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85" d="100"/>
          <a:sy n="85" d="100"/>
        </p:scale>
        <p:origin x="4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6E007-BDFB-45EA-ACD2-B562AC7ED0AD}" type="datetimeFigureOut">
              <a:rPr lang="es-CO" smtClean="0"/>
              <a:t>8/04/2026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18BE5-5297-4916-A703-3CCA491D282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118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18BE5-5297-4916-A703-3CCA491D282E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741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</Words>
  <Application>Microsoft Office PowerPoint</Application>
  <PresentationFormat>Personalizado</PresentationFormat>
  <Paragraphs>1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Aptos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German Riaño</dc:creator>
  <cp:lastModifiedBy>Janeth Rocío Castañeda Micán</cp:lastModifiedBy>
  <cp:revision>1</cp:revision>
  <dcterms:created xsi:type="dcterms:W3CDTF">2006-08-16T00:00:00Z</dcterms:created>
  <dcterms:modified xsi:type="dcterms:W3CDTF">2026-04-08T17:47:32Z</dcterms:modified>
</cp:coreProperties>
</file>