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F5588-030D-4F47-BECF-3BDCB7CA0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213E78-336E-4F2F-A98C-68A4C7505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DC2E9-0DE7-44F0-BE76-8BA1194C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9891A-7374-439B-9952-9DACB15C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E20E6-B2F4-48A7-979B-46E5E704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65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DCC3A-1523-4B63-8255-8A0F3DDE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44C38-24A6-4F43-AF40-E5FA5DAC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1581FC-6065-4B58-96F4-7E0AD39E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5B5FA9-DE3E-40B0-887C-0B799CE7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6EB52-8F16-4351-99B1-AC0AFF22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87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3AF940-03F6-4471-B9A5-32E756C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F8B796-1BCD-4242-AFC1-6024DB359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937483-B468-49EF-9F5A-0CE8832B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62425-FC83-4461-99D9-D8961725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E39C0-F8A2-4862-BC5B-46381795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4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C49D7-416E-42C0-9C2A-BD3ECAE7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D0851-4710-4699-B9ED-3E3F376F6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B790E-9EC4-43D2-AC9C-B1CE789B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A52F9-2CDA-46E8-AA22-0B19953E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44CD6-61DF-4C5F-B7CC-5B2131F1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2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259CE-0A06-485E-89ED-B9B787A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F2CEEC-ADB0-42E2-AF8A-708C3218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99EC3-98F3-438D-BAA3-7F8E2370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1E2A6-FEDD-4D3B-A99B-64E325EC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D57F9-D3F8-45C6-A753-1A3A37E0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6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B9724-9D5B-4E22-A9D9-B94335B2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2A27D-55AE-43CB-8A0A-0D6DEB820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20264-0ED2-4BC2-8B13-377EE984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5F719F-B670-4218-A21A-C0F3909DC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079853-E127-4C47-8F04-301AE5FB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4D6E4-81D4-45E8-9D80-E0582FD6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3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A0843-CF2C-4B0C-BE96-1BEE878A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95377B-F66A-409C-840D-4DF3A268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F6F44C-A833-4997-9FCD-518CF5F7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F4B859-55F8-4FF2-B798-C2AC59A38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190E69-6B2F-4298-88BB-3D70F9F7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70C02-9975-44E5-97D1-80E875BD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8035E5-EDB2-4BF8-B1B8-F633AFEA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1A09BD-5464-4D09-832B-64A89BD2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0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588E9-C0BF-4BB6-A6F6-B8D3B8EE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DB2B00-C6E0-4844-B378-F3FF513D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49C6B0-2324-48FD-B614-61FAB64C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93CCEF-9CDF-43F6-8C3E-D5CEC36F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29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6F9A36-FB41-4F45-A602-4C50EE0A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8E5563-FD18-42D8-90F3-5B0EF657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25A6C6-5D25-4036-9EC3-8DD24403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40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733A2-C608-4198-820E-68301BCB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0124F-88E2-41F6-8CEA-0992AF95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89C1E-D677-4DB4-B920-B6F831CB6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058D4-10DE-461C-9AAB-0284B27E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F23F34-0BEE-421E-B23C-1661C38A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A740BE-D29D-40D2-8CD5-9F21156C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47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4D897-FDB4-4CC2-8F3C-CBE0634D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268B18-5468-476F-9E31-FA360F54D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1CBB09-B0FB-4613-9718-1D1AAE159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088105-51E0-4AE0-8DCA-DF656013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2CDF7A-A3B5-4EBC-BA9B-74F3BD97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D4D39A-624B-4F3F-800F-69319615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67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9DABEE-F9A0-444E-991F-815A9921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F0EBD-CC57-4A39-AB90-852823224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8B1056-6C8F-4CEA-A28F-09DF96B26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FC5E-4DB9-4DCE-83F0-36DDA975A0EA}" type="datetimeFigureOut">
              <a:rPr lang="es-CO" smtClean="0"/>
              <a:t>8/10/2020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0B72D-6A22-40D8-80D4-E87EC4474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C95C0-00AE-4E01-BD20-C8E3AA018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B99C9-211C-41D0-92A6-AF7433E17F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6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D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F68134-A307-4E45-8642-6D5EABC8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27" y="2238375"/>
            <a:ext cx="5462546" cy="3072682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9332879-D0DC-4F16-B61C-145274814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3" y="5646420"/>
            <a:ext cx="1701099" cy="11204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BB689AA-5AD0-4A97-9420-0EDE1EDAD630}"/>
              </a:ext>
            </a:extLst>
          </p:cNvPr>
          <p:cNvSpPr txBox="1"/>
          <p:nvPr/>
        </p:nvSpPr>
        <p:spPr>
          <a:xfrm>
            <a:off x="3777342" y="310932"/>
            <a:ext cx="457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RECLUTAMIENTO FORZADO DE MENORES DE EDAD EN COLOMBIA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71049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88EEEE0-142C-46A3-89B2-ACCBA654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" y="5646420"/>
            <a:ext cx="1701099" cy="11204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331D89-F309-419F-81D2-4DAF172010BB}"/>
              </a:ext>
            </a:extLst>
          </p:cNvPr>
          <p:cNvSpPr txBox="1"/>
          <p:nvPr/>
        </p:nvSpPr>
        <p:spPr>
          <a:xfrm>
            <a:off x="323850" y="466725"/>
            <a:ext cx="70008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Registro Único de Víctimas, durante 2019, sumó 51 casos de menores de edad que fueron integrados a un grupo armado ilegal, la cifra más baja desde 1996, pero que da cuenta de que el fenómeno no ha desaparecido por completo.”</a:t>
            </a:r>
          </a:p>
          <a:p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</a:p>
          <a:p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programa de justicia de la organización Oxfam en Colombia, afirmó que el reclutamiento es una práctica sistemática que han tenido los grupos armados al margen de la ley y que se sigue presentando en el país.”</a:t>
            </a:r>
          </a:p>
          <a:p>
            <a:pPr algn="just"/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D41BA8-BE9B-4C7C-BA82-750AC77C55A1}"/>
              </a:ext>
            </a:extLst>
          </p:cNvPr>
          <p:cNvSpPr txBox="1"/>
          <p:nvPr/>
        </p:nvSpPr>
        <p:spPr>
          <a:xfrm>
            <a:off x="2076449" y="6474489"/>
            <a:ext cx="907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Artículo “En Colombia 8.095 niños fueron reclutados por grupos armados ilegales. Sergio García Hernández. </a:t>
            </a:r>
          </a:p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6B7183-588E-4F8A-B812-840FE710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75" y="923926"/>
            <a:ext cx="4481512" cy="3076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39F37E-C58C-41B0-97CA-2F7C7F60A302}"/>
              </a:ext>
            </a:extLst>
          </p:cNvPr>
          <p:cNvSpPr txBox="1"/>
          <p:nvPr/>
        </p:nvSpPr>
        <p:spPr>
          <a:xfrm>
            <a:off x="3605212" y="4637291"/>
            <a:ext cx="808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García Hernández: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 Colombia 8.095 niños fueron reclutados por grupos armados ilegales desde 1985”</a:t>
            </a:r>
            <a:r>
              <a:rPr lang="es-419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los cuales 66.5% hombres; 33,4% hacia mujeres y un 0.1% a población LGBTI.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241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 conflicto colombiano dejó 16.879 niños víctimas por reclutamiento  forzado – Prospectiva en Justicia y Desarrollo">
            <a:extLst>
              <a:ext uri="{FF2B5EF4-FFF2-40B4-BE49-F238E27FC236}">
                <a16:creationId xmlns:a16="http://schemas.microsoft.com/office/drawing/2014/main" id="{CF1C85DB-C8FE-4AE8-9A22-D2A7B334E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1" b="1"/>
          <a:stretch/>
        </p:blipFill>
        <p:spPr bwMode="auto">
          <a:xfrm>
            <a:off x="3962400" y="10"/>
            <a:ext cx="82296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44803D-D890-44C0-B6B6-C5A25FE274C7}"/>
              </a:ext>
            </a:extLst>
          </p:cNvPr>
          <p:cNvSpPr txBox="1"/>
          <p:nvPr/>
        </p:nvSpPr>
        <p:spPr>
          <a:xfrm>
            <a:off x="481029" y="1284557"/>
            <a:ext cx="449404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METODOS DE RECLUTAMIENTO DE MENORES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AC80570-2B6D-4D62-AB20-7EFB865C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3" y="5646420"/>
            <a:ext cx="1701099" cy="11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984D0B-0A0C-4B81-A6CF-C5C630DD0D44}"/>
              </a:ext>
            </a:extLst>
          </p:cNvPr>
          <p:cNvSpPr txBox="1"/>
          <p:nvPr/>
        </p:nvSpPr>
        <p:spPr>
          <a:xfrm>
            <a:off x="274320" y="284480"/>
            <a:ext cx="11562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“Los niños son reclutados bajo la promesa de tener mejores condiciones de vida y el acceso a recursos económicos”, (…)</a:t>
            </a:r>
          </a:p>
          <a:p>
            <a:pPr algn="just"/>
            <a:endParaRPr lang="es-419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 tienen retos en la restitución de derechos de los menores que han sido víctimas, así como para garantizar la no repetición y generar las condiciones que les permitan superar las consecuencias e impactos de violencia sobre sus vidas”.</a:t>
            </a:r>
          </a:p>
          <a:p>
            <a:pPr algn="just"/>
            <a:endParaRPr lang="es-419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419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Núcleo de la muestra: (…) “información que las organizaciones recogieron en la región del Catatumbo, en el departamento del Norte de Santander; en Villavicencio y Mesetas, Meta; en San José del Guaviare, Guaviare; en Buenaventura, Valle del Cauca; y en Pasto y Tumaco, en </a:t>
            </a:r>
            <a:r>
              <a:rPr lang="es-419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Nariño</a:t>
            </a:r>
            <a:r>
              <a:rPr lang="es-419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endParaRPr lang="es-E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419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50248332-0089-4318-8952-77DB85C7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" y="5646420"/>
            <a:ext cx="1701099" cy="11204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017E8C-138D-4160-8BD2-BFB4D8387BBF}"/>
              </a:ext>
            </a:extLst>
          </p:cNvPr>
          <p:cNvSpPr txBox="1"/>
          <p:nvPr/>
        </p:nvSpPr>
        <p:spPr>
          <a:xfrm>
            <a:off x="2126512" y="6334780"/>
            <a:ext cx="995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Artículo “En Colombia 8.095 niños fueron reclutados por grupos armados ilegales. Sergio García Hernández. </a:t>
            </a:r>
          </a:p>
          <a:p>
            <a:pPr algn="r"/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38837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4D86F1-A0F7-46B9-B01A-EEBE65E2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91" y="1606107"/>
            <a:ext cx="4775692" cy="4754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90DF6B-7264-4C8C-96FE-176F79818831}"/>
              </a:ext>
            </a:extLst>
          </p:cNvPr>
          <p:cNvSpPr txBox="1"/>
          <p:nvPr/>
        </p:nvSpPr>
        <p:spPr>
          <a:xfrm>
            <a:off x="3779117" y="611923"/>
            <a:ext cx="4663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RECLUTAMIENTO SEGÚN LA DEFENSORIA DEL PUEBLO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385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50F1E6-CF49-45AE-887D-C39475BC5B50}"/>
              </a:ext>
            </a:extLst>
          </p:cNvPr>
          <p:cNvSpPr txBox="1"/>
          <p:nvPr/>
        </p:nvSpPr>
        <p:spPr>
          <a:xfrm>
            <a:off x="1086485" y="303173"/>
            <a:ext cx="977963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el 17 de marzo y el 15 de junio de 2020, hay conocimiento de 36 casos: 10 casos en Caquetá, 6 en Arauca, 6 en Putumayo, 4 en Chocó, 3 en Amazonas, 3 en Córdoba, 2 en Meta y 2 en Tumaco – Nariño. El 69% se registra en zona rural.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edades de las víctimas de reclutamiento oscilan entre los 11 y 18 años, de ellos el 30% tiene 14 años.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el sexo, el 67% son hombres (24 casos) y el 33% son mujeres (12 casos). En cuanto a la pertenencia ética se encuentra que 7 son indígenas, 2 afrodescendientes y de 27 no se tiene información.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Grupos armados ilegales autores del reclutamiento: disidentes de las FARC-EP con 23 casos (64%), Grupos armados del crimen organizado con 3 casos, Grupos </a:t>
            </a:r>
            <a:r>
              <a:rPr lang="es-E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posdesmovilización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AUC con 3 casos, ELN con 1 caso y no se tiene información en 6 casos.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BE8FCD-70B5-430D-8A77-ADE84F5A6F54}"/>
              </a:ext>
            </a:extLst>
          </p:cNvPr>
          <p:cNvSpPr txBox="1"/>
          <p:nvPr/>
        </p:nvSpPr>
        <p:spPr>
          <a:xfrm>
            <a:off x="2066925" y="6206648"/>
            <a:ext cx="1012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Informe: Dinámica del reclutamiento forzado de niños, niñas y adolescentes en Colombia. Retos de la política pública de prevención Defensoría del Pueblo -www.defensoria.gov.co - Bogotá D.C. – Colombia, julio de 2020</a:t>
            </a:r>
          </a:p>
          <a:p>
            <a:pPr algn="r"/>
            <a:endParaRPr lang="es-CO" sz="1600" dirty="0"/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3ADF6203-8E76-4F26-B180-3FBE49C3E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3" y="5646420"/>
            <a:ext cx="1701099" cy="11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9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1A5EF6-8024-4924-B8D7-CE0C8A9765D8}"/>
              </a:ext>
            </a:extLst>
          </p:cNvPr>
          <p:cNvSpPr txBox="1"/>
          <p:nvPr/>
        </p:nvSpPr>
        <p:spPr>
          <a:xfrm>
            <a:off x="6715773" y="1452880"/>
            <a:ext cx="5031718" cy="184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RECOMENDACIONES DE OXFAM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0143F9-6CD7-4B66-8900-CB35A0809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713" r="6386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5417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01AEFF-E41F-4CE5-8F97-DD02C4239092}"/>
              </a:ext>
            </a:extLst>
          </p:cNvPr>
          <p:cNvSpPr txBox="1"/>
          <p:nvPr/>
        </p:nvSpPr>
        <p:spPr>
          <a:xfrm>
            <a:off x="482120" y="190385"/>
            <a:ext cx="11227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la “presencia del Estado” en los territorios, para resolver la "fragilidad institucional" en algunas zonas de Colombia.</a:t>
            </a:r>
          </a:p>
          <a:p>
            <a:pPr algn="just"/>
            <a:endParaRPr lang="es-419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“Necesitamos una mayor presencia institucional, no de las fuerzas militares exclusivamente, sino del resto de las instituciones para que se puedan garantizar los derechos de la población y particularmente de los niños”</a:t>
            </a:r>
          </a:p>
          <a:p>
            <a:endParaRPr lang="es-419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haya coordinación entre las entidades del orden nacional y territorial, incluidas organizaciones de la sociedad civil, para prevenir el reclutamiento.</a:t>
            </a:r>
          </a:p>
          <a:p>
            <a:endParaRPr lang="es-419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urgente proteger a los niños en zonas de conflicto, mediante un trabajo conjunto entre entidades locales como colegios, familias y organizaciones comunitarias.</a:t>
            </a:r>
          </a:p>
          <a:p>
            <a:endParaRPr lang="es-419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deben generar medidas para promover la “estabilización socioeconómica de las familias en los territorios priorizados por riesgo de reclutamiento, utilización, uso y violencia sexual” contra menores de edad.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856948-FE8C-41ED-AECF-782107A42CB5}"/>
              </a:ext>
            </a:extLst>
          </p:cNvPr>
          <p:cNvSpPr txBox="1"/>
          <p:nvPr/>
        </p:nvSpPr>
        <p:spPr>
          <a:xfrm>
            <a:off x="1838325" y="6191369"/>
            <a:ext cx="102965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Artículo “En Colombia 8.095 niños fueron reclutados por grupos armados ilegales. Sergio García Hernández. (OXFAM: Confederación Internacional, formada por 19 organizaciones no gubernamentales que realizan labores humanitarias en 90 países).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AADDEB8-B2F8-40B3-ADE1-2DFECDD4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" y="5795930"/>
            <a:ext cx="1404125" cy="9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8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718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Jimena Múnera</dc:creator>
  <cp:lastModifiedBy>USUARIO</cp:lastModifiedBy>
  <cp:revision>3</cp:revision>
  <dcterms:created xsi:type="dcterms:W3CDTF">2020-10-07T17:44:53Z</dcterms:created>
  <dcterms:modified xsi:type="dcterms:W3CDTF">2020-10-08T23:01:36Z</dcterms:modified>
</cp:coreProperties>
</file>