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FA3340F-73C6-457D-8D4C-7A5D71ECDB4F}">
  <a:tblStyle styleId="{FFA3340F-73C6-457D-8D4C-7A5D71ECDB4F}" styleName="Table_0">
    <a:wholeTbl>
      <a:tcTxStyle b="off" i="off">
        <a:font>
          <a:latin typeface="Calibri"/>
          <a:ea typeface="Calibri"/>
          <a:cs typeface="Calibri"/>
        </a:font>
        <a:schemeClr val="dk1"/>
      </a:tcTxStyle>
      <a:tcStyle>
        <a:tcBdr>
          <a:left>
            <a:ln cap="flat" cmpd="sng" w="12700">
              <a:solidFill>
                <a:schemeClr val="accent3"/>
              </a:solidFill>
              <a:prstDash val="solid"/>
              <a:round/>
              <a:headEnd len="sm" w="sm" type="none"/>
              <a:tailEnd len="sm" w="sm" type="none"/>
            </a:ln>
          </a:left>
          <a:right>
            <a:ln cap="flat" cmpd="sng" w="12700">
              <a:solidFill>
                <a:schemeClr val="accent3"/>
              </a:solidFill>
              <a:prstDash val="solid"/>
              <a:round/>
              <a:headEnd len="sm" w="sm" type="none"/>
              <a:tailEnd len="sm" w="sm" type="none"/>
            </a:ln>
          </a:right>
          <a:top>
            <a:ln cap="flat" cmpd="sng" w="12700">
              <a:solidFill>
                <a:schemeClr val="accent3"/>
              </a:solidFill>
              <a:prstDash val="solid"/>
              <a:round/>
              <a:headEnd len="sm" w="sm" type="none"/>
              <a:tailEnd len="sm" w="sm" type="none"/>
            </a:ln>
          </a:top>
          <a:bottom>
            <a:ln cap="flat" cmpd="sng" w="12700">
              <a:solidFill>
                <a:schemeClr val="accent3"/>
              </a:solidFill>
              <a:prstDash val="solid"/>
              <a:round/>
              <a:headEnd len="sm" w="sm" type="none"/>
              <a:tailEnd len="sm" w="sm" type="none"/>
            </a:ln>
          </a:bottom>
          <a:insideH>
            <a:ln cap="flat" cmpd="sng" w="12700">
              <a:solidFill>
                <a:schemeClr val="accent3"/>
              </a:solidFill>
              <a:prstDash val="solid"/>
              <a:round/>
              <a:headEnd len="sm" w="sm" type="none"/>
              <a:tailEnd len="sm" w="sm" type="none"/>
            </a:ln>
          </a:insideH>
          <a:insideV>
            <a:ln cap="flat" cmpd="sng" w="12700">
              <a:solidFill>
                <a:schemeClr val="accent3"/>
              </a:solidFill>
              <a:prstDash val="solid"/>
              <a:round/>
              <a:headEnd len="sm" w="sm" type="none"/>
              <a:tailEnd len="sm" w="sm" type="none"/>
            </a:ln>
          </a:insideV>
        </a:tcBdr>
        <a:fill>
          <a:solidFill>
            <a:srgbClr val="EFF3E9"/>
          </a:solidFill>
        </a:fill>
      </a:tcStyle>
    </a:wholeTbl>
    <a:band1H>
      <a:tcTxStyle/>
      <a:tcStyle>
        <a:fill>
          <a:solidFill>
            <a:srgbClr val="DEE7D0"/>
          </a:solidFill>
        </a:fill>
      </a:tcStyle>
    </a:band1H>
    <a:band2H>
      <a:tcTxStyle/>
    </a:band2H>
    <a:band1V>
      <a:tcTxStyle/>
      <a:tcStyle>
        <a:fill>
          <a:solidFill>
            <a:srgbClr val="DEE7D0"/>
          </a:solidFill>
        </a:fill>
      </a:tcStyle>
    </a:band1V>
    <a:band2V>
      <a:tcTxStyle/>
    </a:band2V>
    <a:lastCol>
      <a:tcTxStyle b="on" i="off"/>
    </a:lastCol>
    <a:firstCol>
      <a:tcTxStyle b="on" i="off"/>
    </a:firstCol>
    <a:lastRow>
      <a:tcTxStyle b="on" i="off"/>
      <a:tcStyle>
        <a:tcBdr>
          <a:top>
            <a:ln cap="flat" cmpd="sng" w="25400">
              <a:solidFill>
                <a:schemeClr val="accent3"/>
              </a:solidFill>
              <a:prstDash val="solid"/>
              <a:round/>
              <a:headEnd len="sm" w="sm" type="none"/>
              <a:tailEnd len="sm" w="sm" type="none"/>
            </a:ln>
          </a:top>
        </a:tcBdr>
        <a:fill>
          <a:solidFill>
            <a:srgbClr val="EFF3E9"/>
          </a:solidFill>
        </a:fill>
      </a:tcStyle>
    </a:lastRow>
    <a:seCell>
      <a:tcTxStyle/>
    </a:seCell>
    <a:swCell>
      <a:tcTxStyle/>
    </a:swCell>
    <a:firstRow>
      <a:tcTxStyle b="on" i="off"/>
      <a:tcStyle>
        <a:fill>
          <a:solidFill>
            <a:srgbClr val="EFF3E9"/>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MX" sz="1400" dirty="0">
                <a:solidFill>
                  <a:schemeClr val="accent2">
                    <a:lumMod val="75000"/>
                  </a:schemeClr>
                </a:solidFill>
                <a:latin typeface="Verdana" panose="020B0604030504040204" pitchFamily="34" charset="0"/>
              </a:rPr>
              <a:t>Presupuesto Entidades SINA 2017 a 2021 </a:t>
            </a:r>
            <a:r>
              <a:rPr lang="es-MX" sz="1100" b="0" dirty="0">
                <a:solidFill>
                  <a:schemeClr val="accent2">
                    <a:lumMod val="75000"/>
                  </a:schemeClr>
                </a:solidFill>
                <a:latin typeface="Verdana" panose="020B0604030504040204" pitchFamily="34" charset="0"/>
              </a:rPr>
              <a:t>(Millones de pesos)</a:t>
            </a:r>
            <a:endParaRPr lang="es-CO" sz="1400" b="0" dirty="0">
              <a:solidFill>
                <a:schemeClr val="accent2">
                  <a:lumMod val="75000"/>
                </a:schemeClr>
              </a:solidFill>
              <a:latin typeface="Verdana" panose="020B0604030504040204" pitchFamily="34" charset="0"/>
            </a:endParaRPr>
          </a:p>
        </c:rich>
      </c:tx>
      <c:layout>
        <c:manualLayout>
          <c:xMode val="edge"/>
          <c:yMode val="edge"/>
          <c:x val="0.21582239102165265"/>
          <c:y val="1.2484734053865238E-2"/>
        </c:manualLayout>
      </c:layout>
      <c:overlay val="0"/>
    </c:title>
    <c:autoTitleDeleted val="0"/>
    <c:plotArea>
      <c:layout>
        <c:manualLayout>
          <c:layoutTarget val="inner"/>
          <c:xMode val="edge"/>
          <c:yMode val="edge"/>
          <c:x val="2.6483346579724759E-2"/>
          <c:y val="0.11304530978039477"/>
          <c:w val="0.96640277148692866"/>
          <c:h val="0.7123605054504103"/>
        </c:manualLayout>
      </c:layout>
      <c:lineChart>
        <c:grouping val="standard"/>
        <c:varyColors val="0"/>
        <c:ser>
          <c:idx val="1"/>
          <c:order val="0"/>
          <c:tx>
            <c:strRef>
              <c:f>'GRAF 2-1'!$B$4</c:f>
              <c:strCache>
                <c:ptCount val="1"/>
                <c:pt idx="0">
                  <c:v>PGN SADS</c:v>
                </c:pt>
              </c:strCache>
            </c:strRef>
          </c:tx>
          <c:spPr>
            <a:ln w="28575" cap="rnd">
              <a:solidFill>
                <a:srgbClr val="0070C0"/>
              </a:solidFill>
              <a:round/>
            </a:ln>
            <a:effectLst/>
          </c:spPr>
          <c:marker>
            <c:symbol val="circle"/>
            <c:size val="5"/>
            <c:spPr>
              <a:solidFill>
                <a:schemeClr val="accent2"/>
              </a:solidFill>
              <a:ln w="9525">
                <a:solidFill>
                  <a:schemeClr val="accent2"/>
                </a:solidFill>
              </a:ln>
              <a:effectLst/>
            </c:spPr>
          </c:marker>
          <c:dPt>
            <c:idx val="0"/>
            <c:bubble3D val="0"/>
            <c:spPr>
              <a:ln w="34925" cap="rnd" cmpd="sng">
                <a:solidFill>
                  <a:srgbClr val="0070C0"/>
                </a:solidFill>
                <a:round/>
              </a:ln>
              <a:effectLst/>
            </c:spPr>
            <c:extLst>
              <c:ext xmlns:c16="http://schemas.microsoft.com/office/drawing/2014/chart" uri="{C3380CC4-5D6E-409C-BE32-E72D297353CC}">
                <c16:uniqueId val="{00000001-804C-4F38-A9E1-41C6C4412C65}"/>
              </c:ext>
            </c:extLst>
          </c:dPt>
          <c:dLbls>
            <c:spPr>
              <a:noFill/>
              <a:ln w="25400">
                <a:noFill/>
              </a:ln>
            </c:spPr>
            <c:txPr>
              <a:bodyPr rot="0" vert="horz"/>
              <a:lstStyle/>
              <a:p>
                <a:pPr>
                  <a:defRPr/>
                </a:pPr>
                <a:endParaRPr lang="es-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'GRAF 2-1'!$A$5:$A$9</c:f>
              <c:strCache>
                <c:ptCount val="5"/>
                <c:pt idx="0">
                  <c:v>2017</c:v>
                </c:pt>
                <c:pt idx="1">
                  <c:v>2018</c:v>
                </c:pt>
                <c:pt idx="2">
                  <c:v>2019</c:v>
                </c:pt>
                <c:pt idx="3">
                  <c:v>2020</c:v>
                </c:pt>
                <c:pt idx="4">
                  <c:v>2021</c:v>
                </c:pt>
              </c:strCache>
            </c:strRef>
          </c:cat>
          <c:val>
            <c:numRef>
              <c:f>'GRAF 2-1'!$B$5:$B$9</c:f>
              <c:numCache>
                <c:formatCode>_("$"* #,##0_);_("$"* \(#,##0\);_("$"* "-"??_);_(@_)</c:formatCode>
                <c:ptCount val="5"/>
                <c:pt idx="0">
                  <c:v>734863.67925299995</c:v>
                </c:pt>
                <c:pt idx="1">
                  <c:v>705620</c:v>
                </c:pt>
                <c:pt idx="2">
                  <c:v>622602</c:v>
                </c:pt>
                <c:pt idx="3">
                  <c:v>726872.38711799996</c:v>
                </c:pt>
                <c:pt idx="4">
                  <c:v>1170821</c:v>
                </c:pt>
              </c:numCache>
            </c:numRef>
          </c:val>
          <c:smooth val="0"/>
          <c:extLst>
            <c:ext xmlns:c16="http://schemas.microsoft.com/office/drawing/2014/chart" uri="{C3380CC4-5D6E-409C-BE32-E72D297353CC}">
              <c16:uniqueId val="{00000002-804C-4F38-A9E1-41C6C4412C65}"/>
            </c:ext>
          </c:extLst>
        </c:ser>
        <c:ser>
          <c:idx val="0"/>
          <c:order val="1"/>
          <c:tx>
            <c:strRef>
              <c:f>'GRAF 2-1'!$C$4</c:f>
              <c:strCache>
                <c:ptCount val="1"/>
                <c:pt idx="0">
                  <c:v>Propios de las CAR *</c:v>
                </c:pt>
              </c:strCache>
            </c:strRef>
          </c:tx>
          <c:spPr>
            <a:ln w="34925" cap="rnd">
              <a:solidFill>
                <a:srgbClr val="FFC000"/>
              </a:solidFill>
              <a:round/>
            </a:ln>
            <a:effectLst/>
          </c:spPr>
          <c:marker>
            <c:symbol val="circle"/>
            <c:size val="5"/>
            <c:spPr>
              <a:solidFill>
                <a:schemeClr val="accent4"/>
              </a:solidFill>
              <a:ln w="9525">
                <a:solidFill>
                  <a:schemeClr val="accent4"/>
                </a:solidFill>
              </a:ln>
              <a:effectLst/>
            </c:spPr>
          </c:marker>
          <c:dLbls>
            <c:spPr>
              <a:noFill/>
              <a:ln w="25400">
                <a:noFill/>
              </a:ln>
            </c:spPr>
            <c:txPr>
              <a:bodyPr rot="0" vert="horz"/>
              <a:lstStyle/>
              <a:p>
                <a:pPr>
                  <a:defRPr/>
                </a:pPr>
                <a:endParaRPr lang="es-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'GRAF 2-1'!$A$5:$A$9</c:f>
              <c:strCache>
                <c:ptCount val="5"/>
                <c:pt idx="0">
                  <c:v>2017</c:v>
                </c:pt>
                <c:pt idx="1">
                  <c:v>2018</c:v>
                </c:pt>
                <c:pt idx="2">
                  <c:v>2019</c:v>
                </c:pt>
                <c:pt idx="3">
                  <c:v>2020</c:v>
                </c:pt>
                <c:pt idx="4">
                  <c:v>2021</c:v>
                </c:pt>
              </c:strCache>
            </c:strRef>
          </c:cat>
          <c:val>
            <c:numRef>
              <c:f>'GRAF 2-1'!$C$5:$C$9</c:f>
              <c:numCache>
                <c:formatCode>_("$"* #,##0_);_("$"* \(#,##0\);_("$"* "-"??_);_(@_)</c:formatCode>
                <c:ptCount val="5"/>
                <c:pt idx="0">
                  <c:v>2553380.2537374301</c:v>
                </c:pt>
                <c:pt idx="1">
                  <c:v>3168393</c:v>
                </c:pt>
                <c:pt idx="2">
                  <c:v>3403926</c:v>
                </c:pt>
                <c:pt idx="3">
                  <c:v>3090982.1804719991</c:v>
                </c:pt>
                <c:pt idx="4">
                  <c:v>3279137</c:v>
                </c:pt>
              </c:numCache>
            </c:numRef>
          </c:val>
          <c:smooth val="0"/>
          <c:extLst>
            <c:ext xmlns:c16="http://schemas.microsoft.com/office/drawing/2014/chart" uri="{C3380CC4-5D6E-409C-BE32-E72D297353CC}">
              <c16:uniqueId val="{00000003-804C-4F38-A9E1-41C6C4412C65}"/>
            </c:ext>
          </c:extLst>
        </c:ser>
        <c:ser>
          <c:idx val="2"/>
          <c:order val="2"/>
          <c:tx>
            <c:strRef>
              <c:f>'GRAF 2-1'!$D$4</c:f>
              <c:strCache>
                <c:ptCount val="1"/>
                <c:pt idx="0">
                  <c:v>TOTAL</c:v>
                </c:pt>
              </c:strCache>
            </c:strRef>
          </c:tx>
          <c:spPr>
            <a:ln w="38100" cap="rnd">
              <a:solidFill>
                <a:srgbClr val="00B050"/>
              </a:solidFill>
              <a:round/>
            </a:ln>
            <a:effectLst/>
          </c:spPr>
          <c:marker>
            <c:symbol val="circle"/>
            <c:size val="5"/>
            <c:spPr>
              <a:solidFill>
                <a:srgbClr val="00B050"/>
              </a:solidFill>
              <a:ln w="9525">
                <a:solidFill>
                  <a:srgbClr val="00B050"/>
                </a:solidFill>
              </a:ln>
              <a:effectLst/>
            </c:spPr>
          </c:marker>
          <c:dLbls>
            <c:spPr>
              <a:noFill/>
              <a:ln w="25400">
                <a:noFill/>
              </a:ln>
            </c:spPr>
            <c:txPr>
              <a:bodyPr rot="0" vert="horz"/>
              <a:lstStyle/>
              <a:p>
                <a:pPr>
                  <a:defRPr/>
                </a:pPr>
                <a:endParaRPr lang="es-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'GRAF 2-1'!$A$5:$A$9</c:f>
              <c:strCache>
                <c:ptCount val="5"/>
                <c:pt idx="0">
                  <c:v>2017</c:v>
                </c:pt>
                <c:pt idx="1">
                  <c:v>2018</c:v>
                </c:pt>
                <c:pt idx="2">
                  <c:v>2019</c:v>
                </c:pt>
                <c:pt idx="3">
                  <c:v>2020</c:v>
                </c:pt>
                <c:pt idx="4">
                  <c:v>2021</c:v>
                </c:pt>
              </c:strCache>
            </c:strRef>
          </c:cat>
          <c:val>
            <c:numRef>
              <c:f>'GRAF 2-1'!$D$5:$D$9</c:f>
              <c:numCache>
                <c:formatCode>_("$"* #,##0_);_("$"* \(#,##0\);_("$"* "-"??_);_(@_)</c:formatCode>
                <c:ptCount val="5"/>
                <c:pt idx="0">
                  <c:v>3288243.9329904299</c:v>
                </c:pt>
                <c:pt idx="1">
                  <c:v>3874013</c:v>
                </c:pt>
                <c:pt idx="2">
                  <c:v>4026528</c:v>
                </c:pt>
                <c:pt idx="3">
                  <c:v>3817854.5675899992</c:v>
                </c:pt>
                <c:pt idx="4">
                  <c:v>4449958</c:v>
                </c:pt>
              </c:numCache>
            </c:numRef>
          </c:val>
          <c:smooth val="0"/>
          <c:extLst>
            <c:ext xmlns:c16="http://schemas.microsoft.com/office/drawing/2014/chart" uri="{C3380CC4-5D6E-409C-BE32-E72D297353CC}">
              <c16:uniqueId val="{00000004-804C-4F38-A9E1-41C6C4412C65}"/>
            </c:ext>
          </c:extLst>
        </c:ser>
        <c:dLbls>
          <c:showLegendKey val="0"/>
          <c:showVal val="0"/>
          <c:showCatName val="0"/>
          <c:showSerName val="0"/>
          <c:showPercent val="0"/>
          <c:showBubbleSize val="0"/>
        </c:dLbls>
        <c:marker val="1"/>
        <c:smooth val="0"/>
        <c:axId val="2115149568"/>
        <c:axId val="2115146848"/>
      </c:lineChart>
      <c:catAx>
        <c:axId val="21151495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b="1"/>
            </a:pPr>
            <a:endParaRPr lang="es-US"/>
          </a:p>
        </c:txPr>
        <c:crossAx val="2115146848"/>
        <c:crosses val="autoZero"/>
        <c:auto val="1"/>
        <c:lblAlgn val="ctr"/>
        <c:lblOffset val="100"/>
        <c:noMultiLvlLbl val="0"/>
      </c:catAx>
      <c:valAx>
        <c:axId val="2115146848"/>
        <c:scaling>
          <c:orientation val="minMax"/>
        </c:scaling>
        <c:delete val="1"/>
        <c:axPos val="l"/>
        <c:majorGridlines>
          <c:spPr>
            <a:ln>
              <a:noFill/>
            </a:ln>
          </c:spPr>
        </c:majorGridlines>
        <c:numFmt formatCode="_(&quot;$&quot;* #,##0_);_(&quot;$&quot;* \(#,##0\);_(&quot;$&quot;* &quot;-&quot;??_);_(@_)" sourceLinked="1"/>
        <c:majorTickMark val="out"/>
        <c:minorTickMark val="none"/>
        <c:tickLblPos val="nextTo"/>
        <c:crossAx val="2115149568"/>
        <c:crosses val="autoZero"/>
        <c:crossBetween val="between"/>
      </c:valAx>
      <c:spPr>
        <a:solidFill>
          <a:schemeClr val="accent4">
            <a:lumMod val="40000"/>
            <a:lumOff val="60000"/>
          </a:schemeClr>
        </a:solidFill>
        <a:ln w="25400">
          <a:noFill/>
        </a:ln>
      </c:spPr>
    </c:plotArea>
    <c:legend>
      <c:legendPos val="b"/>
      <c:layout>
        <c:manualLayout>
          <c:xMode val="edge"/>
          <c:yMode val="edge"/>
          <c:x val="0.23870620972894779"/>
          <c:y val="0.92361496439541535"/>
          <c:w val="0.52258742492774046"/>
          <c:h val="6.5515802182233962E-2"/>
        </c:manualLayout>
      </c:layout>
      <c:overlay val="0"/>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n-lt"/>
        </a:defRPr>
      </a:pPr>
      <a:endParaRPr lang="es-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60" name="Shape 2960"/>
        <p:cNvGrpSpPr/>
        <p:nvPr/>
      </p:nvGrpSpPr>
      <p:grpSpPr>
        <a:xfrm>
          <a:off x="0" y="0"/>
          <a:ext cx="0" cy="0"/>
          <a:chOff x="0" y="0"/>
          <a:chExt cx="0" cy="0"/>
        </a:xfrm>
      </p:grpSpPr>
      <p:sp>
        <p:nvSpPr>
          <p:cNvPr id="2961" name="Google Shape;2961;n"/>
          <p:cNvSpPr txBox="1"/>
          <p:nvPr>
            <p:ph idx="2" type="hdr"/>
          </p:nvPr>
        </p:nvSpPr>
        <p:spPr>
          <a:xfrm>
            <a:off x="0" y="0"/>
            <a:ext cx="2971800" cy="4587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62" name="Google Shape;2962;n"/>
          <p:cNvSpPr txBox="1"/>
          <p:nvPr>
            <p:ph idx="10" type="dt"/>
          </p:nvPr>
        </p:nvSpPr>
        <p:spPr>
          <a:xfrm>
            <a:off x="3884613" y="0"/>
            <a:ext cx="2971800" cy="4587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63" name="Google Shape;2963;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4" name="Google Shape;2964;n"/>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Verdana"/>
                <a:ea typeface="Verdana"/>
                <a:cs typeface="Verdana"/>
                <a:sym typeface="Verdana"/>
              </a:defRPr>
            </a:lvl1pPr>
            <a:lvl2pPr indent="-228600" lvl="1" marL="914400" marR="0" rtl="0" algn="l">
              <a:spcBef>
                <a:spcPts val="0"/>
              </a:spcBef>
              <a:spcAft>
                <a:spcPts val="0"/>
              </a:spcAft>
              <a:buSzPts val="1400"/>
              <a:buNone/>
              <a:defRPr b="0" i="0" sz="1200" u="none" cap="none" strike="noStrike">
                <a:solidFill>
                  <a:schemeClr val="dk1"/>
                </a:solidFill>
                <a:latin typeface="Verdana"/>
                <a:ea typeface="Verdana"/>
                <a:cs typeface="Verdana"/>
                <a:sym typeface="Verdana"/>
              </a:defRPr>
            </a:lvl2pPr>
            <a:lvl3pPr indent="-228600" lvl="2" marL="1371600" marR="0" rtl="0" algn="l">
              <a:spcBef>
                <a:spcPts val="0"/>
              </a:spcBef>
              <a:spcAft>
                <a:spcPts val="0"/>
              </a:spcAft>
              <a:buSzPts val="1400"/>
              <a:buNone/>
              <a:defRPr b="0" i="0" sz="1200" u="none" cap="none" strike="noStrike">
                <a:solidFill>
                  <a:schemeClr val="dk1"/>
                </a:solidFill>
                <a:latin typeface="Verdana"/>
                <a:ea typeface="Verdana"/>
                <a:cs typeface="Verdana"/>
                <a:sym typeface="Verdana"/>
              </a:defRPr>
            </a:lvl3pPr>
            <a:lvl4pPr indent="-228600" lvl="3" marL="1828800" marR="0" rtl="0" algn="l">
              <a:spcBef>
                <a:spcPts val="0"/>
              </a:spcBef>
              <a:spcAft>
                <a:spcPts val="0"/>
              </a:spcAft>
              <a:buSzPts val="1400"/>
              <a:buNone/>
              <a:defRPr b="0" i="0" sz="1200" u="none" cap="none" strike="noStrike">
                <a:solidFill>
                  <a:schemeClr val="dk1"/>
                </a:solidFill>
                <a:latin typeface="Verdana"/>
                <a:ea typeface="Verdana"/>
                <a:cs typeface="Verdana"/>
                <a:sym typeface="Verdana"/>
              </a:defRPr>
            </a:lvl4pPr>
            <a:lvl5pPr indent="-228600" lvl="4" marL="2286000" marR="0" rtl="0" algn="l">
              <a:spcBef>
                <a:spcPts val="0"/>
              </a:spcBef>
              <a:spcAft>
                <a:spcPts val="0"/>
              </a:spcAft>
              <a:buSzPts val="1400"/>
              <a:buNone/>
              <a:defRPr b="0" i="0" sz="1200" u="none" cap="none" strike="noStrike">
                <a:solidFill>
                  <a:schemeClr val="dk1"/>
                </a:solidFill>
                <a:latin typeface="Verdana"/>
                <a:ea typeface="Verdana"/>
                <a:cs typeface="Verdana"/>
                <a:sym typeface="Verdana"/>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2965" name="Google Shape;2965;n"/>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66" name="Google Shape;2966;n"/>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Verdana"/>
                <a:ea typeface="Verdana"/>
                <a:cs typeface="Verdana"/>
                <a:sym typeface="Verdana"/>
              </a:rPr>
              <a:t>‹#›</a:t>
            </a:fld>
            <a:endParaRPr b="0" i="0" sz="1200" u="none" cap="none" strike="noStrike">
              <a:solidFill>
                <a:schemeClr val="dk1"/>
              </a:solidFill>
              <a:latin typeface="Verdana"/>
              <a:ea typeface="Verdana"/>
              <a:cs typeface="Verdana"/>
              <a:sym typeface="Verdana"/>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1" name="Shape 3001"/>
        <p:cNvGrpSpPr/>
        <p:nvPr/>
      </p:nvGrpSpPr>
      <p:grpSpPr>
        <a:xfrm>
          <a:off x="0" y="0"/>
          <a:ext cx="0" cy="0"/>
          <a:chOff x="0" y="0"/>
          <a:chExt cx="0" cy="0"/>
        </a:xfrm>
      </p:grpSpPr>
      <p:sp>
        <p:nvSpPr>
          <p:cNvPr id="3002" name="Google Shape;3002;p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3" name="Google Shape;3003;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7" name="Shape 3097"/>
        <p:cNvGrpSpPr/>
        <p:nvPr/>
      </p:nvGrpSpPr>
      <p:grpSpPr>
        <a:xfrm>
          <a:off x="0" y="0"/>
          <a:ext cx="0" cy="0"/>
          <a:chOff x="0" y="0"/>
          <a:chExt cx="0" cy="0"/>
        </a:xfrm>
      </p:grpSpPr>
      <p:sp>
        <p:nvSpPr>
          <p:cNvPr id="3098" name="Google Shape;3098;p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9" name="Google Shape;3099;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9" name="Shape 3109"/>
        <p:cNvGrpSpPr/>
        <p:nvPr/>
      </p:nvGrpSpPr>
      <p:grpSpPr>
        <a:xfrm>
          <a:off x="0" y="0"/>
          <a:ext cx="0" cy="0"/>
          <a:chOff x="0" y="0"/>
          <a:chExt cx="0" cy="0"/>
        </a:xfrm>
      </p:grpSpPr>
      <p:sp>
        <p:nvSpPr>
          <p:cNvPr id="3110" name="Google Shape;3110;p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1" name="Google Shape;3111;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4" name="Shape 3134"/>
        <p:cNvGrpSpPr/>
        <p:nvPr/>
      </p:nvGrpSpPr>
      <p:grpSpPr>
        <a:xfrm>
          <a:off x="0" y="0"/>
          <a:ext cx="0" cy="0"/>
          <a:chOff x="0" y="0"/>
          <a:chExt cx="0" cy="0"/>
        </a:xfrm>
      </p:grpSpPr>
      <p:sp>
        <p:nvSpPr>
          <p:cNvPr id="3135" name="Google Shape;3135;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6" name="Google Shape;3136;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7" name="Google Shape;3137;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1" name="Shape 3151"/>
        <p:cNvGrpSpPr/>
        <p:nvPr/>
      </p:nvGrpSpPr>
      <p:grpSpPr>
        <a:xfrm>
          <a:off x="0" y="0"/>
          <a:ext cx="0" cy="0"/>
          <a:chOff x="0" y="0"/>
          <a:chExt cx="0" cy="0"/>
        </a:xfrm>
      </p:grpSpPr>
      <p:sp>
        <p:nvSpPr>
          <p:cNvPr id="3152" name="Google Shape;3152;p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3" name="Google Shape;3153;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8" name="Shape 3168"/>
        <p:cNvGrpSpPr/>
        <p:nvPr/>
      </p:nvGrpSpPr>
      <p:grpSpPr>
        <a:xfrm>
          <a:off x="0" y="0"/>
          <a:ext cx="0" cy="0"/>
          <a:chOff x="0" y="0"/>
          <a:chExt cx="0" cy="0"/>
        </a:xfrm>
      </p:grpSpPr>
      <p:sp>
        <p:nvSpPr>
          <p:cNvPr id="3169" name="Google Shape;3169;p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0" name="Google Shape;3170;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6" name="Shape 3186"/>
        <p:cNvGrpSpPr/>
        <p:nvPr/>
      </p:nvGrpSpPr>
      <p:grpSpPr>
        <a:xfrm>
          <a:off x="0" y="0"/>
          <a:ext cx="0" cy="0"/>
          <a:chOff x="0" y="0"/>
          <a:chExt cx="0" cy="0"/>
        </a:xfrm>
      </p:grpSpPr>
      <p:sp>
        <p:nvSpPr>
          <p:cNvPr id="3187" name="Google Shape;3187;p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8" name="Google Shape;3188;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1" name="Shape 3211"/>
        <p:cNvGrpSpPr/>
        <p:nvPr/>
      </p:nvGrpSpPr>
      <p:grpSpPr>
        <a:xfrm>
          <a:off x="0" y="0"/>
          <a:ext cx="0" cy="0"/>
          <a:chOff x="0" y="0"/>
          <a:chExt cx="0" cy="0"/>
        </a:xfrm>
      </p:grpSpPr>
      <p:sp>
        <p:nvSpPr>
          <p:cNvPr id="3212" name="Google Shape;3212;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3" name="Google Shape;321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Verdana"/>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0" name="Shape 3270"/>
        <p:cNvGrpSpPr/>
        <p:nvPr/>
      </p:nvGrpSpPr>
      <p:grpSpPr>
        <a:xfrm>
          <a:off x="0" y="0"/>
          <a:ext cx="0" cy="0"/>
          <a:chOff x="0" y="0"/>
          <a:chExt cx="0" cy="0"/>
        </a:xfrm>
      </p:grpSpPr>
      <p:sp>
        <p:nvSpPr>
          <p:cNvPr id="3271" name="Google Shape;327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2" name="Google Shape;327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Verdana"/>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0" name="Shape 3330"/>
        <p:cNvGrpSpPr/>
        <p:nvPr/>
      </p:nvGrpSpPr>
      <p:grpSpPr>
        <a:xfrm>
          <a:off x="0" y="0"/>
          <a:ext cx="0" cy="0"/>
          <a:chOff x="0" y="0"/>
          <a:chExt cx="0" cy="0"/>
        </a:xfrm>
      </p:grpSpPr>
      <p:sp>
        <p:nvSpPr>
          <p:cNvPr id="3331" name="Google Shape;3331;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2" name="Google Shape;333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Verdana"/>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7" name="Shape 3407"/>
        <p:cNvGrpSpPr/>
        <p:nvPr/>
      </p:nvGrpSpPr>
      <p:grpSpPr>
        <a:xfrm>
          <a:off x="0" y="0"/>
          <a:ext cx="0" cy="0"/>
          <a:chOff x="0" y="0"/>
          <a:chExt cx="0" cy="0"/>
        </a:xfrm>
      </p:grpSpPr>
      <p:sp>
        <p:nvSpPr>
          <p:cNvPr id="3408" name="Google Shape;3408;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9" name="Google Shape;340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Verdana"/>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8" name="Shape 3008"/>
        <p:cNvGrpSpPr/>
        <p:nvPr/>
      </p:nvGrpSpPr>
      <p:grpSpPr>
        <a:xfrm>
          <a:off x="0" y="0"/>
          <a:ext cx="0" cy="0"/>
          <a:chOff x="0" y="0"/>
          <a:chExt cx="0" cy="0"/>
        </a:xfrm>
      </p:grpSpPr>
      <p:sp>
        <p:nvSpPr>
          <p:cNvPr id="3009" name="Google Shape;3009;p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0" name="Google Shape;3010;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3" name="Shape 3493"/>
        <p:cNvGrpSpPr/>
        <p:nvPr/>
      </p:nvGrpSpPr>
      <p:grpSpPr>
        <a:xfrm>
          <a:off x="0" y="0"/>
          <a:ext cx="0" cy="0"/>
          <a:chOff x="0" y="0"/>
          <a:chExt cx="0" cy="0"/>
        </a:xfrm>
      </p:grpSpPr>
      <p:sp>
        <p:nvSpPr>
          <p:cNvPr id="3494" name="Google Shape;3494;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5" name="Google Shape;349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Verdana"/>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7" name="Shape 3567"/>
        <p:cNvGrpSpPr/>
        <p:nvPr/>
      </p:nvGrpSpPr>
      <p:grpSpPr>
        <a:xfrm>
          <a:off x="0" y="0"/>
          <a:ext cx="0" cy="0"/>
          <a:chOff x="0" y="0"/>
          <a:chExt cx="0" cy="0"/>
        </a:xfrm>
      </p:grpSpPr>
      <p:sp>
        <p:nvSpPr>
          <p:cNvPr id="3568" name="Google Shape;3568;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9" name="Google Shape;356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Verdana"/>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7" name="Shape 3647"/>
        <p:cNvGrpSpPr/>
        <p:nvPr/>
      </p:nvGrpSpPr>
      <p:grpSpPr>
        <a:xfrm>
          <a:off x="0" y="0"/>
          <a:ext cx="0" cy="0"/>
          <a:chOff x="0" y="0"/>
          <a:chExt cx="0" cy="0"/>
        </a:xfrm>
      </p:grpSpPr>
      <p:sp>
        <p:nvSpPr>
          <p:cNvPr id="3648" name="Google Shape;3648;p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9" name="Google Shape;3649;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9" name="Shape 3669"/>
        <p:cNvGrpSpPr/>
        <p:nvPr/>
      </p:nvGrpSpPr>
      <p:grpSpPr>
        <a:xfrm>
          <a:off x="0" y="0"/>
          <a:ext cx="0" cy="0"/>
          <a:chOff x="0" y="0"/>
          <a:chExt cx="0" cy="0"/>
        </a:xfrm>
      </p:grpSpPr>
      <p:sp>
        <p:nvSpPr>
          <p:cNvPr id="3670" name="Google Shape;3670;p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1" name="Google Shape;3671;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6" name="Shape 3686"/>
        <p:cNvGrpSpPr/>
        <p:nvPr/>
      </p:nvGrpSpPr>
      <p:grpSpPr>
        <a:xfrm>
          <a:off x="0" y="0"/>
          <a:ext cx="0" cy="0"/>
          <a:chOff x="0" y="0"/>
          <a:chExt cx="0" cy="0"/>
        </a:xfrm>
      </p:grpSpPr>
      <p:sp>
        <p:nvSpPr>
          <p:cNvPr id="3687" name="Google Shape;3687;p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8" name="Google Shape;3688;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3" name="Shape 3703"/>
        <p:cNvGrpSpPr/>
        <p:nvPr/>
      </p:nvGrpSpPr>
      <p:grpSpPr>
        <a:xfrm>
          <a:off x="0" y="0"/>
          <a:ext cx="0" cy="0"/>
          <a:chOff x="0" y="0"/>
          <a:chExt cx="0" cy="0"/>
        </a:xfrm>
      </p:grpSpPr>
      <p:sp>
        <p:nvSpPr>
          <p:cNvPr id="3704" name="Google Shape;3704;p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5" name="Google Shape;3705;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7" name="Shape 3717"/>
        <p:cNvGrpSpPr/>
        <p:nvPr/>
      </p:nvGrpSpPr>
      <p:grpSpPr>
        <a:xfrm>
          <a:off x="0" y="0"/>
          <a:ext cx="0" cy="0"/>
          <a:chOff x="0" y="0"/>
          <a:chExt cx="0" cy="0"/>
        </a:xfrm>
      </p:grpSpPr>
      <p:sp>
        <p:nvSpPr>
          <p:cNvPr id="3718" name="Google Shape;3718;p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9" name="Google Shape;3719;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1" name="Shape 3731"/>
        <p:cNvGrpSpPr/>
        <p:nvPr/>
      </p:nvGrpSpPr>
      <p:grpSpPr>
        <a:xfrm>
          <a:off x="0" y="0"/>
          <a:ext cx="0" cy="0"/>
          <a:chOff x="0" y="0"/>
          <a:chExt cx="0" cy="0"/>
        </a:xfrm>
      </p:grpSpPr>
      <p:sp>
        <p:nvSpPr>
          <p:cNvPr id="3732" name="Google Shape;3732;p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3" name="Google Shape;3733;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5" name="Shape 3745"/>
        <p:cNvGrpSpPr/>
        <p:nvPr/>
      </p:nvGrpSpPr>
      <p:grpSpPr>
        <a:xfrm>
          <a:off x="0" y="0"/>
          <a:ext cx="0" cy="0"/>
          <a:chOff x="0" y="0"/>
          <a:chExt cx="0" cy="0"/>
        </a:xfrm>
      </p:grpSpPr>
      <p:sp>
        <p:nvSpPr>
          <p:cNvPr id="3746" name="Google Shape;3746;p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7" name="Google Shape;3747;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9" name="Shape 3759"/>
        <p:cNvGrpSpPr/>
        <p:nvPr/>
      </p:nvGrpSpPr>
      <p:grpSpPr>
        <a:xfrm>
          <a:off x="0" y="0"/>
          <a:ext cx="0" cy="0"/>
          <a:chOff x="0" y="0"/>
          <a:chExt cx="0" cy="0"/>
        </a:xfrm>
      </p:grpSpPr>
      <p:sp>
        <p:nvSpPr>
          <p:cNvPr id="3760" name="Google Shape;3760;p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1" name="Google Shape;3761;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5" name="Shape 3015"/>
        <p:cNvGrpSpPr/>
        <p:nvPr/>
      </p:nvGrpSpPr>
      <p:grpSpPr>
        <a:xfrm>
          <a:off x="0" y="0"/>
          <a:ext cx="0" cy="0"/>
          <a:chOff x="0" y="0"/>
          <a:chExt cx="0" cy="0"/>
        </a:xfrm>
      </p:grpSpPr>
      <p:sp>
        <p:nvSpPr>
          <p:cNvPr id="3016" name="Google Shape;3016;p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7" name="Google Shape;3017;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7" name="Shape 3777"/>
        <p:cNvGrpSpPr/>
        <p:nvPr/>
      </p:nvGrpSpPr>
      <p:grpSpPr>
        <a:xfrm>
          <a:off x="0" y="0"/>
          <a:ext cx="0" cy="0"/>
          <a:chOff x="0" y="0"/>
          <a:chExt cx="0" cy="0"/>
        </a:xfrm>
      </p:grpSpPr>
      <p:sp>
        <p:nvSpPr>
          <p:cNvPr id="3778" name="Google Shape;3778;p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9" name="Google Shape;3779;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2" name="Shape 3792"/>
        <p:cNvGrpSpPr/>
        <p:nvPr/>
      </p:nvGrpSpPr>
      <p:grpSpPr>
        <a:xfrm>
          <a:off x="0" y="0"/>
          <a:ext cx="0" cy="0"/>
          <a:chOff x="0" y="0"/>
          <a:chExt cx="0" cy="0"/>
        </a:xfrm>
      </p:grpSpPr>
      <p:sp>
        <p:nvSpPr>
          <p:cNvPr id="3793" name="Google Shape;3793;p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4" name="Google Shape;3794;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5" name="Shape 3805"/>
        <p:cNvGrpSpPr/>
        <p:nvPr/>
      </p:nvGrpSpPr>
      <p:grpSpPr>
        <a:xfrm>
          <a:off x="0" y="0"/>
          <a:ext cx="0" cy="0"/>
          <a:chOff x="0" y="0"/>
          <a:chExt cx="0" cy="0"/>
        </a:xfrm>
      </p:grpSpPr>
      <p:sp>
        <p:nvSpPr>
          <p:cNvPr id="3806" name="Google Shape;3806;p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7" name="Google Shape;3807;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7" name="Shape 3817"/>
        <p:cNvGrpSpPr/>
        <p:nvPr/>
      </p:nvGrpSpPr>
      <p:grpSpPr>
        <a:xfrm>
          <a:off x="0" y="0"/>
          <a:ext cx="0" cy="0"/>
          <a:chOff x="0" y="0"/>
          <a:chExt cx="0" cy="0"/>
        </a:xfrm>
      </p:grpSpPr>
      <p:sp>
        <p:nvSpPr>
          <p:cNvPr id="3818" name="Google Shape;3818;p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9" name="Google Shape;3819;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1" name="Shape 3831"/>
        <p:cNvGrpSpPr/>
        <p:nvPr/>
      </p:nvGrpSpPr>
      <p:grpSpPr>
        <a:xfrm>
          <a:off x="0" y="0"/>
          <a:ext cx="0" cy="0"/>
          <a:chOff x="0" y="0"/>
          <a:chExt cx="0" cy="0"/>
        </a:xfrm>
      </p:grpSpPr>
      <p:sp>
        <p:nvSpPr>
          <p:cNvPr id="3832" name="Google Shape;3832;p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3" name="Google Shape;3833;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3" name="Shape 3843"/>
        <p:cNvGrpSpPr/>
        <p:nvPr/>
      </p:nvGrpSpPr>
      <p:grpSpPr>
        <a:xfrm>
          <a:off x="0" y="0"/>
          <a:ext cx="0" cy="0"/>
          <a:chOff x="0" y="0"/>
          <a:chExt cx="0" cy="0"/>
        </a:xfrm>
      </p:grpSpPr>
      <p:sp>
        <p:nvSpPr>
          <p:cNvPr id="3844" name="Google Shape;3844;p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5" name="Google Shape;3845;p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5" name="Shape 3855"/>
        <p:cNvGrpSpPr/>
        <p:nvPr/>
      </p:nvGrpSpPr>
      <p:grpSpPr>
        <a:xfrm>
          <a:off x="0" y="0"/>
          <a:ext cx="0" cy="0"/>
          <a:chOff x="0" y="0"/>
          <a:chExt cx="0" cy="0"/>
        </a:xfrm>
      </p:grpSpPr>
      <p:sp>
        <p:nvSpPr>
          <p:cNvPr id="3856" name="Google Shape;3856;p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7" name="Google Shape;3857;p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4" name="Shape 3864"/>
        <p:cNvGrpSpPr/>
        <p:nvPr/>
      </p:nvGrpSpPr>
      <p:grpSpPr>
        <a:xfrm>
          <a:off x="0" y="0"/>
          <a:ext cx="0" cy="0"/>
          <a:chOff x="0" y="0"/>
          <a:chExt cx="0" cy="0"/>
        </a:xfrm>
      </p:grpSpPr>
      <p:sp>
        <p:nvSpPr>
          <p:cNvPr id="3865" name="Google Shape;3865;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6" name="Google Shape;3866;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Verdana"/>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2" name="Shape 3022"/>
        <p:cNvGrpSpPr/>
        <p:nvPr/>
      </p:nvGrpSpPr>
      <p:grpSpPr>
        <a:xfrm>
          <a:off x="0" y="0"/>
          <a:ext cx="0" cy="0"/>
          <a:chOff x="0" y="0"/>
          <a:chExt cx="0" cy="0"/>
        </a:xfrm>
      </p:grpSpPr>
      <p:sp>
        <p:nvSpPr>
          <p:cNvPr id="3023" name="Google Shape;3023;p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4" name="Google Shape;3024;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0" name="Shape 3040"/>
        <p:cNvGrpSpPr/>
        <p:nvPr/>
      </p:nvGrpSpPr>
      <p:grpSpPr>
        <a:xfrm>
          <a:off x="0" y="0"/>
          <a:ext cx="0" cy="0"/>
          <a:chOff x="0" y="0"/>
          <a:chExt cx="0" cy="0"/>
        </a:xfrm>
      </p:grpSpPr>
      <p:sp>
        <p:nvSpPr>
          <p:cNvPr id="3041" name="Google Shape;3041;p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2" name="Google Shape;3042;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6" name="Shape 3046"/>
        <p:cNvGrpSpPr/>
        <p:nvPr/>
      </p:nvGrpSpPr>
      <p:grpSpPr>
        <a:xfrm>
          <a:off x="0" y="0"/>
          <a:ext cx="0" cy="0"/>
          <a:chOff x="0" y="0"/>
          <a:chExt cx="0" cy="0"/>
        </a:xfrm>
      </p:grpSpPr>
      <p:sp>
        <p:nvSpPr>
          <p:cNvPr id="3047" name="Google Shape;3047;p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8" name="Google Shape;3048;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8" name="Shape 3058"/>
        <p:cNvGrpSpPr/>
        <p:nvPr/>
      </p:nvGrpSpPr>
      <p:grpSpPr>
        <a:xfrm>
          <a:off x="0" y="0"/>
          <a:ext cx="0" cy="0"/>
          <a:chOff x="0" y="0"/>
          <a:chExt cx="0" cy="0"/>
        </a:xfrm>
      </p:grpSpPr>
      <p:sp>
        <p:nvSpPr>
          <p:cNvPr id="3059" name="Google Shape;3059;p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0" name="Google Shape;3060;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0" name="Shape 3070"/>
        <p:cNvGrpSpPr/>
        <p:nvPr/>
      </p:nvGrpSpPr>
      <p:grpSpPr>
        <a:xfrm>
          <a:off x="0" y="0"/>
          <a:ext cx="0" cy="0"/>
          <a:chOff x="0" y="0"/>
          <a:chExt cx="0" cy="0"/>
        </a:xfrm>
      </p:grpSpPr>
      <p:sp>
        <p:nvSpPr>
          <p:cNvPr id="3071" name="Google Shape;3071;p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2" name="Google Shape;3072;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5" name="Shape 3085"/>
        <p:cNvGrpSpPr/>
        <p:nvPr/>
      </p:nvGrpSpPr>
      <p:grpSpPr>
        <a:xfrm>
          <a:off x="0" y="0"/>
          <a:ext cx="0" cy="0"/>
          <a:chOff x="0" y="0"/>
          <a:chExt cx="0" cy="0"/>
        </a:xfrm>
      </p:grpSpPr>
      <p:sp>
        <p:nvSpPr>
          <p:cNvPr id="3086" name="Google Shape;3086;p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7" name="Google Shape;3087;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2970" name="Shape 297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s slide layout">
  <p:cSld name="1_Contents slide layout">
    <p:spTree>
      <p:nvGrpSpPr>
        <p:cNvPr id="2971" name="Shape 2971"/>
        <p:cNvGrpSpPr/>
        <p:nvPr/>
      </p:nvGrpSpPr>
      <p:grpSpPr>
        <a:xfrm>
          <a:off x="0" y="0"/>
          <a:ext cx="0" cy="0"/>
          <a:chOff x="0" y="0"/>
          <a:chExt cx="0" cy="0"/>
        </a:xfrm>
      </p:grpSpPr>
      <p:sp>
        <p:nvSpPr>
          <p:cNvPr id="2972" name="Google Shape;2972;p3"/>
          <p:cNvSpPr txBox="1"/>
          <p:nvPr>
            <p:ph idx="1" type="body"/>
          </p:nvPr>
        </p:nvSpPr>
        <p:spPr>
          <a:xfrm>
            <a:off x="242647" y="339510"/>
            <a:ext cx="8679900" cy="724200"/>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810"/>
              </a:spcBef>
              <a:spcAft>
                <a:spcPts val="0"/>
              </a:spcAft>
              <a:buClr>
                <a:srgbClr val="262626"/>
              </a:buClr>
              <a:buSzPts val="4050"/>
              <a:buFont typeface="Arial"/>
              <a:buNone/>
              <a:defRPr b="0" i="0" sz="4050" u="none" cap="none" strike="noStrike">
                <a:solidFill>
                  <a:srgbClr val="262626"/>
                </a:solidFill>
                <a:latin typeface="Verdana"/>
                <a:ea typeface="Verdana"/>
                <a:cs typeface="Verdana"/>
                <a:sym typeface="Verdana"/>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73" name="Shape 2973"/>
        <p:cNvGrpSpPr/>
        <p:nvPr/>
      </p:nvGrpSpPr>
      <p:grpSpPr>
        <a:xfrm>
          <a:off x="0" y="0"/>
          <a:ext cx="0" cy="0"/>
          <a:chOff x="0" y="0"/>
          <a:chExt cx="0" cy="0"/>
        </a:xfrm>
      </p:grpSpPr>
      <p:sp>
        <p:nvSpPr>
          <p:cNvPr id="2974" name="Google Shape;2974;p4"/>
          <p:cNvSpPr txBox="1"/>
          <p:nvPr>
            <p:ph type="title"/>
          </p:nvPr>
        </p:nvSpPr>
        <p:spPr>
          <a:xfrm>
            <a:off x="180000" y="409933"/>
            <a:ext cx="8784000" cy="763500"/>
          </a:xfrm>
          <a:prstGeom prst="rect">
            <a:avLst/>
          </a:prstGeom>
          <a:noFill/>
          <a:ln>
            <a:noFill/>
          </a:ln>
        </p:spPr>
        <p:txBody>
          <a:bodyPr anchorCtr="0" anchor="t" bIns="91425" lIns="91425" spcFirstLastPara="1" rIns="91425" wrap="square" tIns="91425">
            <a:noAutofit/>
          </a:bodyPr>
          <a:lstStyle>
            <a:lvl1pPr lvl="0" marR="0" rtl="0" algn="ctr">
              <a:spcBef>
                <a:spcPts val="0"/>
              </a:spcBef>
              <a:spcAft>
                <a:spcPts val="0"/>
              </a:spcAft>
              <a:buClr>
                <a:schemeClr val="dk1"/>
              </a:buClr>
              <a:buSzPts val="2400"/>
              <a:buFont typeface="Verdana"/>
              <a:buNone/>
              <a:defRPr b="0" i="0" sz="4400" u="none" cap="none" strike="noStrike">
                <a:solidFill>
                  <a:schemeClr val="dk1"/>
                </a:solidFill>
                <a:latin typeface="Verdana"/>
                <a:ea typeface="Verdana"/>
                <a:cs typeface="Verdana"/>
                <a:sym typeface="Verdana"/>
              </a:defRPr>
            </a:lvl1pPr>
            <a:lvl2pPr lvl="1" rtl="0">
              <a:spcBef>
                <a:spcPts val="0"/>
              </a:spcBef>
              <a:spcAft>
                <a:spcPts val="0"/>
              </a:spcAft>
              <a:buSzPts val="2800"/>
              <a:buFont typeface="Arial"/>
              <a:buNone/>
              <a:defRPr sz="1800"/>
            </a:lvl2pPr>
            <a:lvl3pPr lvl="2" rtl="0">
              <a:spcBef>
                <a:spcPts val="0"/>
              </a:spcBef>
              <a:spcAft>
                <a:spcPts val="0"/>
              </a:spcAft>
              <a:buSzPts val="2800"/>
              <a:buFont typeface="Arial"/>
              <a:buNone/>
              <a:defRPr sz="1800"/>
            </a:lvl3pPr>
            <a:lvl4pPr lvl="3" rtl="0">
              <a:spcBef>
                <a:spcPts val="0"/>
              </a:spcBef>
              <a:spcAft>
                <a:spcPts val="0"/>
              </a:spcAft>
              <a:buSzPts val="2800"/>
              <a:buFont typeface="Arial"/>
              <a:buNone/>
              <a:defRPr sz="1800"/>
            </a:lvl4pPr>
            <a:lvl5pPr lvl="4" rtl="0">
              <a:spcBef>
                <a:spcPts val="0"/>
              </a:spcBef>
              <a:spcAft>
                <a:spcPts val="0"/>
              </a:spcAft>
              <a:buSzPts val="2800"/>
              <a:buFont typeface="Arial"/>
              <a:buNone/>
              <a:defRPr sz="1800"/>
            </a:lvl5pPr>
            <a:lvl6pPr lvl="5" rtl="0">
              <a:spcBef>
                <a:spcPts val="0"/>
              </a:spcBef>
              <a:spcAft>
                <a:spcPts val="0"/>
              </a:spcAft>
              <a:buSzPts val="2800"/>
              <a:buFont typeface="Arial"/>
              <a:buNone/>
              <a:defRPr sz="1800"/>
            </a:lvl6pPr>
            <a:lvl7pPr lvl="6" rtl="0">
              <a:spcBef>
                <a:spcPts val="0"/>
              </a:spcBef>
              <a:spcAft>
                <a:spcPts val="0"/>
              </a:spcAft>
              <a:buSzPts val="2800"/>
              <a:buFont typeface="Arial"/>
              <a:buNone/>
              <a:defRPr sz="1800"/>
            </a:lvl7pPr>
            <a:lvl8pPr lvl="7" rtl="0">
              <a:spcBef>
                <a:spcPts val="0"/>
              </a:spcBef>
              <a:spcAft>
                <a:spcPts val="0"/>
              </a:spcAft>
              <a:buSzPts val="2800"/>
              <a:buFont typeface="Arial"/>
              <a:buNone/>
              <a:defRPr sz="1800"/>
            </a:lvl8pPr>
            <a:lvl9pPr lvl="8" rtl="0">
              <a:spcBef>
                <a:spcPts val="0"/>
              </a:spcBef>
              <a:spcAft>
                <a:spcPts val="0"/>
              </a:spcAft>
              <a:buSzPts val="2800"/>
              <a:buFont typeface="Arial"/>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975" name="Shape 2975"/>
        <p:cNvGrpSpPr/>
        <p:nvPr/>
      </p:nvGrpSpPr>
      <p:grpSpPr>
        <a:xfrm>
          <a:off x="0" y="0"/>
          <a:ext cx="0" cy="0"/>
          <a:chOff x="0" y="0"/>
          <a:chExt cx="0" cy="0"/>
        </a:xfrm>
      </p:grpSpPr>
      <p:sp>
        <p:nvSpPr>
          <p:cNvPr id="2976" name="Google Shape;2976;p5"/>
          <p:cNvSpPr/>
          <p:nvPr/>
        </p:nvSpPr>
        <p:spPr>
          <a:xfrm flipH="1">
            <a:off x="-144428" y="3164833"/>
            <a:ext cx="9381878" cy="3693237"/>
          </a:xfrm>
          <a:custGeom>
            <a:rect b="b" l="l" r="r" t="t"/>
            <a:pathLst>
              <a:path extrusionOk="0" h="34443" w="80746">
                <a:moveTo>
                  <a:pt x="4267" y="0"/>
                </a:moveTo>
                <a:cubicBezTo>
                  <a:pt x="4172" y="0"/>
                  <a:pt x="4076" y="17"/>
                  <a:pt x="3984" y="49"/>
                </a:cubicBezTo>
                <a:cubicBezTo>
                  <a:pt x="3728" y="143"/>
                  <a:pt x="3489" y="297"/>
                  <a:pt x="3301" y="493"/>
                </a:cubicBezTo>
                <a:cubicBezTo>
                  <a:pt x="2312" y="1423"/>
                  <a:pt x="1672" y="2804"/>
                  <a:pt x="1135" y="4050"/>
                </a:cubicBezTo>
                <a:cubicBezTo>
                  <a:pt x="887" y="3555"/>
                  <a:pt x="495" y="3154"/>
                  <a:pt x="0" y="2907"/>
                </a:cubicBezTo>
                <a:lnTo>
                  <a:pt x="0" y="2907"/>
                </a:lnTo>
                <a:lnTo>
                  <a:pt x="904" y="34442"/>
                </a:lnTo>
                <a:lnTo>
                  <a:pt x="80746" y="34442"/>
                </a:lnTo>
                <a:lnTo>
                  <a:pt x="80746" y="6609"/>
                </a:lnTo>
                <a:cubicBezTo>
                  <a:pt x="80417" y="6257"/>
                  <a:pt x="79959" y="6063"/>
                  <a:pt x="79487" y="6063"/>
                </a:cubicBezTo>
                <a:cubicBezTo>
                  <a:pt x="79432" y="6063"/>
                  <a:pt x="79376" y="6066"/>
                  <a:pt x="79321" y="6071"/>
                </a:cubicBezTo>
                <a:cubicBezTo>
                  <a:pt x="78698" y="4314"/>
                  <a:pt x="77445" y="2847"/>
                  <a:pt x="75807" y="1960"/>
                </a:cubicBezTo>
                <a:cubicBezTo>
                  <a:pt x="75279" y="1677"/>
                  <a:pt x="74678" y="1459"/>
                  <a:pt x="74088" y="1459"/>
                </a:cubicBezTo>
                <a:cubicBezTo>
                  <a:pt x="73876" y="1459"/>
                  <a:pt x="73666" y="1487"/>
                  <a:pt x="73461" y="1550"/>
                </a:cubicBezTo>
                <a:cubicBezTo>
                  <a:pt x="72463" y="1858"/>
                  <a:pt x="71866" y="2915"/>
                  <a:pt x="71670" y="3947"/>
                </a:cubicBezTo>
                <a:cubicBezTo>
                  <a:pt x="71465" y="4971"/>
                  <a:pt x="71678" y="5850"/>
                  <a:pt x="71516" y="6882"/>
                </a:cubicBezTo>
                <a:cubicBezTo>
                  <a:pt x="70970" y="6438"/>
                  <a:pt x="70365" y="6080"/>
                  <a:pt x="69716" y="5816"/>
                </a:cubicBezTo>
                <a:cubicBezTo>
                  <a:pt x="69561" y="5753"/>
                  <a:pt x="69387" y="5698"/>
                  <a:pt x="69223" y="5698"/>
                </a:cubicBezTo>
                <a:cubicBezTo>
                  <a:pt x="69116" y="5698"/>
                  <a:pt x="69014" y="5721"/>
                  <a:pt x="68923" y="5781"/>
                </a:cubicBezTo>
                <a:cubicBezTo>
                  <a:pt x="68727" y="5909"/>
                  <a:pt x="68659" y="6165"/>
                  <a:pt x="68624" y="6404"/>
                </a:cubicBezTo>
                <a:cubicBezTo>
                  <a:pt x="68386" y="7692"/>
                  <a:pt x="68488" y="9236"/>
                  <a:pt x="68727" y="10516"/>
                </a:cubicBezTo>
                <a:lnTo>
                  <a:pt x="66270" y="7257"/>
                </a:lnTo>
                <a:cubicBezTo>
                  <a:pt x="66108" y="7027"/>
                  <a:pt x="65912" y="6814"/>
                  <a:pt x="65690" y="6643"/>
                </a:cubicBezTo>
                <a:cubicBezTo>
                  <a:pt x="65533" y="6527"/>
                  <a:pt x="65345" y="6466"/>
                  <a:pt x="65154" y="6466"/>
                </a:cubicBezTo>
                <a:cubicBezTo>
                  <a:pt x="65065" y="6466"/>
                  <a:pt x="64975" y="6479"/>
                  <a:pt x="64888" y="6506"/>
                </a:cubicBezTo>
                <a:cubicBezTo>
                  <a:pt x="64462" y="6669"/>
                  <a:pt x="64334" y="7197"/>
                  <a:pt x="64300" y="7650"/>
                </a:cubicBezTo>
                <a:cubicBezTo>
                  <a:pt x="64138" y="9424"/>
                  <a:pt x="64487" y="11053"/>
                  <a:pt x="64846" y="12802"/>
                </a:cubicBezTo>
                <a:cubicBezTo>
                  <a:pt x="64462" y="12486"/>
                  <a:pt x="64061" y="12170"/>
                  <a:pt x="63660" y="11872"/>
                </a:cubicBezTo>
                <a:cubicBezTo>
                  <a:pt x="63499" y="11755"/>
                  <a:pt x="63312" y="11631"/>
                  <a:pt x="63117" y="11631"/>
                </a:cubicBezTo>
                <a:cubicBezTo>
                  <a:pt x="63085" y="11631"/>
                  <a:pt x="63053" y="11634"/>
                  <a:pt x="63020" y="11642"/>
                </a:cubicBezTo>
                <a:cubicBezTo>
                  <a:pt x="62747" y="11710"/>
                  <a:pt x="62611" y="12008"/>
                  <a:pt x="62534" y="12281"/>
                </a:cubicBezTo>
                <a:cubicBezTo>
                  <a:pt x="62142" y="13518"/>
                  <a:pt x="61920" y="14806"/>
                  <a:pt x="61869" y="16103"/>
                </a:cubicBezTo>
                <a:lnTo>
                  <a:pt x="60982" y="13774"/>
                </a:lnTo>
                <a:cubicBezTo>
                  <a:pt x="60871" y="13501"/>
                  <a:pt x="60717" y="13186"/>
                  <a:pt x="60419" y="13151"/>
                </a:cubicBezTo>
                <a:cubicBezTo>
                  <a:pt x="60407" y="13151"/>
                  <a:pt x="60396" y="13150"/>
                  <a:pt x="60385" y="13150"/>
                </a:cubicBezTo>
                <a:cubicBezTo>
                  <a:pt x="60071" y="13150"/>
                  <a:pt x="59868" y="13495"/>
                  <a:pt x="59745" y="13791"/>
                </a:cubicBezTo>
                <a:cubicBezTo>
                  <a:pt x="58678" y="16333"/>
                  <a:pt x="57706" y="18875"/>
                  <a:pt x="56998" y="21545"/>
                </a:cubicBezTo>
                <a:cubicBezTo>
                  <a:pt x="56989" y="18542"/>
                  <a:pt x="56981" y="15523"/>
                  <a:pt x="56478" y="12571"/>
                </a:cubicBezTo>
                <a:cubicBezTo>
                  <a:pt x="56444" y="12290"/>
                  <a:pt x="56358" y="12017"/>
                  <a:pt x="56230" y="11770"/>
                </a:cubicBezTo>
                <a:cubicBezTo>
                  <a:pt x="56080" y="11528"/>
                  <a:pt x="55832" y="11343"/>
                  <a:pt x="55566" y="11343"/>
                </a:cubicBezTo>
                <a:cubicBezTo>
                  <a:pt x="55560" y="11343"/>
                  <a:pt x="55554" y="11343"/>
                  <a:pt x="55548" y="11343"/>
                </a:cubicBezTo>
                <a:cubicBezTo>
                  <a:pt x="55130" y="11352"/>
                  <a:pt x="54857" y="11778"/>
                  <a:pt x="54661" y="12145"/>
                </a:cubicBezTo>
                <a:cubicBezTo>
                  <a:pt x="53057" y="15301"/>
                  <a:pt x="51931" y="18670"/>
                  <a:pt x="51308" y="22151"/>
                </a:cubicBezTo>
                <a:cubicBezTo>
                  <a:pt x="50959" y="18969"/>
                  <a:pt x="50063" y="15881"/>
                  <a:pt x="48647" y="13006"/>
                </a:cubicBezTo>
                <a:cubicBezTo>
                  <a:pt x="48496" y="12713"/>
                  <a:pt x="48250" y="12360"/>
                  <a:pt x="47928" y="12360"/>
                </a:cubicBezTo>
                <a:cubicBezTo>
                  <a:pt x="47904" y="12360"/>
                  <a:pt x="47879" y="12362"/>
                  <a:pt x="47854" y="12367"/>
                </a:cubicBezTo>
                <a:cubicBezTo>
                  <a:pt x="47547" y="12418"/>
                  <a:pt x="47393" y="12776"/>
                  <a:pt x="47299" y="13075"/>
                </a:cubicBezTo>
                <a:cubicBezTo>
                  <a:pt x="46711" y="15088"/>
                  <a:pt x="46173" y="17169"/>
                  <a:pt x="46071" y="19259"/>
                </a:cubicBezTo>
                <a:cubicBezTo>
                  <a:pt x="45269" y="17178"/>
                  <a:pt x="44058" y="15284"/>
                  <a:pt x="42505" y="13680"/>
                </a:cubicBezTo>
                <a:cubicBezTo>
                  <a:pt x="42300" y="13475"/>
                  <a:pt x="42039" y="13251"/>
                  <a:pt x="41759" y="13251"/>
                </a:cubicBezTo>
                <a:cubicBezTo>
                  <a:pt x="41712" y="13251"/>
                  <a:pt x="41665" y="13258"/>
                  <a:pt x="41618" y="13271"/>
                </a:cubicBezTo>
                <a:cubicBezTo>
                  <a:pt x="41260" y="13373"/>
                  <a:pt x="41141" y="13808"/>
                  <a:pt x="41089" y="14175"/>
                </a:cubicBezTo>
                <a:cubicBezTo>
                  <a:pt x="40936" y="15275"/>
                  <a:pt x="40944" y="16384"/>
                  <a:pt x="40979" y="17502"/>
                </a:cubicBezTo>
                <a:cubicBezTo>
                  <a:pt x="39989" y="18525"/>
                  <a:pt x="39179" y="19720"/>
                  <a:pt x="38599" y="21016"/>
                </a:cubicBezTo>
                <a:cubicBezTo>
                  <a:pt x="38462" y="20274"/>
                  <a:pt x="38317" y="19617"/>
                  <a:pt x="38181" y="18867"/>
                </a:cubicBezTo>
                <a:cubicBezTo>
                  <a:pt x="38863" y="18193"/>
                  <a:pt x="39298" y="17306"/>
                  <a:pt x="39409" y="16350"/>
                </a:cubicBezTo>
                <a:cubicBezTo>
                  <a:pt x="39435" y="16128"/>
                  <a:pt x="39426" y="15864"/>
                  <a:pt x="39264" y="15719"/>
                </a:cubicBezTo>
                <a:cubicBezTo>
                  <a:pt x="39157" y="15624"/>
                  <a:pt x="39016" y="15595"/>
                  <a:pt x="38872" y="15595"/>
                </a:cubicBezTo>
                <a:cubicBezTo>
                  <a:pt x="38809" y="15595"/>
                  <a:pt x="38746" y="15600"/>
                  <a:pt x="38684" y="15608"/>
                </a:cubicBezTo>
                <a:cubicBezTo>
                  <a:pt x="38112" y="15668"/>
                  <a:pt x="37515" y="15753"/>
                  <a:pt x="37004" y="16018"/>
                </a:cubicBezTo>
                <a:cubicBezTo>
                  <a:pt x="36603" y="15165"/>
                  <a:pt x="36202" y="14311"/>
                  <a:pt x="35809" y="13458"/>
                </a:cubicBezTo>
                <a:cubicBezTo>
                  <a:pt x="35733" y="13288"/>
                  <a:pt x="35639" y="13134"/>
                  <a:pt x="35528" y="12989"/>
                </a:cubicBezTo>
                <a:cubicBezTo>
                  <a:pt x="35414" y="12859"/>
                  <a:pt x="35246" y="12775"/>
                  <a:pt x="35067" y="12775"/>
                </a:cubicBezTo>
                <a:cubicBezTo>
                  <a:pt x="35059" y="12775"/>
                  <a:pt x="35050" y="12776"/>
                  <a:pt x="35042" y="12776"/>
                </a:cubicBezTo>
                <a:cubicBezTo>
                  <a:pt x="34683" y="12810"/>
                  <a:pt x="34513" y="13220"/>
                  <a:pt x="34427" y="13569"/>
                </a:cubicBezTo>
                <a:cubicBezTo>
                  <a:pt x="34223" y="14457"/>
                  <a:pt x="34086" y="15361"/>
                  <a:pt x="34035" y="16273"/>
                </a:cubicBezTo>
                <a:cubicBezTo>
                  <a:pt x="33702" y="15779"/>
                  <a:pt x="33336" y="15301"/>
                  <a:pt x="32926" y="14866"/>
                </a:cubicBezTo>
                <a:cubicBezTo>
                  <a:pt x="33574" y="12819"/>
                  <a:pt x="34172" y="10763"/>
                  <a:pt x="34726" y="8682"/>
                </a:cubicBezTo>
                <a:cubicBezTo>
                  <a:pt x="34794" y="8494"/>
                  <a:pt x="34820" y="8281"/>
                  <a:pt x="34794" y="8076"/>
                </a:cubicBezTo>
                <a:cubicBezTo>
                  <a:pt x="34760" y="7871"/>
                  <a:pt x="34598" y="7684"/>
                  <a:pt x="34393" y="7675"/>
                </a:cubicBezTo>
                <a:cubicBezTo>
                  <a:pt x="34389" y="7675"/>
                  <a:pt x="34384" y="7675"/>
                  <a:pt x="34379" y="7675"/>
                </a:cubicBezTo>
                <a:cubicBezTo>
                  <a:pt x="34156" y="7675"/>
                  <a:pt x="33990" y="7875"/>
                  <a:pt x="33856" y="8059"/>
                </a:cubicBezTo>
                <a:cubicBezTo>
                  <a:pt x="32730" y="9663"/>
                  <a:pt x="31740" y="11360"/>
                  <a:pt x="30777" y="13066"/>
                </a:cubicBezTo>
                <a:cubicBezTo>
                  <a:pt x="30260" y="12144"/>
                  <a:pt x="29284" y="11592"/>
                  <a:pt x="28252" y="11592"/>
                </a:cubicBezTo>
                <a:cubicBezTo>
                  <a:pt x="28091" y="11592"/>
                  <a:pt x="27928" y="11605"/>
                  <a:pt x="27765" y="11633"/>
                </a:cubicBezTo>
                <a:cubicBezTo>
                  <a:pt x="27330" y="10021"/>
                  <a:pt x="26742" y="8451"/>
                  <a:pt x="26008" y="6959"/>
                </a:cubicBezTo>
                <a:cubicBezTo>
                  <a:pt x="25889" y="6677"/>
                  <a:pt x="25718" y="6421"/>
                  <a:pt x="25514" y="6199"/>
                </a:cubicBezTo>
                <a:cubicBezTo>
                  <a:pt x="25334" y="6034"/>
                  <a:pt x="25100" y="5913"/>
                  <a:pt x="24859" y="5913"/>
                </a:cubicBezTo>
                <a:cubicBezTo>
                  <a:pt x="24801" y="5913"/>
                  <a:pt x="24744" y="5920"/>
                  <a:pt x="24686" y="5935"/>
                </a:cubicBezTo>
                <a:cubicBezTo>
                  <a:pt x="24166" y="6054"/>
                  <a:pt x="23987" y="6694"/>
                  <a:pt x="23910" y="7214"/>
                </a:cubicBezTo>
                <a:cubicBezTo>
                  <a:pt x="23552" y="9560"/>
                  <a:pt x="23338" y="11761"/>
                  <a:pt x="23449" y="14124"/>
                </a:cubicBezTo>
                <a:cubicBezTo>
                  <a:pt x="22323" y="14329"/>
                  <a:pt x="21240" y="14934"/>
                  <a:pt x="20549" y="15847"/>
                </a:cubicBezTo>
                <a:cubicBezTo>
                  <a:pt x="21359" y="12896"/>
                  <a:pt x="21419" y="9791"/>
                  <a:pt x="20720" y="6814"/>
                </a:cubicBezTo>
                <a:cubicBezTo>
                  <a:pt x="20617" y="6379"/>
                  <a:pt x="20404" y="5858"/>
                  <a:pt x="19960" y="5824"/>
                </a:cubicBezTo>
                <a:cubicBezTo>
                  <a:pt x="19945" y="5823"/>
                  <a:pt x="19929" y="5822"/>
                  <a:pt x="19914" y="5822"/>
                </a:cubicBezTo>
                <a:cubicBezTo>
                  <a:pt x="19610" y="5822"/>
                  <a:pt x="19353" y="6057"/>
                  <a:pt x="19150" y="6285"/>
                </a:cubicBezTo>
                <a:cubicBezTo>
                  <a:pt x="18340" y="7180"/>
                  <a:pt x="17538" y="8025"/>
                  <a:pt x="17043" y="9125"/>
                </a:cubicBezTo>
                <a:cubicBezTo>
                  <a:pt x="16932" y="8093"/>
                  <a:pt x="16625" y="7087"/>
                  <a:pt x="16130" y="6165"/>
                </a:cubicBezTo>
                <a:cubicBezTo>
                  <a:pt x="15815" y="5585"/>
                  <a:pt x="15405" y="5022"/>
                  <a:pt x="14808" y="4741"/>
                </a:cubicBezTo>
                <a:cubicBezTo>
                  <a:pt x="14530" y="4611"/>
                  <a:pt x="14228" y="4553"/>
                  <a:pt x="13923" y="4553"/>
                </a:cubicBezTo>
                <a:cubicBezTo>
                  <a:pt x="13387" y="4553"/>
                  <a:pt x="12839" y="4731"/>
                  <a:pt x="12377" y="5014"/>
                </a:cubicBezTo>
                <a:cubicBezTo>
                  <a:pt x="11652" y="5457"/>
                  <a:pt x="10910" y="5961"/>
                  <a:pt x="10364" y="6617"/>
                </a:cubicBezTo>
                <a:cubicBezTo>
                  <a:pt x="10296" y="6285"/>
                  <a:pt x="10168" y="5969"/>
                  <a:pt x="10006" y="5679"/>
                </a:cubicBezTo>
                <a:cubicBezTo>
                  <a:pt x="9818" y="5389"/>
                  <a:pt x="9537" y="5159"/>
                  <a:pt x="9196" y="5125"/>
                </a:cubicBezTo>
                <a:cubicBezTo>
                  <a:pt x="9166" y="5121"/>
                  <a:pt x="9136" y="5120"/>
                  <a:pt x="9106" y="5120"/>
                </a:cubicBezTo>
                <a:cubicBezTo>
                  <a:pt x="8754" y="5120"/>
                  <a:pt x="8418" y="5345"/>
                  <a:pt x="8206" y="5636"/>
                </a:cubicBezTo>
                <a:cubicBezTo>
                  <a:pt x="7976" y="5961"/>
                  <a:pt x="7797" y="6327"/>
                  <a:pt x="7686" y="6711"/>
                </a:cubicBezTo>
                <a:cubicBezTo>
                  <a:pt x="7643" y="6131"/>
                  <a:pt x="7532" y="5560"/>
                  <a:pt x="7336" y="5014"/>
                </a:cubicBezTo>
                <a:cubicBezTo>
                  <a:pt x="7225" y="4698"/>
                  <a:pt x="7046" y="4348"/>
                  <a:pt x="6722" y="4289"/>
                </a:cubicBezTo>
                <a:cubicBezTo>
                  <a:pt x="6682" y="4280"/>
                  <a:pt x="6643" y="4276"/>
                  <a:pt x="6604" y="4276"/>
                </a:cubicBezTo>
                <a:cubicBezTo>
                  <a:pt x="6414" y="4276"/>
                  <a:pt x="6228" y="4370"/>
                  <a:pt x="6065" y="4476"/>
                </a:cubicBezTo>
                <a:cubicBezTo>
                  <a:pt x="5493" y="4852"/>
                  <a:pt x="5024" y="5312"/>
                  <a:pt x="4777" y="5952"/>
                </a:cubicBezTo>
                <a:cubicBezTo>
                  <a:pt x="4973" y="4365"/>
                  <a:pt x="5067" y="2770"/>
                  <a:pt x="5067" y="1175"/>
                </a:cubicBezTo>
                <a:cubicBezTo>
                  <a:pt x="5067" y="808"/>
                  <a:pt x="5041" y="407"/>
                  <a:pt x="4768" y="169"/>
                </a:cubicBezTo>
                <a:cubicBezTo>
                  <a:pt x="4624" y="57"/>
                  <a:pt x="4446" y="0"/>
                  <a:pt x="4267" y="0"/>
                </a:cubicBezTo>
                <a:close/>
              </a:path>
            </a:pathLst>
          </a:custGeom>
          <a:solidFill>
            <a:srgbClr val="E9EFB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Verdana"/>
              <a:ea typeface="Verdana"/>
              <a:cs typeface="Verdana"/>
              <a:sym typeface="Verdana"/>
            </a:endParaRPr>
          </a:p>
        </p:txBody>
      </p:sp>
      <p:sp>
        <p:nvSpPr>
          <p:cNvPr id="2977" name="Google Shape;2977;p5"/>
          <p:cNvSpPr/>
          <p:nvPr/>
        </p:nvSpPr>
        <p:spPr>
          <a:xfrm>
            <a:off x="-123575" y="4517033"/>
            <a:ext cx="9381878" cy="2728144"/>
          </a:xfrm>
          <a:custGeom>
            <a:rect b="b" l="l" r="r" t="t"/>
            <a:pathLst>
              <a:path extrusionOk="0" h="34443" w="80746">
                <a:moveTo>
                  <a:pt x="4267" y="0"/>
                </a:moveTo>
                <a:cubicBezTo>
                  <a:pt x="4172" y="0"/>
                  <a:pt x="4076" y="17"/>
                  <a:pt x="3984" y="49"/>
                </a:cubicBezTo>
                <a:cubicBezTo>
                  <a:pt x="3728" y="143"/>
                  <a:pt x="3489" y="297"/>
                  <a:pt x="3301" y="493"/>
                </a:cubicBezTo>
                <a:cubicBezTo>
                  <a:pt x="2312" y="1423"/>
                  <a:pt x="1672" y="2804"/>
                  <a:pt x="1135" y="4050"/>
                </a:cubicBezTo>
                <a:cubicBezTo>
                  <a:pt x="887" y="3555"/>
                  <a:pt x="495" y="3154"/>
                  <a:pt x="0" y="2907"/>
                </a:cubicBezTo>
                <a:lnTo>
                  <a:pt x="0" y="2907"/>
                </a:lnTo>
                <a:lnTo>
                  <a:pt x="904" y="34442"/>
                </a:lnTo>
                <a:lnTo>
                  <a:pt x="80746" y="34442"/>
                </a:lnTo>
                <a:lnTo>
                  <a:pt x="80746" y="6609"/>
                </a:lnTo>
                <a:cubicBezTo>
                  <a:pt x="80417" y="6257"/>
                  <a:pt x="79959" y="6063"/>
                  <a:pt x="79487" y="6063"/>
                </a:cubicBezTo>
                <a:cubicBezTo>
                  <a:pt x="79432" y="6063"/>
                  <a:pt x="79376" y="6066"/>
                  <a:pt x="79321" y="6071"/>
                </a:cubicBezTo>
                <a:cubicBezTo>
                  <a:pt x="78698" y="4314"/>
                  <a:pt x="77445" y="2847"/>
                  <a:pt x="75807" y="1960"/>
                </a:cubicBezTo>
                <a:cubicBezTo>
                  <a:pt x="75279" y="1677"/>
                  <a:pt x="74678" y="1459"/>
                  <a:pt x="74088" y="1459"/>
                </a:cubicBezTo>
                <a:cubicBezTo>
                  <a:pt x="73876" y="1459"/>
                  <a:pt x="73666" y="1487"/>
                  <a:pt x="73461" y="1550"/>
                </a:cubicBezTo>
                <a:cubicBezTo>
                  <a:pt x="72463" y="1858"/>
                  <a:pt x="71866" y="2915"/>
                  <a:pt x="71670" y="3947"/>
                </a:cubicBezTo>
                <a:cubicBezTo>
                  <a:pt x="71465" y="4971"/>
                  <a:pt x="71678" y="5850"/>
                  <a:pt x="71516" y="6882"/>
                </a:cubicBezTo>
                <a:cubicBezTo>
                  <a:pt x="70970" y="6438"/>
                  <a:pt x="70365" y="6080"/>
                  <a:pt x="69716" y="5816"/>
                </a:cubicBezTo>
                <a:cubicBezTo>
                  <a:pt x="69561" y="5753"/>
                  <a:pt x="69387" y="5698"/>
                  <a:pt x="69223" y="5698"/>
                </a:cubicBezTo>
                <a:cubicBezTo>
                  <a:pt x="69116" y="5698"/>
                  <a:pt x="69014" y="5721"/>
                  <a:pt x="68923" y="5781"/>
                </a:cubicBezTo>
                <a:cubicBezTo>
                  <a:pt x="68727" y="5909"/>
                  <a:pt x="68659" y="6165"/>
                  <a:pt x="68624" y="6404"/>
                </a:cubicBezTo>
                <a:cubicBezTo>
                  <a:pt x="68386" y="7692"/>
                  <a:pt x="68488" y="9236"/>
                  <a:pt x="68727" y="10516"/>
                </a:cubicBezTo>
                <a:lnTo>
                  <a:pt x="66270" y="7257"/>
                </a:lnTo>
                <a:cubicBezTo>
                  <a:pt x="66108" y="7027"/>
                  <a:pt x="65912" y="6814"/>
                  <a:pt x="65690" y="6643"/>
                </a:cubicBezTo>
                <a:cubicBezTo>
                  <a:pt x="65533" y="6527"/>
                  <a:pt x="65345" y="6466"/>
                  <a:pt x="65154" y="6466"/>
                </a:cubicBezTo>
                <a:cubicBezTo>
                  <a:pt x="65065" y="6466"/>
                  <a:pt x="64975" y="6479"/>
                  <a:pt x="64888" y="6506"/>
                </a:cubicBezTo>
                <a:cubicBezTo>
                  <a:pt x="64462" y="6669"/>
                  <a:pt x="64334" y="7197"/>
                  <a:pt x="64300" y="7650"/>
                </a:cubicBezTo>
                <a:cubicBezTo>
                  <a:pt x="64138" y="9424"/>
                  <a:pt x="64487" y="11053"/>
                  <a:pt x="64846" y="12802"/>
                </a:cubicBezTo>
                <a:cubicBezTo>
                  <a:pt x="64462" y="12486"/>
                  <a:pt x="64061" y="12170"/>
                  <a:pt x="63660" y="11872"/>
                </a:cubicBezTo>
                <a:cubicBezTo>
                  <a:pt x="63499" y="11755"/>
                  <a:pt x="63312" y="11631"/>
                  <a:pt x="63117" y="11631"/>
                </a:cubicBezTo>
                <a:cubicBezTo>
                  <a:pt x="63085" y="11631"/>
                  <a:pt x="63053" y="11634"/>
                  <a:pt x="63020" y="11642"/>
                </a:cubicBezTo>
                <a:cubicBezTo>
                  <a:pt x="62747" y="11710"/>
                  <a:pt x="62611" y="12008"/>
                  <a:pt x="62534" y="12281"/>
                </a:cubicBezTo>
                <a:cubicBezTo>
                  <a:pt x="62142" y="13518"/>
                  <a:pt x="61920" y="14806"/>
                  <a:pt x="61869" y="16103"/>
                </a:cubicBezTo>
                <a:lnTo>
                  <a:pt x="60982" y="13774"/>
                </a:lnTo>
                <a:cubicBezTo>
                  <a:pt x="60871" y="13501"/>
                  <a:pt x="60717" y="13186"/>
                  <a:pt x="60419" y="13151"/>
                </a:cubicBezTo>
                <a:cubicBezTo>
                  <a:pt x="60407" y="13151"/>
                  <a:pt x="60396" y="13150"/>
                  <a:pt x="60385" y="13150"/>
                </a:cubicBezTo>
                <a:cubicBezTo>
                  <a:pt x="60071" y="13150"/>
                  <a:pt x="59868" y="13495"/>
                  <a:pt x="59745" y="13791"/>
                </a:cubicBezTo>
                <a:cubicBezTo>
                  <a:pt x="58678" y="16333"/>
                  <a:pt x="57706" y="18875"/>
                  <a:pt x="56998" y="21545"/>
                </a:cubicBezTo>
                <a:cubicBezTo>
                  <a:pt x="56989" y="18542"/>
                  <a:pt x="56981" y="15523"/>
                  <a:pt x="56478" y="12571"/>
                </a:cubicBezTo>
                <a:cubicBezTo>
                  <a:pt x="56444" y="12290"/>
                  <a:pt x="56358" y="12017"/>
                  <a:pt x="56230" y="11770"/>
                </a:cubicBezTo>
                <a:cubicBezTo>
                  <a:pt x="56080" y="11528"/>
                  <a:pt x="55832" y="11343"/>
                  <a:pt x="55566" y="11343"/>
                </a:cubicBezTo>
                <a:cubicBezTo>
                  <a:pt x="55560" y="11343"/>
                  <a:pt x="55554" y="11343"/>
                  <a:pt x="55548" y="11343"/>
                </a:cubicBezTo>
                <a:cubicBezTo>
                  <a:pt x="55130" y="11352"/>
                  <a:pt x="54857" y="11778"/>
                  <a:pt x="54661" y="12145"/>
                </a:cubicBezTo>
                <a:cubicBezTo>
                  <a:pt x="53057" y="15301"/>
                  <a:pt x="51931" y="18670"/>
                  <a:pt x="51308" y="22151"/>
                </a:cubicBezTo>
                <a:cubicBezTo>
                  <a:pt x="50959" y="18969"/>
                  <a:pt x="50063" y="15881"/>
                  <a:pt x="48647" y="13006"/>
                </a:cubicBezTo>
                <a:cubicBezTo>
                  <a:pt x="48496" y="12713"/>
                  <a:pt x="48250" y="12360"/>
                  <a:pt x="47928" y="12360"/>
                </a:cubicBezTo>
                <a:cubicBezTo>
                  <a:pt x="47904" y="12360"/>
                  <a:pt x="47879" y="12362"/>
                  <a:pt x="47854" y="12367"/>
                </a:cubicBezTo>
                <a:cubicBezTo>
                  <a:pt x="47547" y="12418"/>
                  <a:pt x="47393" y="12776"/>
                  <a:pt x="47299" y="13075"/>
                </a:cubicBezTo>
                <a:cubicBezTo>
                  <a:pt x="46711" y="15088"/>
                  <a:pt x="46173" y="17169"/>
                  <a:pt x="46071" y="19259"/>
                </a:cubicBezTo>
                <a:cubicBezTo>
                  <a:pt x="45269" y="17178"/>
                  <a:pt x="44058" y="15284"/>
                  <a:pt x="42505" y="13680"/>
                </a:cubicBezTo>
                <a:cubicBezTo>
                  <a:pt x="42300" y="13475"/>
                  <a:pt x="42039" y="13251"/>
                  <a:pt x="41759" y="13251"/>
                </a:cubicBezTo>
                <a:cubicBezTo>
                  <a:pt x="41712" y="13251"/>
                  <a:pt x="41665" y="13258"/>
                  <a:pt x="41618" y="13271"/>
                </a:cubicBezTo>
                <a:cubicBezTo>
                  <a:pt x="41260" y="13373"/>
                  <a:pt x="41141" y="13808"/>
                  <a:pt x="41089" y="14175"/>
                </a:cubicBezTo>
                <a:cubicBezTo>
                  <a:pt x="40936" y="15275"/>
                  <a:pt x="40944" y="16384"/>
                  <a:pt x="40979" y="17502"/>
                </a:cubicBezTo>
                <a:cubicBezTo>
                  <a:pt x="39989" y="18525"/>
                  <a:pt x="39179" y="19720"/>
                  <a:pt x="38599" y="21016"/>
                </a:cubicBezTo>
                <a:cubicBezTo>
                  <a:pt x="38462" y="20274"/>
                  <a:pt x="38317" y="19617"/>
                  <a:pt x="38181" y="18867"/>
                </a:cubicBezTo>
                <a:cubicBezTo>
                  <a:pt x="38863" y="18193"/>
                  <a:pt x="39298" y="17306"/>
                  <a:pt x="39409" y="16350"/>
                </a:cubicBezTo>
                <a:cubicBezTo>
                  <a:pt x="39435" y="16128"/>
                  <a:pt x="39426" y="15864"/>
                  <a:pt x="39264" y="15719"/>
                </a:cubicBezTo>
                <a:cubicBezTo>
                  <a:pt x="39157" y="15624"/>
                  <a:pt x="39016" y="15595"/>
                  <a:pt x="38872" y="15595"/>
                </a:cubicBezTo>
                <a:cubicBezTo>
                  <a:pt x="38809" y="15595"/>
                  <a:pt x="38746" y="15600"/>
                  <a:pt x="38684" y="15608"/>
                </a:cubicBezTo>
                <a:cubicBezTo>
                  <a:pt x="38112" y="15668"/>
                  <a:pt x="37515" y="15753"/>
                  <a:pt x="37004" y="16018"/>
                </a:cubicBezTo>
                <a:cubicBezTo>
                  <a:pt x="36603" y="15165"/>
                  <a:pt x="36202" y="14311"/>
                  <a:pt x="35809" y="13458"/>
                </a:cubicBezTo>
                <a:cubicBezTo>
                  <a:pt x="35733" y="13288"/>
                  <a:pt x="35639" y="13134"/>
                  <a:pt x="35528" y="12989"/>
                </a:cubicBezTo>
                <a:cubicBezTo>
                  <a:pt x="35414" y="12859"/>
                  <a:pt x="35246" y="12775"/>
                  <a:pt x="35067" y="12775"/>
                </a:cubicBezTo>
                <a:cubicBezTo>
                  <a:pt x="35059" y="12775"/>
                  <a:pt x="35050" y="12776"/>
                  <a:pt x="35042" y="12776"/>
                </a:cubicBezTo>
                <a:cubicBezTo>
                  <a:pt x="34683" y="12810"/>
                  <a:pt x="34513" y="13220"/>
                  <a:pt x="34427" y="13569"/>
                </a:cubicBezTo>
                <a:cubicBezTo>
                  <a:pt x="34223" y="14457"/>
                  <a:pt x="34086" y="15361"/>
                  <a:pt x="34035" y="16273"/>
                </a:cubicBezTo>
                <a:cubicBezTo>
                  <a:pt x="33702" y="15779"/>
                  <a:pt x="33336" y="15301"/>
                  <a:pt x="32926" y="14866"/>
                </a:cubicBezTo>
                <a:cubicBezTo>
                  <a:pt x="33574" y="12819"/>
                  <a:pt x="34172" y="10763"/>
                  <a:pt x="34726" y="8682"/>
                </a:cubicBezTo>
                <a:cubicBezTo>
                  <a:pt x="34794" y="8494"/>
                  <a:pt x="34820" y="8281"/>
                  <a:pt x="34794" y="8076"/>
                </a:cubicBezTo>
                <a:cubicBezTo>
                  <a:pt x="34760" y="7871"/>
                  <a:pt x="34598" y="7684"/>
                  <a:pt x="34393" y="7675"/>
                </a:cubicBezTo>
                <a:cubicBezTo>
                  <a:pt x="34389" y="7675"/>
                  <a:pt x="34384" y="7675"/>
                  <a:pt x="34379" y="7675"/>
                </a:cubicBezTo>
                <a:cubicBezTo>
                  <a:pt x="34156" y="7675"/>
                  <a:pt x="33990" y="7875"/>
                  <a:pt x="33856" y="8059"/>
                </a:cubicBezTo>
                <a:cubicBezTo>
                  <a:pt x="32730" y="9663"/>
                  <a:pt x="31740" y="11360"/>
                  <a:pt x="30777" y="13066"/>
                </a:cubicBezTo>
                <a:cubicBezTo>
                  <a:pt x="30260" y="12144"/>
                  <a:pt x="29284" y="11592"/>
                  <a:pt x="28252" y="11592"/>
                </a:cubicBezTo>
                <a:cubicBezTo>
                  <a:pt x="28091" y="11592"/>
                  <a:pt x="27928" y="11605"/>
                  <a:pt x="27765" y="11633"/>
                </a:cubicBezTo>
                <a:cubicBezTo>
                  <a:pt x="27330" y="10021"/>
                  <a:pt x="26742" y="8451"/>
                  <a:pt x="26008" y="6959"/>
                </a:cubicBezTo>
                <a:cubicBezTo>
                  <a:pt x="25889" y="6677"/>
                  <a:pt x="25718" y="6421"/>
                  <a:pt x="25514" y="6199"/>
                </a:cubicBezTo>
                <a:cubicBezTo>
                  <a:pt x="25334" y="6034"/>
                  <a:pt x="25100" y="5913"/>
                  <a:pt x="24859" y="5913"/>
                </a:cubicBezTo>
                <a:cubicBezTo>
                  <a:pt x="24801" y="5913"/>
                  <a:pt x="24744" y="5920"/>
                  <a:pt x="24686" y="5935"/>
                </a:cubicBezTo>
                <a:cubicBezTo>
                  <a:pt x="24166" y="6054"/>
                  <a:pt x="23987" y="6694"/>
                  <a:pt x="23910" y="7214"/>
                </a:cubicBezTo>
                <a:cubicBezTo>
                  <a:pt x="23552" y="9560"/>
                  <a:pt x="23338" y="11761"/>
                  <a:pt x="23449" y="14124"/>
                </a:cubicBezTo>
                <a:cubicBezTo>
                  <a:pt x="22323" y="14329"/>
                  <a:pt x="21240" y="14934"/>
                  <a:pt x="20549" y="15847"/>
                </a:cubicBezTo>
                <a:cubicBezTo>
                  <a:pt x="21359" y="12896"/>
                  <a:pt x="21419" y="9791"/>
                  <a:pt x="20720" y="6814"/>
                </a:cubicBezTo>
                <a:cubicBezTo>
                  <a:pt x="20617" y="6379"/>
                  <a:pt x="20404" y="5858"/>
                  <a:pt x="19960" y="5824"/>
                </a:cubicBezTo>
                <a:cubicBezTo>
                  <a:pt x="19945" y="5823"/>
                  <a:pt x="19929" y="5822"/>
                  <a:pt x="19914" y="5822"/>
                </a:cubicBezTo>
                <a:cubicBezTo>
                  <a:pt x="19610" y="5822"/>
                  <a:pt x="19353" y="6057"/>
                  <a:pt x="19150" y="6285"/>
                </a:cubicBezTo>
                <a:cubicBezTo>
                  <a:pt x="18340" y="7180"/>
                  <a:pt x="17538" y="8025"/>
                  <a:pt x="17043" y="9125"/>
                </a:cubicBezTo>
                <a:cubicBezTo>
                  <a:pt x="16932" y="8093"/>
                  <a:pt x="16625" y="7087"/>
                  <a:pt x="16130" y="6165"/>
                </a:cubicBezTo>
                <a:cubicBezTo>
                  <a:pt x="15815" y="5585"/>
                  <a:pt x="15405" y="5022"/>
                  <a:pt x="14808" y="4741"/>
                </a:cubicBezTo>
                <a:cubicBezTo>
                  <a:pt x="14530" y="4611"/>
                  <a:pt x="14228" y="4553"/>
                  <a:pt x="13923" y="4553"/>
                </a:cubicBezTo>
                <a:cubicBezTo>
                  <a:pt x="13387" y="4553"/>
                  <a:pt x="12839" y="4731"/>
                  <a:pt x="12377" y="5014"/>
                </a:cubicBezTo>
                <a:cubicBezTo>
                  <a:pt x="11652" y="5457"/>
                  <a:pt x="10910" y="5961"/>
                  <a:pt x="10364" y="6617"/>
                </a:cubicBezTo>
                <a:cubicBezTo>
                  <a:pt x="10296" y="6285"/>
                  <a:pt x="10168" y="5969"/>
                  <a:pt x="10006" y="5679"/>
                </a:cubicBezTo>
                <a:cubicBezTo>
                  <a:pt x="9818" y="5389"/>
                  <a:pt x="9537" y="5159"/>
                  <a:pt x="9196" y="5125"/>
                </a:cubicBezTo>
                <a:cubicBezTo>
                  <a:pt x="9166" y="5121"/>
                  <a:pt x="9136" y="5120"/>
                  <a:pt x="9106" y="5120"/>
                </a:cubicBezTo>
                <a:cubicBezTo>
                  <a:pt x="8754" y="5120"/>
                  <a:pt x="8418" y="5345"/>
                  <a:pt x="8206" y="5636"/>
                </a:cubicBezTo>
                <a:cubicBezTo>
                  <a:pt x="7976" y="5961"/>
                  <a:pt x="7797" y="6327"/>
                  <a:pt x="7686" y="6711"/>
                </a:cubicBezTo>
                <a:cubicBezTo>
                  <a:pt x="7643" y="6131"/>
                  <a:pt x="7532" y="5560"/>
                  <a:pt x="7336" y="5014"/>
                </a:cubicBezTo>
                <a:cubicBezTo>
                  <a:pt x="7225" y="4698"/>
                  <a:pt x="7046" y="4348"/>
                  <a:pt x="6722" y="4289"/>
                </a:cubicBezTo>
                <a:cubicBezTo>
                  <a:pt x="6682" y="4280"/>
                  <a:pt x="6643" y="4276"/>
                  <a:pt x="6604" y="4276"/>
                </a:cubicBezTo>
                <a:cubicBezTo>
                  <a:pt x="6414" y="4276"/>
                  <a:pt x="6228" y="4370"/>
                  <a:pt x="6065" y="4476"/>
                </a:cubicBezTo>
                <a:cubicBezTo>
                  <a:pt x="5493" y="4852"/>
                  <a:pt x="5024" y="5312"/>
                  <a:pt x="4777" y="5952"/>
                </a:cubicBezTo>
                <a:cubicBezTo>
                  <a:pt x="4973" y="4365"/>
                  <a:pt x="5067" y="2770"/>
                  <a:pt x="5067" y="1175"/>
                </a:cubicBezTo>
                <a:cubicBezTo>
                  <a:pt x="5067" y="808"/>
                  <a:pt x="5041" y="407"/>
                  <a:pt x="4768" y="169"/>
                </a:cubicBezTo>
                <a:cubicBezTo>
                  <a:pt x="4624" y="57"/>
                  <a:pt x="4446" y="0"/>
                  <a:pt x="4267" y="0"/>
                </a:cubicBezTo>
                <a:close/>
              </a:path>
            </a:pathLst>
          </a:custGeom>
          <a:solidFill>
            <a:srgbClr val="8492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Verdana"/>
              <a:ea typeface="Verdana"/>
              <a:cs typeface="Verdana"/>
              <a:sym typeface="Verdana"/>
            </a:endParaRPr>
          </a:p>
        </p:txBody>
      </p:sp>
      <p:sp>
        <p:nvSpPr>
          <p:cNvPr id="2978" name="Google Shape;2978;p5"/>
          <p:cNvSpPr/>
          <p:nvPr/>
        </p:nvSpPr>
        <p:spPr>
          <a:xfrm rot="-576414">
            <a:off x="-336966" y="5488778"/>
            <a:ext cx="1697573" cy="1968874"/>
          </a:xfrm>
          <a:custGeom>
            <a:rect b="b" l="l" r="r" t="t"/>
            <a:pathLst>
              <a:path extrusionOk="0" h="16978" w="19518">
                <a:moveTo>
                  <a:pt x="5837" y="1"/>
                </a:moveTo>
                <a:cubicBezTo>
                  <a:pt x="5582" y="1"/>
                  <a:pt x="5334" y="166"/>
                  <a:pt x="5127" y="337"/>
                </a:cubicBezTo>
                <a:cubicBezTo>
                  <a:pt x="3771" y="1437"/>
                  <a:pt x="2679" y="2819"/>
                  <a:pt x="1920" y="4389"/>
                </a:cubicBezTo>
                <a:cubicBezTo>
                  <a:pt x="811" y="6709"/>
                  <a:pt x="0" y="9251"/>
                  <a:pt x="248" y="11801"/>
                </a:cubicBezTo>
                <a:cubicBezTo>
                  <a:pt x="376" y="13081"/>
                  <a:pt x="896" y="14505"/>
                  <a:pt x="2099" y="14932"/>
                </a:cubicBezTo>
                <a:cubicBezTo>
                  <a:pt x="2379" y="15031"/>
                  <a:pt x="2671" y="15065"/>
                  <a:pt x="2966" y="15065"/>
                </a:cubicBezTo>
                <a:cubicBezTo>
                  <a:pt x="3462" y="15065"/>
                  <a:pt x="3970" y="14968"/>
                  <a:pt x="4462" y="14915"/>
                </a:cubicBezTo>
                <a:cubicBezTo>
                  <a:pt x="4834" y="14872"/>
                  <a:pt x="5205" y="14852"/>
                  <a:pt x="5575" y="14852"/>
                </a:cubicBezTo>
                <a:cubicBezTo>
                  <a:pt x="9236" y="14852"/>
                  <a:pt x="12778" y="16777"/>
                  <a:pt x="16489" y="16970"/>
                </a:cubicBezTo>
                <a:cubicBezTo>
                  <a:pt x="16588" y="16975"/>
                  <a:pt x="16688" y="16978"/>
                  <a:pt x="16789" y="16978"/>
                </a:cubicBezTo>
                <a:cubicBezTo>
                  <a:pt x="17757" y="16978"/>
                  <a:pt x="18813" y="16737"/>
                  <a:pt x="19261" y="15896"/>
                </a:cubicBezTo>
                <a:cubicBezTo>
                  <a:pt x="19517" y="15409"/>
                  <a:pt x="19500" y="14829"/>
                  <a:pt x="19475" y="14283"/>
                </a:cubicBezTo>
                <a:cubicBezTo>
                  <a:pt x="19440" y="13806"/>
                  <a:pt x="19389" y="13302"/>
                  <a:pt x="19074" y="12953"/>
                </a:cubicBezTo>
                <a:cubicBezTo>
                  <a:pt x="18891" y="12761"/>
                  <a:pt x="18573" y="12628"/>
                  <a:pt x="18299" y="12628"/>
                </a:cubicBezTo>
                <a:cubicBezTo>
                  <a:pt x="18099" y="12628"/>
                  <a:pt x="17922" y="12698"/>
                  <a:pt x="17836" y="12866"/>
                </a:cubicBezTo>
                <a:lnTo>
                  <a:pt x="17836" y="12866"/>
                </a:lnTo>
                <a:cubicBezTo>
                  <a:pt x="18059" y="12354"/>
                  <a:pt x="17877" y="11760"/>
                  <a:pt x="17393" y="11469"/>
                </a:cubicBezTo>
                <a:cubicBezTo>
                  <a:pt x="17203" y="11365"/>
                  <a:pt x="16982" y="11310"/>
                  <a:pt x="16768" y="11310"/>
                </a:cubicBezTo>
                <a:cubicBezTo>
                  <a:pt x="16435" y="11310"/>
                  <a:pt x="16118" y="11442"/>
                  <a:pt x="15952" y="11733"/>
                </a:cubicBezTo>
                <a:cubicBezTo>
                  <a:pt x="16088" y="11281"/>
                  <a:pt x="16139" y="10812"/>
                  <a:pt x="16097" y="10343"/>
                </a:cubicBezTo>
                <a:cubicBezTo>
                  <a:pt x="16080" y="10129"/>
                  <a:pt x="16028" y="9882"/>
                  <a:pt x="15824" y="9788"/>
                </a:cubicBezTo>
                <a:cubicBezTo>
                  <a:pt x="15767" y="9760"/>
                  <a:pt x="15708" y="9748"/>
                  <a:pt x="15648" y="9748"/>
                </a:cubicBezTo>
                <a:cubicBezTo>
                  <a:pt x="15491" y="9748"/>
                  <a:pt x="15328" y="9830"/>
                  <a:pt x="15193" y="9916"/>
                </a:cubicBezTo>
                <a:cubicBezTo>
                  <a:pt x="14647" y="10264"/>
                  <a:pt x="14101" y="10575"/>
                  <a:pt x="13671" y="11040"/>
                </a:cubicBezTo>
                <a:lnTo>
                  <a:pt x="13671" y="11040"/>
                </a:lnTo>
                <a:cubicBezTo>
                  <a:pt x="13818" y="10812"/>
                  <a:pt x="13776" y="10475"/>
                  <a:pt x="13589" y="10266"/>
                </a:cubicBezTo>
                <a:cubicBezTo>
                  <a:pt x="13403" y="10059"/>
                  <a:pt x="13122" y="9965"/>
                  <a:pt x="12840" y="9965"/>
                </a:cubicBezTo>
                <a:cubicBezTo>
                  <a:pt x="12785" y="9965"/>
                  <a:pt x="12730" y="9969"/>
                  <a:pt x="12676" y="9976"/>
                </a:cubicBezTo>
                <a:cubicBezTo>
                  <a:pt x="12343" y="10018"/>
                  <a:pt x="11857" y="9959"/>
                  <a:pt x="11559" y="10104"/>
                </a:cubicBezTo>
                <a:cubicBezTo>
                  <a:pt x="12463" y="9660"/>
                  <a:pt x="13137" y="8858"/>
                  <a:pt x="13427" y="7894"/>
                </a:cubicBezTo>
                <a:cubicBezTo>
                  <a:pt x="13512" y="7587"/>
                  <a:pt x="13563" y="7246"/>
                  <a:pt x="13444" y="6948"/>
                </a:cubicBezTo>
                <a:cubicBezTo>
                  <a:pt x="13345" y="6693"/>
                  <a:pt x="13041" y="6544"/>
                  <a:pt x="12760" y="6544"/>
                </a:cubicBezTo>
                <a:cubicBezTo>
                  <a:pt x="12702" y="6544"/>
                  <a:pt x="12645" y="6551"/>
                  <a:pt x="12591" y="6564"/>
                </a:cubicBezTo>
                <a:cubicBezTo>
                  <a:pt x="12975" y="5992"/>
                  <a:pt x="13461" y="5497"/>
                  <a:pt x="13768" y="4883"/>
                </a:cubicBezTo>
                <a:cubicBezTo>
                  <a:pt x="14075" y="4278"/>
                  <a:pt x="14152" y="3467"/>
                  <a:pt x="13717" y="2947"/>
                </a:cubicBezTo>
                <a:cubicBezTo>
                  <a:pt x="13420" y="2599"/>
                  <a:pt x="12964" y="2457"/>
                  <a:pt x="12501" y="2457"/>
                </a:cubicBezTo>
                <a:cubicBezTo>
                  <a:pt x="12270" y="2457"/>
                  <a:pt x="12038" y="2492"/>
                  <a:pt x="11823" y="2555"/>
                </a:cubicBezTo>
                <a:cubicBezTo>
                  <a:pt x="11175" y="2742"/>
                  <a:pt x="10637" y="3049"/>
                  <a:pt x="9998" y="3297"/>
                </a:cubicBezTo>
                <a:cubicBezTo>
                  <a:pt x="10134" y="2973"/>
                  <a:pt x="10271" y="2631"/>
                  <a:pt x="10271" y="2282"/>
                </a:cubicBezTo>
                <a:cubicBezTo>
                  <a:pt x="10271" y="1932"/>
                  <a:pt x="10117" y="1548"/>
                  <a:pt x="9793" y="1395"/>
                </a:cubicBezTo>
                <a:cubicBezTo>
                  <a:pt x="9682" y="1343"/>
                  <a:pt x="9566" y="1322"/>
                  <a:pt x="9447" y="1322"/>
                </a:cubicBezTo>
                <a:cubicBezTo>
                  <a:pt x="9210" y="1322"/>
                  <a:pt x="8966" y="1406"/>
                  <a:pt x="8744" y="1497"/>
                </a:cubicBezTo>
                <a:cubicBezTo>
                  <a:pt x="7712" y="1906"/>
                  <a:pt x="6722" y="2324"/>
                  <a:pt x="5835" y="2990"/>
                </a:cubicBezTo>
                <a:cubicBezTo>
                  <a:pt x="6321" y="2410"/>
                  <a:pt x="6560" y="1659"/>
                  <a:pt x="6517" y="900"/>
                </a:cubicBezTo>
                <a:cubicBezTo>
                  <a:pt x="6492" y="541"/>
                  <a:pt x="6347" y="124"/>
                  <a:pt x="5989" y="21"/>
                </a:cubicBezTo>
                <a:cubicBezTo>
                  <a:pt x="5938" y="7"/>
                  <a:pt x="5887" y="1"/>
                  <a:pt x="5837" y="1"/>
                </a:cubicBez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Verdana"/>
              <a:ea typeface="Verdana"/>
              <a:cs typeface="Verdana"/>
              <a:sym typeface="Verdana"/>
            </a:endParaRPr>
          </a:p>
        </p:txBody>
      </p:sp>
      <p:grpSp>
        <p:nvGrpSpPr>
          <p:cNvPr id="2979" name="Google Shape;2979;p5"/>
          <p:cNvGrpSpPr/>
          <p:nvPr/>
        </p:nvGrpSpPr>
        <p:grpSpPr>
          <a:xfrm rot="-2983879">
            <a:off x="6864116" y="3990243"/>
            <a:ext cx="3071039" cy="3357057"/>
            <a:chOff x="4572000" y="5120400"/>
            <a:chExt cx="1490155" cy="2171565"/>
          </a:xfrm>
        </p:grpSpPr>
        <p:sp>
          <p:nvSpPr>
            <p:cNvPr id="2980" name="Google Shape;2980;p5"/>
            <p:cNvSpPr/>
            <p:nvPr/>
          </p:nvSpPr>
          <p:spPr>
            <a:xfrm>
              <a:off x="5107578" y="5120400"/>
              <a:ext cx="954577" cy="2150046"/>
            </a:xfrm>
            <a:custGeom>
              <a:rect b="b" l="l" r="r" t="t"/>
              <a:pathLst>
                <a:path extrusionOk="0" h="16985" w="7541">
                  <a:moveTo>
                    <a:pt x="5443" y="0"/>
                  </a:moveTo>
                  <a:cubicBezTo>
                    <a:pt x="5443" y="0"/>
                    <a:pt x="3267" y="4121"/>
                    <a:pt x="3319" y="4999"/>
                  </a:cubicBezTo>
                  <a:cubicBezTo>
                    <a:pt x="3370" y="5878"/>
                    <a:pt x="3566" y="7405"/>
                    <a:pt x="3302" y="7959"/>
                  </a:cubicBezTo>
                  <a:cubicBezTo>
                    <a:pt x="3029" y="8514"/>
                    <a:pt x="2261" y="8931"/>
                    <a:pt x="2338" y="10040"/>
                  </a:cubicBezTo>
                  <a:cubicBezTo>
                    <a:pt x="2414" y="11141"/>
                    <a:pt x="2031" y="12429"/>
                    <a:pt x="1578" y="12924"/>
                  </a:cubicBezTo>
                  <a:cubicBezTo>
                    <a:pt x="1126" y="13427"/>
                    <a:pt x="0" y="15116"/>
                    <a:pt x="504" y="16097"/>
                  </a:cubicBezTo>
                  <a:cubicBezTo>
                    <a:pt x="765" y="16614"/>
                    <a:pt x="1285" y="16985"/>
                    <a:pt x="1951" y="16985"/>
                  </a:cubicBezTo>
                  <a:cubicBezTo>
                    <a:pt x="2547" y="16985"/>
                    <a:pt x="3260" y="16688"/>
                    <a:pt x="4010" y="15935"/>
                  </a:cubicBezTo>
                  <a:cubicBezTo>
                    <a:pt x="4521" y="15414"/>
                    <a:pt x="5562" y="14442"/>
                    <a:pt x="5673" y="12779"/>
                  </a:cubicBezTo>
                  <a:cubicBezTo>
                    <a:pt x="5792" y="11124"/>
                    <a:pt x="6244" y="11260"/>
                    <a:pt x="6406" y="10305"/>
                  </a:cubicBezTo>
                  <a:cubicBezTo>
                    <a:pt x="6569" y="9349"/>
                    <a:pt x="6193" y="8966"/>
                    <a:pt x="6569" y="8206"/>
                  </a:cubicBezTo>
                  <a:cubicBezTo>
                    <a:pt x="6952" y="7456"/>
                    <a:pt x="7541" y="6381"/>
                    <a:pt x="6824" y="4334"/>
                  </a:cubicBezTo>
                  <a:cubicBezTo>
                    <a:pt x="6116" y="2295"/>
                    <a:pt x="5443" y="0"/>
                    <a:pt x="5443"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Verdana"/>
                <a:ea typeface="Verdana"/>
                <a:cs typeface="Verdana"/>
                <a:sym typeface="Verdana"/>
              </a:endParaRPr>
            </a:p>
          </p:txBody>
        </p:sp>
        <p:sp>
          <p:nvSpPr>
            <p:cNvPr id="2981" name="Google Shape;2981;p5"/>
            <p:cNvSpPr/>
            <p:nvPr/>
          </p:nvSpPr>
          <p:spPr>
            <a:xfrm>
              <a:off x="5364545" y="5180146"/>
              <a:ext cx="538999" cy="2090178"/>
            </a:xfrm>
            <a:custGeom>
              <a:rect b="b" l="l" r="r" t="t"/>
              <a:pathLst>
                <a:path extrusionOk="0" fill="none" h="16984" w="4258">
                  <a:moveTo>
                    <a:pt x="1" y="16984"/>
                  </a:moveTo>
                  <a:cubicBezTo>
                    <a:pt x="1" y="16984"/>
                    <a:pt x="4257" y="9384"/>
                    <a:pt x="3413" y="0"/>
                  </a:cubicBezTo>
                </a:path>
              </a:pathLst>
            </a:custGeom>
            <a:noFill/>
            <a:ln cap="flat" cmpd="sng" w="19050">
              <a:solidFill>
                <a:srgbClr val="122D2D"/>
              </a:solidFill>
              <a:prstDash val="solid"/>
              <a:miter lim="853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Verdana"/>
                <a:ea typeface="Verdana"/>
                <a:cs typeface="Verdana"/>
                <a:sym typeface="Verdana"/>
              </a:endParaRPr>
            </a:p>
          </p:txBody>
        </p:sp>
        <p:sp>
          <p:nvSpPr>
            <p:cNvPr id="2982" name="Google Shape;2982;p5"/>
            <p:cNvSpPr/>
            <p:nvPr/>
          </p:nvSpPr>
          <p:spPr>
            <a:xfrm>
              <a:off x="5636332" y="5485334"/>
              <a:ext cx="312285" cy="298108"/>
            </a:xfrm>
            <a:custGeom>
              <a:rect b="b" l="l" r="r" t="t"/>
              <a:pathLst>
                <a:path extrusionOk="0" fill="none" h="2355" w="2798">
                  <a:moveTo>
                    <a:pt x="2798" y="1451"/>
                  </a:moveTo>
                  <a:cubicBezTo>
                    <a:pt x="2798" y="1451"/>
                    <a:pt x="1774" y="2091"/>
                    <a:pt x="1391" y="2355"/>
                  </a:cubicBezTo>
                  <a:cubicBezTo>
                    <a:pt x="1007" y="1528"/>
                    <a:pt x="538" y="734"/>
                    <a:pt x="0" y="1"/>
                  </a:cubicBezTo>
                </a:path>
              </a:pathLst>
            </a:custGeom>
            <a:noFill/>
            <a:ln cap="flat" cmpd="sng" w="19050">
              <a:solidFill>
                <a:srgbClr val="122D2D"/>
              </a:solidFill>
              <a:prstDash val="solid"/>
              <a:miter lim="853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Verdana"/>
                <a:ea typeface="Verdana"/>
                <a:cs typeface="Verdana"/>
                <a:sym typeface="Verdana"/>
              </a:endParaRPr>
            </a:p>
          </p:txBody>
        </p:sp>
        <p:sp>
          <p:nvSpPr>
            <p:cNvPr id="2983" name="Google Shape;2983;p5"/>
            <p:cNvSpPr/>
            <p:nvPr/>
          </p:nvSpPr>
          <p:spPr>
            <a:xfrm rot="-742207">
              <a:off x="5721255" y="6041511"/>
              <a:ext cx="250636" cy="151270"/>
            </a:xfrm>
            <a:custGeom>
              <a:rect b="b" l="l" r="r" t="t"/>
              <a:pathLst>
                <a:path extrusionOk="0" fill="none" h="1195" w="1980">
                  <a:moveTo>
                    <a:pt x="1980" y="0"/>
                  </a:moveTo>
                  <a:cubicBezTo>
                    <a:pt x="1980" y="0"/>
                    <a:pt x="785" y="1058"/>
                    <a:pt x="1" y="1194"/>
                  </a:cubicBezTo>
                </a:path>
              </a:pathLst>
            </a:custGeom>
            <a:noFill/>
            <a:ln cap="flat" cmpd="sng" w="19050">
              <a:solidFill>
                <a:srgbClr val="122D2D"/>
              </a:solidFill>
              <a:prstDash val="solid"/>
              <a:miter lim="853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Verdana"/>
                <a:ea typeface="Verdana"/>
                <a:cs typeface="Verdana"/>
                <a:sym typeface="Verdana"/>
              </a:endParaRPr>
            </a:p>
          </p:txBody>
        </p:sp>
        <p:sp>
          <p:nvSpPr>
            <p:cNvPr id="2984" name="Google Shape;2984;p5"/>
            <p:cNvSpPr/>
            <p:nvPr/>
          </p:nvSpPr>
          <p:spPr>
            <a:xfrm rot="-78">
              <a:off x="5560133" y="5755036"/>
              <a:ext cx="201139" cy="298108"/>
            </a:xfrm>
            <a:custGeom>
              <a:rect b="b" l="l" r="r" t="t"/>
              <a:pathLst>
                <a:path extrusionOk="0" fill="none" h="2355" w="1827">
                  <a:moveTo>
                    <a:pt x="1826" y="2354"/>
                  </a:moveTo>
                  <a:cubicBezTo>
                    <a:pt x="1826" y="2354"/>
                    <a:pt x="555" y="1007"/>
                    <a:pt x="1" y="0"/>
                  </a:cubicBezTo>
                </a:path>
              </a:pathLst>
            </a:custGeom>
            <a:noFill/>
            <a:ln cap="flat" cmpd="sng" w="19050">
              <a:solidFill>
                <a:srgbClr val="122D2D"/>
              </a:solidFill>
              <a:prstDash val="solid"/>
              <a:miter lim="853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Verdana"/>
                <a:ea typeface="Verdana"/>
                <a:cs typeface="Verdana"/>
                <a:sym typeface="Verdana"/>
              </a:endParaRPr>
            </a:p>
          </p:txBody>
        </p:sp>
        <p:sp>
          <p:nvSpPr>
            <p:cNvPr id="2985" name="Google Shape;2985;p5"/>
            <p:cNvSpPr/>
            <p:nvPr/>
          </p:nvSpPr>
          <p:spPr>
            <a:xfrm>
              <a:off x="5492793" y="6201868"/>
              <a:ext cx="172915" cy="317602"/>
            </a:xfrm>
            <a:custGeom>
              <a:rect b="b" l="l" r="r" t="t"/>
              <a:pathLst>
                <a:path extrusionOk="0" fill="none" h="2509" w="1366">
                  <a:moveTo>
                    <a:pt x="1365" y="2508"/>
                  </a:moveTo>
                  <a:cubicBezTo>
                    <a:pt x="1365" y="2508"/>
                    <a:pt x="265" y="1289"/>
                    <a:pt x="1" y="1"/>
                  </a:cubicBezTo>
                </a:path>
              </a:pathLst>
            </a:custGeom>
            <a:noFill/>
            <a:ln cap="flat" cmpd="sng" w="19050">
              <a:solidFill>
                <a:srgbClr val="122D2D"/>
              </a:solidFill>
              <a:prstDash val="solid"/>
              <a:miter lim="853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Verdana"/>
                <a:ea typeface="Verdana"/>
                <a:cs typeface="Verdana"/>
                <a:sym typeface="Verdana"/>
              </a:endParaRPr>
            </a:p>
          </p:txBody>
        </p:sp>
        <p:sp>
          <p:nvSpPr>
            <p:cNvPr id="2986" name="Google Shape;2986;p5"/>
            <p:cNvSpPr/>
            <p:nvPr/>
          </p:nvSpPr>
          <p:spPr>
            <a:xfrm>
              <a:off x="5649062" y="6424725"/>
              <a:ext cx="227536" cy="154569"/>
            </a:xfrm>
            <a:custGeom>
              <a:rect b="b" l="l" r="r" t="t"/>
              <a:pathLst>
                <a:path extrusionOk="0" fill="none" h="1221" w="2210">
                  <a:moveTo>
                    <a:pt x="0" y="1221"/>
                  </a:moveTo>
                  <a:cubicBezTo>
                    <a:pt x="0" y="1221"/>
                    <a:pt x="1288" y="658"/>
                    <a:pt x="2209" y="1"/>
                  </a:cubicBezTo>
                </a:path>
              </a:pathLst>
            </a:custGeom>
            <a:noFill/>
            <a:ln cap="flat" cmpd="sng" w="19050">
              <a:solidFill>
                <a:srgbClr val="122D2D"/>
              </a:solidFill>
              <a:prstDash val="solid"/>
              <a:miter lim="853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Verdana"/>
                <a:ea typeface="Verdana"/>
                <a:cs typeface="Verdana"/>
                <a:sym typeface="Verdana"/>
              </a:endParaRPr>
            </a:p>
          </p:txBody>
        </p:sp>
        <p:sp>
          <p:nvSpPr>
            <p:cNvPr id="2987" name="Google Shape;2987;p5"/>
            <p:cNvSpPr/>
            <p:nvPr/>
          </p:nvSpPr>
          <p:spPr>
            <a:xfrm>
              <a:off x="5402529" y="6612691"/>
              <a:ext cx="123028" cy="298108"/>
            </a:xfrm>
            <a:custGeom>
              <a:rect b="b" l="l" r="r" t="t"/>
              <a:pathLst>
                <a:path extrusionOk="0" fill="none" h="2355" w="1170">
                  <a:moveTo>
                    <a:pt x="1170" y="2354"/>
                  </a:moveTo>
                  <a:cubicBezTo>
                    <a:pt x="1170" y="2354"/>
                    <a:pt x="214" y="1049"/>
                    <a:pt x="1" y="0"/>
                  </a:cubicBezTo>
                </a:path>
              </a:pathLst>
            </a:custGeom>
            <a:noFill/>
            <a:ln cap="flat" cmpd="sng" w="19050">
              <a:solidFill>
                <a:srgbClr val="122D2D"/>
              </a:solidFill>
              <a:prstDash val="solid"/>
              <a:miter lim="853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Verdana"/>
                <a:ea typeface="Verdana"/>
                <a:cs typeface="Verdana"/>
                <a:sym typeface="Verdana"/>
              </a:endParaRPr>
            </a:p>
          </p:txBody>
        </p:sp>
        <p:sp>
          <p:nvSpPr>
            <p:cNvPr id="2988" name="Google Shape;2988;p5"/>
            <p:cNvSpPr/>
            <p:nvPr/>
          </p:nvSpPr>
          <p:spPr>
            <a:xfrm rot="81">
              <a:off x="5488723" y="6788655"/>
              <a:ext cx="278650" cy="213929"/>
            </a:xfrm>
            <a:custGeom>
              <a:rect b="b" l="l" r="r" t="t"/>
              <a:pathLst>
                <a:path extrusionOk="0" fill="none" h="1690" w="2620">
                  <a:moveTo>
                    <a:pt x="1" y="1689"/>
                  </a:moveTo>
                  <a:cubicBezTo>
                    <a:pt x="1" y="1689"/>
                    <a:pt x="1715" y="922"/>
                    <a:pt x="2619" y="0"/>
                  </a:cubicBezTo>
                </a:path>
              </a:pathLst>
            </a:custGeom>
            <a:noFill/>
            <a:ln cap="flat" cmpd="sng" w="19050">
              <a:solidFill>
                <a:srgbClr val="122D2D"/>
              </a:solidFill>
              <a:prstDash val="solid"/>
              <a:miter lim="853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Verdana"/>
                <a:ea typeface="Verdana"/>
                <a:cs typeface="Verdana"/>
                <a:sym typeface="Verdana"/>
              </a:endParaRPr>
            </a:p>
          </p:txBody>
        </p:sp>
        <p:sp>
          <p:nvSpPr>
            <p:cNvPr id="2989" name="Google Shape;2989;p5"/>
            <p:cNvSpPr/>
            <p:nvPr/>
          </p:nvSpPr>
          <p:spPr>
            <a:xfrm>
              <a:off x="4572000" y="5288884"/>
              <a:ext cx="660900" cy="2003081"/>
            </a:xfrm>
            <a:custGeom>
              <a:rect b="b" l="l" r="r" t="t"/>
              <a:pathLst>
                <a:path extrusionOk="0" h="15824" w="5221">
                  <a:moveTo>
                    <a:pt x="3191" y="0"/>
                  </a:moveTo>
                  <a:cubicBezTo>
                    <a:pt x="3191" y="0"/>
                    <a:pt x="2423" y="2508"/>
                    <a:pt x="2116" y="3131"/>
                  </a:cubicBezTo>
                  <a:cubicBezTo>
                    <a:pt x="1800" y="3753"/>
                    <a:pt x="785" y="5204"/>
                    <a:pt x="1050" y="6150"/>
                  </a:cubicBezTo>
                  <a:cubicBezTo>
                    <a:pt x="1306" y="7097"/>
                    <a:pt x="1570" y="9102"/>
                    <a:pt x="1178" y="9801"/>
                  </a:cubicBezTo>
                  <a:cubicBezTo>
                    <a:pt x="777" y="10501"/>
                    <a:pt x="0" y="12625"/>
                    <a:pt x="256" y="13333"/>
                  </a:cubicBezTo>
                  <a:cubicBezTo>
                    <a:pt x="504" y="14032"/>
                    <a:pt x="2739" y="15823"/>
                    <a:pt x="2739" y="15823"/>
                  </a:cubicBezTo>
                  <a:cubicBezTo>
                    <a:pt x="3268" y="15499"/>
                    <a:pt x="4351" y="13887"/>
                    <a:pt x="4393" y="12821"/>
                  </a:cubicBezTo>
                  <a:cubicBezTo>
                    <a:pt x="4428" y="11763"/>
                    <a:pt x="4155" y="10509"/>
                    <a:pt x="4274" y="9869"/>
                  </a:cubicBezTo>
                  <a:cubicBezTo>
                    <a:pt x="4402" y="9238"/>
                    <a:pt x="5221" y="7737"/>
                    <a:pt x="4811" y="6483"/>
                  </a:cubicBezTo>
                  <a:cubicBezTo>
                    <a:pt x="4393" y="5229"/>
                    <a:pt x="4146" y="3958"/>
                    <a:pt x="4146" y="3250"/>
                  </a:cubicBezTo>
                  <a:cubicBezTo>
                    <a:pt x="4155" y="2534"/>
                    <a:pt x="3779" y="1331"/>
                    <a:pt x="3191"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Verdana"/>
                <a:ea typeface="Verdana"/>
                <a:cs typeface="Verdana"/>
                <a:sym typeface="Verdana"/>
              </a:endParaRPr>
            </a:p>
          </p:txBody>
        </p:sp>
        <p:sp>
          <p:nvSpPr>
            <p:cNvPr id="2990" name="Google Shape;2990;p5"/>
            <p:cNvSpPr/>
            <p:nvPr/>
          </p:nvSpPr>
          <p:spPr>
            <a:xfrm>
              <a:off x="4878715" y="5372136"/>
              <a:ext cx="151269" cy="1886417"/>
            </a:xfrm>
            <a:custGeom>
              <a:rect b="b" l="l" r="r" t="t"/>
              <a:pathLst>
                <a:path extrusionOk="0" fill="none" h="15560" w="1195">
                  <a:moveTo>
                    <a:pt x="0" y="15559"/>
                  </a:moveTo>
                  <a:cubicBezTo>
                    <a:pt x="0" y="15559"/>
                    <a:pt x="1194" y="8001"/>
                    <a:pt x="921" y="5366"/>
                  </a:cubicBezTo>
                  <a:cubicBezTo>
                    <a:pt x="759" y="3583"/>
                    <a:pt x="708" y="1792"/>
                    <a:pt x="768" y="0"/>
                  </a:cubicBezTo>
                </a:path>
              </a:pathLst>
            </a:custGeom>
            <a:noFill/>
            <a:ln cap="flat" cmpd="sng" w="19050">
              <a:solidFill>
                <a:srgbClr val="122D2D"/>
              </a:solidFill>
              <a:prstDash val="solid"/>
              <a:miter lim="853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Verdana"/>
                <a:ea typeface="Verdana"/>
                <a:cs typeface="Verdana"/>
                <a:sym typeface="Verdana"/>
              </a:endParaRPr>
            </a:p>
          </p:txBody>
        </p:sp>
        <p:sp>
          <p:nvSpPr>
            <p:cNvPr id="2991" name="Google Shape;2991;p5"/>
            <p:cNvSpPr/>
            <p:nvPr/>
          </p:nvSpPr>
          <p:spPr>
            <a:xfrm rot="106">
              <a:off x="4945619" y="6642399"/>
              <a:ext cx="117212" cy="158867"/>
            </a:xfrm>
            <a:custGeom>
              <a:rect b="b" l="l" r="r" t="t"/>
              <a:pathLst>
                <a:path extrusionOk="0" fill="none" h="1255" w="1451">
                  <a:moveTo>
                    <a:pt x="1450" y="0"/>
                  </a:moveTo>
                  <a:lnTo>
                    <a:pt x="0" y="1254"/>
                  </a:lnTo>
                </a:path>
              </a:pathLst>
            </a:custGeom>
            <a:noFill/>
            <a:ln cap="flat" cmpd="sng" w="19050">
              <a:solidFill>
                <a:srgbClr val="122D2D"/>
              </a:solidFill>
              <a:prstDash val="solid"/>
              <a:miter lim="853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Verdana"/>
                <a:ea typeface="Verdana"/>
                <a:cs typeface="Verdana"/>
                <a:sym typeface="Verdana"/>
              </a:endParaRPr>
            </a:p>
          </p:txBody>
        </p:sp>
        <p:sp>
          <p:nvSpPr>
            <p:cNvPr id="2992" name="Google Shape;2992;p5"/>
            <p:cNvSpPr/>
            <p:nvPr/>
          </p:nvSpPr>
          <p:spPr>
            <a:xfrm>
              <a:off x="4779302" y="6432314"/>
              <a:ext cx="173967" cy="271145"/>
            </a:xfrm>
            <a:custGeom>
              <a:rect b="b" l="l" r="r" t="t"/>
              <a:pathLst>
                <a:path extrusionOk="0" fill="none" h="2142" w="1656">
                  <a:moveTo>
                    <a:pt x="1656" y="2142"/>
                  </a:moveTo>
                  <a:cubicBezTo>
                    <a:pt x="1656" y="2142"/>
                    <a:pt x="214" y="564"/>
                    <a:pt x="1" y="1"/>
                  </a:cubicBezTo>
                </a:path>
              </a:pathLst>
            </a:custGeom>
            <a:noFill/>
            <a:ln cap="flat" cmpd="sng" w="19050">
              <a:solidFill>
                <a:srgbClr val="122D2D"/>
              </a:solidFill>
              <a:prstDash val="solid"/>
              <a:miter lim="853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Verdana"/>
                <a:ea typeface="Verdana"/>
                <a:cs typeface="Verdana"/>
                <a:sym typeface="Verdana"/>
              </a:endParaRPr>
            </a:p>
          </p:txBody>
        </p:sp>
        <p:sp>
          <p:nvSpPr>
            <p:cNvPr id="2993" name="Google Shape;2993;p5"/>
            <p:cNvSpPr/>
            <p:nvPr/>
          </p:nvSpPr>
          <p:spPr>
            <a:xfrm rot="249">
              <a:off x="4988839" y="6146241"/>
              <a:ext cx="164433" cy="198738"/>
            </a:xfrm>
            <a:custGeom>
              <a:rect b="b" l="l" r="r" t="t"/>
              <a:pathLst>
                <a:path extrusionOk="0" fill="none" h="1570" w="1587">
                  <a:moveTo>
                    <a:pt x="0" y="1570"/>
                  </a:moveTo>
                  <a:cubicBezTo>
                    <a:pt x="0" y="1570"/>
                    <a:pt x="1228" y="606"/>
                    <a:pt x="1587" y="0"/>
                  </a:cubicBezTo>
                </a:path>
              </a:pathLst>
            </a:custGeom>
            <a:noFill/>
            <a:ln cap="flat" cmpd="sng" w="19050">
              <a:solidFill>
                <a:srgbClr val="122D2D"/>
              </a:solidFill>
              <a:prstDash val="solid"/>
              <a:miter lim="853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Verdana"/>
                <a:ea typeface="Verdana"/>
                <a:cs typeface="Verdana"/>
                <a:sym typeface="Verdana"/>
              </a:endParaRPr>
            </a:p>
          </p:txBody>
        </p:sp>
        <p:sp>
          <p:nvSpPr>
            <p:cNvPr id="2994" name="Google Shape;2994;p5"/>
            <p:cNvSpPr/>
            <p:nvPr/>
          </p:nvSpPr>
          <p:spPr>
            <a:xfrm rot="-84">
              <a:off x="4801035" y="5840664"/>
              <a:ext cx="195398" cy="372540"/>
            </a:xfrm>
            <a:custGeom>
              <a:rect b="b" l="l" r="r" t="t"/>
              <a:pathLst>
                <a:path extrusionOk="0" fill="none" h="2943" w="1920">
                  <a:moveTo>
                    <a:pt x="1920" y="2943"/>
                  </a:moveTo>
                  <a:cubicBezTo>
                    <a:pt x="1920" y="2943"/>
                    <a:pt x="197" y="1186"/>
                    <a:pt x="1" y="0"/>
                  </a:cubicBezTo>
                </a:path>
              </a:pathLst>
            </a:custGeom>
            <a:noFill/>
            <a:ln cap="flat" cmpd="sng" w="19050">
              <a:solidFill>
                <a:srgbClr val="122D2D"/>
              </a:solidFill>
              <a:prstDash val="solid"/>
              <a:miter lim="853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Verdana"/>
                <a:ea typeface="Verdana"/>
                <a:cs typeface="Verdana"/>
                <a:sym typeface="Verdana"/>
              </a:endParaRPr>
            </a:p>
          </p:txBody>
        </p:sp>
        <p:sp>
          <p:nvSpPr>
            <p:cNvPr id="2995" name="Google Shape;2995;p5"/>
            <p:cNvSpPr/>
            <p:nvPr/>
          </p:nvSpPr>
          <p:spPr>
            <a:xfrm rot="-188">
              <a:off x="4992007" y="5797368"/>
              <a:ext cx="82008" cy="144822"/>
            </a:xfrm>
            <a:custGeom>
              <a:rect b="b" l="l" r="r" t="t"/>
              <a:pathLst>
                <a:path extrusionOk="0" fill="none" h="1144" w="897">
                  <a:moveTo>
                    <a:pt x="1" y="1144"/>
                  </a:moveTo>
                  <a:cubicBezTo>
                    <a:pt x="1" y="1144"/>
                    <a:pt x="709" y="453"/>
                    <a:pt x="896" y="1"/>
                  </a:cubicBezTo>
                </a:path>
              </a:pathLst>
            </a:custGeom>
            <a:noFill/>
            <a:ln cap="flat" cmpd="sng" w="19050">
              <a:solidFill>
                <a:srgbClr val="122D2D"/>
              </a:solidFill>
              <a:prstDash val="solid"/>
              <a:miter lim="853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Verdana"/>
                <a:ea typeface="Verdana"/>
                <a:cs typeface="Verdana"/>
                <a:sym typeface="Verdana"/>
              </a:endParaRPr>
            </a:p>
          </p:txBody>
        </p:sp>
        <p:sp>
          <p:nvSpPr>
            <p:cNvPr id="2996" name="Google Shape;2996;p5"/>
            <p:cNvSpPr/>
            <p:nvPr/>
          </p:nvSpPr>
          <p:spPr>
            <a:xfrm>
              <a:off x="4900349" y="5574926"/>
              <a:ext cx="75698" cy="123294"/>
            </a:xfrm>
            <a:custGeom>
              <a:rect b="b" l="l" r="r" t="t"/>
              <a:pathLst>
                <a:path extrusionOk="0" fill="none" h="974" w="598">
                  <a:moveTo>
                    <a:pt x="597" y="973"/>
                  </a:moveTo>
                  <a:cubicBezTo>
                    <a:pt x="597" y="973"/>
                    <a:pt x="94" y="351"/>
                    <a:pt x="0" y="1"/>
                  </a:cubicBezTo>
                </a:path>
              </a:pathLst>
            </a:custGeom>
            <a:noFill/>
            <a:ln cap="flat" cmpd="sng" w="19050">
              <a:solidFill>
                <a:srgbClr val="122D2D"/>
              </a:solidFill>
              <a:prstDash val="solid"/>
              <a:miter lim="853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Verdana"/>
                <a:ea typeface="Verdana"/>
                <a:cs typeface="Verdana"/>
                <a:sym typeface="Verdana"/>
              </a:endParaRPr>
            </a:p>
          </p:txBody>
        </p:sp>
      </p:grpSp>
      <p:sp>
        <p:nvSpPr>
          <p:cNvPr id="2997" name="Google Shape;2997;p5"/>
          <p:cNvSpPr/>
          <p:nvPr/>
        </p:nvSpPr>
        <p:spPr>
          <a:xfrm flipH="1">
            <a:off x="8109527" y="5267963"/>
            <a:ext cx="1178194" cy="1846766"/>
          </a:xfrm>
          <a:custGeom>
            <a:rect b="b" l="l" r="r" t="t"/>
            <a:pathLst>
              <a:path extrusionOk="0" h="15104" w="12848">
                <a:moveTo>
                  <a:pt x="12847" y="0"/>
                </a:moveTo>
                <a:lnTo>
                  <a:pt x="12847" y="0"/>
                </a:lnTo>
                <a:cubicBezTo>
                  <a:pt x="12847" y="0"/>
                  <a:pt x="9631" y="845"/>
                  <a:pt x="7584" y="2064"/>
                </a:cubicBezTo>
                <a:cubicBezTo>
                  <a:pt x="5537" y="3284"/>
                  <a:pt x="2560" y="7182"/>
                  <a:pt x="1681" y="9349"/>
                </a:cubicBezTo>
                <a:cubicBezTo>
                  <a:pt x="1681" y="9349"/>
                  <a:pt x="1" y="14151"/>
                  <a:pt x="2466" y="15039"/>
                </a:cubicBezTo>
                <a:cubicBezTo>
                  <a:pt x="2590" y="15083"/>
                  <a:pt x="2722" y="15104"/>
                  <a:pt x="2862" y="15104"/>
                </a:cubicBezTo>
                <a:cubicBezTo>
                  <a:pt x="5517" y="15104"/>
                  <a:pt x="10949" y="7557"/>
                  <a:pt x="11508" y="6577"/>
                </a:cubicBezTo>
                <a:cubicBezTo>
                  <a:pt x="12097" y="5545"/>
                  <a:pt x="12847" y="0"/>
                  <a:pt x="12847" y="0"/>
                </a:cubicBezTo>
                <a:close/>
              </a:path>
            </a:pathLst>
          </a:custGeom>
          <a:solidFill>
            <a:srgbClr val="71936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Verdana"/>
              <a:ea typeface="Verdana"/>
              <a:cs typeface="Verdana"/>
              <a:sym typeface="Verdana"/>
            </a:endParaRPr>
          </a:p>
        </p:txBody>
      </p:sp>
      <p:sp>
        <p:nvSpPr>
          <p:cNvPr id="2998" name="Google Shape;2998;p5"/>
          <p:cNvSpPr/>
          <p:nvPr/>
        </p:nvSpPr>
        <p:spPr>
          <a:xfrm flipH="1">
            <a:off x="8161785" y="5354346"/>
            <a:ext cx="987455" cy="1654339"/>
          </a:xfrm>
          <a:custGeom>
            <a:rect b="b" l="l" r="r" t="t"/>
            <a:pathLst>
              <a:path extrusionOk="0" fill="none" h="14237" w="11338">
                <a:moveTo>
                  <a:pt x="1" y="14237"/>
                </a:moveTo>
                <a:cubicBezTo>
                  <a:pt x="1" y="14237"/>
                  <a:pt x="4300" y="5331"/>
                  <a:pt x="11337" y="0"/>
                </a:cubicBezTo>
              </a:path>
            </a:pathLst>
          </a:custGeom>
          <a:noFill/>
          <a:ln cap="flat" cmpd="sng" w="19050">
            <a:solidFill>
              <a:srgbClr val="122D2D"/>
            </a:solidFill>
            <a:prstDash val="solid"/>
            <a:miter lim="853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Verdana"/>
              <a:ea typeface="Verdana"/>
              <a:cs typeface="Verdana"/>
              <a:sym typeface="Verdana"/>
            </a:endParaRPr>
          </a:p>
        </p:txBody>
      </p:sp>
      <p:sp>
        <p:nvSpPr>
          <p:cNvPr id="2999" name="Google Shape;2999;p5"/>
          <p:cNvSpPr txBox="1"/>
          <p:nvPr>
            <p:ph type="title"/>
          </p:nvPr>
        </p:nvSpPr>
        <p:spPr>
          <a:xfrm>
            <a:off x="180000" y="409933"/>
            <a:ext cx="8784000" cy="763500"/>
          </a:xfrm>
          <a:prstGeom prst="rect">
            <a:avLst/>
          </a:prstGeom>
          <a:noFill/>
          <a:ln>
            <a:noFill/>
          </a:ln>
        </p:spPr>
        <p:txBody>
          <a:bodyPr anchorCtr="0" anchor="t" bIns="91425" lIns="91425" spcFirstLastPara="1" rIns="91425" wrap="square" tIns="91425">
            <a:noAutofit/>
          </a:bodyPr>
          <a:lstStyle>
            <a:lvl1pPr lvl="0" marR="0" rtl="0" algn="ctr">
              <a:spcBef>
                <a:spcPts val="0"/>
              </a:spcBef>
              <a:spcAft>
                <a:spcPts val="0"/>
              </a:spcAft>
              <a:buClr>
                <a:schemeClr val="dk1"/>
              </a:buClr>
              <a:buSzPts val="2400"/>
              <a:buFont typeface="Verdana"/>
              <a:buNone/>
              <a:defRPr b="0" i="0" sz="4400" u="none" cap="none" strike="noStrike">
                <a:solidFill>
                  <a:schemeClr val="dk1"/>
                </a:solidFill>
                <a:latin typeface="Verdana"/>
                <a:ea typeface="Verdana"/>
                <a:cs typeface="Verdana"/>
                <a:sym typeface="Verdana"/>
              </a:defRPr>
            </a:lvl1pPr>
            <a:lvl2pPr lvl="1" rtl="0">
              <a:spcBef>
                <a:spcPts val="0"/>
              </a:spcBef>
              <a:spcAft>
                <a:spcPts val="0"/>
              </a:spcAft>
              <a:buSzPts val="2800"/>
              <a:buFont typeface="Arial"/>
              <a:buNone/>
              <a:defRPr sz="1800"/>
            </a:lvl2pPr>
            <a:lvl3pPr lvl="2" rtl="0">
              <a:spcBef>
                <a:spcPts val="0"/>
              </a:spcBef>
              <a:spcAft>
                <a:spcPts val="0"/>
              </a:spcAft>
              <a:buSzPts val="2800"/>
              <a:buFont typeface="Arial"/>
              <a:buNone/>
              <a:defRPr sz="1800"/>
            </a:lvl3pPr>
            <a:lvl4pPr lvl="3" rtl="0">
              <a:spcBef>
                <a:spcPts val="0"/>
              </a:spcBef>
              <a:spcAft>
                <a:spcPts val="0"/>
              </a:spcAft>
              <a:buSzPts val="2800"/>
              <a:buFont typeface="Arial"/>
              <a:buNone/>
              <a:defRPr sz="1800"/>
            </a:lvl4pPr>
            <a:lvl5pPr lvl="4" rtl="0">
              <a:spcBef>
                <a:spcPts val="0"/>
              </a:spcBef>
              <a:spcAft>
                <a:spcPts val="0"/>
              </a:spcAft>
              <a:buSzPts val="2800"/>
              <a:buFont typeface="Arial"/>
              <a:buNone/>
              <a:defRPr sz="1800"/>
            </a:lvl5pPr>
            <a:lvl6pPr lvl="5" rtl="0">
              <a:spcBef>
                <a:spcPts val="0"/>
              </a:spcBef>
              <a:spcAft>
                <a:spcPts val="0"/>
              </a:spcAft>
              <a:buSzPts val="2800"/>
              <a:buFont typeface="Arial"/>
              <a:buNone/>
              <a:defRPr sz="1800"/>
            </a:lvl6pPr>
            <a:lvl7pPr lvl="6" rtl="0">
              <a:spcBef>
                <a:spcPts val="0"/>
              </a:spcBef>
              <a:spcAft>
                <a:spcPts val="0"/>
              </a:spcAft>
              <a:buSzPts val="2800"/>
              <a:buFont typeface="Arial"/>
              <a:buNone/>
              <a:defRPr sz="1800"/>
            </a:lvl7pPr>
            <a:lvl8pPr lvl="7" rtl="0">
              <a:spcBef>
                <a:spcPts val="0"/>
              </a:spcBef>
              <a:spcAft>
                <a:spcPts val="0"/>
              </a:spcAft>
              <a:buSzPts val="2800"/>
              <a:buFont typeface="Arial"/>
              <a:buNone/>
              <a:defRPr sz="1800"/>
            </a:lvl8pPr>
            <a:lvl9pPr lvl="8" rtl="0">
              <a:spcBef>
                <a:spcPts val="0"/>
              </a:spcBef>
              <a:spcAft>
                <a:spcPts val="0"/>
              </a:spcAft>
              <a:buSzPts val="2800"/>
              <a:buFont typeface="Arial"/>
              <a:buNone/>
              <a:defRPr sz="1800"/>
            </a:lvl9pPr>
          </a:lstStyle>
          <a:p/>
        </p:txBody>
      </p:sp>
      <p:sp>
        <p:nvSpPr>
          <p:cNvPr id="3000" name="Google Shape;3000;p5"/>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04800" lvl="0" marL="457200" marR="0" rtl="0" algn="l">
              <a:spcBef>
                <a:spcPts val="0"/>
              </a:spcBef>
              <a:spcAft>
                <a:spcPts val="0"/>
              </a:spcAft>
              <a:buClr>
                <a:schemeClr val="dk1"/>
              </a:buClr>
              <a:buSzPts val="1200"/>
              <a:buFont typeface="Arial"/>
              <a:buChar char="●"/>
              <a:defRPr b="0" i="0" sz="3200" u="none" cap="none" strike="noStrike">
                <a:solidFill>
                  <a:schemeClr val="dk1"/>
                </a:solidFill>
                <a:latin typeface="Verdana"/>
                <a:ea typeface="Verdana"/>
                <a:cs typeface="Verdana"/>
                <a:sym typeface="Verdana"/>
              </a:defRPr>
            </a:lvl1pPr>
            <a:lvl2pPr indent="-304800" lvl="1" marL="914400" marR="0" rtl="0" algn="l">
              <a:spcBef>
                <a:spcPts val="0"/>
              </a:spcBef>
              <a:spcAft>
                <a:spcPts val="0"/>
              </a:spcAft>
              <a:buClr>
                <a:schemeClr val="dk1"/>
              </a:buClr>
              <a:buSzPts val="1200"/>
              <a:buFont typeface="Arial"/>
              <a:buChar char="○"/>
              <a:defRPr b="0" i="0" sz="2800" u="none" cap="none" strike="noStrike">
                <a:solidFill>
                  <a:schemeClr val="dk1"/>
                </a:solidFill>
                <a:latin typeface="Calibri"/>
                <a:ea typeface="Calibri"/>
                <a:cs typeface="Calibri"/>
                <a:sym typeface="Calibri"/>
              </a:defRPr>
            </a:lvl2pPr>
            <a:lvl3pPr indent="-304800" lvl="2" marL="1371600" marR="0" rtl="0" algn="l">
              <a:spcBef>
                <a:spcPts val="0"/>
              </a:spcBef>
              <a:spcAft>
                <a:spcPts val="0"/>
              </a:spcAft>
              <a:buClr>
                <a:schemeClr val="dk1"/>
              </a:buClr>
              <a:buSzPts val="1200"/>
              <a:buFont typeface="Arial"/>
              <a:buChar char="■"/>
              <a:defRPr b="0" i="0" sz="2400" u="none" cap="none" strike="noStrike">
                <a:solidFill>
                  <a:schemeClr val="dk1"/>
                </a:solidFill>
                <a:latin typeface="Calibri"/>
                <a:ea typeface="Calibri"/>
                <a:cs typeface="Calibri"/>
                <a:sym typeface="Calibri"/>
              </a:defRPr>
            </a:lvl3pPr>
            <a:lvl4pPr indent="-304800" lvl="3" marL="1828800" marR="0" rtl="0" algn="l">
              <a:spcBef>
                <a:spcPts val="0"/>
              </a:spcBef>
              <a:spcAft>
                <a:spcPts val="0"/>
              </a:spcAft>
              <a:buClr>
                <a:schemeClr val="dk1"/>
              </a:buClr>
              <a:buSzPts val="1200"/>
              <a:buFont typeface="Arial"/>
              <a:buChar char="●"/>
              <a:defRPr b="0" i="0" sz="2000" u="none" cap="none" strike="noStrike">
                <a:solidFill>
                  <a:schemeClr val="dk1"/>
                </a:solidFill>
                <a:latin typeface="Calibri"/>
                <a:ea typeface="Calibri"/>
                <a:cs typeface="Calibri"/>
                <a:sym typeface="Calibri"/>
              </a:defRPr>
            </a:lvl4pPr>
            <a:lvl5pPr indent="-304800" lvl="4" marL="2286000" marR="0" rtl="0" algn="l">
              <a:spcBef>
                <a:spcPts val="0"/>
              </a:spcBef>
              <a:spcAft>
                <a:spcPts val="0"/>
              </a:spcAft>
              <a:buClr>
                <a:schemeClr val="dk1"/>
              </a:buClr>
              <a:buSzPts val="1200"/>
              <a:buFont typeface="Arial"/>
              <a:buChar char="○"/>
              <a:defRPr b="0" i="0" sz="2000" u="none" cap="none" strike="noStrike">
                <a:solidFill>
                  <a:schemeClr val="dk1"/>
                </a:solidFill>
                <a:latin typeface="Calibri"/>
                <a:ea typeface="Calibri"/>
                <a:cs typeface="Calibri"/>
                <a:sym typeface="Calibri"/>
              </a:defRPr>
            </a:lvl5pPr>
            <a:lvl6pPr indent="-304800" lvl="5" marL="2743200" marR="0" rtl="0" algn="l">
              <a:spcBef>
                <a:spcPts val="0"/>
              </a:spcBef>
              <a:spcAft>
                <a:spcPts val="0"/>
              </a:spcAft>
              <a:buClr>
                <a:schemeClr val="dk1"/>
              </a:buClr>
              <a:buSzPts val="1200"/>
              <a:buFont typeface="Arial"/>
              <a:buChar char="■"/>
              <a:defRPr b="0" i="0" sz="2000" u="none" cap="none" strike="noStrike">
                <a:solidFill>
                  <a:schemeClr val="dk1"/>
                </a:solidFill>
                <a:latin typeface="Calibri"/>
                <a:ea typeface="Calibri"/>
                <a:cs typeface="Calibri"/>
                <a:sym typeface="Calibri"/>
              </a:defRPr>
            </a:lvl6pPr>
            <a:lvl7pPr indent="-304800" lvl="6" marL="3200400" marR="0" rtl="0" algn="l">
              <a:spcBef>
                <a:spcPts val="0"/>
              </a:spcBef>
              <a:spcAft>
                <a:spcPts val="0"/>
              </a:spcAft>
              <a:buClr>
                <a:schemeClr val="dk1"/>
              </a:buClr>
              <a:buSzPts val="1200"/>
              <a:buFont typeface="Arial"/>
              <a:buChar char="●"/>
              <a:defRPr b="0" i="0" sz="2000" u="none" cap="none" strike="noStrike">
                <a:solidFill>
                  <a:schemeClr val="dk1"/>
                </a:solidFill>
                <a:latin typeface="Calibri"/>
                <a:ea typeface="Calibri"/>
                <a:cs typeface="Calibri"/>
                <a:sym typeface="Calibri"/>
              </a:defRPr>
            </a:lvl7pPr>
            <a:lvl8pPr indent="-304800" lvl="7" marL="3657600" marR="0" rtl="0" algn="l">
              <a:spcBef>
                <a:spcPts val="0"/>
              </a:spcBef>
              <a:spcAft>
                <a:spcPts val="0"/>
              </a:spcAft>
              <a:buClr>
                <a:schemeClr val="dk1"/>
              </a:buClr>
              <a:buSzPts val="1200"/>
              <a:buFont typeface="Arial"/>
              <a:buChar char="○"/>
              <a:defRPr b="0" i="0" sz="2000" u="none" cap="none" strike="noStrike">
                <a:solidFill>
                  <a:schemeClr val="dk1"/>
                </a:solidFill>
                <a:latin typeface="Calibri"/>
                <a:ea typeface="Calibri"/>
                <a:cs typeface="Calibri"/>
                <a:sym typeface="Calibri"/>
              </a:defRPr>
            </a:lvl8pPr>
            <a:lvl9pPr indent="-304800" lvl="8" marL="4114800" marR="0" rtl="0" algn="l">
              <a:spcBef>
                <a:spcPts val="0"/>
              </a:spcBef>
              <a:spcAft>
                <a:spcPts val="0"/>
              </a:spcAft>
              <a:buClr>
                <a:schemeClr val="dk1"/>
              </a:buClr>
              <a:buSzPts val="12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67" name="Shape 2967"/>
        <p:cNvGrpSpPr/>
        <p:nvPr/>
      </p:nvGrpSpPr>
      <p:grpSpPr>
        <a:xfrm>
          <a:off x="0" y="0"/>
          <a:ext cx="0" cy="0"/>
          <a:chOff x="0" y="0"/>
          <a:chExt cx="0" cy="0"/>
        </a:xfrm>
      </p:grpSpPr>
      <p:sp>
        <p:nvSpPr>
          <p:cNvPr id="2968" name="Google Shape;2968;p1"/>
          <p:cNvSpPr/>
          <p:nvPr/>
        </p:nvSpPr>
        <p:spPr>
          <a:xfrm>
            <a:off x="0" y="0"/>
            <a:ext cx="9144000" cy="1052700"/>
          </a:xfrm>
          <a:prstGeom prst="rect">
            <a:avLst/>
          </a:prstGeom>
          <a:solidFill>
            <a:srgbClr val="36609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pic>
        <p:nvPicPr>
          <p:cNvPr id="2969" name="Google Shape;2969;p1"/>
          <p:cNvPicPr preferRelativeResize="0"/>
          <p:nvPr/>
        </p:nvPicPr>
        <p:blipFill rotWithShape="1">
          <a:blip r:embed="rId1">
            <a:alphaModFix/>
          </a:blip>
          <a:srcRect b="0" l="0" r="0" t="0"/>
          <a:stretch/>
        </p:blipFill>
        <p:spPr>
          <a:xfrm>
            <a:off x="3363562" y="165468"/>
            <a:ext cx="2360565" cy="743252"/>
          </a:xfrm>
          <a:prstGeom prst="rect">
            <a:avLst/>
          </a:prstGeom>
          <a:noFill/>
          <a:ln>
            <a:noFill/>
          </a:ln>
          <a:effectLst>
            <a:outerShdw blurRad="50800" rotWithShape="0" algn="tl" dir="2700000" dist="38100">
              <a:srgbClr val="000000">
                <a:alpha val="40000"/>
              </a:srgbClr>
            </a:outerShdw>
          </a:effectLst>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8.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0.jp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2.jpg"/><Relationship Id="rId4" Type="http://schemas.openxmlformats.org/officeDocument/2006/relationships/image" Target="../media/image6.png"/><Relationship Id="rId5" Type="http://schemas.openxmlformats.org/officeDocument/2006/relationships/image" Target="../media/image2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3.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5.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7.jpg"/><Relationship Id="rId4" Type="http://schemas.openxmlformats.org/officeDocument/2006/relationships/image" Target="../media/image28.jpg"/><Relationship Id="rId5"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0.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2.jp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image" Target="../media/image8.jpg"/><Relationship Id="rId5"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4" name="Shape 3004"/>
        <p:cNvGrpSpPr/>
        <p:nvPr/>
      </p:nvGrpSpPr>
      <p:grpSpPr>
        <a:xfrm>
          <a:off x="0" y="0"/>
          <a:ext cx="0" cy="0"/>
          <a:chOff x="0" y="0"/>
          <a:chExt cx="0" cy="0"/>
        </a:xfrm>
      </p:grpSpPr>
      <p:grpSp>
        <p:nvGrpSpPr>
          <p:cNvPr id="3005" name="Google Shape;3005;p6"/>
          <p:cNvGrpSpPr/>
          <p:nvPr/>
        </p:nvGrpSpPr>
        <p:grpSpPr>
          <a:xfrm>
            <a:off x="0" y="0"/>
            <a:ext cx="9144000" cy="6858000"/>
            <a:chOff x="0" y="0"/>
            <a:chExt cx="9144000" cy="6858000"/>
          </a:xfrm>
        </p:grpSpPr>
        <p:sp>
          <p:nvSpPr>
            <p:cNvPr id="3006" name="Google Shape;3006;p6"/>
            <p:cNvSpPr/>
            <p:nvPr/>
          </p:nvSpPr>
          <p:spPr>
            <a:xfrm>
              <a:off x="0" y="0"/>
              <a:ext cx="9144000" cy="6858000"/>
            </a:xfrm>
            <a:prstGeom prst="rect">
              <a:avLst/>
            </a:prstGeom>
            <a:solidFill>
              <a:srgbClr val="36609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pic>
          <p:nvPicPr>
            <p:cNvPr id="3007" name="Google Shape;3007;p6"/>
            <p:cNvPicPr preferRelativeResize="0"/>
            <p:nvPr/>
          </p:nvPicPr>
          <p:blipFill rotWithShape="1">
            <a:blip r:embed="rId3">
              <a:alphaModFix/>
            </a:blip>
            <a:srcRect b="0" l="0" r="0" t="0"/>
            <a:stretch/>
          </p:blipFill>
          <p:spPr>
            <a:xfrm>
              <a:off x="1835696" y="1268760"/>
              <a:ext cx="5760639" cy="4517434"/>
            </a:xfrm>
            <a:prstGeom prst="rect">
              <a:avLst/>
            </a:prstGeom>
            <a:noFill/>
            <a:ln>
              <a:noFill/>
            </a:ln>
            <a:effectLst>
              <a:outerShdw blurRad="50800" rotWithShape="0" algn="tl" dir="2700000" dist="38100">
                <a:srgbClr val="000000">
                  <a:alpha val="40000"/>
                </a:srgbClr>
              </a:outerShdw>
            </a:effectLst>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0" name="Shape 3100"/>
        <p:cNvGrpSpPr/>
        <p:nvPr/>
      </p:nvGrpSpPr>
      <p:grpSpPr>
        <a:xfrm>
          <a:off x="0" y="0"/>
          <a:ext cx="0" cy="0"/>
          <a:chOff x="0" y="0"/>
          <a:chExt cx="0" cy="0"/>
        </a:xfrm>
      </p:grpSpPr>
      <p:sp>
        <p:nvSpPr>
          <p:cNvPr id="3101" name="Google Shape;3101;p15"/>
          <p:cNvSpPr txBox="1"/>
          <p:nvPr/>
        </p:nvSpPr>
        <p:spPr>
          <a:xfrm>
            <a:off x="464102" y="1025311"/>
            <a:ext cx="8480700" cy="47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2000"/>
              <a:buFont typeface="Arial"/>
              <a:buNone/>
            </a:pPr>
            <a:r>
              <a:rPr b="1" lang="es-ES" sz="2000">
                <a:solidFill>
                  <a:srgbClr val="953734"/>
                </a:solidFill>
                <a:latin typeface="Verdana"/>
                <a:ea typeface="Verdana"/>
                <a:cs typeface="Verdana"/>
                <a:sym typeface="Verdana"/>
              </a:rPr>
              <a:t>CONCLUSIONES</a:t>
            </a:r>
            <a:endParaRPr b="1" sz="2000">
              <a:solidFill>
                <a:srgbClr val="953734"/>
              </a:solidFill>
              <a:latin typeface="Verdana"/>
              <a:ea typeface="Verdana"/>
              <a:cs typeface="Verdana"/>
              <a:sym typeface="Verdana"/>
            </a:endParaRPr>
          </a:p>
        </p:txBody>
      </p:sp>
      <p:grpSp>
        <p:nvGrpSpPr>
          <p:cNvPr id="3102" name="Google Shape;3102;p15"/>
          <p:cNvGrpSpPr/>
          <p:nvPr/>
        </p:nvGrpSpPr>
        <p:grpSpPr>
          <a:xfrm>
            <a:off x="716985" y="1709505"/>
            <a:ext cx="7753731" cy="4952158"/>
            <a:chOff x="0" y="306833"/>
            <a:chExt cx="7753731" cy="4952158"/>
          </a:xfrm>
        </p:grpSpPr>
        <p:sp>
          <p:nvSpPr>
            <p:cNvPr id="3103" name="Google Shape;3103;p15"/>
            <p:cNvSpPr/>
            <p:nvPr/>
          </p:nvSpPr>
          <p:spPr>
            <a:xfrm>
              <a:off x="955037" y="556205"/>
              <a:ext cx="6751200" cy="2037900"/>
            </a:xfrm>
            <a:prstGeom prst="rect">
              <a:avLst/>
            </a:prstGeom>
            <a:solidFill>
              <a:schemeClr val="accent3"/>
            </a:solidFill>
            <a:ln cap="flat" cmpd="sng" w="25400">
              <a:solidFill>
                <a:srgbClr val="7188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4" name="Google Shape;3104;p15"/>
            <p:cNvSpPr txBox="1"/>
            <p:nvPr/>
          </p:nvSpPr>
          <p:spPr>
            <a:xfrm>
              <a:off x="955037" y="556205"/>
              <a:ext cx="6751200" cy="2037900"/>
            </a:xfrm>
            <a:prstGeom prst="rect">
              <a:avLst/>
            </a:prstGeom>
            <a:noFill/>
            <a:ln>
              <a:noFill/>
            </a:ln>
          </p:spPr>
          <p:txBody>
            <a:bodyPr anchorCtr="0" anchor="ctr" bIns="60950" lIns="1528475" spcFirstLastPara="1" rIns="60950" wrap="square" tIns="60950">
              <a:noAutofit/>
            </a:bodyPr>
            <a:lstStyle/>
            <a:p>
              <a:pPr indent="0" lvl="0" marL="0" marR="0" rtl="0" algn="l">
                <a:lnSpc>
                  <a:spcPct val="90000"/>
                </a:lnSpc>
                <a:spcBef>
                  <a:spcPts val="0"/>
                </a:spcBef>
                <a:spcAft>
                  <a:spcPts val="0"/>
                </a:spcAft>
                <a:buClr>
                  <a:schemeClr val="lt1"/>
                </a:buClr>
                <a:buSzPts val="1600"/>
                <a:buFont typeface="Verdana"/>
                <a:buNone/>
              </a:pPr>
              <a:r>
                <a:rPr lang="es-ES" sz="1600">
                  <a:solidFill>
                    <a:schemeClr val="lt1"/>
                  </a:solidFill>
                  <a:latin typeface="Verdana"/>
                  <a:ea typeface="Verdana"/>
                  <a:cs typeface="Verdana"/>
                  <a:sym typeface="Verdana"/>
                </a:rPr>
                <a:t>Si bien el PND 2018-2022, propuso el establecimiento de agendas intersectoriales con los sectores productivos y adelantar cinco acciones conjuntas con el DNP y los ministerios de Vivienda y de Agricultura para robustecer los mecanismos de articulación y coordinación para la sostenibilidad, estas actividades mostraron un escaso desarrollo y sólo incluyó el recurso hídrico.</a:t>
              </a:r>
              <a:endParaRPr/>
            </a:p>
          </p:txBody>
        </p:sp>
        <p:sp>
          <p:nvSpPr>
            <p:cNvPr id="3105" name="Google Shape;3105;p15"/>
            <p:cNvSpPr/>
            <p:nvPr/>
          </p:nvSpPr>
          <p:spPr>
            <a:xfrm>
              <a:off x="0" y="306833"/>
              <a:ext cx="1579500" cy="2369400"/>
            </a:xfrm>
            <a:prstGeom prst="rect">
              <a:avLst/>
            </a:prstGeom>
            <a:blipFill rotWithShape="1">
              <a:blip r:embed="rId3">
                <a:alphaModFix/>
              </a:blip>
              <a:stretch>
                <a:fillRect b="0" l="-24998" r="-24998"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6" name="Google Shape;3106;p15"/>
            <p:cNvSpPr/>
            <p:nvPr/>
          </p:nvSpPr>
          <p:spPr>
            <a:xfrm>
              <a:off x="532431" y="3339745"/>
              <a:ext cx="7221300" cy="1773300"/>
            </a:xfrm>
            <a:prstGeom prst="rect">
              <a:avLst/>
            </a:prstGeom>
            <a:solidFill>
              <a:schemeClr val="accent3">
                <a:alpha val="498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7" name="Google Shape;3107;p15"/>
            <p:cNvSpPr txBox="1"/>
            <p:nvPr/>
          </p:nvSpPr>
          <p:spPr>
            <a:xfrm>
              <a:off x="532431" y="3339745"/>
              <a:ext cx="7221300" cy="1773300"/>
            </a:xfrm>
            <a:prstGeom prst="rect">
              <a:avLst/>
            </a:prstGeom>
            <a:noFill/>
            <a:ln>
              <a:noFill/>
            </a:ln>
          </p:spPr>
          <p:txBody>
            <a:bodyPr anchorCtr="0" anchor="ctr" bIns="60950" lIns="1528475" spcFirstLastPara="1" rIns="60950" wrap="square" tIns="60950">
              <a:noAutofit/>
            </a:bodyPr>
            <a:lstStyle/>
            <a:p>
              <a:pPr indent="0" lvl="0" marL="0" marR="0" rtl="0" algn="l">
                <a:lnSpc>
                  <a:spcPct val="90000"/>
                </a:lnSpc>
                <a:spcBef>
                  <a:spcPts val="0"/>
                </a:spcBef>
                <a:spcAft>
                  <a:spcPts val="0"/>
                </a:spcAft>
                <a:buClr>
                  <a:schemeClr val="lt1"/>
                </a:buClr>
                <a:buSzPts val="1600"/>
                <a:buFont typeface="Verdana"/>
                <a:buNone/>
              </a:pPr>
              <a:r>
                <a:rPr lang="es-ES" sz="1600">
                  <a:solidFill>
                    <a:schemeClr val="lt1"/>
                  </a:solidFill>
                  <a:latin typeface="Verdana"/>
                  <a:ea typeface="Verdana"/>
                  <a:cs typeface="Verdana"/>
                  <a:sym typeface="Verdana"/>
                </a:rPr>
                <a:t>La implementación del SIAC no se realizó por todas las CAR, manifestando la aplicación de los sistemas de información propios con que cuenta cada entidad.</a:t>
              </a:r>
              <a:endParaRPr/>
            </a:p>
          </p:txBody>
        </p:sp>
        <p:sp>
          <p:nvSpPr>
            <p:cNvPr id="3108" name="Google Shape;3108;p15"/>
            <p:cNvSpPr/>
            <p:nvPr/>
          </p:nvSpPr>
          <p:spPr>
            <a:xfrm>
              <a:off x="0" y="2889591"/>
              <a:ext cx="1579500" cy="2369400"/>
            </a:xfrm>
            <a:prstGeom prst="rect">
              <a:avLst/>
            </a:prstGeom>
            <a:blipFill rotWithShape="1">
              <a:blip r:embed="rId4">
                <a:alphaModFix/>
              </a:blip>
              <a:stretch>
                <a:fillRect b="0" l="-24998" r="-24998"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2" name="Shape 3112"/>
        <p:cNvGrpSpPr/>
        <p:nvPr/>
      </p:nvGrpSpPr>
      <p:grpSpPr>
        <a:xfrm>
          <a:off x="0" y="0"/>
          <a:ext cx="0" cy="0"/>
          <a:chOff x="0" y="0"/>
          <a:chExt cx="0" cy="0"/>
        </a:xfrm>
      </p:grpSpPr>
      <p:grpSp>
        <p:nvGrpSpPr>
          <p:cNvPr id="3113" name="Google Shape;3113;p16"/>
          <p:cNvGrpSpPr/>
          <p:nvPr/>
        </p:nvGrpSpPr>
        <p:grpSpPr>
          <a:xfrm>
            <a:off x="564621" y="1875569"/>
            <a:ext cx="8171659" cy="4811506"/>
            <a:chOff x="345640" y="2380"/>
            <a:chExt cx="8171659" cy="4811506"/>
          </a:xfrm>
        </p:grpSpPr>
        <p:sp>
          <p:nvSpPr>
            <p:cNvPr id="3114" name="Google Shape;3114;p16"/>
            <p:cNvSpPr/>
            <p:nvPr/>
          </p:nvSpPr>
          <p:spPr>
            <a:xfrm>
              <a:off x="345640" y="2380"/>
              <a:ext cx="1460700" cy="584700"/>
            </a:xfrm>
            <a:prstGeom prst="roundRect">
              <a:avLst>
                <a:gd fmla="val 10000" name="adj"/>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5" name="Google Shape;3115;p16"/>
            <p:cNvSpPr txBox="1"/>
            <p:nvPr/>
          </p:nvSpPr>
          <p:spPr>
            <a:xfrm>
              <a:off x="362767" y="19507"/>
              <a:ext cx="1426200" cy="550500"/>
            </a:xfrm>
            <a:prstGeom prst="rect">
              <a:avLst/>
            </a:prstGeom>
            <a:noFill/>
            <a:ln>
              <a:noFill/>
            </a:ln>
          </p:spPr>
          <p:txBody>
            <a:bodyPr anchorCtr="0" anchor="ctr" bIns="20300" lIns="30475" spcFirstLastPara="1" rIns="30475" wrap="square" tIns="20300">
              <a:noAutofit/>
            </a:bodyPr>
            <a:lstStyle/>
            <a:p>
              <a:pPr indent="0" lvl="0" marL="0" marR="0" rtl="0" algn="ctr">
                <a:lnSpc>
                  <a:spcPct val="90000"/>
                </a:lnSpc>
                <a:spcBef>
                  <a:spcPts val="0"/>
                </a:spcBef>
                <a:spcAft>
                  <a:spcPts val="0"/>
                </a:spcAft>
                <a:buClr>
                  <a:schemeClr val="lt1"/>
                </a:buClr>
                <a:buSzPts val="1600"/>
                <a:buFont typeface="Verdana"/>
                <a:buNone/>
              </a:pPr>
              <a:r>
                <a:rPr b="1" lang="es-ES" sz="1600">
                  <a:solidFill>
                    <a:schemeClr val="lt1"/>
                  </a:solidFill>
                  <a:latin typeface="Verdana"/>
                  <a:ea typeface="Verdana"/>
                  <a:cs typeface="Verdana"/>
                  <a:sym typeface="Verdana"/>
                </a:rPr>
                <a:t>OBJETIVO GENERAL</a:t>
              </a:r>
              <a:endParaRPr sz="1600">
                <a:solidFill>
                  <a:schemeClr val="lt1"/>
                </a:solidFill>
                <a:latin typeface="Verdana"/>
                <a:ea typeface="Verdana"/>
                <a:cs typeface="Verdana"/>
                <a:sym typeface="Verdana"/>
              </a:endParaRPr>
            </a:p>
          </p:txBody>
        </p:sp>
        <p:sp>
          <p:nvSpPr>
            <p:cNvPr id="3116" name="Google Shape;3116;p16"/>
            <p:cNvSpPr/>
            <p:nvPr/>
          </p:nvSpPr>
          <p:spPr>
            <a:xfrm>
              <a:off x="491696" y="587129"/>
              <a:ext cx="146100" cy="2150700"/>
            </a:xfrm>
            <a:custGeom>
              <a:rect b="b" l="l" r="r" t="t"/>
              <a:pathLst>
                <a:path extrusionOk="0" h="120000" w="120000">
                  <a:moveTo>
                    <a:pt x="0" y="0"/>
                  </a:moveTo>
                  <a:lnTo>
                    <a:pt x="0" y="120000"/>
                  </a:lnTo>
                  <a:lnTo>
                    <a:pt x="120000" y="120000"/>
                  </a:lnTo>
                </a:path>
              </a:pathLst>
            </a:custGeom>
            <a:noFill/>
            <a:ln cap="flat" cmpd="sng" w="25400">
              <a:solidFill>
                <a:schemeClr val="accent3"/>
              </a:solidFill>
              <a:prstDash val="solid"/>
              <a:round/>
              <a:headEnd len="sm" w="sm" type="none"/>
              <a:tailEnd len="sm" w="sm" type="none"/>
            </a:ln>
          </p:spPr>
        </p:sp>
        <p:sp>
          <p:nvSpPr>
            <p:cNvPr id="3117" name="Google Shape;3117;p16"/>
            <p:cNvSpPr/>
            <p:nvPr/>
          </p:nvSpPr>
          <p:spPr>
            <a:xfrm>
              <a:off x="637752" y="769698"/>
              <a:ext cx="2348100" cy="3936300"/>
            </a:xfrm>
            <a:prstGeom prst="roundRect">
              <a:avLst>
                <a:gd fmla="val 10000" name="adj"/>
              </a:avLst>
            </a:prstGeom>
            <a:solidFill>
              <a:schemeClr val="accent6">
                <a:alpha val="498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8" name="Google Shape;3118;p16"/>
            <p:cNvSpPr txBox="1"/>
            <p:nvPr/>
          </p:nvSpPr>
          <p:spPr>
            <a:xfrm>
              <a:off x="706526" y="838472"/>
              <a:ext cx="2210700" cy="3798900"/>
            </a:xfrm>
            <a:prstGeom prst="rect">
              <a:avLst/>
            </a:prstGeom>
            <a:noFill/>
            <a:ln>
              <a:noFill/>
            </a:ln>
          </p:spPr>
          <p:txBody>
            <a:bodyPr anchorCtr="0" anchor="ctr" bIns="17775" lIns="26650" spcFirstLastPara="1" rIns="26650" wrap="square" tIns="17775">
              <a:noAutofit/>
            </a:bodyPr>
            <a:lstStyle/>
            <a:p>
              <a:pPr indent="0" lvl="0" marL="0" marR="0" rtl="0" algn="just">
                <a:lnSpc>
                  <a:spcPct val="90000"/>
                </a:lnSpc>
                <a:spcBef>
                  <a:spcPts val="0"/>
                </a:spcBef>
                <a:spcAft>
                  <a:spcPts val="0"/>
                </a:spcAft>
                <a:buClr>
                  <a:schemeClr val="lt1"/>
                </a:buClr>
                <a:buSzPts val="1400"/>
                <a:buFont typeface="Verdana"/>
                <a:buNone/>
              </a:pPr>
              <a:r>
                <a:rPr lang="es-ES" sz="1400">
                  <a:solidFill>
                    <a:schemeClr val="lt1"/>
                  </a:solidFill>
                  <a:latin typeface="Verdana"/>
                  <a:ea typeface="Verdana"/>
                  <a:cs typeface="Verdana"/>
                  <a:sym typeface="Verdana"/>
                </a:rPr>
                <a:t>Analizar y evaluar la ejecución presupuestal de los recursos apropiados para la protección del medio ambiente tanto del Presupuesto General de la Nación (PGN) como de recursos propios de las corporaciones autónomas regionales y de desarrollo sostenible y del Sistema General de Regalías (SGR) asignados a las entidades del sector.</a:t>
              </a:r>
              <a:endParaRPr sz="1400">
                <a:solidFill>
                  <a:schemeClr val="lt1"/>
                </a:solidFill>
                <a:latin typeface="Calibri"/>
                <a:ea typeface="Calibri"/>
                <a:cs typeface="Calibri"/>
                <a:sym typeface="Calibri"/>
              </a:endParaRPr>
            </a:p>
          </p:txBody>
        </p:sp>
        <p:sp>
          <p:nvSpPr>
            <p:cNvPr id="3119" name="Google Shape;3119;p16"/>
            <p:cNvSpPr/>
            <p:nvPr/>
          </p:nvSpPr>
          <p:spPr>
            <a:xfrm>
              <a:off x="2863991" y="2380"/>
              <a:ext cx="2435100" cy="634200"/>
            </a:xfrm>
            <a:prstGeom prst="roundRect">
              <a:avLst>
                <a:gd fmla="val 10000" name="adj"/>
              </a:avLst>
            </a:prstGeom>
            <a:solidFill>
              <a:srgbClr val="99B95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0" name="Google Shape;3120;p16"/>
            <p:cNvSpPr txBox="1"/>
            <p:nvPr/>
          </p:nvSpPr>
          <p:spPr>
            <a:xfrm>
              <a:off x="2882564" y="20953"/>
              <a:ext cx="2397900" cy="597000"/>
            </a:xfrm>
            <a:prstGeom prst="rect">
              <a:avLst/>
            </a:prstGeom>
            <a:noFill/>
            <a:ln>
              <a:noFill/>
            </a:ln>
          </p:spPr>
          <p:txBody>
            <a:bodyPr anchorCtr="0" anchor="ctr" bIns="20300" lIns="30475" spcFirstLastPara="1" rIns="30475" wrap="square" tIns="20300">
              <a:noAutofit/>
            </a:bodyPr>
            <a:lstStyle/>
            <a:p>
              <a:pPr indent="0" lvl="0" marL="0" marR="0" rtl="0" algn="ctr">
                <a:lnSpc>
                  <a:spcPct val="90000"/>
                </a:lnSpc>
                <a:spcBef>
                  <a:spcPts val="0"/>
                </a:spcBef>
                <a:spcAft>
                  <a:spcPts val="0"/>
                </a:spcAft>
                <a:buClr>
                  <a:schemeClr val="lt1"/>
                </a:buClr>
                <a:buSzPts val="1600"/>
                <a:buFont typeface="Verdana"/>
                <a:buNone/>
              </a:pPr>
              <a:r>
                <a:rPr b="1" lang="es-ES" sz="1600">
                  <a:solidFill>
                    <a:schemeClr val="lt1"/>
                  </a:solidFill>
                  <a:latin typeface="Verdana"/>
                  <a:ea typeface="Verdana"/>
                  <a:cs typeface="Verdana"/>
                  <a:sym typeface="Verdana"/>
                </a:rPr>
                <a:t>0BJETIVOS ESPECÍFICOS</a:t>
              </a:r>
              <a:endParaRPr sz="1600">
                <a:solidFill>
                  <a:schemeClr val="lt1"/>
                </a:solidFill>
                <a:latin typeface="Calibri"/>
                <a:ea typeface="Calibri"/>
                <a:cs typeface="Calibri"/>
                <a:sym typeface="Calibri"/>
              </a:endParaRPr>
            </a:p>
          </p:txBody>
        </p:sp>
        <p:sp>
          <p:nvSpPr>
            <p:cNvPr id="3121" name="Google Shape;3121;p16"/>
            <p:cNvSpPr/>
            <p:nvPr/>
          </p:nvSpPr>
          <p:spPr>
            <a:xfrm>
              <a:off x="3107495" y="636525"/>
              <a:ext cx="243600" cy="735300"/>
            </a:xfrm>
            <a:custGeom>
              <a:rect b="b" l="l" r="r" t="t"/>
              <a:pathLst>
                <a:path extrusionOk="0" h="120000" w="120000">
                  <a:moveTo>
                    <a:pt x="0" y="0"/>
                  </a:moveTo>
                  <a:lnTo>
                    <a:pt x="0" y="120000"/>
                  </a:lnTo>
                  <a:lnTo>
                    <a:pt x="120000" y="120000"/>
                  </a:lnTo>
                </a:path>
              </a:pathLst>
            </a:custGeom>
            <a:noFill/>
            <a:ln cap="flat" cmpd="sng" w="25400">
              <a:solidFill>
                <a:schemeClr val="accent3"/>
              </a:solidFill>
              <a:prstDash val="solid"/>
              <a:round/>
              <a:headEnd len="sm" w="sm" type="none"/>
              <a:tailEnd len="sm" w="sm" type="none"/>
            </a:ln>
          </p:spPr>
        </p:sp>
        <p:sp>
          <p:nvSpPr>
            <p:cNvPr id="3122" name="Google Shape;3122;p16"/>
            <p:cNvSpPr/>
            <p:nvPr/>
          </p:nvSpPr>
          <p:spPr>
            <a:xfrm>
              <a:off x="3350999" y="819094"/>
              <a:ext cx="5126700" cy="1105200"/>
            </a:xfrm>
            <a:prstGeom prst="roundRect">
              <a:avLst>
                <a:gd fmla="val 10000" name="adj"/>
              </a:avLst>
            </a:prstGeom>
            <a:solidFill>
              <a:srgbClr val="FFC000"/>
            </a:solidFill>
            <a:ln cap="flat" cmpd="sng" w="25400">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3" name="Google Shape;3123;p16"/>
            <p:cNvSpPr txBox="1"/>
            <p:nvPr/>
          </p:nvSpPr>
          <p:spPr>
            <a:xfrm>
              <a:off x="3383368" y="851463"/>
              <a:ext cx="5061900" cy="1040400"/>
            </a:xfrm>
            <a:prstGeom prst="rect">
              <a:avLst/>
            </a:prstGeom>
            <a:noFill/>
            <a:ln>
              <a:noFill/>
            </a:ln>
          </p:spPr>
          <p:txBody>
            <a:bodyPr anchorCtr="0" anchor="ctr" bIns="15225" lIns="22850" spcFirstLastPara="1" rIns="22850" wrap="square" tIns="15225">
              <a:noAutofit/>
            </a:bodyPr>
            <a:lstStyle/>
            <a:p>
              <a:pPr indent="0" lvl="0" marL="0" marR="0" rtl="0" algn="just">
                <a:lnSpc>
                  <a:spcPct val="90000"/>
                </a:lnSpc>
                <a:spcBef>
                  <a:spcPts val="0"/>
                </a:spcBef>
                <a:spcAft>
                  <a:spcPts val="0"/>
                </a:spcAft>
                <a:buClr>
                  <a:schemeClr val="lt1"/>
                </a:buClr>
                <a:buSzPts val="1200"/>
                <a:buFont typeface="Noto Sans Symbols"/>
                <a:buNone/>
              </a:pPr>
              <a:r>
                <a:rPr lang="es-ES" sz="1200">
                  <a:solidFill>
                    <a:schemeClr val="lt1"/>
                  </a:solidFill>
                  <a:latin typeface="Verdana"/>
                  <a:ea typeface="Verdana"/>
                  <a:cs typeface="Verdana"/>
                  <a:sym typeface="Verdana"/>
                </a:rPr>
                <a:t>Analizar y evaluar la ejecución presupuestal de los recursos del Presupuesto General de la Nación (PGN) autorizados a las entidades del Sector Ambiente y Desarrollo Sostenible en la Ley 2063 de 2020 (Ley Anual de Presupuesto 2021) a partir de la información registrada en el Sistema Integrado de Información Financiera-SIIF Nación - vigencia 2021.</a:t>
              </a:r>
              <a:endParaRPr sz="1200">
                <a:solidFill>
                  <a:schemeClr val="lt1"/>
                </a:solidFill>
                <a:latin typeface="Calibri"/>
                <a:ea typeface="Calibri"/>
                <a:cs typeface="Calibri"/>
                <a:sym typeface="Calibri"/>
              </a:endParaRPr>
            </a:p>
          </p:txBody>
        </p:sp>
        <p:sp>
          <p:nvSpPr>
            <p:cNvPr id="3124" name="Google Shape;3124;p16"/>
            <p:cNvSpPr/>
            <p:nvPr/>
          </p:nvSpPr>
          <p:spPr>
            <a:xfrm>
              <a:off x="3107495" y="636525"/>
              <a:ext cx="243600" cy="1932600"/>
            </a:xfrm>
            <a:custGeom>
              <a:rect b="b" l="l" r="r" t="t"/>
              <a:pathLst>
                <a:path extrusionOk="0" h="120000" w="120000">
                  <a:moveTo>
                    <a:pt x="0" y="0"/>
                  </a:moveTo>
                  <a:lnTo>
                    <a:pt x="0" y="120000"/>
                  </a:lnTo>
                  <a:lnTo>
                    <a:pt x="120000" y="120000"/>
                  </a:lnTo>
                </a:path>
              </a:pathLst>
            </a:custGeom>
            <a:noFill/>
            <a:ln cap="flat" cmpd="sng" w="25400">
              <a:solidFill>
                <a:schemeClr val="accent3"/>
              </a:solidFill>
              <a:prstDash val="solid"/>
              <a:round/>
              <a:headEnd len="sm" w="sm" type="none"/>
              <a:tailEnd len="sm" w="sm" type="none"/>
            </a:ln>
          </p:spPr>
        </p:sp>
        <p:sp>
          <p:nvSpPr>
            <p:cNvPr id="3125" name="Google Shape;3125;p16"/>
            <p:cNvSpPr/>
            <p:nvPr/>
          </p:nvSpPr>
          <p:spPr>
            <a:xfrm>
              <a:off x="3350999" y="2106838"/>
              <a:ext cx="5155500" cy="924300"/>
            </a:xfrm>
            <a:prstGeom prst="roundRect">
              <a:avLst>
                <a:gd fmla="val 10000" name="adj"/>
              </a:avLst>
            </a:prstGeom>
            <a:solidFill>
              <a:srgbClr val="CC9900"/>
            </a:solidFill>
            <a:ln cap="flat" cmpd="sng" w="9525">
              <a:solidFill>
                <a:srgbClr val="F5913F"/>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6" name="Google Shape;3126;p16"/>
            <p:cNvSpPr txBox="1"/>
            <p:nvPr/>
          </p:nvSpPr>
          <p:spPr>
            <a:xfrm>
              <a:off x="3378073" y="2133912"/>
              <a:ext cx="5101500" cy="870300"/>
            </a:xfrm>
            <a:prstGeom prst="rect">
              <a:avLst/>
            </a:prstGeom>
            <a:noFill/>
            <a:ln>
              <a:noFill/>
            </a:ln>
          </p:spPr>
          <p:txBody>
            <a:bodyPr anchorCtr="0" anchor="ctr" bIns="15225" lIns="22850" spcFirstLastPara="1" rIns="22850" wrap="square" tIns="15225">
              <a:noAutofit/>
            </a:bodyPr>
            <a:lstStyle/>
            <a:p>
              <a:pPr indent="0" lvl="0" marL="0" marR="0" rtl="0" algn="just">
                <a:lnSpc>
                  <a:spcPct val="90000"/>
                </a:lnSpc>
                <a:spcBef>
                  <a:spcPts val="0"/>
                </a:spcBef>
                <a:spcAft>
                  <a:spcPts val="0"/>
                </a:spcAft>
                <a:buClr>
                  <a:schemeClr val="lt1"/>
                </a:buClr>
                <a:buSzPts val="1200"/>
                <a:buFont typeface="Noto Sans Symbols"/>
                <a:buNone/>
              </a:pPr>
              <a:r>
                <a:rPr lang="es-ES" sz="1200">
                  <a:solidFill>
                    <a:schemeClr val="lt1"/>
                  </a:solidFill>
                  <a:latin typeface="Verdana"/>
                  <a:ea typeface="Verdana"/>
                  <a:cs typeface="Verdana"/>
                  <a:sym typeface="Verdana"/>
                </a:rPr>
                <a:t>Analizar y evaluar la información contenida en la plataforma: Consolidador de Hacienda e Información Pública- CHIP sobre ejecución presupuestal de los recursos propios y administrados de las corporaciones autónomas regionales, para la vigencia 2021, tanto de ingresos como de gastos.</a:t>
              </a:r>
              <a:endParaRPr sz="1200">
                <a:solidFill>
                  <a:schemeClr val="lt1"/>
                </a:solidFill>
                <a:latin typeface="Calibri"/>
                <a:ea typeface="Calibri"/>
                <a:cs typeface="Calibri"/>
                <a:sym typeface="Calibri"/>
              </a:endParaRPr>
            </a:p>
          </p:txBody>
        </p:sp>
        <p:sp>
          <p:nvSpPr>
            <p:cNvPr id="3127" name="Google Shape;3127;p16"/>
            <p:cNvSpPr/>
            <p:nvPr/>
          </p:nvSpPr>
          <p:spPr>
            <a:xfrm>
              <a:off x="3107495" y="636525"/>
              <a:ext cx="243600" cy="2982900"/>
            </a:xfrm>
            <a:custGeom>
              <a:rect b="b" l="l" r="r" t="t"/>
              <a:pathLst>
                <a:path extrusionOk="0" h="120000" w="120000">
                  <a:moveTo>
                    <a:pt x="0" y="0"/>
                  </a:moveTo>
                  <a:lnTo>
                    <a:pt x="0" y="120000"/>
                  </a:lnTo>
                  <a:lnTo>
                    <a:pt x="120000" y="120000"/>
                  </a:lnTo>
                </a:path>
              </a:pathLst>
            </a:custGeom>
            <a:noFill/>
            <a:ln cap="flat" cmpd="sng" w="25400">
              <a:solidFill>
                <a:schemeClr val="accent3"/>
              </a:solidFill>
              <a:prstDash val="solid"/>
              <a:round/>
              <a:headEnd len="sm" w="sm" type="none"/>
              <a:tailEnd len="sm" w="sm" type="none"/>
            </a:ln>
          </p:spPr>
        </p:sp>
        <p:sp>
          <p:nvSpPr>
            <p:cNvPr id="3128" name="Google Shape;3128;p16"/>
            <p:cNvSpPr/>
            <p:nvPr/>
          </p:nvSpPr>
          <p:spPr>
            <a:xfrm>
              <a:off x="3350999" y="3213794"/>
              <a:ext cx="5133300" cy="811200"/>
            </a:xfrm>
            <a:prstGeom prst="roundRect">
              <a:avLst>
                <a:gd fmla="val 10000" name="adj"/>
              </a:avLst>
            </a:prstGeom>
            <a:solidFill>
              <a:srgbClr val="CCCC00">
                <a:alpha val="89800"/>
              </a:srgbClr>
            </a:solidFill>
            <a:ln cap="flat" cmpd="sng" w="25400">
              <a:solidFill>
                <a:srgbClr val="BABA5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9" name="Google Shape;3129;p16"/>
            <p:cNvSpPr txBox="1"/>
            <p:nvPr/>
          </p:nvSpPr>
          <p:spPr>
            <a:xfrm>
              <a:off x="3374759" y="3237554"/>
              <a:ext cx="5085600" cy="763800"/>
            </a:xfrm>
            <a:prstGeom prst="rect">
              <a:avLst/>
            </a:prstGeom>
            <a:noFill/>
            <a:ln>
              <a:noFill/>
            </a:ln>
          </p:spPr>
          <p:txBody>
            <a:bodyPr anchorCtr="0" anchor="ctr" bIns="15225" lIns="22850" spcFirstLastPara="1" rIns="22850" wrap="square" tIns="15225">
              <a:noAutofit/>
            </a:bodyPr>
            <a:lstStyle/>
            <a:p>
              <a:pPr indent="0" lvl="0" marL="0" marR="0" rtl="0" algn="just">
                <a:lnSpc>
                  <a:spcPct val="90000"/>
                </a:lnSpc>
                <a:spcBef>
                  <a:spcPts val="0"/>
                </a:spcBef>
                <a:spcAft>
                  <a:spcPts val="0"/>
                </a:spcAft>
                <a:buClr>
                  <a:schemeClr val="dk1"/>
                </a:buClr>
                <a:buSzPts val="1200"/>
                <a:buFont typeface="Noto Sans Symbols"/>
                <a:buNone/>
              </a:pPr>
              <a:r>
                <a:rPr lang="es-ES" sz="1200">
                  <a:solidFill>
                    <a:schemeClr val="dk1"/>
                  </a:solidFill>
                  <a:latin typeface="Verdana"/>
                  <a:ea typeface="Verdana"/>
                  <a:cs typeface="Verdana"/>
                  <a:sym typeface="Verdana"/>
                </a:rPr>
                <a:t>Evaluar el avance del Plan Plurianual de Inversiones que financia el Gasto Ambiental Pacto por la Sostenibilidad: producir conservando y conservar produciendo del Plan Nacional de Desarrollo 2018-2022, para su tercera anualidad que corresponde a la vigencia 2021.</a:t>
              </a:r>
              <a:endParaRPr sz="1200">
                <a:solidFill>
                  <a:schemeClr val="dk1"/>
                </a:solidFill>
                <a:latin typeface="Calibri"/>
                <a:ea typeface="Calibri"/>
                <a:cs typeface="Calibri"/>
                <a:sym typeface="Calibri"/>
              </a:endParaRPr>
            </a:p>
          </p:txBody>
        </p:sp>
        <p:sp>
          <p:nvSpPr>
            <p:cNvPr id="3130" name="Google Shape;3130;p16"/>
            <p:cNvSpPr/>
            <p:nvPr/>
          </p:nvSpPr>
          <p:spPr>
            <a:xfrm>
              <a:off x="3107495" y="636525"/>
              <a:ext cx="243600" cy="3874200"/>
            </a:xfrm>
            <a:custGeom>
              <a:rect b="b" l="l" r="r" t="t"/>
              <a:pathLst>
                <a:path extrusionOk="0" h="120000" w="120000">
                  <a:moveTo>
                    <a:pt x="0" y="0"/>
                  </a:moveTo>
                  <a:lnTo>
                    <a:pt x="0" y="120000"/>
                  </a:lnTo>
                  <a:lnTo>
                    <a:pt x="120000" y="120000"/>
                  </a:lnTo>
                </a:path>
              </a:pathLst>
            </a:custGeom>
            <a:noFill/>
            <a:ln cap="flat" cmpd="sng" w="25400">
              <a:solidFill>
                <a:schemeClr val="accent3"/>
              </a:solidFill>
              <a:prstDash val="solid"/>
              <a:round/>
              <a:headEnd len="sm" w="sm" type="none"/>
              <a:tailEnd len="sm" w="sm" type="none"/>
            </a:ln>
          </p:spPr>
        </p:sp>
        <p:sp>
          <p:nvSpPr>
            <p:cNvPr id="3131" name="Google Shape;3131;p16"/>
            <p:cNvSpPr/>
            <p:nvPr/>
          </p:nvSpPr>
          <p:spPr>
            <a:xfrm>
              <a:off x="3350999" y="4207586"/>
              <a:ext cx="5166300" cy="606300"/>
            </a:xfrm>
            <a:prstGeom prst="roundRect">
              <a:avLst>
                <a:gd fmla="val 10000" name="adj"/>
              </a:avLst>
            </a:prstGeom>
            <a:solidFill>
              <a:srgbClr val="663300">
                <a:alpha val="89800"/>
              </a:srgbClr>
            </a:solidFill>
            <a:ln cap="flat" cmpd="sng" w="25400">
              <a:solidFill>
                <a:srgbClr val="6633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2" name="Google Shape;3132;p16"/>
            <p:cNvSpPr txBox="1"/>
            <p:nvPr/>
          </p:nvSpPr>
          <p:spPr>
            <a:xfrm>
              <a:off x="3368753" y="4225340"/>
              <a:ext cx="5130600" cy="570600"/>
            </a:xfrm>
            <a:prstGeom prst="rect">
              <a:avLst/>
            </a:prstGeom>
            <a:noFill/>
            <a:ln>
              <a:noFill/>
            </a:ln>
          </p:spPr>
          <p:txBody>
            <a:bodyPr anchorCtr="0" anchor="ctr" bIns="15225" lIns="22850" spcFirstLastPara="1" rIns="22850" wrap="square" tIns="15225">
              <a:noAutofit/>
            </a:bodyPr>
            <a:lstStyle/>
            <a:p>
              <a:pPr indent="0" lvl="0" marL="0" marR="0" rtl="0" algn="just">
                <a:lnSpc>
                  <a:spcPct val="90000"/>
                </a:lnSpc>
                <a:spcBef>
                  <a:spcPts val="0"/>
                </a:spcBef>
                <a:spcAft>
                  <a:spcPts val="0"/>
                </a:spcAft>
                <a:buClr>
                  <a:schemeClr val="lt1"/>
                </a:buClr>
                <a:buSzPts val="1200"/>
                <a:buFont typeface="Noto Sans Symbols"/>
                <a:buNone/>
              </a:pPr>
              <a:r>
                <a:rPr lang="es-ES" sz="1200">
                  <a:solidFill>
                    <a:schemeClr val="lt1"/>
                  </a:solidFill>
                  <a:latin typeface="Verdana"/>
                  <a:ea typeface="Verdana"/>
                  <a:cs typeface="Verdana"/>
                  <a:sym typeface="Verdana"/>
                </a:rPr>
                <a:t>Analizar el manejo de los recursos del SGR asignados para la protección del medio ambiente en el marco de la nueva normatividad que rige la materia</a:t>
              </a:r>
              <a:r>
                <a:rPr lang="es-ES" sz="1200">
                  <a:solidFill>
                    <a:schemeClr val="dk1"/>
                  </a:solidFill>
                  <a:latin typeface="Verdana"/>
                  <a:ea typeface="Verdana"/>
                  <a:cs typeface="Verdana"/>
                  <a:sym typeface="Verdana"/>
                </a:rPr>
                <a:t>.</a:t>
              </a:r>
              <a:endParaRPr sz="1200">
                <a:solidFill>
                  <a:schemeClr val="dk1"/>
                </a:solidFill>
                <a:latin typeface="Calibri"/>
                <a:ea typeface="Calibri"/>
                <a:cs typeface="Calibri"/>
                <a:sym typeface="Calibri"/>
              </a:endParaRPr>
            </a:p>
          </p:txBody>
        </p:sp>
      </p:grpSp>
      <p:sp>
        <p:nvSpPr>
          <p:cNvPr id="3133" name="Google Shape;3133;p16"/>
          <p:cNvSpPr/>
          <p:nvPr/>
        </p:nvSpPr>
        <p:spPr>
          <a:xfrm>
            <a:off x="1506984" y="1037431"/>
            <a:ext cx="6129900" cy="723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4F6128"/>
                </a:solidFill>
                <a:latin typeface="Verdana"/>
                <a:ea typeface="Verdana"/>
                <a:cs typeface="Verdana"/>
                <a:sym typeface="Verdana"/>
              </a:rPr>
              <a:t>CAPÍTULO II IERNA 2021-2022</a:t>
            </a:r>
            <a:endParaRPr/>
          </a:p>
          <a:p>
            <a:pPr indent="0" lvl="0" marL="0" marR="0" rtl="0" algn="ctr">
              <a:spcBef>
                <a:spcPts val="600"/>
              </a:spcBef>
              <a:spcAft>
                <a:spcPts val="0"/>
              </a:spcAft>
              <a:buNone/>
            </a:pPr>
            <a:r>
              <a:rPr b="1" lang="es-ES" sz="2000">
                <a:solidFill>
                  <a:srgbClr val="953734"/>
                </a:solidFill>
                <a:latin typeface="Verdana"/>
                <a:ea typeface="Verdana"/>
                <a:cs typeface="Verdana"/>
                <a:sym typeface="Verdana"/>
              </a:rPr>
              <a:t>GASTO PÚBLICO AMBIENTAL 2021</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8" name="Shape 3138"/>
        <p:cNvGrpSpPr/>
        <p:nvPr/>
      </p:nvGrpSpPr>
      <p:grpSpPr>
        <a:xfrm>
          <a:off x="0" y="0"/>
          <a:ext cx="0" cy="0"/>
          <a:chOff x="0" y="0"/>
          <a:chExt cx="0" cy="0"/>
        </a:xfrm>
      </p:grpSpPr>
      <p:graphicFrame>
        <p:nvGraphicFramePr>
          <p:cNvPr id="3139" name="Google Shape;3139;p17"/>
          <p:cNvGraphicFramePr/>
          <p:nvPr/>
        </p:nvGraphicFramePr>
        <p:xfrm>
          <a:off x="843379" y="3770764"/>
          <a:ext cx="6782525" cy="3051725"/>
        </p:xfrm>
        <a:graphic>
          <a:graphicData uri="http://schemas.openxmlformats.org/drawingml/2006/chart">
            <c:chart r:id="rId3"/>
          </a:graphicData>
        </a:graphic>
      </p:graphicFrame>
      <p:sp>
        <p:nvSpPr>
          <p:cNvPr id="3140" name="Google Shape;3140;p17"/>
          <p:cNvSpPr txBox="1"/>
          <p:nvPr/>
        </p:nvSpPr>
        <p:spPr>
          <a:xfrm>
            <a:off x="0" y="6560881"/>
            <a:ext cx="20163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100">
                <a:solidFill>
                  <a:schemeClr val="dk1"/>
                </a:solidFill>
                <a:latin typeface="Verdana"/>
                <a:ea typeface="Verdana"/>
                <a:cs typeface="Verdana"/>
                <a:sym typeface="Verdana"/>
              </a:rPr>
              <a:t>Fuente: SIIF, CHIP</a:t>
            </a:r>
            <a:endParaRPr/>
          </a:p>
        </p:txBody>
      </p:sp>
      <p:grpSp>
        <p:nvGrpSpPr>
          <p:cNvPr id="3141" name="Google Shape;3141;p17"/>
          <p:cNvGrpSpPr/>
          <p:nvPr/>
        </p:nvGrpSpPr>
        <p:grpSpPr>
          <a:xfrm>
            <a:off x="535619" y="1114294"/>
            <a:ext cx="8430912" cy="2671507"/>
            <a:chOff x="0" y="34561"/>
            <a:chExt cx="8430912" cy="2671507"/>
          </a:xfrm>
        </p:grpSpPr>
        <p:sp>
          <p:nvSpPr>
            <p:cNvPr id="3142" name="Google Shape;3142;p17"/>
            <p:cNvSpPr/>
            <p:nvPr/>
          </p:nvSpPr>
          <p:spPr>
            <a:xfrm>
              <a:off x="0" y="34561"/>
              <a:ext cx="8430900" cy="530700"/>
            </a:xfrm>
            <a:prstGeom prst="rect">
              <a:avLst/>
            </a:prstGeom>
            <a:solidFill>
              <a:schemeClr val="accent2"/>
            </a:solidFill>
            <a:ln cap="flat" cmpd="sng" w="25400">
              <a:solidFill>
                <a:srgbClr val="8C3A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3" name="Google Shape;3143;p17"/>
            <p:cNvSpPr txBox="1"/>
            <p:nvPr/>
          </p:nvSpPr>
          <p:spPr>
            <a:xfrm>
              <a:off x="0" y="34561"/>
              <a:ext cx="8430900" cy="530700"/>
            </a:xfrm>
            <a:prstGeom prst="rect">
              <a:avLst/>
            </a:prstGeom>
            <a:no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chemeClr val="lt1"/>
                </a:buClr>
                <a:buSzPts val="1600"/>
                <a:buFont typeface="Verdana"/>
                <a:buNone/>
              </a:pPr>
              <a:r>
                <a:rPr b="1" lang="es-ES" sz="1600">
                  <a:solidFill>
                    <a:schemeClr val="lt1"/>
                  </a:solidFill>
                  <a:latin typeface="Verdana"/>
                  <a:ea typeface="Verdana"/>
                  <a:cs typeface="Verdana"/>
                  <a:sym typeface="Verdana"/>
                </a:rPr>
                <a:t>CONCLUSIONES</a:t>
              </a:r>
              <a:endParaRPr sz="1800">
                <a:solidFill>
                  <a:schemeClr val="lt1"/>
                </a:solidFill>
                <a:latin typeface="Calibri"/>
                <a:ea typeface="Calibri"/>
                <a:cs typeface="Calibri"/>
                <a:sym typeface="Calibri"/>
              </a:endParaRPr>
            </a:p>
          </p:txBody>
        </p:sp>
        <p:sp>
          <p:nvSpPr>
            <p:cNvPr id="3144" name="Google Shape;3144;p17"/>
            <p:cNvSpPr/>
            <p:nvPr/>
          </p:nvSpPr>
          <p:spPr>
            <a:xfrm>
              <a:off x="0" y="558534"/>
              <a:ext cx="2729400" cy="2072700"/>
            </a:xfrm>
            <a:prstGeom prst="rect">
              <a:avLst/>
            </a:prstGeom>
            <a:solidFill>
              <a:schemeClr val="accent6">
                <a:alpha val="498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5" name="Google Shape;3145;p17"/>
            <p:cNvSpPr txBox="1"/>
            <p:nvPr/>
          </p:nvSpPr>
          <p:spPr>
            <a:xfrm>
              <a:off x="0" y="558534"/>
              <a:ext cx="2729400" cy="2072700"/>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974806"/>
                </a:buClr>
                <a:buSzPts val="1400"/>
                <a:buFont typeface="Noto Sans Symbols"/>
                <a:buNone/>
              </a:pPr>
              <a:r>
                <a:rPr lang="es-ES" sz="1400">
                  <a:solidFill>
                    <a:srgbClr val="0F243E"/>
                  </a:solidFill>
                  <a:latin typeface="Verdana"/>
                  <a:ea typeface="Verdana"/>
                  <a:cs typeface="Verdana"/>
                  <a:sym typeface="Verdana"/>
                </a:rPr>
                <a:t>En la vigencia 2021 el gasto público </a:t>
              </a:r>
              <a:r>
                <a:rPr b="1" lang="es-ES" sz="1400">
                  <a:solidFill>
                    <a:srgbClr val="0F243E"/>
                  </a:solidFill>
                  <a:latin typeface="Verdana"/>
                  <a:ea typeface="Verdana"/>
                  <a:cs typeface="Verdana"/>
                  <a:sym typeface="Verdana"/>
                </a:rPr>
                <a:t>consolidado</a:t>
              </a:r>
              <a:r>
                <a:rPr lang="es-ES" sz="1400">
                  <a:solidFill>
                    <a:srgbClr val="0F243E"/>
                  </a:solidFill>
                  <a:latin typeface="Verdana"/>
                  <a:ea typeface="Verdana"/>
                  <a:cs typeface="Verdana"/>
                  <a:sym typeface="Verdana"/>
                </a:rPr>
                <a:t> de las entidades del sector muestra una notable recuperación respecto a la anualidad 2020 con un crecimiento del 17%.</a:t>
              </a:r>
              <a:endParaRPr sz="1400">
                <a:solidFill>
                  <a:srgbClr val="0F243E"/>
                </a:solidFill>
                <a:latin typeface="Calibri"/>
                <a:ea typeface="Calibri"/>
                <a:cs typeface="Calibri"/>
                <a:sym typeface="Calibri"/>
              </a:endParaRPr>
            </a:p>
          </p:txBody>
        </p:sp>
        <p:sp>
          <p:nvSpPr>
            <p:cNvPr id="3146" name="Google Shape;3146;p17"/>
            <p:cNvSpPr/>
            <p:nvPr/>
          </p:nvSpPr>
          <p:spPr>
            <a:xfrm>
              <a:off x="2715149" y="559252"/>
              <a:ext cx="2964000" cy="2068800"/>
            </a:xfrm>
            <a:prstGeom prst="rect">
              <a:avLst/>
            </a:prstGeom>
            <a:solidFill>
              <a:schemeClr val="accent3">
                <a:alpha val="498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7" name="Google Shape;3147;p17"/>
            <p:cNvSpPr txBox="1"/>
            <p:nvPr/>
          </p:nvSpPr>
          <p:spPr>
            <a:xfrm>
              <a:off x="2715149" y="559252"/>
              <a:ext cx="2964000" cy="2068800"/>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974806"/>
                </a:buClr>
                <a:buSzPts val="1400"/>
                <a:buFont typeface="Noto Sans Symbols"/>
                <a:buNone/>
              </a:pPr>
              <a:r>
                <a:rPr lang="es-ES" sz="1400">
                  <a:solidFill>
                    <a:srgbClr val="0F243E"/>
                  </a:solidFill>
                  <a:latin typeface="Verdana"/>
                  <a:ea typeface="Verdana"/>
                  <a:cs typeface="Verdana"/>
                  <a:sym typeface="Verdana"/>
                </a:rPr>
                <a:t>La variación positiva es consecuencia, principalmente, del notorio incremento (61%) en las apropiaciones del Presupuesto General de la Nación - PGN, tendencia sostenida, ya que para 2020 el aumento correspondió al 17%. </a:t>
              </a:r>
              <a:endParaRPr sz="1400">
                <a:solidFill>
                  <a:srgbClr val="0F243E"/>
                </a:solidFill>
                <a:latin typeface="Calibri"/>
                <a:ea typeface="Calibri"/>
                <a:cs typeface="Calibri"/>
                <a:sym typeface="Calibri"/>
              </a:endParaRPr>
            </a:p>
          </p:txBody>
        </p:sp>
        <p:sp>
          <p:nvSpPr>
            <p:cNvPr id="3148" name="Google Shape;3148;p17"/>
            <p:cNvSpPr/>
            <p:nvPr/>
          </p:nvSpPr>
          <p:spPr>
            <a:xfrm>
              <a:off x="5701512" y="558884"/>
              <a:ext cx="2729400" cy="2052900"/>
            </a:xfrm>
            <a:prstGeom prst="rect">
              <a:avLst/>
            </a:prstGeom>
            <a:solidFill>
              <a:srgbClr val="CCCC00"/>
            </a:solidFill>
            <a:ln cap="flat" cmpd="sng" w="9525">
              <a:solidFill>
                <a:srgbClr val="CCCC00"/>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9" name="Google Shape;3149;p17"/>
            <p:cNvSpPr txBox="1"/>
            <p:nvPr/>
          </p:nvSpPr>
          <p:spPr>
            <a:xfrm>
              <a:off x="5701512" y="558884"/>
              <a:ext cx="2729400" cy="2052900"/>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974806"/>
                </a:buClr>
                <a:buSzPts val="1400"/>
                <a:buFont typeface="Noto Sans Symbols"/>
                <a:buNone/>
              </a:pPr>
              <a:r>
                <a:rPr lang="es-ES" sz="1400">
                  <a:solidFill>
                    <a:srgbClr val="0F243E"/>
                  </a:solidFill>
                  <a:latin typeface="Verdana"/>
                  <a:ea typeface="Verdana"/>
                  <a:cs typeface="Verdana"/>
                  <a:sym typeface="Verdana"/>
                </a:rPr>
                <a:t>Para el caso de los recursos propios y administrados por las CARDS registran un alza moderada del 6% después de haber presentado una caída del (-9%) en el año anterior.</a:t>
              </a:r>
              <a:endParaRPr sz="1400">
                <a:solidFill>
                  <a:srgbClr val="0F243E"/>
                </a:solidFill>
                <a:latin typeface="Calibri"/>
                <a:ea typeface="Calibri"/>
                <a:cs typeface="Calibri"/>
                <a:sym typeface="Calibri"/>
              </a:endParaRPr>
            </a:p>
          </p:txBody>
        </p:sp>
        <p:sp>
          <p:nvSpPr>
            <p:cNvPr id="3150" name="Google Shape;3150;p17"/>
            <p:cNvSpPr/>
            <p:nvPr/>
          </p:nvSpPr>
          <p:spPr>
            <a:xfrm>
              <a:off x="0" y="2511368"/>
              <a:ext cx="8430900" cy="19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4" name="Shape 3154"/>
        <p:cNvGrpSpPr/>
        <p:nvPr/>
      </p:nvGrpSpPr>
      <p:grpSpPr>
        <a:xfrm>
          <a:off x="0" y="0"/>
          <a:ext cx="0" cy="0"/>
          <a:chOff x="0" y="0"/>
          <a:chExt cx="0" cy="0"/>
        </a:xfrm>
      </p:grpSpPr>
      <p:grpSp>
        <p:nvGrpSpPr>
          <p:cNvPr id="3155" name="Google Shape;3155;p18"/>
          <p:cNvGrpSpPr/>
          <p:nvPr/>
        </p:nvGrpSpPr>
        <p:grpSpPr>
          <a:xfrm>
            <a:off x="711404" y="1003569"/>
            <a:ext cx="7721059" cy="5379231"/>
            <a:chOff x="622628" y="392"/>
            <a:chExt cx="7721059" cy="5379231"/>
          </a:xfrm>
        </p:grpSpPr>
        <p:sp>
          <p:nvSpPr>
            <p:cNvPr id="3156" name="Google Shape;3156;p18"/>
            <p:cNvSpPr/>
            <p:nvPr/>
          </p:nvSpPr>
          <p:spPr>
            <a:xfrm>
              <a:off x="622628" y="392"/>
              <a:ext cx="2662200" cy="357300"/>
            </a:xfrm>
            <a:prstGeom prst="roundRect">
              <a:avLst>
                <a:gd fmla="val 10000" name="adj"/>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7" name="Google Shape;3157;p18"/>
            <p:cNvSpPr txBox="1"/>
            <p:nvPr/>
          </p:nvSpPr>
          <p:spPr>
            <a:xfrm>
              <a:off x="633093" y="10857"/>
              <a:ext cx="2641500" cy="336300"/>
            </a:xfrm>
            <a:prstGeom prst="rect">
              <a:avLst/>
            </a:prstGeom>
            <a:noFill/>
            <a:ln>
              <a:noFill/>
            </a:ln>
          </p:spPr>
          <p:txBody>
            <a:bodyPr anchorCtr="0" anchor="ctr" bIns="22850" lIns="34275" spcFirstLastPara="1" rIns="34275" wrap="square" tIns="22850">
              <a:noAutofit/>
            </a:bodyPr>
            <a:lstStyle/>
            <a:p>
              <a:pPr indent="0" lvl="0" marL="0" marR="0" rtl="0" algn="ctr">
                <a:lnSpc>
                  <a:spcPct val="90000"/>
                </a:lnSpc>
                <a:spcBef>
                  <a:spcPts val="0"/>
                </a:spcBef>
                <a:spcAft>
                  <a:spcPts val="0"/>
                </a:spcAft>
                <a:buClr>
                  <a:schemeClr val="lt1"/>
                </a:buClr>
                <a:buSzPts val="1800"/>
                <a:buFont typeface="Verdana"/>
                <a:buNone/>
              </a:pPr>
              <a:r>
                <a:rPr b="1" lang="es-ES" sz="1800">
                  <a:solidFill>
                    <a:schemeClr val="lt1"/>
                  </a:solidFill>
                  <a:latin typeface="Verdana"/>
                  <a:ea typeface="Verdana"/>
                  <a:cs typeface="Verdana"/>
                  <a:sym typeface="Verdana"/>
                </a:rPr>
                <a:t>CONCLUSIONES</a:t>
              </a:r>
              <a:endParaRPr/>
            </a:p>
          </p:txBody>
        </p:sp>
        <p:sp>
          <p:nvSpPr>
            <p:cNvPr id="3158" name="Google Shape;3158;p18"/>
            <p:cNvSpPr/>
            <p:nvPr/>
          </p:nvSpPr>
          <p:spPr>
            <a:xfrm>
              <a:off x="888857" y="357681"/>
              <a:ext cx="266100" cy="1080000"/>
            </a:xfrm>
            <a:custGeom>
              <a:rect b="b" l="l" r="r" t="t"/>
              <a:pathLst>
                <a:path extrusionOk="0" h="120000" w="120000">
                  <a:moveTo>
                    <a:pt x="0" y="0"/>
                  </a:moveTo>
                  <a:lnTo>
                    <a:pt x="0" y="120000"/>
                  </a:lnTo>
                  <a:lnTo>
                    <a:pt x="120000" y="120000"/>
                  </a:lnTo>
                </a:path>
              </a:pathLst>
            </a:custGeom>
            <a:noFill/>
            <a:ln cap="flat" cmpd="sng" w="25400">
              <a:solidFill>
                <a:schemeClr val="accent3"/>
              </a:solidFill>
              <a:prstDash val="solid"/>
              <a:round/>
              <a:headEnd len="sm" w="sm" type="none"/>
              <a:tailEnd len="sm" w="sm" type="none"/>
            </a:ln>
          </p:spPr>
        </p:sp>
        <p:sp>
          <p:nvSpPr>
            <p:cNvPr id="3159" name="Google Shape;3159;p18"/>
            <p:cNvSpPr/>
            <p:nvPr/>
          </p:nvSpPr>
          <p:spPr>
            <a:xfrm>
              <a:off x="1155087" y="675644"/>
              <a:ext cx="7158600" cy="1524300"/>
            </a:xfrm>
            <a:prstGeom prst="roundRect">
              <a:avLst>
                <a:gd fmla="val 10000" name="adj"/>
              </a:avLst>
            </a:prstGeom>
            <a:solidFill>
              <a:schemeClr val="accent6">
                <a:alpha val="498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0" name="Google Shape;3160;p18"/>
            <p:cNvSpPr txBox="1"/>
            <p:nvPr/>
          </p:nvSpPr>
          <p:spPr>
            <a:xfrm>
              <a:off x="1199729" y="720286"/>
              <a:ext cx="7069200" cy="1434900"/>
            </a:xfrm>
            <a:prstGeom prst="rect">
              <a:avLst/>
            </a:prstGeom>
            <a:noFill/>
            <a:ln>
              <a:noFill/>
            </a:ln>
          </p:spPr>
          <p:txBody>
            <a:bodyPr anchorCtr="0" anchor="ctr" bIns="13950" lIns="20950" spcFirstLastPara="1" rIns="20950" wrap="square" tIns="13950">
              <a:noAutofit/>
            </a:bodyPr>
            <a:lstStyle/>
            <a:p>
              <a:pPr indent="0" lvl="0" marL="0" marR="0" rtl="0" algn="just">
                <a:lnSpc>
                  <a:spcPct val="90000"/>
                </a:lnSpc>
                <a:spcBef>
                  <a:spcPts val="0"/>
                </a:spcBef>
                <a:spcAft>
                  <a:spcPts val="0"/>
                </a:spcAft>
                <a:buClr>
                  <a:schemeClr val="lt1"/>
                </a:buClr>
                <a:buSzPts val="1100"/>
                <a:buFont typeface="Noto Sans Symbols"/>
                <a:buNone/>
              </a:pPr>
              <a:r>
                <a:rPr lang="es-ES" sz="1100">
                  <a:solidFill>
                    <a:schemeClr val="lt1"/>
                  </a:solidFill>
                  <a:latin typeface="Verdana"/>
                  <a:ea typeface="Verdana"/>
                  <a:cs typeface="Verdana"/>
                  <a:sym typeface="Verdana"/>
                </a:rPr>
                <a:t>Las apropiaciones del </a:t>
              </a:r>
              <a:r>
                <a:rPr b="1" lang="es-ES" sz="1100">
                  <a:solidFill>
                    <a:schemeClr val="lt1"/>
                  </a:solidFill>
                  <a:latin typeface="Verdana"/>
                  <a:ea typeface="Verdana"/>
                  <a:cs typeface="Verdana"/>
                  <a:sym typeface="Verdana"/>
                </a:rPr>
                <a:t>PGN</a:t>
              </a:r>
              <a:r>
                <a:rPr lang="es-ES" sz="1100">
                  <a:solidFill>
                    <a:schemeClr val="lt1"/>
                  </a:solidFill>
                  <a:latin typeface="Verdana"/>
                  <a:ea typeface="Verdana"/>
                  <a:cs typeface="Verdana"/>
                  <a:sym typeface="Verdana"/>
                </a:rPr>
                <a:t> para gastos de </a:t>
              </a:r>
              <a:r>
                <a:rPr b="1" lang="es-ES" sz="1100">
                  <a:solidFill>
                    <a:schemeClr val="lt1"/>
                  </a:solidFill>
                  <a:latin typeface="Verdana"/>
                  <a:ea typeface="Verdana"/>
                  <a:cs typeface="Verdana"/>
                  <a:sym typeface="Verdana"/>
                </a:rPr>
                <a:t>inversión</a:t>
              </a:r>
              <a:r>
                <a:rPr lang="es-ES" sz="1100">
                  <a:solidFill>
                    <a:schemeClr val="lt1"/>
                  </a:solidFill>
                  <a:latin typeface="Verdana"/>
                  <a:ea typeface="Verdana"/>
                  <a:cs typeface="Verdana"/>
                  <a:sym typeface="Verdana"/>
                </a:rPr>
                <a:t> que financian los programas y proyectos del Sector Ambiente y Desarrollo Sostenible, muestran un incremento significativo del 101% respecto al presupuesto de inversión de 2020, es decir, la asignación duplicó a la del año anterior. Este ostensible crecimiento debió significar una mejora en la eficiencia y eficacia de la ejecución financiera y física de los proyectos, sin embargo, se establecieron notables deficiencias en la cadena de ejecución presupuestal traducidas en pérdidas de apropiación (apropiaciones sin comprometer) por $177.146 millones (23%)  y constitución de reservas presupuestales (compromisos sin ejecutar) por un monto de $174.910 millones (30%).</a:t>
              </a:r>
              <a:endParaRPr sz="1100">
                <a:solidFill>
                  <a:schemeClr val="lt1"/>
                </a:solidFill>
                <a:latin typeface="Verdana"/>
                <a:ea typeface="Verdana"/>
                <a:cs typeface="Verdana"/>
                <a:sym typeface="Verdana"/>
              </a:endParaRPr>
            </a:p>
          </p:txBody>
        </p:sp>
        <p:sp>
          <p:nvSpPr>
            <p:cNvPr id="3161" name="Google Shape;3161;p18"/>
            <p:cNvSpPr/>
            <p:nvPr/>
          </p:nvSpPr>
          <p:spPr>
            <a:xfrm>
              <a:off x="888857" y="357681"/>
              <a:ext cx="266100" cy="2796000"/>
            </a:xfrm>
            <a:custGeom>
              <a:rect b="b" l="l" r="r" t="t"/>
              <a:pathLst>
                <a:path extrusionOk="0" h="120000" w="120000">
                  <a:moveTo>
                    <a:pt x="0" y="0"/>
                  </a:moveTo>
                  <a:lnTo>
                    <a:pt x="0" y="120000"/>
                  </a:lnTo>
                  <a:lnTo>
                    <a:pt x="120000" y="120000"/>
                  </a:lnTo>
                </a:path>
              </a:pathLst>
            </a:custGeom>
            <a:noFill/>
            <a:ln cap="flat" cmpd="sng" w="25400">
              <a:solidFill>
                <a:schemeClr val="accent3"/>
              </a:solidFill>
              <a:prstDash val="solid"/>
              <a:round/>
              <a:headEnd len="sm" w="sm" type="none"/>
              <a:tailEnd len="sm" w="sm" type="none"/>
            </a:ln>
          </p:spPr>
        </p:sp>
        <p:sp>
          <p:nvSpPr>
            <p:cNvPr id="3162" name="Google Shape;3162;p18"/>
            <p:cNvSpPr/>
            <p:nvPr/>
          </p:nvSpPr>
          <p:spPr>
            <a:xfrm>
              <a:off x="1155087" y="2517807"/>
              <a:ext cx="7150500" cy="1272000"/>
            </a:xfrm>
            <a:prstGeom prst="roundRect">
              <a:avLst>
                <a:gd fmla="val 10000" name="adj"/>
              </a:avLst>
            </a:prstGeom>
            <a:solidFill>
              <a:schemeClr val="accent3">
                <a:alpha val="498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3" name="Google Shape;3163;p18"/>
            <p:cNvSpPr txBox="1"/>
            <p:nvPr/>
          </p:nvSpPr>
          <p:spPr>
            <a:xfrm>
              <a:off x="1192338" y="2555058"/>
              <a:ext cx="7076100" cy="1197300"/>
            </a:xfrm>
            <a:prstGeom prst="rect">
              <a:avLst/>
            </a:prstGeom>
            <a:noFill/>
            <a:ln>
              <a:noFill/>
            </a:ln>
          </p:spPr>
          <p:txBody>
            <a:bodyPr anchorCtr="0" anchor="ctr" bIns="13950" lIns="20950" spcFirstLastPara="1" rIns="20950" wrap="square" tIns="13950">
              <a:noAutofit/>
            </a:bodyPr>
            <a:lstStyle/>
            <a:p>
              <a:pPr indent="0" lvl="0" marL="0" marR="0" rtl="0" algn="just">
                <a:lnSpc>
                  <a:spcPct val="90000"/>
                </a:lnSpc>
                <a:spcBef>
                  <a:spcPts val="0"/>
                </a:spcBef>
                <a:spcAft>
                  <a:spcPts val="0"/>
                </a:spcAft>
                <a:buClr>
                  <a:schemeClr val="lt1"/>
                </a:buClr>
                <a:buSzPts val="1100"/>
                <a:buFont typeface="Verdana"/>
                <a:buNone/>
              </a:pPr>
              <a:r>
                <a:rPr lang="es-ES" sz="1100">
                  <a:solidFill>
                    <a:schemeClr val="lt1"/>
                  </a:solidFill>
                  <a:latin typeface="Verdana"/>
                  <a:ea typeface="Verdana"/>
                  <a:cs typeface="Verdana"/>
                  <a:sym typeface="Verdana"/>
                </a:rPr>
                <a:t>Del total de ingresos, por recursos propios y administrados, recaudados en el año 2021 por las CARDS por $3.54 billones, solamente apropiaron $3.28 billones, (92%) de los cuales comprometieron $2.46 billones, es decir que dejaron de utilizar $1.07 billones, el 30% del total de recursos con los que contaban para cumplir su misión durante la vigencia.  Si bien este porcentaje mejoró respecto al año anterior, se evidencia deficiencia en los procesos de planeación y gestión de recursos para que puedan mostrar impactos en el ambiente, consecuentes con los recursos disponibles.</a:t>
              </a:r>
              <a:endParaRPr sz="1100">
                <a:solidFill>
                  <a:schemeClr val="lt1"/>
                </a:solidFill>
                <a:latin typeface="Verdana"/>
                <a:ea typeface="Verdana"/>
                <a:cs typeface="Verdana"/>
                <a:sym typeface="Verdana"/>
              </a:endParaRPr>
            </a:p>
          </p:txBody>
        </p:sp>
        <p:sp>
          <p:nvSpPr>
            <p:cNvPr id="3164" name="Google Shape;3164;p18"/>
            <p:cNvSpPr/>
            <p:nvPr/>
          </p:nvSpPr>
          <p:spPr>
            <a:xfrm>
              <a:off x="888857" y="357681"/>
              <a:ext cx="266100" cy="4386000"/>
            </a:xfrm>
            <a:custGeom>
              <a:rect b="b" l="l" r="r" t="t"/>
              <a:pathLst>
                <a:path extrusionOk="0" h="120000" w="120000">
                  <a:moveTo>
                    <a:pt x="0" y="0"/>
                  </a:moveTo>
                  <a:lnTo>
                    <a:pt x="0" y="120000"/>
                  </a:lnTo>
                  <a:lnTo>
                    <a:pt x="120000" y="120000"/>
                  </a:lnTo>
                </a:path>
              </a:pathLst>
            </a:custGeom>
            <a:noFill/>
            <a:ln cap="flat" cmpd="sng" w="25400">
              <a:solidFill>
                <a:schemeClr val="accent3"/>
              </a:solidFill>
              <a:prstDash val="solid"/>
              <a:round/>
              <a:headEnd len="sm" w="sm" type="none"/>
              <a:tailEnd len="sm" w="sm" type="none"/>
            </a:ln>
          </p:spPr>
        </p:sp>
        <p:sp>
          <p:nvSpPr>
            <p:cNvPr id="3165" name="Google Shape;3165;p18"/>
            <p:cNvSpPr/>
            <p:nvPr/>
          </p:nvSpPr>
          <p:spPr>
            <a:xfrm>
              <a:off x="1155087" y="4107623"/>
              <a:ext cx="7188600" cy="1272000"/>
            </a:xfrm>
            <a:prstGeom prst="roundRect">
              <a:avLst>
                <a:gd fmla="val 10000" name="adj"/>
              </a:avLst>
            </a:prstGeom>
            <a:solidFill>
              <a:srgbClr val="CCCC00"/>
            </a:solidFill>
            <a:ln cap="flat" cmpd="sng" w="25400">
              <a:solidFill>
                <a:srgbClr val="7188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6" name="Google Shape;3166;p18"/>
            <p:cNvSpPr txBox="1"/>
            <p:nvPr/>
          </p:nvSpPr>
          <p:spPr>
            <a:xfrm>
              <a:off x="1192338" y="4144874"/>
              <a:ext cx="7114200" cy="1197300"/>
            </a:xfrm>
            <a:prstGeom prst="rect">
              <a:avLst/>
            </a:prstGeom>
            <a:noFill/>
            <a:ln>
              <a:noFill/>
            </a:ln>
          </p:spPr>
          <p:txBody>
            <a:bodyPr anchorCtr="0" anchor="ctr" bIns="13950" lIns="20950" spcFirstLastPara="1" rIns="20950" wrap="square" tIns="13950">
              <a:noAutofit/>
            </a:bodyPr>
            <a:lstStyle/>
            <a:p>
              <a:pPr indent="0" lvl="0" marL="0" marR="0" rtl="0" algn="just">
                <a:lnSpc>
                  <a:spcPct val="90000"/>
                </a:lnSpc>
                <a:spcBef>
                  <a:spcPts val="0"/>
                </a:spcBef>
                <a:spcAft>
                  <a:spcPts val="0"/>
                </a:spcAft>
                <a:buClr>
                  <a:schemeClr val="dk1"/>
                </a:buClr>
                <a:buSzPts val="1100"/>
                <a:buFont typeface="Verdana"/>
                <a:buNone/>
              </a:pPr>
              <a:r>
                <a:rPr lang="es-ES" sz="1100">
                  <a:solidFill>
                    <a:schemeClr val="dk1"/>
                  </a:solidFill>
                  <a:latin typeface="Verdana"/>
                  <a:ea typeface="Verdana"/>
                  <a:cs typeface="Verdana"/>
                  <a:sym typeface="Verdana"/>
                </a:rPr>
                <a:t>Las asignaciones directas por compensación del SGR*, adquieren relevancia en la medida en que son ingresos permanentes para la protección del medio ambiente. Sin embargo, se observan deficiencias en la formulación, presentación, viabilización y aprobación de los proyectos de inversión con cargo a estos recursos que, para el bienio 2019-2020 apenas alcanzaron un 46% de aprobación y en el primer año del bienio en curso solamente el 31% del total de la apropiación disponible para la vigencia.</a:t>
              </a:r>
              <a:endParaRPr sz="1100">
                <a:solidFill>
                  <a:schemeClr val="lt1"/>
                </a:solidFill>
                <a:latin typeface="Verdana"/>
                <a:ea typeface="Verdana"/>
                <a:cs typeface="Verdana"/>
                <a:sym typeface="Verdana"/>
              </a:endParaRPr>
            </a:p>
          </p:txBody>
        </p:sp>
      </p:grpSp>
      <p:sp>
        <p:nvSpPr>
          <p:cNvPr id="3167" name="Google Shape;3167;p18"/>
          <p:cNvSpPr/>
          <p:nvPr/>
        </p:nvSpPr>
        <p:spPr>
          <a:xfrm>
            <a:off x="1158122" y="6611779"/>
            <a:ext cx="5421600" cy="24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1000">
                <a:solidFill>
                  <a:srgbClr val="4F6128"/>
                </a:solidFill>
                <a:latin typeface="Verdana"/>
                <a:ea typeface="Verdana"/>
                <a:cs typeface="Verdana"/>
                <a:sym typeface="Verdana"/>
              </a:rPr>
              <a:t>* De las que son beneficiarias nueve (9) CARDS en virtud de la Ley 141 de 1994</a:t>
            </a:r>
            <a:endParaRPr sz="1000">
              <a:solidFill>
                <a:srgbClr val="4F6128"/>
              </a:solidFill>
              <a:latin typeface="Verdana"/>
              <a:ea typeface="Verdana"/>
              <a:cs typeface="Verdana"/>
              <a:sym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1" name="Shape 3171"/>
        <p:cNvGrpSpPr/>
        <p:nvPr/>
      </p:nvGrpSpPr>
      <p:grpSpPr>
        <a:xfrm>
          <a:off x="0" y="0"/>
          <a:ext cx="0" cy="0"/>
          <a:chOff x="0" y="0"/>
          <a:chExt cx="0" cy="0"/>
        </a:xfrm>
      </p:grpSpPr>
      <p:sp>
        <p:nvSpPr>
          <p:cNvPr id="3172" name="Google Shape;3172;p19"/>
          <p:cNvSpPr txBox="1"/>
          <p:nvPr/>
        </p:nvSpPr>
        <p:spPr>
          <a:xfrm>
            <a:off x="319595" y="1029565"/>
            <a:ext cx="21750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600">
                <a:solidFill>
                  <a:srgbClr val="A1293D"/>
                </a:solidFill>
                <a:latin typeface="Verdana"/>
                <a:ea typeface="Verdana"/>
                <a:cs typeface="Verdana"/>
                <a:sym typeface="Verdana"/>
              </a:rPr>
              <a:t>Conclusiones……</a:t>
            </a:r>
            <a:endParaRPr/>
          </a:p>
        </p:txBody>
      </p:sp>
      <p:sp>
        <p:nvSpPr>
          <p:cNvPr id="3173" name="Google Shape;3173;p19"/>
          <p:cNvSpPr txBox="1"/>
          <p:nvPr/>
        </p:nvSpPr>
        <p:spPr>
          <a:xfrm>
            <a:off x="412810" y="1473866"/>
            <a:ext cx="4816200" cy="4896300"/>
          </a:xfrm>
          <a:prstGeom prst="rect">
            <a:avLst/>
          </a:prstGeom>
          <a:solidFill>
            <a:schemeClr val="accent2">
              <a:alpha val="49800"/>
            </a:schemeClr>
          </a:solid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s-ES" sz="1400">
                <a:solidFill>
                  <a:schemeClr val="dk1"/>
                </a:solidFill>
                <a:latin typeface="Verdana"/>
                <a:ea typeface="Verdana"/>
                <a:cs typeface="Verdana"/>
                <a:sym typeface="Verdana"/>
              </a:rPr>
              <a:t>El Acto Legislativo 05 de 2019 y la Ley 2056 de 2020 que rigen el Sistema General de Regalías – SGR, autorizaron asignaciones con destinación específica para el medio ambiente, lo que permitirá realizar mayores inversiones en el patrimonio natural de Colombia.  Para el bienio 2021-2022 estas asignaciones ascendieron a $771.380 millones.  Esta movilización de nuevos recursos públicos para la protección y preservación del medio ambiente, tiene plena justificación dado que las principales fuentes de financiación del SGR las constituyen ingresos por hidrocarburos y minería, actividades económicas que mayores impactos negativos generan al patrimonio natural de Colombia. </a:t>
            </a:r>
            <a:endParaRPr sz="1300">
              <a:solidFill>
                <a:schemeClr val="dk1"/>
              </a:solidFill>
              <a:latin typeface="Verdana"/>
              <a:ea typeface="Verdana"/>
              <a:cs typeface="Verdana"/>
              <a:sym typeface="Verdana"/>
            </a:endParaRPr>
          </a:p>
        </p:txBody>
      </p:sp>
      <p:grpSp>
        <p:nvGrpSpPr>
          <p:cNvPr id="3174" name="Google Shape;3174;p19"/>
          <p:cNvGrpSpPr/>
          <p:nvPr/>
        </p:nvGrpSpPr>
        <p:grpSpPr>
          <a:xfrm>
            <a:off x="5486398" y="1473867"/>
            <a:ext cx="3409455" cy="4545962"/>
            <a:chOff x="-51384" y="-91224"/>
            <a:chExt cx="7209674" cy="4158399"/>
          </a:xfrm>
        </p:grpSpPr>
        <p:sp>
          <p:nvSpPr>
            <p:cNvPr id="3175" name="Google Shape;3175;p19"/>
            <p:cNvSpPr/>
            <p:nvPr/>
          </p:nvSpPr>
          <p:spPr>
            <a:xfrm>
              <a:off x="-51384" y="-91224"/>
              <a:ext cx="7206366" cy="1021519"/>
            </a:xfrm>
            <a:custGeom>
              <a:rect b="b" l="l" r="r" t="t"/>
              <a:pathLst>
                <a:path extrusionOk="0" h="1045032" w="7152721">
                  <a:moveTo>
                    <a:pt x="0" y="174175"/>
                  </a:moveTo>
                  <a:cubicBezTo>
                    <a:pt x="0" y="77981"/>
                    <a:pt x="77981" y="0"/>
                    <a:pt x="174175" y="0"/>
                  </a:cubicBezTo>
                  <a:lnTo>
                    <a:pt x="6978546" y="0"/>
                  </a:lnTo>
                  <a:cubicBezTo>
                    <a:pt x="7074740" y="0"/>
                    <a:pt x="7152721" y="77981"/>
                    <a:pt x="7152721" y="174175"/>
                  </a:cubicBezTo>
                  <a:lnTo>
                    <a:pt x="7152721" y="870857"/>
                  </a:lnTo>
                  <a:cubicBezTo>
                    <a:pt x="7152721" y="967051"/>
                    <a:pt x="7074740" y="1045032"/>
                    <a:pt x="6978546" y="1045032"/>
                  </a:cubicBezTo>
                  <a:lnTo>
                    <a:pt x="174175" y="1045032"/>
                  </a:lnTo>
                  <a:cubicBezTo>
                    <a:pt x="77981" y="1045032"/>
                    <a:pt x="0" y="967051"/>
                    <a:pt x="0" y="870857"/>
                  </a:cubicBezTo>
                  <a:lnTo>
                    <a:pt x="0" y="174175"/>
                  </a:lnTo>
                  <a:close/>
                </a:path>
              </a:pathLst>
            </a:custGeom>
            <a:solidFill>
              <a:schemeClr val="accent6"/>
            </a:solidFill>
            <a:ln>
              <a:noFill/>
            </a:ln>
          </p:spPr>
          <p:txBody>
            <a:bodyPr anchorCtr="0" anchor="ctr" bIns="85300" lIns="119575" spcFirstLastPara="1" rIns="119575" wrap="square" tIns="85300">
              <a:noAutofit/>
            </a:bodyPr>
            <a:lstStyle/>
            <a:p>
              <a:pPr indent="0" lvl="0" marL="0" marR="0" rtl="0" algn="ctr">
                <a:lnSpc>
                  <a:spcPct val="90000"/>
                </a:lnSpc>
                <a:spcBef>
                  <a:spcPts val="0"/>
                </a:spcBef>
                <a:spcAft>
                  <a:spcPts val="0"/>
                </a:spcAft>
                <a:buClr>
                  <a:schemeClr val="dk1"/>
                </a:buClr>
                <a:buSzPts val="1200"/>
                <a:buFont typeface="Verdana"/>
                <a:buNone/>
              </a:pPr>
              <a:r>
                <a:rPr i="0" lang="es-ES" sz="1200" u="none" strike="noStrike">
                  <a:solidFill>
                    <a:schemeClr val="dk1"/>
                  </a:solidFill>
                  <a:effectLst>
                    <a:outerShdw blurRad="38100" rotWithShape="0" algn="tl" dir="2700000" dist="19050">
                      <a:srgbClr val="000000">
                        <a:alpha val="40000"/>
                      </a:srgbClr>
                    </a:outerShdw>
                  </a:effectLst>
                  <a:latin typeface="Verdana"/>
                  <a:ea typeface="Verdana"/>
                  <a:cs typeface="Verdana"/>
                  <a:sym typeface="Verdana"/>
                </a:rPr>
                <a:t>NUEVOS RECURSOS PARA EL MEDIO AMBIENTE</a:t>
              </a:r>
              <a:endParaRPr/>
            </a:p>
            <a:p>
              <a:pPr indent="0" lvl="0" marL="0" marR="0" rtl="0" algn="ctr">
                <a:lnSpc>
                  <a:spcPct val="90000"/>
                </a:lnSpc>
                <a:spcBef>
                  <a:spcPts val="420"/>
                </a:spcBef>
                <a:spcAft>
                  <a:spcPts val="0"/>
                </a:spcAft>
                <a:buClr>
                  <a:schemeClr val="dk1"/>
                </a:buClr>
                <a:buSzPts val="1100"/>
                <a:buFont typeface="Verdana"/>
                <a:buNone/>
              </a:pPr>
              <a:r>
                <a:rPr i="0" lang="es-ES" sz="1100" u="none" strike="noStrike">
                  <a:solidFill>
                    <a:schemeClr val="dk1"/>
                  </a:solidFill>
                  <a:effectLst>
                    <a:outerShdw blurRad="38100" rotWithShape="0" algn="tl" dir="2700000" dist="19050">
                      <a:srgbClr val="000000">
                        <a:alpha val="40000"/>
                      </a:srgbClr>
                    </a:outerShdw>
                  </a:effectLst>
                  <a:latin typeface="Verdana"/>
                  <a:ea typeface="Verdana"/>
                  <a:cs typeface="Verdana"/>
                  <a:sym typeface="Verdana"/>
                </a:rPr>
                <a:t>(Millones de pesos)</a:t>
              </a:r>
              <a:endParaRPr/>
            </a:p>
          </p:txBody>
        </p:sp>
        <p:sp>
          <p:nvSpPr>
            <p:cNvPr id="3176" name="Google Shape;3176;p19"/>
            <p:cNvSpPr/>
            <p:nvPr/>
          </p:nvSpPr>
          <p:spPr>
            <a:xfrm>
              <a:off x="2910844" y="1005191"/>
              <a:ext cx="4246570" cy="635200"/>
            </a:xfrm>
            <a:custGeom>
              <a:rect b="b" l="l" r="r" t="t"/>
              <a:pathLst>
                <a:path extrusionOk="0" h="3736472" w="852297">
                  <a:moveTo>
                    <a:pt x="852297" y="622758"/>
                  </a:moveTo>
                  <a:lnTo>
                    <a:pt x="852297" y="3113714"/>
                  </a:lnTo>
                  <a:cubicBezTo>
                    <a:pt x="852297" y="3457652"/>
                    <a:pt x="837790" y="3736470"/>
                    <a:pt x="819895" y="3736470"/>
                  </a:cubicBezTo>
                  <a:lnTo>
                    <a:pt x="0" y="3736470"/>
                  </a:lnTo>
                  <a:lnTo>
                    <a:pt x="0" y="3736470"/>
                  </a:lnTo>
                  <a:lnTo>
                    <a:pt x="0" y="2"/>
                  </a:lnTo>
                  <a:lnTo>
                    <a:pt x="0" y="2"/>
                  </a:lnTo>
                  <a:lnTo>
                    <a:pt x="819895" y="2"/>
                  </a:lnTo>
                  <a:cubicBezTo>
                    <a:pt x="837790" y="2"/>
                    <a:pt x="852297" y="278820"/>
                    <a:pt x="852297" y="622758"/>
                  </a:cubicBezTo>
                  <a:close/>
                </a:path>
              </a:pathLst>
            </a:custGeom>
            <a:solidFill>
              <a:srgbClr val="FFDB69"/>
            </a:solidFill>
            <a:ln cap="flat" cmpd="sng" w="12700">
              <a:solidFill>
                <a:srgbClr val="866600">
                  <a:alpha val="89800"/>
                </a:srgbClr>
              </a:solidFill>
              <a:prstDash val="solid"/>
              <a:miter lim="800000"/>
              <a:headEnd len="sm" w="sm" type="none"/>
              <a:tailEnd len="sm" w="sm" type="none"/>
            </a:ln>
          </p:spPr>
          <p:txBody>
            <a:bodyPr anchorCtr="0" anchor="ctr" bIns="165425" lIns="247650" spcFirstLastPara="1" rIns="289250" wrap="square" tIns="165425">
              <a:noAutofit/>
            </a:bodyPr>
            <a:lstStyle/>
            <a:p>
              <a:pPr indent="0" lvl="1" marL="0" marR="0" rtl="0" algn="r">
                <a:lnSpc>
                  <a:spcPct val="90000"/>
                </a:lnSpc>
                <a:spcBef>
                  <a:spcPts val="0"/>
                </a:spcBef>
                <a:spcAft>
                  <a:spcPts val="0"/>
                </a:spcAft>
                <a:buNone/>
              </a:pPr>
              <a:r>
                <a:rPr b="0" i="0" lang="es-ES" sz="1100" u="none" cap="none" strike="noStrike">
                  <a:solidFill>
                    <a:srgbClr val="000000"/>
                  </a:solidFill>
                  <a:latin typeface="Verdana"/>
                  <a:ea typeface="Verdana"/>
                  <a:cs typeface="Verdana"/>
                  <a:sym typeface="Verdana"/>
                </a:rPr>
                <a:t>                    $308,551 </a:t>
              </a:r>
              <a:endParaRPr/>
            </a:p>
          </p:txBody>
        </p:sp>
        <p:sp>
          <p:nvSpPr>
            <p:cNvPr id="3177" name="Google Shape;3177;p19"/>
            <p:cNvSpPr/>
            <p:nvPr/>
          </p:nvSpPr>
          <p:spPr>
            <a:xfrm>
              <a:off x="2" y="946676"/>
              <a:ext cx="4849360" cy="719748"/>
            </a:xfrm>
            <a:custGeom>
              <a:rect b="b" l="l" r="r" t="t"/>
              <a:pathLst>
                <a:path extrusionOk="0" h="969357" w="3421065">
                  <a:moveTo>
                    <a:pt x="0" y="161563"/>
                  </a:moveTo>
                  <a:cubicBezTo>
                    <a:pt x="0" y="72334"/>
                    <a:pt x="72334" y="0"/>
                    <a:pt x="161563" y="0"/>
                  </a:cubicBezTo>
                  <a:lnTo>
                    <a:pt x="3259502" y="0"/>
                  </a:lnTo>
                  <a:cubicBezTo>
                    <a:pt x="3348731" y="0"/>
                    <a:pt x="3421065" y="72334"/>
                    <a:pt x="3421065" y="161563"/>
                  </a:cubicBezTo>
                  <a:lnTo>
                    <a:pt x="3421065" y="807794"/>
                  </a:lnTo>
                  <a:cubicBezTo>
                    <a:pt x="3421065" y="897023"/>
                    <a:pt x="3348731" y="969357"/>
                    <a:pt x="3259502" y="969357"/>
                  </a:cubicBezTo>
                  <a:lnTo>
                    <a:pt x="161563" y="969357"/>
                  </a:lnTo>
                  <a:cubicBezTo>
                    <a:pt x="72334" y="969357"/>
                    <a:pt x="0" y="897023"/>
                    <a:pt x="0" y="807794"/>
                  </a:cubicBezTo>
                  <a:lnTo>
                    <a:pt x="0" y="161563"/>
                  </a:lnTo>
                  <a:close/>
                </a:path>
              </a:pathLst>
            </a:custGeom>
            <a:solidFill>
              <a:srgbClr val="DAA600"/>
            </a:solidFill>
            <a:ln cap="flat" cmpd="sng" w="12700">
              <a:solidFill>
                <a:srgbClr val="7F6000"/>
              </a:solidFill>
              <a:prstDash val="solid"/>
              <a:miter lim="800000"/>
              <a:headEnd len="sm" w="sm" type="none"/>
              <a:tailEnd len="sm" w="sm" type="none"/>
            </a:ln>
          </p:spPr>
          <p:txBody>
            <a:bodyPr anchorCtr="0" anchor="ctr" bIns="77800" lIns="108275" spcFirstLastPara="1" rIns="108275" wrap="square" tIns="77800">
              <a:noAutofit/>
            </a:bodyPr>
            <a:lstStyle/>
            <a:p>
              <a:pPr indent="0" lvl="0" marL="0" marR="0" rtl="0" algn="ctr">
                <a:lnSpc>
                  <a:spcPct val="90000"/>
                </a:lnSpc>
                <a:spcBef>
                  <a:spcPts val="0"/>
                </a:spcBef>
                <a:spcAft>
                  <a:spcPts val="0"/>
                </a:spcAft>
                <a:buClr>
                  <a:srgbClr val="000000"/>
                </a:buClr>
                <a:buSzPts val="1100"/>
                <a:buFont typeface="Verdana"/>
                <a:buNone/>
              </a:pPr>
              <a:r>
                <a:rPr b="1" i="0" lang="es-ES" sz="1100" u="none" cap="none" strike="noStrike">
                  <a:solidFill>
                    <a:srgbClr val="000000"/>
                  </a:solidFill>
                  <a:latin typeface="Verdana"/>
                  <a:ea typeface="Verdana"/>
                  <a:cs typeface="Verdana"/>
                  <a:sym typeface="Verdana"/>
                </a:rPr>
                <a:t>Asignación para la inversión local en ambiente y desarrollo sostenible</a:t>
              </a:r>
              <a:endParaRPr/>
            </a:p>
          </p:txBody>
        </p:sp>
        <p:sp>
          <p:nvSpPr>
            <p:cNvPr id="3178" name="Google Shape;3178;p19"/>
            <p:cNvSpPr/>
            <p:nvPr/>
          </p:nvSpPr>
          <p:spPr>
            <a:xfrm>
              <a:off x="2788379" y="1739330"/>
              <a:ext cx="4369911" cy="663224"/>
            </a:xfrm>
            <a:custGeom>
              <a:rect b="b" l="l" r="r" t="t"/>
              <a:pathLst>
                <a:path extrusionOk="0" h="3736472" w="855587">
                  <a:moveTo>
                    <a:pt x="855587" y="622761"/>
                  </a:moveTo>
                  <a:lnTo>
                    <a:pt x="855587" y="3113711"/>
                  </a:lnTo>
                  <a:cubicBezTo>
                    <a:pt x="855587" y="3457650"/>
                    <a:pt x="840967" y="3736470"/>
                    <a:pt x="822934" y="3736470"/>
                  </a:cubicBezTo>
                  <a:lnTo>
                    <a:pt x="0" y="3736470"/>
                  </a:lnTo>
                  <a:lnTo>
                    <a:pt x="0" y="3736470"/>
                  </a:lnTo>
                  <a:lnTo>
                    <a:pt x="0" y="2"/>
                  </a:lnTo>
                  <a:lnTo>
                    <a:pt x="0" y="2"/>
                  </a:lnTo>
                  <a:lnTo>
                    <a:pt x="822934" y="2"/>
                  </a:lnTo>
                  <a:cubicBezTo>
                    <a:pt x="840967" y="2"/>
                    <a:pt x="855587" y="278822"/>
                    <a:pt x="855587" y="622761"/>
                  </a:cubicBezTo>
                  <a:close/>
                </a:path>
              </a:pathLst>
            </a:custGeom>
            <a:solidFill>
              <a:srgbClr val="FFDB69"/>
            </a:solidFill>
            <a:ln cap="flat" cmpd="sng" w="12700">
              <a:solidFill>
                <a:srgbClr val="866600">
                  <a:alpha val="89800"/>
                </a:srgbClr>
              </a:solidFill>
              <a:prstDash val="solid"/>
              <a:miter lim="800000"/>
              <a:headEnd len="sm" w="sm" type="none"/>
              <a:tailEnd len="sm" w="sm" type="none"/>
            </a:ln>
          </p:spPr>
          <p:txBody>
            <a:bodyPr anchorCtr="0" anchor="ctr" bIns="165425" lIns="247650" spcFirstLastPara="1" rIns="289250" wrap="square" tIns="165425">
              <a:noAutofit/>
            </a:bodyPr>
            <a:lstStyle/>
            <a:p>
              <a:pPr indent="-215900" lvl="1" marL="285750" marR="0" rtl="0" algn="l">
                <a:lnSpc>
                  <a:spcPct val="90000"/>
                </a:lnSpc>
                <a:spcBef>
                  <a:spcPts val="0"/>
                </a:spcBef>
                <a:spcAft>
                  <a:spcPts val="0"/>
                </a:spcAft>
                <a:buClr>
                  <a:schemeClr val="dk1"/>
                </a:buClr>
                <a:buSzPts val="1100"/>
                <a:buFont typeface="Calibri"/>
                <a:buNone/>
              </a:pPr>
              <a:r>
                <a:t/>
              </a:r>
              <a:endParaRPr b="0" i="0" sz="1100" u="none" cap="none" strike="noStrike">
                <a:solidFill>
                  <a:srgbClr val="000000"/>
                </a:solidFill>
                <a:latin typeface="Verdana"/>
                <a:ea typeface="Verdana"/>
                <a:cs typeface="Verdana"/>
                <a:sym typeface="Verdana"/>
              </a:endParaRPr>
            </a:p>
            <a:p>
              <a:pPr indent="0" lvl="0" marL="0" marR="0" rtl="0" algn="r">
                <a:lnSpc>
                  <a:spcPct val="90000"/>
                </a:lnSpc>
                <a:spcBef>
                  <a:spcPts val="165"/>
                </a:spcBef>
                <a:spcAft>
                  <a:spcPts val="0"/>
                </a:spcAft>
                <a:buNone/>
              </a:pPr>
              <a:r>
                <a:rPr b="0" i="0" lang="es-ES" sz="1100" u="none" cap="none" strike="noStrike">
                  <a:solidFill>
                    <a:srgbClr val="000000"/>
                  </a:solidFill>
                  <a:latin typeface="Verdana"/>
                  <a:ea typeface="Verdana"/>
                  <a:cs typeface="Verdana"/>
                  <a:sym typeface="Verdana"/>
                </a:rPr>
                <a:t>                  $308,551</a:t>
              </a:r>
              <a:endParaRPr/>
            </a:p>
            <a:p>
              <a:pPr indent="-215900" lvl="1" marL="285750" marR="0" rtl="0" algn="l">
                <a:lnSpc>
                  <a:spcPct val="90000"/>
                </a:lnSpc>
                <a:spcBef>
                  <a:spcPts val="165"/>
                </a:spcBef>
                <a:spcAft>
                  <a:spcPts val="0"/>
                </a:spcAft>
                <a:buClr>
                  <a:schemeClr val="dk1"/>
                </a:buClr>
                <a:buSzPts val="1100"/>
                <a:buFont typeface="Calibri"/>
                <a:buNone/>
              </a:pPr>
              <a:r>
                <a:t/>
              </a:r>
              <a:endParaRPr b="0" i="0" sz="1100" u="none" cap="none" strike="noStrike">
                <a:solidFill>
                  <a:srgbClr val="000000"/>
                </a:solidFill>
                <a:latin typeface="Verdana"/>
                <a:ea typeface="Verdana"/>
                <a:cs typeface="Verdana"/>
                <a:sym typeface="Verdana"/>
              </a:endParaRPr>
            </a:p>
          </p:txBody>
        </p:sp>
        <p:sp>
          <p:nvSpPr>
            <p:cNvPr id="3179" name="Google Shape;3179;p19"/>
            <p:cNvSpPr/>
            <p:nvPr/>
          </p:nvSpPr>
          <p:spPr>
            <a:xfrm>
              <a:off x="2" y="1682454"/>
              <a:ext cx="4849360" cy="751252"/>
            </a:xfrm>
            <a:custGeom>
              <a:rect b="b" l="l" r="r" t="t"/>
              <a:pathLst>
                <a:path extrusionOk="0" h="969357" w="3421065">
                  <a:moveTo>
                    <a:pt x="0" y="161563"/>
                  </a:moveTo>
                  <a:cubicBezTo>
                    <a:pt x="0" y="72334"/>
                    <a:pt x="72334" y="0"/>
                    <a:pt x="161563" y="0"/>
                  </a:cubicBezTo>
                  <a:lnTo>
                    <a:pt x="3259502" y="0"/>
                  </a:lnTo>
                  <a:cubicBezTo>
                    <a:pt x="3348731" y="0"/>
                    <a:pt x="3421065" y="72334"/>
                    <a:pt x="3421065" y="161563"/>
                  </a:cubicBezTo>
                  <a:lnTo>
                    <a:pt x="3421065" y="807794"/>
                  </a:lnTo>
                  <a:cubicBezTo>
                    <a:pt x="3421065" y="897023"/>
                    <a:pt x="3348731" y="969357"/>
                    <a:pt x="3259502" y="969357"/>
                  </a:cubicBezTo>
                  <a:lnTo>
                    <a:pt x="161563" y="969357"/>
                  </a:lnTo>
                  <a:cubicBezTo>
                    <a:pt x="72334" y="969357"/>
                    <a:pt x="0" y="897023"/>
                    <a:pt x="0" y="807794"/>
                  </a:cubicBezTo>
                  <a:lnTo>
                    <a:pt x="0" y="161563"/>
                  </a:lnTo>
                  <a:close/>
                </a:path>
              </a:pathLst>
            </a:custGeom>
            <a:solidFill>
              <a:srgbClr val="DAA600"/>
            </a:solidFill>
            <a:ln cap="flat" cmpd="sng" w="12700">
              <a:solidFill>
                <a:srgbClr val="7F6000"/>
              </a:solidFill>
              <a:prstDash val="solid"/>
              <a:miter lim="800000"/>
              <a:headEnd len="sm" w="sm" type="none"/>
              <a:tailEnd len="sm" w="sm" type="none"/>
            </a:ln>
          </p:spPr>
          <p:txBody>
            <a:bodyPr anchorCtr="0" anchor="ctr" bIns="77800" lIns="108275" spcFirstLastPara="1" rIns="108275" wrap="square" tIns="77800">
              <a:noAutofit/>
            </a:bodyPr>
            <a:lstStyle/>
            <a:p>
              <a:pPr indent="0" lvl="0" marL="0" marR="0" rtl="0" algn="ctr">
                <a:lnSpc>
                  <a:spcPct val="90000"/>
                </a:lnSpc>
                <a:spcBef>
                  <a:spcPts val="0"/>
                </a:spcBef>
                <a:spcAft>
                  <a:spcPts val="0"/>
                </a:spcAft>
                <a:buClr>
                  <a:srgbClr val="000000"/>
                </a:buClr>
                <a:buSzPts val="1100"/>
                <a:buFont typeface="Verdana"/>
                <a:buNone/>
              </a:pPr>
              <a:r>
                <a:rPr b="1" i="0" lang="es-ES" sz="1100" u="none" cap="none" strike="noStrike">
                  <a:solidFill>
                    <a:srgbClr val="000000"/>
                  </a:solidFill>
                  <a:latin typeface="Verdana"/>
                  <a:ea typeface="Verdana"/>
                  <a:cs typeface="Verdana"/>
                  <a:sym typeface="Verdana"/>
                </a:rPr>
                <a:t>Asignación para la inversión en ciencia, tecnología e innovación - Ambiental</a:t>
              </a:r>
              <a:endParaRPr/>
            </a:p>
          </p:txBody>
        </p:sp>
        <p:sp>
          <p:nvSpPr>
            <p:cNvPr id="3180" name="Google Shape;3180;p19"/>
            <p:cNvSpPr/>
            <p:nvPr/>
          </p:nvSpPr>
          <p:spPr>
            <a:xfrm>
              <a:off x="2870022" y="2521937"/>
              <a:ext cx="4288011" cy="429694"/>
            </a:xfrm>
            <a:custGeom>
              <a:rect b="b" l="l" r="r" t="t"/>
              <a:pathLst>
                <a:path extrusionOk="0" h="3736472" w="593291">
                  <a:moveTo>
                    <a:pt x="593291" y="622761"/>
                  </a:moveTo>
                  <a:lnTo>
                    <a:pt x="593291" y="3113711"/>
                  </a:lnTo>
                  <a:cubicBezTo>
                    <a:pt x="593291" y="3457650"/>
                    <a:pt x="586261" y="3736469"/>
                    <a:pt x="577590" y="3736469"/>
                  </a:cubicBezTo>
                  <a:lnTo>
                    <a:pt x="0" y="3736469"/>
                  </a:lnTo>
                  <a:lnTo>
                    <a:pt x="0" y="3736469"/>
                  </a:lnTo>
                  <a:lnTo>
                    <a:pt x="0" y="3"/>
                  </a:lnTo>
                  <a:lnTo>
                    <a:pt x="0" y="3"/>
                  </a:lnTo>
                  <a:lnTo>
                    <a:pt x="577590" y="3"/>
                  </a:lnTo>
                  <a:cubicBezTo>
                    <a:pt x="586261" y="3"/>
                    <a:pt x="593291" y="278822"/>
                    <a:pt x="593291" y="622761"/>
                  </a:cubicBezTo>
                  <a:close/>
                </a:path>
              </a:pathLst>
            </a:custGeom>
            <a:solidFill>
              <a:srgbClr val="FFDB69"/>
            </a:solidFill>
            <a:ln cap="flat" cmpd="sng" w="12700">
              <a:solidFill>
                <a:srgbClr val="A67702">
                  <a:alpha val="89800"/>
                </a:srgbClr>
              </a:solidFill>
              <a:prstDash val="solid"/>
              <a:miter lim="800000"/>
              <a:headEnd len="sm" w="sm" type="none"/>
              <a:tailEnd len="sm" w="sm" type="none"/>
            </a:ln>
          </p:spPr>
          <p:txBody>
            <a:bodyPr anchorCtr="0" anchor="ctr" bIns="152775" lIns="247650" spcFirstLastPara="1" rIns="276600" wrap="square" tIns="152775">
              <a:noAutofit/>
            </a:bodyPr>
            <a:lstStyle/>
            <a:p>
              <a:pPr indent="0" lvl="1" marL="0" marR="0" rtl="0" algn="r">
                <a:lnSpc>
                  <a:spcPct val="90000"/>
                </a:lnSpc>
                <a:spcBef>
                  <a:spcPts val="0"/>
                </a:spcBef>
                <a:spcAft>
                  <a:spcPts val="0"/>
                </a:spcAft>
                <a:buNone/>
              </a:pPr>
              <a:r>
                <a:rPr b="0" i="0" lang="es-ES" sz="1100" u="none" cap="none" strike="noStrike">
                  <a:solidFill>
                    <a:srgbClr val="000000"/>
                  </a:solidFill>
                  <a:latin typeface="Verdana"/>
                  <a:ea typeface="Verdana"/>
                  <a:cs typeface="Verdana"/>
                  <a:sym typeface="Verdana"/>
                </a:rPr>
                <a:t>                      $154,576  </a:t>
              </a:r>
              <a:endParaRPr/>
            </a:p>
          </p:txBody>
        </p:sp>
        <p:sp>
          <p:nvSpPr>
            <p:cNvPr id="3181" name="Google Shape;3181;p19"/>
            <p:cNvSpPr/>
            <p:nvPr/>
          </p:nvSpPr>
          <p:spPr>
            <a:xfrm>
              <a:off x="2" y="2448750"/>
              <a:ext cx="4849360" cy="516270"/>
            </a:xfrm>
            <a:custGeom>
              <a:rect b="b" l="l" r="r" t="t"/>
              <a:pathLst>
                <a:path extrusionOk="0" h="657669" w="3421065">
                  <a:moveTo>
                    <a:pt x="0" y="109614"/>
                  </a:moveTo>
                  <a:cubicBezTo>
                    <a:pt x="0" y="49076"/>
                    <a:pt x="49076" y="0"/>
                    <a:pt x="109614" y="0"/>
                  </a:cubicBezTo>
                  <a:lnTo>
                    <a:pt x="3311451" y="0"/>
                  </a:lnTo>
                  <a:cubicBezTo>
                    <a:pt x="3371989" y="0"/>
                    <a:pt x="3421065" y="49076"/>
                    <a:pt x="3421065" y="109614"/>
                  </a:cubicBezTo>
                  <a:lnTo>
                    <a:pt x="3421065" y="548055"/>
                  </a:lnTo>
                  <a:cubicBezTo>
                    <a:pt x="3421065" y="608593"/>
                    <a:pt x="3371989" y="657669"/>
                    <a:pt x="3311451" y="657669"/>
                  </a:cubicBezTo>
                  <a:lnTo>
                    <a:pt x="109614" y="657669"/>
                  </a:lnTo>
                  <a:cubicBezTo>
                    <a:pt x="49076" y="657669"/>
                    <a:pt x="0" y="608593"/>
                    <a:pt x="0" y="548055"/>
                  </a:cubicBezTo>
                  <a:lnTo>
                    <a:pt x="0" y="109614"/>
                  </a:lnTo>
                  <a:close/>
                </a:path>
              </a:pathLst>
            </a:custGeom>
            <a:solidFill>
              <a:srgbClr val="DAA600"/>
            </a:solidFill>
            <a:ln cap="flat" cmpd="sng" w="12700">
              <a:solidFill>
                <a:srgbClr val="7F6000"/>
              </a:solidFill>
              <a:prstDash val="solid"/>
              <a:miter lim="800000"/>
              <a:headEnd len="sm" w="sm" type="none"/>
              <a:tailEnd len="sm" w="sm" type="none"/>
            </a:ln>
          </p:spPr>
          <p:txBody>
            <a:bodyPr anchorCtr="0" anchor="ctr" bIns="62575" lIns="93050" spcFirstLastPara="1" rIns="93050" wrap="square" tIns="62575">
              <a:noAutofit/>
            </a:bodyPr>
            <a:lstStyle/>
            <a:p>
              <a:pPr indent="0" lvl="0" marL="0" marR="0" rtl="0" algn="ctr">
                <a:lnSpc>
                  <a:spcPct val="90000"/>
                </a:lnSpc>
                <a:spcBef>
                  <a:spcPts val="0"/>
                </a:spcBef>
                <a:spcAft>
                  <a:spcPts val="0"/>
                </a:spcAft>
                <a:buClr>
                  <a:srgbClr val="000000"/>
                </a:buClr>
                <a:buSzPts val="1100"/>
                <a:buFont typeface="Verdana"/>
                <a:buNone/>
              </a:pPr>
              <a:r>
                <a:rPr b="1" i="0" lang="es-ES" sz="1100" u="none" cap="none" strike="noStrike">
                  <a:solidFill>
                    <a:srgbClr val="000000"/>
                  </a:solidFill>
                  <a:latin typeface="Verdana"/>
                  <a:ea typeface="Verdana"/>
                  <a:cs typeface="Verdana"/>
                  <a:sym typeface="Verdana"/>
                </a:rPr>
                <a:t>Asignación ambiental</a:t>
              </a:r>
              <a:endParaRPr/>
            </a:p>
          </p:txBody>
        </p:sp>
        <p:sp>
          <p:nvSpPr>
            <p:cNvPr id="3182" name="Google Shape;3182;p19"/>
            <p:cNvSpPr/>
            <p:nvPr/>
          </p:nvSpPr>
          <p:spPr>
            <a:xfrm>
              <a:off x="3421065" y="3032222"/>
              <a:ext cx="3736650" cy="401671"/>
            </a:xfrm>
            <a:custGeom>
              <a:rect b="b" l="l" r="r" t="t"/>
              <a:pathLst>
                <a:path extrusionOk="0" h="3736472" w="398576">
                  <a:moveTo>
                    <a:pt x="398576" y="622764"/>
                  </a:moveTo>
                  <a:lnTo>
                    <a:pt x="398576" y="3113708"/>
                  </a:lnTo>
                  <a:cubicBezTo>
                    <a:pt x="398576" y="3457650"/>
                    <a:pt x="395403" y="3736467"/>
                    <a:pt x="391490" y="3736467"/>
                  </a:cubicBezTo>
                  <a:lnTo>
                    <a:pt x="0" y="3736467"/>
                  </a:lnTo>
                  <a:lnTo>
                    <a:pt x="0" y="3736467"/>
                  </a:lnTo>
                  <a:lnTo>
                    <a:pt x="0" y="5"/>
                  </a:lnTo>
                  <a:lnTo>
                    <a:pt x="0" y="5"/>
                  </a:lnTo>
                  <a:lnTo>
                    <a:pt x="391490" y="5"/>
                  </a:lnTo>
                  <a:cubicBezTo>
                    <a:pt x="395403" y="5"/>
                    <a:pt x="398576" y="278822"/>
                    <a:pt x="398576" y="622764"/>
                  </a:cubicBezTo>
                  <a:close/>
                </a:path>
              </a:pathLst>
            </a:custGeom>
            <a:solidFill>
              <a:srgbClr val="FFDB69"/>
            </a:solidFill>
            <a:ln cap="flat" cmpd="sng" w="12700">
              <a:solidFill>
                <a:srgbClr val="7F6000">
                  <a:alpha val="89800"/>
                </a:srgbClr>
              </a:solidFill>
              <a:prstDash val="solid"/>
              <a:miter lim="800000"/>
              <a:headEnd len="sm" w="sm" type="none"/>
              <a:tailEnd len="sm" w="sm" type="none"/>
            </a:ln>
          </p:spPr>
          <p:txBody>
            <a:bodyPr anchorCtr="0" anchor="ctr" bIns="143275" lIns="247650" spcFirstLastPara="1" rIns="267100" wrap="square" tIns="143275">
              <a:noAutofit/>
            </a:bodyPr>
            <a:lstStyle/>
            <a:p>
              <a:pPr indent="-44450" lvl="1" marL="114300" marR="0" rtl="0" algn="l">
                <a:lnSpc>
                  <a:spcPct val="90000"/>
                </a:lnSpc>
                <a:spcBef>
                  <a:spcPts val="0"/>
                </a:spcBef>
                <a:spcAft>
                  <a:spcPts val="0"/>
                </a:spcAft>
                <a:buClr>
                  <a:schemeClr val="dk1"/>
                </a:buClr>
                <a:buSzPts val="1100"/>
                <a:buFont typeface="Calibri"/>
                <a:buNone/>
              </a:pPr>
              <a:r>
                <a:t/>
              </a:r>
              <a:endParaRPr b="1" i="0" sz="1100" u="none" cap="none" strike="noStrike">
                <a:solidFill>
                  <a:srgbClr val="000000"/>
                </a:solidFill>
                <a:latin typeface="Verdana"/>
                <a:ea typeface="Verdana"/>
                <a:cs typeface="Verdana"/>
                <a:sym typeface="Verdana"/>
              </a:endParaRPr>
            </a:p>
          </p:txBody>
        </p:sp>
        <p:sp>
          <p:nvSpPr>
            <p:cNvPr id="3183" name="Google Shape;3183;p19"/>
            <p:cNvSpPr/>
            <p:nvPr/>
          </p:nvSpPr>
          <p:spPr>
            <a:xfrm>
              <a:off x="2" y="2996458"/>
              <a:ext cx="4849360" cy="446101"/>
            </a:xfrm>
            <a:custGeom>
              <a:rect b="b" l="l" r="r" t="t"/>
              <a:pathLst>
                <a:path extrusionOk="0" h="473317" w="3421065">
                  <a:moveTo>
                    <a:pt x="0" y="78888"/>
                  </a:moveTo>
                  <a:cubicBezTo>
                    <a:pt x="0" y="35319"/>
                    <a:pt x="35319" y="0"/>
                    <a:pt x="78888" y="0"/>
                  </a:cubicBezTo>
                  <a:lnTo>
                    <a:pt x="3342177" y="0"/>
                  </a:lnTo>
                  <a:cubicBezTo>
                    <a:pt x="3385746" y="0"/>
                    <a:pt x="3421065" y="35319"/>
                    <a:pt x="3421065" y="78888"/>
                  </a:cubicBezTo>
                  <a:lnTo>
                    <a:pt x="3421065" y="394429"/>
                  </a:lnTo>
                  <a:cubicBezTo>
                    <a:pt x="3421065" y="437998"/>
                    <a:pt x="3385746" y="473317"/>
                    <a:pt x="3342177" y="473317"/>
                  </a:cubicBezTo>
                  <a:lnTo>
                    <a:pt x="78888" y="473317"/>
                  </a:lnTo>
                  <a:cubicBezTo>
                    <a:pt x="35319" y="473317"/>
                    <a:pt x="0" y="437998"/>
                    <a:pt x="0" y="394429"/>
                  </a:cubicBezTo>
                  <a:lnTo>
                    <a:pt x="0" y="78888"/>
                  </a:lnTo>
                  <a:close/>
                </a:path>
              </a:pathLst>
            </a:custGeom>
            <a:solidFill>
              <a:srgbClr val="DAA600"/>
            </a:solidFill>
            <a:ln cap="flat" cmpd="sng" w="12700">
              <a:solidFill>
                <a:srgbClr val="7F6000"/>
              </a:solidFill>
              <a:prstDash val="solid"/>
              <a:miter lim="800000"/>
              <a:headEnd len="sm" w="sm" type="none"/>
              <a:tailEnd len="sm" w="sm" type="none"/>
            </a:ln>
          </p:spPr>
          <p:txBody>
            <a:bodyPr anchorCtr="0" anchor="ctr" bIns="53575" lIns="84050" spcFirstLastPara="1" rIns="84050" wrap="square" tIns="53575">
              <a:noAutofit/>
            </a:bodyPr>
            <a:lstStyle/>
            <a:p>
              <a:pPr indent="0" lvl="0" marL="0" marR="0" rtl="0" algn="ctr">
                <a:lnSpc>
                  <a:spcPct val="90000"/>
                </a:lnSpc>
                <a:spcBef>
                  <a:spcPts val="0"/>
                </a:spcBef>
                <a:spcAft>
                  <a:spcPts val="0"/>
                </a:spcAft>
                <a:buClr>
                  <a:srgbClr val="000000"/>
                </a:buClr>
                <a:buSzPts val="1100"/>
                <a:buFont typeface="Verdana"/>
                <a:buNone/>
              </a:pPr>
              <a:r>
                <a:rPr b="1" i="0" lang="es-ES" sz="1100" u="none" cap="none" strike="noStrike">
                  <a:solidFill>
                    <a:srgbClr val="000000"/>
                  </a:solidFill>
                  <a:latin typeface="Verdana"/>
                  <a:ea typeface="Verdana"/>
                  <a:cs typeface="Verdana"/>
                  <a:sym typeface="Verdana"/>
                </a:rPr>
                <a:t>Mayor recaudo </a:t>
              </a:r>
              <a:r>
                <a:rPr b="1" i="0" lang="es-ES" sz="1200" u="none" cap="none" strike="noStrike">
                  <a:solidFill>
                    <a:srgbClr val="000000"/>
                  </a:solidFill>
                  <a:latin typeface="Verdana"/>
                  <a:ea typeface="Verdana"/>
                  <a:cs typeface="Verdana"/>
                  <a:sym typeface="Verdana"/>
                </a:rPr>
                <a:t>*</a:t>
              </a:r>
              <a:endParaRPr b="1" i="0" sz="1100" u="none" cap="none" strike="noStrike">
                <a:solidFill>
                  <a:srgbClr val="000000"/>
                </a:solidFill>
                <a:latin typeface="Verdana"/>
                <a:ea typeface="Verdana"/>
                <a:cs typeface="Verdana"/>
                <a:sym typeface="Verdana"/>
              </a:endParaRPr>
            </a:p>
          </p:txBody>
        </p:sp>
        <p:sp>
          <p:nvSpPr>
            <p:cNvPr id="3184" name="Google Shape;3184;p19"/>
            <p:cNvSpPr/>
            <p:nvPr/>
          </p:nvSpPr>
          <p:spPr>
            <a:xfrm>
              <a:off x="2951666" y="3496550"/>
              <a:ext cx="4205989" cy="534002"/>
            </a:xfrm>
            <a:custGeom>
              <a:rect b="b" l="l" r="r" t="t"/>
              <a:pathLst>
                <a:path extrusionOk="0" h="3682774" w="618983">
                  <a:moveTo>
                    <a:pt x="618983" y="613811"/>
                  </a:moveTo>
                  <a:lnTo>
                    <a:pt x="618983" y="3068963"/>
                  </a:lnTo>
                  <a:cubicBezTo>
                    <a:pt x="618983" y="3407960"/>
                    <a:pt x="611220" y="3682771"/>
                    <a:pt x="601643" y="3682771"/>
                  </a:cubicBezTo>
                  <a:lnTo>
                    <a:pt x="0" y="3682771"/>
                  </a:lnTo>
                  <a:lnTo>
                    <a:pt x="0" y="3682771"/>
                  </a:lnTo>
                  <a:lnTo>
                    <a:pt x="0" y="3"/>
                  </a:lnTo>
                  <a:lnTo>
                    <a:pt x="0" y="3"/>
                  </a:lnTo>
                  <a:lnTo>
                    <a:pt x="601643" y="3"/>
                  </a:lnTo>
                  <a:cubicBezTo>
                    <a:pt x="611220" y="3"/>
                    <a:pt x="618983" y="274814"/>
                    <a:pt x="618983" y="613811"/>
                  </a:cubicBezTo>
                  <a:close/>
                </a:path>
              </a:pathLst>
            </a:custGeom>
            <a:solidFill>
              <a:srgbClr val="FFDB69"/>
            </a:solidFill>
            <a:ln cap="flat" cmpd="sng" w="12700">
              <a:solidFill>
                <a:srgbClr val="7F6000">
                  <a:alpha val="89800"/>
                </a:srgbClr>
              </a:solidFill>
              <a:prstDash val="solid"/>
              <a:miter lim="800000"/>
              <a:headEnd len="sm" w="sm" type="none"/>
              <a:tailEnd len="sm" w="sm" type="none"/>
            </a:ln>
          </p:spPr>
          <p:txBody>
            <a:bodyPr anchorCtr="0" anchor="ctr" bIns="154025" lIns="247650" spcFirstLastPara="1" rIns="277850" wrap="square" tIns="154025">
              <a:noAutofit/>
            </a:bodyPr>
            <a:lstStyle/>
            <a:p>
              <a:pPr indent="0" lvl="1" marL="0" marR="0" rtl="0" algn="r">
                <a:lnSpc>
                  <a:spcPct val="90000"/>
                </a:lnSpc>
                <a:spcBef>
                  <a:spcPts val="0"/>
                </a:spcBef>
                <a:spcAft>
                  <a:spcPts val="0"/>
                </a:spcAft>
                <a:buNone/>
              </a:pPr>
              <a:r>
                <a:rPr b="1" i="0" lang="es-ES" sz="1200" u="none" cap="none" strike="noStrike">
                  <a:solidFill>
                    <a:srgbClr val="000000"/>
                  </a:solidFill>
                  <a:latin typeface="Verdana"/>
                  <a:ea typeface="Verdana"/>
                  <a:cs typeface="Verdana"/>
                  <a:sym typeface="Verdana"/>
                </a:rPr>
                <a:t>                $771.380</a:t>
              </a:r>
              <a:endParaRPr/>
            </a:p>
          </p:txBody>
        </p:sp>
        <p:sp>
          <p:nvSpPr>
            <p:cNvPr id="3185" name="Google Shape;3185;p19"/>
            <p:cNvSpPr/>
            <p:nvPr/>
          </p:nvSpPr>
          <p:spPr>
            <a:xfrm>
              <a:off x="0" y="3496551"/>
              <a:ext cx="4855214" cy="570624"/>
            </a:xfrm>
            <a:custGeom>
              <a:rect b="b" l="l" r="r" t="t"/>
              <a:pathLst>
                <a:path extrusionOk="0" h="773728" w="3474214">
                  <a:moveTo>
                    <a:pt x="0" y="128957"/>
                  </a:moveTo>
                  <a:cubicBezTo>
                    <a:pt x="0" y="57736"/>
                    <a:pt x="57736" y="0"/>
                    <a:pt x="128957" y="0"/>
                  </a:cubicBezTo>
                  <a:lnTo>
                    <a:pt x="3345257" y="0"/>
                  </a:lnTo>
                  <a:cubicBezTo>
                    <a:pt x="3416478" y="0"/>
                    <a:pt x="3474214" y="57736"/>
                    <a:pt x="3474214" y="128957"/>
                  </a:cubicBezTo>
                  <a:lnTo>
                    <a:pt x="3474214" y="644771"/>
                  </a:lnTo>
                  <a:cubicBezTo>
                    <a:pt x="3474214" y="715992"/>
                    <a:pt x="3416478" y="773728"/>
                    <a:pt x="3345257" y="773728"/>
                  </a:cubicBezTo>
                  <a:lnTo>
                    <a:pt x="128957" y="773728"/>
                  </a:lnTo>
                  <a:cubicBezTo>
                    <a:pt x="57736" y="773728"/>
                    <a:pt x="0" y="715992"/>
                    <a:pt x="0" y="644771"/>
                  </a:cubicBezTo>
                  <a:lnTo>
                    <a:pt x="0" y="128957"/>
                  </a:lnTo>
                  <a:close/>
                </a:path>
              </a:pathLst>
            </a:custGeom>
            <a:solidFill>
              <a:srgbClr val="7F6000"/>
            </a:solidFill>
            <a:ln cap="flat" cmpd="sng" w="12700">
              <a:solidFill>
                <a:srgbClr val="FFFFFF"/>
              </a:solidFill>
              <a:prstDash val="solid"/>
              <a:miter lim="800000"/>
              <a:headEnd len="sm" w="sm" type="none"/>
              <a:tailEnd len="sm" w="sm" type="none"/>
            </a:ln>
          </p:spPr>
          <p:txBody>
            <a:bodyPr anchorCtr="0" anchor="ctr" bIns="72050" lIns="106350" spcFirstLastPara="1" rIns="106350" wrap="square" tIns="72050">
              <a:noAutofit/>
            </a:bodyPr>
            <a:lstStyle/>
            <a:p>
              <a:pPr indent="0" lvl="0" marL="0" marR="0" rtl="0" algn="ctr">
                <a:lnSpc>
                  <a:spcPct val="90000"/>
                </a:lnSpc>
                <a:spcBef>
                  <a:spcPts val="0"/>
                </a:spcBef>
                <a:spcAft>
                  <a:spcPts val="0"/>
                </a:spcAft>
                <a:buClr>
                  <a:srgbClr val="FFF2CC"/>
                </a:buClr>
                <a:buSzPts val="1200"/>
                <a:buFont typeface="Verdana"/>
                <a:buNone/>
              </a:pPr>
              <a:r>
                <a:rPr b="1" i="0" lang="es-ES" sz="1200" u="none" cap="none" strike="noStrike">
                  <a:solidFill>
                    <a:srgbClr val="FFF2CC"/>
                  </a:solidFill>
                  <a:latin typeface="Verdana"/>
                  <a:ea typeface="Verdana"/>
                  <a:cs typeface="Verdana"/>
                  <a:sym typeface="Verdana"/>
                </a:rPr>
                <a:t>TOTAL BIENIO 2021-2022</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9" name="Shape 3189"/>
        <p:cNvGrpSpPr/>
        <p:nvPr/>
      </p:nvGrpSpPr>
      <p:grpSpPr>
        <a:xfrm>
          <a:off x="0" y="0"/>
          <a:ext cx="0" cy="0"/>
          <a:chOff x="0" y="0"/>
          <a:chExt cx="0" cy="0"/>
        </a:xfrm>
      </p:grpSpPr>
      <p:grpSp>
        <p:nvGrpSpPr>
          <p:cNvPr id="3190" name="Google Shape;3190;p20"/>
          <p:cNvGrpSpPr/>
          <p:nvPr/>
        </p:nvGrpSpPr>
        <p:grpSpPr>
          <a:xfrm>
            <a:off x="693020" y="2052538"/>
            <a:ext cx="7849710" cy="4679260"/>
            <a:chOff x="457761" y="1797"/>
            <a:chExt cx="7849710" cy="4679260"/>
          </a:xfrm>
        </p:grpSpPr>
        <p:sp>
          <p:nvSpPr>
            <p:cNvPr id="3191" name="Google Shape;3191;p20"/>
            <p:cNvSpPr/>
            <p:nvPr/>
          </p:nvSpPr>
          <p:spPr>
            <a:xfrm>
              <a:off x="457761" y="1797"/>
              <a:ext cx="1452900" cy="581700"/>
            </a:xfrm>
            <a:prstGeom prst="roundRect">
              <a:avLst>
                <a:gd fmla="val 10000" name="adj"/>
              </a:avLst>
            </a:prstGeom>
            <a:gradFill>
              <a:gsLst>
                <a:gs pos="0">
                  <a:srgbClr val="5D427D"/>
                </a:gs>
                <a:gs pos="80000">
                  <a:srgbClr val="7A57A5"/>
                </a:gs>
                <a:gs pos="100000">
                  <a:srgbClr val="7A56A7"/>
                </a:gs>
              </a:gsLst>
              <a:lin ang="16200038" scaled="0"/>
            </a:gradFill>
            <a:ln cap="flat" cmpd="sng" w="9525">
              <a:solidFill>
                <a:srgbClr val="7C5F9F"/>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2" name="Google Shape;3192;p20"/>
            <p:cNvSpPr txBox="1"/>
            <p:nvPr/>
          </p:nvSpPr>
          <p:spPr>
            <a:xfrm>
              <a:off x="474799" y="18835"/>
              <a:ext cx="1419000" cy="547800"/>
            </a:xfrm>
            <a:prstGeom prst="rect">
              <a:avLst/>
            </a:prstGeom>
            <a:noFill/>
            <a:ln>
              <a:noFill/>
            </a:ln>
          </p:spPr>
          <p:txBody>
            <a:bodyPr anchorCtr="0" anchor="ctr" bIns="20300" lIns="30475" spcFirstLastPara="1" rIns="30475" wrap="square" tIns="20300">
              <a:noAutofit/>
            </a:bodyPr>
            <a:lstStyle/>
            <a:p>
              <a:pPr indent="0" lvl="0" marL="0" marR="0" rtl="0" algn="ctr">
                <a:lnSpc>
                  <a:spcPct val="90000"/>
                </a:lnSpc>
                <a:spcBef>
                  <a:spcPts val="0"/>
                </a:spcBef>
                <a:spcAft>
                  <a:spcPts val="0"/>
                </a:spcAft>
                <a:buClr>
                  <a:schemeClr val="lt1"/>
                </a:buClr>
                <a:buSzPts val="1600"/>
                <a:buFont typeface="Verdana"/>
                <a:buNone/>
              </a:pPr>
              <a:r>
                <a:rPr b="1" lang="es-ES" sz="1600">
                  <a:solidFill>
                    <a:schemeClr val="lt1"/>
                  </a:solidFill>
                  <a:latin typeface="Verdana"/>
                  <a:ea typeface="Verdana"/>
                  <a:cs typeface="Verdana"/>
                  <a:sym typeface="Verdana"/>
                </a:rPr>
                <a:t>OBJETIVO GENERAL</a:t>
              </a:r>
              <a:endParaRPr sz="1600">
                <a:solidFill>
                  <a:schemeClr val="lt1"/>
                </a:solidFill>
                <a:latin typeface="Verdana"/>
                <a:ea typeface="Verdana"/>
                <a:cs typeface="Verdana"/>
                <a:sym typeface="Verdana"/>
              </a:endParaRPr>
            </a:p>
          </p:txBody>
        </p:sp>
        <p:sp>
          <p:nvSpPr>
            <p:cNvPr id="3193" name="Google Shape;3193;p20"/>
            <p:cNvSpPr/>
            <p:nvPr/>
          </p:nvSpPr>
          <p:spPr>
            <a:xfrm>
              <a:off x="603063" y="583529"/>
              <a:ext cx="145200" cy="2139600"/>
            </a:xfrm>
            <a:custGeom>
              <a:rect b="b" l="l" r="r" t="t"/>
              <a:pathLst>
                <a:path extrusionOk="0" h="120000" w="120000">
                  <a:moveTo>
                    <a:pt x="0" y="0"/>
                  </a:moveTo>
                  <a:lnTo>
                    <a:pt x="0" y="120000"/>
                  </a:lnTo>
                  <a:lnTo>
                    <a:pt x="120000" y="120000"/>
                  </a:lnTo>
                </a:path>
              </a:pathLst>
            </a:custGeom>
            <a:noFill/>
            <a:ln cap="flat" cmpd="sng" w="25400">
              <a:solidFill>
                <a:srgbClr val="49ACC5"/>
              </a:solidFill>
              <a:prstDash val="solid"/>
              <a:round/>
              <a:headEnd len="sm" w="sm" type="none"/>
              <a:tailEnd len="sm" w="sm" type="none"/>
            </a:ln>
          </p:spPr>
        </p:sp>
        <p:sp>
          <p:nvSpPr>
            <p:cNvPr id="3194" name="Google Shape;3194;p20"/>
            <p:cNvSpPr/>
            <p:nvPr/>
          </p:nvSpPr>
          <p:spPr>
            <a:xfrm>
              <a:off x="748365" y="765157"/>
              <a:ext cx="2056200" cy="3915900"/>
            </a:xfrm>
            <a:prstGeom prst="roundRect">
              <a:avLst>
                <a:gd fmla="val 10000" name="adj"/>
              </a:avLst>
            </a:prstGeom>
            <a:solidFill>
              <a:schemeClr val="accent5">
                <a:alpha val="498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5" name="Google Shape;3195;p20"/>
            <p:cNvSpPr txBox="1"/>
            <p:nvPr/>
          </p:nvSpPr>
          <p:spPr>
            <a:xfrm>
              <a:off x="808590" y="825382"/>
              <a:ext cx="1935900" cy="3795600"/>
            </a:xfrm>
            <a:prstGeom prst="rect">
              <a:avLst/>
            </a:prstGeom>
            <a:noFill/>
            <a:ln>
              <a:noFill/>
            </a:ln>
          </p:spPr>
          <p:txBody>
            <a:bodyPr anchorCtr="0" anchor="ctr" bIns="19050" lIns="28575" spcFirstLastPara="1" rIns="28575" wrap="square" tIns="19050">
              <a:noAutofit/>
            </a:bodyPr>
            <a:lstStyle/>
            <a:p>
              <a:pPr indent="0" lvl="0" marL="0" marR="0" rtl="0" algn="just">
                <a:lnSpc>
                  <a:spcPct val="90000"/>
                </a:lnSpc>
                <a:spcBef>
                  <a:spcPts val="0"/>
                </a:spcBef>
                <a:spcAft>
                  <a:spcPts val="0"/>
                </a:spcAft>
                <a:buClr>
                  <a:schemeClr val="dk1"/>
                </a:buClr>
                <a:buSzPts val="1500"/>
                <a:buFont typeface="Verdana"/>
                <a:buNone/>
              </a:pPr>
              <a:r>
                <a:rPr lang="es-ES" sz="1500">
                  <a:solidFill>
                    <a:schemeClr val="dk1"/>
                  </a:solidFill>
                  <a:latin typeface="Verdana"/>
                  <a:ea typeface="Verdana"/>
                  <a:cs typeface="Verdana"/>
                  <a:sym typeface="Verdana"/>
                </a:rPr>
                <a:t>Hacer seguimiento a las estrategias para el control a la deforestación en la Amazonía colombiana con base en la Política Nacional Forestal, los avances del Pacto de Leticia, recursos de cooperación internacional y las estrategias planteadas en el pacto Región Amazonía del PND 2018 - 2022.</a:t>
              </a:r>
              <a:endParaRPr sz="1500">
                <a:solidFill>
                  <a:schemeClr val="lt1"/>
                </a:solidFill>
                <a:latin typeface="Calibri"/>
                <a:ea typeface="Calibri"/>
                <a:cs typeface="Calibri"/>
                <a:sym typeface="Calibri"/>
              </a:endParaRPr>
            </a:p>
          </p:txBody>
        </p:sp>
        <p:sp>
          <p:nvSpPr>
            <p:cNvPr id="3196" name="Google Shape;3196;p20"/>
            <p:cNvSpPr/>
            <p:nvPr/>
          </p:nvSpPr>
          <p:spPr>
            <a:xfrm>
              <a:off x="2683374" y="1797"/>
              <a:ext cx="2422500" cy="630900"/>
            </a:xfrm>
            <a:prstGeom prst="roundRect">
              <a:avLst>
                <a:gd fmla="val 10000" name="adj"/>
              </a:avLst>
            </a:prstGeom>
            <a:solidFill>
              <a:schemeClr val="accent1"/>
            </a:solidFill>
            <a:ln cap="flat" cmpd="sng" w="25400">
              <a:solidFill>
                <a:srgbClr val="395E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7" name="Google Shape;3197;p20"/>
            <p:cNvSpPr txBox="1"/>
            <p:nvPr/>
          </p:nvSpPr>
          <p:spPr>
            <a:xfrm>
              <a:off x="2701852" y="20275"/>
              <a:ext cx="2385600" cy="594000"/>
            </a:xfrm>
            <a:prstGeom prst="rect">
              <a:avLst/>
            </a:prstGeom>
            <a:noFill/>
            <a:ln>
              <a:noFill/>
            </a:ln>
          </p:spPr>
          <p:txBody>
            <a:bodyPr anchorCtr="0" anchor="ctr" bIns="20300" lIns="30475" spcFirstLastPara="1" rIns="30475" wrap="square" tIns="20300">
              <a:noAutofit/>
            </a:bodyPr>
            <a:lstStyle/>
            <a:p>
              <a:pPr indent="0" lvl="0" marL="0" marR="0" rtl="0" algn="ctr">
                <a:lnSpc>
                  <a:spcPct val="90000"/>
                </a:lnSpc>
                <a:spcBef>
                  <a:spcPts val="0"/>
                </a:spcBef>
                <a:spcAft>
                  <a:spcPts val="0"/>
                </a:spcAft>
                <a:buClr>
                  <a:schemeClr val="lt1"/>
                </a:buClr>
                <a:buSzPts val="1600"/>
                <a:buFont typeface="Verdana"/>
                <a:buNone/>
              </a:pPr>
              <a:r>
                <a:rPr b="1" lang="es-ES" sz="1600">
                  <a:solidFill>
                    <a:schemeClr val="lt1"/>
                  </a:solidFill>
                  <a:latin typeface="Verdana"/>
                  <a:ea typeface="Verdana"/>
                  <a:cs typeface="Verdana"/>
                  <a:sym typeface="Verdana"/>
                </a:rPr>
                <a:t>0BJETIVOS ESPECÍFICOS</a:t>
              </a:r>
              <a:endParaRPr sz="1600">
                <a:solidFill>
                  <a:schemeClr val="lt1"/>
                </a:solidFill>
                <a:latin typeface="Calibri"/>
                <a:ea typeface="Calibri"/>
                <a:cs typeface="Calibri"/>
                <a:sym typeface="Calibri"/>
              </a:endParaRPr>
            </a:p>
          </p:txBody>
        </p:sp>
        <p:sp>
          <p:nvSpPr>
            <p:cNvPr id="3198" name="Google Shape;3198;p20"/>
            <p:cNvSpPr/>
            <p:nvPr/>
          </p:nvSpPr>
          <p:spPr>
            <a:xfrm>
              <a:off x="2925622" y="632671"/>
              <a:ext cx="242100" cy="468000"/>
            </a:xfrm>
            <a:custGeom>
              <a:rect b="b" l="l" r="r" t="t"/>
              <a:pathLst>
                <a:path extrusionOk="0" h="120000" w="120000">
                  <a:moveTo>
                    <a:pt x="0" y="0"/>
                  </a:moveTo>
                  <a:lnTo>
                    <a:pt x="0" y="120000"/>
                  </a:lnTo>
                  <a:lnTo>
                    <a:pt x="120000" y="120000"/>
                  </a:lnTo>
                </a:path>
              </a:pathLst>
            </a:custGeom>
            <a:noFill/>
            <a:ln cap="flat" cmpd="sng" w="25400">
              <a:solidFill>
                <a:srgbClr val="49ACC5"/>
              </a:solidFill>
              <a:prstDash val="solid"/>
              <a:round/>
              <a:headEnd len="sm" w="sm" type="none"/>
              <a:tailEnd len="sm" w="sm" type="none"/>
            </a:ln>
          </p:spPr>
        </p:sp>
        <p:sp>
          <p:nvSpPr>
            <p:cNvPr id="3199" name="Google Shape;3199;p20"/>
            <p:cNvSpPr/>
            <p:nvPr/>
          </p:nvSpPr>
          <p:spPr>
            <a:xfrm>
              <a:off x="3167871" y="814298"/>
              <a:ext cx="5100300" cy="573000"/>
            </a:xfrm>
            <a:prstGeom prst="roundRect">
              <a:avLst>
                <a:gd fmla="val 10000" name="adj"/>
              </a:avLst>
            </a:prstGeom>
            <a:solidFill>
              <a:srgbClr val="CCCCFF"/>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0" name="Google Shape;3200;p20"/>
            <p:cNvSpPr txBox="1"/>
            <p:nvPr/>
          </p:nvSpPr>
          <p:spPr>
            <a:xfrm>
              <a:off x="3184654" y="831081"/>
              <a:ext cx="5066700" cy="539400"/>
            </a:xfrm>
            <a:prstGeom prst="rect">
              <a:avLst/>
            </a:prstGeom>
            <a:noFill/>
            <a:ln>
              <a:noFill/>
            </a:ln>
          </p:spPr>
          <p:txBody>
            <a:bodyPr anchorCtr="0" anchor="ctr" bIns="17775" lIns="26650" spcFirstLastPara="1" rIns="26650" wrap="square" tIns="17775">
              <a:noAutofit/>
            </a:bodyPr>
            <a:lstStyle/>
            <a:p>
              <a:pPr indent="0" lvl="0" marL="0" marR="0" rtl="0" algn="just">
                <a:lnSpc>
                  <a:spcPct val="90000"/>
                </a:lnSpc>
                <a:spcBef>
                  <a:spcPts val="0"/>
                </a:spcBef>
                <a:spcAft>
                  <a:spcPts val="0"/>
                </a:spcAft>
                <a:buClr>
                  <a:schemeClr val="dk1"/>
                </a:buClr>
                <a:buSzPts val="1400"/>
                <a:buFont typeface="Noto Sans Symbols"/>
                <a:buNone/>
              </a:pPr>
              <a:r>
                <a:rPr lang="es-ES" sz="1400">
                  <a:solidFill>
                    <a:schemeClr val="dk1"/>
                  </a:solidFill>
                  <a:latin typeface="Verdana"/>
                  <a:ea typeface="Verdana"/>
                  <a:cs typeface="Verdana"/>
                  <a:sym typeface="Verdana"/>
                </a:rPr>
                <a:t>Evaluar el avance de la Política Nacional para el control de la Deforestación en la Amazonía Colombia. </a:t>
              </a:r>
              <a:endParaRPr sz="1400">
                <a:solidFill>
                  <a:schemeClr val="dk1"/>
                </a:solidFill>
                <a:latin typeface="Calibri"/>
                <a:ea typeface="Calibri"/>
                <a:cs typeface="Calibri"/>
                <a:sym typeface="Calibri"/>
              </a:endParaRPr>
            </a:p>
          </p:txBody>
        </p:sp>
        <p:sp>
          <p:nvSpPr>
            <p:cNvPr id="3201" name="Google Shape;3201;p20"/>
            <p:cNvSpPr/>
            <p:nvPr/>
          </p:nvSpPr>
          <p:spPr>
            <a:xfrm>
              <a:off x="2925622" y="632671"/>
              <a:ext cx="242100" cy="1396200"/>
            </a:xfrm>
            <a:custGeom>
              <a:rect b="b" l="l" r="r" t="t"/>
              <a:pathLst>
                <a:path extrusionOk="0" h="120000" w="120000">
                  <a:moveTo>
                    <a:pt x="0" y="0"/>
                  </a:moveTo>
                  <a:lnTo>
                    <a:pt x="0" y="120000"/>
                  </a:lnTo>
                  <a:lnTo>
                    <a:pt x="120000" y="120000"/>
                  </a:lnTo>
                </a:path>
              </a:pathLst>
            </a:custGeom>
            <a:noFill/>
            <a:ln cap="flat" cmpd="sng" w="25400">
              <a:solidFill>
                <a:srgbClr val="49ACC5"/>
              </a:solidFill>
              <a:prstDash val="solid"/>
              <a:round/>
              <a:headEnd len="sm" w="sm" type="none"/>
              <a:tailEnd len="sm" w="sm" type="none"/>
            </a:ln>
          </p:spPr>
        </p:sp>
        <p:sp>
          <p:nvSpPr>
            <p:cNvPr id="3202" name="Google Shape;3202;p20"/>
            <p:cNvSpPr/>
            <p:nvPr/>
          </p:nvSpPr>
          <p:spPr>
            <a:xfrm>
              <a:off x="3167871" y="1568955"/>
              <a:ext cx="5129100" cy="919500"/>
            </a:xfrm>
            <a:prstGeom prst="roundRect">
              <a:avLst>
                <a:gd fmla="val 10000" name="adj"/>
              </a:avLst>
            </a:prstGeom>
            <a:solidFill>
              <a:srgbClr val="99CCFF"/>
            </a:solidFill>
            <a:ln cap="flat" cmpd="sng" w="25400">
              <a:solidFill>
                <a:srgbClr val="367D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3" name="Google Shape;3203;p20"/>
            <p:cNvSpPr txBox="1"/>
            <p:nvPr/>
          </p:nvSpPr>
          <p:spPr>
            <a:xfrm>
              <a:off x="3194806" y="1595890"/>
              <a:ext cx="5075100" cy="865800"/>
            </a:xfrm>
            <a:prstGeom prst="rect">
              <a:avLst/>
            </a:prstGeom>
            <a:noFill/>
            <a:ln>
              <a:noFill/>
            </a:ln>
          </p:spPr>
          <p:txBody>
            <a:bodyPr anchorCtr="0" anchor="ctr" bIns="17775" lIns="26650" spcFirstLastPara="1" rIns="26650" wrap="square" tIns="17775">
              <a:noAutofit/>
            </a:bodyPr>
            <a:lstStyle/>
            <a:p>
              <a:pPr indent="0" lvl="0" marL="0" marR="0" rtl="0" algn="just">
                <a:lnSpc>
                  <a:spcPct val="90000"/>
                </a:lnSpc>
                <a:spcBef>
                  <a:spcPts val="0"/>
                </a:spcBef>
                <a:spcAft>
                  <a:spcPts val="0"/>
                </a:spcAft>
                <a:buClr>
                  <a:schemeClr val="dk1"/>
                </a:buClr>
                <a:buSzPts val="1400"/>
                <a:buFont typeface="Noto Sans Symbols"/>
                <a:buNone/>
              </a:pPr>
              <a:r>
                <a:rPr lang="es-ES" sz="1400">
                  <a:solidFill>
                    <a:schemeClr val="dk1"/>
                  </a:solidFill>
                  <a:latin typeface="Verdana"/>
                  <a:ea typeface="Verdana"/>
                  <a:cs typeface="Verdana"/>
                  <a:sym typeface="Verdana"/>
                </a:rPr>
                <a:t>Identificar los avances en el cumplimiento de las estrategias planteadas en el pacto Región Amazonía del Plan Nacional de Desarrollo enfocadas hacia el control de la deforestación. </a:t>
              </a:r>
              <a:endParaRPr sz="1400">
                <a:solidFill>
                  <a:schemeClr val="dk1"/>
                </a:solidFill>
                <a:latin typeface="Calibri"/>
                <a:ea typeface="Calibri"/>
                <a:cs typeface="Calibri"/>
                <a:sym typeface="Calibri"/>
              </a:endParaRPr>
            </a:p>
          </p:txBody>
        </p:sp>
        <p:sp>
          <p:nvSpPr>
            <p:cNvPr id="3204" name="Google Shape;3204;p20"/>
            <p:cNvSpPr/>
            <p:nvPr/>
          </p:nvSpPr>
          <p:spPr>
            <a:xfrm>
              <a:off x="2925622" y="632671"/>
              <a:ext cx="242100" cy="2441100"/>
            </a:xfrm>
            <a:custGeom>
              <a:rect b="b" l="l" r="r" t="t"/>
              <a:pathLst>
                <a:path extrusionOk="0" h="120000" w="120000">
                  <a:moveTo>
                    <a:pt x="0" y="0"/>
                  </a:moveTo>
                  <a:lnTo>
                    <a:pt x="0" y="120000"/>
                  </a:lnTo>
                  <a:lnTo>
                    <a:pt x="120000" y="120000"/>
                  </a:lnTo>
                </a:path>
              </a:pathLst>
            </a:custGeom>
            <a:noFill/>
            <a:ln cap="flat" cmpd="sng" w="25400">
              <a:solidFill>
                <a:srgbClr val="49ACC5"/>
              </a:solidFill>
              <a:prstDash val="solid"/>
              <a:round/>
              <a:headEnd len="sm" w="sm" type="none"/>
              <a:tailEnd len="sm" w="sm" type="none"/>
            </a:ln>
          </p:spPr>
        </p:sp>
        <p:sp>
          <p:nvSpPr>
            <p:cNvPr id="3205" name="Google Shape;3205;p20"/>
            <p:cNvSpPr/>
            <p:nvPr/>
          </p:nvSpPr>
          <p:spPr>
            <a:xfrm>
              <a:off x="3167871" y="2670202"/>
              <a:ext cx="5106600" cy="807000"/>
            </a:xfrm>
            <a:prstGeom prst="roundRect">
              <a:avLst>
                <a:gd fmla="val 10000" name="adj"/>
              </a:avLst>
            </a:prstGeom>
            <a:solidFill>
              <a:srgbClr val="33CCCC"/>
            </a:solidFill>
            <a:ln cap="flat" cmpd="sng" w="25400">
              <a:solidFill>
                <a:srgbClr val="31859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6" name="Google Shape;3206;p20"/>
            <p:cNvSpPr txBox="1"/>
            <p:nvPr/>
          </p:nvSpPr>
          <p:spPr>
            <a:xfrm>
              <a:off x="3191508" y="2693839"/>
              <a:ext cx="5059500" cy="759900"/>
            </a:xfrm>
            <a:prstGeom prst="rect">
              <a:avLst/>
            </a:prstGeom>
            <a:noFill/>
            <a:ln>
              <a:noFill/>
            </a:ln>
          </p:spPr>
          <p:txBody>
            <a:bodyPr anchorCtr="0" anchor="ctr" bIns="17775" lIns="26650" spcFirstLastPara="1" rIns="26650" wrap="square" tIns="17775">
              <a:noAutofit/>
            </a:bodyPr>
            <a:lstStyle/>
            <a:p>
              <a:pPr indent="0" lvl="0" marL="0" marR="0" rtl="0" algn="just">
                <a:lnSpc>
                  <a:spcPct val="90000"/>
                </a:lnSpc>
                <a:spcBef>
                  <a:spcPts val="0"/>
                </a:spcBef>
                <a:spcAft>
                  <a:spcPts val="0"/>
                </a:spcAft>
                <a:buClr>
                  <a:schemeClr val="dk1"/>
                </a:buClr>
                <a:buSzPts val="1400"/>
                <a:buFont typeface="Noto Sans Symbols"/>
                <a:buNone/>
              </a:pPr>
              <a:r>
                <a:rPr lang="es-ES" sz="1400">
                  <a:solidFill>
                    <a:schemeClr val="dk1"/>
                  </a:solidFill>
                  <a:latin typeface="Verdana"/>
                  <a:ea typeface="Verdana"/>
                  <a:cs typeface="Verdana"/>
                  <a:sym typeface="Verdana"/>
                </a:rPr>
                <a:t>Identificar los avances para la financiación y cooperación internacional frente a los mandatos 15 y 16 del pacto de Leticia para el control de la deforestación.</a:t>
              </a:r>
              <a:endParaRPr sz="1400">
                <a:solidFill>
                  <a:schemeClr val="dk1"/>
                </a:solidFill>
                <a:latin typeface="Calibri"/>
                <a:ea typeface="Calibri"/>
                <a:cs typeface="Calibri"/>
                <a:sym typeface="Calibri"/>
              </a:endParaRPr>
            </a:p>
          </p:txBody>
        </p:sp>
        <p:sp>
          <p:nvSpPr>
            <p:cNvPr id="3207" name="Google Shape;3207;p20"/>
            <p:cNvSpPr/>
            <p:nvPr/>
          </p:nvSpPr>
          <p:spPr>
            <a:xfrm>
              <a:off x="2925622" y="632671"/>
              <a:ext cx="242100" cy="3449700"/>
            </a:xfrm>
            <a:custGeom>
              <a:rect b="b" l="l" r="r" t="t"/>
              <a:pathLst>
                <a:path extrusionOk="0" h="120000" w="120000">
                  <a:moveTo>
                    <a:pt x="0" y="0"/>
                  </a:moveTo>
                  <a:lnTo>
                    <a:pt x="0" y="120000"/>
                  </a:lnTo>
                  <a:lnTo>
                    <a:pt x="120000" y="120000"/>
                  </a:lnTo>
                </a:path>
              </a:pathLst>
            </a:custGeom>
            <a:noFill/>
            <a:ln cap="flat" cmpd="sng" w="25400">
              <a:solidFill>
                <a:srgbClr val="49ACC5"/>
              </a:solidFill>
              <a:prstDash val="solid"/>
              <a:round/>
              <a:headEnd len="sm" w="sm" type="none"/>
              <a:tailEnd len="sm" w="sm" type="none"/>
            </a:ln>
          </p:spPr>
        </p:sp>
        <p:sp>
          <p:nvSpPr>
            <p:cNvPr id="3208" name="Google Shape;3208;p20"/>
            <p:cNvSpPr/>
            <p:nvPr/>
          </p:nvSpPr>
          <p:spPr>
            <a:xfrm>
              <a:off x="3167871" y="3658868"/>
              <a:ext cx="5139600" cy="847200"/>
            </a:xfrm>
            <a:prstGeom prst="roundRect">
              <a:avLst>
                <a:gd fmla="val 10000" name="adj"/>
              </a:avLst>
            </a:prstGeom>
            <a:solidFill>
              <a:srgbClr val="EAF1DD"/>
            </a:solidFill>
            <a:ln cap="flat" cmpd="sng" w="25400">
              <a:solidFill>
                <a:srgbClr val="D6E3B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9" name="Google Shape;3209;p20"/>
            <p:cNvSpPr txBox="1"/>
            <p:nvPr/>
          </p:nvSpPr>
          <p:spPr>
            <a:xfrm>
              <a:off x="3192686" y="3683683"/>
              <a:ext cx="5090100" cy="797700"/>
            </a:xfrm>
            <a:prstGeom prst="rect">
              <a:avLst/>
            </a:prstGeom>
            <a:noFill/>
            <a:ln>
              <a:noFill/>
            </a:ln>
          </p:spPr>
          <p:txBody>
            <a:bodyPr anchorCtr="0" anchor="ctr" bIns="17775" lIns="26650" spcFirstLastPara="1" rIns="26650" wrap="square" tIns="17775">
              <a:noAutofit/>
            </a:bodyPr>
            <a:lstStyle/>
            <a:p>
              <a:pPr indent="0" lvl="0" marL="0" marR="0" rtl="0" algn="just">
                <a:lnSpc>
                  <a:spcPct val="90000"/>
                </a:lnSpc>
                <a:spcBef>
                  <a:spcPts val="0"/>
                </a:spcBef>
                <a:spcAft>
                  <a:spcPts val="0"/>
                </a:spcAft>
                <a:buClr>
                  <a:schemeClr val="dk1"/>
                </a:buClr>
                <a:buSzPts val="1400"/>
                <a:buFont typeface="Noto Sans Symbols"/>
                <a:buNone/>
              </a:pPr>
              <a:r>
                <a:rPr lang="es-ES" sz="1400">
                  <a:solidFill>
                    <a:schemeClr val="dk1"/>
                  </a:solidFill>
                  <a:latin typeface="Verdana"/>
                  <a:ea typeface="Verdana"/>
                  <a:cs typeface="Verdana"/>
                  <a:sym typeface="Verdana"/>
                </a:rPr>
                <a:t>Identificar el cambio en la cobertura vegetal por causa de la deforestación para el periodo 2018-2020 en la región de la Amazonía Colombiana.</a:t>
              </a:r>
              <a:endParaRPr sz="1400">
                <a:solidFill>
                  <a:schemeClr val="dk1"/>
                </a:solidFill>
                <a:latin typeface="Calibri"/>
                <a:ea typeface="Calibri"/>
                <a:cs typeface="Calibri"/>
                <a:sym typeface="Calibri"/>
              </a:endParaRPr>
            </a:p>
          </p:txBody>
        </p:sp>
      </p:grpSp>
      <p:sp>
        <p:nvSpPr>
          <p:cNvPr id="3210" name="Google Shape;3210;p20"/>
          <p:cNvSpPr/>
          <p:nvPr/>
        </p:nvSpPr>
        <p:spPr>
          <a:xfrm>
            <a:off x="294440" y="1064680"/>
            <a:ext cx="8614200" cy="892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3F3151"/>
                </a:solidFill>
                <a:latin typeface="Verdana"/>
                <a:ea typeface="Verdana"/>
                <a:cs typeface="Verdana"/>
                <a:sym typeface="Verdana"/>
              </a:rPr>
              <a:t>CAPÍTULO III –IERNA 2021 2022</a:t>
            </a:r>
            <a:endParaRPr b="1" sz="1800">
              <a:solidFill>
                <a:srgbClr val="3F3151"/>
              </a:solidFill>
              <a:latin typeface="Verdana"/>
              <a:ea typeface="Verdana"/>
              <a:cs typeface="Verdana"/>
              <a:sym typeface="Verdana"/>
            </a:endParaRPr>
          </a:p>
          <a:p>
            <a:pPr indent="0" lvl="0" marL="0" marR="0" rtl="0" algn="ctr">
              <a:spcBef>
                <a:spcPts val="0"/>
              </a:spcBef>
              <a:spcAft>
                <a:spcPts val="0"/>
              </a:spcAft>
              <a:buNone/>
            </a:pPr>
            <a:r>
              <a:rPr b="1" lang="es-ES" sz="1800">
                <a:solidFill>
                  <a:srgbClr val="31859B"/>
                </a:solidFill>
                <a:latin typeface="Verdana"/>
                <a:ea typeface="Verdana"/>
                <a:cs typeface="Verdana"/>
                <a:sym typeface="Verdana"/>
              </a:rPr>
              <a:t>SEGUIMIENTO A LAS ESTRATEGIAS PARA EL CONTROL DE LA DEFORESTACIÓN EN LA AMAZONÍA COLOMBIANA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4" name="Shape 3214"/>
        <p:cNvGrpSpPr/>
        <p:nvPr/>
      </p:nvGrpSpPr>
      <p:grpSpPr>
        <a:xfrm>
          <a:off x="0" y="0"/>
          <a:ext cx="0" cy="0"/>
          <a:chOff x="0" y="0"/>
          <a:chExt cx="0" cy="0"/>
        </a:xfrm>
      </p:grpSpPr>
      <p:sp>
        <p:nvSpPr>
          <p:cNvPr id="3215" name="Google Shape;3215;p21"/>
          <p:cNvSpPr txBox="1"/>
          <p:nvPr>
            <p:ph type="title"/>
          </p:nvPr>
        </p:nvSpPr>
        <p:spPr>
          <a:xfrm>
            <a:off x="205842" y="1099383"/>
            <a:ext cx="8732400" cy="64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C00000"/>
              </a:buClr>
              <a:buSzPts val="2400"/>
              <a:buFont typeface="Verdana"/>
              <a:buNone/>
            </a:pPr>
            <a:r>
              <a:rPr b="1" lang="es-ES" sz="2000">
                <a:solidFill>
                  <a:srgbClr val="C00000"/>
                </a:solidFill>
                <a:latin typeface="Verdana"/>
                <a:ea typeface="Verdana"/>
                <a:cs typeface="Verdana"/>
                <a:sym typeface="Verdana"/>
              </a:rPr>
              <a:t>Departamentos con Mayor Deforestación en la Región</a:t>
            </a:r>
            <a:endParaRPr/>
          </a:p>
        </p:txBody>
      </p:sp>
      <p:pic>
        <p:nvPicPr>
          <p:cNvPr id="3216" name="Google Shape;3216;p21"/>
          <p:cNvPicPr preferRelativeResize="0"/>
          <p:nvPr/>
        </p:nvPicPr>
        <p:blipFill rotWithShape="1">
          <a:blip r:embed="rId3">
            <a:alphaModFix/>
          </a:blip>
          <a:srcRect b="0" l="0" r="0" t="0"/>
          <a:stretch/>
        </p:blipFill>
        <p:spPr>
          <a:xfrm>
            <a:off x="1352186" y="1740079"/>
            <a:ext cx="7144293" cy="4294179"/>
          </a:xfrm>
          <a:prstGeom prst="rect">
            <a:avLst/>
          </a:prstGeom>
          <a:noFill/>
          <a:ln>
            <a:noFill/>
          </a:ln>
        </p:spPr>
      </p:pic>
      <p:sp>
        <p:nvSpPr>
          <p:cNvPr id="3217" name="Google Shape;3217;p21"/>
          <p:cNvSpPr txBox="1"/>
          <p:nvPr/>
        </p:nvSpPr>
        <p:spPr>
          <a:xfrm>
            <a:off x="3962368" y="6210971"/>
            <a:ext cx="4632300" cy="294300"/>
          </a:xfrm>
          <a:prstGeom prst="rect">
            <a:avLst/>
          </a:prstGeom>
          <a:noFill/>
          <a:ln>
            <a:noFill/>
          </a:ln>
        </p:spPr>
        <p:txBody>
          <a:bodyPr anchorCtr="0" anchor="t" bIns="45700" lIns="91425" spcFirstLastPara="1" rIns="91425" wrap="square" tIns="45700">
            <a:spAutoFit/>
          </a:bodyPr>
          <a:lstStyle/>
          <a:p>
            <a:pPr indent="0" lvl="0" marL="0" marR="0" rtl="0" algn="r">
              <a:lnSpc>
                <a:spcPct val="150000"/>
              </a:lnSpc>
              <a:spcBef>
                <a:spcPts val="0"/>
              </a:spcBef>
              <a:spcAft>
                <a:spcPts val="0"/>
              </a:spcAft>
              <a:buNone/>
            </a:pPr>
            <a:r>
              <a:rPr lang="es-ES" sz="1000">
                <a:solidFill>
                  <a:schemeClr val="dk1"/>
                </a:solidFill>
                <a:latin typeface="Verdana"/>
                <a:ea typeface="Verdana"/>
                <a:cs typeface="Verdana"/>
                <a:sym typeface="Verdana"/>
              </a:rPr>
              <a:t>Fuente: IDEAM - Elaboración: CGR-CDMA</a:t>
            </a:r>
            <a:endParaRPr sz="2400">
              <a:solidFill>
                <a:schemeClr val="dk1"/>
              </a:solidFill>
              <a:latin typeface="Verdana"/>
              <a:ea typeface="Verdana"/>
              <a:cs typeface="Verdana"/>
              <a:sym typeface="Verdana"/>
            </a:endParaRPr>
          </a:p>
        </p:txBody>
      </p:sp>
      <p:grpSp>
        <p:nvGrpSpPr>
          <p:cNvPr id="3218" name="Google Shape;3218;p21"/>
          <p:cNvGrpSpPr/>
          <p:nvPr/>
        </p:nvGrpSpPr>
        <p:grpSpPr>
          <a:xfrm>
            <a:off x="-12008" y="4775071"/>
            <a:ext cx="1621857" cy="1966741"/>
            <a:chOff x="3937474" y="1194972"/>
            <a:chExt cx="5535350" cy="5822205"/>
          </a:xfrm>
        </p:grpSpPr>
        <p:sp>
          <p:nvSpPr>
            <p:cNvPr id="3219" name="Google Shape;3219;p21"/>
            <p:cNvSpPr/>
            <p:nvPr/>
          </p:nvSpPr>
          <p:spPr>
            <a:xfrm flipH="1" rot="446422">
              <a:off x="4586460" y="1784727"/>
              <a:ext cx="690497" cy="3697754"/>
            </a:xfrm>
            <a:custGeom>
              <a:rect b="b" l="l" r="r" t="t"/>
              <a:pathLst>
                <a:path extrusionOk="0" h="63909" w="11934">
                  <a:moveTo>
                    <a:pt x="9801" y="1"/>
                  </a:moveTo>
                  <a:lnTo>
                    <a:pt x="9486" y="7021"/>
                  </a:lnTo>
                  <a:cubicBezTo>
                    <a:pt x="9400" y="7959"/>
                    <a:pt x="7063" y="32517"/>
                    <a:pt x="6031" y="37200"/>
                  </a:cubicBezTo>
                  <a:cubicBezTo>
                    <a:pt x="5493" y="39632"/>
                    <a:pt x="4572" y="44366"/>
                    <a:pt x="3787" y="48477"/>
                  </a:cubicBezTo>
                  <a:cubicBezTo>
                    <a:pt x="3131" y="40954"/>
                    <a:pt x="2244" y="29967"/>
                    <a:pt x="2201" y="25608"/>
                  </a:cubicBezTo>
                  <a:cubicBezTo>
                    <a:pt x="2141" y="18699"/>
                    <a:pt x="2789" y="3097"/>
                    <a:pt x="2798" y="2935"/>
                  </a:cubicBezTo>
                  <a:lnTo>
                    <a:pt x="665" y="2850"/>
                  </a:lnTo>
                  <a:cubicBezTo>
                    <a:pt x="657" y="3003"/>
                    <a:pt x="0" y="18665"/>
                    <a:pt x="68" y="25625"/>
                  </a:cubicBezTo>
                  <a:cubicBezTo>
                    <a:pt x="128" y="32603"/>
                    <a:pt x="2252" y="55344"/>
                    <a:pt x="2346" y="56308"/>
                  </a:cubicBezTo>
                  <a:lnTo>
                    <a:pt x="3062" y="63908"/>
                  </a:lnTo>
                  <a:lnTo>
                    <a:pt x="4461" y="56402"/>
                  </a:lnTo>
                  <a:cubicBezTo>
                    <a:pt x="4487" y="56265"/>
                    <a:pt x="7054" y="42455"/>
                    <a:pt x="8121" y="37661"/>
                  </a:cubicBezTo>
                  <a:cubicBezTo>
                    <a:pt x="9196" y="32782"/>
                    <a:pt x="11516" y="8241"/>
                    <a:pt x="11610" y="7200"/>
                  </a:cubicBezTo>
                  <a:lnTo>
                    <a:pt x="11934" y="103"/>
                  </a:lnTo>
                  <a:lnTo>
                    <a:pt x="980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20" name="Google Shape;3220;p21"/>
            <p:cNvSpPr/>
            <p:nvPr/>
          </p:nvSpPr>
          <p:spPr>
            <a:xfrm>
              <a:off x="5103723" y="1469482"/>
              <a:ext cx="714914" cy="931045"/>
            </a:xfrm>
            <a:custGeom>
              <a:rect b="b" l="l" r="r" t="t"/>
              <a:pathLst>
                <a:path extrusionOk="0" h="18097" w="13896">
                  <a:moveTo>
                    <a:pt x="7693" y="1"/>
                  </a:moveTo>
                  <a:cubicBezTo>
                    <a:pt x="4885" y="1"/>
                    <a:pt x="1999" y="1083"/>
                    <a:pt x="0" y="2956"/>
                  </a:cubicBezTo>
                  <a:cubicBezTo>
                    <a:pt x="0" y="6163"/>
                    <a:pt x="1493" y="9225"/>
                    <a:pt x="3523" y="11699"/>
                  </a:cubicBezTo>
                  <a:cubicBezTo>
                    <a:pt x="5553" y="14181"/>
                    <a:pt x="8130" y="16152"/>
                    <a:pt x="10680" y="18096"/>
                  </a:cubicBezTo>
                  <a:cubicBezTo>
                    <a:pt x="10961" y="14335"/>
                    <a:pt x="10595" y="10556"/>
                    <a:pt x="9614" y="6913"/>
                  </a:cubicBezTo>
                  <a:lnTo>
                    <a:pt x="9614" y="6913"/>
                  </a:lnTo>
                  <a:cubicBezTo>
                    <a:pt x="10723" y="8474"/>
                    <a:pt x="11874" y="9822"/>
                    <a:pt x="13427" y="10948"/>
                  </a:cubicBezTo>
                  <a:cubicBezTo>
                    <a:pt x="13896" y="8756"/>
                    <a:pt x="13853" y="6606"/>
                    <a:pt x="13666" y="4363"/>
                  </a:cubicBezTo>
                  <a:cubicBezTo>
                    <a:pt x="13597" y="3493"/>
                    <a:pt x="13452" y="2580"/>
                    <a:pt x="12949" y="1872"/>
                  </a:cubicBezTo>
                  <a:cubicBezTo>
                    <a:pt x="12412" y="1130"/>
                    <a:pt x="11533" y="712"/>
                    <a:pt x="10663" y="439"/>
                  </a:cubicBezTo>
                  <a:cubicBezTo>
                    <a:pt x="9714" y="142"/>
                    <a:pt x="8708" y="1"/>
                    <a:pt x="769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21" name="Google Shape;3221;p21"/>
            <p:cNvSpPr/>
            <p:nvPr/>
          </p:nvSpPr>
          <p:spPr>
            <a:xfrm>
              <a:off x="3937474" y="1371925"/>
              <a:ext cx="1459359" cy="1270664"/>
            </a:xfrm>
            <a:custGeom>
              <a:rect b="b" l="l" r="r" t="t"/>
              <a:pathLst>
                <a:path extrusionOk="0" h="20061" w="23041">
                  <a:moveTo>
                    <a:pt x="12615" y="1"/>
                  </a:moveTo>
                  <a:cubicBezTo>
                    <a:pt x="11335" y="1"/>
                    <a:pt x="10061" y="78"/>
                    <a:pt x="8812" y="330"/>
                  </a:cubicBezTo>
                  <a:cubicBezTo>
                    <a:pt x="6782" y="731"/>
                    <a:pt x="4931" y="1764"/>
                    <a:pt x="3618" y="3359"/>
                  </a:cubicBezTo>
                  <a:cubicBezTo>
                    <a:pt x="1178" y="6336"/>
                    <a:pt x="1" y="10149"/>
                    <a:pt x="351" y="13979"/>
                  </a:cubicBezTo>
                  <a:cubicBezTo>
                    <a:pt x="5400" y="12597"/>
                    <a:pt x="7465" y="12401"/>
                    <a:pt x="11346" y="8886"/>
                  </a:cubicBezTo>
                  <a:lnTo>
                    <a:pt x="11346" y="8886"/>
                  </a:lnTo>
                  <a:cubicBezTo>
                    <a:pt x="8667" y="12861"/>
                    <a:pt x="10118" y="15395"/>
                    <a:pt x="11184" y="20061"/>
                  </a:cubicBezTo>
                  <a:cubicBezTo>
                    <a:pt x="15167" y="17698"/>
                    <a:pt x="18230" y="14047"/>
                    <a:pt x="19867" y="9722"/>
                  </a:cubicBezTo>
                  <a:cubicBezTo>
                    <a:pt x="20200" y="11155"/>
                    <a:pt x="21155" y="12366"/>
                    <a:pt x="22478" y="13023"/>
                  </a:cubicBezTo>
                  <a:cubicBezTo>
                    <a:pt x="22904" y="10891"/>
                    <a:pt x="23041" y="8588"/>
                    <a:pt x="22785" y="6430"/>
                  </a:cubicBezTo>
                  <a:cubicBezTo>
                    <a:pt x="22529" y="4263"/>
                    <a:pt x="21480" y="2079"/>
                    <a:pt x="19577" y="1013"/>
                  </a:cubicBezTo>
                  <a:cubicBezTo>
                    <a:pt x="18204" y="245"/>
                    <a:pt x="16566" y="134"/>
                    <a:pt x="14997" y="66"/>
                  </a:cubicBezTo>
                  <a:cubicBezTo>
                    <a:pt x="14204" y="30"/>
                    <a:pt x="13408" y="1"/>
                    <a:pt x="1261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22" name="Google Shape;3222;p21"/>
            <p:cNvSpPr/>
            <p:nvPr/>
          </p:nvSpPr>
          <p:spPr>
            <a:xfrm>
              <a:off x="7478482" y="1957516"/>
              <a:ext cx="714052" cy="3478926"/>
            </a:xfrm>
            <a:custGeom>
              <a:rect b="b" l="l" r="r" t="t"/>
              <a:pathLst>
                <a:path extrusionOk="0" h="53323" w="10945">
                  <a:moveTo>
                    <a:pt x="8710" y="1"/>
                  </a:moveTo>
                  <a:cubicBezTo>
                    <a:pt x="8710" y="1"/>
                    <a:pt x="6360" y="16728"/>
                    <a:pt x="3515" y="16728"/>
                  </a:cubicBezTo>
                  <a:cubicBezTo>
                    <a:pt x="3512" y="16728"/>
                    <a:pt x="3509" y="16728"/>
                    <a:pt x="3506" y="16728"/>
                  </a:cubicBezTo>
                  <a:cubicBezTo>
                    <a:pt x="666" y="16694"/>
                    <a:pt x="2295" y="248"/>
                    <a:pt x="2295" y="248"/>
                  </a:cubicBezTo>
                  <a:lnTo>
                    <a:pt x="1101" y="9"/>
                  </a:lnTo>
                  <a:cubicBezTo>
                    <a:pt x="1101" y="9"/>
                    <a:pt x="0" y="13095"/>
                    <a:pt x="700" y="23595"/>
                  </a:cubicBezTo>
                  <a:cubicBezTo>
                    <a:pt x="1126" y="30078"/>
                    <a:pt x="1246" y="53322"/>
                    <a:pt x="1246" y="53322"/>
                  </a:cubicBezTo>
                  <a:lnTo>
                    <a:pt x="10945" y="53322"/>
                  </a:lnTo>
                  <a:cubicBezTo>
                    <a:pt x="10945" y="53322"/>
                    <a:pt x="6262" y="34855"/>
                    <a:pt x="6065" y="27203"/>
                  </a:cubicBezTo>
                  <a:cubicBezTo>
                    <a:pt x="5869" y="19552"/>
                    <a:pt x="8846" y="2850"/>
                    <a:pt x="8846" y="2850"/>
                  </a:cubicBezTo>
                  <a:lnTo>
                    <a:pt x="8710" y="1"/>
                  </a:ln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grpSp>
          <p:nvGrpSpPr>
            <p:cNvPr id="3223" name="Google Shape;3223;p21"/>
            <p:cNvGrpSpPr/>
            <p:nvPr/>
          </p:nvGrpSpPr>
          <p:grpSpPr>
            <a:xfrm flipH="1">
              <a:off x="4042595" y="1533884"/>
              <a:ext cx="3612879" cy="5483293"/>
              <a:chOff x="59525" y="470860"/>
              <a:chExt cx="4995684" cy="7581987"/>
            </a:xfrm>
          </p:grpSpPr>
          <p:sp>
            <p:nvSpPr>
              <p:cNvPr id="3224" name="Google Shape;3224;p21"/>
              <p:cNvSpPr/>
              <p:nvPr/>
            </p:nvSpPr>
            <p:spPr>
              <a:xfrm>
                <a:off x="59525" y="470860"/>
                <a:ext cx="4826029" cy="7581987"/>
              </a:xfrm>
              <a:custGeom>
                <a:rect b="b" l="l" r="r" t="t"/>
                <a:pathLst>
                  <a:path extrusionOk="0" h="188818" w="120185">
                    <a:moveTo>
                      <a:pt x="37265" y="0"/>
                    </a:moveTo>
                    <a:lnTo>
                      <a:pt x="36840" y="304"/>
                    </a:lnTo>
                    <a:cubicBezTo>
                      <a:pt x="39272" y="2037"/>
                      <a:pt x="42038" y="6687"/>
                      <a:pt x="41946" y="8906"/>
                    </a:cubicBezTo>
                    <a:cubicBezTo>
                      <a:pt x="41896" y="9819"/>
                      <a:pt x="41127" y="10477"/>
                      <a:pt x="40273" y="10477"/>
                    </a:cubicBezTo>
                    <a:cubicBezTo>
                      <a:pt x="40103" y="10477"/>
                      <a:pt x="39930" y="10451"/>
                      <a:pt x="39758" y="10396"/>
                    </a:cubicBezTo>
                    <a:cubicBezTo>
                      <a:pt x="36293" y="9271"/>
                      <a:pt x="32341" y="6171"/>
                      <a:pt x="29940" y="4073"/>
                    </a:cubicBezTo>
                    <a:lnTo>
                      <a:pt x="29393" y="4651"/>
                    </a:lnTo>
                    <a:cubicBezTo>
                      <a:pt x="31946" y="7326"/>
                      <a:pt x="36141" y="10791"/>
                      <a:pt x="40001" y="11855"/>
                    </a:cubicBezTo>
                    <a:cubicBezTo>
                      <a:pt x="40913" y="12098"/>
                      <a:pt x="41399" y="13040"/>
                      <a:pt x="41156" y="13922"/>
                    </a:cubicBezTo>
                    <a:cubicBezTo>
                      <a:pt x="38876" y="21946"/>
                      <a:pt x="32493" y="24438"/>
                      <a:pt x="29910" y="29515"/>
                    </a:cubicBezTo>
                    <a:cubicBezTo>
                      <a:pt x="28785" y="31581"/>
                      <a:pt x="27296" y="36657"/>
                      <a:pt x="27478" y="41095"/>
                    </a:cubicBezTo>
                    <a:cubicBezTo>
                      <a:pt x="27630" y="45168"/>
                      <a:pt x="30882" y="57387"/>
                      <a:pt x="29788" y="58816"/>
                    </a:cubicBezTo>
                    <a:cubicBezTo>
                      <a:pt x="29380" y="59360"/>
                      <a:pt x="28930" y="59605"/>
                      <a:pt x="28447" y="59605"/>
                    </a:cubicBezTo>
                    <a:cubicBezTo>
                      <a:pt x="25159" y="59605"/>
                      <a:pt x="20349" y="48235"/>
                      <a:pt x="16718" y="42828"/>
                    </a:cubicBezTo>
                    <a:cubicBezTo>
                      <a:pt x="13922" y="38694"/>
                      <a:pt x="14256" y="35898"/>
                      <a:pt x="7690" y="30092"/>
                    </a:cubicBezTo>
                    <a:cubicBezTo>
                      <a:pt x="5836" y="28420"/>
                      <a:pt x="3374" y="26597"/>
                      <a:pt x="1095" y="25593"/>
                    </a:cubicBezTo>
                    <a:lnTo>
                      <a:pt x="730" y="25958"/>
                    </a:lnTo>
                    <a:cubicBezTo>
                      <a:pt x="2341" y="30062"/>
                      <a:pt x="6687" y="36171"/>
                      <a:pt x="9484" y="38755"/>
                    </a:cubicBezTo>
                    <a:cubicBezTo>
                      <a:pt x="13040" y="42007"/>
                      <a:pt x="15988" y="42919"/>
                      <a:pt x="19454" y="50396"/>
                    </a:cubicBezTo>
                    <a:cubicBezTo>
                      <a:pt x="20335" y="52402"/>
                      <a:pt x="21186" y="54196"/>
                      <a:pt x="22007" y="55867"/>
                    </a:cubicBezTo>
                    <a:cubicBezTo>
                      <a:pt x="26900" y="66141"/>
                      <a:pt x="27873" y="77874"/>
                      <a:pt x="24682" y="88816"/>
                    </a:cubicBezTo>
                    <a:cubicBezTo>
                      <a:pt x="23162" y="93740"/>
                      <a:pt x="20517" y="98908"/>
                      <a:pt x="18754" y="110306"/>
                    </a:cubicBezTo>
                    <a:cubicBezTo>
                      <a:pt x="15168" y="132829"/>
                      <a:pt x="0" y="166416"/>
                      <a:pt x="13587" y="185869"/>
                    </a:cubicBezTo>
                    <a:cubicBezTo>
                      <a:pt x="15025" y="187883"/>
                      <a:pt x="19508" y="188818"/>
                      <a:pt x="24342" y="188818"/>
                    </a:cubicBezTo>
                    <a:cubicBezTo>
                      <a:pt x="29214" y="188818"/>
                      <a:pt x="34442" y="187867"/>
                      <a:pt x="37265" y="186113"/>
                    </a:cubicBezTo>
                    <a:lnTo>
                      <a:pt x="37539" y="185626"/>
                    </a:lnTo>
                    <a:cubicBezTo>
                      <a:pt x="15077" y="169547"/>
                      <a:pt x="26566" y="137115"/>
                      <a:pt x="29727" y="108969"/>
                    </a:cubicBezTo>
                    <a:cubicBezTo>
                      <a:pt x="30974" y="97509"/>
                      <a:pt x="34256" y="94956"/>
                      <a:pt x="34591" y="91795"/>
                    </a:cubicBezTo>
                    <a:cubicBezTo>
                      <a:pt x="34591" y="91704"/>
                      <a:pt x="32098" y="76050"/>
                      <a:pt x="55199" y="53953"/>
                    </a:cubicBezTo>
                    <a:cubicBezTo>
                      <a:pt x="59782" y="49931"/>
                      <a:pt x="67684" y="49057"/>
                      <a:pt x="75804" y="49057"/>
                    </a:cubicBezTo>
                    <a:cubicBezTo>
                      <a:pt x="82039" y="49057"/>
                      <a:pt x="88403" y="49572"/>
                      <a:pt x="93490" y="49572"/>
                    </a:cubicBezTo>
                    <a:cubicBezTo>
                      <a:pt x="96848" y="49572"/>
                      <a:pt x="99650" y="49348"/>
                      <a:pt x="101492" y="48603"/>
                    </a:cubicBezTo>
                    <a:cubicBezTo>
                      <a:pt x="109790" y="44834"/>
                      <a:pt x="117145" y="30214"/>
                      <a:pt x="120185" y="21642"/>
                    </a:cubicBezTo>
                    <a:lnTo>
                      <a:pt x="119699" y="21429"/>
                    </a:lnTo>
                    <a:cubicBezTo>
                      <a:pt x="115565" y="28025"/>
                      <a:pt x="108695" y="38542"/>
                      <a:pt x="102434" y="43132"/>
                    </a:cubicBezTo>
                    <a:cubicBezTo>
                      <a:pt x="100292" y="44633"/>
                      <a:pt x="99110" y="45031"/>
                      <a:pt x="96795" y="45031"/>
                    </a:cubicBezTo>
                    <a:cubicBezTo>
                      <a:pt x="95266" y="45031"/>
                      <a:pt x="93243" y="44857"/>
                      <a:pt x="90124" y="44712"/>
                    </a:cubicBezTo>
                    <a:cubicBezTo>
                      <a:pt x="87603" y="44553"/>
                      <a:pt x="85073" y="44469"/>
                      <a:pt x="82544" y="44469"/>
                    </a:cubicBezTo>
                    <a:cubicBezTo>
                      <a:pt x="80255" y="44469"/>
                      <a:pt x="77967" y="44538"/>
                      <a:pt x="75686" y="44682"/>
                    </a:cubicBezTo>
                    <a:cubicBezTo>
                      <a:pt x="58390" y="45928"/>
                      <a:pt x="54044" y="52372"/>
                      <a:pt x="53710" y="52524"/>
                    </a:cubicBezTo>
                    <a:cubicBezTo>
                      <a:pt x="53071" y="53223"/>
                      <a:pt x="46870" y="60214"/>
                      <a:pt x="40943" y="66719"/>
                    </a:cubicBezTo>
                    <a:cubicBezTo>
                      <a:pt x="40404" y="67321"/>
                      <a:pt x="39824" y="67560"/>
                      <a:pt x="39246" y="67560"/>
                    </a:cubicBezTo>
                    <a:cubicBezTo>
                      <a:pt x="38715" y="67560"/>
                      <a:pt x="38186" y="67359"/>
                      <a:pt x="37691" y="67053"/>
                    </a:cubicBezTo>
                    <a:cubicBezTo>
                      <a:pt x="35928" y="65959"/>
                      <a:pt x="35016" y="63892"/>
                      <a:pt x="35411" y="61855"/>
                    </a:cubicBezTo>
                    <a:cubicBezTo>
                      <a:pt x="37934" y="47266"/>
                      <a:pt x="48725" y="35533"/>
                      <a:pt x="72433" y="22280"/>
                    </a:cubicBezTo>
                    <a:cubicBezTo>
                      <a:pt x="80032" y="18055"/>
                      <a:pt x="80488" y="12979"/>
                      <a:pt x="82433" y="7508"/>
                    </a:cubicBezTo>
                    <a:lnTo>
                      <a:pt x="82008" y="7204"/>
                    </a:lnTo>
                    <a:cubicBezTo>
                      <a:pt x="80367" y="8420"/>
                      <a:pt x="75594" y="17144"/>
                      <a:pt x="72069" y="20213"/>
                    </a:cubicBezTo>
                    <a:cubicBezTo>
                      <a:pt x="68208" y="23739"/>
                      <a:pt x="60305" y="25624"/>
                      <a:pt x="55928" y="27752"/>
                    </a:cubicBezTo>
                    <a:lnTo>
                      <a:pt x="55351" y="28025"/>
                    </a:lnTo>
                    <a:cubicBezTo>
                      <a:pt x="42988" y="32020"/>
                      <a:pt x="40333" y="46495"/>
                      <a:pt x="34015" y="46495"/>
                    </a:cubicBezTo>
                    <a:cubicBezTo>
                      <a:pt x="33699" y="46495"/>
                      <a:pt x="33375" y="46459"/>
                      <a:pt x="33040" y="46384"/>
                    </a:cubicBezTo>
                    <a:cubicBezTo>
                      <a:pt x="27660" y="45199"/>
                      <a:pt x="32949" y="28846"/>
                      <a:pt x="36202" y="24347"/>
                    </a:cubicBezTo>
                    <a:cubicBezTo>
                      <a:pt x="38512" y="20852"/>
                      <a:pt x="42159" y="17782"/>
                      <a:pt x="42980" y="13162"/>
                    </a:cubicBezTo>
                    <a:cubicBezTo>
                      <a:pt x="43071" y="12554"/>
                      <a:pt x="43527" y="12067"/>
                      <a:pt x="44104" y="11885"/>
                    </a:cubicBezTo>
                    <a:cubicBezTo>
                      <a:pt x="47630" y="10821"/>
                      <a:pt x="50396" y="7113"/>
                      <a:pt x="51886" y="3709"/>
                    </a:cubicBezTo>
                    <a:lnTo>
                      <a:pt x="51217" y="3405"/>
                    </a:lnTo>
                    <a:cubicBezTo>
                      <a:pt x="49880" y="5715"/>
                      <a:pt x="47782" y="8481"/>
                      <a:pt x="45351" y="9909"/>
                    </a:cubicBezTo>
                    <a:cubicBezTo>
                      <a:pt x="45082" y="10064"/>
                      <a:pt x="44794" y="10136"/>
                      <a:pt x="44511" y="10136"/>
                    </a:cubicBezTo>
                    <a:cubicBezTo>
                      <a:pt x="43740" y="10136"/>
                      <a:pt x="43014" y="9600"/>
                      <a:pt x="42858" y="8754"/>
                    </a:cubicBezTo>
                    <a:cubicBezTo>
                      <a:pt x="42159" y="5289"/>
                      <a:pt x="40062" y="1703"/>
                      <a:pt x="37265" y="0"/>
                    </a:cubicBez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25" name="Google Shape;3225;p21"/>
              <p:cNvSpPr/>
              <p:nvPr/>
            </p:nvSpPr>
            <p:spPr>
              <a:xfrm>
                <a:off x="4773564" y="1752933"/>
                <a:ext cx="277277" cy="42388"/>
              </a:xfrm>
              <a:custGeom>
                <a:rect b="b" l="l" r="r" t="t"/>
                <a:pathLst>
                  <a:path extrusionOk="0" fill="none" h="883" w="5776">
                    <a:moveTo>
                      <a:pt x="1" y="396"/>
                    </a:moveTo>
                    <a:cubicBezTo>
                      <a:pt x="1946" y="669"/>
                      <a:pt x="4469" y="882"/>
                      <a:pt x="5776" y="1"/>
                    </a:cubicBezTo>
                  </a:path>
                </a:pathLst>
              </a:custGeom>
              <a:noFill/>
              <a:ln cap="flat" cmpd="sng" w="9525">
                <a:solidFill>
                  <a:srgbClr val="FA2F2F"/>
                </a:solidFill>
                <a:prstDash val="solid"/>
                <a:miter lim="30395"/>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26" name="Google Shape;3226;p21"/>
              <p:cNvSpPr/>
              <p:nvPr/>
            </p:nvSpPr>
            <p:spPr>
              <a:xfrm>
                <a:off x="1731325" y="1373175"/>
                <a:ext cx="2827879" cy="1819293"/>
              </a:xfrm>
              <a:custGeom>
                <a:rect b="b" l="l" r="r" t="t"/>
                <a:pathLst>
                  <a:path extrusionOk="0" h="37898" w="58908">
                    <a:moveTo>
                      <a:pt x="40954" y="1"/>
                    </a:moveTo>
                    <a:cubicBezTo>
                      <a:pt x="40519" y="1"/>
                      <a:pt x="40079" y="33"/>
                      <a:pt x="39637" y="100"/>
                    </a:cubicBezTo>
                    <a:cubicBezTo>
                      <a:pt x="34804" y="830"/>
                      <a:pt x="31521" y="5419"/>
                      <a:pt x="32220" y="10283"/>
                    </a:cubicBezTo>
                    <a:lnTo>
                      <a:pt x="32889" y="15055"/>
                    </a:lnTo>
                    <a:cubicBezTo>
                      <a:pt x="33253" y="17638"/>
                      <a:pt x="31460" y="20009"/>
                      <a:pt x="28876" y="20374"/>
                    </a:cubicBezTo>
                    <a:cubicBezTo>
                      <a:pt x="28164" y="20472"/>
                      <a:pt x="27572" y="20553"/>
                      <a:pt x="27035" y="20553"/>
                    </a:cubicBezTo>
                    <a:cubicBezTo>
                      <a:pt x="25235" y="20553"/>
                      <a:pt x="24054" y="19636"/>
                      <a:pt x="21034" y="15328"/>
                    </a:cubicBezTo>
                    <a:cubicBezTo>
                      <a:pt x="18598" y="11862"/>
                      <a:pt x="15466" y="10848"/>
                      <a:pt x="12905" y="10848"/>
                    </a:cubicBezTo>
                    <a:cubicBezTo>
                      <a:pt x="11536" y="10848"/>
                      <a:pt x="10331" y="11138"/>
                      <a:pt x="9484" y="11498"/>
                    </a:cubicBezTo>
                    <a:cubicBezTo>
                      <a:pt x="4499" y="13231"/>
                      <a:pt x="2767" y="16392"/>
                      <a:pt x="1824" y="20617"/>
                    </a:cubicBezTo>
                    <a:cubicBezTo>
                      <a:pt x="791" y="25146"/>
                      <a:pt x="61" y="36727"/>
                      <a:pt x="61" y="36727"/>
                    </a:cubicBezTo>
                    <a:cubicBezTo>
                      <a:pt x="1" y="37274"/>
                      <a:pt x="365" y="37791"/>
                      <a:pt x="912" y="37882"/>
                    </a:cubicBezTo>
                    <a:cubicBezTo>
                      <a:pt x="974" y="37893"/>
                      <a:pt x="1036" y="37898"/>
                      <a:pt x="1098" y="37898"/>
                    </a:cubicBezTo>
                    <a:cubicBezTo>
                      <a:pt x="1554" y="37898"/>
                      <a:pt x="1994" y="37611"/>
                      <a:pt x="2128" y="37183"/>
                    </a:cubicBezTo>
                    <a:lnTo>
                      <a:pt x="6688" y="21590"/>
                    </a:lnTo>
                    <a:cubicBezTo>
                      <a:pt x="7843" y="18672"/>
                      <a:pt x="9788" y="17091"/>
                      <a:pt x="11490" y="16362"/>
                    </a:cubicBezTo>
                    <a:cubicBezTo>
                      <a:pt x="11703" y="16279"/>
                      <a:pt x="12224" y="16109"/>
                      <a:pt x="12904" y="16109"/>
                    </a:cubicBezTo>
                    <a:cubicBezTo>
                      <a:pt x="13973" y="16109"/>
                      <a:pt x="15436" y="16529"/>
                      <a:pt x="16718" y="18368"/>
                    </a:cubicBezTo>
                    <a:cubicBezTo>
                      <a:pt x="20784" y="24130"/>
                      <a:pt x="23254" y="25819"/>
                      <a:pt x="26949" y="25819"/>
                    </a:cubicBezTo>
                    <a:cubicBezTo>
                      <a:pt x="27756" y="25819"/>
                      <a:pt x="28622" y="25738"/>
                      <a:pt x="29576" y="25602"/>
                    </a:cubicBezTo>
                    <a:cubicBezTo>
                      <a:pt x="35047" y="24812"/>
                      <a:pt x="38846" y="19766"/>
                      <a:pt x="38086" y="14325"/>
                    </a:cubicBezTo>
                    <a:lnTo>
                      <a:pt x="37418" y="9462"/>
                    </a:lnTo>
                    <a:cubicBezTo>
                      <a:pt x="37114" y="7517"/>
                      <a:pt x="38390" y="5693"/>
                      <a:pt x="40336" y="5328"/>
                    </a:cubicBezTo>
                    <a:cubicBezTo>
                      <a:pt x="40552" y="5288"/>
                      <a:pt x="40766" y="5268"/>
                      <a:pt x="40978" y="5268"/>
                    </a:cubicBezTo>
                    <a:cubicBezTo>
                      <a:pt x="42674" y="5268"/>
                      <a:pt x="44172" y="6520"/>
                      <a:pt x="44469" y="8276"/>
                    </a:cubicBezTo>
                    <a:cubicBezTo>
                      <a:pt x="44942" y="11166"/>
                      <a:pt x="47345" y="13319"/>
                      <a:pt x="50192" y="13319"/>
                    </a:cubicBezTo>
                    <a:cubicBezTo>
                      <a:pt x="50459" y="13319"/>
                      <a:pt x="50731" y="13300"/>
                      <a:pt x="51005" y="13261"/>
                    </a:cubicBezTo>
                    <a:lnTo>
                      <a:pt x="58907" y="12137"/>
                    </a:lnTo>
                    <a:lnTo>
                      <a:pt x="58178" y="6939"/>
                    </a:lnTo>
                    <a:lnTo>
                      <a:pt x="50275" y="8033"/>
                    </a:lnTo>
                    <a:cubicBezTo>
                      <a:pt x="50243" y="8040"/>
                      <a:pt x="50211" y="8044"/>
                      <a:pt x="50180" y="8044"/>
                    </a:cubicBezTo>
                    <a:cubicBezTo>
                      <a:pt x="49941" y="8044"/>
                      <a:pt x="49724" y="7849"/>
                      <a:pt x="49698" y="7608"/>
                    </a:cubicBezTo>
                    <a:cubicBezTo>
                      <a:pt x="49062" y="3190"/>
                      <a:pt x="45267" y="1"/>
                      <a:pt x="40954" y="1"/>
                    </a:cubicBezTo>
                    <a:close/>
                  </a:path>
                </a:pathLst>
              </a:custGeom>
              <a:solidFill>
                <a:srgbClr val="71936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27" name="Google Shape;3227;p21"/>
              <p:cNvSpPr/>
              <p:nvPr/>
            </p:nvSpPr>
            <p:spPr>
              <a:xfrm>
                <a:off x="4172413" y="1539220"/>
                <a:ext cx="871147" cy="423164"/>
              </a:xfrm>
              <a:custGeom>
                <a:rect b="b" l="l" r="r" t="t"/>
                <a:pathLst>
                  <a:path extrusionOk="0" h="8815" w="18147">
                    <a:moveTo>
                      <a:pt x="16100" y="0"/>
                    </a:moveTo>
                    <a:cubicBezTo>
                      <a:pt x="15196" y="0"/>
                      <a:pt x="14128" y="1309"/>
                      <a:pt x="13001" y="1309"/>
                    </a:cubicBezTo>
                    <a:cubicBezTo>
                      <a:pt x="12763" y="1309"/>
                      <a:pt x="12523" y="1251"/>
                      <a:pt x="12280" y="1109"/>
                    </a:cubicBezTo>
                    <a:cubicBezTo>
                      <a:pt x="11378" y="583"/>
                      <a:pt x="10511" y="266"/>
                      <a:pt x="9642" y="266"/>
                    </a:cubicBezTo>
                    <a:cubicBezTo>
                      <a:pt x="9106" y="266"/>
                      <a:pt x="8570" y="387"/>
                      <a:pt x="8025" y="653"/>
                    </a:cubicBezTo>
                    <a:cubicBezTo>
                      <a:pt x="6596" y="1352"/>
                      <a:pt x="6627" y="3419"/>
                      <a:pt x="1156" y="4362"/>
                    </a:cubicBezTo>
                    <a:cubicBezTo>
                      <a:pt x="1" y="4544"/>
                      <a:pt x="4013" y="7280"/>
                      <a:pt x="5533" y="7979"/>
                    </a:cubicBezTo>
                    <a:cubicBezTo>
                      <a:pt x="6877" y="8581"/>
                      <a:pt x="8000" y="8815"/>
                      <a:pt x="8932" y="8815"/>
                    </a:cubicBezTo>
                    <a:cubicBezTo>
                      <a:pt x="11245" y="8815"/>
                      <a:pt x="12377" y="7373"/>
                      <a:pt x="12767" y="6550"/>
                    </a:cubicBezTo>
                    <a:cubicBezTo>
                      <a:pt x="13162" y="5699"/>
                      <a:pt x="15046" y="6185"/>
                      <a:pt x="14986" y="5760"/>
                    </a:cubicBezTo>
                    <a:cubicBezTo>
                      <a:pt x="14931" y="5267"/>
                      <a:pt x="14778" y="5021"/>
                      <a:pt x="13352" y="5021"/>
                    </a:cubicBezTo>
                    <a:cubicBezTo>
                      <a:pt x="13193" y="5021"/>
                      <a:pt x="13019" y="5024"/>
                      <a:pt x="12828" y="5030"/>
                    </a:cubicBezTo>
                    <a:cubicBezTo>
                      <a:pt x="14560" y="4787"/>
                      <a:pt x="18147" y="4149"/>
                      <a:pt x="17995" y="2963"/>
                    </a:cubicBezTo>
                    <a:cubicBezTo>
                      <a:pt x="17812" y="1808"/>
                      <a:pt x="17387" y="258"/>
                      <a:pt x="16262" y="15"/>
                    </a:cubicBezTo>
                    <a:cubicBezTo>
                      <a:pt x="16209" y="5"/>
                      <a:pt x="16155" y="0"/>
                      <a:pt x="16100" y="0"/>
                    </a:cubicBezTo>
                    <a:close/>
                  </a:path>
                </a:pathLst>
              </a:custGeom>
              <a:solidFill>
                <a:srgbClr val="1A9833"/>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28" name="Google Shape;3228;p21"/>
              <p:cNvSpPr/>
              <p:nvPr/>
            </p:nvSpPr>
            <p:spPr>
              <a:xfrm>
                <a:off x="1794066" y="1547525"/>
                <a:ext cx="3249554" cy="1645659"/>
              </a:xfrm>
              <a:custGeom>
                <a:rect b="b" l="l" r="r" t="t"/>
                <a:pathLst>
                  <a:path extrusionOk="0" h="34281" w="67692">
                    <a:moveTo>
                      <a:pt x="40725" y="0"/>
                    </a:moveTo>
                    <a:cubicBezTo>
                      <a:pt x="40424" y="0"/>
                      <a:pt x="40102" y="27"/>
                      <a:pt x="39758" y="85"/>
                    </a:cubicBezTo>
                    <a:cubicBezTo>
                      <a:pt x="36506" y="632"/>
                      <a:pt x="34074" y="1453"/>
                      <a:pt x="34560" y="5465"/>
                    </a:cubicBezTo>
                    <a:cubicBezTo>
                      <a:pt x="35077" y="9477"/>
                      <a:pt x="35138" y="17107"/>
                      <a:pt x="31703" y="18930"/>
                    </a:cubicBezTo>
                    <a:cubicBezTo>
                      <a:pt x="29774" y="19945"/>
                      <a:pt x="27735" y="20477"/>
                      <a:pt x="25961" y="20477"/>
                    </a:cubicBezTo>
                    <a:cubicBezTo>
                      <a:pt x="24493" y="20477"/>
                      <a:pt x="23206" y="20113"/>
                      <a:pt x="22311" y="19356"/>
                    </a:cubicBezTo>
                    <a:cubicBezTo>
                      <a:pt x="20366" y="17715"/>
                      <a:pt x="15958" y="11879"/>
                      <a:pt x="12554" y="11058"/>
                    </a:cubicBezTo>
                    <a:cubicBezTo>
                      <a:pt x="11943" y="10911"/>
                      <a:pt x="11342" y="10835"/>
                      <a:pt x="10758" y="10835"/>
                    </a:cubicBezTo>
                    <a:cubicBezTo>
                      <a:pt x="7826" y="10835"/>
                      <a:pt x="5295" y="12768"/>
                      <a:pt x="3800" y="17532"/>
                    </a:cubicBezTo>
                    <a:cubicBezTo>
                      <a:pt x="2189" y="22730"/>
                      <a:pt x="335" y="32456"/>
                      <a:pt x="1" y="34280"/>
                    </a:cubicBezTo>
                    <a:cubicBezTo>
                      <a:pt x="396" y="34219"/>
                      <a:pt x="730" y="33946"/>
                      <a:pt x="852" y="33551"/>
                    </a:cubicBezTo>
                    <a:lnTo>
                      <a:pt x="5411" y="17988"/>
                    </a:lnTo>
                    <a:cubicBezTo>
                      <a:pt x="6536" y="15070"/>
                      <a:pt x="8511" y="13459"/>
                      <a:pt x="10214" y="12760"/>
                    </a:cubicBezTo>
                    <a:cubicBezTo>
                      <a:pt x="10426" y="12666"/>
                      <a:pt x="10939" y="12494"/>
                      <a:pt x="11612" y="12494"/>
                    </a:cubicBezTo>
                    <a:cubicBezTo>
                      <a:pt x="12676" y="12494"/>
                      <a:pt x="14138" y="12923"/>
                      <a:pt x="15442" y="14766"/>
                    </a:cubicBezTo>
                    <a:cubicBezTo>
                      <a:pt x="19482" y="20503"/>
                      <a:pt x="21967" y="22187"/>
                      <a:pt x="25668" y="22187"/>
                    </a:cubicBezTo>
                    <a:cubicBezTo>
                      <a:pt x="26477" y="22187"/>
                      <a:pt x="27344" y="22106"/>
                      <a:pt x="28299" y="21970"/>
                    </a:cubicBezTo>
                    <a:cubicBezTo>
                      <a:pt x="33740" y="21180"/>
                      <a:pt x="37539" y="16134"/>
                      <a:pt x="36779" y="10693"/>
                    </a:cubicBezTo>
                    <a:lnTo>
                      <a:pt x="36111" y="5830"/>
                    </a:lnTo>
                    <a:cubicBezTo>
                      <a:pt x="35807" y="3885"/>
                      <a:pt x="37083" y="2061"/>
                      <a:pt x="39029" y="1696"/>
                    </a:cubicBezTo>
                    <a:cubicBezTo>
                      <a:pt x="39245" y="1656"/>
                      <a:pt x="39460" y="1636"/>
                      <a:pt x="39672" y="1636"/>
                    </a:cubicBezTo>
                    <a:cubicBezTo>
                      <a:pt x="41373" y="1636"/>
                      <a:pt x="42892" y="2888"/>
                      <a:pt x="43162" y="4644"/>
                    </a:cubicBezTo>
                    <a:cubicBezTo>
                      <a:pt x="43635" y="7534"/>
                      <a:pt x="46038" y="9687"/>
                      <a:pt x="48885" y="9687"/>
                    </a:cubicBezTo>
                    <a:cubicBezTo>
                      <a:pt x="49152" y="9687"/>
                      <a:pt x="49424" y="9668"/>
                      <a:pt x="49698" y="9629"/>
                    </a:cubicBezTo>
                    <a:lnTo>
                      <a:pt x="57388" y="8535"/>
                    </a:lnTo>
                    <a:cubicBezTo>
                      <a:pt x="57786" y="8606"/>
                      <a:pt x="58157" y="8638"/>
                      <a:pt x="58502" y="8638"/>
                    </a:cubicBezTo>
                    <a:cubicBezTo>
                      <a:pt x="60812" y="8638"/>
                      <a:pt x="61941" y="7197"/>
                      <a:pt x="62312" y="6377"/>
                    </a:cubicBezTo>
                    <a:cubicBezTo>
                      <a:pt x="62707" y="5526"/>
                      <a:pt x="64591" y="6012"/>
                      <a:pt x="64531" y="5587"/>
                    </a:cubicBezTo>
                    <a:cubicBezTo>
                      <a:pt x="64478" y="5109"/>
                      <a:pt x="64332" y="4840"/>
                      <a:pt x="63022" y="4840"/>
                    </a:cubicBezTo>
                    <a:cubicBezTo>
                      <a:pt x="62831" y="4840"/>
                      <a:pt x="62616" y="4846"/>
                      <a:pt x="62373" y="4857"/>
                    </a:cubicBezTo>
                    <a:cubicBezTo>
                      <a:pt x="64105" y="4614"/>
                      <a:pt x="67692" y="3976"/>
                      <a:pt x="67540" y="2790"/>
                    </a:cubicBezTo>
                    <a:lnTo>
                      <a:pt x="67540" y="2699"/>
                    </a:lnTo>
                    <a:cubicBezTo>
                      <a:pt x="67114" y="2912"/>
                      <a:pt x="66598" y="3094"/>
                      <a:pt x="66050" y="3368"/>
                    </a:cubicBezTo>
                    <a:cubicBezTo>
                      <a:pt x="64684" y="3976"/>
                      <a:pt x="63404" y="4149"/>
                      <a:pt x="62260" y="4149"/>
                    </a:cubicBezTo>
                    <a:cubicBezTo>
                      <a:pt x="60747" y="4149"/>
                      <a:pt x="59475" y="3846"/>
                      <a:pt x="58566" y="3846"/>
                    </a:cubicBezTo>
                    <a:cubicBezTo>
                      <a:pt x="58068" y="3846"/>
                      <a:pt x="57678" y="3937"/>
                      <a:pt x="57418" y="4219"/>
                    </a:cubicBezTo>
                    <a:cubicBezTo>
                      <a:pt x="56020" y="5739"/>
                      <a:pt x="59637" y="7107"/>
                      <a:pt x="56354" y="7593"/>
                    </a:cubicBezTo>
                    <a:cubicBezTo>
                      <a:pt x="54174" y="7939"/>
                      <a:pt x="51544" y="8149"/>
                      <a:pt x="49789" y="8149"/>
                    </a:cubicBezTo>
                    <a:cubicBezTo>
                      <a:pt x="48927" y="8149"/>
                      <a:pt x="48276" y="8098"/>
                      <a:pt x="47995" y="7988"/>
                    </a:cubicBezTo>
                    <a:cubicBezTo>
                      <a:pt x="45290" y="6955"/>
                      <a:pt x="45047" y="5465"/>
                      <a:pt x="44621" y="3368"/>
                    </a:cubicBezTo>
                    <a:cubicBezTo>
                      <a:pt x="44322" y="1927"/>
                      <a:pt x="43270" y="0"/>
                      <a:pt x="40725" y="0"/>
                    </a:cubicBezTo>
                    <a:close/>
                  </a:path>
                </a:pathLst>
              </a:custGeom>
              <a:solidFill>
                <a:srgbClr val="C8D7A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29" name="Google Shape;3229;p21"/>
              <p:cNvSpPr/>
              <p:nvPr/>
            </p:nvSpPr>
            <p:spPr>
              <a:xfrm>
                <a:off x="4052787" y="1800792"/>
                <a:ext cx="199941" cy="165857"/>
              </a:xfrm>
              <a:custGeom>
                <a:rect b="b" l="l" r="r" t="t"/>
                <a:pathLst>
                  <a:path extrusionOk="0" h="3455" w="4165">
                    <a:moveTo>
                      <a:pt x="2883" y="1"/>
                    </a:moveTo>
                    <a:cubicBezTo>
                      <a:pt x="2845" y="1"/>
                      <a:pt x="2806" y="3"/>
                      <a:pt x="2766" y="7"/>
                    </a:cubicBezTo>
                    <a:lnTo>
                      <a:pt x="942" y="280"/>
                    </a:lnTo>
                    <a:cubicBezTo>
                      <a:pt x="395" y="341"/>
                      <a:pt x="0" y="888"/>
                      <a:pt x="61" y="1435"/>
                    </a:cubicBezTo>
                    <a:lnTo>
                      <a:pt x="213" y="2560"/>
                    </a:lnTo>
                    <a:cubicBezTo>
                      <a:pt x="295" y="3082"/>
                      <a:pt x="725" y="3455"/>
                      <a:pt x="1233" y="3455"/>
                    </a:cubicBezTo>
                    <a:cubicBezTo>
                      <a:pt x="1287" y="3455"/>
                      <a:pt x="1342" y="3450"/>
                      <a:pt x="1398" y="3441"/>
                    </a:cubicBezTo>
                    <a:lnTo>
                      <a:pt x="3222" y="3198"/>
                    </a:lnTo>
                    <a:cubicBezTo>
                      <a:pt x="3800" y="3107"/>
                      <a:pt x="4164" y="2590"/>
                      <a:pt x="4104" y="2013"/>
                    </a:cubicBezTo>
                    <a:lnTo>
                      <a:pt x="3952" y="888"/>
                    </a:lnTo>
                    <a:cubicBezTo>
                      <a:pt x="3867" y="378"/>
                      <a:pt x="3412" y="1"/>
                      <a:pt x="2883" y="1"/>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30" name="Google Shape;3230;p21"/>
              <p:cNvSpPr/>
              <p:nvPr/>
            </p:nvSpPr>
            <p:spPr>
              <a:xfrm>
                <a:off x="3882038" y="1602873"/>
                <a:ext cx="194132" cy="200997"/>
              </a:xfrm>
              <a:custGeom>
                <a:rect b="b" l="l" r="r" t="t"/>
                <a:pathLst>
                  <a:path extrusionOk="0" h="4187" w="4044">
                    <a:moveTo>
                      <a:pt x="2219" y="0"/>
                    </a:moveTo>
                    <a:cubicBezTo>
                      <a:pt x="2107" y="0"/>
                      <a:pt x="1994" y="18"/>
                      <a:pt x="1885" y="57"/>
                    </a:cubicBezTo>
                    <a:lnTo>
                      <a:pt x="821" y="452"/>
                    </a:lnTo>
                    <a:cubicBezTo>
                      <a:pt x="274" y="665"/>
                      <a:pt x="1" y="1242"/>
                      <a:pt x="214" y="1789"/>
                    </a:cubicBezTo>
                    <a:lnTo>
                      <a:pt x="852" y="3522"/>
                    </a:lnTo>
                    <a:cubicBezTo>
                      <a:pt x="1020" y="3930"/>
                      <a:pt x="1415" y="4186"/>
                      <a:pt x="1844" y="4186"/>
                    </a:cubicBezTo>
                    <a:cubicBezTo>
                      <a:pt x="1958" y="4186"/>
                      <a:pt x="2074" y="4168"/>
                      <a:pt x="2189" y="4130"/>
                    </a:cubicBezTo>
                    <a:lnTo>
                      <a:pt x="3253" y="3735"/>
                    </a:lnTo>
                    <a:cubicBezTo>
                      <a:pt x="3770" y="3522"/>
                      <a:pt x="4043" y="2944"/>
                      <a:pt x="3861" y="2397"/>
                    </a:cubicBezTo>
                    <a:lnTo>
                      <a:pt x="3223" y="665"/>
                    </a:lnTo>
                    <a:cubicBezTo>
                      <a:pt x="3055" y="257"/>
                      <a:pt x="2640" y="0"/>
                      <a:pt x="2219"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31" name="Google Shape;3231;p21"/>
              <p:cNvSpPr/>
              <p:nvPr/>
            </p:nvSpPr>
            <p:spPr>
              <a:xfrm>
                <a:off x="3682150" y="1433756"/>
                <a:ext cx="213094" cy="178963"/>
              </a:xfrm>
              <a:custGeom>
                <a:rect b="b" l="l" r="r" t="t"/>
                <a:pathLst>
                  <a:path extrusionOk="0" h="3728" w="4439">
                    <a:moveTo>
                      <a:pt x="1531" y="1"/>
                    </a:moveTo>
                    <a:cubicBezTo>
                      <a:pt x="1095" y="1"/>
                      <a:pt x="694" y="283"/>
                      <a:pt x="548" y="723"/>
                    </a:cubicBezTo>
                    <a:lnTo>
                      <a:pt x="183" y="1786"/>
                    </a:lnTo>
                    <a:cubicBezTo>
                      <a:pt x="1" y="2334"/>
                      <a:pt x="305" y="2911"/>
                      <a:pt x="852" y="3093"/>
                    </a:cubicBezTo>
                    <a:lnTo>
                      <a:pt x="2584" y="3671"/>
                    </a:lnTo>
                    <a:cubicBezTo>
                      <a:pt x="2698" y="3709"/>
                      <a:pt x="2814" y="3727"/>
                      <a:pt x="2927" y="3727"/>
                    </a:cubicBezTo>
                    <a:cubicBezTo>
                      <a:pt x="3355" y="3727"/>
                      <a:pt x="3747" y="3466"/>
                      <a:pt x="3891" y="3033"/>
                    </a:cubicBezTo>
                    <a:lnTo>
                      <a:pt x="4256" y="1969"/>
                    </a:lnTo>
                    <a:cubicBezTo>
                      <a:pt x="4438" y="1422"/>
                      <a:pt x="4134" y="814"/>
                      <a:pt x="3618" y="631"/>
                    </a:cubicBezTo>
                    <a:lnTo>
                      <a:pt x="1855" y="54"/>
                    </a:lnTo>
                    <a:cubicBezTo>
                      <a:pt x="1747" y="18"/>
                      <a:pt x="1638" y="1"/>
                      <a:pt x="1531" y="1"/>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32" name="Google Shape;3232;p21"/>
              <p:cNvSpPr/>
              <p:nvPr/>
            </p:nvSpPr>
            <p:spPr>
              <a:xfrm>
                <a:off x="3403488" y="1479503"/>
                <a:ext cx="215974" cy="196772"/>
              </a:xfrm>
              <a:custGeom>
                <a:rect b="b" l="l" r="r" t="t"/>
                <a:pathLst>
                  <a:path extrusionOk="0" h="4099" w="4499">
                    <a:moveTo>
                      <a:pt x="2618" y="0"/>
                    </a:moveTo>
                    <a:cubicBezTo>
                      <a:pt x="2393" y="0"/>
                      <a:pt x="2166" y="73"/>
                      <a:pt x="1976" y="226"/>
                    </a:cubicBezTo>
                    <a:lnTo>
                      <a:pt x="547" y="1350"/>
                    </a:lnTo>
                    <a:cubicBezTo>
                      <a:pt x="91" y="1715"/>
                      <a:pt x="0" y="2353"/>
                      <a:pt x="365" y="2809"/>
                    </a:cubicBezTo>
                    <a:lnTo>
                      <a:pt x="1064" y="3691"/>
                    </a:lnTo>
                    <a:cubicBezTo>
                      <a:pt x="1276" y="3956"/>
                      <a:pt x="1582" y="4098"/>
                      <a:pt x="1890" y="4098"/>
                    </a:cubicBezTo>
                    <a:cubicBezTo>
                      <a:pt x="2110" y="4098"/>
                      <a:pt x="2333" y="4025"/>
                      <a:pt x="2523" y="3873"/>
                    </a:cubicBezTo>
                    <a:lnTo>
                      <a:pt x="3951" y="2748"/>
                    </a:lnTo>
                    <a:cubicBezTo>
                      <a:pt x="4407" y="2384"/>
                      <a:pt x="4499" y="1745"/>
                      <a:pt x="4134" y="1289"/>
                    </a:cubicBezTo>
                    <a:lnTo>
                      <a:pt x="3435" y="408"/>
                    </a:lnTo>
                    <a:cubicBezTo>
                      <a:pt x="3240" y="142"/>
                      <a:pt x="2932" y="0"/>
                      <a:pt x="2618"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33" name="Google Shape;3233;p21"/>
              <p:cNvSpPr/>
              <p:nvPr/>
            </p:nvSpPr>
            <p:spPr>
              <a:xfrm>
                <a:off x="3323226" y="1735363"/>
                <a:ext cx="160529" cy="189860"/>
              </a:xfrm>
              <a:custGeom>
                <a:rect b="b" l="l" r="r" t="t"/>
                <a:pathLst>
                  <a:path extrusionOk="0" h="3955" w="3344">
                    <a:moveTo>
                      <a:pt x="2216" y="0"/>
                    </a:moveTo>
                    <a:cubicBezTo>
                      <a:pt x="2197" y="0"/>
                      <a:pt x="2178" y="1"/>
                      <a:pt x="2158" y="2"/>
                    </a:cubicBezTo>
                    <a:lnTo>
                      <a:pt x="1034" y="32"/>
                    </a:lnTo>
                    <a:cubicBezTo>
                      <a:pt x="456" y="63"/>
                      <a:pt x="0" y="549"/>
                      <a:pt x="31" y="1127"/>
                    </a:cubicBezTo>
                    <a:lnTo>
                      <a:pt x="122" y="2950"/>
                    </a:lnTo>
                    <a:cubicBezTo>
                      <a:pt x="151" y="3510"/>
                      <a:pt x="608" y="3955"/>
                      <a:pt x="1162" y="3955"/>
                    </a:cubicBezTo>
                    <a:cubicBezTo>
                      <a:pt x="1180" y="3955"/>
                      <a:pt x="1198" y="3954"/>
                      <a:pt x="1216" y="3953"/>
                    </a:cubicBezTo>
                    <a:lnTo>
                      <a:pt x="2341" y="3893"/>
                    </a:lnTo>
                    <a:cubicBezTo>
                      <a:pt x="2918" y="3862"/>
                      <a:pt x="3344" y="3376"/>
                      <a:pt x="3313" y="2829"/>
                    </a:cubicBezTo>
                    <a:lnTo>
                      <a:pt x="3253" y="975"/>
                    </a:lnTo>
                    <a:cubicBezTo>
                      <a:pt x="3223" y="417"/>
                      <a:pt x="2768" y="0"/>
                      <a:pt x="2216"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34" name="Google Shape;3234;p21"/>
              <p:cNvSpPr/>
              <p:nvPr/>
            </p:nvSpPr>
            <p:spPr>
              <a:xfrm>
                <a:off x="3358221" y="2028666"/>
                <a:ext cx="160577" cy="189860"/>
              </a:xfrm>
              <a:custGeom>
                <a:rect b="b" l="l" r="r" t="t"/>
                <a:pathLst>
                  <a:path extrusionOk="0" h="3955" w="3345">
                    <a:moveTo>
                      <a:pt x="2183" y="0"/>
                    </a:moveTo>
                    <a:cubicBezTo>
                      <a:pt x="2165" y="0"/>
                      <a:pt x="2147" y="1"/>
                      <a:pt x="2128" y="1"/>
                    </a:cubicBezTo>
                    <a:lnTo>
                      <a:pt x="1004" y="62"/>
                    </a:lnTo>
                    <a:cubicBezTo>
                      <a:pt x="426" y="93"/>
                      <a:pt x="1" y="579"/>
                      <a:pt x="31" y="1126"/>
                    </a:cubicBezTo>
                    <a:lnTo>
                      <a:pt x="122" y="2980"/>
                    </a:lnTo>
                    <a:cubicBezTo>
                      <a:pt x="152" y="3538"/>
                      <a:pt x="578" y="3954"/>
                      <a:pt x="1128" y="3954"/>
                    </a:cubicBezTo>
                    <a:cubicBezTo>
                      <a:pt x="1147" y="3954"/>
                      <a:pt x="1167" y="3954"/>
                      <a:pt x="1186" y="3953"/>
                    </a:cubicBezTo>
                    <a:lnTo>
                      <a:pt x="2311" y="3923"/>
                    </a:lnTo>
                    <a:cubicBezTo>
                      <a:pt x="2888" y="3892"/>
                      <a:pt x="3344" y="3406"/>
                      <a:pt x="3314" y="2828"/>
                    </a:cubicBezTo>
                    <a:lnTo>
                      <a:pt x="3223" y="1005"/>
                    </a:lnTo>
                    <a:cubicBezTo>
                      <a:pt x="3193" y="445"/>
                      <a:pt x="2736" y="0"/>
                      <a:pt x="2183"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35" name="Google Shape;3235;p21"/>
              <p:cNvSpPr/>
              <p:nvPr/>
            </p:nvSpPr>
            <p:spPr>
              <a:xfrm>
                <a:off x="3224002" y="2275838"/>
                <a:ext cx="210166" cy="200325"/>
              </a:xfrm>
              <a:custGeom>
                <a:rect b="b" l="l" r="r" t="t"/>
                <a:pathLst>
                  <a:path extrusionOk="0" h="4173" w="4378">
                    <a:moveTo>
                      <a:pt x="2405" y="1"/>
                    </a:moveTo>
                    <a:cubicBezTo>
                      <a:pt x="2138" y="1"/>
                      <a:pt x="1873" y="107"/>
                      <a:pt x="1672" y="324"/>
                    </a:cubicBezTo>
                    <a:lnTo>
                      <a:pt x="395" y="1631"/>
                    </a:lnTo>
                    <a:cubicBezTo>
                      <a:pt x="0" y="2056"/>
                      <a:pt x="0" y="2725"/>
                      <a:pt x="426" y="3120"/>
                    </a:cubicBezTo>
                    <a:lnTo>
                      <a:pt x="1247" y="3880"/>
                    </a:lnTo>
                    <a:cubicBezTo>
                      <a:pt x="1440" y="4074"/>
                      <a:pt x="1700" y="4173"/>
                      <a:pt x="1961" y="4173"/>
                    </a:cubicBezTo>
                    <a:cubicBezTo>
                      <a:pt x="2232" y="4173"/>
                      <a:pt x="2504" y="4066"/>
                      <a:pt x="2706" y="3850"/>
                    </a:cubicBezTo>
                    <a:lnTo>
                      <a:pt x="3982" y="2543"/>
                    </a:lnTo>
                    <a:cubicBezTo>
                      <a:pt x="4377" y="2117"/>
                      <a:pt x="4347" y="1479"/>
                      <a:pt x="3952" y="1084"/>
                    </a:cubicBezTo>
                    <a:lnTo>
                      <a:pt x="3131" y="293"/>
                    </a:lnTo>
                    <a:cubicBezTo>
                      <a:pt x="2922" y="99"/>
                      <a:pt x="2662" y="1"/>
                      <a:pt x="2405" y="1"/>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36" name="Google Shape;3236;p21"/>
              <p:cNvSpPr/>
              <p:nvPr/>
            </p:nvSpPr>
            <p:spPr>
              <a:xfrm>
                <a:off x="2888408" y="2399064"/>
                <a:ext cx="198501" cy="162593"/>
              </a:xfrm>
              <a:custGeom>
                <a:rect b="b" l="l" r="r" t="t"/>
                <a:pathLst>
                  <a:path extrusionOk="0" h="3387" w="4135">
                    <a:moveTo>
                      <a:pt x="1203" y="0"/>
                    </a:moveTo>
                    <a:cubicBezTo>
                      <a:pt x="696" y="0"/>
                      <a:pt x="240" y="406"/>
                      <a:pt x="183" y="918"/>
                    </a:cubicBezTo>
                    <a:lnTo>
                      <a:pt x="61" y="2042"/>
                    </a:lnTo>
                    <a:cubicBezTo>
                      <a:pt x="0" y="2620"/>
                      <a:pt x="426" y="3137"/>
                      <a:pt x="973" y="3197"/>
                    </a:cubicBezTo>
                    <a:lnTo>
                      <a:pt x="2797" y="3380"/>
                    </a:lnTo>
                    <a:cubicBezTo>
                      <a:pt x="2836" y="3384"/>
                      <a:pt x="2875" y="3386"/>
                      <a:pt x="2914" y="3386"/>
                    </a:cubicBezTo>
                    <a:cubicBezTo>
                      <a:pt x="3442" y="3386"/>
                      <a:pt x="3895" y="3006"/>
                      <a:pt x="3952" y="2468"/>
                    </a:cubicBezTo>
                    <a:lnTo>
                      <a:pt x="4073" y="1343"/>
                    </a:lnTo>
                    <a:cubicBezTo>
                      <a:pt x="4134" y="766"/>
                      <a:pt x="3709" y="249"/>
                      <a:pt x="3131" y="188"/>
                    </a:cubicBezTo>
                    <a:lnTo>
                      <a:pt x="1307" y="6"/>
                    </a:lnTo>
                    <a:cubicBezTo>
                      <a:pt x="1272" y="2"/>
                      <a:pt x="1237" y="0"/>
                      <a:pt x="1203"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37" name="Google Shape;3237;p21"/>
              <p:cNvSpPr/>
              <p:nvPr/>
            </p:nvSpPr>
            <p:spPr>
              <a:xfrm>
                <a:off x="2634516" y="2209209"/>
                <a:ext cx="210166" cy="201429"/>
              </a:xfrm>
              <a:custGeom>
                <a:rect b="b" l="l" r="r" t="t"/>
                <a:pathLst>
                  <a:path extrusionOk="0" h="4196" w="4378">
                    <a:moveTo>
                      <a:pt x="1988" y="0"/>
                    </a:moveTo>
                    <a:cubicBezTo>
                      <a:pt x="1746" y="0"/>
                      <a:pt x="1504" y="84"/>
                      <a:pt x="1307" y="253"/>
                    </a:cubicBezTo>
                    <a:lnTo>
                      <a:pt x="456" y="1013"/>
                    </a:lnTo>
                    <a:cubicBezTo>
                      <a:pt x="31" y="1377"/>
                      <a:pt x="0" y="2046"/>
                      <a:pt x="365" y="2472"/>
                    </a:cubicBezTo>
                    <a:lnTo>
                      <a:pt x="1581" y="3839"/>
                    </a:lnTo>
                    <a:cubicBezTo>
                      <a:pt x="1797" y="4072"/>
                      <a:pt x="2085" y="4195"/>
                      <a:pt x="2372" y="4195"/>
                    </a:cubicBezTo>
                    <a:cubicBezTo>
                      <a:pt x="2610" y="4195"/>
                      <a:pt x="2847" y="4110"/>
                      <a:pt x="3040" y="3931"/>
                    </a:cubicBezTo>
                    <a:lnTo>
                      <a:pt x="3891" y="3171"/>
                    </a:lnTo>
                    <a:cubicBezTo>
                      <a:pt x="4317" y="2806"/>
                      <a:pt x="4377" y="2137"/>
                      <a:pt x="3982" y="1712"/>
                    </a:cubicBezTo>
                    <a:lnTo>
                      <a:pt x="2766" y="344"/>
                    </a:lnTo>
                    <a:cubicBezTo>
                      <a:pt x="2554" y="115"/>
                      <a:pt x="2270" y="0"/>
                      <a:pt x="1988"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38" name="Google Shape;3238;p21"/>
              <p:cNvSpPr/>
              <p:nvPr/>
            </p:nvSpPr>
            <p:spPr>
              <a:xfrm>
                <a:off x="2447733" y="1990695"/>
                <a:ext cx="210166" cy="201957"/>
              </a:xfrm>
              <a:custGeom>
                <a:rect b="b" l="l" r="r" t="t"/>
                <a:pathLst>
                  <a:path extrusionOk="0" h="4207" w="4378">
                    <a:moveTo>
                      <a:pt x="2003" y="1"/>
                    </a:moveTo>
                    <a:cubicBezTo>
                      <a:pt x="1755" y="1"/>
                      <a:pt x="1505" y="92"/>
                      <a:pt x="1308" y="276"/>
                    </a:cubicBezTo>
                    <a:lnTo>
                      <a:pt x="457" y="1005"/>
                    </a:lnTo>
                    <a:cubicBezTo>
                      <a:pt x="31" y="1400"/>
                      <a:pt x="1" y="2039"/>
                      <a:pt x="366" y="2495"/>
                    </a:cubicBezTo>
                    <a:lnTo>
                      <a:pt x="1581" y="3862"/>
                    </a:lnTo>
                    <a:cubicBezTo>
                      <a:pt x="1794" y="4092"/>
                      <a:pt x="2077" y="4206"/>
                      <a:pt x="2365" y="4206"/>
                    </a:cubicBezTo>
                    <a:cubicBezTo>
                      <a:pt x="2611" y="4206"/>
                      <a:pt x="2860" y="4122"/>
                      <a:pt x="3071" y="3954"/>
                    </a:cubicBezTo>
                    <a:lnTo>
                      <a:pt x="3891" y="3194"/>
                    </a:lnTo>
                    <a:cubicBezTo>
                      <a:pt x="4317" y="2799"/>
                      <a:pt x="4378" y="2160"/>
                      <a:pt x="3983" y="1735"/>
                    </a:cubicBezTo>
                    <a:lnTo>
                      <a:pt x="2767" y="367"/>
                    </a:lnTo>
                    <a:cubicBezTo>
                      <a:pt x="2571" y="123"/>
                      <a:pt x="2289" y="1"/>
                      <a:pt x="2003" y="1"/>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39" name="Google Shape;3239;p21"/>
              <p:cNvSpPr/>
              <p:nvPr/>
            </p:nvSpPr>
            <p:spPr>
              <a:xfrm>
                <a:off x="2173440" y="1923922"/>
                <a:ext cx="208726" cy="173730"/>
              </a:xfrm>
              <a:custGeom>
                <a:rect b="b" l="l" r="r" t="t"/>
                <a:pathLst>
                  <a:path extrusionOk="0" h="3619" w="4348">
                    <a:moveTo>
                      <a:pt x="2903" y="0"/>
                    </a:moveTo>
                    <a:cubicBezTo>
                      <a:pt x="2827" y="0"/>
                      <a:pt x="2751" y="9"/>
                      <a:pt x="2675" y="25"/>
                    </a:cubicBezTo>
                    <a:lnTo>
                      <a:pt x="882" y="481"/>
                    </a:lnTo>
                    <a:cubicBezTo>
                      <a:pt x="335" y="633"/>
                      <a:pt x="0" y="1211"/>
                      <a:pt x="152" y="1758"/>
                    </a:cubicBezTo>
                    <a:lnTo>
                      <a:pt x="426" y="2852"/>
                    </a:lnTo>
                    <a:cubicBezTo>
                      <a:pt x="553" y="3310"/>
                      <a:pt x="956" y="3618"/>
                      <a:pt x="1423" y="3618"/>
                    </a:cubicBezTo>
                    <a:cubicBezTo>
                      <a:pt x="1514" y="3618"/>
                      <a:pt x="1608" y="3607"/>
                      <a:pt x="1703" y="3582"/>
                    </a:cubicBezTo>
                    <a:lnTo>
                      <a:pt x="3466" y="3126"/>
                    </a:lnTo>
                    <a:cubicBezTo>
                      <a:pt x="4013" y="3004"/>
                      <a:pt x="4347" y="2427"/>
                      <a:pt x="4225" y="1880"/>
                    </a:cubicBezTo>
                    <a:lnTo>
                      <a:pt x="3921" y="785"/>
                    </a:lnTo>
                    <a:cubicBezTo>
                      <a:pt x="3817" y="314"/>
                      <a:pt x="3374" y="0"/>
                      <a:pt x="2903"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40" name="Google Shape;3240;p21"/>
              <p:cNvSpPr/>
              <p:nvPr/>
            </p:nvSpPr>
            <p:spPr>
              <a:xfrm>
                <a:off x="1916620" y="2065629"/>
                <a:ext cx="210166" cy="202005"/>
              </a:xfrm>
              <a:custGeom>
                <a:rect b="b" l="l" r="r" t="t"/>
                <a:pathLst>
                  <a:path extrusionOk="0" h="4208" w="4378">
                    <a:moveTo>
                      <a:pt x="2347" y="0"/>
                    </a:moveTo>
                    <a:cubicBezTo>
                      <a:pt x="2055" y="0"/>
                      <a:pt x="1767" y="124"/>
                      <a:pt x="1551" y="356"/>
                    </a:cubicBezTo>
                    <a:lnTo>
                      <a:pt x="366" y="1754"/>
                    </a:lnTo>
                    <a:cubicBezTo>
                      <a:pt x="1" y="2210"/>
                      <a:pt x="62" y="2849"/>
                      <a:pt x="487" y="3213"/>
                    </a:cubicBezTo>
                    <a:lnTo>
                      <a:pt x="1338" y="3943"/>
                    </a:lnTo>
                    <a:cubicBezTo>
                      <a:pt x="1531" y="4122"/>
                      <a:pt x="1775" y="4208"/>
                      <a:pt x="2017" y="4208"/>
                    </a:cubicBezTo>
                    <a:cubicBezTo>
                      <a:pt x="2308" y="4208"/>
                      <a:pt x="2598" y="4084"/>
                      <a:pt x="2797" y="3852"/>
                    </a:cubicBezTo>
                    <a:lnTo>
                      <a:pt x="3983" y="2453"/>
                    </a:lnTo>
                    <a:cubicBezTo>
                      <a:pt x="4378" y="1997"/>
                      <a:pt x="4317" y="1359"/>
                      <a:pt x="3891" y="994"/>
                    </a:cubicBezTo>
                    <a:lnTo>
                      <a:pt x="3040" y="265"/>
                    </a:lnTo>
                    <a:cubicBezTo>
                      <a:pt x="2833" y="86"/>
                      <a:pt x="2589" y="0"/>
                      <a:pt x="2347"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41" name="Google Shape;3241;p21"/>
              <p:cNvSpPr/>
              <p:nvPr/>
            </p:nvSpPr>
            <p:spPr>
              <a:xfrm>
                <a:off x="1865544" y="2376166"/>
                <a:ext cx="148912" cy="157264"/>
              </a:xfrm>
              <a:custGeom>
                <a:rect b="b" l="l" r="r" t="t"/>
                <a:pathLst>
                  <a:path extrusionOk="0" h="3276" w="3102">
                    <a:moveTo>
                      <a:pt x="1481" y="0"/>
                    </a:moveTo>
                    <a:cubicBezTo>
                      <a:pt x="1003" y="0"/>
                      <a:pt x="586" y="290"/>
                      <a:pt x="457" y="757"/>
                    </a:cubicBezTo>
                    <a:lnTo>
                      <a:pt x="153" y="1820"/>
                    </a:lnTo>
                    <a:cubicBezTo>
                      <a:pt x="1" y="2398"/>
                      <a:pt x="335" y="2945"/>
                      <a:pt x="882" y="3097"/>
                    </a:cubicBezTo>
                    <a:lnTo>
                      <a:pt x="1399" y="3249"/>
                    </a:lnTo>
                    <a:cubicBezTo>
                      <a:pt x="1480" y="3267"/>
                      <a:pt x="1561" y="3276"/>
                      <a:pt x="1642" y="3276"/>
                    </a:cubicBezTo>
                    <a:cubicBezTo>
                      <a:pt x="2107" y="3276"/>
                      <a:pt x="2546" y="2986"/>
                      <a:pt x="2676" y="2519"/>
                    </a:cubicBezTo>
                    <a:lnTo>
                      <a:pt x="2949" y="1456"/>
                    </a:lnTo>
                    <a:cubicBezTo>
                      <a:pt x="3101" y="908"/>
                      <a:pt x="2797" y="331"/>
                      <a:pt x="2220" y="179"/>
                    </a:cubicBezTo>
                    <a:lnTo>
                      <a:pt x="1733" y="27"/>
                    </a:lnTo>
                    <a:cubicBezTo>
                      <a:pt x="1648" y="9"/>
                      <a:pt x="1564" y="0"/>
                      <a:pt x="1481"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42" name="Google Shape;3242;p21"/>
              <p:cNvSpPr/>
              <p:nvPr/>
            </p:nvSpPr>
            <p:spPr>
              <a:xfrm>
                <a:off x="1814516" y="2629962"/>
                <a:ext cx="103643" cy="119532"/>
              </a:xfrm>
              <a:custGeom>
                <a:rect b="b" l="l" r="r" t="t"/>
                <a:pathLst>
                  <a:path extrusionOk="0" h="2490" w="2159">
                    <a:moveTo>
                      <a:pt x="1197" y="0"/>
                    </a:moveTo>
                    <a:cubicBezTo>
                      <a:pt x="796" y="0"/>
                      <a:pt x="437" y="259"/>
                      <a:pt x="334" y="667"/>
                    </a:cubicBezTo>
                    <a:lnTo>
                      <a:pt x="122" y="1366"/>
                    </a:lnTo>
                    <a:cubicBezTo>
                      <a:pt x="0" y="1853"/>
                      <a:pt x="274" y="2339"/>
                      <a:pt x="760" y="2460"/>
                    </a:cubicBezTo>
                    <a:cubicBezTo>
                      <a:pt x="833" y="2480"/>
                      <a:pt x="907" y="2489"/>
                      <a:pt x="981" y="2489"/>
                    </a:cubicBezTo>
                    <a:cubicBezTo>
                      <a:pt x="1364" y="2489"/>
                      <a:pt x="1727" y="2235"/>
                      <a:pt x="1854" y="1853"/>
                    </a:cubicBezTo>
                    <a:lnTo>
                      <a:pt x="2037" y="1123"/>
                    </a:lnTo>
                    <a:cubicBezTo>
                      <a:pt x="2158" y="667"/>
                      <a:pt x="1885" y="181"/>
                      <a:pt x="1429" y="29"/>
                    </a:cubicBezTo>
                    <a:cubicBezTo>
                      <a:pt x="1351" y="9"/>
                      <a:pt x="1273" y="0"/>
                      <a:pt x="1197"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43" name="Google Shape;3243;p21"/>
              <p:cNvSpPr/>
              <p:nvPr/>
            </p:nvSpPr>
            <p:spPr>
              <a:xfrm>
                <a:off x="2347070" y="1894496"/>
                <a:ext cx="173682" cy="77768"/>
              </a:xfrm>
              <a:custGeom>
                <a:rect b="b" l="l" r="r" t="t"/>
                <a:pathLst>
                  <a:path extrusionOk="0" h="1620" w="3618">
                    <a:moveTo>
                      <a:pt x="1" y="0"/>
                    </a:moveTo>
                    <a:cubicBezTo>
                      <a:pt x="61" y="152"/>
                      <a:pt x="183" y="304"/>
                      <a:pt x="335" y="395"/>
                    </a:cubicBezTo>
                    <a:lnTo>
                      <a:pt x="1855" y="1429"/>
                    </a:lnTo>
                    <a:cubicBezTo>
                      <a:pt x="2031" y="1558"/>
                      <a:pt x="2234" y="1619"/>
                      <a:pt x="2437" y="1619"/>
                    </a:cubicBezTo>
                    <a:cubicBezTo>
                      <a:pt x="2759" y="1619"/>
                      <a:pt x="3078" y="1465"/>
                      <a:pt x="3283" y="1186"/>
                    </a:cubicBezTo>
                    <a:lnTo>
                      <a:pt x="3618" y="699"/>
                    </a:lnTo>
                    <a:cubicBezTo>
                      <a:pt x="2463" y="213"/>
                      <a:pt x="1216" y="0"/>
                      <a:pt x="1"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44" name="Google Shape;3244;p21"/>
              <p:cNvSpPr/>
              <p:nvPr/>
            </p:nvSpPr>
            <p:spPr>
              <a:xfrm>
                <a:off x="3008033" y="2326386"/>
                <a:ext cx="188276" cy="97450"/>
              </a:xfrm>
              <a:custGeom>
                <a:rect b="b" l="l" r="r" t="t"/>
                <a:pathLst>
                  <a:path extrusionOk="0" h="2030" w="3922">
                    <a:moveTo>
                      <a:pt x="3922" y="0"/>
                    </a:moveTo>
                    <a:cubicBezTo>
                      <a:pt x="3405" y="274"/>
                      <a:pt x="2858" y="456"/>
                      <a:pt x="2280" y="517"/>
                    </a:cubicBezTo>
                    <a:cubicBezTo>
                      <a:pt x="1647" y="644"/>
                      <a:pt x="1014" y="707"/>
                      <a:pt x="381" y="707"/>
                    </a:cubicBezTo>
                    <a:cubicBezTo>
                      <a:pt x="254" y="707"/>
                      <a:pt x="127" y="704"/>
                      <a:pt x="1" y="699"/>
                    </a:cubicBezTo>
                    <a:lnTo>
                      <a:pt x="1" y="699"/>
                    </a:lnTo>
                    <a:cubicBezTo>
                      <a:pt x="31" y="730"/>
                      <a:pt x="92" y="760"/>
                      <a:pt x="122" y="790"/>
                    </a:cubicBezTo>
                    <a:lnTo>
                      <a:pt x="1642" y="1854"/>
                    </a:lnTo>
                    <a:cubicBezTo>
                      <a:pt x="1818" y="1971"/>
                      <a:pt x="2024" y="2030"/>
                      <a:pt x="2230" y="2030"/>
                    </a:cubicBezTo>
                    <a:cubicBezTo>
                      <a:pt x="2559" y="2030"/>
                      <a:pt x="2884" y="1880"/>
                      <a:pt x="3071" y="1581"/>
                    </a:cubicBezTo>
                    <a:lnTo>
                      <a:pt x="3739" y="638"/>
                    </a:lnTo>
                    <a:cubicBezTo>
                      <a:pt x="3861" y="456"/>
                      <a:pt x="3922" y="213"/>
                      <a:pt x="3922"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45" name="Google Shape;3245;p21"/>
              <p:cNvSpPr/>
              <p:nvPr/>
            </p:nvSpPr>
            <p:spPr>
              <a:xfrm>
                <a:off x="1820324" y="2219866"/>
                <a:ext cx="81753" cy="143055"/>
              </a:xfrm>
              <a:custGeom>
                <a:rect b="b" l="l" r="r" t="t"/>
                <a:pathLst>
                  <a:path extrusionOk="0" h="2980" w="1703">
                    <a:moveTo>
                      <a:pt x="913" y="0"/>
                    </a:moveTo>
                    <a:cubicBezTo>
                      <a:pt x="517" y="973"/>
                      <a:pt x="213" y="1976"/>
                      <a:pt x="1" y="2979"/>
                    </a:cubicBezTo>
                    <a:cubicBezTo>
                      <a:pt x="305" y="2949"/>
                      <a:pt x="578" y="2797"/>
                      <a:pt x="761" y="2554"/>
                    </a:cubicBezTo>
                    <a:lnTo>
                      <a:pt x="1399" y="1611"/>
                    </a:lnTo>
                    <a:cubicBezTo>
                      <a:pt x="1703" y="1125"/>
                      <a:pt x="1612" y="487"/>
                      <a:pt x="1125" y="152"/>
                    </a:cubicBezTo>
                    <a:lnTo>
                      <a:pt x="913" y="0"/>
                    </a:ln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46" name="Google Shape;3246;p21"/>
              <p:cNvSpPr/>
              <p:nvPr/>
            </p:nvSpPr>
            <p:spPr>
              <a:xfrm>
                <a:off x="3282375" y="1585159"/>
                <a:ext cx="87561" cy="137198"/>
              </a:xfrm>
              <a:custGeom>
                <a:rect b="b" l="l" r="r" t="t"/>
                <a:pathLst>
                  <a:path extrusionOk="0" h="2858" w="1824">
                    <a:moveTo>
                      <a:pt x="1064" y="0"/>
                    </a:moveTo>
                    <a:cubicBezTo>
                      <a:pt x="547" y="882"/>
                      <a:pt x="183" y="1854"/>
                      <a:pt x="0" y="2857"/>
                    </a:cubicBezTo>
                    <a:cubicBezTo>
                      <a:pt x="91" y="2827"/>
                      <a:pt x="183" y="2797"/>
                      <a:pt x="274" y="2736"/>
                    </a:cubicBezTo>
                    <a:lnTo>
                      <a:pt x="1216" y="2098"/>
                    </a:lnTo>
                    <a:cubicBezTo>
                      <a:pt x="1702" y="1794"/>
                      <a:pt x="1824" y="1155"/>
                      <a:pt x="1520" y="669"/>
                    </a:cubicBezTo>
                    <a:lnTo>
                      <a:pt x="1064" y="0"/>
                    </a:ln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47" name="Google Shape;3247;p21"/>
              <p:cNvSpPr/>
              <p:nvPr/>
            </p:nvSpPr>
            <p:spPr>
              <a:xfrm>
                <a:off x="3542075" y="1373559"/>
                <a:ext cx="163457" cy="80744"/>
              </a:xfrm>
              <a:custGeom>
                <a:rect b="b" l="l" r="r" t="t"/>
                <a:pathLst>
                  <a:path extrusionOk="0" h="1682" w="3405">
                    <a:moveTo>
                      <a:pt x="3405" y="1"/>
                    </a:moveTo>
                    <a:cubicBezTo>
                      <a:pt x="2919" y="1"/>
                      <a:pt x="2402" y="31"/>
                      <a:pt x="1916" y="92"/>
                    </a:cubicBezTo>
                    <a:cubicBezTo>
                      <a:pt x="1247" y="183"/>
                      <a:pt x="609" y="366"/>
                      <a:pt x="1" y="609"/>
                    </a:cubicBezTo>
                    <a:cubicBezTo>
                      <a:pt x="122" y="822"/>
                      <a:pt x="274" y="974"/>
                      <a:pt x="457" y="1065"/>
                    </a:cubicBezTo>
                    <a:lnTo>
                      <a:pt x="1490" y="1581"/>
                    </a:lnTo>
                    <a:cubicBezTo>
                      <a:pt x="1626" y="1649"/>
                      <a:pt x="1774" y="1682"/>
                      <a:pt x="1922" y="1682"/>
                    </a:cubicBezTo>
                    <a:cubicBezTo>
                      <a:pt x="2302" y="1682"/>
                      <a:pt x="2683" y="1467"/>
                      <a:pt x="2858" y="1095"/>
                    </a:cubicBezTo>
                    <a:lnTo>
                      <a:pt x="3405" y="1"/>
                    </a:ln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48" name="Google Shape;3248;p21"/>
              <p:cNvSpPr/>
              <p:nvPr/>
            </p:nvSpPr>
            <p:spPr>
              <a:xfrm>
                <a:off x="3933114" y="1445084"/>
                <a:ext cx="109499" cy="109547"/>
              </a:xfrm>
              <a:custGeom>
                <a:rect b="b" l="l" r="r" t="t"/>
                <a:pathLst>
                  <a:path extrusionOk="0" h="2282" w="2281">
                    <a:moveTo>
                      <a:pt x="1" y="0"/>
                    </a:moveTo>
                    <a:lnTo>
                      <a:pt x="61" y="1307"/>
                    </a:lnTo>
                    <a:cubicBezTo>
                      <a:pt x="91" y="1865"/>
                      <a:pt x="546" y="2281"/>
                      <a:pt x="1098" y="2281"/>
                    </a:cubicBezTo>
                    <a:cubicBezTo>
                      <a:pt x="1117" y="2281"/>
                      <a:pt x="1136" y="2281"/>
                      <a:pt x="1156" y="2280"/>
                    </a:cubicBezTo>
                    <a:lnTo>
                      <a:pt x="2280" y="2250"/>
                    </a:lnTo>
                    <a:lnTo>
                      <a:pt x="2280" y="2219"/>
                    </a:lnTo>
                    <a:cubicBezTo>
                      <a:pt x="1642" y="1368"/>
                      <a:pt x="882" y="608"/>
                      <a:pt x="1"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49" name="Google Shape;3249;p21"/>
              <p:cNvSpPr/>
              <p:nvPr/>
            </p:nvSpPr>
            <p:spPr>
              <a:xfrm>
                <a:off x="4887381" y="1602633"/>
                <a:ext cx="74456" cy="74504"/>
              </a:xfrm>
              <a:custGeom>
                <a:rect b="b" l="l" r="r" t="t"/>
                <a:pathLst>
                  <a:path extrusionOk="0" h="1552" w="1551">
                    <a:moveTo>
                      <a:pt x="782" y="1"/>
                    </a:moveTo>
                    <a:cubicBezTo>
                      <a:pt x="415" y="1"/>
                      <a:pt x="0" y="335"/>
                      <a:pt x="0" y="335"/>
                    </a:cubicBezTo>
                    <a:cubicBezTo>
                      <a:pt x="669" y="366"/>
                      <a:pt x="1247" y="882"/>
                      <a:pt x="1368" y="1551"/>
                    </a:cubicBezTo>
                    <a:cubicBezTo>
                      <a:pt x="1368" y="1551"/>
                      <a:pt x="1551" y="670"/>
                      <a:pt x="1155" y="183"/>
                    </a:cubicBezTo>
                    <a:cubicBezTo>
                      <a:pt x="1055" y="49"/>
                      <a:pt x="922" y="1"/>
                      <a:pt x="782" y="1"/>
                    </a:cubicBezTo>
                    <a:close/>
                  </a:path>
                </a:pathLst>
              </a:custGeom>
              <a:solidFill>
                <a:srgbClr val="016819"/>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50" name="Google Shape;3250;p21"/>
              <p:cNvSpPr/>
              <p:nvPr/>
            </p:nvSpPr>
            <p:spPr>
              <a:xfrm>
                <a:off x="4613087" y="1623082"/>
                <a:ext cx="86121" cy="61350"/>
              </a:xfrm>
              <a:custGeom>
                <a:rect b="b" l="l" r="r" t="t"/>
                <a:pathLst>
                  <a:path extrusionOk="0" fill="none" h="1278" w="1794">
                    <a:moveTo>
                      <a:pt x="1793" y="1034"/>
                    </a:moveTo>
                    <a:cubicBezTo>
                      <a:pt x="1489" y="1"/>
                      <a:pt x="0" y="213"/>
                      <a:pt x="0" y="1277"/>
                    </a:cubicBezTo>
                  </a:path>
                </a:pathLst>
              </a:custGeom>
              <a:noFill/>
              <a:ln cap="flat" cmpd="sng" w="9525">
                <a:solidFill>
                  <a:srgbClr val="016819"/>
                </a:solidFill>
                <a:prstDash val="solid"/>
                <a:miter lim="30395"/>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51" name="Google Shape;3251;p21"/>
              <p:cNvSpPr/>
              <p:nvPr/>
            </p:nvSpPr>
            <p:spPr>
              <a:xfrm>
                <a:off x="4783789" y="1766086"/>
                <a:ext cx="13153" cy="35044"/>
              </a:xfrm>
              <a:custGeom>
                <a:rect b="b" l="l" r="r" t="t"/>
                <a:pathLst>
                  <a:path extrusionOk="0" h="730" w="274">
                    <a:moveTo>
                      <a:pt x="183" y="0"/>
                    </a:moveTo>
                    <a:lnTo>
                      <a:pt x="183" y="0"/>
                    </a:lnTo>
                    <a:cubicBezTo>
                      <a:pt x="0" y="213"/>
                      <a:pt x="31" y="547"/>
                      <a:pt x="274" y="730"/>
                    </a:cubicBezTo>
                    <a:lnTo>
                      <a:pt x="183" y="0"/>
                    </a:lnTo>
                    <a:close/>
                  </a:path>
                </a:pathLst>
              </a:custGeom>
              <a:solidFill>
                <a:srgbClr val="016819"/>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52" name="Google Shape;3252;p21"/>
              <p:cNvSpPr/>
              <p:nvPr/>
            </p:nvSpPr>
            <p:spPr>
              <a:xfrm>
                <a:off x="4668484" y="1717890"/>
                <a:ext cx="81801" cy="39460"/>
              </a:xfrm>
              <a:custGeom>
                <a:rect b="b" l="l" r="r" t="t"/>
                <a:pathLst>
                  <a:path extrusionOk="0" h="822" w="1704">
                    <a:moveTo>
                      <a:pt x="964" y="0"/>
                    </a:moveTo>
                    <a:cubicBezTo>
                      <a:pt x="957" y="0"/>
                      <a:pt x="950" y="1"/>
                      <a:pt x="943" y="1"/>
                    </a:cubicBezTo>
                    <a:cubicBezTo>
                      <a:pt x="670" y="62"/>
                      <a:pt x="1308" y="670"/>
                      <a:pt x="1308" y="670"/>
                    </a:cubicBezTo>
                    <a:cubicBezTo>
                      <a:pt x="1004" y="518"/>
                      <a:pt x="670" y="366"/>
                      <a:pt x="305" y="305"/>
                    </a:cubicBezTo>
                    <a:cubicBezTo>
                      <a:pt x="288" y="302"/>
                      <a:pt x="273" y="301"/>
                      <a:pt x="260" y="301"/>
                    </a:cubicBezTo>
                    <a:cubicBezTo>
                      <a:pt x="1" y="301"/>
                      <a:pt x="281" y="822"/>
                      <a:pt x="396" y="822"/>
                    </a:cubicBezTo>
                    <a:lnTo>
                      <a:pt x="1703" y="640"/>
                    </a:lnTo>
                    <a:lnTo>
                      <a:pt x="1582" y="640"/>
                    </a:lnTo>
                    <a:cubicBezTo>
                      <a:pt x="1582" y="640"/>
                      <a:pt x="1262" y="0"/>
                      <a:pt x="964" y="0"/>
                    </a:cubicBezTo>
                    <a:close/>
                  </a:path>
                </a:pathLst>
              </a:custGeom>
              <a:solidFill>
                <a:srgbClr val="27B237"/>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53" name="Google Shape;3253;p21"/>
              <p:cNvSpPr/>
              <p:nvPr/>
            </p:nvSpPr>
            <p:spPr>
              <a:xfrm>
                <a:off x="4772124" y="1747124"/>
                <a:ext cx="283085" cy="43781"/>
              </a:xfrm>
              <a:custGeom>
                <a:rect b="b" l="l" r="r" t="t"/>
                <a:pathLst>
                  <a:path extrusionOk="0" h="912" w="5897">
                    <a:moveTo>
                      <a:pt x="5715" y="0"/>
                    </a:moveTo>
                    <a:cubicBezTo>
                      <a:pt x="5048" y="455"/>
                      <a:pt x="3999" y="606"/>
                      <a:pt x="2888" y="606"/>
                    </a:cubicBezTo>
                    <a:cubicBezTo>
                      <a:pt x="1922" y="606"/>
                      <a:pt x="909" y="492"/>
                      <a:pt x="61" y="365"/>
                    </a:cubicBezTo>
                    <a:lnTo>
                      <a:pt x="0" y="669"/>
                    </a:lnTo>
                    <a:cubicBezTo>
                      <a:pt x="973" y="821"/>
                      <a:pt x="1946" y="912"/>
                      <a:pt x="2918" y="912"/>
                    </a:cubicBezTo>
                    <a:cubicBezTo>
                      <a:pt x="4073" y="912"/>
                      <a:pt x="5167" y="760"/>
                      <a:pt x="5897" y="243"/>
                    </a:cubicBezTo>
                    <a:lnTo>
                      <a:pt x="5715" y="0"/>
                    </a:ln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54" name="Google Shape;3254;p21"/>
              <p:cNvSpPr/>
              <p:nvPr/>
            </p:nvSpPr>
            <p:spPr>
              <a:xfrm>
                <a:off x="4140298" y="1706273"/>
                <a:ext cx="420284" cy="305600"/>
              </a:xfrm>
              <a:custGeom>
                <a:rect b="b" l="l" r="r" t="t"/>
                <a:pathLst>
                  <a:path extrusionOk="0" h="6366" w="8755">
                    <a:moveTo>
                      <a:pt x="8025" y="0"/>
                    </a:moveTo>
                    <a:lnTo>
                      <a:pt x="122" y="1125"/>
                    </a:lnTo>
                    <a:lnTo>
                      <a:pt x="1" y="1125"/>
                    </a:lnTo>
                    <a:lnTo>
                      <a:pt x="1" y="6353"/>
                    </a:lnTo>
                    <a:cubicBezTo>
                      <a:pt x="81" y="6362"/>
                      <a:pt x="164" y="6365"/>
                      <a:pt x="248" y="6365"/>
                    </a:cubicBezTo>
                    <a:cubicBezTo>
                      <a:pt x="450" y="6365"/>
                      <a:pt x="658" y="6344"/>
                      <a:pt x="852" y="6322"/>
                    </a:cubicBezTo>
                    <a:lnTo>
                      <a:pt x="8755" y="5198"/>
                    </a:lnTo>
                    <a:lnTo>
                      <a:pt x="8025" y="0"/>
                    </a:lnTo>
                    <a:close/>
                  </a:path>
                </a:pathLst>
              </a:custGeom>
              <a:solidFill>
                <a:srgbClr val="71936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55" name="Google Shape;3255;p21"/>
              <p:cNvSpPr/>
              <p:nvPr/>
            </p:nvSpPr>
            <p:spPr>
              <a:xfrm>
                <a:off x="4172413" y="1539220"/>
                <a:ext cx="871147" cy="423164"/>
              </a:xfrm>
              <a:custGeom>
                <a:rect b="b" l="l" r="r" t="t"/>
                <a:pathLst>
                  <a:path extrusionOk="0" h="8815" w="18147">
                    <a:moveTo>
                      <a:pt x="16100" y="0"/>
                    </a:moveTo>
                    <a:cubicBezTo>
                      <a:pt x="15196" y="0"/>
                      <a:pt x="14128" y="1309"/>
                      <a:pt x="13001" y="1309"/>
                    </a:cubicBezTo>
                    <a:cubicBezTo>
                      <a:pt x="12763" y="1309"/>
                      <a:pt x="12523" y="1251"/>
                      <a:pt x="12280" y="1109"/>
                    </a:cubicBezTo>
                    <a:cubicBezTo>
                      <a:pt x="11378" y="583"/>
                      <a:pt x="10511" y="266"/>
                      <a:pt x="9642" y="266"/>
                    </a:cubicBezTo>
                    <a:cubicBezTo>
                      <a:pt x="9106" y="266"/>
                      <a:pt x="8570" y="387"/>
                      <a:pt x="8025" y="653"/>
                    </a:cubicBezTo>
                    <a:cubicBezTo>
                      <a:pt x="6596" y="1352"/>
                      <a:pt x="6627" y="3419"/>
                      <a:pt x="1156" y="4362"/>
                    </a:cubicBezTo>
                    <a:cubicBezTo>
                      <a:pt x="1" y="4544"/>
                      <a:pt x="4013" y="7280"/>
                      <a:pt x="5533" y="7979"/>
                    </a:cubicBezTo>
                    <a:cubicBezTo>
                      <a:pt x="6877" y="8581"/>
                      <a:pt x="8000" y="8815"/>
                      <a:pt x="8932" y="8815"/>
                    </a:cubicBezTo>
                    <a:cubicBezTo>
                      <a:pt x="11245" y="8815"/>
                      <a:pt x="12377" y="7373"/>
                      <a:pt x="12767" y="6550"/>
                    </a:cubicBezTo>
                    <a:cubicBezTo>
                      <a:pt x="13162" y="5699"/>
                      <a:pt x="15046" y="6185"/>
                      <a:pt x="14986" y="5760"/>
                    </a:cubicBezTo>
                    <a:cubicBezTo>
                      <a:pt x="14931" y="5267"/>
                      <a:pt x="14778" y="5021"/>
                      <a:pt x="13352" y="5021"/>
                    </a:cubicBezTo>
                    <a:cubicBezTo>
                      <a:pt x="13193" y="5021"/>
                      <a:pt x="13019" y="5024"/>
                      <a:pt x="12828" y="5030"/>
                    </a:cubicBezTo>
                    <a:cubicBezTo>
                      <a:pt x="14560" y="4787"/>
                      <a:pt x="18147" y="4149"/>
                      <a:pt x="17995" y="2963"/>
                    </a:cubicBezTo>
                    <a:cubicBezTo>
                      <a:pt x="17812" y="1808"/>
                      <a:pt x="17387" y="258"/>
                      <a:pt x="16262" y="15"/>
                    </a:cubicBezTo>
                    <a:cubicBezTo>
                      <a:pt x="16209" y="5"/>
                      <a:pt x="16155" y="0"/>
                      <a:pt x="16100" y="0"/>
                    </a:cubicBezTo>
                    <a:close/>
                  </a:path>
                </a:pathLst>
              </a:custGeom>
              <a:solidFill>
                <a:srgbClr val="71936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56" name="Google Shape;3256;p21"/>
              <p:cNvSpPr/>
              <p:nvPr/>
            </p:nvSpPr>
            <p:spPr>
              <a:xfrm>
                <a:off x="4141786" y="1677087"/>
                <a:ext cx="901774" cy="334787"/>
              </a:xfrm>
              <a:custGeom>
                <a:rect b="b" l="l" r="r" t="t"/>
                <a:pathLst>
                  <a:path extrusionOk="0" h="6974" w="18785">
                    <a:moveTo>
                      <a:pt x="18633" y="0"/>
                    </a:moveTo>
                    <a:cubicBezTo>
                      <a:pt x="18207" y="213"/>
                      <a:pt x="17691" y="395"/>
                      <a:pt x="17143" y="669"/>
                    </a:cubicBezTo>
                    <a:cubicBezTo>
                      <a:pt x="15767" y="1277"/>
                      <a:pt x="14483" y="1450"/>
                      <a:pt x="13340" y="1450"/>
                    </a:cubicBezTo>
                    <a:cubicBezTo>
                      <a:pt x="11826" y="1450"/>
                      <a:pt x="10560" y="1147"/>
                      <a:pt x="9655" y="1147"/>
                    </a:cubicBezTo>
                    <a:cubicBezTo>
                      <a:pt x="9159" y="1147"/>
                      <a:pt x="8771" y="1238"/>
                      <a:pt x="8511" y="1520"/>
                    </a:cubicBezTo>
                    <a:cubicBezTo>
                      <a:pt x="7113" y="3040"/>
                      <a:pt x="10730" y="4438"/>
                      <a:pt x="7447" y="4924"/>
                    </a:cubicBezTo>
                    <a:cubicBezTo>
                      <a:pt x="5298" y="5243"/>
                      <a:pt x="3125" y="5422"/>
                      <a:pt x="950" y="5422"/>
                    </a:cubicBezTo>
                    <a:cubicBezTo>
                      <a:pt x="633" y="5422"/>
                      <a:pt x="317" y="5418"/>
                      <a:pt x="0" y="5411"/>
                    </a:cubicBezTo>
                    <a:lnTo>
                      <a:pt x="0" y="6961"/>
                    </a:lnTo>
                    <a:cubicBezTo>
                      <a:pt x="80" y="6970"/>
                      <a:pt x="160" y="6973"/>
                      <a:pt x="241" y="6973"/>
                    </a:cubicBezTo>
                    <a:cubicBezTo>
                      <a:pt x="434" y="6973"/>
                      <a:pt x="627" y="6952"/>
                      <a:pt x="821" y="6930"/>
                    </a:cubicBezTo>
                    <a:lnTo>
                      <a:pt x="8511" y="5836"/>
                    </a:lnTo>
                    <a:cubicBezTo>
                      <a:pt x="8906" y="5907"/>
                      <a:pt x="9273" y="5939"/>
                      <a:pt x="9615" y="5939"/>
                    </a:cubicBezTo>
                    <a:cubicBezTo>
                      <a:pt x="11905" y="5939"/>
                      <a:pt x="13038" y="4498"/>
                      <a:pt x="13435" y="3678"/>
                    </a:cubicBezTo>
                    <a:cubicBezTo>
                      <a:pt x="13830" y="2827"/>
                      <a:pt x="15715" y="3313"/>
                      <a:pt x="15654" y="2888"/>
                    </a:cubicBezTo>
                    <a:cubicBezTo>
                      <a:pt x="15599" y="2395"/>
                      <a:pt x="15446" y="2149"/>
                      <a:pt x="14020" y="2149"/>
                    </a:cubicBezTo>
                    <a:cubicBezTo>
                      <a:pt x="13862" y="2149"/>
                      <a:pt x="13687" y="2152"/>
                      <a:pt x="13496" y="2158"/>
                    </a:cubicBezTo>
                    <a:cubicBezTo>
                      <a:pt x="15198" y="1915"/>
                      <a:pt x="18785" y="1277"/>
                      <a:pt x="18633" y="91"/>
                    </a:cubicBezTo>
                    <a:lnTo>
                      <a:pt x="18633" y="0"/>
                    </a:lnTo>
                    <a:close/>
                  </a:path>
                </a:pathLst>
              </a:custGeom>
              <a:solidFill>
                <a:srgbClr val="C8D7A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57" name="Google Shape;3257;p21"/>
              <p:cNvSpPr/>
              <p:nvPr/>
            </p:nvSpPr>
            <p:spPr>
              <a:xfrm>
                <a:off x="4140298" y="1801945"/>
                <a:ext cx="112428" cy="162641"/>
              </a:xfrm>
              <a:custGeom>
                <a:rect b="b" l="l" r="r" t="t"/>
                <a:pathLst>
                  <a:path extrusionOk="0" h="3388" w="2342">
                    <a:moveTo>
                      <a:pt x="1109" y="0"/>
                    </a:moveTo>
                    <a:cubicBezTo>
                      <a:pt x="1054" y="0"/>
                      <a:pt x="999" y="4"/>
                      <a:pt x="943" y="13"/>
                    </a:cubicBezTo>
                    <a:lnTo>
                      <a:pt x="1" y="135"/>
                    </a:lnTo>
                    <a:lnTo>
                      <a:pt x="1" y="3387"/>
                    </a:lnTo>
                    <a:lnTo>
                      <a:pt x="1399" y="3174"/>
                    </a:lnTo>
                    <a:cubicBezTo>
                      <a:pt x="1946" y="3083"/>
                      <a:pt x="2341" y="2566"/>
                      <a:pt x="2281" y="1989"/>
                    </a:cubicBezTo>
                    <a:lnTo>
                      <a:pt x="2129" y="895"/>
                    </a:lnTo>
                    <a:cubicBezTo>
                      <a:pt x="2046" y="373"/>
                      <a:pt x="1617" y="0"/>
                      <a:pt x="1109"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58" name="Google Shape;3258;p21"/>
              <p:cNvSpPr/>
              <p:nvPr/>
            </p:nvSpPr>
            <p:spPr>
              <a:xfrm>
                <a:off x="4887381" y="1602633"/>
                <a:ext cx="74456" cy="74504"/>
              </a:xfrm>
              <a:custGeom>
                <a:rect b="b" l="l" r="r" t="t"/>
                <a:pathLst>
                  <a:path extrusionOk="0" h="1552" w="1551">
                    <a:moveTo>
                      <a:pt x="782" y="1"/>
                    </a:moveTo>
                    <a:cubicBezTo>
                      <a:pt x="415" y="1"/>
                      <a:pt x="0" y="335"/>
                      <a:pt x="0" y="335"/>
                    </a:cubicBezTo>
                    <a:cubicBezTo>
                      <a:pt x="669" y="366"/>
                      <a:pt x="1247" y="882"/>
                      <a:pt x="1368" y="1551"/>
                    </a:cubicBezTo>
                    <a:cubicBezTo>
                      <a:pt x="1368" y="1551"/>
                      <a:pt x="1551" y="670"/>
                      <a:pt x="1155" y="183"/>
                    </a:cubicBezTo>
                    <a:cubicBezTo>
                      <a:pt x="1055" y="49"/>
                      <a:pt x="922" y="1"/>
                      <a:pt x="782" y="1"/>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59" name="Google Shape;3259;p21"/>
              <p:cNvSpPr/>
              <p:nvPr/>
            </p:nvSpPr>
            <p:spPr>
              <a:xfrm>
                <a:off x="4613087" y="1623082"/>
                <a:ext cx="86121" cy="61350"/>
              </a:xfrm>
              <a:custGeom>
                <a:rect b="b" l="l" r="r" t="t"/>
                <a:pathLst>
                  <a:path extrusionOk="0" fill="none" h="1278" w="1794">
                    <a:moveTo>
                      <a:pt x="1793" y="1034"/>
                    </a:moveTo>
                    <a:cubicBezTo>
                      <a:pt x="1489" y="1"/>
                      <a:pt x="0" y="213"/>
                      <a:pt x="0" y="1277"/>
                    </a:cubicBezTo>
                  </a:path>
                </a:pathLst>
              </a:custGeom>
              <a:noFill/>
              <a:ln cap="flat" cmpd="sng" w="19050">
                <a:solidFill>
                  <a:srgbClr val="3F6B3D"/>
                </a:solidFill>
                <a:prstDash val="solid"/>
                <a:miter lim="30395"/>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60" name="Google Shape;3260;p21"/>
              <p:cNvSpPr/>
              <p:nvPr/>
            </p:nvSpPr>
            <p:spPr>
              <a:xfrm>
                <a:off x="4783789" y="1766086"/>
                <a:ext cx="13153" cy="35044"/>
              </a:xfrm>
              <a:custGeom>
                <a:rect b="b" l="l" r="r" t="t"/>
                <a:pathLst>
                  <a:path extrusionOk="0" h="730" w="274">
                    <a:moveTo>
                      <a:pt x="183" y="0"/>
                    </a:moveTo>
                    <a:lnTo>
                      <a:pt x="183" y="0"/>
                    </a:lnTo>
                    <a:cubicBezTo>
                      <a:pt x="0" y="213"/>
                      <a:pt x="31" y="547"/>
                      <a:pt x="274" y="730"/>
                    </a:cubicBezTo>
                    <a:lnTo>
                      <a:pt x="183" y="0"/>
                    </a:ln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61" name="Google Shape;3261;p21"/>
              <p:cNvSpPr/>
              <p:nvPr/>
            </p:nvSpPr>
            <p:spPr>
              <a:xfrm rot="648155">
                <a:off x="1155120" y="3027422"/>
                <a:ext cx="725270" cy="875576"/>
              </a:xfrm>
              <a:custGeom>
                <a:rect b="b" l="l" r="r" t="t"/>
                <a:pathLst>
                  <a:path extrusionOk="0" h="18239" w="15108">
                    <a:moveTo>
                      <a:pt x="13344" y="1"/>
                    </a:moveTo>
                    <a:cubicBezTo>
                      <a:pt x="12554" y="1399"/>
                      <a:pt x="11824" y="2828"/>
                      <a:pt x="11186" y="4317"/>
                    </a:cubicBezTo>
                    <a:cubicBezTo>
                      <a:pt x="10244" y="6475"/>
                      <a:pt x="8359" y="8056"/>
                      <a:pt x="6049" y="8572"/>
                    </a:cubicBezTo>
                    <a:cubicBezTo>
                      <a:pt x="0" y="10122"/>
                      <a:pt x="365" y="18238"/>
                      <a:pt x="365" y="18238"/>
                    </a:cubicBezTo>
                    <a:cubicBezTo>
                      <a:pt x="2918" y="9180"/>
                      <a:pt x="12645" y="12189"/>
                      <a:pt x="13982" y="6931"/>
                    </a:cubicBezTo>
                    <a:cubicBezTo>
                      <a:pt x="15107" y="2584"/>
                      <a:pt x="13344" y="1"/>
                      <a:pt x="13344" y="1"/>
                    </a:cubicBezTo>
                    <a:close/>
                  </a:path>
                </a:pathLst>
              </a:custGeom>
              <a:solidFill>
                <a:srgbClr val="71936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62" name="Google Shape;3262;p21"/>
              <p:cNvSpPr/>
              <p:nvPr/>
            </p:nvSpPr>
            <p:spPr>
              <a:xfrm rot="648155">
                <a:off x="1172351" y="3029051"/>
                <a:ext cx="707748" cy="877016"/>
              </a:xfrm>
              <a:custGeom>
                <a:rect b="b" l="l" r="r" t="t"/>
                <a:pathLst>
                  <a:path extrusionOk="0" h="18269" w="14743">
                    <a:moveTo>
                      <a:pt x="12979" y="1"/>
                    </a:moveTo>
                    <a:cubicBezTo>
                      <a:pt x="12766" y="366"/>
                      <a:pt x="12554" y="761"/>
                      <a:pt x="12371" y="1125"/>
                    </a:cubicBezTo>
                    <a:cubicBezTo>
                      <a:pt x="13009" y="2706"/>
                      <a:pt x="12705" y="4864"/>
                      <a:pt x="12098" y="6323"/>
                    </a:cubicBezTo>
                    <a:cubicBezTo>
                      <a:pt x="11216" y="8420"/>
                      <a:pt x="9271" y="9271"/>
                      <a:pt x="7204" y="9940"/>
                    </a:cubicBezTo>
                    <a:cubicBezTo>
                      <a:pt x="4651" y="10761"/>
                      <a:pt x="2432" y="11673"/>
                      <a:pt x="1216" y="14104"/>
                    </a:cubicBezTo>
                    <a:cubicBezTo>
                      <a:pt x="578" y="15411"/>
                      <a:pt x="182" y="16840"/>
                      <a:pt x="0" y="18269"/>
                    </a:cubicBezTo>
                    <a:cubicBezTo>
                      <a:pt x="2553" y="9211"/>
                      <a:pt x="12280" y="12189"/>
                      <a:pt x="13617" y="6961"/>
                    </a:cubicBezTo>
                    <a:cubicBezTo>
                      <a:pt x="14742" y="2584"/>
                      <a:pt x="12979" y="1"/>
                      <a:pt x="12979" y="1"/>
                    </a:cubicBezTo>
                    <a:close/>
                  </a:path>
                </a:pathLst>
              </a:custGeom>
              <a:solidFill>
                <a:srgbClr val="C8D7A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63" name="Google Shape;3263;p21"/>
              <p:cNvSpPr/>
              <p:nvPr/>
            </p:nvSpPr>
            <p:spPr>
              <a:xfrm rot="648155">
                <a:off x="1722577" y="3227832"/>
                <a:ext cx="119726" cy="152370"/>
              </a:xfrm>
              <a:custGeom>
                <a:rect b="b" l="l" r="r" t="t"/>
                <a:pathLst>
                  <a:path extrusionOk="0" h="3174" w="2494">
                    <a:moveTo>
                      <a:pt x="1199" y="1"/>
                    </a:moveTo>
                    <a:cubicBezTo>
                      <a:pt x="904" y="1"/>
                      <a:pt x="650" y="196"/>
                      <a:pt x="548" y="478"/>
                    </a:cubicBezTo>
                    <a:lnTo>
                      <a:pt x="92" y="2180"/>
                    </a:lnTo>
                    <a:cubicBezTo>
                      <a:pt x="1" y="2514"/>
                      <a:pt x="214" y="2879"/>
                      <a:pt x="548" y="2970"/>
                    </a:cubicBezTo>
                    <a:lnTo>
                      <a:pt x="1125" y="3152"/>
                    </a:lnTo>
                    <a:cubicBezTo>
                      <a:pt x="1182" y="3167"/>
                      <a:pt x="1239" y="3173"/>
                      <a:pt x="1295" y="3173"/>
                    </a:cubicBezTo>
                    <a:cubicBezTo>
                      <a:pt x="1597" y="3173"/>
                      <a:pt x="1869" y="2974"/>
                      <a:pt x="1946" y="2666"/>
                    </a:cubicBezTo>
                    <a:lnTo>
                      <a:pt x="2402" y="994"/>
                    </a:lnTo>
                    <a:cubicBezTo>
                      <a:pt x="2493" y="630"/>
                      <a:pt x="2311" y="265"/>
                      <a:pt x="1946" y="174"/>
                    </a:cubicBezTo>
                    <a:lnTo>
                      <a:pt x="1369" y="22"/>
                    </a:lnTo>
                    <a:cubicBezTo>
                      <a:pt x="1311" y="7"/>
                      <a:pt x="1254" y="1"/>
                      <a:pt x="1199" y="1"/>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64" name="Google Shape;3264;p21"/>
              <p:cNvSpPr/>
              <p:nvPr/>
            </p:nvSpPr>
            <p:spPr>
              <a:xfrm>
                <a:off x="1711775" y="2928875"/>
                <a:ext cx="193100" cy="287950"/>
              </a:xfrm>
              <a:custGeom>
                <a:rect b="b" l="l" r="r" t="t"/>
                <a:pathLst>
                  <a:path extrusionOk="0" h="11518" w="7724">
                    <a:moveTo>
                      <a:pt x="0" y="8530"/>
                    </a:moveTo>
                    <a:lnTo>
                      <a:pt x="7724" y="0"/>
                    </a:lnTo>
                    <a:lnTo>
                      <a:pt x="6405" y="6341"/>
                    </a:lnTo>
                    <a:lnTo>
                      <a:pt x="2374" y="11518"/>
                    </a:lnTo>
                    <a:close/>
                  </a:path>
                </a:pathLst>
              </a:custGeom>
              <a:solidFill>
                <a:srgbClr val="122D2D"/>
              </a:solidFill>
              <a:ln>
                <a:noFill/>
              </a:ln>
            </p:spPr>
          </p:sp>
        </p:grpSp>
        <p:sp>
          <p:nvSpPr>
            <p:cNvPr id="3265" name="Google Shape;3265;p21"/>
            <p:cNvSpPr/>
            <p:nvPr/>
          </p:nvSpPr>
          <p:spPr>
            <a:xfrm flipH="1" rot="10800000">
              <a:off x="4454332" y="4447834"/>
              <a:ext cx="5018492" cy="948248"/>
            </a:xfrm>
            <a:custGeom>
              <a:rect b="b" l="l" r="r" t="t"/>
              <a:pathLst>
                <a:path extrusionOk="0" h="12812" w="67806">
                  <a:moveTo>
                    <a:pt x="13563" y="0"/>
                  </a:moveTo>
                  <a:cubicBezTo>
                    <a:pt x="13048" y="0"/>
                    <a:pt x="12534" y="4"/>
                    <a:pt x="12019" y="8"/>
                  </a:cubicBezTo>
                  <a:cubicBezTo>
                    <a:pt x="10501" y="17"/>
                    <a:pt x="8965" y="34"/>
                    <a:pt x="7472" y="324"/>
                  </a:cubicBezTo>
                  <a:cubicBezTo>
                    <a:pt x="5980" y="622"/>
                    <a:pt x="4572" y="1535"/>
                    <a:pt x="3199" y="2209"/>
                  </a:cubicBezTo>
                  <a:cubicBezTo>
                    <a:pt x="2167" y="2704"/>
                    <a:pt x="1254" y="3420"/>
                    <a:pt x="520" y="4307"/>
                  </a:cubicBezTo>
                  <a:cubicBezTo>
                    <a:pt x="256" y="4623"/>
                    <a:pt x="0" y="4998"/>
                    <a:pt x="26" y="5408"/>
                  </a:cubicBezTo>
                  <a:cubicBezTo>
                    <a:pt x="56" y="6030"/>
                    <a:pt x="713" y="6442"/>
                    <a:pt x="1344" y="6442"/>
                  </a:cubicBezTo>
                  <a:cubicBezTo>
                    <a:pt x="1423" y="6442"/>
                    <a:pt x="1501" y="6436"/>
                    <a:pt x="1578" y="6423"/>
                  </a:cubicBezTo>
                  <a:cubicBezTo>
                    <a:pt x="2261" y="6312"/>
                    <a:pt x="2824" y="5826"/>
                    <a:pt x="3344" y="5365"/>
                  </a:cubicBezTo>
                  <a:lnTo>
                    <a:pt x="3344" y="5365"/>
                  </a:lnTo>
                  <a:cubicBezTo>
                    <a:pt x="2858" y="5979"/>
                    <a:pt x="2354" y="6628"/>
                    <a:pt x="2218" y="7404"/>
                  </a:cubicBezTo>
                  <a:cubicBezTo>
                    <a:pt x="2073" y="8180"/>
                    <a:pt x="2431" y="9101"/>
                    <a:pt x="3182" y="9323"/>
                  </a:cubicBezTo>
                  <a:cubicBezTo>
                    <a:pt x="3298" y="9357"/>
                    <a:pt x="3417" y="9372"/>
                    <a:pt x="3536" y="9372"/>
                  </a:cubicBezTo>
                  <a:cubicBezTo>
                    <a:pt x="3960" y="9372"/>
                    <a:pt x="4387" y="9174"/>
                    <a:pt x="4700" y="8888"/>
                  </a:cubicBezTo>
                  <a:cubicBezTo>
                    <a:pt x="5110" y="8513"/>
                    <a:pt x="5383" y="8018"/>
                    <a:pt x="5647" y="7532"/>
                  </a:cubicBezTo>
                  <a:lnTo>
                    <a:pt x="5647" y="7532"/>
                  </a:lnTo>
                  <a:cubicBezTo>
                    <a:pt x="5442" y="8086"/>
                    <a:pt x="5229" y="8675"/>
                    <a:pt x="5297" y="9263"/>
                  </a:cubicBezTo>
                  <a:cubicBezTo>
                    <a:pt x="5374" y="9860"/>
                    <a:pt x="5818" y="10449"/>
                    <a:pt x="6415" y="10475"/>
                  </a:cubicBezTo>
                  <a:cubicBezTo>
                    <a:pt x="6429" y="10475"/>
                    <a:pt x="6443" y="10476"/>
                    <a:pt x="6457" y="10476"/>
                  </a:cubicBezTo>
                  <a:cubicBezTo>
                    <a:pt x="7009" y="10476"/>
                    <a:pt x="7462" y="9993"/>
                    <a:pt x="7711" y="9494"/>
                  </a:cubicBezTo>
                  <a:cubicBezTo>
                    <a:pt x="7959" y="8973"/>
                    <a:pt x="8087" y="8393"/>
                    <a:pt x="8411" y="7924"/>
                  </a:cubicBezTo>
                  <a:lnTo>
                    <a:pt x="8411" y="7924"/>
                  </a:lnTo>
                  <a:cubicBezTo>
                    <a:pt x="8334" y="9024"/>
                    <a:pt x="8658" y="10116"/>
                    <a:pt x="9332" y="10995"/>
                  </a:cubicBezTo>
                  <a:cubicBezTo>
                    <a:pt x="9552" y="11285"/>
                    <a:pt x="9883" y="11570"/>
                    <a:pt x="10229" y="11570"/>
                  </a:cubicBezTo>
                  <a:cubicBezTo>
                    <a:pt x="10299" y="11570"/>
                    <a:pt x="10370" y="11558"/>
                    <a:pt x="10441" y="11532"/>
                  </a:cubicBezTo>
                  <a:cubicBezTo>
                    <a:pt x="10748" y="11430"/>
                    <a:pt x="10901" y="11089"/>
                    <a:pt x="11012" y="10782"/>
                  </a:cubicBezTo>
                  <a:cubicBezTo>
                    <a:pt x="11337" y="9843"/>
                    <a:pt x="11499" y="8854"/>
                    <a:pt x="11473" y="7856"/>
                  </a:cubicBezTo>
                  <a:lnTo>
                    <a:pt x="11473" y="7856"/>
                  </a:lnTo>
                  <a:cubicBezTo>
                    <a:pt x="11712" y="8436"/>
                    <a:pt x="12010" y="9101"/>
                    <a:pt x="12462" y="9536"/>
                  </a:cubicBezTo>
                  <a:cubicBezTo>
                    <a:pt x="12775" y="9832"/>
                    <a:pt x="13206" y="10025"/>
                    <a:pt x="13622" y="10025"/>
                  </a:cubicBezTo>
                  <a:cubicBezTo>
                    <a:pt x="13818" y="10025"/>
                    <a:pt x="14010" y="9982"/>
                    <a:pt x="14186" y="9886"/>
                  </a:cubicBezTo>
                  <a:cubicBezTo>
                    <a:pt x="14621" y="9639"/>
                    <a:pt x="14842" y="9127"/>
                    <a:pt x="14859" y="8632"/>
                  </a:cubicBezTo>
                  <a:cubicBezTo>
                    <a:pt x="14885" y="8137"/>
                    <a:pt x="14749" y="7651"/>
                    <a:pt x="14604" y="7173"/>
                  </a:cubicBezTo>
                  <a:lnTo>
                    <a:pt x="14604" y="7173"/>
                  </a:lnTo>
                  <a:cubicBezTo>
                    <a:pt x="14876" y="7660"/>
                    <a:pt x="15226" y="8095"/>
                    <a:pt x="15636" y="8470"/>
                  </a:cubicBezTo>
                  <a:cubicBezTo>
                    <a:pt x="15876" y="8688"/>
                    <a:pt x="16170" y="8900"/>
                    <a:pt x="16488" y="8900"/>
                  </a:cubicBezTo>
                  <a:cubicBezTo>
                    <a:pt x="16531" y="8900"/>
                    <a:pt x="16573" y="8896"/>
                    <a:pt x="16617" y="8888"/>
                  </a:cubicBezTo>
                  <a:cubicBezTo>
                    <a:pt x="17018" y="8803"/>
                    <a:pt x="17248" y="8385"/>
                    <a:pt x="17359" y="7984"/>
                  </a:cubicBezTo>
                  <a:cubicBezTo>
                    <a:pt x="17615" y="7054"/>
                    <a:pt x="17495" y="6056"/>
                    <a:pt x="17035" y="5203"/>
                  </a:cubicBezTo>
                  <a:lnTo>
                    <a:pt x="17035" y="5203"/>
                  </a:lnTo>
                  <a:cubicBezTo>
                    <a:pt x="17495" y="5962"/>
                    <a:pt x="18229" y="6517"/>
                    <a:pt x="19022" y="6918"/>
                  </a:cubicBezTo>
                  <a:cubicBezTo>
                    <a:pt x="19212" y="7015"/>
                    <a:pt x="19423" y="7096"/>
                    <a:pt x="19628" y="7096"/>
                  </a:cubicBezTo>
                  <a:cubicBezTo>
                    <a:pt x="19709" y="7096"/>
                    <a:pt x="19789" y="7083"/>
                    <a:pt x="19867" y="7054"/>
                  </a:cubicBezTo>
                  <a:cubicBezTo>
                    <a:pt x="20174" y="6926"/>
                    <a:pt x="20319" y="6585"/>
                    <a:pt x="20387" y="6261"/>
                  </a:cubicBezTo>
                  <a:cubicBezTo>
                    <a:pt x="20454" y="5923"/>
                    <a:pt x="20463" y="5577"/>
                    <a:pt x="20422" y="5231"/>
                  </a:cubicBezTo>
                  <a:lnTo>
                    <a:pt x="20422" y="5231"/>
                  </a:lnTo>
                  <a:cubicBezTo>
                    <a:pt x="20653" y="5605"/>
                    <a:pt x="21045" y="5902"/>
                    <a:pt x="21479" y="5902"/>
                  </a:cubicBezTo>
                  <a:cubicBezTo>
                    <a:pt x="22042" y="5902"/>
                    <a:pt x="22468" y="5425"/>
                    <a:pt x="22681" y="4879"/>
                  </a:cubicBezTo>
                  <a:cubicBezTo>
                    <a:pt x="22954" y="5305"/>
                    <a:pt x="23321" y="5664"/>
                    <a:pt x="23748" y="5937"/>
                  </a:cubicBezTo>
                  <a:cubicBezTo>
                    <a:pt x="23995" y="6077"/>
                    <a:pt x="24275" y="6147"/>
                    <a:pt x="24557" y="6147"/>
                  </a:cubicBezTo>
                  <a:cubicBezTo>
                    <a:pt x="24703" y="6147"/>
                    <a:pt x="24850" y="6128"/>
                    <a:pt x="24993" y="6090"/>
                  </a:cubicBezTo>
                  <a:lnTo>
                    <a:pt x="24993" y="6090"/>
                  </a:lnTo>
                  <a:cubicBezTo>
                    <a:pt x="24865" y="6261"/>
                    <a:pt x="24788" y="6457"/>
                    <a:pt x="24754" y="6670"/>
                  </a:cubicBezTo>
                  <a:cubicBezTo>
                    <a:pt x="24669" y="7250"/>
                    <a:pt x="25019" y="7881"/>
                    <a:pt x="25565" y="8069"/>
                  </a:cubicBezTo>
                  <a:cubicBezTo>
                    <a:pt x="25677" y="8103"/>
                    <a:pt x="25791" y="8120"/>
                    <a:pt x="25905" y="8120"/>
                  </a:cubicBezTo>
                  <a:cubicBezTo>
                    <a:pt x="26299" y="8120"/>
                    <a:pt x="26679" y="7921"/>
                    <a:pt x="26904" y="7583"/>
                  </a:cubicBezTo>
                  <a:lnTo>
                    <a:pt x="26904" y="7583"/>
                  </a:lnTo>
                  <a:cubicBezTo>
                    <a:pt x="26708" y="8009"/>
                    <a:pt x="26529" y="8461"/>
                    <a:pt x="26529" y="8939"/>
                  </a:cubicBezTo>
                  <a:cubicBezTo>
                    <a:pt x="26529" y="9477"/>
                    <a:pt x="26819" y="10065"/>
                    <a:pt x="27339" y="10227"/>
                  </a:cubicBezTo>
                  <a:cubicBezTo>
                    <a:pt x="27434" y="10257"/>
                    <a:pt x="27530" y="10271"/>
                    <a:pt x="27626" y="10271"/>
                  </a:cubicBezTo>
                  <a:cubicBezTo>
                    <a:pt x="28048" y="10271"/>
                    <a:pt x="28464" y="10003"/>
                    <a:pt x="28721" y="9656"/>
                  </a:cubicBezTo>
                  <a:cubicBezTo>
                    <a:pt x="29045" y="9229"/>
                    <a:pt x="29156" y="8700"/>
                    <a:pt x="29267" y="8171"/>
                  </a:cubicBezTo>
                  <a:cubicBezTo>
                    <a:pt x="29267" y="8862"/>
                    <a:pt x="29668" y="9553"/>
                    <a:pt x="30299" y="9835"/>
                  </a:cubicBezTo>
                  <a:cubicBezTo>
                    <a:pt x="30492" y="9922"/>
                    <a:pt x="30704" y="9964"/>
                    <a:pt x="30917" y="9964"/>
                  </a:cubicBezTo>
                  <a:cubicBezTo>
                    <a:pt x="31392" y="9964"/>
                    <a:pt x="31870" y="9754"/>
                    <a:pt x="32141" y="9366"/>
                  </a:cubicBezTo>
                  <a:cubicBezTo>
                    <a:pt x="32465" y="8871"/>
                    <a:pt x="32431" y="8231"/>
                    <a:pt x="32056" y="7779"/>
                  </a:cubicBezTo>
                  <a:lnTo>
                    <a:pt x="32056" y="7779"/>
                  </a:lnTo>
                  <a:cubicBezTo>
                    <a:pt x="32261" y="7950"/>
                    <a:pt x="32483" y="8095"/>
                    <a:pt x="32730" y="8206"/>
                  </a:cubicBezTo>
                  <a:cubicBezTo>
                    <a:pt x="32890" y="8268"/>
                    <a:pt x="33069" y="8306"/>
                    <a:pt x="33244" y="8306"/>
                  </a:cubicBezTo>
                  <a:cubicBezTo>
                    <a:pt x="33452" y="8306"/>
                    <a:pt x="33656" y="8253"/>
                    <a:pt x="33822" y="8129"/>
                  </a:cubicBezTo>
                  <a:cubicBezTo>
                    <a:pt x="34274" y="7796"/>
                    <a:pt x="34274" y="7131"/>
                    <a:pt x="34137" y="6576"/>
                  </a:cubicBezTo>
                  <a:cubicBezTo>
                    <a:pt x="34726" y="6269"/>
                    <a:pt x="35118" y="5800"/>
                    <a:pt x="35519" y="5263"/>
                  </a:cubicBezTo>
                  <a:lnTo>
                    <a:pt x="35519" y="5263"/>
                  </a:lnTo>
                  <a:cubicBezTo>
                    <a:pt x="35076" y="6431"/>
                    <a:pt x="35442" y="7796"/>
                    <a:pt x="36304" y="8709"/>
                  </a:cubicBezTo>
                  <a:cubicBezTo>
                    <a:pt x="37490" y="7771"/>
                    <a:pt x="38274" y="6508"/>
                    <a:pt x="38505" y="5007"/>
                  </a:cubicBezTo>
                  <a:cubicBezTo>
                    <a:pt x="38530" y="6056"/>
                    <a:pt x="38991" y="7054"/>
                    <a:pt x="39784" y="7651"/>
                  </a:cubicBezTo>
                  <a:cubicBezTo>
                    <a:pt x="39648" y="8086"/>
                    <a:pt x="39588" y="8538"/>
                    <a:pt x="39597" y="8990"/>
                  </a:cubicBezTo>
                  <a:cubicBezTo>
                    <a:pt x="39606" y="8990"/>
                    <a:pt x="39616" y="8990"/>
                    <a:pt x="39625" y="8990"/>
                  </a:cubicBezTo>
                  <a:cubicBezTo>
                    <a:pt x="40766" y="8990"/>
                    <a:pt x="41872" y="8480"/>
                    <a:pt x="42684" y="7677"/>
                  </a:cubicBezTo>
                  <a:lnTo>
                    <a:pt x="42684" y="7677"/>
                  </a:lnTo>
                  <a:cubicBezTo>
                    <a:pt x="42352" y="8572"/>
                    <a:pt x="42343" y="9545"/>
                    <a:pt x="42667" y="10440"/>
                  </a:cubicBezTo>
                  <a:cubicBezTo>
                    <a:pt x="43691" y="10014"/>
                    <a:pt x="44570" y="9374"/>
                    <a:pt x="45141" y="8427"/>
                  </a:cubicBezTo>
                  <a:cubicBezTo>
                    <a:pt x="45465" y="9204"/>
                    <a:pt x="46071" y="9860"/>
                    <a:pt x="46898" y="10040"/>
                  </a:cubicBezTo>
                  <a:cubicBezTo>
                    <a:pt x="47129" y="9306"/>
                    <a:pt x="47214" y="8547"/>
                    <a:pt x="47154" y="7779"/>
                  </a:cubicBezTo>
                  <a:lnTo>
                    <a:pt x="47154" y="7779"/>
                  </a:lnTo>
                  <a:cubicBezTo>
                    <a:pt x="47333" y="8419"/>
                    <a:pt x="47965" y="8897"/>
                    <a:pt x="48604" y="9084"/>
                  </a:cubicBezTo>
                  <a:cubicBezTo>
                    <a:pt x="49189" y="8157"/>
                    <a:pt x="49389" y="7116"/>
                    <a:pt x="49261" y="6024"/>
                  </a:cubicBezTo>
                  <a:lnTo>
                    <a:pt x="49261" y="6024"/>
                  </a:lnTo>
                  <a:cubicBezTo>
                    <a:pt x="49374" y="6848"/>
                    <a:pt x="49870" y="7577"/>
                    <a:pt x="50600" y="7984"/>
                  </a:cubicBezTo>
                  <a:cubicBezTo>
                    <a:pt x="51087" y="7378"/>
                    <a:pt x="51411" y="6662"/>
                    <a:pt x="51556" y="5894"/>
                  </a:cubicBezTo>
                  <a:cubicBezTo>
                    <a:pt x="51590" y="6465"/>
                    <a:pt x="51650" y="7037"/>
                    <a:pt x="51743" y="7600"/>
                  </a:cubicBezTo>
                  <a:cubicBezTo>
                    <a:pt x="51146" y="8683"/>
                    <a:pt x="50762" y="9869"/>
                    <a:pt x="50617" y="11097"/>
                  </a:cubicBezTo>
                  <a:cubicBezTo>
                    <a:pt x="51479" y="10867"/>
                    <a:pt x="52298" y="10483"/>
                    <a:pt x="53031" y="9963"/>
                  </a:cubicBezTo>
                  <a:cubicBezTo>
                    <a:pt x="53125" y="10961"/>
                    <a:pt x="53424" y="11933"/>
                    <a:pt x="53919" y="12812"/>
                  </a:cubicBezTo>
                  <a:cubicBezTo>
                    <a:pt x="54499" y="12036"/>
                    <a:pt x="54934" y="11157"/>
                    <a:pt x="55190" y="10227"/>
                  </a:cubicBezTo>
                  <a:cubicBezTo>
                    <a:pt x="55608" y="11345"/>
                    <a:pt x="56529" y="12198"/>
                    <a:pt x="57629" y="12692"/>
                  </a:cubicBezTo>
                  <a:cubicBezTo>
                    <a:pt x="57902" y="11592"/>
                    <a:pt x="57885" y="10347"/>
                    <a:pt x="57655" y="9229"/>
                  </a:cubicBezTo>
                  <a:lnTo>
                    <a:pt x="57655" y="9229"/>
                  </a:lnTo>
                  <a:cubicBezTo>
                    <a:pt x="58431" y="9801"/>
                    <a:pt x="59335" y="10176"/>
                    <a:pt x="60248" y="10492"/>
                  </a:cubicBezTo>
                  <a:cubicBezTo>
                    <a:pt x="60282" y="9698"/>
                    <a:pt x="60111" y="8897"/>
                    <a:pt x="59745" y="8189"/>
                  </a:cubicBezTo>
                  <a:lnTo>
                    <a:pt x="59745" y="8189"/>
                  </a:lnTo>
                  <a:cubicBezTo>
                    <a:pt x="60111" y="8709"/>
                    <a:pt x="60529" y="9204"/>
                    <a:pt x="60990" y="9647"/>
                  </a:cubicBezTo>
                  <a:cubicBezTo>
                    <a:pt x="61544" y="10142"/>
                    <a:pt x="62218" y="10534"/>
                    <a:pt x="62952" y="10628"/>
                  </a:cubicBezTo>
                  <a:cubicBezTo>
                    <a:pt x="63225" y="9391"/>
                    <a:pt x="63242" y="8112"/>
                    <a:pt x="63003" y="6866"/>
                  </a:cubicBezTo>
                  <a:lnTo>
                    <a:pt x="63003" y="6866"/>
                  </a:lnTo>
                  <a:cubicBezTo>
                    <a:pt x="63336" y="7404"/>
                    <a:pt x="63720" y="7916"/>
                    <a:pt x="64163" y="8376"/>
                  </a:cubicBezTo>
                  <a:cubicBezTo>
                    <a:pt x="64590" y="8845"/>
                    <a:pt x="65136" y="9238"/>
                    <a:pt x="65767" y="9357"/>
                  </a:cubicBezTo>
                  <a:cubicBezTo>
                    <a:pt x="65724" y="8803"/>
                    <a:pt x="65639" y="8248"/>
                    <a:pt x="65511" y="7711"/>
                  </a:cubicBezTo>
                  <a:cubicBezTo>
                    <a:pt x="65409" y="7165"/>
                    <a:pt x="65178" y="6662"/>
                    <a:pt x="64846" y="6227"/>
                  </a:cubicBezTo>
                  <a:lnTo>
                    <a:pt x="64846" y="6227"/>
                  </a:lnTo>
                  <a:cubicBezTo>
                    <a:pt x="65451" y="6295"/>
                    <a:pt x="66014" y="6312"/>
                    <a:pt x="66620" y="6380"/>
                  </a:cubicBezTo>
                  <a:cubicBezTo>
                    <a:pt x="66743" y="6397"/>
                    <a:pt x="66869" y="6411"/>
                    <a:pt x="66992" y="6411"/>
                  </a:cubicBezTo>
                  <a:cubicBezTo>
                    <a:pt x="67123" y="6411"/>
                    <a:pt x="67251" y="6395"/>
                    <a:pt x="67370" y="6346"/>
                  </a:cubicBezTo>
                  <a:cubicBezTo>
                    <a:pt x="67601" y="6261"/>
                    <a:pt x="67806" y="6022"/>
                    <a:pt x="67754" y="5775"/>
                  </a:cubicBezTo>
                  <a:cubicBezTo>
                    <a:pt x="67652" y="5212"/>
                    <a:pt x="67771" y="4529"/>
                    <a:pt x="67652" y="3975"/>
                  </a:cubicBezTo>
                  <a:cubicBezTo>
                    <a:pt x="67533" y="3412"/>
                    <a:pt x="67225" y="2866"/>
                    <a:pt x="66722" y="2584"/>
                  </a:cubicBezTo>
                  <a:cubicBezTo>
                    <a:pt x="66362" y="2378"/>
                    <a:pt x="65940" y="2327"/>
                    <a:pt x="65521" y="2327"/>
                  </a:cubicBezTo>
                  <a:cubicBezTo>
                    <a:pt x="65403" y="2327"/>
                    <a:pt x="65286" y="2331"/>
                    <a:pt x="65170" y="2337"/>
                  </a:cubicBezTo>
                  <a:cubicBezTo>
                    <a:pt x="63711" y="2388"/>
                    <a:pt x="62261" y="2593"/>
                    <a:pt x="60836" y="2943"/>
                  </a:cubicBezTo>
                  <a:cubicBezTo>
                    <a:pt x="60751" y="2968"/>
                    <a:pt x="60657" y="2985"/>
                    <a:pt x="60563" y="3011"/>
                  </a:cubicBezTo>
                  <a:cubicBezTo>
                    <a:pt x="60094" y="2550"/>
                    <a:pt x="59395" y="2226"/>
                    <a:pt x="58781" y="2013"/>
                  </a:cubicBezTo>
                  <a:cubicBezTo>
                    <a:pt x="58186" y="1817"/>
                    <a:pt x="57549" y="1776"/>
                    <a:pt x="56915" y="1776"/>
                  </a:cubicBezTo>
                  <a:cubicBezTo>
                    <a:pt x="56749" y="1776"/>
                    <a:pt x="56583" y="1779"/>
                    <a:pt x="56418" y="1782"/>
                  </a:cubicBezTo>
                  <a:cubicBezTo>
                    <a:pt x="55573" y="1799"/>
                    <a:pt x="54720" y="1817"/>
                    <a:pt x="53893" y="1996"/>
                  </a:cubicBezTo>
                  <a:cubicBezTo>
                    <a:pt x="53287" y="2132"/>
                    <a:pt x="52707" y="2380"/>
                    <a:pt x="52187" y="2729"/>
                  </a:cubicBezTo>
                  <a:cubicBezTo>
                    <a:pt x="51368" y="2098"/>
                    <a:pt x="50447" y="1620"/>
                    <a:pt x="49457" y="1322"/>
                  </a:cubicBezTo>
                  <a:cubicBezTo>
                    <a:pt x="47376" y="682"/>
                    <a:pt x="45158" y="682"/>
                    <a:pt x="42975" y="682"/>
                  </a:cubicBezTo>
                  <a:lnTo>
                    <a:pt x="42548" y="682"/>
                  </a:lnTo>
                  <a:cubicBezTo>
                    <a:pt x="41235" y="474"/>
                    <a:pt x="39851" y="301"/>
                    <a:pt x="38519" y="301"/>
                  </a:cubicBezTo>
                  <a:cubicBezTo>
                    <a:pt x="36581" y="301"/>
                    <a:pt x="34752" y="667"/>
                    <a:pt x="33412" y="1825"/>
                  </a:cubicBezTo>
                  <a:cubicBezTo>
                    <a:pt x="32892" y="2277"/>
                    <a:pt x="32457" y="2815"/>
                    <a:pt x="32107" y="3412"/>
                  </a:cubicBezTo>
                  <a:cubicBezTo>
                    <a:pt x="31638" y="3002"/>
                    <a:pt x="31109" y="2670"/>
                    <a:pt x="30538" y="2422"/>
                  </a:cubicBezTo>
                  <a:cubicBezTo>
                    <a:pt x="29707" y="2055"/>
                    <a:pt x="28808" y="1868"/>
                    <a:pt x="27908" y="1868"/>
                  </a:cubicBezTo>
                  <a:cubicBezTo>
                    <a:pt x="27615" y="1868"/>
                    <a:pt x="27322" y="1888"/>
                    <a:pt x="27032" y="1927"/>
                  </a:cubicBezTo>
                  <a:cubicBezTo>
                    <a:pt x="26094" y="2072"/>
                    <a:pt x="25172" y="2328"/>
                    <a:pt x="24302" y="2704"/>
                  </a:cubicBezTo>
                  <a:cubicBezTo>
                    <a:pt x="23910" y="2866"/>
                    <a:pt x="23202" y="2917"/>
                    <a:pt x="22733" y="3130"/>
                  </a:cubicBezTo>
                  <a:cubicBezTo>
                    <a:pt x="22588" y="2533"/>
                    <a:pt x="22281" y="1979"/>
                    <a:pt x="21837" y="1552"/>
                  </a:cubicBezTo>
                  <a:cubicBezTo>
                    <a:pt x="20975" y="725"/>
                    <a:pt x="19730" y="435"/>
                    <a:pt x="18544" y="264"/>
                  </a:cubicBezTo>
                  <a:cubicBezTo>
                    <a:pt x="16895" y="42"/>
                    <a:pt x="15231" y="0"/>
                    <a:pt x="13563" y="0"/>
                  </a:cubicBezTo>
                  <a:close/>
                </a:path>
              </a:pathLst>
            </a:custGeom>
            <a:solidFill>
              <a:srgbClr val="E9EFB7"/>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66" name="Google Shape;3266;p21"/>
            <p:cNvSpPr/>
            <p:nvPr/>
          </p:nvSpPr>
          <p:spPr>
            <a:xfrm flipH="1">
              <a:off x="7022403" y="1317969"/>
              <a:ext cx="870168" cy="1133279"/>
            </a:xfrm>
            <a:custGeom>
              <a:rect b="b" l="l" r="r" t="t"/>
              <a:pathLst>
                <a:path extrusionOk="0" h="18097" w="13896">
                  <a:moveTo>
                    <a:pt x="7693" y="1"/>
                  </a:moveTo>
                  <a:cubicBezTo>
                    <a:pt x="4885" y="1"/>
                    <a:pt x="1999" y="1083"/>
                    <a:pt x="0" y="2956"/>
                  </a:cubicBezTo>
                  <a:cubicBezTo>
                    <a:pt x="0" y="6163"/>
                    <a:pt x="1493" y="9225"/>
                    <a:pt x="3523" y="11699"/>
                  </a:cubicBezTo>
                  <a:cubicBezTo>
                    <a:pt x="5553" y="14181"/>
                    <a:pt x="8130" y="16152"/>
                    <a:pt x="10680" y="18096"/>
                  </a:cubicBezTo>
                  <a:cubicBezTo>
                    <a:pt x="10961" y="14335"/>
                    <a:pt x="10595" y="10556"/>
                    <a:pt x="9614" y="6913"/>
                  </a:cubicBezTo>
                  <a:lnTo>
                    <a:pt x="9614" y="6913"/>
                  </a:lnTo>
                  <a:cubicBezTo>
                    <a:pt x="10723" y="8474"/>
                    <a:pt x="11874" y="9822"/>
                    <a:pt x="13427" y="10948"/>
                  </a:cubicBezTo>
                  <a:cubicBezTo>
                    <a:pt x="13896" y="8756"/>
                    <a:pt x="13853" y="6606"/>
                    <a:pt x="13666" y="4363"/>
                  </a:cubicBezTo>
                  <a:cubicBezTo>
                    <a:pt x="13597" y="3493"/>
                    <a:pt x="13452" y="2580"/>
                    <a:pt x="12949" y="1872"/>
                  </a:cubicBezTo>
                  <a:cubicBezTo>
                    <a:pt x="12412" y="1130"/>
                    <a:pt x="11533" y="712"/>
                    <a:pt x="10663" y="439"/>
                  </a:cubicBezTo>
                  <a:cubicBezTo>
                    <a:pt x="9714" y="142"/>
                    <a:pt x="8708" y="1"/>
                    <a:pt x="769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67" name="Google Shape;3267;p21"/>
            <p:cNvSpPr/>
            <p:nvPr/>
          </p:nvSpPr>
          <p:spPr>
            <a:xfrm flipH="1">
              <a:off x="7521171" y="1194972"/>
              <a:ext cx="1442827" cy="1256270"/>
            </a:xfrm>
            <a:custGeom>
              <a:rect b="b" l="l" r="r" t="t"/>
              <a:pathLst>
                <a:path extrusionOk="0" h="20061" w="23041">
                  <a:moveTo>
                    <a:pt x="12615" y="1"/>
                  </a:moveTo>
                  <a:cubicBezTo>
                    <a:pt x="11335" y="1"/>
                    <a:pt x="10061" y="78"/>
                    <a:pt x="8812" y="330"/>
                  </a:cubicBezTo>
                  <a:cubicBezTo>
                    <a:pt x="6782" y="731"/>
                    <a:pt x="4931" y="1764"/>
                    <a:pt x="3618" y="3359"/>
                  </a:cubicBezTo>
                  <a:cubicBezTo>
                    <a:pt x="1178" y="6336"/>
                    <a:pt x="1" y="10149"/>
                    <a:pt x="351" y="13979"/>
                  </a:cubicBezTo>
                  <a:cubicBezTo>
                    <a:pt x="5400" y="12597"/>
                    <a:pt x="7465" y="12401"/>
                    <a:pt x="11346" y="8886"/>
                  </a:cubicBezTo>
                  <a:lnTo>
                    <a:pt x="11346" y="8886"/>
                  </a:lnTo>
                  <a:cubicBezTo>
                    <a:pt x="8667" y="12861"/>
                    <a:pt x="10118" y="15395"/>
                    <a:pt x="11184" y="20061"/>
                  </a:cubicBezTo>
                  <a:cubicBezTo>
                    <a:pt x="15167" y="17698"/>
                    <a:pt x="18230" y="14047"/>
                    <a:pt x="19867" y="9722"/>
                  </a:cubicBezTo>
                  <a:cubicBezTo>
                    <a:pt x="20200" y="11155"/>
                    <a:pt x="21155" y="12366"/>
                    <a:pt x="22478" y="13023"/>
                  </a:cubicBezTo>
                  <a:cubicBezTo>
                    <a:pt x="22904" y="10891"/>
                    <a:pt x="23041" y="8588"/>
                    <a:pt x="22785" y="6430"/>
                  </a:cubicBezTo>
                  <a:cubicBezTo>
                    <a:pt x="22529" y="4263"/>
                    <a:pt x="21480" y="2079"/>
                    <a:pt x="19577" y="1013"/>
                  </a:cubicBezTo>
                  <a:cubicBezTo>
                    <a:pt x="18204" y="245"/>
                    <a:pt x="16566" y="134"/>
                    <a:pt x="14997" y="66"/>
                  </a:cubicBezTo>
                  <a:cubicBezTo>
                    <a:pt x="14204" y="30"/>
                    <a:pt x="13408" y="1"/>
                    <a:pt x="1261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68" name="Google Shape;3268;p21"/>
            <p:cNvSpPr/>
            <p:nvPr/>
          </p:nvSpPr>
          <p:spPr>
            <a:xfrm>
              <a:off x="6804387" y="2883125"/>
              <a:ext cx="2062227" cy="2376731"/>
            </a:xfrm>
            <a:custGeom>
              <a:rect b="b" l="l" r="r" t="t"/>
              <a:pathLst>
                <a:path extrusionOk="0" h="23408" w="20311">
                  <a:moveTo>
                    <a:pt x="12233" y="7268"/>
                  </a:moveTo>
                  <a:lnTo>
                    <a:pt x="12233" y="7268"/>
                  </a:lnTo>
                  <a:cubicBezTo>
                    <a:pt x="12139" y="7371"/>
                    <a:pt x="12054" y="7482"/>
                    <a:pt x="11968" y="7592"/>
                  </a:cubicBezTo>
                  <a:lnTo>
                    <a:pt x="11184" y="7277"/>
                  </a:lnTo>
                  <a:lnTo>
                    <a:pt x="12233" y="7268"/>
                  </a:lnTo>
                  <a:close/>
                  <a:moveTo>
                    <a:pt x="4658" y="1"/>
                  </a:moveTo>
                  <a:lnTo>
                    <a:pt x="5562" y="2125"/>
                  </a:lnTo>
                  <a:cubicBezTo>
                    <a:pt x="5562" y="2125"/>
                    <a:pt x="5572" y="2125"/>
                    <a:pt x="5589" y="2125"/>
                  </a:cubicBezTo>
                  <a:cubicBezTo>
                    <a:pt x="5804" y="2125"/>
                    <a:pt x="7268" y="2139"/>
                    <a:pt x="7584" y="2534"/>
                  </a:cubicBezTo>
                  <a:lnTo>
                    <a:pt x="5852" y="2850"/>
                  </a:lnTo>
                  <a:cubicBezTo>
                    <a:pt x="5852" y="2850"/>
                    <a:pt x="6833" y="4598"/>
                    <a:pt x="7081" y="5008"/>
                  </a:cubicBezTo>
                  <a:cubicBezTo>
                    <a:pt x="7081" y="5008"/>
                    <a:pt x="7402" y="4982"/>
                    <a:pt x="7730" y="4982"/>
                  </a:cubicBezTo>
                  <a:cubicBezTo>
                    <a:pt x="7992" y="4982"/>
                    <a:pt x="8259" y="4998"/>
                    <a:pt x="8369" y="5059"/>
                  </a:cubicBezTo>
                  <a:lnTo>
                    <a:pt x="7303" y="5477"/>
                  </a:lnTo>
                  <a:cubicBezTo>
                    <a:pt x="7303" y="5477"/>
                    <a:pt x="8232" y="6808"/>
                    <a:pt x="8446" y="7268"/>
                  </a:cubicBezTo>
                  <a:lnTo>
                    <a:pt x="9529" y="7268"/>
                  </a:lnTo>
                  <a:lnTo>
                    <a:pt x="8642" y="7635"/>
                  </a:lnTo>
                  <a:lnTo>
                    <a:pt x="9486" y="8863"/>
                  </a:lnTo>
                  <a:cubicBezTo>
                    <a:pt x="8403" y="7371"/>
                    <a:pt x="6381" y="5110"/>
                    <a:pt x="3583" y="4163"/>
                  </a:cubicBezTo>
                  <a:cubicBezTo>
                    <a:pt x="3361" y="4050"/>
                    <a:pt x="3090" y="4004"/>
                    <a:pt x="2799" y="4004"/>
                  </a:cubicBezTo>
                  <a:cubicBezTo>
                    <a:pt x="1583" y="4004"/>
                    <a:pt x="1" y="4803"/>
                    <a:pt x="1" y="4803"/>
                  </a:cubicBezTo>
                  <a:lnTo>
                    <a:pt x="1912" y="6100"/>
                  </a:lnTo>
                  <a:cubicBezTo>
                    <a:pt x="1912" y="6100"/>
                    <a:pt x="3081" y="5335"/>
                    <a:pt x="3682" y="5335"/>
                  </a:cubicBezTo>
                  <a:cubicBezTo>
                    <a:pt x="3740" y="5335"/>
                    <a:pt x="3793" y="5342"/>
                    <a:pt x="3839" y="5358"/>
                  </a:cubicBezTo>
                  <a:lnTo>
                    <a:pt x="2543" y="6552"/>
                  </a:lnTo>
                  <a:cubicBezTo>
                    <a:pt x="2543" y="6552"/>
                    <a:pt x="4326" y="7499"/>
                    <a:pt x="4752" y="7712"/>
                  </a:cubicBezTo>
                  <a:cubicBezTo>
                    <a:pt x="4752" y="7712"/>
                    <a:pt x="5579" y="7081"/>
                    <a:pt x="5869" y="7055"/>
                  </a:cubicBezTo>
                  <a:lnTo>
                    <a:pt x="5869" y="7055"/>
                  </a:lnTo>
                  <a:lnTo>
                    <a:pt x="5196" y="7976"/>
                  </a:lnTo>
                  <a:cubicBezTo>
                    <a:pt x="5196" y="7976"/>
                    <a:pt x="6705" y="8599"/>
                    <a:pt x="7123" y="8863"/>
                  </a:cubicBezTo>
                  <a:lnTo>
                    <a:pt x="8036" y="8283"/>
                  </a:lnTo>
                  <a:lnTo>
                    <a:pt x="8036" y="8283"/>
                  </a:lnTo>
                  <a:lnTo>
                    <a:pt x="7490" y="9068"/>
                  </a:lnTo>
                  <a:lnTo>
                    <a:pt x="8949" y="9682"/>
                  </a:lnTo>
                  <a:lnTo>
                    <a:pt x="8949" y="14348"/>
                  </a:lnTo>
                  <a:cubicBezTo>
                    <a:pt x="8949" y="15560"/>
                    <a:pt x="9665" y="16600"/>
                    <a:pt x="9665" y="16600"/>
                  </a:cubicBezTo>
                  <a:lnTo>
                    <a:pt x="9665" y="23407"/>
                  </a:lnTo>
                  <a:lnTo>
                    <a:pt x="10697" y="23407"/>
                  </a:lnTo>
                  <a:lnTo>
                    <a:pt x="10697" y="16498"/>
                  </a:lnTo>
                  <a:cubicBezTo>
                    <a:pt x="11141" y="15952"/>
                    <a:pt x="11448" y="15312"/>
                    <a:pt x="11602" y="14638"/>
                  </a:cubicBezTo>
                  <a:cubicBezTo>
                    <a:pt x="11815" y="13555"/>
                    <a:pt x="11371" y="9785"/>
                    <a:pt x="11371" y="9785"/>
                  </a:cubicBezTo>
                  <a:lnTo>
                    <a:pt x="13052" y="8974"/>
                  </a:lnTo>
                  <a:lnTo>
                    <a:pt x="12463" y="8215"/>
                  </a:lnTo>
                  <a:lnTo>
                    <a:pt x="12463" y="8215"/>
                  </a:lnTo>
                  <a:lnTo>
                    <a:pt x="13410" y="8744"/>
                  </a:lnTo>
                  <a:cubicBezTo>
                    <a:pt x="13811" y="8454"/>
                    <a:pt x="15287" y="7755"/>
                    <a:pt x="15287" y="7755"/>
                  </a:cubicBezTo>
                  <a:lnTo>
                    <a:pt x="14570" y="6867"/>
                  </a:lnTo>
                  <a:lnTo>
                    <a:pt x="14570" y="6867"/>
                  </a:lnTo>
                  <a:cubicBezTo>
                    <a:pt x="14860" y="6876"/>
                    <a:pt x="15713" y="7465"/>
                    <a:pt x="15713" y="7465"/>
                  </a:cubicBezTo>
                  <a:cubicBezTo>
                    <a:pt x="16131" y="7234"/>
                    <a:pt x="17863" y="6202"/>
                    <a:pt x="17863" y="6202"/>
                  </a:cubicBezTo>
                  <a:lnTo>
                    <a:pt x="16506" y="5068"/>
                  </a:lnTo>
                  <a:cubicBezTo>
                    <a:pt x="16560" y="5047"/>
                    <a:pt x="16623" y="5038"/>
                    <a:pt x="16694" y="5038"/>
                  </a:cubicBezTo>
                  <a:cubicBezTo>
                    <a:pt x="17304" y="5038"/>
                    <a:pt x="18468" y="5716"/>
                    <a:pt x="18468" y="5716"/>
                  </a:cubicBezTo>
                  <a:lnTo>
                    <a:pt x="20311" y="4325"/>
                  </a:lnTo>
                  <a:cubicBezTo>
                    <a:pt x="20311" y="4325"/>
                    <a:pt x="18825" y="3669"/>
                    <a:pt x="17633" y="3669"/>
                  </a:cubicBezTo>
                  <a:cubicBezTo>
                    <a:pt x="17282" y="3669"/>
                    <a:pt x="16957" y="3726"/>
                    <a:pt x="16703" y="3873"/>
                  </a:cubicBezTo>
                  <a:cubicBezTo>
                    <a:pt x="14852" y="4607"/>
                    <a:pt x="13376" y="5921"/>
                    <a:pt x="12310" y="7183"/>
                  </a:cubicBezTo>
                  <a:cubicBezTo>
                    <a:pt x="12583" y="6663"/>
                    <a:pt x="13401" y="5477"/>
                    <a:pt x="13401" y="5477"/>
                  </a:cubicBezTo>
                  <a:lnTo>
                    <a:pt x="12335" y="5059"/>
                  </a:lnTo>
                  <a:cubicBezTo>
                    <a:pt x="12449" y="4998"/>
                    <a:pt x="12718" y="4982"/>
                    <a:pt x="12981" y="4982"/>
                  </a:cubicBezTo>
                  <a:cubicBezTo>
                    <a:pt x="13311" y="4982"/>
                    <a:pt x="13632" y="5008"/>
                    <a:pt x="13632" y="5008"/>
                  </a:cubicBezTo>
                  <a:cubicBezTo>
                    <a:pt x="13871" y="4598"/>
                    <a:pt x="14860" y="2850"/>
                    <a:pt x="14860" y="2850"/>
                  </a:cubicBezTo>
                  <a:lnTo>
                    <a:pt x="13120" y="2534"/>
                  </a:lnTo>
                  <a:cubicBezTo>
                    <a:pt x="13444" y="2139"/>
                    <a:pt x="14909" y="2125"/>
                    <a:pt x="15124" y="2125"/>
                  </a:cubicBezTo>
                  <a:cubicBezTo>
                    <a:pt x="15141" y="2125"/>
                    <a:pt x="15150" y="2125"/>
                    <a:pt x="15150" y="2125"/>
                  </a:cubicBezTo>
                  <a:lnTo>
                    <a:pt x="16054" y="1"/>
                  </a:lnTo>
                  <a:lnTo>
                    <a:pt x="16054" y="1"/>
                  </a:lnTo>
                  <a:cubicBezTo>
                    <a:pt x="16054" y="1"/>
                    <a:pt x="13350" y="282"/>
                    <a:pt x="12702" y="1400"/>
                  </a:cubicBezTo>
                  <a:cubicBezTo>
                    <a:pt x="11141" y="3362"/>
                    <a:pt x="10552" y="5801"/>
                    <a:pt x="10356" y="7627"/>
                  </a:cubicBezTo>
                  <a:cubicBezTo>
                    <a:pt x="10152" y="5801"/>
                    <a:pt x="9572" y="3362"/>
                    <a:pt x="8011" y="1400"/>
                  </a:cubicBezTo>
                  <a:cubicBezTo>
                    <a:pt x="7362" y="282"/>
                    <a:pt x="4658" y="1"/>
                    <a:pt x="465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69" name="Google Shape;3269;p21"/>
            <p:cNvSpPr/>
            <p:nvPr/>
          </p:nvSpPr>
          <p:spPr>
            <a:xfrm rot="-616215">
              <a:off x="5819110" y="1483591"/>
              <a:ext cx="1237077" cy="1077129"/>
            </a:xfrm>
            <a:custGeom>
              <a:rect b="b" l="l" r="r" t="t"/>
              <a:pathLst>
                <a:path extrusionOk="0" h="20061" w="23041">
                  <a:moveTo>
                    <a:pt x="12615" y="1"/>
                  </a:moveTo>
                  <a:cubicBezTo>
                    <a:pt x="11335" y="1"/>
                    <a:pt x="10061" y="78"/>
                    <a:pt x="8812" y="330"/>
                  </a:cubicBezTo>
                  <a:cubicBezTo>
                    <a:pt x="6782" y="731"/>
                    <a:pt x="4931" y="1764"/>
                    <a:pt x="3618" y="3359"/>
                  </a:cubicBezTo>
                  <a:cubicBezTo>
                    <a:pt x="1178" y="6336"/>
                    <a:pt x="1" y="10149"/>
                    <a:pt x="351" y="13979"/>
                  </a:cubicBezTo>
                  <a:cubicBezTo>
                    <a:pt x="5400" y="12597"/>
                    <a:pt x="7465" y="12401"/>
                    <a:pt x="11346" y="8886"/>
                  </a:cubicBezTo>
                  <a:lnTo>
                    <a:pt x="11346" y="8886"/>
                  </a:lnTo>
                  <a:cubicBezTo>
                    <a:pt x="8667" y="12861"/>
                    <a:pt x="10118" y="15395"/>
                    <a:pt x="11184" y="20061"/>
                  </a:cubicBezTo>
                  <a:cubicBezTo>
                    <a:pt x="15167" y="17698"/>
                    <a:pt x="18230" y="14047"/>
                    <a:pt x="19867" y="9722"/>
                  </a:cubicBezTo>
                  <a:cubicBezTo>
                    <a:pt x="20200" y="11155"/>
                    <a:pt x="21155" y="12366"/>
                    <a:pt x="22478" y="13023"/>
                  </a:cubicBezTo>
                  <a:cubicBezTo>
                    <a:pt x="22904" y="10891"/>
                    <a:pt x="23041" y="8588"/>
                    <a:pt x="22785" y="6430"/>
                  </a:cubicBezTo>
                  <a:cubicBezTo>
                    <a:pt x="22529" y="4263"/>
                    <a:pt x="21480" y="2079"/>
                    <a:pt x="19577" y="1013"/>
                  </a:cubicBezTo>
                  <a:cubicBezTo>
                    <a:pt x="18204" y="245"/>
                    <a:pt x="16566" y="134"/>
                    <a:pt x="14997" y="66"/>
                  </a:cubicBezTo>
                  <a:cubicBezTo>
                    <a:pt x="14204" y="30"/>
                    <a:pt x="13408" y="1"/>
                    <a:pt x="1261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3" name="Shape 3273"/>
        <p:cNvGrpSpPr/>
        <p:nvPr/>
      </p:nvGrpSpPr>
      <p:grpSpPr>
        <a:xfrm>
          <a:off x="0" y="0"/>
          <a:ext cx="0" cy="0"/>
          <a:chOff x="0" y="0"/>
          <a:chExt cx="0" cy="0"/>
        </a:xfrm>
      </p:grpSpPr>
      <p:pic>
        <p:nvPicPr>
          <p:cNvPr id="3274" name="Google Shape;3274;p22"/>
          <p:cNvPicPr preferRelativeResize="0"/>
          <p:nvPr/>
        </p:nvPicPr>
        <p:blipFill rotWithShape="1">
          <a:blip r:embed="rId3">
            <a:alphaModFix/>
          </a:blip>
          <a:srcRect b="0" l="0" r="15461" t="52476"/>
          <a:stretch/>
        </p:blipFill>
        <p:spPr>
          <a:xfrm>
            <a:off x="0" y="1088919"/>
            <a:ext cx="1606858" cy="1588901"/>
          </a:xfrm>
          <a:prstGeom prst="rect">
            <a:avLst/>
          </a:prstGeom>
          <a:noFill/>
          <a:ln>
            <a:noFill/>
          </a:ln>
        </p:spPr>
      </p:pic>
      <p:sp>
        <p:nvSpPr>
          <p:cNvPr id="3275" name="Google Shape;3275;p22"/>
          <p:cNvSpPr txBox="1"/>
          <p:nvPr>
            <p:ph type="title"/>
          </p:nvPr>
        </p:nvSpPr>
        <p:spPr>
          <a:xfrm>
            <a:off x="1084546" y="1088918"/>
            <a:ext cx="7462200" cy="56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C00000"/>
              </a:buClr>
              <a:buSzPts val="2400"/>
              <a:buFont typeface="Verdana"/>
              <a:buNone/>
            </a:pPr>
            <a:r>
              <a:rPr b="1" lang="es-ES" sz="2400">
                <a:solidFill>
                  <a:srgbClr val="C00000"/>
                </a:solidFill>
                <a:latin typeface="Verdana"/>
                <a:ea typeface="Verdana"/>
                <a:cs typeface="Verdana"/>
                <a:sym typeface="Verdana"/>
              </a:rPr>
              <a:t>Puntos de Deforestación</a:t>
            </a:r>
            <a:endParaRPr/>
          </a:p>
        </p:txBody>
      </p:sp>
      <p:sp>
        <p:nvSpPr>
          <p:cNvPr id="3276" name="Google Shape;3276;p22"/>
          <p:cNvSpPr txBox="1"/>
          <p:nvPr/>
        </p:nvSpPr>
        <p:spPr>
          <a:xfrm>
            <a:off x="3414059" y="6397351"/>
            <a:ext cx="4632300" cy="294300"/>
          </a:xfrm>
          <a:prstGeom prst="rect">
            <a:avLst/>
          </a:prstGeom>
          <a:noFill/>
          <a:ln>
            <a:noFill/>
          </a:ln>
        </p:spPr>
        <p:txBody>
          <a:bodyPr anchorCtr="0" anchor="t" bIns="45700" lIns="91425" spcFirstLastPara="1" rIns="91425" wrap="square" tIns="45700">
            <a:spAutoFit/>
          </a:bodyPr>
          <a:lstStyle/>
          <a:p>
            <a:pPr indent="0" lvl="0" marL="0" marR="0" rtl="0" algn="r">
              <a:lnSpc>
                <a:spcPct val="150000"/>
              </a:lnSpc>
              <a:spcBef>
                <a:spcPts val="0"/>
              </a:spcBef>
              <a:spcAft>
                <a:spcPts val="0"/>
              </a:spcAft>
              <a:buNone/>
            </a:pPr>
            <a:r>
              <a:rPr lang="es-ES" sz="1000">
                <a:solidFill>
                  <a:schemeClr val="dk1"/>
                </a:solidFill>
                <a:latin typeface="Verdana"/>
                <a:ea typeface="Verdana"/>
                <a:cs typeface="Verdana"/>
                <a:sym typeface="Verdana"/>
              </a:rPr>
              <a:t>Fuente: IDEAM - Elaboración: CGR-CDMA - DIARI</a:t>
            </a:r>
            <a:endParaRPr sz="2400">
              <a:solidFill>
                <a:schemeClr val="dk1"/>
              </a:solidFill>
              <a:latin typeface="Verdana"/>
              <a:ea typeface="Verdana"/>
              <a:cs typeface="Verdana"/>
              <a:sym typeface="Verdana"/>
            </a:endParaRPr>
          </a:p>
        </p:txBody>
      </p:sp>
      <p:pic>
        <p:nvPicPr>
          <p:cNvPr descr="Mapa&#10;&#10;Descripción generada automáticamente" id="3277" name="Google Shape;3277;p22"/>
          <p:cNvPicPr preferRelativeResize="0"/>
          <p:nvPr/>
        </p:nvPicPr>
        <p:blipFill rotWithShape="1">
          <a:blip r:embed="rId4">
            <a:alphaModFix/>
          </a:blip>
          <a:srcRect b="0" l="0" r="0" t="0"/>
          <a:stretch/>
        </p:blipFill>
        <p:spPr>
          <a:xfrm>
            <a:off x="1259266" y="1722234"/>
            <a:ext cx="6938099" cy="4675117"/>
          </a:xfrm>
          <a:prstGeom prst="rect">
            <a:avLst/>
          </a:prstGeom>
          <a:noFill/>
          <a:ln>
            <a:noFill/>
          </a:ln>
        </p:spPr>
      </p:pic>
      <p:grpSp>
        <p:nvGrpSpPr>
          <p:cNvPr id="3278" name="Google Shape;3278;p22"/>
          <p:cNvGrpSpPr/>
          <p:nvPr/>
        </p:nvGrpSpPr>
        <p:grpSpPr>
          <a:xfrm>
            <a:off x="7569268" y="5113088"/>
            <a:ext cx="1576468" cy="1692515"/>
            <a:chOff x="3937474" y="1194972"/>
            <a:chExt cx="5535350" cy="5822205"/>
          </a:xfrm>
        </p:grpSpPr>
        <p:sp>
          <p:nvSpPr>
            <p:cNvPr id="3279" name="Google Shape;3279;p22"/>
            <p:cNvSpPr/>
            <p:nvPr/>
          </p:nvSpPr>
          <p:spPr>
            <a:xfrm flipH="1" rot="446422">
              <a:off x="4586460" y="1784727"/>
              <a:ext cx="690497" cy="3697754"/>
            </a:xfrm>
            <a:custGeom>
              <a:rect b="b" l="l" r="r" t="t"/>
              <a:pathLst>
                <a:path extrusionOk="0" h="63909" w="11934">
                  <a:moveTo>
                    <a:pt x="9801" y="1"/>
                  </a:moveTo>
                  <a:lnTo>
                    <a:pt x="9486" y="7021"/>
                  </a:lnTo>
                  <a:cubicBezTo>
                    <a:pt x="9400" y="7959"/>
                    <a:pt x="7063" y="32517"/>
                    <a:pt x="6031" y="37200"/>
                  </a:cubicBezTo>
                  <a:cubicBezTo>
                    <a:pt x="5493" y="39632"/>
                    <a:pt x="4572" y="44366"/>
                    <a:pt x="3787" y="48477"/>
                  </a:cubicBezTo>
                  <a:cubicBezTo>
                    <a:pt x="3131" y="40954"/>
                    <a:pt x="2244" y="29967"/>
                    <a:pt x="2201" y="25608"/>
                  </a:cubicBezTo>
                  <a:cubicBezTo>
                    <a:pt x="2141" y="18699"/>
                    <a:pt x="2789" y="3097"/>
                    <a:pt x="2798" y="2935"/>
                  </a:cubicBezTo>
                  <a:lnTo>
                    <a:pt x="665" y="2850"/>
                  </a:lnTo>
                  <a:cubicBezTo>
                    <a:pt x="657" y="3003"/>
                    <a:pt x="0" y="18665"/>
                    <a:pt x="68" y="25625"/>
                  </a:cubicBezTo>
                  <a:cubicBezTo>
                    <a:pt x="128" y="32603"/>
                    <a:pt x="2252" y="55344"/>
                    <a:pt x="2346" y="56308"/>
                  </a:cubicBezTo>
                  <a:lnTo>
                    <a:pt x="3062" y="63908"/>
                  </a:lnTo>
                  <a:lnTo>
                    <a:pt x="4461" y="56402"/>
                  </a:lnTo>
                  <a:cubicBezTo>
                    <a:pt x="4487" y="56265"/>
                    <a:pt x="7054" y="42455"/>
                    <a:pt x="8121" y="37661"/>
                  </a:cubicBezTo>
                  <a:cubicBezTo>
                    <a:pt x="9196" y="32782"/>
                    <a:pt x="11516" y="8241"/>
                    <a:pt x="11610" y="7200"/>
                  </a:cubicBezTo>
                  <a:lnTo>
                    <a:pt x="11934" y="103"/>
                  </a:lnTo>
                  <a:lnTo>
                    <a:pt x="980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80" name="Google Shape;3280;p22"/>
            <p:cNvSpPr/>
            <p:nvPr/>
          </p:nvSpPr>
          <p:spPr>
            <a:xfrm>
              <a:off x="5103723" y="1469482"/>
              <a:ext cx="714914" cy="931045"/>
            </a:xfrm>
            <a:custGeom>
              <a:rect b="b" l="l" r="r" t="t"/>
              <a:pathLst>
                <a:path extrusionOk="0" h="18097" w="13896">
                  <a:moveTo>
                    <a:pt x="7693" y="1"/>
                  </a:moveTo>
                  <a:cubicBezTo>
                    <a:pt x="4885" y="1"/>
                    <a:pt x="1999" y="1083"/>
                    <a:pt x="0" y="2956"/>
                  </a:cubicBezTo>
                  <a:cubicBezTo>
                    <a:pt x="0" y="6163"/>
                    <a:pt x="1493" y="9225"/>
                    <a:pt x="3523" y="11699"/>
                  </a:cubicBezTo>
                  <a:cubicBezTo>
                    <a:pt x="5553" y="14181"/>
                    <a:pt x="8130" y="16152"/>
                    <a:pt x="10680" y="18096"/>
                  </a:cubicBezTo>
                  <a:cubicBezTo>
                    <a:pt x="10961" y="14335"/>
                    <a:pt x="10595" y="10556"/>
                    <a:pt x="9614" y="6913"/>
                  </a:cubicBezTo>
                  <a:lnTo>
                    <a:pt x="9614" y="6913"/>
                  </a:lnTo>
                  <a:cubicBezTo>
                    <a:pt x="10723" y="8474"/>
                    <a:pt x="11874" y="9822"/>
                    <a:pt x="13427" y="10948"/>
                  </a:cubicBezTo>
                  <a:cubicBezTo>
                    <a:pt x="13896" y="8756"/>
                    <a:pt x="13853" y="6606"/>
                    <a:pt x="13666" y="4363"/>
                  </a:cubicBezTo>
                  <a:cubicBezTo>
                    <a:pt x="13597" y="3493"/>
                    <a:pt x="13452" y="2580"/>
                    <a:pt x="12949" y="1872"/>
                  </a:cubicBezTo>
                  <a:cubicBezTo>
                    <a:pt x="12412" y="1130"/>
                    <a:pt x="11533" y="712"/>
                    <a:pt x="10663" y="439"/>
                  </a:cubicBezTo>
                  <a:cubicBezTo>
                    <a:pt x="9714" y="142"/>
                    <a:pt x="8708" y="1"/>
                    <a:pt x="769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81" name="Google Shape;3281;p22"/>
            <p:cNvSpPr/>
            <p:nvPr/>
          </p:nvSpPr>
          <p:spPr>
            <a:xfrm>
              <a:off x="3937474" y="1371925"/>
              <a:ext cx="1459359" cy="1270664"/>
            </a:xfrm>
            <a:custGeom>
              <a:rect b="b" l="l" r="r" t="t"/>
              <a:pathLst>
                <a:path extrusionOk="0" h="20061" w="23041">
                  <a:moveTo>
                    <a:pt x="12615" y="1"/>
                  </a:moveTo>
                  <a:cubicBezTo>
                    <a:pt x="11335" y="1"/>
                    <a:pt x="10061" y="78"/>
                    <a:pt x="8812" y="330"/>
                  </a:cubicBezTo>
                  <a:cubicBezTo>
                    <a:pt x="6782" y="731"/>
                    <a:pt x="4931" y="1764"/>
                    <a:pt x="3618" y="3359"/>
                  </a:cubicBezTo>
                  <a:cubicBezTo>
                    <a:pt x="1178" y="6336"/>
                    <a:pt x="1" y="10149"/>
                    <a:pt x="351" y="13979"/>
                  </a:cubicBezTo>
                  <a:cubicBezTo>
                    <a:pt x="5400" y="12597"/>
                    <a:pt x="7465" y="12401"/>
                    <a:pt x="11346" y="8886"/>
                  </a:cubicBezTo>
                  <a:lnTo>
                    <a:pt x="11346" y="8886"/>
                  </a:lnTo>
                  <a:cubicBezTo>
                    <a:pt x="8667" y="12861"/>
                    <a:pt x="10118" y="15395"/>
                    <a:pt x="11184" y="20061"/>
                  </a:cubicBezTo>
                  <a:cubicBezTo>
                    <a:pt x="15167" y="17698"/>
                    <a:pt x="18230" y="14047"/>
                    <a:pt x="19867" y="9722"/>
                  </a:cubicBezTo>
                  <a:cubicBezTo>
                    <a:pt x="20200" y="11155"/>
                    <a:pt x="21155" y="12366"/>
                    <a:pt x="22478" y="13023"/>
                  </a:cubicBezTo>
                  <a:cubicBezTo>
                    <a:pt x="22904" y="10891"/>
                    <a:pt x="23041" y="8588"/>
                    <a:pt x="22785" y="6430"/>
                  </a:cubicBezTo>
                  <a:cubicBezTo>
                    <a:pt x="22529" y="4263"/>
                    <a:pt x="21480" y="2079"/>
                    <a:pt x="19577" y="1013"/>
                  </a:cubicBezTo>
                  <a:cubicBezTo>
                    <a:pt x="18204" y="245"/>
                    <a:pt x="16566" y="134"/>
                    <a:pt x="14997" y="66"/>
                  </a:cubicBezTo>
                  <a:cubicBezTo>
                    <a:pt x="14204" y="30"/>
                    <a:pt x="13408" y="1"/>
                    <a:pt x="1261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82" name="Google Shape;3282;p22"/>
            <p:cNvSpPr/>
            <p:nvPr/>
          </p:nvSpPr>
          <p:spPr>
            <a:xfrm>
              <a:off x="7478482" y="1957516"/>
              <a:ext cx="714052" cy="3478926"/>
            </a:xfrm>
            <a:custGeom>
              <a:rect b="b" l="l" r="r" t="t"/>
              <a:pathLst>
                <a:path extrusionOk="0" h="53323" w="10945">
                  <a:moveTo>
                    <a:pt x="8710" y="1"/>
                  </a:moveTo>
                  <a:cubicBezTo>
                    <a:pt x="8710" y="1"/>
                    <a:pt x="6360" y="16728"/>
                    <a:pt x="3515" y="16728"/>
                  </a:cubicBezTo>
                  <a:cubicBezTo>
                    <a:pt x="3512" y="16728"/>
                    <a:pt x="3509" y="16728"/>
                    <a:pt x="3506" y="16728"/>
                  </a:cubicBezTo>
                  <a:cubicBezTo>
                    <a:pt x="666" y="16694"/>
                    <a:pt x="2295" y="248"/>
                    <a:pt x="2295" y="248"/>
                  </a:cubicBezTo>
                  <a:lnTo>
                    <a:pt x="1101" y="9"/>
                  </a:lnTo>
                  <a:cubicBezTo>
                    <a:pt x="1101" y="9"/>
                    <a:pt x="0" y="13095"/>
                    <a:pt x="700" y="23595"/>
                  </a:cubicBezTo>
                  <a:cubicBezTo>
                    <a:pt x="1126" y="30078"/>
                    <a:pt x="1246" y="53322"/>
                    <a:pt x="1246" y="53322"/>
                  </a:cubicBezTo>
                  <a:lnTo>
                    <a:pt x="10945" y="53322"/>
                  </a:lnTo>
                  <a:cubicBezTo>
                    <a:pt x="10945" y="53322"/>
                    <a:pt x="6262" y="34855"/>
                    <a:pt x="6065" y="27203"/>
                  </a:cubicBezTo>
                  <a:cubicBezTo>
                    <a:pt x="5869" y="19552"/>
                    <a:pt x="8846" y="2850"/>
                    <a:pt x="8846" y="2850"/>
                  </a:cubicBezTo>
                  <a:lnTo>
                    <a:pt x="8710" y="1"/>
                  </a:ln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grpSp>
          <p:nvGrpSpPr>
            <p:cNvPr id="3283" name="Google Shape;3283;p22"/>
            <p:cNvGrpSpPr/>
            <p:nvPr/>
          </p:nvGrpSpPr>
          <p:grpSpPr>
            <a:xfrm flipH="1">
              <a:off x="4042595" y="1533884"/>
              <a:ext cx="3612879" cy="5483293"/>
              <a:chOff x="59525" y="470860"/>
              <a:chExt cx="4995684" cy="7581987"/>
            </a:xfrm>
          </p:grpSpPr>
          <p:sp>
            <p:nvSpPr>
              <p:cNvPr id="3284" name="Google Shape;3284;p22"/>
              <p:cNvSpPr/>
              <p:nvPr/>
            </p:nvSpPr>
            <p:spPr>
              <a:xfrm>
                <a:off x="59525" y="470860"/>
                <a:ext cx="4826029" cy="7581987"/>
              </a:xfrm>
              <a:custGeom>
                <a:rect b="b" l="l" r="r" t="t"/>
                <a:pathLst>
                  <a:path extrusionOk="0" h="188818" w="120185">
                    <a:moveTo>
                      <a:pt x="37265" y="0"/>
                    </a:moveTo>
                    <a:lnTo>
                      <a:pt x="36840" y="304"/>
                    </a:lnTo>
                    <a:cubicBezTo>
                      <a:pt x="39272" y="2037"/>
                      <a:pt x="42038" y="6687"/>
                      <a:pt x="41946" y="8906"/>
                    </a:cubicBezTo>
                    <a:cubicBezTo>
                      <a:pt x="41896" y="9819"/>
                      <a:pt x="41127" y="10477"/>
                      <a:pt x="40273" y="10477"/>
                    </a:cubicBezTo>
                    <a:cubicBezTo>
                      <a:pt x="40103" y="10477"/>
                      <a:pt x="39930" y="10451"/>
                      <a:pt x="39758" y="10396"/>
                    </a:cubicBezTo>
                    <a:cubicBezTo>
                      <a:pt x="36293" y="9271"/>
                      <a:pt x="32341" y="6171"/>
                      <a:pt x="29940" y="4073"/>
                    </a:cubicBezTo>
                    <a:lnTo>
                      <a:pt x="29393" y="4651"/>
                    </a:lnTo>
                    <a:cubicBezTo>
                      <a:pt x="31946" y="7326"/>
                      <a:pt x="36141" y="10791"/>
                      <a:pt x="40001" y="11855"/>
                    </a:cubicBezTo>
                    <a:cubicBezTo>
                      <a:pt x="40913" y="12098"/>
                      <a:pt x="41399" y="13040"/>
                      <a:pt x="41156" y="13922"/>
                    </a:cubicBezTo>
                    <a:cubicBezTo>
                      <a:pt x="38876" y="21946"/>
                      <a:pt x="32493" y="24438"/>
                      <a:pt x="29910" y="29515"/>
                    </a:cubicBezTo>
                    <a:cubicBezTo>
                      <a:pt x="28785" y="31581"/>
                      <a:pt x="27296" y="36657"/>
                      <a:pt x="27478" y="41095"/>
                    </a:cubicBezTo>
                    <a:cubicBezTo>
                      <a:pt x="27630" y="45168"/>
                      <a:pt x="30882" y="57387"/>
                      <a:pt x="29788" y="58816"/>
                    </a:cubicBezTo>
                    <a:cubicBezTo>
                      <a:pt x="29380" y="59360"/>
                      <a:pt x="28930" y="59605"/>
                      <a:pt x="28447" y="59605"/>
                    </a:cubicBezTo>
                    <a:cubicBezTo>
                      <a:pt x="25159" y="59605"/>
                      <a:pt x="20349" y="48235"/>
                      <a:pt x="16718" y="42828"/>
                    </a:cubicBezTo>
                    <a:cubicBezTo>
                      <a:pt x="13922" y="38694"/>
                      <a:pt x="14256" y="35898"/>
                      <a:pt x="7690" y="30092"/>
                    </a:cubicBezTo>
                    <a:cubicBezTo>
                      <a:pt x="5836" y="28420"/>
                      <a:pt x="3374" y="26597"/>
                      <a:pt x="1095" y="25593"/>
                    </a:cubicBezTo>
                    <a:lnTo>
                      <a:pt x="730" y="25958"/>
                    </a:lnTo>
                    <a:cubicBezTo>
                      <a:pt x="2341" y="30062"/>
                      <a:pt x="6687" y="36171"/>
                      <a:pt x="9484" y="38755"/>
                    </a:cubicBezTo>
                    <a:cubicBezTo>
                      <a:pt x="13040" y="42007"/>
                      <a:pt x="15988" y="42919"/>
                      <a:pt x="19454" y="50396"/>
                    </a:cubicBezTo>
                    <a:cubicBezTo>
                      <a:pt x="20335" y="52402"/>
                      <a:pt x="21186" y="54196"/>
                      <a:pt x="22007" y="55867"/>
                    </a:cubicBezTo>
                    <a:cubicBezTo>
                      <a:pt x="26900" y="66141"/>
                      <a:pt x="27873" y="77874"/>
                      <a:pt x="24682" y="88816"/>
                    </a:cubicBezTo>
                    <a:cubicBezTo>
                      <a:pt x="23162" y="93740"/>
                      <a:pt x="20517" y="98908"/>
                      <a:pt x="18754" y="110306"/>
                    </a:cubicBezTo>
                    <a:cubicBezTo>
                      <a:pt x="15168" y="132829"/>
                      <a:pt x="0" y="166416"/>
                      <a:pt x="13587" y="185869"/>
                    </a:cubicBezTo>
                    <a:cubicBezTo>
                      <a:pt x="15025" y="187883"/>
                      <a:pt x="19508" y="188818"/>
                      <a:pt x="24342" y="188818"/>
                    </a:cubicBezTo>
                    <a:cubicBezTo>
                      <a:pt x="29214" y="188818"/>
                      <a:pt x="34442" y="187867"/>
                      <a:pt x="37265" y="186113"/>
                    </a:cubicBezTo>
                    <a:lnTo>
                      <a:pt x="37539" y="185626"/>
                    </a:lnTo>
                    <a:cubicBezTo>
                      <a:pt x="15077" y="169547"/>
                      <a:pt x="26566" y="137115"/>
                      <a:pt x="29727" y="108969"/>
                    </a:cubicBezTo>
                    <a:cubicBezTo>
                      <a:pt x="30974" y="97509"/>
                      <a:pt x="34256" y="94956"/>
                      <a:pt x="34591" y="91795"/>
                    </a:cubicBezTo>
                    <a:cubicBezTo>
                      <a:pt x="34591" y="91704"/>
                      <a:pt x="32098" y="76050"/>
                      <a:pt x="55199" y="53953"/>
                    </a:cubicBezTo>
                    <a:cubicBezTo>
                      <a:pt x="59782" y="49931"/>
                      <a:pt x="67684" y="49057"/>
                      <a:pt x="75804" y="49057"/>
                    </a:cubicBezTo>
                    <a:cubicBezTo>
                      <a:pt x="82039" y="49057"/>
                      <a:pt x="88403" y="49572"/>
                      <a:pt x="93490" y="49572"/>
                    </a:cubicBezTo>
                    <a:cubicBezTo>
                      <a:pt x="96848" y="49572"/>
                      <a:pt x="99650" y="49348"/>
                      <a:pt x="101492" y="48603"/>
                    </a:cubicBezTo>
                    <a:cubicBezTo>
                      <a:pt x="109790" y="44834"/>
                      <a:pt x="117145" y="30214"/>
                      <a:pt x="120185" y="21642"/>
                    </a:cubicBezTo>
                    <a:lnTo>
                      <a:pt x="119699" y="21429"/>
                    </a:lnTo>
                    <a:cubicBezTo>
                      <a:pt x="115565" y="28025"/>
                      <a:pt x="108695" y="38542"/>
                      <a:pt x="102434" y="43132"/>
                    </a:cubicBezTo>
                    <a:cubicBezTo>
                      <a:pt x="100292" y="44633"/>
                      <a:pt x="99110" y="45031"/>
                      <a:pt x="96795" y="45031"/>
                    </a:cubicBezTo>
                    <a:cubicBezTo>
                      <a:pt x="95266" y="45031"/>
                      <a:pt x="93243" y="44857"/>
                      <a:pt x="90124" y="44712"/>
                    </a:cubicBezTo>
                    <a:cubicBezTo>
                      <a:pt x="87603" y="44553"/>
                      <a:pt x="85073" y="44469"/>
                      <a:pt x="82544" y="44469"/>
                    </a:cubicBezTo>
                    <a:cubicBezTo>
                      <a:pt x="80255" y="44469"/>
                      <a:pt x="77967" y="44538"/>
                      <a:pt x="75686" y="44682"/>
                    </a:cubicBezTo>
                    <a:cubicBezTo>
                      <a:pt x="58390" y="45928"/>
                      <a:pt x="54044" y="52372"/>
                      <a:pt x="53710" y="52524"/>
                    </a:cubicBezTo>
                    <a:cubicBezTo>
                      <a:pt x="53071" y="53223"/>
                      <a:pt x="46870" y="60214"/>
                      <a:pt x="40943" y="66719"/>
                    </a:cubicBezTo>
                    <a:cubicBezTo>
                      <a:pt x="40404" y="67321"/>
                      <a:pt x="39824" y="67560"/>
                      <a:pt x="39246" y="67560"/>
                    </a:cubicBezTo>
                    <a:cubicBezTo>
                      <a:pt x="38715" y="67560"/>
                      <a:pt x="38186" y="67359"/>
                      <a:pt x="37691" y="67053"/>
                    </a:cubicBezTo>
                    <a:cubicBezTo>
                      <a:pt x="35928" y="65959"/>
                      <a:pt x="35016" y="63892"/>
                      <a:pt x="35411" y="61855"/>
                    </a:cubicBezTo>
                    <a:cubicBezTo>
                      <a:pt x="37934" y="47266"/>
                      <a:pt x="48725" y="35533"/>
                      <a:pt x="72433" y="22280"/>
                    </a:cubicBezTo>
                    <a:cubicBezTo>
                      <a:pt x="80032" y="18055"/>
                      <a:pt x="80488" y="12979"/>
                      <a:pt x="82433" y="7508"/>
                    </a:cubicBezTo>
                    <a:lnTo>
                      <a:pt x="82008" y="7204"/>
                    </a:lnTo>
                    <a:cubicBezTo>
                      <a:pt x="80367" y="8420"/>
                      <a:pt x="75594" y="17144"/>
                      <a:pt x="72069" y="20213"/>
                    </a:cubicBezTo>
                    <a:cubicBezTo>
                      <a:pt x="68208" y="23739"/>
                      <a:pt x="60305" y="25624"/>
                      <a:pt x="55928" y="27752"/>
                    </a:cubicBezTo>
                    <a:lnTo>
                      <a:pt x="55351" y="28025"/>
                    </a:lnTo>
                    <a:cubicBezTo>
                      <a:pt x="42988" y="32020"/>
                      <a:pt x="40333" y="46495"/>
                      <a:pt x="34015" y="46495"/>
                    </a:cubicBezTo>
                    <a:cubicBezTo>
                      <a:pt x="33699" y="46495"/>
                      <a:pt x="33375" y="46459"/>
                      <a:pt x="33040" y="46384"/>
                    </a:cubicBezTo>
                    <a:cubicBezTo>
                      <a:pt x="27660" y="45199"/>
                      <a:pt x="32949" y="28846"/>
                      <a:pt x="36202" y="24347"/>
                    </a:cubicBezTo>
                    <a:cubicBezTo>
                      <a:pt x="38512" y="20852"/>
                      <a:pt x="42159" y="17782"/>
                      <a:pt x="42980" y="13162"/>
                    </a:cubicBezTo>
                    <a:cubicBezTo>
                      <a:pt x="43071" y="12554"/>
                      <a:pt x="43527" y="12067"/>
                      <a:pt x="44104" y="11885"/>
                    </a:cubicBezTo>
                    <a:cubicBezTo>
                      <a:pt x="47630" y="10821"/>
                      <a:pt x="50396" y="7113"/>
                      <a:pt x="51886" y="3709"/>
                    </a:cubicBezTo>
                    <a:lnTo>
                      <a:pt x="51217" y="3405"/>
                    </a:lnTo>
                    <a:cubicBezTo>
                      <a:pt x="49880" y="5715"/>
                      <a:pt x="47782" y="8481"/>
                      <a:pt x="45351" y="9909"/>
                    </a:cubicBezTo>
                    <a:cubicBezTo>
                      <a:pt x="45082" y="10064"/>
                      <a:pt x="44794" y="10136"/>
                      <a:pt x="44511" y="10136"/>
                    </a:cubicBezTo>
                    <a:cubicBezTo>
                      <a:pt x="43740" y="10136"/>
                      <a:pt x="43014" y="9600"/>
                      <a:pt x="42858" y="8754"/>
                    </a:cubicBezTo>
                    <a:cubicBezTo>
                      <a:pt x="42159" y="5289"/>
                      <a:pt x="40062" y="1703"/>
                      <a:pt x="37265" y="0"/>
                    </a:cubicBez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85" name="Google Shape;3285;p22"/>
              <p:cNvSpPr/>
              <p:nvPr/>
            </p:nvSpPr>
            <p:spPr>
              <a:xfrm>
                <a:off x="4773564" y="1752933"/>
                <a:ext cx="277277" cy="42388"/>
              </a:xfrm>
              <a:custGeom>
                <a:rect b="b" l="l" r="r" t="t"/>
                <a:pathLst>
                  <a:path extrusionOk="0" fill="none" h="883" w="5776">
                    <a:moveTo>
                      <a:pt x="1" y="396"/>
                    </a:moveTo>
                    <a:cubicBezTo>
                      <a:pt x="1946" y="669"/>
                      <a:pt x="4469" y="882"/>
                      <a:pt x="5776" y="1"/>
                    </a:cubicBezTo>
                  </a:path>
                </a:pathLst>
              </a:custGeom>
              <a:noFill/>
              <a:ln cap="flat" cmpd="sng" w="9525">
                <a:solidFill>
                  <a:srgbClr val="FA2F2F"/>
                </a:solidFill>
                <a:prstDash val="solid"/>
                <a:miter lim="30395"/>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86" name="Google Shape;3286;p22"/>
              <p:cNvSpPr/>
              <p:nvPr/>
            </p:nvSpPr>
            <p:spPr>
              <a:xfrm>
                <a:off x="1731325" y="1373175"/>
                <a:ext cx="2827879" cy="1819293"/>
              </a:xfrm>
              <a:custGeom>
                <a:rect b="b" l="l" r="r" t="t"/>
                <a:pathLst>
                  <a:path extrusionOk="0" h="37898" w="58908">
                    <a:moveTo>
                      <a:pt x="40954" y="1"/>
                    </a:moveTo>
                    <a:cubicBezTo>
                      <a:pt x="40519" y="1"/>
                      <a:pt x="40079" y="33"/>
                      <a:pt x="39637" y="100"/>
                    </a:cubicBezTo>
                    <a:cubicBezTo>
                      <a:pt x="34804" y="830"/>
                      <a:pt x="31521" y="5419"/>
                      <a:pt x="32220" y="10283"/>
                    </a:cubicBezTo>
                    <a:lnTo>
                      <a:pt x="32889" y="15055"/>
                    </a:lnTo>
                    <a:cubicBezTo>
                      <a:pt x="33253" y="17638"/>
                      <a:pt x="31460" y="20009"/>
                      <a:pt x="28876" y="20374"/>
                    </a:cubicBezTo>
                    <a:cubicBezTo>
                      <a:pt x="28164" y="20472"/>
                      <a:pt x="27572" y="20553"/>
                      <a:pt x="27035" y="20553"/>
                    </a:cubicBezTo>
                    <a:cubicBezTo>
                      <a:pt x="25235" y="20553"/>
                      <a:pt x="24054" y="19636"/>
                      <a:pt x="21034" y="15328"/>
                    </a:cubicBezTo>
                    <a:cubicBezTo>
                      <a:pt x="18598" y="11862"/>
                      <a:pt x="15466" y="10848"/>
                      <a:pt x="12905" y="10848"/>
                    </a:cubicBezTo>
                    <a:cubicBezTo>
                      <a:pt x="11536" y="10848"/>
                      <a:pt x="10331" y="11138"/>
                      <a:pt x="9484" y="11498"/>
                    </a:cubicBezTo>
                    <a:cubicBezTo>
                      <a:pt x="4499" y="13231"/>
                      <a:pt x="2767" y="16392"/>
                      <a:pt x="1824" y="20617"/>
                    </a:cubicBezTo>
                    <a:cubicBezTo>
                      <a:pt x="791" y="25146"/>
                      <a:pt x="61" y="36727"/>
                      <a:pt x="61" y="36727"/>
                    </a:cubicBezTo>
                    <a:cubicBezTo>
                      <a:pt x="1" y="37274"/>
                      <a:pt x="365" y="37791"/>
                      <a:pt x="912" y="37882"/>
                    </a:cubicBezTo>
                    <a:cubicBezTo>
                      <a:pt x="974" y="37893"/>
                      <a:pt x="1036" y="37898"/>
                      <a:pt x="1098" y="37898"/>
                    </a:cubicBezTo>
                    <a:cubicBezTo>
                      <a:pt x="1554" y="37898"/>
                      <a:pt x="1994" y="37611"/>
                      <a:pt x="2128" y="37183"/>
                    </a:cubicBezTo>
                    <a:lnTo>
                      <a:pt x="6688" y="21590"/>
                    </a:lnTo>
                    <a:cubicBezTo>
                      <a:pt x="7843" y="18672"/>
                      <a:pt x="9788" y="17091"/>
                      <a:pt x="11490" y="16362"/>
                    </a:cubicBezTo>
                    <a:cubicBezTo>
                      <a:pt x="11703" y="16279"/>
                      <a:pt x="12224" y="16109"/>
                      <a:pt x="12904" y="16109"/>
                    </a:cubicBezTo>
                    <a:cubicBezTo>
                      <a:pt x="13973" y="16109"/>
                      <a:pt x="15436" y="16529"/>
                      <a:pt x="16718" y="18368"/>
                    </a:cubicBezTo>
                    <a:cubicBezTo>
                      <a:pt x="20784" y="24130"/>
                      <a:pt x="23254" y="25819"/>
                      <a:pt x="26949" y="25819"/>
                    </a:cubicBezTo>
                    <a:cubicBezTo>
                      <a:pt x="27756" y="25819"/>
                      <a:pt x="28622" y="25738"/>
                      <a:pt x="29576" y="25602"/>
                    </a:cubicBezTo>
                    <a:cubicBezTo>
                      <a:pt x="35047" y="24812"/>
                      <a:pt x="38846" y="19766"/>
                      <a:pt x="38086" y="14325"/>
                    </a:cubicBezTo>
                    <a:lnTo>
                      <a:pt x="37418" y="9462"/>
                    </a:lnTo>
                    <a:cubicBezTo>
                      <a:pt x="37114" y="7517"/>
                      <a:pt x="38390" y="5693"/>
                      <a:pt x="40336" y="5328"/>
                    </a:cubicBezTo>
                    <a:cubicBezTo>
                      <a:pt x="40552" y="5288"/>
                      <a:pt x="40766" y="5268"/>
                      <a:pt x="40978" y="5268"/>
                    </a:cubicBezTo>
                    <a:cubicBezTo>
                      <a:pt x="42674" y="5268"/>
                      <a:pt x="44172" y="6520"/>
                      <a:pt x="44469" y="8276"/>
                    </a:cubicBezTo>
                    <a:cubicBezTo>
                      <a:pt x="44942" y="11166"/>
                      <a:pt x="47345" y="13319"/>
                      <a:pt x="50192" y="13319"/>
                    </a:cubicBezTo>
                    <a:cubicBezTo>
                      <a:pt x="50459" y="13319"/>
                      <a:pt x="50731" y="13300"/>
                      <a:pt x="51005" y="13261"/>
                    </a:cubicBezTo>
                    <a:lnTo>
                      <a:pt x="58907" y="12137"/>
                    </a:lnTo>
                    <a:lnTo>
                      <a:pt x="58178" y="6939"/>
                    </a:lnTo>
                    <a:lnTo>
                      <a:pt x="50275" y="8033"/>
                    </a:lnTo>
                    <a:cubicBezTo>
                      <a:pt x="50243" y="8040"/>
                      <a:pt x="50211" y="8044"/>
                      <a:pt x="50180" y="8044"/>
                    </a:cubicBezTo>
                    <a:cubicBezTo>
                      <a:pt x="49941" y="8044"/>
                      <a:pt x="49724" y="7849"/>
                      <a:pt x="49698" y="7608"/>
                    </a:cubicBezTo>
                    <a:cubicBezTo>
                      <a:pt x="49062" y="3190"/>
                      <a:pt x="45267" y="1"/>
                      <a:pt x="40954" y="1"/>
                    </a:cubicBezTo>
                    <a:close/>
                  </a:path>
                </a:pathLst>
              </a:custGeom>
              <a:solidFill>
                <a:srgbClr val="71936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87" name="Google Shape;3287;p22"/>
              <p:cNvSpPr/>
              <p:nvPr/>
            </p:nvSpPr>
            <p:spPr>
              <a:xfrm>
                <a:off x="4172413" y="1539220"/>
                <a:ext cx="871147" cy="423164"/>
              </a:xfrm>
              <a:custGeom>
                <a:rect b="b" l="l" r="r" t="t"/>
                <a:pathLst>
                  <a:path extrusionOk="0" h="8815" w="18147">
                    <a:moveTo>
                      <a:pt x="16100" y="0"/>
                    </a:moveTo>
                    <a:cubicBezTo>
                      <a:pt x="15196" y="0"/>
                      <a:pt x="14128" y="1309"/>
                      <a:pt x="13001" y="1309"/>
                    </a:cubicBezTo>
                    <a:cubicBezTo>
                      <a:pt x="12763" y="1309"/>
                      <a:pt x="12523" y="1251"/>
                      <a:pt x="12280" y="1109"/>
                    </a:cubicBezTo>
                    <a:cubicBezTo>
                      <a:pt x="11378" y="583"/>
                      <a:pt x="10511" y="266"/>
                      <a:pt x="9642" y="266"/>
                    </a:cubicBezTo>
                    <a:cubicBezTo>
                      <a:pt x="9106" y="266"/>
                      <a:pt x="8570" y="387"/>
                      <a:pt x="8025" y="653"/>
                    </a:cubicBezTo>
                    <a:cubicBezTo>
                      <a:pt x="6596" y="1352"/>
                      <a:pt x="6627" y="3419"/>
                      <a:pt x="1156" y="4362"/>
                    </a:cubicBezTo>
                    <a:cubicBezTo>
                      <a:pt x="1" y="4544"/>
                      <a:pt x="4013" y="7280"/>
                      <a:pt x="5533" y="7979"/>
                    </a:cubicBezTo>
                    <a:cubicBezTo>
                      <a:pt x="6877" y="8581"/>
                      <a:pt x="8000" y="8815"/>
                      <a:pt x="8932" y="8815"/>
                    </a:cubicBezTo>
                    <a:cubicBezTo>
                      <a:pt x="11245" y="8815"/>
                      <a:pt x="12377" y="7373"/>
                      <a:pt x="12767" y="6550"/>
                    </a:cubicBezTo>
                    <a:cubicBezTo>
                      <a:pt x="13162" y="5699"/>
                      <a:pt x="15046" y="6185"/>
                      <a:pt x="14986" y="5760"/>
                    </a:cubicBezTo>
                    <a:cubicBezTo>
                      <a:pt x="14931" y="5267"/>
                      <a:pt x="14778" y="5021"/>
                      <a:pt x="13352" y="5021"/>
                    </a:cubicBezTo>
                    <a:cubicBezTo>
                      <a:pt x="13193" y="5021"/>
                      <a:pt x="13019" y="5024"/>
                      <a:pt x="12828" y="5030"/>
                    </a:cubicBezTo>
                    <a:cubicBezTo>
                      <a:pt x="14560" y="4787"/>
                      <a:pt x="18147" y="4149"/>
                      <a:pt x="17995" y="2963"/>
                    </a:cubicBezTo>
                    <a:cubicBezTo>
                      <a:pt x="17812" y="1808"/>
                      <a:pt x="17387" y="258"/>
                      <a:pt x="16262" y="15"/>
                    </a:cubicBezTo>
                    <a:cubicBezTo>
                      <a:pt x="16209" y="5"/>
                      <a:pt x="16155" y="0"/>
                      <a:pt x="16100" y="0"/>
                    </a:cubicBezTo>
                    <a:close/>
                  </a:path>
                </a:pathLst>
              </a:custGeom>
              <a:solidFill>
                <a:srgbClr val="1A9833"/>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88" name="Google Shape;3288;p22"/>
              <p:cNvSpPr/>
              <p:nvPr/>
            </p:nvSpPr>
            <p:spPr>
              <a:xfrm>
                <a:off x="1794066" y="1547525"/>
                <a:ext cx="3249554" cy="1645659"/>
              </a:xfrm>
              <a:custGeom>
                <a:rect b="b" l="l" r="r" t="t"/>
                <a:pathLst>
                  <a:path extrusionOk="0" h="34281" w="67692">
                    <a:moveTo>
                      <a:pt x="40725" y="0"/>
                    </a:moveTo>
                    <a:cubicBezTo>
                      <a:pt x="40424" y="0"/>
                      <a:pt x="40102" y="27"/>
                      <a:pt x="39758" y="85"/>
                    </a:cubicBezTo>
                    <a:cubicBezTo>
                      <a:pt x="36506" y="632"/>
                      <a:pt x="34074" y="1453"/>
                      <a:pt x="34560" y="5465"/>
                    </a:cubicBezTo>
                    <a:cubicBezTo>
                      <a:pt x="35077" y="9477"/>
                      <a:pt x="35138" y="17107"/>
                      <a:pt x="31703" y="18930"/>
                    </a:cubicBezTo>
                    <a:cubicBezTo>
                      <a:pt x="29774" y="19945"/>
                      <a:pt x="27735" y="20477"/>
                      <a:pt x="25961" y="20477"/>
                    </a:cubicBezTo>
                    <a:cubicBezTo>
                      <a:pt x="24493" y="20477"/>
                      <a:pt x="23206" y="20113"/>
                      <a:pt x="22311" y="19356"/>
                    </a:cubicBezTo>
                    <a:cubicBezTo>
                      <a:pt x="20366" y="17715"/>
                      <a:pt x="15958" y="11879"/>
                      <a:pt x="12554" y="11058"/>
                    </a:cubicBezTo>
                    <a:cubicBezTo>
                      <a:pt x="11943" y="10911"/>
                      <a:pt x="11342" y="10835"/>
                      <a:pt x="10758" y="10835"/>
                    </a:cubicBezTo>
                    <a:cubicBezTo>
                      <a:pt x="7826" y="10835"/>
                      <a:pt x="5295" y="12768"/>
                      <a:pt x="3800" y="17532"/>
                    </a:cubicBezTo>
                    <a:cubicBezTo>
                      <a:pt x="2189" y="22730"/>
                      <a:pt x="335" y="32456"/>
                      <a:pt x="1" y="34280"/>
                    </a:cubicBezTo>
                    <a:cubicBezTo>
                      <a:pt x="396" y="34219"/>
                      <a:pt x="730" y="33946"/>
                      <a:pt x="852" y="33551"/>
                    </a:cubicBezTo>
                    <a:lnTo>
                      <a:pt x="5411" y="17988"/>
                    </a:lnTo>
                    <a:cubicBezTo>
                      <a:pt x="6536" y="15070"/>
                      <a:pt x="8511" y="13459"/>
                      <a:pt x="10214" y="12760"/>
                    </a:cubicBezTo>
                    <a:cubicBezTo>
                      <a:pt x="10426" y="12666"/>
                      <a:pt x="10939" y="12494"/>
                      <a:pt x="11612" y="12494"/>
                    </a:cubicBezTo>
                    <a:cubicBezTo>
                      <a:pt x="12676" y="12494"/>
                      <a:pt x="14138" y="12923"/>
                      <a:pt x="15442" y="14766"/>
                    </a:cubicBezTo>
                    <a:cubicBezTo>
                      <a:pt x="19482" y="20503"/>
                      <a:pt x="21967" y="22187"/>
                      <a:pt x="25668" y="22187"/>
                    </a:cubicBezTo>
                    <a:cubicBezTo>
                      <a:pt x="26477" y="22187"/>
                      <a:pt x="27344" y="22106"/>
                      <a:pt x="28299" y="21970"/>
                    </a:cubicBezTo>
                    <a:cubicBezTo>
                      <a:pt x="33740" y="21180"/>
                      <a:pt x="37539" y="16134"/>
                      <a:pt x="36779" y="10693"/>
                    </a:cubicBezTo>
                    <a:lnTo>
                      <a:pt x="36111" y="5830"/>
                    </a:lnTo>
                    <a:cubicBezTo>
                      <a:pt x="35807" y="3885"/>
                      <a:pt x="37083" y="2061"/>
                      <a:pt x="39029" y="1696"/>
                    </a:cubicBezTo>
                    <a:cubicBezTo>
                      <a:pt x="39245" y="1656"/>
                      <a:pt x="39460" y="1636"/>
                      <a:pt x="39672" y="1636"/>
                    </a:cubicBezTo>
                    <a:cubicBezTo>
                      <a:pt x="41373" y="1636"/>
                      <a:pt x="42892" y="2888"/>
                      <a:pt x="43162" y="4644"/>
                    </a:cubicBezTo>
                    <a:cubicBezTo>
                      <a:pt x="43635" y="7534"/>
                      <a:pt x="46038" y="9687"/>
                      <a:pt x="48885" y="9687"/>
                    </a:cubicBezTo>
                    <a:cubicBezTo>
                      <a:pt x="49152" y="9687"/>
                      <a:pt x="49424" y="9668"/>
                      <a:pt x="49698" y="9629"/>
                    </a:cubicBezTo>
                    <a:lnTo>
                      <a:pt x="57388" y="8535"/>
                    </a:lnTo>
                    <a:cubicBezTo>
                      <a:pt x="57786" y="8606"/>
                      <a:pt x="58157" y="8638"/>
                      <a:pt x="58502" y="8638"/>
                    </a:cubicBezTo>
                    <a:cubicBezTo>
                      <a:pt x="60812" y="8638"/>
                      <a:pt x="61941" y="7197"/>
                      <a:pt x="62312" y="6377"/>
                    </a:cubicBezTo>
                    <a:cubicBezTo>
                      <a:pt x="62707" y="5526"/>
                      <a:pt x="64591" y="6012"/>
                      <a:pt x="64531" y="5587"/>
                    </a:cubicBezTo>
                    <a:cubicBezTo>
                      <a:pt x="64478" y="5109"/>
                      <a:pt x="64332" y="4840"/>
                      <a:pt x="63022" y="4840"/>
                    </a:cubicBezTo>
                    <a:cubicBezTo>
                      <a:pt x="62831" y="4840"/>
                      <a:pt x="62616" y="4846"/>
                      <a:pt x="62373" y="4857"/>
                    </a:cubicBezTo>
                    <a:cubicBezTo>
                      <a:pt x="64105" y="4614"/>
                      <a:pt x="67692" y="3976"/>
                      <a:pt x="67540" y="2790"/>
                    </a:cubicBezTo>
                    <a:lnTo>
                      <a:pt x="67540" y="2699"/>
                    </a:lnTo>
                    <a:cubicBezTo>
                      <a:pt x="67114" y="2912"/>
                      <a:pt x="66598" y="3094"/>
                      <a:pt x="66050" y="3368"/>
                    </a:cubicBezTo>
                    <a:cubicBezTo>
                      <a:pt x="64684" y="3976"/>
                      <a:pt x="63404" y="4149"/>
                      <a:pt x="62260" y="4149"/>
                    </a:cubicBezTo>
                    <a:cubicBezTo>
                      <a:pt x="60747" y="4149"/>
                      <a:pt x="59475" y="3846"/>
                      <a:pt x="58566" y="3846"/>
                    </a:cubicBezTo>
                    <a:cubicBezTo>
                      <a:pt x="58068" y="3846"/>
                      <a:pt x="57678" y="3937"/>
                      <a:pt x="57418" y="4219"/>
                    </a:cubicBezTo>
                    <a:cubicBezTo>
                      <a:pt x="56020" y="5739"/>
                      <a:pt x="59637" y="7107"/>
                      <a:pt x="56354" y="7593"/>
                    </a:cubicBezTo>
                    <a:cubicBezTo>
                      <a:pt x="54174" y="7939"/>
                      <a:pt x="51544" y="8149"/>
                      <a:pt x="49789" y="8149"/>
                    </a:cubicBezTo>
                    <a:cubicBezTo>
                      <a:pt x="48927" y="8149"/>
                      <a:pt x="48276" y="8098"/>
                      <a:pt x="47995" y="7988"/>
                    </a:cubicBezTo>
                    <a:cubicBezTo>
                      <a:pt x="45290" y="6955"/>
                      <a:pt x="45047" y="5465"/>
                      <a:pt x="44621" y="3368"/>
                    </a:cubicBezTo>
                    <a:cubicBezTo>
                      <a:pt x="44322" y="1927"/>
                      <a:pt x="43270" y="0"/>
                      <a:pt x="40725" y="0"/>
                    </a:cubicBezTo>
                    <a:close/>
                  </a:path>
                </a:pathLst>
              </a:custGeom>
              <a:solidFill>
                <a:srgbClr val="C8D7A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89" name="Google Shape;3289;p22"/>
              <p:cNvSpPr/>
              <p:nvPr/>
            </p:nvSpPr>
            <p:spPr>
              <a:xfrm>
                <a:off x="4052787" y="1800792"/>
                <a:ext cx="199941" cy="165857"/>
              </a:xfrm>
              <a:custGeom>
                <a:rect b="b" l="l" r="r" t="t"/>
                <a:pathLst>
                  <a:path extrusionOk="0" h="3455" w="4165">
                    <a:moveTo>
                      <a:pt x="2883" y="1"/>
                    </a:moveTo>
                    <a:cubicBezTo>
                      <a:pt x="2845" y="1"/>
                      <a:pt x="2806" y="3"/>
                      <a:pt x="2766" y="7"/>
                    </a:cubicBezTo>
                    <a:lnTo>
                      <a:pt x="942" y="280"/>
                    </a:lnTo>
                    <a:cubicBezTo>
                      <a:pt x="395" y="341"/>
                      <a:pt x="0" y="888"/>
                      <a:pt x="61" y="1435"/>
                    </a:cubicBezTo>
                    <a:lnTo>
                      <a:pt x="213" y="2560"/>
                    </a:lnTo>
                    <a:cubicBezTo>
                      <a:pt x="295" y="3082"/>
                      <a:pt x="725" y="3455"/>
                      <a:pt x="1233" y="3455"/>
                    </a:cubicBezTo>
                    <a:cubicBezTo>
                      <a:pt x="1287" y="3455"/>
                      <a:pt x="1342" y="3450"/>
                      <a:pt x="1398" y="3441"/>
                    </a:cubicBezTo>
                    <a:lnTo>
                      <a:pt x="3222" y="3198"/>
                    </a:lnTo>
                    <a:cubicBezTo>
                      <a:pt x="3800" y="3107"/>
                      <a:pt x="4164" y="2590"/>
                      <a:pt x="4104" y="2013"/>
                    </a:cubicBezTo>
                    <a:lnTo>
                      <a:pt x="3952" y="888"/>
                    </a:lnTo>
                    <a:cubicBezTo>
                      <a:pt x="3867" y="378"/>
                      <a:pt x="3412" y="1"/>
                      <a:pt x="2883" y="1"/>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90" name="Google Shape;3290;p22"/>
              <p:cNvSpPr/>
              <p:nvPr/>
            </p:nvSpPr>
            <p:spPr>
              <a:xfrm>
                <a:off x="3882038" y="1602873"/>
                <a:ext cx="194132" cy="200997"/>
              </a:xfrm>
              <a:custGeom>
                <a:rect b="b" l="l" r="r" t="t"/>
                <a:pathLst>
                  <a:path extrusionOk="0" h="4187" w="4044">
                    <a:moveTo>
                      <a:pt x="2219" y="0"/>
                    </a:moveTo>
                    <a:cubicBezTo>
                      <a:pt x="2107" y="0"/>
                      <a:pt x="1994" y="18"/>
                      <a:pt x="1885" y="57"/>
                    </a:cubicBezTo>
                    <a:lnTo>
                      <a:pt x="821" y="452"/>
                    </a:lnTo>
                    <a:cubicBezTo>
                      <a:pt x="274" y="665"/>
                      <a:pt x="1" y="1242"/>
                      <a:pt x="214" y="1789"/>
                    </a:cubicBezTo>
                    <a:lnTo>
                      <a:pt x="852" y="3522"/>
                    </a:lnTo>
                    <a:cubicBezTo>
                      <a:pt x="1020" y="3930"/>
                      <a:pt x="1415" y="4186"/>
                      <a:pt x="1844" y="4186"/>
                    </a:cubicBezTo>
                    <a:cubicBezTo>
                      <a:pt x="1958" y="4186"/>
                      <a:pt x="2074" y="4168"/>
                      <a:pt x="2189" y="4130"/>
                    </a:cubicBezTo>
                    <a:lnTo>
                      <a:pt x="3253" y="3735"/>
                    </a:lnTo>
                    <a:cubicBezTo>
                      <a:pt x="3770" y="3522"/>
                      <a:pt x="4043" y="2944"/>
                      <a:pt x="3861" y="2397"/>
                    </a:cubicBezTo>
                    <a:lnTo>
                      <a:pt x="3223" y="665"/>
                    </a:lnTo>
                    <a:cubicBezTo>
                      <a:pt x="3055" y="257"/>
                      <a:pt x="2640" y="0"/>
                      <a:pt x="2219"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91" name="Google Shape;3291;p22"/>
              <p:cNvSpPr/>
              <p:nvPr/>
            </p:nvSpPr>
            <p:spPr>
              <a:xfrm>
                <a:off x="3682150" y="1433756"/>
                <a:ext cx="213094" cy="178963"/>
              </a:xfrm>
              <a:custGeom>
                <a:rect b="b" l="l" r="r" t="t"/>
                <a:pathLst>
                  <a:path extrusionOk="0" h="3728" w="4439">
                    <a:moveTo>
                      <a:pt x="1531" y="1"/>
                    </a:moveTo>
                    <a:cubicBezTo>
                      <a:pt x="1095" y="1"/>
                      <a:pt x="694" y="283"/>
                      <a:pt x="548" y="723"/>
                    </a:cubicBezTo>
                    <a:lnTo>
                      <a:pt x="183" y="1786"/>
                    </a:lnTo>
                    <a:cubicBezTo>
                      <a:pt x="1" y="2334"/>
                      <a:pt x="305" y="2911"/>
                      <a:pt x="852" y="3093"/>
                    </a:cubicBezTo>
                    <a:lnTo>
                      <a:pt x="2584" y="3671"/>
                    </a:lnTo>
                    <a:cubicBezTo>
                      <a:pt x="2698" y="3709"/>
                      <a:pt x="2814" y="3727"/>
                      <a:pt x="2927" y="3727"/>
                    </a:cubicBezTo>
                    <a:cubicBezTo>
                      <a:pt x="3355" y="3727"/>
                      <a:pt x="3747" y="3466"/>
                      <a:pt x="3891" y="3033"/>
                    </a:cubicBezTo>
                    <a:lnTo>
                      <a:pt x="4256" y="1969"/>
                    </a:lnTo>
                    <a:cubicBezTo>
                      <a:pt x="4438" y="1422"/>
                      <a:pt x="4134" y="814"/>
                      <a:pt x="3618" y="631"/>
                    </a:cubicBezTo>
                    <a:lnTo>
                      <a:pt x="1855" y="54"/>
                    </a:lnTo>
                    <a:cubicBezTo>
                      <a:pt x="1747" y="18"/>
                      <a:pt x="1638" y="1"/>
                      <a:pt x="1531" y="1"/>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92" name="Google Shape;3292;p22"/>
              <p:cNvSpPr/>
              <p:nvPr/>
            </p:nvSpPr>
            <p:spPr>
              <a:xfrm>
                <a:off x="3403488" y="1479503"/>
                <a:ext cx="215974" cy="196772"/>
              </a:xfrm>
              <a:custGeom>
                <a:rect b="b" l="l" r="r" t="t"/>
                <a:pathLst>
                  <a:path extrusionOk="0" h="4099" w="4499">
                    <a:moveTo>
                      <a:pt x="2618" y="0"/>
                    </a:moveTo>
                    <a:cubicBezTo>
                      <a:pt x="2393" y="0"/>
                      <a:pt x="2166" y="73"/>
                      <a:pt x="1976" y="226"/>
                    </a:cubicBezTo>
                    <a:lnTo>
                      <a:pt x="547" y="1350"/>
                    </a:lnTo>
                    <a:cubicBezTo>
                      <a:pt x="91" y="1715"/>
                      <a:pt x="0" y="2353"/>
                      <a:pt x="365" y="2809"/>
                    </a:cubicBezTo>
                    <a:lnTo>
                      <a:pt x="1064" y="3691"/>
                    </a:lnTo>
                    <a:cubicBezTo>
                      <a:pt x="1276" y="3956"/>
                      <a:pt x="1582" y="4098"/>
                      <a:pt x="1890" y="4098"/>
                    </a:cubicBezTo>
                    <a:cubicBezTo>
                      <a:pt x="2110" y="4098"/>
                      <a:pt x="2333" y="4025"/>
                      <a:pt x="2523" y="3873"/>
                    </a:cubicBezTo>
                    <a:lnTo>
                      <a:pt x="3951" y="2748"/>
                    </a:lnTo>
                    <a:cubicBezTo>
                      <a:pt x="4407" y="2384"/>
                      <a:pt x="4499" y="1745"/>
                      <a:pt x="4134" y="1289"/>
                    </a:cubicBezTo>
                    <a:lnTo>
                      <a:pt x="3435" y="408"/>
                    </a:lnTo>
                    <a:cubicBezTo>
                      <a:pt x="3240" y="142"/>
                      <a:pt x="2932" y="0"/>
                      <a:pt x="2618"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93" name="Google Shape;3293;p22"/>
              <p:cNvSpPr/>
              <p:nvPr/>
            </p:nvSpPr>
            <p:spPr>
              <a:xfrm>
                <a:off x="3323226" y="1735363"/>
                <a:ext cx="160529" cy="189860"/>
              </a:xfrm>
              <a:custGeom>
                <a:rect b="b" l="l" r="r" t="t"/>
                <a:pathLst>
                  <a:path extrusionOk="0" h="3955" w="3344">
                    <a:moveTo>
                      <a:pt x="2216" y="0"/>
                    </a:moveTo>
                    <a:cubicBezTo>
                      <a:pt x="2197" y="0"/>
                      <a:pt x="2178" y="1"/>
                      <a:pt x="2158" y="2"/>
                    </a:cubicBezTo>
                    <a:lnTo>
                      <a:pt x="1034" y="32"/>
                    </a:lnTo>
                    <a:cubicBezTo>
                      <a:pt x="456" y="63"/>
                      <a:pt x="0" y="549"/>
                      <a:pt x="31" y="1127"/>
                    </a:cubicBezTo>
                    <a:lnTo>
                      <a:pt x="122" y="2950"/>
                    </a:lnTo>
                    <a:cubicBezTo>
                      <a:pt x="151" y="3510"/>
                      <a:pt x="608" y="3955"/>
                      <a:pt x="1162" y="3955"/>
                    </a:cubicBezTo>
                    <a:cubicBezTo>
                      <a:pt x="1180" y="3955"/>
                      <a:pt x="1198" y="3954"/>
                      <a:pt x="1216" y="3953"/>
                    </a:cubicBezTo>
                    <a:lnTo>
                      <a:pt x="2341" y="3893"/>
                    </a:lnTo>
                    <a:cubicBezTo>
                      <a:pt x="2918" y="3862"/>
                      <a:pt x="3344" y="3376"/>
                      <a:pt x="3313" y="2829"/>
                    </a:cubicBezTo>
                    <a:lnTo>
                      <a:pt x="3253" y="975"/>
                    </a:lnTo>
                    <a:cubicBezTo>
                      <a:pt x="3223" y="417"/>
                      <a:pt x="2768" y="0"/>
                      <a:pt x="2216"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94" name="Google Shape;3294;p22"/>
              <p:cNvSpPr/>
              <p:nvPr/>
            </p:nvSpPr>
            <p:spPr>
              <a:xfrm>
                <a:off x="3358221" y="2028666"/>
                <a:ext cx="160577" cy="189860"/>
              </a:xfrm>
              <a:custGeom>
                <a:rect b="b" l="l" r="r" t="t"/>
                <a:pathLst>
                  <a:path extrusionOk="0" h="3955" w="3345">
                    <a:moveTo>
                      <a:pt x="2183" y="0"/>
                    </a:moveTo>
                    <a:cubicBezTo>
                      <a:pt x="2165" y="0"/>
                      <a:pt x="2147" y="1"/>
                      <a:pt x="2128" y="1"/>
                    </a:cubicBezTo>
                    <a:lnTo>
                      <a:pt x="1004" y="62"/>
                    </a:lnTo>
                    <a:cubicBezTo>
                      <a:pt x="426" y="93"/>
                      <a:pt x="1" y="579"/>
                      <a:pt x="31" y="1126"/>
                    </a:cubicBezTo>
                    <a:lnTo>
                      <a:pt x="122" y="2980"/>
                    </a:lnTo>
                    <a:cubicBezTo>
                      <a:pt x="152" y="3538"/>
                      <a:pt x="578" y="3954"/>
                      <a:pt x="1128" y="3954"/>
                    </a:cubicBezTo>
                    <a:cubicBezTo>
                      <a:pt x="1147" y="3954"/>
                      <a:pt x="1167" y="3954"/>
                      <a:pt x="1186" y="3953"/>
                    </a:cubicBezTo>
                    <a:lnTo>
                      <a:pt x="2311" y="3923"/>
                    </a:lnTo>
                    <a:cubicBezTo>
                      <a:pt x="2888" y="3892"/>
                      <a:pt x="3344" y="3406"/>
                      <a:pt x="3314" y="2828"/>
                    </a:cubicBezTo>
                    <a:lnTo>
                      <a:pt x="3223" y="1005"/>
                    </a:lnTo>
                    <a:cubicBezTo>
                      <a:pt x="3193" y="445"/>
                      <a:pt x="2736" y="0"/>
                      <a:pt x="2183"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95" name="Google Shape;3295;p22"/>
              <p:cNvSpPr/>
              <p:nvPr/>
            </p:nvSpPr>
            <p:spPr>
              <a:xfrm>
                <a:off x="3224002" y="2275838"/>
                <a:ext cx="210166" cy="200325"/>
              </a:xfrm>
              <a:custGeom>
                <a:rect b="b" l="l" r="r" t="t"/>
                <a:pathLst>
                  <a:path extrusionOk="0" h="4173" w="4378">
                    <a:moveTo>
                      <a:pt x="2405" y="1"/>
                    </a:moveTo>
                    <a:cubicBezTo>
                      <a:pt x="2138" y="1"/>
                      <a:pt x="1873" y="107"/>
                      <a:pt x="1672" y="324"/>
                    </a:cubicBezTo>
                    <a:lnTo>
                      <a:pt x="395" y="1631"/>
                    </a:lnTo>
                    <a:cubicBezTo>
                      <a:pt x="0" y="2056"/>
                      <a:pt x="0" y="2725"/>
                      <a:pt x="426" y="3120"/>
                    </a:cubicBezTo>
                    <a:lnTo>
                      <a:pt x="1247" y="3880"/>
                    </a:lnTo>
                    <a:cubicBezTo>
                      <a:pt x="1440" y="4074"/>
                      <a:pt x="1700" y="4173"/>
                      <a:pt x="1961" y="4173"/>
                    </a:cubicBezTo>
                    <a:cubicBezTo>
                      <a:pt x="2232" y="4173"/>
                      <a:pt x="2504" y="4066"/>
                      <a:pt x="2706" y="3850"/>
                    </a:cubicBezTo>
                    <a:lnTo>
                      <a:pt x="3982" y="2543"/>
                    </a:lnTo>
                    <a:cubicBezTo>
                      <a:pt x="4377" y="2117"/>
                      <a:pt x="4347" y="1479"/>
                      <a:pt x="3952" y="1084"/>
                    </a:cubicBezTo>
                    <a:lnTo>
                      <a:pt x="3131" y="293"/>
                    </a:lnTo>
                    <a:cubicBezTo>
                      <a:pt x="2922" y="99"/>
                      <a:pt x="2662" y="1"/>
                      <a:pt x="2405" y="1"/>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96" name="Google Shape;3296;p22"/>
              <p:cNvSpPr/>
              <p:nvPr/>
            </p:nvSpPr>
            <p:spPr>
              <a:xfrm>
                <a:off x="2888408" y="2399064"/>
                <a:ext cx="198501" cy="162593"/>
              </a:xfrm>
              <a:custGeom>
                <a:rect b="b" l="l" r="r" t="t"/>
                <a:pathLst>
                  <a:path extrusionOk="0" h="3387" w="4135">
                    <a:moveTo>
                      <a:pt x="1203" y="0"/>
                    </a:moveTo>
                    <a:cubicBezTo>
                      <a:pt x="696" y="0"/>
                      <a:pt x="240" y="406"/>
                      <a:pt x="183" y="918"/>
                    </a:cubicBezTo>
                    <a:lnTo>
                      <a:pt x="61" y="2042"/>
                    </a:lnTo>
                    <a:cubicBezTo>
                      <a:pt x="0" y="2620"/>
                      <a:pt x="426" y="3137"/>
                      <a:pt x="973" y="3197"/>
                    </a:cubicBezTo>
                    <a:lnTo>
                      <a:pt x="2797" y="3380"/>
                    </a:lnTo>
                    <a:cubicBezTo>
                      <a:pt x="2836" y="3384"/>
                      <a:pt x="2875" y="3386"/>
                      <a:pt x="2914" y="3386"/>
                    </a:cubicBezTo>
                    <a:cubicBezTo>
                      <a:pt x="3442" y="3386"/>
                      <a:pt x="3895" y="3006"/>
                      <a:pt x="3952" y="2468"/>
                    </a:cubicBezTo>
                    <a:lnTo>
                      <a:pt x="4073" y="1343"/>
                    </a:lnTo>
                    <a:cubicBezTo>
                      <a:pt x="4134" y="766"/>
                      <a:pt x="3709" y="249"/>
                      <a:pt x="3131" y="188"/>
                    </a:cubicBezTo>
                    <a:lnTo>
                      <a:pt x="1307" y="6"/>
                    </a:lnTo>
                    <a:cubicBezTo>
                      <a:pt x="1272" y="2"/>
                      <a:pt x="1237" y="0"/>
                      <a:pt x="1203"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97" name="Google Shape;3297;p22"/>
              <p:cNvSpPr/>
              <p:nvPr/>
            </p:nvSpPr>
            <p:spPr>
              <a:xfrm>
                <a:off x="2634516" y="2209209"/>
                <a:ext cx="210166" cy="201429"/>
              </a:xfrm>
              <a:custGeom>
                <a:rect b="b" l="l" r="r" t="t"/>
                <a:pathLst>
                  <a:path extrusionOk="0" h="4196" w="4378">
                    <a:moveTo>
                      <a:pt x="1988" y="0"/>
                    </a:moveTo>
                    <a:cubicBezTo>
                      <a:pt x="1746" y="0"/>
                      <a:pt x="1504" y="84"/>
                      <a:pt x="1307" y="253"/>
                    </a:cubicBezTo>
                    <a:lnTo>
                      <a:pt x="456" y="1013"/>
                    </a:lnTo>
                    <a:cubicBezTo>
                      <a:pt x="31" y="1377"/>
                      <a:pt x="0" y="2046"/>
                      <a:pt x="365" y="2472"/>
                    </a:cubicBezTo>
                    <a:lnTo>
                      <a:pt x="1581" y="3839"/>
                    </a:lnTo>
                    <a:cubicBezTo>
                      <a:pt x="1797" y="4072"/>
                      <a:pt x="2085" y="4195"/>
                      <a:pt x="2372" y="4195"/>
                    </a:cubicBezTo>
                    <a:cubicBezTo>
                      <a:pt x="2610" y="4195"/>
                      <a:pt x="2847" y="4110"/>
                      <a:pt x="3040" y="3931"/>
                    </a:cubicBezTo>
                    <a:lnTo>
                      <a:pt x="3891" y="3171"/>
                    </a:lnTo>
                    <a:cubicBezTo>
                      <a:pt x="4317" y="2806"/>
                      <a:pt x="4377" y="2137"/>
                      <a:pt x="3982" y="1712"/>
                    </a:cubicBezTo>
                    <a:lnTo>
                      <a:pt x="2766" y="344"/>
                    </a:lnTo>
                    <a:cubicBezTo>
                      <a:pt x="2554" y="115"/>
                      <a:pt x="2270" y="0"/>
                      <a:pt x="1988"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98" name="Google Shape;3298;p22"/>
              <p:cNvSpPr/>
              <p:nvPr/>
            </p:nvSpPr>
            <p:spPr>
              <a:xfrm>
                <a:off x="2447733" y="1990695"/>
                <a:ext cx="210166" cy="201957"/>
              </a:xfrm>
              <a:custGeom>
                <a:rect b="b" l="l" r="r" t="t"/>
                <a:pathLst>
                  <a:path extrusionOk="0" h="4207" w="4378">
                    <a:moveTo>
                      <a:pt x="2003" y="1"/>
                    </a:moveTo>
                    <a:cubicBezTo>
                      <a:pt x="1755" y="1"/>
                      <a:pt x="1505" y="92"/>
                      <a:pt x="1308" y="276"/>
                    </a:cubicBezTo>
                    <a:lnTo>
                      <a:pt x="457" y="1005"/>
                    </a:lnTo>
                    <a:cubicBezTo>
                      <a:pt x="31" y="1400"/>
                      <a:pt x="1" y="2039"/>
                      <a:pt x="366" y="2495"/>
                    </a:cubicBezTo>
                    <a:lnTo>
                      <a:pt x="1581" y="3862"/>
                    </a:lnTo>
                    <a:cubicBezTo>
                      <a:pt x="1794" y="4092"/>
                      <a:pt x="2077" y="4206"/>
                      <a:pt x="2365" y="4206"/>
                    </a:cubicBezTo>
                    <a:cubicBezTo>
                      <a:pt x="2611" y="4206"/>
                      <a:pt x="2860" y="4122"/>
                      <a:pt x="3071" y="3954"/>
                    </a:cubicBezTo>
                    <a:lnTo>
                      <a:pt x="3891" y="3194"/>
                    </a:lnTo>
                    <a:cubicBezTo>
                      <a:pt x="4317" y="2799"/>
                      <a:pt x="4378" y="2160"/>
                      <a:pt x="3983" y="1735"/>
                    </a:cubicBezTo>
                    <a:lnTo>
                      <a:pt x="2767" y="367"/>
                    </a:lnTo>
                    <a:cubicBezTo>
                      <a:pt x="2571" y="123"/>
                      <a:pt x="2289" y="1"/>
                      <a:pt x="2003" y="1"/>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299" name="Google Shape;3299;p22"/>
              <p:cNvSpPr/>
              <p:nvPr/>
            </p:nvSpPr>
            <p:spPr>
              <a:xfrm>
                <a:off x="2173440" y="1923922"/>
                <a:ext cx="208726" cy="173730"/>
              </a:xfrm>
              <a:custGeom>
                <a:rect b="b" l="l" r="r" t="t"/>
                <a:pathLst>
                  <a:path extrusionOk="0" h="3619" w="4348">
                    <a:moveTo>
                      <a:pt x="2903" y="0"/>
                    </a:moveTo>
                    <a:cubicBezTo>
                      <a:pt x="2827" y="0"/>
                      <a:pt x="2751" y="9"/>
                      <a:pt x="2675" y="25"/>
                    </a:cubicBezTo>
                    <a:lnTo>
                      <a:pt x="882" y="481"/>
                    </a:lnTo>
                    <a:cubicBezTo>
                      <a:pt x="335" y="633"/>
                      <a:pt x="0" y="1211"/>
                      <a:pt x="152" y="1758"/>
                    </a:cubicBezTo>
                    <a:lnTo>
                      <a:pt x="426" y="2852"/>
                    </a:lnTo>
                    <a:cubicBezTo>
                      <a:pt x="553" y="3310"/>
                      <a:pt x="956" y="3618"/>
                      <a:pt x="1423" y="3618"/>
                    </a:cubicBezTo>
                    <a:cubicBezTo>
                      <a:pt x="1514" y="3618"/>
                      <a:pt x="1608" y="3607"/>
                      <a:pt x="1703" y="3582"/>
                    </a:cubicBezTo>
                    <a:lnTo>
                      <a:pt x="3466" y="3126"/>
                    </a:lnTo>
                    <a:cubicBezTo>
                      <a:pt x="4013" y="3004"/>
                      <a:pt x="4347" y="2427"/>
                      <a:pt x="4225" y="1880"/>
                    </a:cubicBezTo>
                    <a:lnTo>
                      <a:pt x="3921" y="785"/>
                    </a:lnTo>
                    <a:cubicBezTo>
                      <a:pt x="3817" y="314"/>
                      <a:pt x="3374" y="0"/>
                      <a:pt x="2903"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00" name="Google Shape;3300;p22"/>
              <p:cNvSpPr/>
              <p:nvPr/>
            </p:nvSpPr>
            <p:spPr>
              <a:xfrm>
                <a:off x="1916620" y="2065629"/>
                <a:ext cx="210166" cy="202005"/>
              </a:xfrm>
              <a:custGeom>
                <a:rect b="b" l="l" r="r" t="t"/>
                <a:pathLst>
                  <a:path extrusionOk="0" h="4208" w="4378">
                    <a:moveTo>
                      <a:pt x="2347" y="0"/>
                    </a:moveTo>
                    <a:cubicBezTo>
                      <a:pt x="2055" y="0"/>
                      <a:pt x="1767" y="124"/>
                      <a:pt x="1551" y="356"/>
                    </a:cubicBezTo>
                    <a:lnTo>
                      <a:pt x="366" y="1754"/>
                    </a:lnTo>
                    <a:cubicBezTo>
                      <a:pt x="1" y="2210"/>
                      <a:pt x="62" y="2849"/>
                      <a:pt x="487" y="3213"/>
                    </a:cubicBezTo>
                    <a:lnTo>
                      <a:pt x="1338" y="3943"/>
                    </a:lnTo>
                    <a:cubicBezTo>
                      <a:pt x="1531" y="4122"/>
                      <a:pt x="1775" y="4208"/>
                      <a:pt x="2017" y="4208"/>
                    </a:cubicBezTo>
                    <a:cubicBezTo>
                      <a:pt x="2308" y="4208"/>
                      <a:pt x="2598" y="4084"/>
                      <a:pt x="2797" y="3852"/>
                    </a:cubicBezTo>
                    <a:lnTo>
                      <a:pt x="3983" y="2453"/>
                    </a:lnTo>
                    <a:cubicBezTo>
                      <a:pt x="4378" y="1997"/>
                      <a:pt x="4317" y="1359"/>
                      <a:pt x="3891" y="994"/>
                    </a:cubicBezTo>
                    <a:lnTo>
                      <a:pt x="3040" y="265"/>
                    </a:lnTo>
                    <a:cubicBezTo>
                      <a:pt x="2833" y="86"/>
                      <a:pt x="2589" y="0"/>
                      <a:pt x="2347"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01" name="Google Shape;3301;p22"/>
              <p:cNvSpPr/>
              <p:nvPr/>
            </p:nvSpPr>
            <p:spPr>
              <a:xfrm>
                <a:off x="1865544" y="2376166"/>
                <a:ext cx="148912" cy="157264"/>
              </a:xfrm>
              <a:custGeom>
                <a:rect b="b" l="l" r="r" t="t"/>
                <a:pathLst>
                  <a:path extrusionOk="0" h="3276" w="3102">
                    <a:moveTo>
                      <a:pt x="1481" y="0"/>
                    </a:moveTo>
                    <a:cubicBezTo>
                      <a:pt x="1003" y="0"/>
                      <a:pt x="586" y="290"/>
                      <a:pt x="457" y="757"/>
                    </a:cubicBezTo>
                    <a:lnTo>
                      <a:pt x="153" y="1820"/>
                    </a:lnTo>
                    <a:cubicBezTo>
                      <a:pt x="1" y="2398"/>
                      <a:pt x="335" y="2945"/>
                      <a:pt x="882" y="3097"/>
                    </a:cubicBezTo>
                    <a:lnTo>
                      <a:pt x="1399" y="3249"/>
                    </a:lnTo>
                    <a:cubicBezTo>
                      <a:pt x="1480" y="3267"/>
                      <a:pt x="1561" y="3276"/>
                      <a:pt x="1642" y="3276"/>
                    </a:cubicBezTo>
                    <a:cubicBezTo>
                      <a:pt x="2107" y="3276"/>
                      <a:pt x="2546" y="2986"/>
                      <a:pt x="2676" y="2519"/>
                    </a:cubicBezTo>
                    <a:lnTo>
                      <a:pt x="2949" y="1456"/>
                    </a:lnTo>
                    <a:cubicBezTo>
                      <a:pt x="3101" y="908"/>
                      <a:pt x="2797" y="331"/>
                      <a:pt x="2220" y="179"/>
                    </a:cubicBezTo>
                    <a:lnTo>
                      <a:pt x="1733" y="27"/>
                    </a:lnTo>
                    <a:cubicBezTo>
                      <a:pt x="1648" y="9"/>
                      <a:pt x="1564" y="0"/>
                      <a:pt x="1481"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02" name="Google Shape;3302;p22"/>
              <p:cNvSpPr/>
              <p:nvPr/>
            </p:nvSpPr>
            <p:spPr>
              <a:xfrm>
                <a:off x="1814516" y="2629962"/>
                <a:ext cx="103643" cy="119532"/>
              </a:xfrm>
              <a:custGeom>
                <a:rect b="b" l="l" r="r" t="t"/>
                <a:pathLst>
                  <a:path extrusionOk="0" h="2490" w="2159">
                    <a:moveTo>
                      <a:pt x="1197" y="0"/>
                    </a:moveTo>
                    <a:cubicBezTo>
                      <a:pt x="796" y="0"/>
                      <a:pt x="437" y="259"/>
                      <a:pt x="334" y="667"/>
                    </a:cubicBezTo>
                    <a:lnTo>
                      <a:pt x="122" y="1366"/>
                    </a:lnTo>
                    <a:cubicBezTo>
                      <a:pt x="0" y="1853"/>
                      <a:pt x="274" y="2339"/>
                      <a:pt x="760" y="2460"/>
                    </a:cubicBezTo>
                    <a:cubicBezTo>
                      <a:pt x="833" y="2480"/>
                      <a:pt x="907" y="2489"/>
                      <a:pt x="981" y="2489"/>
                    </a:cubicBezTo>
                    <a:cubicBezTo>
                      <a:pt x="1364" y="2489"/>
                      <a:pt x="1727" y="2235"/>
                      <a:pt x="1854" y="1853"/>
                    </a:cubicBezTo>
                    <a:lnTo>
                      <a:pt x="2037" y="1123"/>
                    </a:lnTo>
                    <a:cubicBezTo>
                      <a:pt x="2158" y="667"/>
                      <a:pt x="1885" y="181"/>
                      <a:pt x="1429" y="29"/>
                    </a:cubicBezTo>
                    <a:cubicBezTo>
                      <a:pt x="1351" y="9"/>
                      <a:pt x="1273" y="0"/>
                      <a:pt x="1197"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03" name="Google Shape;3303;p22"/>
              <p:cNvSpPr/>
              <p:nvPr/>
            </p:nvSpPr>
            <p:spPr>
              <a:xfrm>
                <a:off x="2347070" y="1894496"/>
                <a:ext cx="173682" cy="77768"/>
              </a:xfrm>
              <a:custGeom>
                <a:rect b="b" l="l" r="r" t="t"/>
                <a:pathLst>
                  <a:path extrusionOk="0" h="1620" w="3618">
                    <a:moveTo>
                      <a:pt x="1" y="0"/>
                    </a:moveTo>
                    <a:cubicBezTo>
                      <a:pt x="61" y="152"/>
                      <a:pt x="183" y="304"/>
                      <a:pt x="335" y="395"/>
                    </a:cubicBezTo>
                    <a:lnTo>
                      <a:pt x="1855" y="1429"/>
                    </a:lnTo>
                    <a:cubicBezTo>
                      <a:pt x="2031" y="1558"/>
                      <a:pt x="2234" y="1619"/>
                      <a:pt x="2437" y="1619"/>
                    </a:cubicBezTo>
                    <a:cubicBezTo>
                      <a:pt x="2759" y="1619"/>
                      <a:pt x="3078" y="1465"/>
                      <a:pt x="3283" y="1186"/>
                    </a:cubicBezTo>
                    <a:lnTo>
                      <a:pt x="3618" y="699"/>
                    </a:lnTo>
                    <a:cubicBezTo>
                      <a:pt x="2463" y="213"/>
                      <a:pt x="1216" y="0"/>
                      <a:pt x="1"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04" name="Google Shape;3304;p22"/>
              <p:cNvSpPr/>
              <p:nvPr/>
            </p:nvSpPr>
            <p:spPr>
              <a:xfrm>
                <a:off x="3008033" y="2326386"/>
                <a:ext cx="188276" cy="97450"/>
              </a:xfrm>
              <a:custGeom>
                <a:rect b="b" l="l" r="r" t="t"/>
                <a:pathLst>
                  <a:path extrusionOk="0" h="2030" w="3922">
                    <a:moveTo>
                      <a:pt x="3922" y="0"/>
                    </a:moveTo>
                    <a:cubicBezTo>
                      <a:pt x="3405" y="274"/>
                      <a:pt x="2858" y="456"/>
                      <a:pt x="2280" y="517"/>
                    </a:cubicBezTo>
                    <a:cubicBezTo>
                      <a:pt x="1647" y="644"/>
                      <a:pt x="1014" y="707"/>
                      <a:pt x="381" y="707"/>
                    </a:cubicBezTo>
                    <a:cubicBezTo>
                      <a:pt x="254" y="707"/>
                      <a:pt x="127" y="704"/>
                      <a:pt x="1" y="699"/>
                    </a:cubicBezTo>
                    <a:lnTo>
                      <a:pt x="1" y="699"/>
                    </a:lnTo>
                    <a:cubicBezTo>
                      <a:pt x="31" y="730"/>
                      <a:pt x="92" y="760"/>
                      <a:pt x="122" y="790"/>
                    </a:cubicBezTo>
                    <a:lnTo>
                      <a:pt x="1642" y="1854"/>
                    </a:lnTo>
                    <a:cubicBezTo>
                      <a:pt x="1818" y="1971"/>
                      <a:pt x="2024" y="2030"/>
                      <a:pt x="2230" y="2030"/>
                    </a:cubicBezTo>
                    <a:cubicBezTo>
                      <a:pt x="2559" y="2030"/>
                      <a:pt x="2884" y="1880"/>
                      <a:pt x="3071" y="1581"/>
                    </a:cubicBezTo>
                    <a:lnTo>
                      <a:pt x="3739" y="638"/>
                    </a:lnTo>
                    <a:cubicBezTo>
                      <a:pt x="3861" y="456"/>
                      <a:pt x="3922" y="213"/>
                      <a:pt x="3922"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05" name="Google Shape;3305;p22"/>
              <p:cNvSpPr/>
              <p:nvPr/>
            </p:nvSpPr>
            <p:spPr>
              <a:xfrm>
                <a:off x="1820324" y="2219866"/>
                <a:ext cx="81753" cy="143055"/>
              </a:xfrm>
              <a:custGeom>
                <a:rect b="b" l="l" r="r" t="t"/>
                <a:pathLst>
                  <a:path extrusionOk="0" h="2980" w="1703">
                    <a:moveTo>
                      <a:pt x="913" y="0"/>
                    </a:moveTo>
                    <a:cubicBezTo>
                      <a:pt x="517" y="973"/>
                      <a:pt x="213" y="1976"/>
                      <a:pt x="1" y="2979"/>
                    </a:cubicBezTo>
                    <a:cubicBezTo>
                      <a:pt x="305" y="2949"/>
                      <a:pt x="578" y="2797"/>
                      <a:pt x="761" y="2554"/>
                    </a:cubicBezTo>
                    <a:lnTo>
                      <a:pt x="1399" y="1611"/>
                    </a:lnTo>
                    <a:cubicBezTo>
                      <a:pt x="1703" y="1125"/>
                      <a:pt x="1612" y="487"/>
                      <a:pt x="1125" y="152"/>
                    </a:cubicBezTo>
                    <a:lnTo>
                      <a:pt x="913" y="0"/>
                    </a:ln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06" name="Google Shape;3306;p22"/>
              <p:cNvSpPr/>
              <p:nvPr/>
            </p:nvSpPr>
            <p:spPr>
              <a:xfrm>
                <a:off x="3282375" y="1585159"/>
                <a:ext cx="87561" cy="137198"/>
              </a:xfrm>
              <a:custGeom>
                <a:rect b="b" l="l" r="r" t="t"/>
                <a:pathLst>
                  <a:path extrusionOk="0" h="2858" w="1824">
                    <a:moveTo>
                      <a:pt x="1064" y="0"/>
                    </a:moveTo>
                    <a:cubicBezTo>
                      <a:pt x="547" y="882"/>
                      <a:pt x="183" y="1854"/>
                      <a:pt x="0" y="2857"/>
                    </a:cubicBezTo>
                    <a:cubicBezTo>
                      <a:pt x="91" y="2827"/>
                      <a:pt x="183" y="2797"/>
                      <a:pt x="274" y="2736"/>
                    </a:cubicBezTo>
                    <a:lnTo>
                      <a:pt x="1216" y="2098"/>
                    </a:lnTo>
                    <a:cubicBezTo>
                      <a:pt x="1702" y="1794"/>
                      <a:pt x="1824" y="1155"/>
                      <a:pt x="1520" y="669"/>
                    </a:cubicBezTo>
                    <a:lnTo>
                      <a:pt x="1064" y="0"/>
                    </a:ln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07" name="Google Shape;3307;p22"/>
              <p:cNvSpPr/>
              <p:nvPr/>
            </p:nvSpPr>
            <p:spPr>
              <a:xfrm>
                <a:off x="3542075" y="1373559"/>
                <a:ext cx="163457" cy="80744"/>
              </a:xfrm>
              <a:custGeom>
                <a:rect b="b" l="l" r="r" t="t"/>
                <a:pathLst>
                  <a:path extrusionOk="0" h="1682" w="3405">
                    <a:moveTo>
                      <a:pt x="3405" y="1"/>
                    </a:moveTo>
                    <a:cubicBezTo>
                      <a:pt x="2919" y="1"/>
                      <a:pt x="2402" y="31"/>
                      <a:pt x="1916" y="92"/>
                    </a:cubicBezTo>
                    <a:cubicBezTo>
                      <a:pt x="1247" y="183"/>
                      <a:pt x="609" y="366"/>
                      <a:pt x="1" y="609"/>
                    </a:cubicBezTo>
                    <a:cubicBezTo>
                      <a:pt x="122" y="822"/>
                      <a:pt x="274" y="974"/>
                      <a:pt x="457" y="1065"/>
                    </a:cubicBezTo>
                    <a:lnTo>
                      <a:pt x="1490" y="1581"/>
                    </a:lnTo>
                    <a:cubicBezTo>
                      <a:pt x="1626" y="1649"/>
                      <a:pt x="1774" y="1682"/>
                      <a:pt x="1922" y="1682"/>
                    </a:cubicBezTo>
                    <a:cubicBezTo>
                      <a:pt x="2302" y="1682"/>
                      <a:pt x="2683" y="1467"/>
                      <a:pt x="2858" y="1095"/>
                    </a:cubicBezTo>
                    <a:lnTo>
                      <a:pt x="3405" y="1"/>
                    </a:ln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08" name="Google Shape;3308;p22"/>
              <p:cNvSpPr/>
              <p:nvPr/>
            </p:nvSpPr>
            <p:spPr>
              <a:xfrm>
                <a:off x="3933114" y="1445084"/>
                <a:ext cx="109499" cy="109547"/>
              </a:xfrm>
              <a:custGeom>
                <a:rect b="b" l="l" r="r" t="t"/>
                <a:pathLst>
                  <a:path extrusionOk="0" h="2282" w="2281">
                    <a:moveTo>
                      <a:pt x="1" y="0"/>
                    </a:moveTo>
                    <a:lnTo>
                      <a:pt x="61" y="1307"/>
                    </a:lnTo>
                    <a:cubicBezTo>
                      <a:pt x="91" y="1865"/>
                      <a:pt x="546" y="2281"/>
                      <a:pt x="1098" y="2281"/>
                    </a:cubicBezTo>
                    <a:cubicBezTo>
                      <a:pt x="1117" y="2281"/>
                      <a:pt x="1136" y="2281"/>
                      <a:pt x="1156" y="2280"/>
                    </a:cubicBezTo>
                    <a:lnTo>
                      <a:pt x="2280" y="2250"/>
                    </a:lnTo>
                    <a:lnTo>
                      <a:pt x="2280" y="2219"/>
                    </a:lnTo>
                    <a:cubicBezTo>
                      <a:pt x="1642" y="1368"/>
                      <a:pt x="882" y="608"/>
                      <a:pt x="1"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09" name="Google Shape;3309;p22"/>
              <p:cNvSpPr/>
              <p:nvPr/>
            </p:nvSpPr>
            <p:spPr>
              <a:xfrm>
                <a:off x="4887381" y="1602633"/>
                <a:ext cx="74456" cy="74504"/>
              </a:xfrm>
              <a:custGeom>
                <a:rect b="b" l="l" r="r" t="t"/>
                <a:pathLst>
                  <a:path extrusionOk="0" h="1552" w="1551">
                    <a:moveTo>
                      <a:pt x="782" y="1"/>
                    </a:moveTo>
                    <a:cubicBezTo>
                      <a:pt x="415" y="1"/>
                      <a:pt x="0" y="335"/>
                      <a:pt x="0" y="335"/>
                    </a:cubicBezTo>
                    <a:cubicBezTo>
                      <a:pt x="669" y="366"/>
                      <a:pt x="1247" y="882"/>
                      <a:pt x="1368" y="1551"/>
                    </a:cubicBezTo>
                    <a:cubicBezTo>
                      <a:pt x="1368" y="1551"/>
                      <a:pt x="1551" y="670"/>
                      <a:pt x="1155" y="183"/>
                    </a:cubicBezTo>
                    <a:cubicBezTo>
                      <a:pt x="1055" y="49"/>
                      <a:pt x="922" y="1"/>
                      <a:pt x="782" y="1"/>
                    </a:cubicBezTo>
                    <a:close/>
                  </a:path>
                </a:pathLst>
              </a:custGeom>
              <a:solidFill>
                <a:srgbClr val="016819"/>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10" name="Google Shape;3310;p22"/>
              <p:cNvSpPr/>
              <p:nvPr/>
            </p:nvSpPr>
            <p:spPr>
              <a:xfrm>
                <a:off x="4613087" y="1623082"/>
                <a:ext cx="86121" cy="61350"/>
              </a:xfrm>
              <a:custGeom>
                <a:rect b="b" l="l" r="r" t="t"/>
                <a:pathLst>
                  <a:path extrusionOk="0" fill="none" h="1278" w="1794">
                    <a:moveTo>
                      <a:pt x="1793" y="1034"/>
                    </a:moveTo>
                    <a:cubicBezTo>
                      <a:pt x="1489" y="1"/>
                      <a:pt x="0" y="213"/>
                      <a:pt x="0" y="1277"/>
                    </a:cubicBezTo>
                  </a:path>
                </a:pathLst>
              </a:custGeom>
              <a:noFill/>
              <a:ln cap="flat" cmpd="sng" w="9525">
                <a:solidFill>
                  <a:srgbClr val="016819"/>
                </a:solidFill>
                <a:prstDash val="solid"/>
                <a:miter lim="30395"/>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11" name="Google Shape;3311;p22"/>
              <p:cNvSpPr/>
              <p:nvPr/>
            </p:nvSpPr>
            <p:spPr>
              <a:xfrm>
                <a:off x="4783789" y="1766086"/>
                <a:ext cx="13153" cy="35044"/>
              </a:xfrm>
              <a:custGeom>
                <a:rect b="b" l="l" r="r" t="t"/>
                <a:pathLst>
                  <a:path extrusionOk="0" h="730" w="274">
                    <a:moveTo>
                      <a:pt x="183" y="0"/>
                    </a:moveTo>
                    <a:lnTo>
                      <a:pt x="183" y="0"/>
                    </a:lnTo>
                    <a:cubicBezTo>
                      <a:pt x="0" y="213"/>
                      <a:pt x="31" y="547"/>
                      <a:pt x="274" y="730"/>
                    </a:cubicBezTo>
                    <a:lnTo>
                      <a:pt x="183" y="0"/>
                    </a:lnTo>
                    <a:close/>
                  </a:path>
                </a:pathLst>
              </a:custGeom>
              <a:solidFill>
                <a:srgbClr val="016819"/>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12" name="Google Shape;3312;p22"/>
              <p:cNvSpPr/>
              <p:nvPr/>
            </p:nvSpPr>
            <p:spPr>
              <a:xfrm>
                <a:off x="4668484" y="1717890"/>
                <a:ext cx="81801" cy="39460"/>
              </a:xfrm>
              <a:custGeom>
                <a:rect b="b" l="l" r="r" t="t"/>
                <a:pathLst>
                  <a:path extrusionOk="0" h="822" w="1704">
                    <a:moveTo>
                      <a:pt x="964" y="0"/>
                    </a:moveTo>
                    <a:cubicBezTo>
                      <a:pt x="957" y="0"/>
                      <a:pt x="950" y="1"/>
                      <a:pt x="943" y="1"/>
                    </a:cubicBezTo>
                    <a:cubicBezTo>
                      <a:pt x="670" y="62"/>
                      <a:pt x="1308" y="670"/>
                      <a:pt x="1308" y="670"/>
                    </a:cubicBezTo>
                    <a:cubicBezTo>
                      <a:pt x="1004" y="518"/>
                      <a:pt x="670" y="366"/>
                      <a:pt x="305" y="305"/>
                    </a:cubicBezTo>
                    <a:cubicBezTo>
                      <a:pt x="288" y="302"/>
                      <a:pt x="273" y="301"/>
                      <a:pt x="260" y="301"/>
                    </a:cubicBezTo>
                    <a:cubicBezTo>
                      <a:pt x="1" y="301"/>
                      <a:pt x="281" y="822"/>
                      <a:pt x="396" y="822"/>
                    </a:cubicBezTo>
                    <a:lnTo>
                      <a:pt x="1703" y="640"/>
                    </a:lnTo>
                    <a:lnTo>
                      <a:pt x="1582" y="640"/>
                    </a:lnTo>
                    <a:cubicBezTo>
                      <a:pt x="1582" y="640"/>
                      <a:pt x="1262" y="0"/>
                      <a:pt x="964" y="0"/>
                    </a:cubicBezTo>
                    <a:close/>
                  </a:path>
                </a:pathLst>
              </a:custGeom>
              <a:solidFill>
                <a:srgbClr val="27B237"/>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13" name="Google Shape;3313;p22"/>
              <p:cNvSpPr/>
              <p:nvPr/>
            </p:nvSpPr>
            <p:spPr>
              <a:xfrm>
                <a:off x="4772124" y="1747124"/>
                <a:ext cx="283085" cy="43781"/>
              </a:xfrm>
              <a:custGeom>
                <a:rect b="b" l="l" r="r" t="t"/>
                <a:pathLst>
                  <a:path extrusionOk="0" h="912" w="5897">
                    <a:moveTo>
                      <a:pt x="5715" y="0"/>
                    </a:moveTo>
                    <a:cubicBezTo>
                      <a:pt x="5048" y="455"/>
                      <a:pt x="3999" y="606"/>
                      <a:pt x="2888" y="606"/>
                    </a:cubicBezTo>
                    <a:cubicBezTo>
                      <a:pt x="1922" y="606"/>
                      <a:pt x="909" y="492"/>
                      <a:pt x="61" y="365"/>
                    </a:cubicBezTo>
                    <a:lnTo>
                      <a:pt x="0" y="669"/>
                    </a:lnTo>
                    <a:cubicBezTo>
                      <a:pt x="973" y="821"/>
                      <a:pt x="1946" y="912"/>
                      <a:pt x="2918" y="912"/>
                    </a:cubicBezTo>
                    <a:cubicBezTo>
                      <a:pt x="4073" y="912"/>
                      <a:pt x="5167" y="760"/>
                      <a:pt x="5897" y="243"/>
                    </a:cubicBezTo>
                    <a:lnTo>
                      <a:pt x="5715" y="0"/>
                    </a:ln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14" name="Google Shape;3314;p22"/>
              <p:cNvSpPr/>
              <p:nvPr/>
            </p:nvSpPr>
            <p:spPr>
              <a:xfrm>
                <a:off x="4140298" y="1706273"/>
                <a:ext cx="420284" cy="305600"/>
              </a:xfrm>
              <a:custGeom>
                <a:rect b="b" l="l" r="r" t="t"/>
                <a:pathLst>
                  <a:path extrusionOk="0" h="6366" w="8755">
                    <a:moveTo>
                      <a:pt x="8025" y="0"/>
                    </a:moveTo>
                    <a:lnTo>
                      <a:pt x="122" y="1125"/>
                    </a:lnTo>
                    <a:lnTo>
                      <a:pt x="1" y="1125"/>
                    </a:lnTo>
                    <a:lnTo>
                      <a:pt x="1" y="6353"/>
                    </a:lnTo>
                    <a:cubicBezTo>
                      <a:pt x="81" y="6362"/>
                      <a:pt x="164" y="6365"/>
                      <a:pt x="248" y="6365"/>
                    </a:cubicBezTo>
                    <a:cubicBezTo>
                      <a:pt x="450" y="6365"/>
                      <a:pt x="658" y="6344"/>
                      <a:pt x="852" y="6322"/>
                    </a:cubicBezTo>
                    <a:lnTo>
                      <a:pt x="8755" y="5198"/>
                    </a:lnTo>
                    <a:lnTo>
                      <a:pt x="8025" y="0"/>
                    </a:lnTo>
                    <a:close/>
                  </a:path>
                </a:pathLst>
              </a:custGeom>
              <a:solidFill>
                <a:srgbClr val="71936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15" name="Google Shape;3315;p22"/>
              <p:cNvSpPr/>
              <p:nvPr/>
            </p:nvSpPr>
            <p:spPr>
              <a:xfrm>
                <a:off x="4172413" y="1539220"/>
                <a:ext cx="871147" cy="423164"/>
              </a:xfrm>
              <a:custGeom>
                <a:rect b="b" l="l" r="r" t="t"/>
                <a:pathLst>
                  <a:path extrusionOk="0" h="8815" w="18147">
                    <a:moveTo>
                      <a:pt x="16100" y="0"/>
                    </a:moveTo>
                    <a:cubicBezTo>
                      <a:pt x="15196" y="0"/>
                      <a:pt x="14128" y="1309"/>
                      <a:pt x="13001" y="1309"/>
                    </a:cubicBezTo>
                    <a:cubicBezTo>
                      <a:pt x="12763" y="1309"/>
                      <a:pt x="12523" y="1251"/>
                      <a:pt x="12280" y="1109"/>
                    </a:cubicBezTo>
                    <a:cubicBezTo>
                      <a:pt x="11378" y="583"/>
                      <a:pt x="10511" y="266"/>
                      <a:pt x="9642" y="266"/>
                    </a:cubicBezTo>
                    <a:cubicBezTo>
                      <a:pt x="9106" y="266"/>
                      <a:pt x="8570" y="387"/>
                      <a:pt x="8025" y="653"/>
                    </a:cubicBezTo>
                    <a:cubicBezTo>
                      <a:pt x="6596" y="1352"/>
                      <a:pt x="6627" y="3419"/>
                      <a:pt x="1156" y="4362"/>
                    </a:cubicBezTo>
                    <a:cubicBezTo>
                      <a:pt x="1" y="4544"/>
                      <a:pt x="4013" y="7280"/>
                      <a:pt x="5533" y="7979"/>
                    </a:cubicBezTo>
                    <a:cubicBezTo>
                      <a:pt x="6877" y="8581"/>
                      <a:pt x="8000" y="8815"/>
                      <a:pt x="8932" y="8815"/>
                    </a:cubicBezTo>
                    <a:cubicBezTo>
                      <a:pt x="11245" y="8815"/>
                      <a:pt x="12377" y="7373"/>
                      <a:pt x="12767" y="6550"/>
                    </a:cubicBezTo>
                    <a:cubicBezTo>
                      <a:pt x="13162" y="5699"/>
                      <a:pt x="15046" y="6185"/>
                      <a:pt x="14986" y="5760"/>
                    </a:cubicBezTo>
                    <a:cubicBezTo>
                      <a:pt x="14931" y="5267"/>
                      <a:pt x="14778" y="5021"/>
                      <a:pt x="13352" y="5021"/>
                    </a:cubicBezTo>
                    <a:cubicBezTo>
                      <a:pt x="13193" y="5021"/>
                      <a:pt x="13019" y="5024"/>
                      <a:pt x="12828" y="5030"/>
                    </a:cubicBezTo>
                    <a:cubicBezTo>
                      <a:pt x="14560" y="4787"/>
                      <a:pt x="18147" y="4149"/>
                      <a:pt x="17995" y="2963"/>
                    </a:cubicBezTo>
                    <a:cubicBezTo>
                      <a:pt x="17812" y="1808"/>
                      <a:pt x="17387" y="258"/>
                      <a:pt x="16262" y="15"/>
                    </a:cubicBezTo>
                    <a:cubicBezTo>
                      <a:pt x="16209" y="5"/>
                      <a:pt x="16155" y="0"/>
                      <a:pt x="16100" y="0"/>
                    </a:cubicBezTo>
                    <a:close/>
                  </a:path>
                </a:pathLst>
              </a:custGeom>
              <a:solidFill>
                <a:srgbClr val="71936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16" name="Google Shape;3316;p22"/>
              <p:cNvSpPr/>
              <p:nvPr/>
            </p:nvSpPr>
            <p:spPr>
              <a:xfrm>
                <a:off x="4141786" y="1677087"/>
                <a:ext cx="901774" cy="334787"/>
              </a:xfrm>
              <a:custGeom>
                <a:rect b="b" l="l" r="r" t="t"/>
                <a:pathLst>
                  <a:path extrusionOk="0" h="6974" w="18785">
                    <a:moveTo>
                      <a:pt x="18633" y="0"/>
                    </a:moveTo>
                    <a:cubicBezTo>
                      <a:pt x="18207" y="213"/>
                      <a:pt x="17691" y="395"/>
                      <a:pt x="17143" y="669"/>
                    </a:cubicBezTo>
                    <a:cubicBezTo>
                      <a:pt x="15767" y="1277"/>
                      <a:pt x="14483" y="1450"/>
                      <a:pt x="13340" y="1450"/>
                    </a:cubicBezTo>
                    <a:cubicBezTo>
                      <a:pt x="11826" y="1450"/>
                      <a:pt x="10560" y="1147"/>
                      <a:pt x="9655" y="1147"/>
                    </a:cubicBezTo>
                    <a:cubicBezTo>
                      <a:pt x="9159" y="1147"/>
                      <a:pt x="8771" y="1238"/>
                      <a:pt x="8511" y="1520"/>
                    </a:cubicBezTo>
                    <a:cubicBezTo>
                      <a:pt x="7113" y="3040"/>
                      <a:pt x="10730" y="4438"/>
                      <a:pt x="7447" y="4924"/>
                    </a:cubicBezTo>
                    <a:cubicBezTo>
                      <a:pt x="5298" y="5243"/>
                      <a:pt x="3125" y="5422"/>
                      <a:pt x="950" y="5422"/>
                    </a:cubicBezTo>
                    <a:cubicBezTo>
                      <a:pt x="633" y="5422"/>
                      <a:pt x="317" y="5418"/>
                      <a:pt x="0" y="5411"/>
                    </a:cubicBezTo>
                    <a:lnTo>
                      <a:pt x="0" y="6961"/>
                    </a:lnTo>
                    <a:cubicBezTo>
                      <a:pt x="80" y="6970"/>
                      <a:pt x="160" y="6973"/>
                      <a:pt x="241" y="6973"/>
                    </a:cubicBezTo>
                    <a:cubicBezTo>
                      <a:pt x="434" y="6973"/>
                      <a:pt x="627" y="6952"/>
                      <a:pt x="821" y="6930"/>
                    </a:cubicBezTo>
                    <a:lnTo>
                      <a:pt x="8511" y="5836"/>
                    </a:lnTo>
                    <a:cubicBezTo>
                      <a:pt x="8906" y="5907"/>
                      <a:pt x="9273" y="5939"/>
                      <a:pt x="9615" y="5939"/>
                    </a:cubicBezTo>
                    <a:cubicBezTo>
                      <a:pt x="11905" y="5939"/>
                      <a:pt x="13038" y="4498"/>
                      <a:pt x="13435" y="3678"/>
                    </a:cubicBezTo>
                    <a:cubicBezTo>
                      <a:pt x="13830" y="2827"/>
                      <a:pt x="15715" y="3313"/>
                      <a:pt x="15654" y="2888"/>
                    </a:cubicBezTo>
                    <a:cubicBezTo>
                      <a:pt x="15599" y="2395"/>
                      <a:pt x="15446" y="2149"/>
                      <a:pt x="14020" y="2149"/>
                    </a:cubicBezTo>
                    <a:cubicBezTo>
                      <a:pt x="13862" y="2149"/>
                      <a:pt x="13687" y="2152"/>
                      <a:pt x="13496" y="2158"/>
                    </a:cubicBezTo>
                    <a:cubicBezTo>
                      <a:pt x="15198" y="1915"/>
                      <a:pt x="18785" y="1277"/>
                      <a:pt x="18633" y="91"/>
                    </a:cubicBezTo>
                    <a:lnTo>
                      <a:pt x="18633" y="0"/>
                    </a:lnTo>
                    <a:close/>
                  </a:path>
                </a:pathLst>
              </a:custGeom>
              <a:solidFill>
                <a:srgbClr val="C8D7A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17" name="Google Shape;3317;p22"/>
              <p:cNvSpPr/>
              <p:nvPr/>
            </p:nvSpPr>
            <p:spPr>
              <a:xfrm>
                <a:off x="4140298" y="1801945"/>
                <a:ext cx="112428" cy="162641"/>
              </a:xfrm>
              <a:custGeom>
                <a:rect b="b" l="l" r="r" t="t"/>
                <a:pathLst>
                  <a:path extrusionOk="0" h="3388" w="2342">
                    <a:moveTo>
                      <a:pt x="1109" y="0"/>
                    </a:moveTo>
                    <a:cubicBezTo>
                      <a:pt x="1054" y="0"/>
                      <a:pt x="999" y="4"/>
                      <a:pt x="943" y="13"/>
                    </a:cubicBezTo>
                    <a:lnTo>
                      <a:pt x="1" y="135"/>
                    </a:lnTo>
                    <a:lnTo>
                      <a:pt x="1" y="3387"/>
                    </a:lnTo>
                    <a:lnTo>
                      <a:pt x="1399" y="3174"/>
                    </a:lnTo>
                    <a:cubicBezTo>
                      <a:pt x="1946" y="3083"/>
                      <a:pt x="2341" y="2566"/>
                      <a:pt x="2281" y="1989"/>
                    </a:cubicBezTo>
                    <a:lnTo>
                      <a:pt x="2129" y="895"/>
                    </a:lnTo>
                    <a:cubicBezTo>
                      <a:pt x="2046" y="373"/>
                      <a:pt x="1617" y="0"/>
                      <a:pt x="1109"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18" name="Google Shape;3318;p22"/>
              <p:cNvSpPr/>
              <p:nvPr/>
            </p:nvSpPr>
            <p:spPr>
              <a:xfrm>
                <a:off x="4887381" y="1602633"/>
                <a:ext cx="74456" cy="74504"/>
              </a:xfrm>
              <a:custGeom>
                <a:rect b="b" l="l" r="r" t="t"/>
                <a:pathLst>
                  <a:path extrusionOk="0" h="1552" w="1551">
                    <a:moveTo>
                      <a:pt x="782" y="1"/>
                    </a:moveTo>
                    <a:cubicBezTo>
                      <a:pt x="415" y="1"/>
                      <a:pt x="0" y="335"/>
                      <a:pt x="0" y="335"/>
                    </a:cubicBezTo>
                    <a:cubicBezTo>
                      <a:pt x="669" y="366"/>
                      <a:pt x="1247" y="882"/>
                      <a:pt x="1368" y="1551"/>
                    </a:cubicBezTo>
                    <a:cubicBezTo>
                      <a:pt x="1368" y="1551"/>
                      <a:pt x="1551" y="670"/>
                      <a:pt x="1155" y="183"/>
                    </a:cubicBezTo>
                    <a:cubicBezTo>
                      <a:pt x="1055" y="49"/>
                      <a:pt x="922" y="1"/>
                      <a:pt x="782" y="1"/>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19" name="Google Shape;3319;p22"/>
              <p:cNvSpPr/>
              <p:nvPr/>
            </p:nvSpPr>
            <p:spPr>
              <a:xfrm>
                <a:off x="4613087" y="1623082"/>
                <a:ext cx="86121" cy="61350"/>
              </a:xfrm>
              <a:custGeom>
                <a:rect b="b" l="l" r="r" t="t"/>
                <a:pathLst>
                  <a:path extrusionOk="0" fill="none" h="1278" w="1794">
                    <a:moveTo>
                      <a:pt x="1793" y="1034"/>
                    </a:moveTo>
                    <a:cubicBezTo>
                      <a:pt x="1489" y="1"/>
                      <a:pt x="0" y="213"/>
                      <a:pt x="0" y="1277"/>
                    </a:cubicBezTo>
                  </a:path>
                </a:pathLst>
              </a:custGeom>
              <a:noFill/>
              <a:ln cap="flat" cmpd="sng" w="19050">
                <a:solidFill>
                  <a:srgbClr val="3F6B3D"/>
                </a:solidFill>
                <a:prstDash val="solid"/>
                <a:miter lim="30395"/>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20" name="Google Shape;3320;p22"/>
              <p:cNvSpPr/>
              <p:nvPr/>
            </p:nvSpPr>
            <p:spPr>
              <a:xfrm>
                <a:off x="4783789" y="1766086"/>
                <a:ext cx="13153" cy="35044"/>
              </a:xfrm>
              <a:custGeom>
                <a:rect b="b" l="l" r="r" t="t"/>
                <a:pathLst>
                  <a:path extrusionOk="0" h="730" w="274">
                    <a:moveTo>
                      <a:pt x="183" y="0"/>
                    </a:moveTo>
                    <a:lnTo>
                      <a:pt x="183" y="0"/>
                    </a:lnTo>
                    <a:cubicBezTo>
                      <a:pt x="0" y="213"/>
                      <a:pt x="31" y="547"/>
                      <a:pt x="274" y="730"/>
                    </a:cubicBezTo>
                    <a:lnTo>
                      <a:pt x="183" y="0"/>
                    </a:ln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21" name="Google Shape;3321;p22"/>
              <p:cNvSpPr/>
              <p:nvPr/>
            </p:nvSpPr>
            <p:spPr>
              <a:xfrm rot="648155">
                <a:off x="1155120" y="3027422"/>
                <a:ext cx="725270" cy="875576"/>
              </a:xfrm>
              <a:custGeom>
                <a:rect b="b" l="l" r="r" t="t"/>
                <a:pathLst>
                  <a:path extrusionOk="0" h="18239" w="15108">
                    <a:moveTo>
                      <a:pt x="13344" y="1"/>
                    </a:moveTo>
                    <a:cubicBezTo>
                      <a:pt x="12554" y="1399"/>
                      <a:pt x="11824" y="2828"/>
                      <a:pt x="11186" y="4317"/>
                    </a:cubicBezTo>
                    <a:cubicBezTo>
                      <a:pt x="10244" y="6475"/>
                      <a:pt x="8359" y="8056"/>
                      <a:pt x="6049" y="8572"/>
                    </a:cubicBezTo>
                    <a:cubicBezTo>
                      <a:pt x="0" y="10122"/>
                      <a:pt x="365" y="18238"/>
                      <a:pt x="365" y="18238"/>
                    </a:cubicBezTo>
                    <a:cubicBezTo>
                      <a:pt x="2918" y="9180"/>
                      <a:pt x="12645" y="12189"/>
                      <a:pt x="13982" y="6931"/>
                    </a:cubicBezTo>
                    <a:cubicBezTo>
                      <a:pt x="15107" y="2584"/>
                      <a:pt x="13344" y="1"/>
                      <a:pt x="13344" y="1"/>
                    </a:cubicBezTo>
                    <a:close/>
                  </a:path>
                </a:pathLst>
              </a:custGeom>
              <a:solidFill>
                <a:srgbClr val="71936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22" name="Google Shape;3322;p22"/>
              <p:cNvSpPr/>
              <p:nvPr/>
            </p:nvSpPr>
            <p:spPr>
              <a:xfrm rot="648155">
                <a:off x="1172351" y="3029051"/>
                <a:ext cx="707748" cy="877016"/>
              </a:xfrm>
              <a:custGeom>
                <a:rect b="b" l="l" r="r" t="t"/>
                <a:pathLst>
                  <a:path extrusionOk="0" h="18269" w="14743">
                    <a:moveTo>
                      <a:pt x="12979" y="1"/>
                    </a:moveTo>
                    <a:cubicBezTo>
                      <a:pt x="12766" y="366"/>
                      <a:pt x="12554" y="761"/>
                      <a:pt x="12371" y="1125"/>
                    </a:cubicBezTo>
                    <a:cubicBezTo>
                      <a:pt x="13009" y="2706"/>
                      <a:pt x="12705" y="4864"/>
                      <a:pt x="12098" y="6323"/>
                    </a:cubicBezTo>
                    <a:cubicBezTo>
                      <a:pt x="11216" y="8420"/>
                      <a:pt x="9271" y="9271"/>
                      <a:pt x="7204" y="9940"/>
                    </a:cubicBezTo>
                    <a:cubicBezTo>
                      <a:pt x="4651" y="10761"/>
                      <a:pt x="2432" y="11673"/>
                      <a:pt x="1216" y="14104"/>
                    </a:cubicBezTo>
                    <a:cubicBezTo>
                      <a:pt x="578" y="15411"/>
                      <a:pt x="182" y="16840"/>
                      <a:pt x="0" y="18269"/>
                    </a:cubicBezTo>
                    <a:cubicBezTo>
                      <a:pt x="2553" y="9211"/>
                      <a:pt x="12280" y="12189"/>
                      <a:pt x="13617" y="6961"/>
                    </a:cubicBezTo>
                    <a:cubicBezTo>
                      <a:pt x="14742" y="2584"/>
                      <a:pt x="12979" y="1"/>
                      <a:pt x="12979" y="1"/>
                    </a:cubicBezTo>
                    <a:close/>
                  </a:path>
                </a:pathLst>
              </a:custGeom>
              <a:solidFill>
                <a:srgbClr val="C8D7A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23" name="Google Shape;3323;p22"/>
              <p:cNvSpPr/>
              <p:nvPr/>
            </p:nvSpPr>
            <p:spPr>
              <a:xfrm rot="648155">
                <a:off x="1722577" y="3227832"/>
                <a:ext cx="119726" cy="152370"/>
              </a:xfrm>
              <a:custGeom>
                <a:rect b="b" l="l" r="r" t="t"/>
                <a:pathLst>
                  <a:path extrusionOk="0" h="3174" w="2494">
                    <a:moveTo>
                      <a:pt x="1199" y="1"/>
                    </a:moveTo>
                    <a:cubicBezTo>
                      <a:pt x="904" y="1"/>
                      <a:pt x="650" y="196"/>
                      <a:pt x="548" y="478"/>
                    </a:cubicBezTo>
                    <a:lnTo>
                      <a:pt x="92" y="2180"/>
                    </a:lnTo>
                    <a:cubicBezTo>
                      <a:pt x="1" y="2514"/>
                      <a:pt x="214" y="2879"/>
                      <a:pt x="548" y="2970"/>
                    </a:cubicBezTo>
                    <a:lnTo>
                      <a:pt x="1125" y="3152"/>
                    </a:lnTo>
                    <a:cubicBezTo>
                      <a:pt x="1182" y="3167"/>
                      <a:pt x="1239" y="3173"/>
                      <a:pt x="1295" y="3173"/>
                    </a:cubicBezTo>
                    <a:cubicBezTo>
                      <a:pt x="1597" y="3173"/>
                      <a:pt x="1869" y="2974"/>
                      <a:pt x="1946" y="2666"/>
                    </a:cubicBezTo>
                    <a:lnTo>
                      <a:pt x="2402" y="994"/>
                    </a:lnTo>
                    <a:cubicBezTo>
                      <a:pt x="2493" y="630"/>
                      <a:pt x="2311" y="265"/>
                      <a:pt x="1946" y="174"/>
                    </a:cubicBezTo>
                    <a:lnTo>
                      <a:pt x="1369" y="22"/>
                    </a:lnTo>
                    <a:cubicBezTo>
                      <a:pt x="1311" y="7"/>
                      <a:pt x="1254" y="1"/>
                      <a:pt x="1199" y="1"/>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24" name="Google Shape;3324;p22"/>
              <p:cNvSpPr/>
              <p:nvPr/>
            </p:nvSpPr>
            <p:spPr>
              <a:xfrm>
                <a:off x="1711775" y="2928875"/>
                <a:ext cx="193100" cy="287950"/>
              </a:xfrm>
              <a:custGeom>
                <a:rect b="b" l="l" r="r" t="t"/>
                <a:pathLst>
                  <a:path extrusionOk="0" h="11518" w="7724">
                    <a:moveTo>
                      <a:pt x="0" y="8530"/>
                    </a:moveTo>
                    <a:lnTo>
                      <a:pt x="7724" y="0"/>
                    </a:lnTo>
                    <a:lnTo>
                      <a:pt x="6405" y="6341"/>
                    </a:lnTo>
                    <a:lnTo>
                      <a:pt x="2374" y="11518"/>
                    </a:lnTo>
                    <a:close/>
                  </a:path>
                </a:pathLst>
              </a:custGeom>
              <a:solidFill>
                <a:srgbClr val="122D2D"/>
              </a:solidFill>
              <a:ln>
                <a:noFill/>
              </a:ln>
            </p:spPr>
          </p:sp>
        </p:grpSp>
        <p:sp>
          <p:nvSpPr>
            <p:cNvPr id="3325" name="Google Shape;3325;p22"/>
            <p:cNvSpPr/>
            <p:nvPr/>
          </p:nvSpPr>
          <p:spPr>
            <a:xfrm flipH="1" rot="10800000">
              <a:off x="4454332" y="4447834"/>
              <a:ext cx="5018492" cy="948248"/>
            </a:xfrm>
            <a:custGeom>
              <a:rect b="b" l="l" r="r" t="t"/>
              <a:pathLst>
                <a:path extrusionOk="0" h="12812" w="67806">
                  <a:moveTo>
                    <a:pt x="13563" y="0"/>
                  </a:moveTo>
                  <a:cubicBezTo>
                    <a:pt x="13048" y="0"/>
                    <a:pt x="12534" y="4"/>
                    <a:pt x="12019" y="8"/>
                  </a:cubicBezTo>
                  <a:cubicBezTo>
                    <a:pt x="10501" y="17"/>
                    <a:pt x="8965" y="34"/>
                    <a:pt x="7472" y="324"/>
                  </a:cubicBezTo>
                  <a:cubicBezTo>
                    <a:pt x="5980" y="622"/>
                    <a:pt x="4572" y="1535"/>
                    <a:pt x="3199" y="2209"/>
                  </a:cubicBezTo>
                  <a:cubicBezTo>
                    <a:pt x="2167" y="2704"/>
                    <a:pt x="1254" y="3420"/>
                    <a:pt x="520" y="4307"/>
                  </a:cubicBezTo>
                  <a:cubicBezTo>
                    <a:pt x="256" y="4623"/>
                    <a:pt x="0" y="4998"/>
                    <a:pt x="26" y="5408"/>
                  </a:cubicBezTo>
                  <a:cubicBezTo>
                    <a:pt x="56" y="6030"/>
                    <a:pt x="713" y="6442"/>
                    <a:pt x="1344" y="6442"/>
                  </a:cubicBezTo>
                  <a:cubicBezTo>
                    <a:pt x="1423" y="6442"/>
                    <a:pt x="1501" y="6436"/>
                    <a:pt x="1578" y="6423"/>
                  </a:cubicBezTo>
                  <a:cubicBezTo>
                    <a:pt x="2261" y="6312"/>
                    <a:pt x="2824" y="5826"/>
                    <a:pt x="3344" y="5365"/>
                  </a:cubicBezTo>
                  <a:lnTo>
                    <a:pt x="3344" y="5365"/>
                  </a:lnTo>
                  <a:cubicBezTo>
                    <a:pt x="2858" y="5979"/>
                    <a:pt x="2354" y="6628"/>
                    <a:pt x="2218" y="7404"/>
                  </a:cubicBezTo>
                  <a:cubicBezTo>
                    <a:pt x="2073" y="8180"/>
                    <a:pt x="2431" y="9101"/>
                    <a:pt x="3182" y="9323"/>
                  </a:cubicBezTo>
                  <a:cubicBezTo>
                    <a:pt x="3298" y="9357"/>
                    <a:pt x="3417" y="9372"/>
                    <a:pt x="3536" y="9372"/>
                  </a:cubicBezTo>
                  <a:cubicBezTo>
                    <a:pt x="3960" y="9372"/>
                    <a:pt x="4387" y="9174"/>
                    <a:pt x="4700" y="8888"/>
                  </a:cubicBezTo>
                  <a:cubicBezTo>
                    <a:pt x="5110" y="8513"/>
                    <a:pt x="5383" y="8018"/>
                    <a:pt x="5647" y="7532"/>
                  </a:cubicBezTo>
                  <a:lnTo>
                    <a:pt x="5647" y="7532"/>
                  </a:lnTo>
                  <a:cubicBezTo>
                    <a:pt x="5442" y="8086"/>
                    <a:pt x="5229" y="8675"/>
                    <a:pt x="5297" y="9263"/>
                  </a:cubicBezTo>
                  <a:cubicBezTo>
                    <a:pt x="5374" y="9860"/>
                    <a:pt x="5818" y="10449"/>
                    <a:pt x="6415" y="10475"/>
                  </a:cubicBezTo>
                  <a:cubicBezTo>
                    <a:pt x="6429" y="10475"/>
                    <a:pt x="6443" y="10476"/>
                    <a:pt x="6457" y="10476"/>
                  </a:cubicBezTo>
                  <a:cubicBezTo>
                    <a:pt x="7009" y="10476"/>
                    <a:pt x="7462" y="9993"/>
                    <a:pt x="7711" y="9494"/>
                  </a:cubicBezTo>
                  <a:cubicBezTo>
                    <a:pt x="7959" y="8973"/>
                    <a:pt x="8087" y="8393"/>
                    <a:pt x="8411" y="7924"/>
                  </a:cubicBezTo>
                  <a:lnTo>
                    <a:pt x="8411" y="7924"/>
                  </a:lnTo>
                  <a:cubicBezTo>
                    <a:pt x="8334" y="9024"/>
                    <a:pt x="8658" y="10116"/>
                    <a:pt x="9332" y="10995"/>
                  </a:cubicBezTo>
                  <a:cubicBezTo>
                    <a:pt x="9552" y="11285"/>
                    <a:pt x="9883" y="11570"/>
                    <a:pt x="10229" y="11570"/>
                  </a:cubicBezTo>
                  <a:cubicBezTo>
                    <a:pt x="10299" y="11570"/>
                    <a:pt x="10370" y="11558"/>
                    <a:pt x="10441" y="11532"/>
                  </a:cubicBezTo>
                  <a:cubicBezTo>
                    <a:pt x="10748" y="11430"/>
                    <a:pt x="10901" y="11089"/>
                    <a:pt x="11012" y="10782"/>
                  </a:cubicBezTo>
                  <a:cubicBezTo>
                    <a:pt x="11337" y="9843"/>
                    <a:pt x="11499" y="8854"/>
                    <a:pt x="11473" y="7856"/>
                  </a:cubicBezTo>
                  <a:lnTo>
                    <a:pt x="11473" y="7856"/>
                  </a:lnTo>
                  <a:cubicBezTo>
                    <a:pt x="11712" y="8436"/>
                    <a:pt x="12010" y="9101"/>
                    <a:pt x="12462" y="9536"/>
                  </a:cubicBezTo>
                  <a:cubicBezTo>
                    <a:pt x="12775" y="9832"/>
                    <a:pt x="13206" y="10025"/>
                    <a:pt x="13622" y="10025"/>
                  </a:cubicBezTo>
                  <a:cubicBezTo>
                    <a:pt x="13818" y="10025"/>
                    <a:pt x="14010" y="9982"/>
                    <a:pt x="14186" y="9886"/>
                  </a:cubicBezTo>
                  <a:cubicBezTo>
                    <a:pt x="14621" y="9639"/>
                    <a:pt x="14842" y="9127"/>
                    <a:pt x="14859" y="8632"/>
                  </a:cubicBezTo>
                  <a:cubicBezTo>
                    <a:pt x="14885" y="8137"/>
                    <a:pt x="14749" y="7651"/>
                    <a:pt x="14604" y="7173"/>
                  </a:cubicBezTo>
                  <a:lnTo>
                    <a:pt x="14604" y="7173"/>
                  </a:lnTo>
                  <a:cubicBezTo>
                    <a:pt x="14876" y="7660"/>
                    <a:pt x="15226" y="8095"/>
                    <a:pt x="15636" y="8470"/>
                  </a:cubicBezTo>
                  <a:cubicBezTo>
                    <a:pt x="15876" y="8688"/>
                    <a:pt x="16170" y="8900"/>
                    <a:pt x="16488" y="8900"/>
                  </a:cubicBezTo>
                  <a:cubicBezTo>
                    <a:pt x="16531" y="8900"/>
                    <a:pt x="16573" y="8896"/>
                    <a:pt x="16617" y="8888"/>
                  </a:cubicBezTo>
                  <a:cubicBezTo>
                    <a:pt x="17018" y="8803"/>
                    <a:pt x="17248" y="8385"/>
                    <a:pt x="17359" y="7984"/>
                  </a:cubicBezTo>
                  <a:cubicBezTo>
                    <a:pt x="17615" y="7054"/>
                    <a:pt x="17495" y="6056"/>
                    <a:pt x="17035" y="5203"/>
                  </a:cubicBezTo>
                  <a:lnTo>
                    <a:pt x="17035" y="5203"/>
                  </a:lnTo>
                  <a:cubicBezTo>
                    <a:pt x="17495" y="5962"/>
                    <a:pt x="18229" y="6517"/>
                    <a:pt x="19022" y="6918"/>
                  </a:cubicBezTo>
                  <a:cubicBezTo>
                    <a:pt x="19212" y="7015"/>
                    <a:pt x="19423" y="7096"/>
                    <a:pt x="19628" y="7096"/>
                  </a:cubicBezTo>
                  <a:cubicBezTo>
                    <a:pt x="19709" y="7096"/>
                    <a:pt x="19789" y="7083"/>
                    <a:pt x="19867" y="7054"/>
                  </a:cubicBezTo>
                  <a:cubicBezTo>
                    <a:pt x="20174" y="6926"/>
                    <a:pt x="20319" y="6585"/>
                    <a:pt x="20387" y="6261"/>
                  </a:cubicBezTo>
                  <a:cubicBezTo>
                    <a:pt x="20454" y="5923"/>
                    <a:pt x="20463" y="5577"/>
                    <a:pt x="20422" y="5231"/>
                  </a:cubicBezTo>
                  <a:lnTo>
                    <a:pt x="20422" y="5231"/>
                  </a:lnTo>
                  <a:cubicBezTo>
                    <a:pt x="20653" y="5605"/>
                    <a:pt x="21045" y="5902"/>
                    <a:pt x="21479" y="5902"/>
                  </a:cubicBezTo>
                  <a:cubicBezTo>
                    <a:pt x="22042" y="5902"/>
                    <a:pt x="22468" y="5425"/>
                    <a:pt x="22681" y="4879"/>
                  </a:cubicBezTo>
                  <a:cubicBezTo>
                    <a:pt x="22954" y="5305"/>
                    <a:pt x="23321" y="5664"/>
                    <a:pt x="23748" y="5937"/>
                  </a:cubicBezTo>
                  <a:cubicBezTo>
                    <a:pt x="23995" y="6077"/>
                    <a:pt x="24275" y="6147"/>
                    <a:pt x="24557" y="6147"/>
                  </a:cubicBezTo>
                  <a:cubicBezTo>
                    <a:pt x="24703" y="6147"/>
                    <a:pt x="24850" y="6128"/>
                    <a:pt x="24993" y="6090"/>
                  </a:cubicBezTo>
                  <a:lnTo>
                    <a:pt x="24993" y="6090"/>
                  </a:lnTo>
                  <a:cubicBezTo>
                    <a:pt x="24865" y="6261"/>
                    <a:pt x="24788" y="6457"/>
                    <a:pt x="24754" y="6670"/>
                  </a:cubicBezTo>
                  <a:cubicBezTo>
                    <a:pt x="24669" y="7250"/>
                    <a:pt x="25019" y="7881"/>
                    <a:pt x="25565" y="8069"/>
                  </a:cubicBezTo>
                  <a:cubicBezTo>
                    <a:pt x="25677" y="8103"/>
                    <a:pt x="25791" y="8120"/>
                    <a:pt x="25905" y="8120"/>
                  </a:cubicBezTo>
                  <a:cubicBezTo>
                    <a:pt x="26299" y="8120"/>
                    <a:pt x="26679" y="7921"/>
                    <a:pt x="26904" y="7583"/>
                  </a:cubicBezTo>
                  <a:lnTo>
                    <a:pt x="26904" y="7583"/>
                  </a:lnTo>
                  <a:cubicBezTo>
                    <a:pt x="26708" y="8009"/>
                    <a:pt x="26529" y="8461"/>
                    <a:pt x="26529" y="8939"/>
                  </a:cubicBezTo>
                  <a:cubicBezTo>
                    <a:pt x="26529" y="9477"/>
                    <a:pt x="26819" y="10065"/>
                    <a:pt x="27339" y="10227"/>
                  </a:cubicBezTo>
                  <a:cubicBezTo>
                    <a:pt x="27434" y="10257"/>
                    <a:pt x="27530" y="10271"/>
                    <a:pt x="27626" y="10271"/>
                  </a:cubicBezTo>
                  <a:cubicBezTo>
                    <a:pt x="28048" y="10271"/>
                    <a:pt x="28464" y="10003"/>
                    <a:pt x="28721" y="9656"/>
                  </a:cubicBezTo>
                  <a:cubicBezTo>
                    <a:pt x="29045" y="9229"/>
                    <a:pt x="29156" y="8700"/>
                    <a:pt x="29267" y="8171"/>
                  </a:cubicBezTo>
                  <a:cubicBezTo>
                    <a:pt x="29267" y="8862"/>
                    <a:pt x="29668" y="9553"/>
                    <a:pt x="30299" y="9835"/>
                  </a:cubicBezTo>
                  <a:cubicBezTo>
                    <a:pt x="30492" y="9922"/>
                    <a:pt x="30704" y="9964"/>
                    <a:pt x="30917" y="9964"/>
                  </a:cubicBezTo>
                  <a:cubicBezTo>
                    <a:pt x="31392" y="9964"/>
                    <a:pt x="31870" y="9754"/>
                    <a:pt x="32141" y="9366"/>
                  </a:cubicBezTo>
                  <a:cubicBezTo>
                    <a:pt x="32465" y="8871"/>
                    <a:pt x="32431" y="8231"/>
                    <a:pt x="32056" y="7779"/>
                  </a:cubicBezTo>
                  <a:lnTo>
                    <a:pt x="32056" y="7779"/>
                  </a:lnTo>
                  <a:cubicBezTo>
                    <a:pt x="32261" y="7950"/>
                    <a:pt x="32483" y="8095"/>
                    <a:pt x="32730" y="8206"/>
                  </a:cubicBezTo>
                  <a:cubicBezTo>
                    <a:pt x="32890" y="8268"/>
                    <a:pt x="33069" y="8306"/>
                    <a:pt x="33244" y="8306"/>
                  </a:cubicBezTo>
                  <a:cubicBezTo>
                    <a:pt x="33452" y="8306"/>
                    <a:pt x="33656" y="8253"/>
                    <a:pt x="33822" y="8129"/>
                  </a:cubicBezTo>
                  <a:cubicBezTo>
                    <a:pt x="34274" y="7796"/>
                    <a:pt x="34274" y="7131"/>
                    <a:pt x="34137" y="6576"/>
                  </a:cubicBezTo>
                  <a:cubicBezTo>
                    <a:pt x="34726" y="6269"/>
                    <a:pt x="35118" y="5800"/>
                    <a:pt x="35519" y="5263"/>
                  </a:cubicBezTo>
                  <a:lnTo>
                    <a:pt x="35519" y="5263"/>
                  </a:lnTo>
                  <a:cubicBezTo>
                    <a:pt x="35076" y="6431"/>
                    <a:pt x="35442" y="7796"/>
                    <a:pt x="36304" y="8709"/>
                  </a:cubicBezTo>
                  <a:cubicBezTo>
                    <a:pt x="37490" y="7771"/>
                    <a:pt x="38274" y="6508"/>
                    <a:pt x="38505" y="5007"/>
                  </a:cubicBezTo>
                  <a:cubicBezTo>
                    <a:pt x="38530" y="6056"/>
                    <a:pt x="38991" y="7054"/>
                    <a:pt x="39784" y="7651"/>
                  </a:cubicBezTo>
                  <a:cubicBezTo>
                    <a:pt x="39648" y="8086"/>
                    <a:pt x="39588" y="8538"/>
                    <a:pt x="39597" y="8990"/>
                  </a:cubicBezTo>
                  <a:cubicBezTo>
                    <a:pt x="39606" y="8990"/>
                    <a:pt x="39616" y="8990"/>
                    <a:pt x="39625" y="8990"/>
                  </a:cubicBezTo>
                  <a:cubicBezTo>
                    <a:pt x="40766" y="8990"/>
                    <a:pt x="41872" y="8480"/>
                    <a:pt x="42684" y="7677"/>
                  </a:cubicBezTo>
                  <a:lnTo>
                    <a:pt x="42684" y="7677"/>
                  </a:lnTo>
                  <a:cubicBezTo>
                    <a:pt x="42352" y="8572"/>
                    <a:pt x="42343" y="9545"/>
                    <a:pt x="42667" y="10440"/>
                  </a:cubicBezTo>
                  <a:cubicBezTo>
                    <a:pt x="43691" y="10014"/>
                    <a:pt x="44570" y="9374"/>
                    <a:pt x="45141" y="8427"/>
                  </a:cubicBezTo>
                  <a:cubicBezTo>
                    <a:pt x="45465" y="9204"/>
                    <a:pt x="46071" y="9860"/>
                    <a:pt x="46898" y="10040"/>
                  </a:cubicBezTo>
                  <a:cubicBezTo>
                    <a:pt x="47129" y="9306"/>
                    <a:pt x="47214" y="8547"/>
                    <a:pt x="47154" y="7779"/>
                  </a:cubicBezTo>
                  <a:lnTo>
                    <a:pt x="47154" y="7779"/>
                  </a:lnTo>
                  <a:cubicBezTo>
                    <a:pt x="47333" y="8419"/>
                    <a:pt x="47965" y="8897"/>
                    <a:pt x="48604" y="9084"/>
                  </a:cubicBezTo>
                  <a:cubicBezTo>
                    <a:pt x="49189" y="8157"/>
                    <a:pt x="49389" y="7116"/>
                    <a:pt x="49261" y="6024"/>
                  </a:cubicBezTo>
                  <a:lnTo>
                    <a:pt x="49261" y="6024"/>
                  </a:lnTo>
                  <a:cubicBezTo>
                    <a:pt x="49374" y="6848"/>
                    <a:pt x="49870" y="7577"/>
                    <a:pt x="50600" y="7984"/>
                  </a:cubicBezTo>
                  <a:cubicBezTo>
                    <a:pt x="51087" y="7378"/>
                    <a:pt x="51411" y="6662"/>
                    <a:pt x="51556" y="5894"/>
                  </a:cubicBezTo>
                  <a:cubicBezTo>
                    <a:pt x="51590" y="6465"/>
                    <a:pt x="51650" y="7037"/>
                    <a:pt x="51743" y="7600"/>
                  </a:cubicBezTo>
                  <a:cubicBezTo>
                    <a:pt x="51146" y="8683"/>
                    <a:pt x="50762" y="9869"/>
                    <a:pt x="50617" y="11097"/>
                  </a:cubicBezTo>
                  <a:cubicBezTo>
                    <a:pt x="51479" y="10867"/>
                    <a:pt x="52298" y="10483"/>
                    <a:pt x="53031" y="9963"/>
                  </a:cubicBezTo>
                  <a:cubicBezTo>
                    <a:pt x="53125" y="10961"/>
                    <a:pt x="53424" y="11933"/>
                    <a:pt x="53919" y="12812"/>
                  </a:cubicBezTo>
                  <a:cubicBezTo>
                    <a:pt x="54499" y="12036"/>
                    <a:pt x="54934" y="11157"/>
                    <a:pt x="55190" y="10227"/>
                  </a:cubicBezTo>
                  <a:cubicBezTo>
                    <a:pt x="55608" y="11345"/>
                    <a:pt x="56529" y="12198"/>
                    <a:pt x="57629" y="12692"/>
                  </a:cubicBezTo>
                  <a:cubicBezTo>
                    <a:pt x="57902" y="11592"/>
                    <a:pt x="57885" y="10347"/>
                    <a:pt x="57655" y="9229"/>
                  </a:cubicBezTo>
                  <a:lnTo>
                    <a:pt x="57655" y="9229"/>
                  </a:lnTo>
                  <a:cubicBezTo>
                    <a:pt x="58431" y="9801"/>
                    <a:pt x="59335" y="10176"/>
                    <a:pt x="60248" y="10492"/>
                  </a:cubicBezTo>
                  <a:cubicBezTo>
                    <a:pt x="60282" y="9698"/>
                    <a:pt x="60111" y="8897"/>
                    <a:pt x="59745" y="8189"/>
                  </a:cubicBezTo>
                  <a:lnTo>
                    <a:pt x="59745" y="8189"/>
                  </a:lnTo>
                  <a:cubicBezTo>
                    <a:pt x="60111" y="8709"/>
                    <a:pt x="60529" y="9204"/>
                    <a:pt x="60990" y="9647"/>
                  </a:cubicBezTo>
                  <a:cubicBezTo>
                    <a:pt x="61544" y="10142"/>
                    <a:pt x="62218" y="10534"/>
                    <a:pt x="62952" y="10628"/>
                  </a:cubicBezTo>
                  <a:cubicBezTo>
                    <a:pt x="63225" y="9391"/>
                    <a:pt x="63242" y="8112"/>
                    <a:pt x="63003" y="6866"/>
                  </a:cubicBezTo>
                  <a:lnTo>
                    <a:pt x="63003" y="6866"/>
                  </a:lnTo>
                  <a:cubicBezTo>
                    <a:pt x="63336" y="7404"/>
                    <a:pt x="63720" y="7916"/>
                    <a:pt x="64163" y="8376"/>
                  </a:cubicBezTo>
                  <a:cubicBezTo>
                    <a:pt x="64590" y="8845"/>
                    <a:pt x="65136" y="9238"/>
                    <a:pt x="65767" y="9357"/>
                  </a:cubicBezTo>
                  <a:cubicBezTo>
                    <a:pt x="65724" y="8803"/>
                    <a:pt x="65639" y="8248"/>
                    <a:pt x="65511" y="7711"/>
                  </a:cubicBezTo>
                  <a:cubicBezTo>
                    <a:pt x="65409" y="7165"/>
                    <a:pt x="65178" y="6662"/>
                    <a:pt x="64846" y="6227"/>
                  </a:cubicBezTo>
                  <a:lnTo>
                    <a:pt x="64846" y="6227"/>
                  </a:lnTo>
                  <a:cubicBezTo>
                    <a:pt x="65451" y="6295"/>
                    <a:pt x="66014" y="6312"/>
                    <a:pt x="66620" y="6380"/>
                  </a:cubicBezTo>
                  <a:cubicBezTo>
                    <a:pt x="66743" y="6397"/>
                    <a:pt x="66869" y="6411"/>
                    <a:pt x="66992" y="6411"/>
                  </a:cubicBezTo>
                  <a:cubicBezTo>
                    <a:pt x="67123" y="6411"/>
                    <a:pt x="67251" y="6395"/>
                    <a:pt x="67370" y="6346"/>
                  </a:cubicBezTo>
                  <a:cubicBezTo>
                    <a:pt x="67601" y="6261"/>
                    <a:pt x="67806" y="6022"/>
                    <a:pt x="67754" y="5775"/>
                  </a:cubicBezTo>
                  <a:cubicBezTo>
                    <a:pt x="67652" y="5212"/>
                    <a:pt x="67771" y="4529"/>
                    <a:pt x="67652" y="3975"/>
                  </a:cubicBezTo>
                  <a:cubicBezTo>
                    <a:pt x="67533" y="3412"/>
                    <a:pt x="67225" y="2866"/>
                    <a:pt x="66722" y="2584"/>
                  </a:cubicBezTo>
                  <a:cubicBezTo>
                    <a:pt x="66362" y="2378"/>
                    <a:pt x="65940" y="2327"/>
                    <a:pt x="65521" y="2327"/>
                  </a:cubicBezTo>
                  <a:cubicBezTo>
                    <a:pt x="65403" y="2327"/>
                    <a:pt x="65286" y="2331"/>
                    <a:pt x="65170" y="2337"/>
                  </a:cubicBezTo>
                  <a:cubicBezTo>
                    <a:pt x="63711" y="2388"/>
                    <a:pt x="62261" y="2593"/>
                    <a:pt x="60836" y="2943"/>
                  </a:cubicBezTo>
                  <a:cubicBezTo>
                    <a:pt x="60751" y="2968"/>
                    <a:pt x="60657" y="2985"/>
                    <a:pt x="60563" y="3011"/>
                  </a:cubicBezTo>
                  <a:cubicBezTo>
                    <a:pt x="60094" y="2550"/>
                    <a:pt x="59395" y="2226"/>
                    <a:pt x="58781" y="2013"/>
                  </a:cubicBezTo>
                  <a:cubicBezTo>
                    <a:pt x="58186" y="1817"/>
                    <a:pt x="57549" y="1776"/>
                    <a:pt x="56915" y="1776"/>
                  </a:cubicBezTo>
                  <a:cubicBezTo>
                    <a:pt x="56749" y="1776"/>
                    <a:pt x="56583" y="1779"/>
                    <a:pt x="56418" y="1782"/>
                  </a:cubicBezTo>
                  <a:cubicBezTo>
                    <a:pt x="55573" y="1799"/>
                    <a:pt x="54720" y="1817"/>
                    <a:pt x="53893" y="1996"/>
                  </a:cubicBezTo>
                  <a:cubicBezTo>
                    <a:pt x="53287" y="2132"/>
                    <a:pt x="52707" y="2380"/>
                    <a:pt x="52187" y="2729"/>
                  </a:cubicBezTo>
                  <a:cubicBezTo>
                    <a:pt x="51368" y="2098"/>
                    <a:pt x="50447" y="1620"/>
                    <a:pt x="49457" y="1322"/>
                  </a:cubicBezTo>
                  <a:cubicBezTo>
                    <a:pt x="47376" y="682"/>
                    <a:pt x="45158" y="682"/>
                    <a:pt x="42975" y="682"/>
                  </a:cubicBezTo>
                  <a:lnTo>
                    <a:pt x="42548" y="682"/>
                  </a:lnTo>
                  <a:cubicBezTo>
                    <a:pt x="41235" y="474"/>
                    <a:pt x="39851" y="301"/>
                    <a:pt x="38519" y="301"/>
                  </a:cubicBezTo>
                  <a:cubicBezTo>
                    <a:pt x="36581" y="301"/>
                    <a:pt x="34752" y="667"/>
                    <a:pt x="33412" y="1825"/>
                  </a:cubicBezTo>
                  <a:cubicBezTo>
                    <a:pt x="32892" y="2277"/>
                    <a:pt x="32457" y="2815"/>
                    <a:pt x="32107" y="3412"/>
                  </a:cubicBezTo>
                  <a:cubicBezTo>
                    <a:pt x="31638" y="3002"/>
                    <a:pt x="31109" y="2670"/>
                    <a:pt x="30538" y="2422"/>
                  </a:cubicBezTo>
                  <a:cubicBezTo>
                    <a:pt x="29707" y="2055"/>
                    <a:pt x="28808" y="1868"/>
                    <a:pt x="27908" y="1868"/>
                  </a:cubicBezTo>
                  <a:cubicBezTo>
                    <a:pt x="27615" y="1868"/>
                    <a:pt x="27322" y="1888"/>
                    <a:pt x="27032" y="1927"/>
                  </a:cubicBezTo>
                  <a:cubicBezTo>
                    <a:pt x="26094" y="2072"/>
                    <a:pt x="25172" y="2328"/>
                    <a:pt x="24302" y="2704"/>
                  </a:cubicBezTo>
                  <a:cubicBezTo>
                    <a:pt x="23910" y="2866"/>
                    <a:pt x="23202" y="2917"/>
                    <a:pt x="22733" y="3130"/>
                  </a:cubicBezTo>
                  <a:cubicBezTo>
                    <a:pt x="22588" y="2533"/>
                    <a:pt x="22281" y="1979"/>
                    <a:pt x="21837" y="1552"/>
                  </a:cubicBezTo>
                  <a:cubicBezTo>
                    <a:pt x="20975" y="725"/>
                    <a:pt x="19730" y="435"/>
                    <a:pt x="18544" y="264"/>
                  </a:cubicBezTo>
                  <a:cubicBezTo>
                    <a:pt x="16895" y="42"/>
                    <a:pt x="15231" y="0"/>
                    <a:pt x="13563" y="0"/>
                  </a:cubicBezTo>
                  <a:close/>
                </a:path>
              </a:pathLst>
            </a:custGeom>
            <a:solidFill>
              <a:srgbClr val="E9EFB7"/>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26" name="Google Shape;3326;p22"/>
            <p:cNvSpPr/>
            <p:nvPr/>
          </p:nvSpPr>
          <p:spPr>
            <a:xfrm flipH="1">
              <a:off x="7022403" y="1317969"/>
              <a:ext cx="870168" cy="1133279"/>
            </a:xfrm>
            <a:custGeom>
              <a:rect b="b" l="l" r="r" t="t"/>
              <a:pathLst>
                <a:path extrusionOk="0" h="18097" w="13896">
                  <a:moveTo>
                    <a:pt x="7693" y="1"/>
                  </a:moveTo>
                  <a:cubicBezTo>
                    <a:pt x="4885" y="1"/>
                    <a:pt x="1999" y="1083"/>
                    <a:pt x="0" y="2956"/>
                  </a:cubicBezTo>
                  <a:cubicBezTo>
                    <a:pt x="0" y="6163"/>
                    <a:pt x="1493" y="9225"/>
                    <a:pt x="3523" y="11699"/>
                  </a:cubicBezTo>
                  <a:cubicBezTo>
                    <a:pt x="5553" y="14181"/>
                    <a:pt x="8130" y="16152"/>
                    <a:pt x="10680" y="18096"/>
                  </a:cubicBezTo>
                  <a:cubicBezTo>
                    <a:pt x="10961" y="14335"/>
                    <a:pt x="10595" y="10556"/>
                    <a:pt x="9614" y="6913"/>
                  </a:cubicBezTo>
                  <a:lnTo>
                    <a:pt x="9614" y="6913"/>
                  </a:lnTo>
                  <a:cubicBezTo>
                    <a:pt x="10723" y="8474"/>
                    <a:pt x="11874" y="9822"/>
                    <a:pt x="13427" y="10948"/>
                  </a:cubicBezTo>
                  <a:cubicBezTo>
                    <a:pt x="13896" y="8756"/>
                    <a:pt x="13853" y="6606"/>
                    <a:pt x="13666" y="4363"/>
                  </a:cubicBezTo>
                  <a:cubicBezTo>
                    <a:pt x="13597" y="3493"/>
                    <a:pt x="13452" y="2580"/>
                    <a:pt x="12949" y="1872"/>
                  </a:cubicBezTo>
                  <a:cubicBezTo>
                    <a:pt x="12412" y="1130"/>
                    <a:pt x="11533" y="712"/>
                    <a:pt x="10663" y="439"/>
                  </a:cubicBezTo>
                  <a:cubicBezTo>
                    <a:pt x="9714" y="142"/>
                    <a:pt x="8708" y="1"/>
                    <a:pt x="769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27" name="Google Shape;3327;p22"/>
            <p:cNvSpPr/>
            <p:nvPr/>
          </p:nvSpPr>
          <p:spPr>
            <a:xfrm flipH="1">
              <a:off x="7521171" y="1194972"/>
              <a:ext cx="1442827" cy="1256270"/>
            </a:xfrm>
            <a:custGeom>
              <a:rect b="b" l="l" r="r" t="t"/>
              <a:pathLst>
                <a:path extrusionOk="0" h="20061" w="23041">
                  <a:moveTo>
                    <a:pt x="12615" y="1"/>
                  </a:moveTo>
                  <a:cubicBezTo>
                    <a:pt x="11335" y="1"/>
                    <a:pt x="10061" y="78"/>
                    <a:pt x="8812" y="330"/>
                  </a:cubicBezTo>
                  <a:cubicBezTo>
                    <a:pt x="6782" y="731"/>
                    <a:pt x="4931" y="1764"/>
                    <a:pt x="3618" y="3359"/>
                  </a:cubicBezTo>
                  <a:cubicBezTo>
                    <a:pt x="1178" y="6336"/>
                    <a:pt x="1" y="10149"/>
                    <a:pt x="351" y="13979"/>
                  </a:cubicBezTo>
                  <a:cubicBezTo>
                    <a:pt x="5400" y="12597"/>
                    <a:pt x="7465" y="12401"/>
                    <a:pt x="11346" y="8886"/>
                  </a:cubicBezTo>
                  <a:lnTo>
                    <a:pt x="11346" y="8886"/>
                  </a:lnTo>
                  <a:cubicBezTo>
                    <a:pt x="8667" y="12861"/>
                    <a:pt x="10118" y="15395"/>
                    <a:pt x="11184" y="20061"/>
                  </a:cubicBezTo>
                  <a:cubicBezTo>
                    <a:pt x="15167" y="17698"/>
                    <a:pt x="18230" y="14047"/>
                    <a:pt x="19867" y="9722"/>
                  </a:cubicBezTo>
                  <a:cubicBezTo>
                    <a:pt x="20200" y="11155"/>
                    <a:pt x="21155" y="12366"/>
                    <a:pt x="22478" y="13023"/>
                  </a:cubicBezTo>
                  <a:cubicBezTo>
                    <a:pt x="22904" y="10891"/>
                    <a:pt x="23041" y="8588"/>
                    <a:pt x="22785" y="6430"/>
                  </a:cubicBezTo>
                  <a:cubicBezTo>
                    <a:pt x="22529" y="4263"/>
                    <a:pt x="21480" y="2079"/>
                    <a:pt x="19577" y="1013"/>
                  </a:cubicBezTo>
                  <a:cubicBezTo>
                    <a:pt x="18204" y="245"/>
                    <a:pt x="16566" y="134"/>
                    <a:pt x="14997" y="66"/>
                  </a:cubicBezTo>
                  <a:cubicBezTo>
                    <a:pt x="14204" y="30"/>
                    <a:pt x="13408" y="1"/>
                    <a:pt x="1261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28" name="Google Shape;3328;p22"/>
            <p:cNvSpPr/>
            <p:nvPr/>
          </p:nvSpPr>
          <p:spPr>
            <a:xfrm>
              <a:off x="6804387" y="2883125"/>
              <a:ext cx="2062227" cy="2376731"/>
            </a:xfrm>
            <a:custGeom>
              <a:rect b="b" l="l" r="r" t="t"/>
              <a:pathLst>
                <a:path extrusionOk="0" h="23408" w="20311">
                  <a:moveTo>
                    <a:pt x="12233" y="7268"/>
                  </a:moveTo>
                  <a:lnTo>
                    <a:pt x="12233" y="7268"/>
                  </a:lnTo>
                  <a:cubicBezTo>
                    <a:pt x="12139" y="7371"/>
                    <a:pt x="12054" y="7482"/>
                    <a:pt x="11968" y="7592"/>
                  </a:cubicBezTo>
                  <a:lnTo>
                    <a:pt x="11184" y="7277"/>
                  </a:lnTo>
                  <a:lnTo>
                    <a:pt x="12233" y="7268"/>
                  </a:lnTo>
                  <a:close/>
                  <a:moveTo>
                    <a:pt x="4658" y="1"/>
                  </a:moveTo>
                  <a:lnTo>
                    <a:pt x="5562" y="2125"/>
                  </a:lnTo>
                  <a:cubicBezTo>
                    <a:pt x="5562" y="2125"/>
                    <a:pt x="5572" y="2125"/>
                    <a:pt x="5589" y="2125"/>
                  </a:cubicBezTo>
                  <a:cubicBezTo>
                    <a:pt x="5804" y="2125"/>
                    <a:pt x="7268" y="2139"/>
                    <a:pt x="7584" y="2534"/>
                  </a:cubicBezTo>
                  <a:lnTo>
                    <a:pt x="5852" y="2850"/>
                  </a:lnTo>
                  <a:cubicBezTo>
                    <a:pt x="5852" y="2850"/>
                    <a:pt x="6833" y="4598"/>
                    <a:pt x="7081" y="5008"/>
                  </a:cubicBezTo>
                  <a:cubicBezTo>
                    <a:pt x="7081" y="5008"/>
                    <a:pt x="7402" y="4982"/>
                    <a:pt x="7730" y="4982"/>
                  </a:cubicBezTo>
                  <a:cubicBezTo>
                    <a:pt x="7992" y="4982"/>
                    <a:pt x="8259" y="4998"/>
                    <a:pt x="8369" y="5059"/>
                  </a:cubicBezTo>
                  <a:lnTo>
                    <a:pt x="7303" y="5477"/>
                  </a:lnTo>
                  <a:cubicBezTo>
                    <a:pt x="7303" y="5477"/>
                    <a:pt x="8232" y="6808"/>
                    <a:pt x="8446" y="7268"/>
                  </a:cubicBezTo>
                  <a:lnTo>
                    <a:pt x="9529" y="7268"/>
                  </a:lnTo>
                  <a:lnTo>
                    <a:pt x="8642" y="7635"/>
                  </a:lnTo>
                  <a:lnTo>
                    <a:pt x="9486" y="8863"/>
                  </a:lnTo>
                  <a:cubicBezTo>
                    <a:pt x="8403" y="7371"/>
                    <a:pt x="6381" y="5110"/>
                    <a:pt x="3583" y="4163"/>
                  </a:cubicBezTo>
                  <a:cubicBezTo>
                    <a:pt x="3361" y="4050"/>
                    <a:pt x="3090" y="4004"/>
                    <a:pt x="2799" y="4004"/>
                  </a:cubicBezTo>
                  <a:cubicBezTo>
                    <a:pt x="1583" y="4004"/>
                    <a:pt x="1" y="4803"/>
                    <a:pt x="1" y="4803"/>
                  </a:cubicBezTo>
                  <a:lnTo>
                    <a:pt x="1912" y="6100"/>
                  </a:lnTo>
                  <a:cubicBezTo>
                    <a:pt x="1912" y="6100"/>
                    <a:pt x="3081" y="5335"/>
                    <a:pt x="3682" y="5335"/>
                  </a:cubicBezTo>
                  <a:cubicBezTo>
                    <a:pt x="3740" y="5335"/>
                    <a:pt x="3793" y="5342"/>
                    <a:pt x="3839" y="5358"/>
                  </a:cubicBezTo>
                  <a:lnTo>
                    <a:pt x="2543" y="6552"/>
                  </a:lnTo>
                  <a:cubicBezTo>
                    <a:pt x="2543" y="6552"/>
                    <a:pt x="4326" y="7499"/>
                    <a:pt x="4752" y="7712"/>
                  </a:cubicBezTo>
                  <a:cubicBezTo>
                    <a:pt x="4752" y="7712"/>
                    <a:pt x="5579" y="7081"/>
                    <a:pt x="5869" y="7055"/>
                  </a:cubicBezTo>
                  <a:lnTo>
                    <a:pt x="5869" y="7055"/>
                  </a:lnTo>
                  <a:lnTo>
                    <a:pt x="5196" y="7976"/>
                  </a:lnTo>
                  <a:cubicBezTo>
                    <a:pt x="5196" y="7976"/>
                    <a:pt x="6705" y="8599"/>
                    <a:pt x="7123" y="8863"/>
                  </a:cubicBezTo>
                  <a:lnTo>
                    <a:pt x="8036" y="8283"/>
                  </a:lnTo>
                  <a:lnTo>
                    <a:pt x="8036" y="8283"/>
                  </a:lnTo>
                  <a:lnTo>
                    <a:pt x="7490" y="9068"/>
                  </a:lnTo>
                  <a:lnTo>
                    <a:pt x="8949" y="9682"/>
                  </a:lnTo>
                  <a:lnTo>
                    <a:pt x="8949" y="14348"/>
                  </a:lnTo>
                  <a:cubicBezTo>
                    <a:pt x="8949" y="15560"/>
                    <a:pt x="9665" y="16600"/>
                    <a:pt x="9665" y="16600"/>
                  </a:cubicBezTo>
                  <a:lnTo>
                    <a:pt x="9665" y="23407"/>
                  </a:lnTo>
                  <a:lnTo>
                    <a:pt x="10697" y="23407"/>
                  </a:lnTo>
                  <a:lnTo>
                    <a:pt x="10697" y="16498"/>
                  </a:lnTo>
                  <a:cubicBezTo>
                    <a:pt x="11141" y="15952"/>
                    <a:pt x="11448" y="15312"/>
                    <a:pt x="11602" y="14638"/>
                  </a:cubicBezTo>
                  <a:cubicBezTo>
                    <a:pt x="11815" y="13555"/>
                    <a:pt x="11371" y="9785"/>
                    <a:pt x="11371" y="9785"/>
                  </a:cubicBezTo>
                  <a:lnTo>
                    <a:pt x="13052" y="8974"/>
                  </a:lnTo>
                  <a:lnTo>
                    <a:pt x="12463" y="8215"/>
                  </a:lnTo>
                  <a:lnTo>
                    <a:pt x="12463" y="8215"/>
                  </a:lnTo>
                  <a:lnTo>
                    <a:pt x="13410" y="8744"/>
                  </a:lnTo>
                  <a:cubicBezTo>
                    <a:pt x="13811" y="8454"/>
                    <a:pt x="15287" y="7755"/>
                    <a:pt x="15287" y="7755"/>
                  </a:cubicBezTo>
                  <a:lnTo>
                    <a:pt x="14570" y="6867"/>
                  </a:lnTo>
                  <a:lnTo>
                    <a:pt x="14570" y="6867"/>
                  </a:lnTo>
                  <a:cubicBezTo>
                    <a:pt x="14860" y="6876"/>
                    <a:pt x="15713" y="7465"/>
                    <a:pt x="15713" y="7465"/>
                  </a:cubicBezTo>
                  <a:cubicBezTo>
                    <a:pt x="16131" y="7234"/>
                    <a:pt x="17863" y="6202"/>
                    <a:pt x="17863" y="6202"/>
                  </a:cubicBezTo>
                  <a:lnTo>
                    <a:pt x="16506" y="5068"/>
                  </a:lnTo>
                  <a:cubicBezTo>
                    <a:pt x="16560" y="5047"/>
                    <a:pt x="16623" y="5038"/>
                    <a:pt x="16694" y="5038"/>
                  </a:cubicBezTo>
                  <a:cubicBezTo>
                    <a:pt x="17304" y="5038"/>
                    <a:pt x="18468" y="5716"/>
                    <a:pt x="18468" y="5716"/>
                  </a:cubicBezTo>
                  <a:lnTo>
                    <a:pt x="20311" y="4325"/>
                  </a:lnTo>
                  <a:cubicBezTo>
                    <a:pt x="20311" y="4325"/>
                    <a:pt x="18825" y="3669"/>
                    <a:pt x="17633" y="3669"/>
                  </a:cubicBezTo>
                  <a:cubicBezTo>
                    <a:pt x="17282" y="3669"/>
                    <a:pt x="16957" y="3726"/>
                    <a:pt x="16703" y="3873"/>
                  </a:cubicBezTo>
                  <a:cubicBezTo>
                    <a:pt x="14852" y="4607"/>
                    <a:pt x="13376" y="5921"/>
                    <a:pt x="12310" y="7183"/>
                  </a:cubicBezTo>
                  <a:cubicBezTo>
                    <a:pt x="12583" y="6663"/>
                    <a:pt x="13401" y="5477"/>
                    <a:pt x="13401" y="5477"/>
                  </a:cubicBezTo>
                  <a:lnTo>
                    <a:pt x="12335" y="5059"/>
                  </a:lnTo>
                  <a:cubicBezTo>
                    <a:pt x="12449" y="4998"/>
                    <a:pt x="12718" y="4982"/>
                    <a:pt x="12981" y="4982"/>
                  </a:cubicBezTo>
                  <a:cubicBezTo>
                    <a:pt x="13311" y="4982"/>
                    <a:pt x="13632" y="5008"/>
                    <a:pt x="13632" y="5008"/>
                  </a:cubicBezTo>
                  <a:cubicBezTo>
                    <a:pt x="13871" y="4598"/>
                    <a:pt x="14860" y="2850"/>
                    <a:pt x="14860" y="2850"/>
                  </a:cubicBezTo>
                  <a:lnTo>
                    <a:pt x="13120" y="2534"/>
                  </a:lnTo>
                  <a:cubicBezTo>
                    <a:pt x="13444" y="2139"/>
                    <a:pt x="14909" y="2125"/>
                    <a:pt x="15124" y="2125"/>
                  </a:cubicBezTo>
                  <a:cubicBezTo>
                    <a:pt x="15141" y="2125"/>
                    <a:pt x="15150" y="2125"/>
                    <a:pt x="15150" y="2125"/>
                  </a:cubicBezTo>
                  <a:lnTo>
                    <a:pt x="16054" y="1"/>
                  </a:lnTo>
                  <a:lnTo>
                    <a:pt x="16054" y="1"/>
                  </a:lnTo>
                  <a:cubicBezTo>
                    <a:pt x="16054" y="1"/>
                    <a:pt x="13350" y="282"/>
                    <a:pt x="12702" y="1400"/>
                  </a:cubicBezTo>
                  <a:cubicBezTo>
                    <a:pt x="11141" y="3362"/>
                    <a:pt x="10552" y="5801"/>
                    <a:pt x="10356" y="7627"/>
                  </a:cubicBezTo>
                  <a:cubicBezTo>
                    <a:pt x="10152" y="5801"/>
                    <a:pt x="9572" y="3362"/>
                    <a:pt x="8011" y="1400"/>
                  </a:cubicBezTo>
                  <a:cubicBezTo>
                    <a:pt x="7362" y="282"/>
                    <a:pt x="4658" y="1"/>
                    <a:pt x="465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29" name="Google Shape;3329;p22"/>
            <p:cNvSpPr/>
            <p:nvPr/>
          </p:nvSpPr>
          <p:spPr>
            <a:xfrm rot="-616215">
              <a:off x="5819110" y="1483591"/>
              <a:ext cx="1237077" cy="1077129"/>
            </a:xfrm>
            <a:custGeom>
              <a:rect b="b" l="l" r="r" t="t"/>
              <a:pathLst>
                <a:path extrusionOk="0" h="20061" w="23041">
                  <a:moveTo>
                    <a:pt x="12615" y="1"/>
                  </a:moveTo>
                  <a:cubicBezTo>
                    <a:pt x="11335" y="1"/>
                    <a:pt x="10061" y="78"/>
                    <a:pt x="8812" y="330"/>
                  </a:cubicBezTo>
                  <a:cubicBezTo>
                    <a:pt x="6782" y="731"/>
                    <a:pt x="4931" y="1764"/>
                    <a:pt x="3618" y="3359"/>
                  </a:cubicBezTo>
                  <a:cubicBezTo>
                    <a:pt x="1178" y="6336"/>
                    <a:pt x="1" y="10149"/>
                    <a:pt x="351" y="13979"/>
                  </a:cubicBezTo>
                  <a:cubicBezTo>
                    <a:pt x="5400" y="12597"/>
                    <a:pt x="7465" y="12401"/>
                    <a:pt x="11346" y="8886"/>
                  </a:cubicBezTo>
                  <a:lnTo>
                    <a:pt x="11346" y="8886"/>
                  </a:lnTo>
                  <a:cubicBezTo>
                    <a:pt x="8667" y="12861"/>
                    <a:pt x="10118" y="15395"/>
                    <a:pt x="11184" y="20061"/>
                  </a:cubicBezTo>
                  <a:cubicBezTo>
                    <a:pt x="15167" y="17698"/>
                    <a:pt x="18230" y="14047"/>
                    <a:pt x="19867" y="9722"/>
                  </a:cubicBezTo>
                  <a:cubicBezTo>
                    <a:pt x="20200" y="11155"/>
                    <a:pt x="21155" y="12366"/>
                    <a:pt x="22478" y="13023"/>
                  </a:cubicBezTo>
                  <a:cubicBezTo>
                    <a:pt x="22904" y="10891"/>
                    <a:pt x="23041" y="8588"/>
                    <a:pt x="22785" y="6430"/>
                  </a:cubicBezTo>
                  <a:cubicBezTo>
                    <a:pt x="22529" y="4263"/>
                    <a:pt x="21480" y="2079"/>
                    <a:pt x="19577" y="1013"/>
                  </a:cubicBezTo>
                  <a:cubicBezTo>
                    <a:pt x="18204" y="245"/>
                    <a:pt x="16566" y="134"/>
                    <a:pt x="14997" y="66"/>
                  </a:cubicBezTo>
                  <a:cubicBezTo>
                    <a:pt x="14204" y="30"/>
                    <a:pt x="13408" y="1"/>
                    <a:pt x="1261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3" name="Shape 3333"/>
        <p:cNvGrpSpPr/>
        <p:nvPr/>
      </p:nvGrpSpPr>
      <p:grpSpPr>
        <a:xfrm>
          <a:off x="0" y="0"/>
          <a:ext cx="0" cy="0"/>
          <a:chOff x="0" y="0"/>
          <a:chExt cx="0" cy="0"/>
        </a:xfrm>
      </p:grpSpPr>
      <p:pic>
        <p:nvPicPr>
          <p:cNvPr id="3334" name="Google Shape;3334;p23"/>
          <p:cNvPicPr preferRelativeResize="0"/>
          <p:nvPr/>
        </p:nvPicPr>
        <p:blipFill rotWithShape="1">
          <a:blip r:embed="rId3">
            <a:alphaModFix amt="50000"/>
          </a:blip>
          <a:srcRect b="42702" l="24914" r="65235" t="30021"/>
          <a:stretch/>
        </p:blipFill>
        <p:spPr>
          <a:xfrm>
            <a:off x="-247341" y="1025311"/>
            <a:ext cx="4440139" cy="6329386"/>
          </a:xfrm>
          <a:prstGeom prst="rect">
            <a:avLst/>
          </a:prstGeom>
          <a:noFill/>
          <a:ln>
            <a:noFill/>
          </a:ln>
        </p:spPr>
      </p:pic>
      <p:grpSp>
        <p:nvGrpSpPr>
          <p:cNvPr id="3335" name="Google Shape;3335;p23"/>
          <p:cNvGrpSpPr/>
          <p:nvPr/>
        </p:nvGrpSpPr>
        <p:grpSpPr>
          <a:xfrm>
            <a:off x="496458" y="1366723"/>
            <a:ext cx="2701501" cy="798112"/>
            <a:chOff x="3457250" y="1370234"/>
            <a:chExt cx="4796700" cy="798112"/>
          </a:xfrm>
        </p:grpSpPr>
        <p:sp>
          <p:nvSpPr>
            <p:cNvPr id="3336" name="Google Shape;3336;p23"/>
            <p:cNvSpPr/>
            <p:nvPr/>
          </p:nvSpPr>
          <p:spPr>
            <a:xfrm>
              <a:off x="4749650" y="1738746"/>
              <a:ext cx="3504300" cy="429600"/>
            </a:xfrm>
            <a:prstGeom prst="roundRect">
              <a:avLst>
                <a:gd fmla="val 16667" name="adj"/>
              </a:avLst>
            </a:prstGeom>
            <a:noFill/>
            <a:ln>
              <a:noFill/>
            </a:ln>
          </p:spPr>
          <p:txBody>
            <a:bodyPr anchorCtr="0" anchor="ctr" bIns="91425" lIns="91425" spcFirstLastPara="1" rIns="91425" wrap="square" tIns="91425">
              <a:noAutofit/>
            </a:bodyPr>
            <a:lstStyle/>
            <a:p>
              <a:pPr indent="0" lvl="0" marL="0" marR="140883" rtl="0" algn="l">
                <a:spcBef>
                  <a:spcPts val="0"/>
                </a:spcBef>
                <a:spcAft>
                  <a:spcPts val="0"/>
                </a:spcAft>
                <a:buNone/>
              </a:pPr>
              <a:r>
                <a:t/>
              </a:r>
              <a:endParaRPr sz="1200">
                <a:solidFill>
                  <a:schemeClr val="dk1"/>
                </a:solidFill>
                <a:latin typeface="Cabin"/>
                <a:ea typeface="Cabin"/>
                <a:cs typeface="Cabin"/>
                <a:sym typeface="Cabin"/>
              </a:endParaRPr>
            </a:p>
          </p:txBody>
        </p:sp>
        <p:cxnSp>
          <p:nvCxnSpPr>
            <p:cNvPr id="3337" name="Google Shape;3337;p23"/>
            <p:cNvCxnSpPr>
              <a:endCxn id="3336" idx="1"/>
            </p:cNvCxnSpPr>
            <p:nvPr/>
          </p:nvCxnSpPr>
          <p:spPr>
            <a:xfrm>
              <a:off x="3457250" y="1946946"/>
              <a:ext cx="1292400" cy="6600"/>
            </a:xfrm>
            <a:prstGeom prst="straightConnector1">
              <a:avLst/>
            </a:prstGeom>
            <a:noFill/>
            <a:ln cap="flat" cmpd="sng" w="19050">
              <a:solidFill>
                <a:schemeClr val="accent1"/>
              </a:solidFill>
              <a:prstDash val="solid"/>
              <a:round/>
              <a:headEnd len="sm" w="sm" type="none"/>
              <a:tailEnd len="med" w="med" type="oval"/>
            </a:ln>
          </p:spPr>
        </p:cxnSp>
        <p:sp>
          <p:nvSpPr>
            <p:cNvPr id="3338" name="Google Shape;3338;p23"/>
            <p:cNvSpPr/>
            <p:nvPr/>
          </p:nvSpPr>
          <p:spPr>
            <a:xfrm>
              <a:off x="4749613" y="1370234"/>
              <a:ext cx="1591200" cy="429600"/>
            </a:xfrm>
            <a:prstGeom prst="roundRect">
              <a:avLst>
                <a:gd fmla="val 16667" name="adj"/>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700">
                <a:solidFill>
                  <a:schemeClr val="dk1"/>
                </a:solidFill>
                <a:latin typeface="Gorditas"/>
                <a:ea typeface="Gorditas"/>
                <a:cs typeface="Gorditas"/>
                <a:sym typeface="Gorditas"/>
              </a:endParaRPr>
            </a:p>
          </p:txBody>
        </p:sp>
      </p:grpSp>
      <p:grpSp>
        <p:nvGrpSpPr>
          <p:cNvPr id="3339" name="Google Shape;3339;p23"/>
          <p:cNvGrpSpPr/>
          <p:nvPr/>
        </p:nvGrpSpPr>
        <p:grpSpPr>
          <a:xfrm>
            <a:off x="511287" y="3043442"/>
            <a:ext cx="2678957" cy="771187"/>
            <a:chOff x="3457250" y="2216309"/>
            <a:chExt cx="4796700" cy="771187"/>
          </a:xfrm>
        </p:grpSpPr>
        <p:sp>
          <p:nvSpPr>
            <p:cNvPr id="3340" name="Google Shape;3340;p23"/>
            <p:cNvSpPr/>
            <p:nvPr/>
          </p:nvSpPr>
          <p:spPr>
            <a:xfrm>
              <a:off x="4749650" y="2586096"/>
              <a:ext cx="3504300" cy="401400"/>
            </a:xfrm>
            <a:prstGeom prst="roundRect">
              <a:avLst>
                <a:gd fmla="val 16667" name="adj"/>
              </a:avLst>
            </a:prstGeom>
            <a:noFill/>
            <a:ln>
              <a:noFill/>
            </a:ln>
          </p:spPr>
          <p:txBody>
            <a:bodyPr anchorCtr="0" anchor="ctr" bIns="91425" lIns="91425" spcFirstLastPara="1" rIns="91425" wrap="square" tIns="91425">
              <a:noAutofit/>
            </a:bodyPr>
            <a:lstStyle/>
            <a:p>
              <a:pPr indent="0" lvl="0" marL="0" marR="182532" rtl="0" algn="l">
                <a:spcBef>
                  <a:spcPts val="0"/>
                </a:spcBef>
                <a:spcAft>
                  <a:spcPts val="0"/>
                </a:spcAft>
                <a:buNone/>
              </a:pPr>
              <a:r>
                <a:t/>
              </a:r>
              <a:endParaRPr sz="1200">
                <a:solidFill>
                  <a:schemeClr val="dk1"/>
                </a:solidFill>
                <a:latin typeface="Cabin"/>
                <a:ea typeface="Cabin"/>
                <a:cs typeface="Cabin"/>
                <a:sym typeface="Cabin"/>
              </a:endParaRPr>
            </a:p>
          </p:txBody>
        </p:sp>
        <p:cxnSp>
          <p:nvCxnSpPr>
            <p:cNvPr id="3341" name="Google Shape;3341;p23"/>
            <p:cNvCxnSpPr>
              <a:endCxn id="3340" idx="1"/>
            </p:cNvCxnSpPr>
            <p:nvPr/>
          </p:nvCxnSpPr>
          <p:spPr>
            <a:xfrm flipH="1" rot="10800000">
              <a:off x="3457250" y="2786796"/>
              <a:ext cx="1292400" cy="6600"/>
            </a:xfrm>
            <a:prstGeom prst="straightConnector1">
              <a:avLst/>
            </a:prstGeom>
            <a:noFill/>
            <a:ln cap="flat" cmpd="sng" w="19050">
              <a:solidFill>
                <a:schemeClr val="accent2"/>
              </a:solidFill>
              <a:prstDash val="solid"/>
              <a:round/>
              <a:headEnd len="sm" w="sm" type="none"/>
              <a:tailEnd len="med" w="med" type="oval"/>
            </a:ln>
          </p:spPr>
        </p:cxnSp>
        <p:sp>
          <p:nvSpPr>
            <p:cNvPr id="3342" name="Google Shape;3342;p23"/>
            <p:cNvSpPr/>
            <p:nvPr/>
          </p:nvSpPr>
          <p:spPr>
            <a:xfrm>
              <a:off x="4749613" y="2216309"/>
              <a:ext cx="1591200" cy="429600"/>
            </a:xfrm>
            <a:prstGeom prst="roundRect">
              <a:avLst>
                <a:gd fmla="val 16667" name="adj"/>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700">
                <a:solidFill>
                  <a:schemeClr val="dk1"/>
                </a:solidFill>
                <a:latin typeface="Gorditas"/>
                <a:ea typeface="Gorditas"/>
                <a:cs typeface="Gorditas"/>
                <a:sym typeface="Gorditas"/>
              </a:endParaRPr>
            </a:p>
          </p:txBody>
        </p:sp>
      </p:grpSp>
      <p:grpSp>
        <p:nvGrpSpPr>
          <p:cNvPr id="3343" name="Google Shape;3343;p23"/>
          <p:cNvGrpSpPr/>
          <p:nvPr/>
        </p:nvGrpSpPr>
        <p:grpSpPr>
          <a:xfrm>
            <a:off x="506566" y="4919328"/>
            <a:ext cx="2678957" cy="799712"/>
            <a:chOff x="3457250" y="3062384"/>
            <a:chExt cx="4796700" cy="799712"/>
          </a:xfrm>
        </p:grpSpPr>
        <p:sp>
          <p:nvSpPr>
            <p:cNvPr id="3344" name="Google Shape;3344;p23"/>
            <p:cNvSpPr/>
            <p:nvPr/>
          </p:nvSpPr>
          <p:spPr>
            <a:xfrm>
              <a:off x="4749650" y="3432496"/>
              <a:ext cx="3504300" cy="429600"/>
            </a:xfrm>
            <a:prstGeom prst="roundRect">
              <a:avLst>
                <a:gd fmla="val 16667" name="adj"/>
              </a:avLst>
            </a:prstGeom>
            <a:noFill/>
            <a:ln>
              <a:noFill/>
            </a:ln>
          </p:spPr>
          <p:txBody>
            <a:bodyPr anchorCtr="0" anchor="ctr" bIns="91425" lIns="91425" spcFirstLastPara="1" rIns="91425" wrap="square" tIns="91425">
              <a:noAutofit/>
            </a:bodyPr>
            <a:lstStyle/>
            <a:p>
              <a:pPr indent="0" lvl="0" marL="0" marR="140883" rtl="0" algn="l">
                <a:spcBef>
                  <a:spcPts val="0"/>
                </a:spcBef>
                <a:spcAft>
                  <a:spcPts val="0"/>
                </a:spcAft>
                <a:buNone/>
              </a:pPr>
              <a:r>
                <a:t/>
              </a:r>
              <a:endParaRPr sz="1200">
                <a:solidFill>
                  <a:schemeClr val="dk1"/>
                </a:solidFill>
                <a:latin typeface="Cabin"/>
                <a:ea typeface="Cabin"/>
                <a:cs typeface="Cabin"/>
                <a:sym typeface="Cabin"/>
              </a:endParaRPr>
            </a:p>
          </p:txBody>
        </p:sp>
        <p:cxnSp>
          <p:nvCxnSpPr>
            <p:cNvPr id="3345" name="Google Shape;3345;p23"/>
            <p:cNvCxnSpPr>
              <a:endCxn id="3344" idx="1"/>
            </p:cNvCxnSpPr>
            <p:nvPr/>
          </p:nvCxnSpPr>
          <p:spPr>
            <a:xfrm>
              <a:off x="3457250" y="3640096"/>
              <a:ext cx="1292400" cy="7200"/>
            </a:xfrm>
            <a:prstGeom prst="straightConnector1">
              <a:avLst/>
            </a:prstGeom>
            <a:noFill/>
            <a:ln cap="flat" cmpd="sng" w="19050">
              <a:solidFill>
                <a:schemeClr val="accent3"/>
              </a:solidFill>
              <a:prstDash val="solid"/>
              <a:round/>
              <a:headEnd len="sm" w="sm" type="none"/>
              <a:tailEnd len="med" w="med" type="oval"/>
            </a:ln>
          </p:spPr>
        </p:cxnSp>
        <p:sp>
          <p:nvSpPr>
            <p:cNvPr id="3346" name="Google Shape;3346;p23"/>
            <p:cNvSpPr/>
            <p:nvPr/>
          </p:nvSpPr>
          <p:spPr>
            <a:xfrm>
              <a:off x="4749613" y="3062384"/>
              <a:ext cx="1591200" cy="429600"/>
            </a:xfrm>
            <a:prstGeom prst="roundRect">
              <a:avLst>
                <a:gd fmla="val 16667" name="adj"/>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700">
                <a:solidFill>
                  <a:schemeClr val="dk1"/>
                </a:solidFill>
                <a:latin typeface="Gorditas"/>
                <a:ea typeface="Gorditas"/>
                <a:cs typeface="Gorditas"/>
                <a:sym typeface="Gorditas"/>
              </a:endParaRPr>
            </a:p>
          </p:txBody>
        </p:sp>
      </p:grpSp>
      <p:sp>
        <p:nvSpPr>
          <p:cNvPr id="3347" name="Google Shape;3347;p23"/>
          <p:cNvSpPr/>
          <p:nvPr/>
        </p:nvSpPr>
        <p:spPr>
          <a:xfrm>
            <a:off x="2151828" y="1412299"/>
            <a:ext cx="6595200" cy="1133400"/>
          </a:xfrm>
          <a:prstGeom prst="roundRect">
            <a:avLst>
              <a:gd fmla="val 16667" name="adj"/>
            </a:avLst>
          </a:prstGeom>
          <a:solidFill>
            <a:srgbClr val="88A9D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s-ES" sz="1500">
                <a:solidFill>
                  <a:schemeClr val="dk1"/>
                </a:solidFill>
                <a:latin typeface="Verdana"/>
                <a:ea typeface="Verdana"/>
                <a:cs typeface="Verdana"/>
                <a:sym typeface="Verdana"/>
              </a:rPr>
              <a:t>Los departamentos de Caquetá, Meta, Guaviare y Putumayo presentan las cifras acumuladas más altas de deforestación en los últimos 10 años en la región de la Amazonía Colombiana.</a:t>
            </a:r>
            <a:endParaRPr sz="1500">
              <a:solidFill>
                <a:schemeClr val="dk1"/>
              </a:solidFill>
              <a:latin typeface="Verdana"/>
              <a:ea typeface="Verdana"/>
              <a:cs typeface="Verdana"/>
              <a:sym typeface="Verdana"/>
            </a:endParaRPr>
          </a:p>
        </p:txBody>
      </p:sp>
      <p:grpSp>
        <p:nvGrpSpPr>
          <p:cNvPr id="3348" name="Google Shape;3348;p23"/>
          <p:cNvGrpSpPr/>
          <p:nvPr/>
        </p:nvGrpSpPr>
        <p:grpSpPr>
          <a:xfrm>
            <a:off x="1243781" y="1692719"/>
            <a:ext cx="520876" cy="588726"/>
            <a:chOff x="1190625" y="238125"/>
            <a:chExt cx="5219200" cy="5219200"/>
          </a:xfrm>
        </p:grpSpPr>
        <p:sp>
          <p:nvSpPr>
            <p:cNvPr id="3349" name="Google Shape;3349;p23"/>
            <p:cNvSpPr/>
            <p:nvPr/>
          </p:nvSpPr>
          <p:spPr>
            <a:xfrm>
              <a:off x="2090925" y="238125"/>
              <a:ext cx="4220225" cy="2790650"/>
            </a:xfrm>
            <a:custGeom>
              <a:rect b="b" l="l" r="r" t="t"/>
              <a:pathLst>
                <a:path extrusionOk="0" h="111626" w="168809">
                  <a:moveTo>
                    <a:pt x="68372" y="0"/>
                  </a:moveTo>
                  <a:cubicBezTo>
                    <a:pt x="42210" y="0"/>
                    <a:pt x="18300" y="9623"/>
                    <a:pt x="0" y="25541"/>
                  </a:cubicBezTo>
                  <a:lnTo>
                    <a:pt x="68372" y="111625"/>
                  </a:lnTo>
                  <a:lnTo>
                    <a:pt x="168808" y="75906"/>
                  </a:lnTo>
                  <a:cubicBezTo>
                    <a:pt x="156413" y="32098"/>
                    <a:pt x="116160" y="0"/>
                    <a:pt x="68372" y="0"/>
                  </a:cubicBezTo>
                  <a:close/>
                </a:path>
              </a:pathLst>
            </a:custGeom>
            <a:solidFill>
              <a:srgbClr val="E9EFB7"/>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50" name="Google Shape;3350;p23"/>
            <p:cNvSpPr/>
            <p:nvPr/>
          </p:nvSpPr>
          <p:spPr>
            <a:xfrm>
              <a:off x="3616725" y="904800"/>
              <a:ext cx="1208575" cy="883425"/>
            </a:xfrm>
            <a:custGeom>
              <a:rect b="b" l="l" r="r" t="t"/>
              <a:pathLst>
                <a:path extrusionOk="0" h="35337" w="48343">
                  <a:moveTo>
                    <a:pt x="26507" y="1"/>
                  </a:moveTo>
                  <a:cubicBezTo>
                    <a:pt x="21251" y="1"/>
                    <a:pt x="16418" y="3289"/>
                    <a:pt x="14581" y="8367"/>
                  </a:cubicBezTo>
                  <a:cubicBezTo>
                    <a:pt x="14418" y="8334"/>
                    <a:pt x="14288" y="8269"/>
                    <a:pt x="14125" y="8236"/>
                  </a:cubicBezTo>
                  <a:cubicBezTo>
                    <a:pt x="13231" y="7998"/>
                    <a:pt x="12333" y="7885"/>
                    <a:pt x="11450" y="7885"/>
                  </a:cubicBezTo>
                  <a:cubicBezTo>
                    <a:pt x="6883" y="7885"/>
                    <a:pt x="2698" y="10924"/>
                    <a:pt x="1468" y="15543"/>
                  </a:cubicBezTo>
                  <a:cubicBezTo>
                    <a:pt x="0" y="21056"/>
                    <a:pt x="3262" y="26732"/>
                    <a:pt x="8775" y="28200"/>
                  </a:cubicBezTo>
                  <a:cubicBezTo>
                    <a:pt x="13276" y="29374"/>
                    <a:pt x="29782" y="33778"/>
                    <a:pt x="34251" y="34985"/>
                  </a:cubicBezTo>
                  <a:cubicBezTo>
                    <a:pt x="35144" y="35222"/>
                    <a:pt x="36041" y="35336"/>
                    <a:pt x="36923" y="35336"/>
                  </a:cubicBezTo>
                  <a:cubicBezTo>
                    <a:pt x="41483" y="35336"/>
                    <a:pt x="45645" y="32297"/>
                    <a:pt x="46875" y="27678"/>
                  </a:cubicBezTo>
                  <a:cubicBezTo>
                    <a:pt x="48343" y="22165"/>
                    <a:pt x="45081" y="16489"/>
                    <a:pt x="39568" y="15021"/>
                  </a:cubicBezTo>
                  <a:cubicBezTo>
                    <a:pt x="39405" y="14989"/>
                    <a:pt x="39242" y="14956"/>
                    <a:pt x="39079" y="14923"/>
                  </a:cubicBezTo>
                  <a:cubicBezTo>
                    <a:pt x="40220" y="8497"/>
                    <a:pt x="36241" y="2136"/>
                    <a:pt x="29815" y="440"/>
                  </a:cubicBezTo>
                  <a:cubicBezTo>
                    <a:pt x="28709" y="143"/>
                    <a:pt x="27599" y="1"/>
                    <a:pt x="26507" y="1"/>
                  </a:cubicBezTo>
                  <a:close/>
                </a:path>
              </a:pathLst>
            </a:custGeom>
            <a:solidFill>
              <a:srgbClr val="849238"/>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51" name="Google Shape;3351;p23"/>
            <p:cNvSpPr/>
            <p:nvPr/>
          </p:nvSpPr>
          <p:spPr>
            <a:xfrm>
              <a:off x="4618150" y="937800"/>
              <a:ext cx="1593500" cy="911750"/>
            </a:xfrm>
            <a:custGeom>
              <a:rect b="b" l="l" r="r" t="t"/>
              <a:pathLst>
                <a:path extrusionOk="0" h="36470" w="63740">
                  <a:moveTo>
                    <a:pt x="24759" y="1"/>
                  </a:moveTo>
                  <a:cubicBezTo>
                    <a:pt x="17909" y="1"/>
                    <a:pt x="12396" y="5546"/>
                    <a:pt x="12396" y="12396"/>
                  </a:cubicBezTo>
                  <a:cubicBezTo>
                    <a:pt x="12396" y="14484"/>
                    <a:pt x="12918" y="16441"/>
                    <a:pt x="13798" y="18170"/>
                  </a:cubicBezTo>
                  <a:cubicBezTo>
                    <a:pt x="13342" y="18105"/>
                    <a:pt x="12853" y="18072"/>
                    <a:pt x="12396" y="18072"/>
                  </a:cubicBezTo>
                  <a:cubicBezTo>
                    <a:pt x="5546" y="18072"/>
                    <a:pt x="0" y="23618"/>
                    <a:pt x="0" y="30435"/>
                  </a:cubicBezTo>
                  <a:lnTo>
                    <a:pt x="0" y="36470"/>
                  </a:lnTo>
                  <a:lnTo>
                    <a:pt x="63740" y="36470"/>
                  </a:lnTo>
                  <a:cubicBezTo>
                    <a:pt x="58455" y="23683"/>
                    <a:pt x="50692" y="12168"/>
                    <a:pt x="41036" y="2545"/>
                  </a:cubicBezTo>
                  <a:cubicBezTo>
                    <a:pt x="38655" y="2676"/>
                    <a:pt x="36469" y="3622"/>
                    <a:pt x="34740" y="5090"/>
                  </a:cubicBezTo>
                  <a:cubicBezTo>
                    <a:pt x="32490" y="2023"/>
                    <a:pt x="28869" y="1"/>
                    <a:pt x="24759" y="1"/>
                  </a:cubicBezTo>
                  <a:close/>
                </a:path>
              </a:pathLst>
            </a:custGeom>
            <a:solidFill>
              <a:srgbClr val="849238"/>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52" name="Google Shape;3352;p23"/>
            <p:cNvSpPr/>
            <p:nvPr/>
          </p:nvSpPr>
          <p:spPr>
            <a:xfrm>
              <a:off x="1289300" y="875825"/>
              <a:ext cx="5021850" cy="1741125"/>
            </a:xfrm>
            <a:custGeom>
              <a:rect b="b" l="l" r="r" t="t"/>
              <a:pathLst>
                <a:path extrusionOk="0" h="69645" w="200874">
                  <a:moveTo>
                    <a:pt x="32065" y="1"/>
                  </a:moveTo>
                  <a:cubicBezTo>
                    <a:pt x="16897" y="13147"/>
                    <a:pt x="5611" y="30566"/>
                    <a:pt x="0" y="50398"/>
                  </a:cubicBezTo>
                  <a:lnTo>
                    <a:pt x="100437" y="69644"/>
                  </a:lnTo>
                  <a:lnTo>
                    <a:pt x="200873" y="50398"/>
                  </a:lnTo>
                  <a:cubicBezTo>
                    <a:pt x="199764" y="46484"/>
                    <a:pt x="198427" y="42668"/>
                    <a:pt x="196894" y="38949"/>
                  </a:cubicBezTo>
                  <a:cubicBezTo>
                    <a:pt x="114104" y="36829"/>
                    <a:pt x="101089" y="7503"/>
                    <a:pt x="32065" y="1"/>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53" name="Google Shape;3353;p23"/>
            <p:cNvSpPr/>
            <p:nvPr/>
          </p:nvSpPr>
          <p:spPr>
            <a:xfrm>
              <a:off x="1289300" y="875825"/>
              <a:ext cx="2998600" cy="1741125"/>
            </a:xfrm>
            <a:custGeom>
              <a:rect b="b" l="l" r="r" t="t"/>
              <a:pathLst>
                <a:path extrusionOk="0" h="69645" w="119944">
                  <a:moveTo>
                    <a:pt x="32065" y="1"/>
                  </a:moveTo>
                  <a:cubicBezTo>
                    <a:pt x="16897" y="13147"/>
                    <a:pt x="5611" y="30566"/>
                    <a:pt x="0" y="50398"/>
                  </a:cubicBezTo>
                  <a:lnTo>
                    <a:pt x="100437" y="69644"/>
                  </a:lnTo>
                  <a:lnTo>
                    <a:pt x="119943" y="65893"/>
                  </a:lnTo>
                  <a:lnTo>
                    <a:pt x="119943" y="50398"/>
                  </a:lnTo>
                  <a:cubicBezTo>
                    <a:pt x="28543" y="50398"/>
                    <a:pt x="32065" y="1"/>
                    <a:pt x="32065" y="1"/>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54" name="Google Shape;3354;p23"/>
            <p:cNvSpPr/>
            <p:nvPr/>
          </p:nvSpPr>
          <p:spPr>
            <a:xfrm>
              <a:off x="1190625" y="2135775"/>
              <a:ext cx="5219200" cy="2789825"/>
            </a:xfrm>
            <a:custGeom>
              <a:rect b="b" l="l" r="r" t="t"/>
              <a:pathLst>
                <a:path extrusionOk="0" h="111593" w="208768">
                  <a:moveTo>
                    <a:pt x="3947" y="0"/>
                  </a:moveTo>
                  <a:cubicBezTo>
                    <a:pt x="1370" y="9036"/>
                    <a:pt x="0" y="18594"/>
                    <a:pt x="0" y="28478"/>
                  </a:cubicBezTo>
                  <a:cubicBezTo>
                    <a:pt x="0" y="44624"/>
                    <a:pt x="3653" y="59890"/>
                    <a:pt x="10210" y="73526"/>
                  </a:cubicBezTo>
                  <a:lnTo>
                    <a:pt x="104384" y="111593"/>
                  </a:lnTo>
                  <a:lnTo>
                    <a:pt x="198557" y="73526"/>
                  </a:lnTo>
                  <a:cubicBezTo>
                    <a:pt x="205114" y="59890"/>
                    <a:pt x="208767" y="44624"/>
                    <a:pt x="208767" y="28478"/>
                  </a:cubicBezTo>
                  <a:cubicBezTo>
                    <a:pt x="208767" y="18594"/>
                    <a:pt x="207397" y="9036"/>
                    <a:pt x="204820" y="0"/>
                  </a:cubicBezTo>
                  <a:close/>
                </a:path>
              </a:pathLst>
            </a:custGeom>
            <a:solidFill>
              <a:srgbClr val="C8D7A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55" name="Google Shape;3355;p23"/>
            <p:cNvSpPr/>
            <p:nvPr/>
          </p:nvSpPr>
          <p:spPr>
            <a:xfrm>
              <a:off x="1190625" y="2805300"/>
              <a:ext cx="3030400" cy="670350"/>
            </a:xfrm>
            <a:custGeom>
              <a:rect b="b" l="l" r="r" t="t"/>
              <a:pathLst>
                <a:path extrusionOk="0" h="26814" w="121216">
                  <a:moveTo>
                    <a:pt x="0" y="0"/>
                  </a:moveTo>
                  <a:cubicBezTo>
                    <a:pt x="0" y="587"/>
                    <a:pt x="0" y="1142"/>
                    <a:pt x="0" y="1697"/>
                  </a:cubicBezTo>
                  <a:cubicBezTo>
                    <a:pt x="0" y="10341"/>
                    <a:pt x="1076" y="18757"/>
                    <a:pt x="3066" y="26814"/>
                  </a:cubicBezTo>
                  <a:lnTo>
                    <a:pt x="114528" y="26814"/>
                  </a:lnTo>
                  <a:cubicBezTo>
                    <a:pt x="118214" y="26814"/>
                    <a:pt x="121215" y="23813"/>
                    <a:pt x="121215" y="20094"/>
                  </a:cubicBezTo>
                  <a:cubicBezTo>
                    <a:pt x="121215" y="16408"/>
                    <a:pt x="118214" y="13407"/>
                    <a:pt x="114528" y="13407"/>
                  </a:cubicBezTo>
                  <a:lnTo>
                    <a:pt x="91760" y="13407"/>
                  </a:lnTo>
                  <a:cubicBezTo>
                    <a:pt x="88041" y="13407"/>
                    <a:pt x="85040" y="10406"/>
                    <a:pt x="85040" y="6720"/>
                  </a:cubicBezTo>
                  <a:cubicBezTo>
                    <a:pt x="85040" y="3001"/>
                    <a:pt x="82039" y="0"/>
                    <a:pt x="78353" y="0"/>
                  </a:cubicBezTo>
                  <a:close/>
                </a:path>
              </a:pathLst>
            </a:custGeom>
            <a:solidFill>
              <a:srgbClr val="71936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56" name="Google Shape;3356;p23"/>
            <p:cNvSpPr/>
            <p:nvPr/>
          </p:nvSpPr>
          <p:spPr>
            <a:xfrm>
              <a:off x="3800200" y="3475625"/>
              <a:ext cx="2532950" cy="669550"/>
            </a:xfrm>
            <a:custGeom>
              <a:rect b="b" l="l" r="r" t="t"/>
              <a:pathLst>
                <a:path extrusionOk="0" h="26782" w="101318">
                  <a:moveTo>
                    <a:pt x="49093" y="1"/>
                  </a:moveTo>
                  <a:cubicBezTo>
                    <a:pt x="45407" y="1"/>
                    <a:pt x="42406" y="3002"/>
                    <a:pt x="42406" y="6688"/>
                  </a:cubicBezTo>
                  <a:cubicBezTo>
                    <a:pt x="42406" y="10407"/>
                    <a:pt x="39405" y="13375"/>
                    <a:pt x="35719" y="13375"/>
                  </a:cubicBezTo>
                  <a:lnTo>
                    <a:pt x="6688" y="13375"/>
                  </a:lnTo>
                  <a:cubicBezTo>
                    <a:pt x="3002" y="13375"/>
                    <a:pt x="1" y="16376"/>
                    <a:pt x="1" y="20095"/>
                  </a:cubicBezTo>
                  <a:cubicBezTo>
                    <a:pt x="1" y="23781"/>
                    <a:pt x="3002" y="26782"/>
                    <a:pt x="6688" y="26782"/>
                  </a:cubicBezTo>
                  <a:lnTo>
                    <a:pt x="77244" y="26782"/>
                  </a:lnTo>
                  <a:lnTo>
                    <a:pt x="94174" y="19932"/>
                  </a:lnTo>
                  <a:cubicBezTo>
                    <a:pt x="97208" y="13603"/>
                    <a:pt x="99622" y="6949"/>
                    <a:pt x="101318" y="1"/>
                  </a:cubicBezTo>
                  <a:close/>
                </a:path>
              </a:pathLst>
            </a:custGeom>
            <a:solidFill>
              <a:srgbClr val="71936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57" name="Google Shape;3357;p23"/>
            <p:cNvSpPr/>
            <p:nvPr/>
          </p:nvSpPr>
          <p:spPr>
            <a:xfrm>
              <a:off x="3637100" y="2135775"/>
              <a:ext cx="2745800" cy="669550"/>
            </a:xfrm>
            <a:custGeom>
              <a:rect b="b" l="l" r="r" t="t"/>
              <a:pathLst>
                <a:path extrusionOk="0" h="26782" w="109832">
                  <a:moveTo>
                    <a:pt x="26031" y="0"/>
                  </a:moveTo>
                  <a:cubicBezTo>
                    <a:pt x="22313" y="0"/>
                    <a:pt x="19344" y="3001"/>
                    <a:pt x="19344" y="6687"/>
                  </a:cubicBezTo>
                  <a:cubicBezTo>
                    <a:pt x="19344" y="10406"/>
                    <a:pt x="16343" y="13407"/>
                    <a:pt x="12624" y="13407"/>
                  </a:cubicBezTo>
                  <a:lnTo>
                    <a:pt x="6688" y="13407"/>
                  </a:lnTo>
                  <a:cubicBezTo>
                    <a:pt x="3002" y="13407"/>
                    <a:pt x="1" y="16408"/>
                    <a:pt x="1" y="20094"/>
                  </a:cubicBezTo>
                  <a:cubicBezTo>
                    <a:pt x="1" y="23780"/>
                    <a:pt x="3002" y="26781"/>
                    <a:pt x="6688" y="26781"/>
                  </a:cubicBezTo>
                  <a:lnTo>
                    <a:pt x="87846" y="26781"/>
                  </a:lnTo>
                  <a:cubicBezTo>
                    <a:pt x="91565" y="26781"/>
                    <a:pt x="94533" y="23780"/>
                    <a:pt x="94533" y="20094"/>
                  </a:cubicBezTo>
                  <a:cubicBezTo>
                    <a:pt x="94533" y="16408"/>
                    <a:pt x="97534" y="13407"/>
                    <a:pt x="101253" y="13407"/>
                  </a:cubicBezTo>
                  <a:lnTo>
                    <a:pt x="109832" y="13407"/>
                  </a:lnTo>
                  <a:cubicBezTo>
                    <a:pt x="109147" y="8840"/>
                    <a:pt x="108201" y="4371"/>
                    <a:pt x="106961" y="0"/>
                  </a:cubicBezTo>
                  <a:close/>
                </a:path>
              </a:pathLst>
            </a:custGeom>
            <a:solidFill>
              <a:srgbClr val="71936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58" name="Google Shape;3358;p23"/>
            <p:cNvSpPr/>
            <p:nvPr/>
          </p:nvSpPr>
          <p:spPr>
            <a:xfrm>
              <a:off x="5166325" y="3028950"/>
              <a:ext cx="920550" cy="1120300"/>
            </a:xfrm>
            <a:custGeom>
              <a:rect b="b" l="l" r="r" t="t"/>
              <a:pathLst>
                <a:path extrusionOk="0" h="44812" w="36822">
                  <a:moveTo>
                    <a:pt x="2710" y="0"/>
                  </a:moveTo>
                  <a:cubicBezTo>
                    <a:pt x="1160" y="0"/>
                    <a:pt x="1" y="1913"/>
                    <a:pt x="1168" y="3352"/>
                  </a:cubicBezTo>
                  <a:cubicBezTo>
                    <a:pt x="13890" y="19010"/>
                    <a:pt x="19696" y="35287"/>
                    <a:pt x="22208" y="44812"/>
                  </a:cubicBezTo>
                  <a:lnTo>
                    <a:pt x="36822" y="38908"/>
                  </a:lnTo>
                  <a:cubicBezTo>
                    <a:pt x="27558" y="15911"/>
                    <a:pt x="12846" y="5048"/>
                    <a:pt x="3680" y="253"/>
                  </a:cubicBezTo>
                  <a:cubicBezTo>
                    <a:pt x="3351" y="78"/>
                    <a:pt x="3023" y="0"/>
                    <a:pt x="2710"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59" name="Google Shape;3359;p23"/>
            <p:cNvSpPr/>
            <p:nvPr/>
          </p:nvSpPr>
          <p:spPr>
            <a:xfrm>
              <a:off x="5069875" y="3414150"/>
              <a:ext cx="779700" cy="814200"/>
            </a:xfrm>
            <a:custGeom>
              <a:rect b="b" l="l" r="r" t="t"/>
              <a:pathLst>
                <a:path extrusionOk="0" h="32568" w="31188">
                  <a:moveTo>
                    <a:pt x="2733" y="0"/>
                  </a:moveTo>
                  <a:cubicBezTo>
                    <a:pt x="1175" y="0"/>
                    <a:pt x="1" y="1898"/>
                    <a:pt x="1144" y="3341"/>
                  </a:cubicBezTo>
                  <a:cubicBezTo>
                    <a:pt x="9430" y="13485"/>
                    <a:pt x="14779" y="23924"/>
                    <a:pt x="18205" y="32568"/>
                  </a:cubicBezTo>
                  <a:lnTo>
                    <a:pt x="31187" y="27316"/>
                  </a:lnTo>
                  <a:cubicBezTo>
                    <a:pt x="22315" y="12083"/>
                    <a:pt x="11159" y="4156"/>
                    <a:pt x="3689" y="242"/>
                  </a:cubicBezTo>
                  <a:cubicBezTo>
                    <a:pt x="3365" y="75"/>
                    <a:pt x="3042" y="0"/>
                    <a:pt x="2733" y="0"/>
                  </a:cubicBezTo>
                  <a:close/>
                </a:path>
              </a:pathLst>
            </a:custGeom>
            <a:solidFill>
              <a:srgbClr val="849238"/>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60" name="Google Shape;3360;p23"/>
            <p:cNvSpPr/>
            <p:nvPr/>
          </p:nvSpPr>
          <p:spPr>
            <a:xfrm>
              <a:off x="5323300" y="2336175"/>
              <a:ext cx="926675" cy="1734800"/>
            </a:xfrm>
            <a:custGeom>
              <a:rect b="b" l="l" r="r" t="t"/>
              <a:pathLst>
                <a:path extrusionOk="0" h="69392" w="37067">
                  <a:moveTo>
                    <a:pt x="2632" y="0"/>
                  </a:moveTo>
                  <a:cubicBezTo>
                    <a:pt x="1252" y="0"/>
                    <a:pt x="1" y="1505"/>
                    <a:pt x="826" y="3010"/>
                  </a:cubicBezTo>
                  <a:cubicBezTo>
                    <a:pt x="14526" y="28323"/>
                    <a:pt x="20920" y="54745"/>
                    <a:pt x="23660" y="69391"/>
                  </a:cubicBezTo>
                  <a:lnTo>
                    <a:pt x="33250" y="65510"/>
                  </a:lnTo>
                  <a:cubicBezTo>
                    <a:pt x="34685" y="62574"/>
                    <a:pt x="35925" y="59540"/>
                    <a:pt x="37067" y="56474"/>
                  </a:cubicBezTo>
                  <a:cubicBezTo>
                    <a:pt x="27215" y="26627"/>
                    <a:pt x="13091" y="9306"/>
                    <a:pt x="4023" y="596"/>
                  </a:cubicBezTo>
                  <a:cubicBezTo>
                    <a:pt x="3597" y="179"/>
                    <a:pt x="3107" y="0"/>
                    <a:pt x="2632" y="0"/>
                  </a:cubicBezTo>
                  <a:close/>
                </a:path>
              </a:pathLst>
            </a:custGeom>
            <a:solidFill>
              <a:srgbClr val="849238"/>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61" name="Google Shape;3361;p23"/>
            <p:cNvSpPr/>
            <p:nvPr/>
          </p:nvSpPr>
          <p:spPr>
            <a:xfrm>
              <a:off x="3800200" y="3973900"/>
              <a:ext cx="2354375" cy="951700"/>
            </a:xfrm>
            <a:custGeom>
              <a:rect b="b" l="l" r="r" t="t"/>
              <a:pathLst>
                <a:path extrusionOk="0" h="38068" w="94175">
                  <a:moveTo>
                    <a:pt x="94174" y="1"/>
                  </a:moveTo>
                  <a:cubicBezTo>
                    <a:pt x="48669" y="1240"/>
                    <a:pt x="24335" y="10733"/>
                    <a:pt x="1" y="20258"/>
                  </a:cubicBezTo>
                  <a:lnTo>
                    <a:pt x="1" y="38068"/>
                  </a:lnTo>
                  <a:lnTo>
                    <a:pt x="63120" y="38068"/>
                  </a:lnTo>
                  <a:cubicBezTo>
                    <a:pt x="76266" y="28086"/>
                    <a:pt x="86965" y="15038"/>
                    <a:pt x="94174" y="1"/>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62" name="Google Shape;3362;p23"/>
            <p:cNvSpPr/>
            <p:nvPr/>
          </p:nvSpPr>
          <p:spPr>
            <a:xfrm>
              <a:off x="3800200" y="4397950"/>
              <a:ext cx="1738675" cy="527650"/>
            </a:xfrm>
            <a:custGeom>
              <a:rect b="b" l="l" r="r" t="t"/>
              <a:pathLst>
                <a:path extrusionOk="0" h="21106" w="69547">
                  <a:moveTo>
                    <a:pt x="8449" y="1"/>
                  </a:moveTo>
                  <a:cubicBezTo>
                    <a:pt x="5611" y="1110"/>
                    <a:pt x="2806" y="2186"/>
                    <a:pt x="1" y="3296"/>
                  </a:cubicBezTo>
                  <a:lnTo>
                    <a:pt x="1" y="21106"/>
                  </a:lnTo>
                  <a:lnTo>
                    <a:pt x="63120" y="21106"/>
                  </a:lnTo>
                  <a:cubicBezTo>
                    <a:pt x="65338" y="19442"/>
                    <a:pt x="67491" y="17681"/>
                    <a:pt x="69546" y="15822"/>
                  </a:cubicBezTo>
                  <a:lnTo>
                    <a:pt x="63968" y="15071"/>
                  </a:lnTo>
                  <a:cubicBezTo>
                    <a:pt x="40775" y="11907"/>
                    <a:pt x="24563" y="6231"/>
                    <a:pt x="8449" y="1"/>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63" name="Google Shape;3363;p23"/>
            <p:cNvSpPr/>
            <p:nvPr/>
          </p:nvSpPr>
          <p:spPr>
            <a:xfrm>
              <a:off x="1442600" y="2357375"/>
              <a:ext cx="987825" cy="1798400"/>
            </a:xfrm>
            <a:custGeom>
              <a:rect b="b" l="l" r="r" t="t"/>
              <a:pathLst>
                <a:path extrusionOk="0" h="71936" w="39513">
                  <a:moveTo>
                    <a:pt x="36868" y="1"/>
                  </a:moveTo>
                  <a:cubicBezTo>
                    <a:pt x="36389" y="1"/>
                    <a:pt x="35893" y="179"/>
                    <a:pt x="35458" y="596"/>
                  </a:cubicBezTo>
                  <a:cubicBezTo>
                    <a:pt x="25607" y="10056"/>
                    <a:pt x="9819" y="29660"/>
                    <a:pt x="1" y="64401"/>
                  </a:cubicBezTo>
                  <a:cubicBezTo>
                    <a:pt x="33" y="64466"/>
                    <a:pt x="98" y="64564"/>
                    <a:pt x="131" y="64662"/>
                  </a:cubicBezTo>
                  <a:lnTo>
                    <a:pt x="15364" y="71936"/>
                  </a:lnTo>
                  <a:cubicBezTo>
                    <a:pt x="17811" y="58007"/>
                    <a:pt x="24107" y="29856"/>
                    <a:pt x="38688" y="3010"/>
                  </a:cubicBezTo>
                  <a:cubicBezTo>
                    <a:pt x="39513" y="1505"/>
                    <a:pt x="38261" y="1"/>
                    <a:pt x="36868" y="1"/>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64" name="Google Shape;3364;p23"/>
            <p:cNvSpPr/>
            <p:nvPr/>
          </p:nvSpPr>
          <p:spPr>
            <a:xfrm>
              <a:off x="1648100" y="3050150"/>
              <a:ext cx="938625" cy="1194525"/>
            </a:xfrm>
            <a:custGeom>
              <a:rect b="b" l="l" r="r" t="t"/>
              <a:pathLst>
                <a:path extrusionOk="0" h="47781" w="37545">
                  <a:moveTo>
                    <a:pt x="34860" y="0"/>
                  </a:moveTo>
                  <a:cubicBezTo>
                    <a:pt x="34549" y="0"/>
                    <a:pt x="34221" y="78"/>
                    <a:pt x="33893" y="253"/>
                  </a:cubicBezTo>
                  <a:cubicBezTo>
                    <a:pt x="24466" y="5179"/>
                    <a:pt x="9167" y="16531"/>
                    <a:pt x="1" y="40832"/>
                  </a:cubicBezTo>
                  <a:lnTo>
                    <a:pt x="14582" y="47780"/>
                  </a:lnTo>
                  <a:cubicBezTo>
                    <a:pt x="16604" y="39006"/>
                    <a:pt x="22215" y="20804"/>
                    <a:pt x="36405" y="3352"/>
                  </a:cubicBezTo>
                  <a:cubicBezTo>
                    <a:pt x="37545" y="1913"/>
                    <a:pt x="36403" y="0"/>
                    <a:pt x="34860" y="0"/>
                  </a:cubicBezTo>
                  <a:close/>
                </a:path>
              </a:pathLst>
            </a:custGeom>
            <a:solidFill>
              <a:srgbClr val="849238"/>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65" name="Google Shape;3365;p23"/>
            <p:cNvSpPr/>
            <p:nvPr/>
          </p:nvSpPr>
          <p:spPr>
            <a:xfrm>
              <a:off x="1248525" y="1346500"/>
              <a:ext cx="1190275" cy="2667375"/>
            </a:xfrm>
            <a:custGeom>
              <a:rect b="b" l="l" r="r" t="t"/>
              <a:pathLst>
                <a:path extrusionOk="0" h="106695" w="47611">
                  <a:moveTo>
                    <a:pt x="44958" y="1"/>
                  </a:moveTo>
                  <a:cubicBezTo>
                    <a:pt x="44463" y="1"/>
                    <a:pt x="43952" y="194"/>
                    <a:pt x="43515" y="648"/>
                  </a:cubicBezTo>
                  <a:cubicBezTo>
                    <a:pt x="29978" y="14707"/>
                    <a:pt x="7894" y="42727"/>
                    <a:pt x="0" y="82034"/>
                  </a:cubicBezTo>
                  <a:cubicBezTo>
                    <a:pt x="1729" y="90124"/>
                    <a:pt x="4404" y="97855"/>
                    <a:pt x="7894" y="105097"/>
                  </a:cubicBezTo>
                  <a:lnTo>
                    <a:pt x="11221" y="106695"/>
                  </a:lnTo>
                  <a:cubicBezTo>
                    <a:pt x="12885" y="97594"/>
                    <a:pt x="23127" y="45109"/>
                    <a:pt x="46744" y="3062"/>
                  </a:cubicBezTo>
                  <a:cubicBezTo>
                    <a:pt x="47610" y="1522"/>
                    <a:pt x="46348" y="1"/>
                    <a:pt x="44958" y="1"/>
                  </a:cubicBezTo>
                  <a:close/>
                </a:path>
              </a:pathLst>
            </a:custGeom>
            <a:solidFill>
              <a:srgbClr val="849238"/>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66" name="Google Shape;3366;p23"/>
            <p:cNvSpPr/>
            <p:nvPr/>
          </p:nvSpPr>
          <p:spPr>
            <a:xfrm>
              <a:off x="1445875" y="3973900"/>
              <a:ext cx="3932325" cy="1483425"/>
            </a:xfrm>
            <a:custGeom>
              <a:rect b="b" l="l" r="r" t="t"/>
              <a:pathLst>
                <a:path extrusionOk="0" h="59337" w="157293">
                  <a:moveTo>
                    <a:pt x="0" y="1"/>
                  </a:moveTo>
                  <a:lnTo>
                    <a:pt x="0" y="1"/>
                  </a:lnTo>
                  <a:cubicBezTo>
                    <a:pt x="16799" y="35100"/>
                    <a:pt x="52648" y="59336"/>
                    <a:pt x="94174" y="59336"/>
                  </a:cubicBezTo>
                  <a:cubicBezTo>
                    <a:pt x="117888" y="59336"/>
                    <a:pt x="139776" y="51410"/>
                    <a:pt x="157293" y="38068"/>
                  </a:cubicBezTo>
                  <a:cubicBezTo>
                    <a:pt x="94337" y="29489"/>
                    <a:pt x="79397" y="2154"/>
                    <a:pt x="0" y="1"/>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67" name="Google Shape;3367;p23"/>
            <p:cNvSpPr/>
            <p:nvPr/>
          </p:nvSpPr>
          <p:spPr>
            <a:xfrm>
              <a:off x="1445875" y="3973900"/>
              <a:ext cx="3932325" cy="1483425"/>
            </a:xfrm>
            <a:custGeom>
              <a:rect b="b" l="l" r="r" t="t"/>
              <a:pathLst>
                <a:path extrusionOk="0" h="59337" w="157293">
                  <a:moveTo>
                    <a:pt x="0" y="1"/>
                  </a:moveTo>
                  <a:cubicBezTo>
                    <a:pt x="16799" y="35100"/>
                    <a:pt x="52648" y="59336"/>
                    <a:pt x="94174" y="59336"/>
                  </a:cubicBezTo>
                  <a:cubicBezTo>
                    <a:pt x="117888" y="59336"/>
                    <a:pt x="139776" y="51410"/>
                    <a:pt x="157293" y="38068"/>
                  </a:cubicBezTo>
                  <a:lnTo>
                    <a:pt x="157293" y="38068"/>
                  </a:lnTo>
                  <a:cubicBezTo>
                    <a:pt x="140619" y="43161"/>
                    <a:pt x="124957" y="45351"/>
                    <a:pt x="110503" y="45351"/>
                  </a:cubicBezTo>
                  <a:cubicBezTo>
                    <a:pt x="63766" y="45351"/>
                    <a:pt x="29659" y="22452"/>
                    <a:pt x="14809" y="751"/>
                  </a:cubicBezTo>
                  <a:cubicBezTo>
                    <a:pt x="10112" y="392"/>
                    <a:pt x="5187" y="131"/>
                    <a:pt x="0" y="1"/>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grpSp>
      <p:sp>
        <p:nvSpPr>
          <p:cNvPr id="3368" name="Google Shape;3368;p23"/>
          <p:cNvSpPr/>
          <p:nvPr/>
        </p:nvSpPr>
        <p:spPr>
          <a:xfrm>
            <a:off x="2145170" y="2675416"/>
            <a:ext cx="6595200" cy="1956600"/>
          </a:xfrm>
          <a:prstGeom prst="roundRect">
            <a:avLst>
              <a:gd fmla="val 16667" name="adj"/>
            </a:avLst>
          </a:prstGeom>
          <a:solidFill>
            <a:srgbClr val="88A9D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s-ES" sz="1500">
                <a:solidFill>
                  <a:schemeClr val="dk1"/>
                </a:solidFill>
                <a:latin typeface="Verdana"/>
                <a:ea typeface="Verdana"/>
                <a:cs typeface="Verdana"/>
                <a:sym typeface="Verdana"/>
              </a:rPr>
              <a:t>En el periodo 2017-2019 los PNN de la Amazonía, cierran con un total acumulado de 44.769 hectáreas de bosque talados para 12 áreas declaradas analizadas, siendo los más afectados el PNN Tinigua, PNN Sierra de la Macarena, PNN Serranía de Chiribiquete, PNN Cordillera de los Picachos, PNN la Paya y PNN Nukak, todos localizados en el arco Amazónico.</a:t>
            </a:r>
            <a:endParaRPr sz="1500">
              <a:solidFill>
                <a:schemeClr val="dk1"/>
              </a:solidFill>
              <a:latin typeface="Verdana"/>
              <a:ea typeface="Verdana"/>
              <a:cs typeface="Verdana"/>
              <a:sym typeface="Verdana"/>
            </a:endParaRPr>
          </a:p>
          <a:p>
            <a:pPr indent="0" lvl="0" marL="0" marR="0" rtl="0" algn="ctr">
              <a:spcBef>
                <a:spcPts val="0"/>
              </a:spcBef>
              <a:spcAft>
                <a:spcPts val="0"/>
              </a:spcAft>
              <a:buNone/>
            </a:pPr>
            <a:r>
              <a:t/>
            </a:r>
            <a:endParaRPr sz="1500">
              <a:solidFill>
                <a:schemeClr val="dk1"/>
              </a:solidFill>
              <a:latin typeface="Verdana"/>
              <a:ea typeface="Verdana"/>
              <a:cs typeface="Verdana"/>
              <a:sym typeface="Verdana"/>
            </a:endParaRPr>
          </a:p>
        </p:txBody>
      </p:sp>
      <p:sp>
        <p:nvSpPr>
          <p:cNvPr id="3369" name="Google Shape;3369;p23"/>
          <p:cNvSpPr/>
          <p:nvPr/>
        </p:nvSpPr>
        <p:spPr>
          <a:xfrm>
            <a:off x="2145170" y="4828391"/>
            <a:ext cx="6595200" cy="1956600"/>
          </a:xfrm>
          <a:prstGeom prst="roundRect">
            <a:avLst>
              <a:gd fmla="val 16667" name="adj"/>
            </a:avLst>
          </a:prstGeom>
          <a:solidFill>
            <a:srgbClr val="88A9D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s-ES" sz="1500">
                <a:solidFill>
                  <a:schemeClr val="dk1"/>
                </a:solidFill>
                <a:latin typeface="Verdana"/>
                <a:ea typeface="Verdana"/>
                <a:cs typeface="Verdana"/>
                <a:sym typeface="Verdana"/>
              </a:rPr>
              <a:t>Factores como los retrasos en el procesamiento de la información geoespacial, la falta de presencia institucional en los territorios por causa de la violencia y los ineficientes procesos de restauración ecológica, hacen que la deforestación avance sin tregua sumando cada año pérdida de bosque irrecuperable, como consecuencia de una intervención tardía sobre áreas que ya han sido intervenidas.</a:t>
            </a:r>
            <a:endParaRPr sz="1500">
              <a:solidFill>
                <a:schemeClr val="dk1"/>
              </a:solidFill>
              <a:latin typeface="Verdana"/>
              <a:ea typeface="Verdana"/>
              <a:cs typeface="Verdana"/>
              <a:sym typeface="Verdana"/>
            </a:endParaRPr>
          </a:p>
        </p:txBody>
      </p:sp>
      <p:grpSp>
        <p:nvGrpSpPr>
          <p:cNvPr id="3370" name="Google Shape;3370;p23"/>
          <p:cNvGrpSpPr/>
          <p:nvPr/>
        </p:nvGrpSpPr>
        <p:grpSpPr>
          <a:xfrm>
            <a:off x="1299046" y="3289647"/>
            <a:ext cx="520876" cy="593423"/>
            <a:chOff x="1190625" y="238125"/>
            <a:chExt cx="5219200" cy="5219200"/>
          </a:xfrm>
        </p:grpSpPr>
        <p:sp>
          <p:nvSpPr>
            <p:cNvPr id="3371" name="Google Shape;3371;p23"/>
            <p:cNvSpPr/>
            <p:nvPr/>
          </p:nvSpPr>
          <p:spPr>
            <a:xfrm>
              <a:off x="2090925" y="238125"/>
              <a:ext cx="3419400" cy="1362700"/>
            </a:xfrm>
            <a:custGeom>
              <a:rect b="b" l="l" r="r" t="t"/>
              <a:pathLst>
                <a:path extrusionOk="0" h="54508" w="136776">
                  <a:moveTo>
                    <a:pt x="68372" y="0"/>
                  </a:moveTo>
                  <a:cubicBezTo>
                    <a:pt x="42210" y="0"/>
                    <a:pt x="18300" y="9623"/>
                    <a:pt x="0" y="25509"/>
                  </a:cubicBezTo>
                  <a:lnTo>
                    <a:pt x="68372" y="54508"/>
                  </a:lnTo>
                  <a:lnTo>
                    <a:pt x="136775" y="25509"/>
                  </a:lnTo>
                  <a:cubicBezTo>
                    <a:pt x="118443" y="9623"/>
                    <a:pt x="94533" y="0"/>
                    <a:pt x="68372" y="0"/>
                  </a:cubicBezTo>
                  <a:close/>
                </a:path>
              </a:pathLst>
            </a:custGeom>
            <a:solidFill>
              <a:srgbClr val="E9EFB7"/>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72" name="Google Shape;3372;p23"/>
            <p:cNvSpPr/>
            <p:nvPr/>
          </p:nvSpPr>
          <p:spPr>
            <a:xfrm>
              <a:off x="3800200" y="875825"/>
              <a:ext cx="2411450" cy="1173525"/>
            </a:xfrm>
            <a:custGeom>
              <a:rect b="b" l="l" r="r" t="t"/>
              <a:pathLst>
                <a:path extrusionOk="0" h="46941" w="96458">
                  <a:moveTo>
                    <a:pt x="68404" y="1"/>
                  </a:moveTo>
                  <a:cubicBezTo>
                    <a:pt x="38492" y="3263"/>
                    <a:pt x="19116" y="10602"/>
                    <a:pt x="1" y="18040"/>
                  </a:cubicBezTo>
                  <a:lnTo>
                    <a:pt x="51246" y="46941"/>
                  </a:lnTo>
                  <a:lnTo>
                    <a:pt x="96458" y="38949"/>
                  </a:lnTo>
                  <a:cubicBezTo>
                    <a:pt x="90227" y="23846"/>
                    <a:pt x="80539" y="10570"/>
                    <a:pt x="68404" y="1"/>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73" name="Google Shape;3373;p23"/>
            <p:cNvSpPr/>
            <p:nvPr/>
          </p:nvSpPr>
          <p:spPr>
            <a:xfrm>
              <a:off x="3800200" y="1245250"/>
              <a:ext cx="2411450" cy="804100"/>
            </a:xfrm>
            <a:custGeom>
              <a:rect b="b" l="l" r="r" t="t"/>
              <a:pathLst>
                <a:path extrusionOk="0" h="32164" w="96458">
                  <a:moveTo>
                    <a:pt x="8482" y="1"/>
                  </a:moveTo>
                  <a:cubicBezTo>
                    <a:pt x="5611" y="1077"/>
                    <a:pt x="2806" y="2186"/>
                    <a:pt x="1" y="3263"/>
                  </a:cubicBezTo>
                  <a:lnTo>
                    <a:pt x="51246" y="32164"/>
                  </a:lnTo>
                  <a:lnTo>
                    <a:pt x="96458" y="24172"/>
                  </a:lnTo>
                  <a:cubicBezTo>
                    <a:pt x="95609" y="22052"/>
                    <a:pt x="94663" y="19997"/>
                    <a:pt x="93652" y="17974"/>
                  </a:cubicBezTo>
                  <a:cubicBezTo>
                    <a:pt x="53465" y="16604"/>
                    <a:pt x="30957" y="8710"/>
                    <a:pt x="8482" y="1"/>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74" name="Google Shape;3374;p23"/>
            <p:cNvSpPr/>
            <p:nvPr/>
          </p:nvSpPr>
          <p:spPr>
            <a:xfrm>
              <a:off x="1289300" y="875825"/>
              <a:ext cx="5021850" cy="1971900"/>
            </a:xfrm>
            <a:custGeom>
              <a:rect b="b" l="l" r="r" t="t"/>
              <a:pathLst>
                <a:path extrusionOk="0" h="78876" w="200874">
                  <a:moveTo>
                    <a:pt x="32065" y="1"/>
                  </a:moveTo>
                  <a:cubicBezTo>
                    <a:pt x="16897" y="13147"/>
                    <a:pt x="5611" y="30566"/>
                    <a:pt x="0" y="50398"/>
                  </a:cubicBezTo>
                  <a:lnTo>
                    <a:pt x="100437" y="78876"/>
                  </a:lnTo>
                  <a:lnTo>
                    <a:pt x="200873" y="50398"/>
                  </a:lnTo>
                  <a:cubicBezTo>
                    <a:pt x="199764" y="46484"/>
                    <a:pt x="198427" y="42668"/>
                    <a:pt x="196894" y="38949"/>
                  </a:cubicBezTo>
                  <a:cubicBezTo>
                    <a:pt x="114104" y="36829"/>
                    <a:pt x="101089" y="7503"/>
                    <a:pt x="32065" y="1"/>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75" name="Google Shape;3375;p23"/>
            <p:cNvSpPr/>
            <p:nvPr/>
          </p:nvSpPr>
          <p:spPr>
            <a:xfrm>
              <a:off x="1289300" y="875825"/>
              <a:ext cx="2300525" cy="1912375"/>
            </a:xfrm>
            <a:custGeom>
              <a:rect b="b" l="l" r="r" t="t"/>
              <a:pathLst>
                <a:path extrusionOk="0" h="76495" w="92021">
                  <a:moveTo>
                    <a:pt x="32065" y="1"/>
                  </a:moveTo>
                  <a:cubicBezTo>
                    <a:pt x="16897" y="13147"/>
                    <a:pt x="5611" y="30566"/>
                    <a:pt x="0" y="50398"/>
                  </a:cubicBezTo>
                  <a:lnTo>
                    <a:pt x="92021" y="76494"/>
                  </a:lnTo>
                  <a:lnTo>
                    <a:pt x="92021" y="50398"/>
                  </a:lnTo>
                  <a:cubicBezTo>
                    <a:pt x="92021" y="50398"/>
                    <a:pt x="44787" y="35034"/>
                    <a:pt x="45994" y="1925"/>
                  </a:cubicBezTo>
                  <a:cubicBezTo>
                    <a:pt x="41590" y="1175"/>
                    <a:pt x="36958" y="555"/>
                    <a:pt x="32065" y="1"/>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76" name="Google Shape;3376;p23"/>
            <p:cNvSpPr/>
            <p:nvPr/>
          </p:nvSpPr>
          <p:spPr>
            <a:xfrm>
              <a:off x="1190625" y="2135775"/>
              <a:ext cx="5219200" cy="3321550"/>
            </a:xfrm>
            <a:custGeom>
              <a:rect b="b" l="l" r="r" t="t"/>
              <a:pathLst>
                <a:path extrusionOk="0" h="132862" w="208768">
                  <a:moveTo>
                    <a:pt x="3947" y="0"/>
                  </a:moveTo>
                  <a:cubicBezTo>
                    <a:pt x="1370" y="9069"/>
                    <a:pt x="0" y="18594"/>
                    <a:pt x="0" y="28478"/>
                  </a:cubicBezTo>
                  <a:cubicBezTo>
                    <a:pt x="0" y="86117"/>
                    <a:pt x="46744" y="132861"/>
                    <a:pt x="104384" y="132861"/>
                  </a:cubicBezTo>
                  <a:cubicBezTo>
                    <a:pt x="162023" y="132861"/>
                    <a:pt x="208767" y="86117"/>
                    <a:pt x="208767" y="28478"/>
                  </a:cubicBezTo>
                  <a:cubicBezTo>
                    <a:pt x="208767" y="18594"/>
                    <a:pt x="207397" y="9069"/>
                    <a:pt x="204820" y="0"/>
                  </a:cubicBezTo>
                  <a:close/>
                </a:path>
              </a:pathLst>
            </a:custGeom>
            <a:solidFill>
              <a:srgbClr val="C8D7A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77" name="Google Shape;3377;p23"/>
            <p:cNvSpPr/>
            <p:nvPr/>
          </p:nvSpPr>
          <p:spPr>
            <a:xfrm>
              <a:off x="3800200" y="2441575"/>
              <a:ext cx="2609625" cy="611650"/>
            </a:xfrm>
            <a:custGeom>
              <a:rect b="b" l="l" r="r" t="t"/>
              <a:pathLst>
                <a:path extrusionOk="0" h="24466" w="104385">
                  <a:moveTo>
                    <a:pt x="1" y="1"/>
                  </a:moveTo>
                  <a:lnTo>
                    <a:pt x="1" y="12233"/>
                  </a:lnTo>
                  <a:lnTo>
                    <a:pt x="36763" y="12233"/>
                  </a:lnTo>
                  <a:cubicBezTo>
                    <a:pt x="40123" y="12233"/>
                    <a:pt x="42863" y="14973"/>
                    <a:pt x="42863" y="18333"/>
                  </a:cubicBezTo>
                  <a:cubicBezTo>
                    <a:pt x="42863" y="21726"/>
                    <a:pt x="45603" y="24466"/>
                    <a:pt x="48996" y="24466"/>
                  </a:cubicBezTo>
                  <a:lnTo>
                    <a:pt x="104058" y="24466"/>
                  </a:lnTo>
                  <a:cubicBezTo>
                    <a:pt x="104286" y="21758"/>
                    <a:pt x="104384" y="19018"/>
                    <a:pt x="104384" y="16246"/>
                  </a:cubicBezTo>
                  <a:cubicBezTo>
                    <a:pt x="104384" y="14908"/>
                    <a:pt x="104352" y="13571"/>
                    <a:pt x="104319" y="12233"/>
                  </a:cubicBezTo>
                  <a:lnTo>
                    <a:pt x="76657" y="12233"/>
                  </a:lnTo>
                  <a:cubicBezTo>
                    <a:pt x="73265" y="12233"/>
                    <a:pt x="70525" y="9493"/>
                    <a:pt x="70557" y="6101"/>
                  </a:cubicBezTo>
                  <a:cubicBezTo>
                    <a:pt x="70557" y="2741"/>
                    <a:pt x="67817" y="1"/>
                    <a:pt x="64425" y="1"/>
                  </a:cubicBezTo>
                  <a:close/>
                </a:path>
              </a:pathLst>
            </a:custGeom>
            <a:solidFill>
              <a:srgbClr val="71936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78" name="Google Shape;3378;p23"/>
            <p:cNvSpPr/>
            <p:nvPr/>
          </p:nvSpPr>
          <p:spPr>
            <a:xfrm>
              <a:off x="1192250" y="2135775"/>
              <a:ext cx="2607975" cy="611650"/>
            </a:xfrm>
            <a:custGeom>
              <a:rect b="b" l="l" r="r" t="t"/>
              <a:pathLst>
                <a:path extrusionOk="0" h="24466" w="104319">
                  <a:moveTo>
                    <a:pt x="3882" y="0"/>
                  </a:moveTo>
                  <a:cubicBezTo>
                    <a:pt x="1664" y="7829"/>
                    <a:pt x="326" y="16017"/>
                    <a:pt x="0" y="24465"/>
                  </a:cubicBezTo>
                  <a:lnTo>
                    <a:pt x="55324" y="24465"/>
                  </a:lnTo>
                  <a:cubicBezTo>
                    <a:pt x="58716" y="24465"/>
                    <a:pt x="61456" y="21725"/>
                    <a:pt x="61456" y="18333"/>
                  </a:cubicBezTo>
                  <a:cubicBezTo>
                    <a:pt x="61456" y="14973"/>
                    <a:pt x="64196" y="12233"/>
                    <a:pt x="67556" y="12233"/>
                  </a:cubicBezTo>
                  <a:lnTo>
                    <a:pt x="104319" y="12233"/>
                  </a:lnTo>
                  <a:lnTo>
                    <a:pt x="104319" y="0"/>
                  </a:lnTo>
                  <a:close/>
                </a:path>
              </a:pathLst>
            </a:custGeom>
            <a:solidFill>
              <a:srgbClr val="71936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79" name="Google Shape;3379;p23"/>
            <p:cNvSpPr/>
            <p:nvPr/>
          </p:nvSpPr>
          <p:spPr>
            <a:xfrm>
              <a:off x="5378200" y="3359025"/>
              <a:ext cx="981050" cy="305825"/>
            </a:xfrm>
            <a:custGeom>
              <a:rect b="b" l="l" r="r" t="t"/>
              <a:pathLst>
                <a:path extrusionOk="0" h="12233" w="39242">
                  <a:moveTo>
                    <a:pt x="6133" y="0"/>
                  </a:moveTo>
                  <a:cubicBezTo>
                    <a:pt x="2740" y="0"/>
                    <a:pt x="0" y="2740"/>
                    <a:pt x="0" y="6100"/>
                  </a:cubicBezTo>
                  <a:cubicBezTo>
                    <a:pt x="0" y="9493"/>
                    <a:pt x="2740" y="12233"/>
                    <a:pt x="6133" y="12233"/>
                  </a:cubicBezTo>
                  <a:lnTo>
                    <a:pt x="36045" y="12233"/>
                  </a:lnTo>
                  <a:cubicBezTo>
                    <a:pt x="37350" y="8253"/>
                    <a:pt x="38426" y="4176"/>
                    <a:pt x="39242" y="0"/>
                  </a:cubicBezTo>
                  <a:close/>
                </a:path>
              </a:pathLst>
            </a:custGeom>
            <a:solidFill>
              <a:srgbClr val="71936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80" name="Google Shape;3380;p23"/>
            <p:cNvSpPr/>
            <p:nvPr/>
          </p:nvSpPr>
          <p:spPr>
            <a:xfrm>
              <a:off x="2773500" y="3359025"/>
              <a:ext cx="1026725" cy="305825"/>
            </a:xfrm>
            <a:custGeom>
              <a:rect b="b" l="l" r="r" t="t"/>
              <a:pathLst>
                <a:path extrusionOk="0" h="12233" w="41069">
                  <a:moveTo>
                    <a:pt x="6133" y="0"/>
                  </a:moveTo>
                  <a:cubicBezTo>
                    <a:pt x="2740" y="0"/>
                    <a:pt x="0" y="2740"/>
                    <a:pt x="0" y="6100"/>
                  </a:cubicBezTo>
                  <a:cubicBezTo>
                    <a:pt x="0" y="9493"/>
                    <a:pt x="2740" y="12233"/>
                    <a:pt x="6133" y="12233"/>
                  </a:cubicBezTo>
                  <a:lnTo>
                    <a:pt x="41069" y="12233"/>
                  </a:lnTo>
                  <a:lnTo>
                    <a:pt x="41069" y="0"/>
                  </a:lnTo>
                  <a:close/>
                </a:path>
              </a:pathLst>
            </a:custGeom>
            <a:solidFill>
              <a:srgbClr val="71936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81" name="Google Shape;3381;p23"/>
            <p:cNvSpPr/>
            <p:nvPr/>
          </p:nvSpPr>
          <p:spPr>
            <a:xfrm>
              <a:off x="1442600" y="2357375"/>
              <a:ext cx="987825" cy="1798400"/>
            </a:xfrm>
            <a:custGeom>
              <a:rect b="b" l="l" r="r" t="t"/>
              <a:pathLst>
                <a:path extrusionOk="0" h="71936" w="39513">
                  <a:moveTo>
                    <a:pt x="36868" y="1"/>
                  </a:moveTo>
                  <a:cubicBezTo>
                    <a:pt x="36389" y="1"/>
                    <a:pt x="35893" y="179"/>
                    <a:pt x="35458" y="596"/>
                  </a:cubicBezTo>
                  <a:cubicBezTo>
                    <a:pt x="25607" y="10056"/>
                    <a:pt x="9819" y="29660"/>
                    <a:pt x="1" y="64401"/>
                  </a:cubicBezTo>
                  <a:cubicBezTo>
                    <a:pt x="33" y="64466"/>
                    <a:pt x="98" y="64564"/>
                    <a:pt x="131" y="64662"/>
                  </a:cubicBezTo>
                  <a:lnTo>
                    <a:pt x="15364" y="71936"/>
                  </a:lnTo>
                  <a:cubicBezTo>
                    <a:pt x="17811" y="58007"/>
                    <a:pt x="24107" y="29856"/>
                    <a:pt x="38688" y="3010"/>
                  </a:cubicBezTo>
                  <a:cubicBezTo>
                    <a:pt x="39513" y="1505"/>
                    <a:pt x="38261" y="1"/>
                    <a:pt x="36868" y="1"/>
                  </a:cubicBezTo>
                  <a:close/>
                </a:path>
              </a:pathLst>
            </a:custGeom>
            <a:solidFill>
              <a:srgbClr val="849238"/>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82" name="Google Shape;3382;p23"/>
            <p:cNvSpPr/>
            <p:nvPr/>
          </p:nvSpPr>
          <p:spPr>
            <a:xfrm>
              <a:off x="1648100" y="3050150"/>
              <a:ext cx="938625" cy="1194525"/>
            </a:xfrm>
            <a:custGeom>
              <a:rect b="b" l="l" r="r" t="t"/>
              <a:pathLst>
                <a:path extrusionOk="0" h="47781" w="37545">
                  <a:moveTo>
                    <a:pt x="34860" y="0"/>
                  </a:moveTo>
                  <a:cubicBezTo>
                    <a:pt x="34549" y="0"/>
                    <a:pt x="34221" y="78"/>
                    <a:pt x="33893" y="253"/>
                  </a:cubicBezTo>
                  <a:cubicBezTo>
                    <a:pt x="24466" y="5179"/>
                    <a:pt x="9167" y="16531"/>
                    <a:pt x="1" y="40832"/>
                  </a:cubicBezTo>
                  <a:lnTo>
                    <a:pt x="14582" y="47780"/>
                  </a:lnTo>
                  <a:cubicBezTo>
                    <a:pt x="16604" y="39006"/>
                    <a:pt x="22215" y="20804"/>
                    <a:pt x="36405" y="3352"/>
                  </a:cubicBezTo>
                  <a:cubicBezTo>
                    <a:pt x="37545" y="1913"/>
                    <a:pt x="36403" y="0"/>
                    <a:pt x="34860" y="0"/>
                  </a:cubicBezTo>
                  <a:close/>
                </a:path>
              </a:pathLst>
            </a:custGeom>
            <a:solidFill>
              <a:srgbClr val="849238"/>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83" name="Google Shape;3383;p23"/>
            <p:cNvSpPr/>
            <p:nvPr/>
          </p:nvSpPr>
          <p:spPr>
            <a:xfrm>
              <a:off x="1248525" y="1346500"/>
              <a:ext cx="1190275" cy="2667375"/>
            </a:xfrm>
            <a:custGeom>
              <a:rect b="b" l="l" r="r" t="t"/>
              <a:pathLst>
                <a:path extrusionOk="0" h="106695" w="47611">
                  <a:moveTo>
                    <a:pt x="44958" y="1"/>
                  </a:moveTo>
                  <a:cubicBezTo>
                    <a:pt x="44463" y="1"/>
                    <a:pt x="43952" y="194"/>
                    <a:pt x="43515" y="648"/>
                  </a:cubicBezTo>
                  <a:cubicBezTo>
                    <a:pt x="29978" y="14707"/>
                    <a:pt x="7894" y="42727"/>
                    <a:pt x="0" y="82034"/>
                  </a:cubicBezTo>
                  <a:cubicBezTo>
                    <a:pt x="1729" y="90124"/>
                    <a:pt x="4404" y="97855"/>
                    <a:pt x="7894" y="105097"/>
                  </a:cubicBezTo>
                  <a:lnTo>
                    <a:pt x="11221" y="106695"/>
                  </a:lnTo>
                  <a:cubicBezTo>
                    <a:pt x="12885" y="97594"/>
                    <a:pt x="23127" y="45109"/>
                    <a:pt x="46744" y="3062"/>
                  </a:cubicBezTo>
                  <a:cubicBezTo>
                    <a:pt x="47610" y="1522"/>
                    <a:pt x="46348" y="1"/>
                    <a:pt x="44958" y="1"/>
                  </a:cubicBezTo>
                  <a:close/>
                </a:path>
              </a:pathLst>
            </a:custGeom>
            <a:solidFill>
              <a:srgbClr val="849238"/>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84" name="Google Shape;3384;p23"/>
            <p:cNvSpPr/>
            <p:nvPr/>
          </p:nvSpPr>
          <p:spPr>
            <a:xfrm>
              <a:off x="3010800" y="2135775"/>
              <a:ext cx="2606350" cy="2789825"/>
            </a:xfrm>
            <a:custGeom>
              <a:rect b="b" l="l" r="r" t="t"/>
              <a:pathLst>
                <a:path extrusionOk="0" h="111593" w="104254">
                  <a:moveTo>
                    <a:pt x="23161" y="0"/>
                  </a:moveTo>
                  <a:cubicBezTo>
                    <a:pt x="1" y="29978"/>
                    <a:pt x="12820" y="52290"/>
                    <a:pt x="18202" y="75254"/>
                  </a:cubicBezTo>
                  <a:cubicBezTo>
                    <a:pt x="19181" y="79430"/>
                    <a:pt x="18724" y="83866"/>
                    <a:pt x="17289" y="88335"/>
                  </a:cubicBezTo>
                  <a:lnTo>
                    <a:pt x="17289" y="111593"/>
                  </a:lnTo>
                  <a:lnTo>
                    <a:pt x="94696" y="111593"/>
                  </a:lnTo>
                  <a:cubicBezTo>
                    <a:pt x="98056" y="109049"/>
                    <a:pt x="101253" y="106309"/>
                    <a:pt x="104254" y="103405"/>
                  </a:cubicBezTo>
                  <a:cubicBezTo>
                    <a:pt x="104058" y="82007"/>
                    <a:pt x="86704" y="65305"/>
                    <a:pt x="66904" y="52486"/>
                  </a:cubicBezTo>
                  <a:cubicBezTo>
                    <a:pt x="41036" y="35719"/>
                    <a:pt x="34251" y="23617"/>
                    <a:pt x="33371" y="0"/>
                  </a:cubicBez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85" name="Google Shape;3385;p23"/>
            <p:cNvSpPr/>
            <p:nvPr/>
          </p:nvSpPr>
          <p:spPr>
            <a:xfrm>
              <a:off x="3010800" y="2135775"/>
              <a:ext cx="2367400" cy="2789825"/>
            </a:xfrm>
            <a:custGeom>
              <a:rect b="b" l="l" r="r" t="t"/>
              <a:pathLst>
                <a:path extrusionOk="0" h="111593" w="94696">
                  <a:moveTo>
                    <a:pt x="23161" y="0"/>
                  </a:moveTo>
                  <a:cubicBezTo>
                    <a:pt x="1" y="29978"/>
                    <a:pt x="12820" y="52290"/>
                    <a:pt x="18202" y="75254"/>
                  </a:cubicBezTo>
                  <a:cubicBezTo>
                    <a:pt x="19181" y="79430"/>
                    <a:pt x="18724" y="83866"/>
                    <a:pt x="17289" y="88335"/>
                  </a:cubicBezTo>
                  <a:lnTo>
                    <a:pt x="17289" y="111593"/>
                  </a:lnTo>
                  <a:lnTo>
                    <a:pt x="94696" y="111593"/>
                  </a:lnTo>
                  <a:cubicBezTo>
                    <a:pt x="94533" y="111560"/>
                    <a:pt x="77799" y="108559"/>
                    <a:pt x="71666" y="87617"/>
                  </a:cubicBezTo>
                  <a:cubicBezTo>
                    <a:pt x="65501" y="66545"/>
                    <a:pt x="38231" y="75646"/>
                    <a:pt x="26227" y="55030"/>
                  </a:cubicBezTo>
                  <a:cubicBezTo>
                    <a:pt x="14223" y="34447"/>
                    <a:pt x="20551" y="13929"/>
                    <a:pt x="26227" y="0"/>
                  </a:cubicBez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86" name="Google Shape;3386;p23"/>
            <p:cNvSpPr/>
            <p:nvPr/>
          </p:nvSpPr>
          <p:spPr>
            <a:xfrm>
              <a:off x="1445875" y="3973900"/>
              <a:ext cx="3932325" cy="1483425"/>
            </a:xfrm>
            <a:custGeom>
              <a:rect b="b" l="l" r="r" t="t"/>
              <a:pathLst>
                <a:path extrusionOk="0" h="59337" w="157293">
                  <a:moveTo>
                    <a:pt x="0" y="1"/>
                  </a:moveTo>
                  <a:lnTo>
                    <a:pt x="0" y="1"/>
                  </a:lnTo>
                  <a:cubicBezTo>
                    <a:pt x="16799" y="35100"/>
                    <a:pt x="52648" y="59336"/>
                    <a:pt x="94174" y="59336"/>
                  </a:cubicBezTo>
                  <a:cubicBezTo>
                    <a:pt x="117888" y="59336"/>
                    <a:pt x="139776" y="51410"/>
                    <a:pt x="157293" y="38068"/>
                  </a:cubicBezTo>
                  <a:cubicBezTo>
                    <a:pt x="94337" y="29489"/>
                    <a:pt x="79397" y="2154"/>
                    <a:pt x="0" y="1"/>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87" name="Google Shape;3387;p23"/>
            <p:cNvSpPr/>
            <p:nvPr/>
          </p:nvSpPr>
          <p:spPr>
            <a:xfrm>
              <a:off x="1445875" y="3973900"/>
              <a:ext cx="3932325" cy="1483425"/>
            </a:xfrm>
            <a:custGeom>
              <a:rect b="b" l="l" r="r" t="t"/>
              <a:pathLst>
                <a:path extrusionOk="0" h="59337" w="157293">
                  <a:moveTo>
                    <a:pt x="0" y="1"/>
                  </a:moveTo>
                  <a:cubicBezTo>
                    <a:pt x="16799" y="35100"/>
                    <a:pt x="52648" y="59336"/>
                    <a:pt x="94174" y="59336"/>
                  </a:cubicBezTo>
                  <a:cubicBezTo>
                    <a:pt x="117888" y="59336"/>
                    <a:pt x="139776" y="51410"/>
                    <a:pt x="157293" y="38068"/>
                  </a:cubicBezTo>
                  <a:lnTo>
                    <a:pt x="157293" y="38068"/>
                  </a:lnTo>
                  <a:cubicBezTo>
                    <a:pt x="140619" y="43161"/>
                    <a:pt x="124957" y="45351"/>
                    <a:pt x="110503" y="45351"/>
                  </a:cubicBezTo>
                  <a:cubicBezTo>
                    <a:pt x="63766" y="45351"/>
                    <a:pt x="29659" y="22452"/>
                    <a:pt x="14809" y="751"/>
                  </a:cubicBezTo>
                  <a:cubicBezTo>
                    <a:pt x="10112" y="392"/>
                    <a:pt x="5187" y="131"/>
                    <a:pt x="0" y="1"/>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grpSp>
      <p:grpSp>
        <p:nvGrpSpPr>
          <p:cNvPr id="3388" name="Google Shape;3388;p23"/>
          <p:cNvGrpSpPr/>
          <p:nvPr/>
        </p:nvGrpSpPr>
        <p:grpSpPr>
          <a:xfrm>
            <a:off x="1340553" y="5243740"/>
            <a:ext cx="520876" cy="520876"/>
            <a:chOff x="1190625" y="238125"/>
            <a:chExt cx="5219200" cy="5219200"/>
          </a:xfrm>
        </p:grpSpPr>
        <p:sp>
          <p:nvSpPr>
            <p:cNvPr id="3389" name="Google Shape;3389;p23"/>
            <p:cNvSpPr/>
            <p:nvPr/>
          </p:nvSpPr>
          <p:spPr>
            <a:xfrm>
              <a:off x="1190625" y="238125"/>
              <a:ext cx="5219200" cy="3360675"/>
            </a:xfrm>
            <a:custGeom>
              <a:rect b="b" l="l" r="r" t="t"/>
              <a:pathLst>
                <a:path extrusionOk="0" h="134427" w="208768">
                  <a:moveTo>
                    <a:pt x="104384" y="0"/>
                  </a:moveTo>
                  <a:cubicBezTo>
                    <a:pt x="46744" y="0"/>
                    <a:pt x="0" y="46744"/>
                    <a:pt x="0" y="104384"/>
                  </a:cubicBezTo>
                  <a:cubicBezTo>
                    <a:pt x="0" y="114822"/>
                    <a:pt x="1533" y="124901"/>
                    <a:pt x="4404" y="134426"/>
                  </a:cubicBezTo>
                  <a:lnTo>
                    <a:pt x="204363" y="134426"/>
                  </a:lnTo>
                  <a:cubicBezTo>
                    <a:pt x="207234" y="124901"/>
                    <a:pt x="208767" y="114822"/>
                    <a:pt x="208767" y="104384"/>
                  </a:cubicBezTo>
                  <a:cubicBezTo>
                    <a:pt x="208767" y="46744"/>
                    <a:pt x="162023" y="0"/>
                    <a:pt x="104384" y="0"/>
                  </a:cubicBezTo>
                  <a:close/>
                </a:path>
              </a:pathLst>
            </a:custGeom>
            <a:solidFill>
              <a:srgbClr val="E9EFB7"/>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90" name="Google Shape;3390;p23"/>
            <p:cNvSpPr/>
            <p:nvPr/>
          </p:nvSpPr>
          <p:spPr>
            <a:xfrm>
              <a:off x="2526400" y="981025"/>
              <a:ext cx="916650" cy="629600"/>
            </a:xfrm>
            <a:custGeom>
              <a:rect b="b" l="l" r="r" t="t"/>
              <a:pathLst>
                <a:path extrusionOk="0" h="25184" w="36666">
                  <a:moveTo>
                    <a:pt x="18333" y="1"/>
                  </a:moveTo>
                  <a:cubicBezTo>
                    <a:pt x="13146" y="1"/>
                    <a:pt x="8873" y="3980"/>
                    <a:pt x="8449" y="9069"/>
                  </a:cubicBezTo>
                  <a:lnTo>
                    <a:pt x="8057" y="9069"/>
                  </a:lnTo>
                  <a:cubicBezTo>
                    <a:pt x="3621" y="9069"/>
                    <a:pt x="0" y="12657"/>
                    <a:pt x="0" y="17126"/>
                  </a:cubicBezTo>
                  <a:cubicBezTo>
                    <a:pt x="0" y="21562"/>
                    <a:pt x="3621" y="25183"/>
                    <a:pt x="8057" y="25183"/>
                  </a:cubicBezTo>
                  <a:lnTo>
                    <a:pt x="28608" y="25183"/>
                  </a:lnTo>
                  <a:cubicBezTo>
                    <a:pt x="33044" y="25183"/>
                    <a:pt x="36665" y="21562"/>
                    <a:pt x="36665" y="17126"/>
                  </a:cubicBezTo>
                  <a:cubicBezTo>
                    <a:pt x="36665" y="12657"/>
                    <a:pt x="33044" y="9069"/>
                    <a:pt x="28608" y="9069"/>
                  </a:cubicBezTo>
                  <a:lnTo>
                    <a:pt x="28217" y="9069"/>
                  </a:lnTo>
                  <a:cubicBezTo>
                    <a:pt x="27792" y="3980"/>
                    <a:pt x="23519" y="1"/>
                    <a:pt x="1833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91" name="Google Shape;3391;p23"/>
            <p:cNvSpPr/>
            <p:nvPr/>
          </p:nvSpPr>
          <p:spPr>
            <a:xfrm>
              <a:off x="3643625" y="890500"/>
              <a:ext cx="1155575" cy="660575"/>
            </a:xfrm>
            <a:custGeom>
              <a:rect b="b" l="l" r="r" t="t"/>
              <a:pathLst>
                <a:path extrusionOk="0" h="26423" w="46223">
                  <a:moveTo>
                    <a:pt x="17941" y="1"/>
                  </a:moveTo>
                  <a:cubicBezTo>
                    <a:pt x="12983" y="1"/>
                    <a:pt x="8971" y="4013"/>
                    <a:pt x="8971" y="8971"/>
                  </a:cubicBezTo>
                  <a:cubicBezTo>
                    <a:pt x="8971" y="10472"/>
                    <a:pt x="9362" y="11907"/>
                    <a:pt x="10015" y="13147"/>
                  </a:cubicBezTo>
                  <a:cubicBezTo>
                    <a:pt x="9656" y="13114"/>
                    <a:pt x="9330" y="13081"/>
                    <a:pt x="8971" y="13081"/>
                  </a:cubicBezTo>
                  <a:cubicBezTo>
                    <a:pt x="4013" y="13081"/>
                    <a:pt x="1" y="17094"/>
                    <a:pt x="1" y="22052"/>
                  </a:cubicBezTo>
                  <a:lnTo>
                    <a:pt x="1" y="26423"/>
                  </a:lnTo>
                  <a:lnTo>
                    <a:pt x="46223" y="26423"/>
                  </a:lnTo>
                  <a:lnTo>
                    <a:pt x="46223" y="10602"/>
                  </a:lnTo>
                  <a:cubicBezTo>
                    <a:pt x="44657" y="9917"/>
                    <a:pt x="42961" y="9526"/>
                    <a:pt x="41167" y="9526"/>
                  </a:cubicBezTo>
                  <a:cubicBezTo>
                    <a:pt x="40058" y="9526"/>
                    <a:pt x="38981" y="9689"/>
                    <a:pt x="37970" y="9950"/>
                  </a:cubicBezTo>
                  <a:cubicBezTo>
                    <a:pt x="37970" y="9819"/>
                    <a:pt x="37970" y="9656"/>
                    <a:pt x="37970" y="9526"/>
                  </a:cubicBezTo>
                  <a:cubicBezTo>
                    <a:pt x="37970" y="5253"/>
                    <a:pt x="34512" y="1795"/>
                    <a:pt x="30239" y="1795"/>
                  </a:cubicBezTo>
                  <a:cubicBezTo>
                    <a:pt x="28315" y="1795"/>
                    <a:pt x="26553" y="2513"/>
                    <a:pt x="25183" y="3687"/>
                  </a:cubicBezTo>
                  <a:cubicBezTo>
                    <a:pt x="23552" y="1436"/>
                    <a:pt x="20910" y="1"/>
                    <a:pt x="1794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92" name="Google Shape;3392;p23"/>
            <p:cNvSpPr/>
            <p:nvPr/>
          </p:nvSpPr>
          <p:spPr>
            <a:xfrm>
              <a:off x="3800200" y="370225"/>
              <a:ext cx="2500350" cy="4492600"/>
            </a:xfrm>
            <a:custGeom>
              <a:rect b="b" l="l" r="r" t="t"/>
              <a:pathLst>
                <a:path extrusionOk="0" h="179704" w="100014">
                  <a:moveTo>
                    <a:pt x="66904" y="0"/>
                  </a:moveTo>
                  <a:cubicBezTo>
                    <a:pt x="64947" y="0"/>
                    <a:pt x="63120" y="1044"/>
                    <a:pt x="62076" y="2708"/>
                  </a:cubicBezTo>
                  <a:lnTo>
                    <a:pt x="56661" y="11417"/>
                  </a:lnTo>
                  <a:lnTo>
                    <a:pt x="53986" y="15756"/>
                  </a:lnTo>
                  <a:cubicBezTo>
                    <a:pt x="53301" y="16832"/>
                    <a:pt x="52290" y="17648"/>
                    <a:pt x="51116" y="18072"/>
                  </a:cubicBezTo>
                  <a:lnTo>
                    <a:pt x="43874" y="20747"/>
                  </a:lnTo>
                  <a:cubicBezTo>
                    <a:pt x="42374" y="21301"/>
                    <a:pt x="41167" y="22476"/>
                    <a:pt x="40580" y="23943"/>
                  </a:cubicBezTo>
                  <a:lnTo>
                    <a:pt x="32620" y="43581"/>
                  </a:lnTo>
                  <a:lnTo>
                    <a:pt x="1" y="99100"/>
                  </a:lnTo>
                  <a:lnTo>
                    <a:pt x="26521" y="179703"/>
                  </a:lnTo>
                  <a:lnTo>
                    <a:pt x="66284" y="179703"/>
                  </a:lnTo>
                  <a:cubicBezTo>
                    <a:pt x="82072" y="166721"/>
                    <a:pt x="93978" y="149204"/>
                    <a:pt x="100013" y="129142"/>
                  </a:cubicBezTo>
                  <a:lnTo>
                    <a:pt x="90358" y="87617"/>
                  </a:lnTo>
                  <a:cubicBezTo>
                    <a:pt x="90162" y="86834"/>
                    <a:pt x="89836" y="86117"/>
                    <a:pt x="89379" y="85497"/>
                  </a:cubicBezTo>
                  <a:lnTo>
                    <a:pt x="79202" y="71927"/>
                  </a:lnTo>
                  <a:cubicBezTo>
                    <a:pt x="78549" y="71079"/>
                    <a:pt x="78190" y="70068"/>
                    <a:pt x="78093" y="68991"/>
                  </a:cubicBezTo>
                  <a:lnTo>
                    <a:pt x="74341" y="25835"/>
                  </a:lnTo>
                  <a:lnTo>
                    <a:pt x="72580" y="5220"/>
                  </a:lnTo>
                  <a:cubicBezTo>
                    <a:pt x="72449" y="3752"/>
                    <a:pt x="71764" y="2447"/>
                    <a:pt x="70753" y="1501"/>
                  </a:cubicBezTo>
                  <a:cubicBezTo>
                    <a:pt x="69742" y="588"/>
                    <a:pt x="68372" y="0"/>
                    <a:pt x="66904" y="0"/>
                  </a:cubicBez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93" name="Google Shape;3393;p23"/>
            <p:cNvSpPr/>
            <p:nvPr/>
          </p:nvSpPr>
          <p:spPr>
            <a:xfrm>
              <a:off x="3800200" y="1459725"/>
              <a:ext cx="2058350" cy="3403100"/>
            </a:xfrm>
            <a:custGeom>
              <a:rect b="b" l="l" r="r" t="t"/>
              <a:pathLst>
                <a:path extrusionOk="0" h="136124" w="82334">
                  <a:moveTo>
                    <a:pt x="32620" y="1"/>
                  </a:moveTo>
                  <a:lnTo>
                    <a:pt x="1" y="55520"/>
                  </a:lnTo>
                  <a:lnTo>
                    <a:pt x="26521" y="136123"/>
                  </a:lnTo>
                  <a:lnTo>
                    <a:pt x="66284" y="136123"/>
                  </a:lnTo>
                  <a:cubicBezTo>
                    <a:pt x="72221" y="131263"/>
                    <a:pt x="77603" y="125750"/>
                    <a:pt x="82333" y="119683"/>
                  </a:cubicBezTo>
                  <a:lnTo>
                    <a:pt x="77571" y="105004"/>
                  </a:lnTo>
                  <a:cubicBezTo>
                    <a:pt x="77049" y="103438"/>
                    <a:pt x="76135" y="102035"/>
                    <a:pt x="74863" y="100992"/>
                  </a:cubicBezTo>
                  <a:lnTo>
                    <a:pt x="61978" y="90031"/>
                  </a:lnTo>
                  <a:cubicBezTo>
                    <a:pt x="59988" y="88335"/>
                    <a:pt x="58847" y="85856"/>
                    <a:pt x="58847" y="83246"/>
                  </a:cubicBezTo>
                  <a:lnTo>
                    <a:pt x="58847" y="44070"/>
                  </a:lnTo>
                  <a:cubicBezTo>
                    <a:pt x="58847" y="39993"/>
                    <a:pt x="56107" y="36470"/>
                    <a:pt x="52192" y="35458"/>
                  </a:cubicBezTo>
                  <a:lnTo>
                    <a:pt x="50137" y="34904"/>
                  </a:lnTo>
                  <a:cubicBezTo>
                    <a:pt x="46549" y="33990"/>
                    <a:pt x="43907" y="30924"/>
                    <a:pt x="43515" y="27238"/>
                  </a:cubicBezTo>
                  <a:lnTo>
                    <a:pt x="41460" y="7960"/>
                  </a:lnTo>
                  <a:cubicBezTo>
                    <a:pt x="40971" y="3458"/>
                    <a:pt x="37155" y="1"/>
                    <a:pt x="32620" y="1"/>
                  </a:cubicBez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94" name="Google Shape;3394;p23"/>
            <p:cNvSpPr/>
            <p:nvPr/>
          </p:nvSpPr>
          <p:spPr>
            <a:xfrm>
              <a:off x="1300700" y="371050"/>
              <a:ext cx="2499525" cy="4224275"/>
            </a:xfrm>
            <a:custGeom>
              <a:rect b="b" l="l" r="r" t="t"/>
              <a:pathLst>
                <a:path extrusionOk="0" h="168971" w="99981">
                  <a:moveTo>
                    <a:pt x="33077" y="0"/>
                  </a:moveTo>
                  <a:cubicBezTo>
                    <a:pt x="31609" y="0"/>
                    <a:pt x="30239" y="555"/>
                    <a:pt x="29228" y="1468"/>
                  </a:cubicBezTo>
                  <a:cubicBezTo>
                    <a:pt x="28217" y="2414"/>
                    <a:pt x="27532" y="3719"/>
                    <a:pt x="27401" y="5187"/>
                  </a:cubicBezTo>
                  <a:lnTo>
                    <a:pt x="25640" y="25802"/>
                  </a:lnTo>
                  <a:lnTo>
                    <a:pt x="21889" y="68958"/>
                  </a:lnTo>
                  <a:cubicBezTo>
                    <a:pt x="21823" y="70035"/>
                    <a:pt x="21432" y="71046"/>
                    <a:pt x="20780" y="71894"/>
                  </a:cubicBezTo>
                  <a:lnTo>
                    <a:pt x="10635" y="85464"/>
                  </a:lnTo>
                  <a:cubicBezTo>
                    <a:pt x="10145" y="86084"/>
                    <a:pt x="9819" y="86801"/>
                    <a:pt x="9624" y="87584"/>
                  </a:cubicBezTo>
                  <a:lnTo>
                    <a:pt x="1" y="129109"/>
                  </a:lnTo>
                  <a:cubicBezTo>
                    <a:pt x="4470" y="144082"/>
                    <a:pt x="12266" y="157652"/>
                    <a:pt x="22476" y="168971"/>
                  </a:cubicBezTo>
                  <a:lnTo>
                    <a:pt x="76984" y="168971"/>
                  </a:lnTo>
                  <a:lnTo>
                    <a:pt x="99981" y="99067"/>
                  </a:lnTo>
                  <a:lnTo>
                    <a:pt x="67361" y="43548"/>
                  </a:lnTo>
                  <a:lnTo>
                    <a:pt x="59401" y="23910"/>
                  </a:lnTo>
                  <a:cubicBezTo>
                    <a:pt x="58814" y="22443"/>
                    <a:pt x="57607" y="21268"/>
                    <a:pt x="56107" y="20714"/>
                  </a:cubicBezTo>
                  <a:lnTo>
                    <a:pt x="48865" y="18071"/>
                  </a:lnTo>
                  <a:cubicBezTo>
                    <a:pt x="47691" y="17615"/>
                    <a:pt x="46680" y="16799"/>
                    <a:pt x="46027" y="15723"/>
                  </a:cubicBezTo>
                  <a:lnTo>
                    <a:pt x="43320" y="11384"/>
                  </a:lnTo>
                  <a:lnTo>
                    <a:pt x="37905" y="2675"/>
                  </a:lnTo>
                  <a:cubicBezTo>
                    <a:pt x="36861" y="1011"/>
                    <a:pt x="35034" y="0"/>
                    <a:pt x="33077" y="0"/>
                  </a:cubicBez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95" name="Google Shape;3395;p23"/>
            <p:cNvSpPr/>
            <p:nvPr/>
          </p:nvSpPr>
          <p:spPr>
            <a:xfrm>
              <a:off x="1300700" y="1016100"/>
              <a:ext cx="2406550" cy="3579225"/>
            </a:xfrm>
            <a:custGeom>
              <a:rect b="b" l="l" r="r" t="t"/>
              <a:pathLst>
                <a:path extrusionOk="0" h="143169" w="96262">
                  <a:moveTo>
                    <a:pt x="25640" y="0"/>
                  </a:moveTo>
                  <a:lnTo>
                    <a:pt x="21889" y="43156"/>
                  </a:lnTo>
                  <a:cubicBezTo>
                    <a:pt x="21823" y="44233"/>
                    <a:pt x="21432" y="45244"/>
                    <a:pt x="20780" y="46092"/>
                  </a:cubicBezTo>
                  <a:lnTo>
                    <a:pt x="10635" y="59662"/>
                  </a:lnTo>
                  <a:cubicBezTo>
                    <a:pt x="10145" y="60282"/>
                    <a:pt x="9819" y="60999"/>
                    <a:pt x="9624" y="61782"/>
                  </a:cubicBezTo>
                  <a:lnTo>
                    <a:pt x="1" y="103307"/>
                  </a:lnTo>
                  <a:cubicBezTo>
                    <a:pt x="4470" y="118280"/>
                    <a:pt x="12266" y="131850"/>
                    <a:pt x="22476" y="143169"/>
                  </a:cubicBezTo>
                  <a:lnTo>
                    <a:pt x="76984" y="143169"/>
                  </a:lnTo>
                  <a:lnTo>
                    <a:pt x="96262" y="84616"/>
                  </a:lnTo>
                  <a:lnTo>
                    <a:pt x="95088" y="64914"/>
                  </a:lnTo>
                  <a:lnTo>
                    <a:pt x="81779" y="42276"/>
                  </a:lnTo>
                  <a:lnTo>
                    <a:pt x="52649" y="42276"/>
                  </a:lnTo>
                  <a:cubicBezTo>
                    <a:pt x="51051" y="42276"/>
                    <a:pt x="49615" y="43287"/>
                    <a:pt x="49061" y="44787"/>
                  </a:cubicBezTo>
                  <a:lnTo>
                    <a:pt x="39145" y="72482"/>
                  </a:lnTo>
                  <a:cubicBezTo>
                    <a:pt x="38590" y="73982"/>
                    <a:pt x="37155" y="74993"/>
                    <a:pt x="35556" y="74993"/>
                  </a:cubicBezTo>
                  <a:cubicBezTo>
                    <a:pt x="33077" y="74993"/>
                    <a:pt x="31251" y="72677"/>
                    <a:pt x="31838" y="70264"/>
                  </a:cubicBezTo>
                  <a:lnTo>
                    <a:pt x="38068" y="45472"/>
                  </a:lnTo>
                  <a:cubicBezTo>
                    <a:pt x="38166" y="45016"/>
                    <a:pt x="38199" y="44559"/>
                    <a:pt x="38133" y="44102"/>
                  </a:cubicBezTo>
                  <a:lnTo>
                    <a:pt x="33240" y="3360"/>
                  </a:lnTo>
                  <a:cubicBezTo>
                    <a:pt x="33012" y="1436"/>
                    <a:pt x="31381" y="0"/>
                    <a:pt x="29456" y="0"/>
                  </a:cubicBez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96" name="Google Shape;3396;p23"/>
            <p:cNvSpPr/>
            <p:nvPr/>
          </p:nvSpPr>
          <p:spPr>
            <a:xfrm>
              <a:off x="2984700" y="1459725"/>
              <a:ext cx="1631025" cy="3429200"/>
            </a:xfrm>
            <a:custGeom>
              <a:rect b="b" l="l" r="r" t="t"/>
              <a:pathLst>
                <a:path extrusionOk="0" h="137168" w="65241">
                  <a:moveTo>
                    <a:pt x="1" y="1"/>
                  </a:moveTo>
                  <a:lnTo>
                    <a:pt x="1" y="137167"/>
                  </a:lnTo>
                  <a:lnTo>
                    <a:pt x="65240" y="137167"/>
                  </a:lnTo>
                  <a:lnTo>
                    <a:pt x="65240" y="1"/>
                  </a:lnTo>
                  <a:close/>
                </a:path>
              </a:pathLst>
            </a:custGeom>
            <a:solidFill>
              <a:srgbClr val="C8D7A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97" name="Google Shape;3397;p23"/>
            <p:cNvSpPr/>
            <p:nvPr/>
          </p:nvSpPr>
          <p:spPr>
            <a:xfrm>
              <a:off x="2984700" y="1715800"/>
              <a:ext cx="1631025" cy="3173125"/>
            </a:xfrm>
            <a:custGeom>
              <a:rect b="b" l="l" r="r" t="t"/>
              <a:pathLst>
                <a:path extrusionOk="0" h="126925" w="65241">
                  <a:moveTo>
                    <a:pt x="19573" y="0"/>
                  </a:moveTo>
                  <a:cubicBezTo>
                    <a:pt x="15984" y="0"/>
                    <a:pt x="13049" y="2936"/>
                    <a:pt x="13049" y="6524"/>
                  </a:cubicBezTo>
                  <a:lnTo>
                    <a:pt x="13049" y="7764"/>
                  </a:lnTo>
                  <a:cubicBezTo>
                    <a:pt x="13049" y="11352"/>
                    <a:pt x="10113" y="14288"/>
                    <a:pt x="6525" y="14288"/>
                  </a:cubicBezTo>
                  <a:lnTo>
                    <a:pt x="1" y="14288"/>
                  </a:lnTo>
                  <a:lnTo>
                    <a:pt x="1" y="126924"/>
                  </a:lnTo>
                  <a:lnTo>
                    <a:pt x="65240" y="126924"/>
                  </a:lnTo>
                  <a:lnTo>
                    <a:pt x="65240" y="24824"/>
                  </a:lnTo>
                  <a:lnTo>
                    <a:pt x="58716" y="24824"/>
                  </a:lnTo>
                  <a:cubicBezTo>
                    <a:pt x="55128" y="24824"/>
                    <a:pt x="52192" y="27727"/>
                    <a:pt x="52192" y="31348"/>
                  </a:cubicBezTo>
                  <a:lnTo>
                    <a:pt x="52192" y="42439"/>
                  </a:lnTo>
                  <a:cubicBezTo>
                    <a:pt x="52192" y="46027"/>
                    <a:pt x="49257" y="48963"/>
                    <a:pt x="45669" y="48963"/>
                  </a:cubicBezTo>
                  <a:cubicBezTo>
                    <a:pt x="42080" y="48963"/>
                    <a:pt x="39145" y="51866"/>
                    <a:pt x="39145" y="55487"/>
                  </a:cubicBezTo>
                  <a:lnTo>
                    <a:pt x="39145" y="68404"/>
                  </a:lnTo>
                  <a:cubicBezTo>
                    <a:pt x="39145" y="71992"/>
                    <a:pt x="36209" y="74928"/>
                    <a:pt x="32621" y="74928"/>
                  </a:cubicBezTo>
                  <a:cubicBezTo>
                    <a:pt x="29032" y="74928"/>
                    <a:pt x="26097" y="71992"/>
                    <a:pt x="26097" y="68404"/>
                  </a:cubicBezTo>
                  <a:lnTo>
                    <a:pt x="26097" y="6524"/>
                  </a:lnTo>
                  <a:cubicBezTo>
                    <a:pt x="26097" y="2936"/>
                    <a:pt x="23161" y="0"/>
                    <a:pt x="19573" y="0"/>
                  </a:cubicBezTo>
                  <a:close/>
                </a:path>
              </a:pathLst>
            </a:custGeom>
            <a:solidFill>
              <a:srgbClr val="71936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98" name="Google Shape;3398;p23"/>
            <p:cNvSpPr/>
            <p:nvPr/>
          </p:nvSpPr>
          <p:spPr>
            <a:xfrm>
              <a:off x="1862575" y="2336375"/>
              <a:ext cx="1821025" cy="2615325"/>
            </a:xfrm>
            <a:custGeom>
              <a:rect b="b" l="l" r="r" t="t"/>
              <a:pathLst>
                <a:path extrusionOk="0" h="104613" w="72841">
                  <a:moveTo>
                    <a:pt x="36046" y="1"/>
                  </a:moveTo>
                  <a:cubicBezTo>
                    <a:pt x="34219" y="1"/>
                    <a:pt x="32588" y="1240"/>
                    <a:pt x="32099" y="3035"/>
                  </a:cubicBezTo>
                  <a:lnTo>
                    <a:pt x="24009" y="33567"/>
                  </a:lnTo>
                  <a:cubicBezTo>
                    <a:pt x="23454" y="35654"/>
                    <a:pt x="22084" y="37416"/>
                    <a:pt x="20225" y="38525"/>
                  </a:cubicBezTo>
                  <a:lnTo>
                    <a:pt x="12429" y="43059"/>
                  </a:lnTo>
                  <a:cubicBezTo>
                    <a:pt x="10407" y="44233"/>
                    <a:pt x="9004" y="46191"/>
                    <a:pt x="8547" y="48474"/>
                  </a:cubicBezTo>
                  <a:lnTo>
                    <a:pt x="1" y="90358"/>
                  </a:lnTo>
                  <a:cubicBezTo>
                    <a:pt x="4731" y="95642"/>
                    <a:pt x="10048" y="100405"/>
                    <a:pt x="15756" y="104613"/>
                  </a:cubicBezTo>
                  <a:lnTo>
                    <a:pt x="72841" y="104613"/>
                  </a:lnTo>
                  <a:cubicBezTo>
                    <a:pt x="72808" y="103765"/>
                    <a:pt x="72613" y="102917"/>
                    <a:pt x="72286" y="102101"/>
                  </a:cubicBezTo>
                  <a:lnTo>
                    <a:pt x="64914" y="83964"/>
                  </a:lnTo>
                  <a:cubicBezTo>
                    <a:pt x="64523" y="82986"/>
                    <a:pt x="64327" y="81942"/>
                    <a:pt x="64327" y="80898"/>
                  </a:cubicBezTo>
                  <a:lnTo>
                    <a:pt x="64327" y="41754"/>
                  </a:lnTo>
                  <a:cubicBezTo>
                    <a:pt x="64327" y="40874"/>
                    <a:pt x="64164" y="40025"/>
                    <a:pt x="63903" y="39177"/>
                  </a:cubicBezTo>
                  <a:lnTo>
                    <a:pt x="51801" y="2774"/>
                  </a:lnTo>
                  <a:cubicBezTo>
                    <a:pt x="51247" y="1110"/>
                    <a:pt x="49681" y="1"/>
                    <a:pt x="47919" y="1"/>
                  </a:cubicBez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399" name="Google Shape;3399;p23"/>
            <p:cNvSpPr/>
            <p:nvPr/>
          </p:nvSpPr>
          <p:spPr>
            <a:xfrm>
              <a:off x="4173700" y="2543525"/>
              <a:ext cx="1284425" cy="2408175"/>
            </a:xfrm>
            <a:custGeom>
              <a:rect b="b" l="l" r="r" t="t"/>
              <a:pathLst>
                <a:path extrusionOk="0" h="96327" w="51377">
                  <a:moveTo>
                    <a:pt x="27923" y="0"/>
                  </a:moveTo>
                  <a:cubicBezTo>
                    <a:pt x="26325" y="0"/>
                    <a:pt x="24857" y="946"/>
                    <a:pt x="24204" y="2447"/>
                  </a:cubicBezTo>
                  <a:lnTo>
                    <a:pt x="11678" y="30924"/>
                  </a:lnTo>
                  <a:cubicBezTo>
                    <a:pt x="11320" y="31739"/>
                    <a:pt x="11124" y="32620"/>
                    <a:pt x="11124" y="33501"/>
                  </a:cubicBezTo>
                  <a:lnTo>
                    <a:pt x="11124" y="55193"/>
                  </a:lnTo>
                  <a:cubicBezTo>
                    <a:pt x="11124" y="56661"/>
                    <a:pt x="10602" y="58129"/>
                    <a:pt x="9656" y="59271"/>
                  </a:cubicBezTo>
                  <a:lnTo>
                    <a:pt x="1468" y="69154"/>
                  </a:lnTo>
                  <a:cubicBezTo>
                    <a:pt x="522" y="70329"/>
                    <a:pt x="0" y="71764"/>
                    <a:pt x="0" y="73265"/>
                  </a:cubicBezTo>
                  <a:lnTo>
                    <a:pt x="0" y="96327"/>
                  </a:lnTo>
                  <a:lnTo>
                    <a:pt x="46810" y="96327"/>
                  </a:lnTo>
                  <a:cubicBezTo>
                    <a:pt x="48376" y="95185"/>
                    <a:pt x="49876" y="94011"/>
                    <a:pt x="51377" y="92771"/>
                  </a:cubicBezTo>
                  <a:lnTo>
                    <a:pt x="51377" y="66610"/>
                  </a:lnTo>
                  <a:cubicBezTo>
                    <a:pt x="51377" y="64979"/>
                    <a:pt x="50757" y="63413"/>
                    <a:pt x="49615" y="62206"/>
                  </a:cubicBezTo>
                  <a:lnTo>
                    <a:pt x="37611" y="49485"/>
                  </a:lnTo>
                  <a:cubicBezTo>
                    <a:pt x="36502" y="48310"/>
                    <a:pt x="35882" y="46745"/>
                    <a:pt x="35882" y="45114"/>
                  </a:cubicBezTo>
                  <a:lnTo>
                    <a:pt x="35882" y="4078"/>
                  </a:lnTo>
                  <a:cubicBezTo>
                    <a:pt x="35882" y="1827"/>
                    <a:pt x="34056" y="0"/>
                    <a:pt x="31805" y="0"/>
                  </a:cubicBez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00" name="Google Shape;3400;p23"/>
            <p:cNvSpPr/>
            <p:nvPr/>
          </p:nvSpPr>
          <p:spPr>
            <a:xfrm>
              <a:off x="2256475" y="4025275"/>
              <a:ext cx="3087475" cy="1432050"/>
            </a:xfrm>
            <a:custGeom>
              <a:rect b="b" l="l" r="r" t="t"/>
              <a:pathLst>
                <a:path extrusionOk="0" h="57282" w="123499">
                  <a:moveTo>
                    <a:pt x="61750" y="1"/>
                  </a:moveTo>
                  <a:cubicBezTo>
                    <a:pt x="51735" y="1"/>
                    <a:pt x="43026" y="5546"/>
                    <a:pt x="38492" y="13766"/>
                  </a:cubicBezTo>
                  <a:cubicBezTo>
                    <a:pt x="36273" y="12559"/>
                    <a:pt x="33762" y="11874"/>
                    <a:pt x="31054" y="11874"/>
                  </a:cubicBezTo>
                  <a:cubicBezTo>
                    <a:pt x="22410" y="11874"/>
                    <a:pt x="15397" y="18855"/>
                    <a:pt x="15397" y="27499"/>
                  </a:cubicBezTo>
                  <a:cubicBezTo>
                    <a:pt x="15397" y="28119"/>
                    <a:pt x="15429" y="28706"/>
                    <a:pt x="15495" y="29293"/>
                  </a:cubicBezTo>
                  <a:cubicBezTo>
                    <a:pt x="14614" y="29098"/>
                    <a:pt x="13701" y="29000"/>
                    <a:pt x="12755" y="29000"/>
                  </a:cubicBezTo>
                  <a:cubicBezTo>
                    <a:pt x="7144" y="29000"/>
                    <a:pt x="2284" y="32294"/>
                    <a:pt x="0" y="37057"/>
                  </a:cubicBezTo>
                  <a:cubicBezTo>
                    <a:pt x="17289" y="49779"/>
                    <a:pt x="38655" y="57281"/>
                    <a:pt x="61750" y="57281"/>
                  </a:cubicBezTo>
                  <a:cubicBezTo>
                    <a:pt x="84844" y="57281"/>
                    <a:pt x="106210" y="49779"/>
                    <a:pt x="123499" y="37057"/>
                  </a:cubicBezTo>
                  <a:cubicBezTo>
                    <a:pt x="121216" y="32294"/>
                    <a:pt x="116355" y="29000"/>
                    <a:pt x="110745" y="29000"/>
                  </a:cubicBezTo>
                  <a:cubicBezTo>
                    <a:pt x="109799" y="29000"/>
                    <a:pt x="108885" y="29098"/>
                    <a:pt x="108005" y="29293"/>
                  </a:cubicBezTo>
                  <a:cubicBezTo>
                    <a:pt x="108070" y="28706"/>
                    <a:pt x="108102" y="28119"/>
                    <a:pt x="108102" y="27499"/>
                  </a:cubicBezTo>
                  <a:cubicBezTo>
                    <a:pt x="108102" y="18855"/>
                    <a:pt x="101089" y="11874"/>
                    <a:pt x="92445" y="11874"/>
                  </a:cubicBezTo>
                  <a:cubicBezTo>
                    <a:pt x="89737" y="11874"/>
                    <a:pt x="87226" y="12559"/>
                    <a:pt x="85008" y="13766"/>
                  </a:cubicBezTo>
                  <a:cubicBezTo>
                    <a:pt x="80473" y="5546"/>
                    <a:pt x="71764" y="1"/>
                    <a:pt x="61750" y="1"/>
                  </a:cubicBezTo>
                  <a:close/>
                </a:path>
              </a:pathLst>
            </a:custGeom>
            <a:solidFill>
              <a:srgbClr val="C8D7A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01" name="Google Shape;3401;p23"/>
            <p:cNvSpPr/>
            <p:nvPr/>
          </p:nvSpPr>
          <p:spPr>
            <a:xfrm>
              <a:off x="2256475" y="4322125"/>
              <a:ext cx="2392675" cy="1135200"/>
            </a:xfrm>
            <a:custGeom>
              <a:rect b="b" l="l" r="r" t="t"/>
              <a:pathLst>
                <a:path extrusionOk="0" h="45408" w="95707">
                  <a:moveTo>
                    <a:pt x="31054" y="0"/>
                  </a:moveTo>
                  <a:cubicBezTo>
                    <a:pt x="22410" y="0"/>
                    <a:pt x="15397" y="6981"/>
                    <a:pt x="15397" y="15625"/>
                  </a:cubicBezTo>
                  <a:cubicBezTo>
                    <a:pt x="15397" y="16245"/>
                    <a:pt x="15429" y="16832"/>
                    <a:pt x="15495" y="17419"/>
                  </a:cubicBezTo>
                  <a:cubicBezTo>
                    <a:pt x="14614" y="17224"/>
                    <a:pt x="13701" y="17126"/>
                    <a:pt x="12755" y="17126"/>
                  </a:cubicBezTo>
                  <a:cubicBezTo>
                    <a:pt x="7144" y="17126"/>
                    <a:pt x="2284" y="20420"/>
                    <a:pt x="0" y="25183"/>
                  </a:cubicBezTo>
                  <a:cubicBezTo>
                    <a:pt x="17289" y="37905"/>
                    <a:pt x="38655" y="45407"/>
                    <a:pt x="61750" y="45407"/>
                  </a:cubicBezTo>
                  <a:cubicBezTo>
                    <a:pt x="73623" y="45407"/>
                    <a:pt x="85040" y="43417"/>
                    <a:pt x="95707" y="39764"/>
                  </a:cubicBezTo>
                  <a:cubicBezTo>
                    <a:pt x="94675" y="29600"/>
                    <a:pt x="83554" y="23530"/>
                    <a:pt x="71950" y="23530"/>
                  </a:cubicBezTo>
                  <a:cubicBezTo>
                    <a:pt x="68509" y="23530"/>
                    <a:pt x="65025" y="24064"/>
                    <a:pt x="61750" y="25183"/>
                  </a:cubicBezTo>
                  <a:cubicBezTo>
                    <a:pt x="59266" y="26034"/>
                    <a:pt x="56826" y="26421"/>
                    <a:pt x="54495" y="26421"/>
                  </a:cubicBezTo>
                  <a:cubicBezTo>
                    <a:pt x="40750" y="26421"/>
                    <a:pt x="30822" y="12964"/>
                    <a:pt x="38492" y="1892"/>
                  </a:cubicBezTo>
                  <a:cubicBezTo>
                    <a:pt x="36273" y="685"/>
                    <a:pt x="33762" y="0"/>
                    <a:pt x="31054" y="0"/>
                  </a:cubicBezTo>
                  <a:close/>
                </a:path>
              </a:pathLst>
            </a:custGeom>
            <a:solidFill>
              <a:srgbClr val="71936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grpSp>
      <p:pic>
        <p:nvPicPr>
          <p:cNvPr descr="Icono&#10;&#10;Descripción generada automáticamente" id="3402" name="Google Shape;3402;p23"/>
          <p:cNvPicPr preferRelativeResize="0"/>
          <p:nvPr/>
        </p:nvPicPr>
        <p:blipFill rotWithShape="1">
          <a:blip r:embed="rId4">
            <a:alphaModFix/>
          </a:blip>
          <a:srcRect b="0" l="0" r="0" t="0"/>
          <a:stretch/>
        </p:blipFill>
        <p:spPr>
          <a:xfrm>
            <a:off x="8014543" y="857250"/>
            <a:ext cx="982383" cy="641310"/>
          </a:xfrm>
          <a:prstGeom prst="rect">
            <a:avLst/>
          </a:prstGeom>
          <a:noFill/>
          <a:ln>
            <a:noFill/>
          </a:ln>
        </p:spPr>
      </p:pic>
      <p:sp>
        <p:nvSpPr>
          <p:cNvPr id="3403" name="Google Shape;3403;p23"/>
          <p:cNvSpPr/>
          <p:nvPr/>
        </p:nvSpPr>
        <p:spPr>
          <a:xfrm>
            <a:off x="144217" y="5307647"/>
            <a:ext cx="387300" cy="345600"/>
          </a:xfrm>
          <a:prstGeom prst="ellipse">
            <a:avLst/>
          </a:prstGeom>
          <a:solidFill>
            <a:srgbClr val="B7CCE4"/>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2400">
                <a:solidFill>
                  <a:srgbClr val="494429"/>
                </a:solidFill>
                <a:latin typeface="Arial Black"/>
                <a:ea typeface="Arial Black"/>
                <a:cs typeface="Arial Black"/>
                <a:sym typeface="Arial Black"/>
              </a:rPr>
              <a:t>3</a:t>
            </a:r>
            <a:endParaRPr/>
          </a:p>
        </p:txBody>
      </p:sp>
      <p:sp>
        <p:nvSpPr>
          <p:cNvPr id="3404" name="Google Shape;3404;p23"/>
          <p:cNvSpPr/>
          <p:nvPr/>
        </p:nvSpPr>
        <p:spPr>
          <a:xfrm>
            <a:off x="119194" y="3451690"/>
            <a:ext cx="387300" cy="345600"/>
          </a:xfrm>
          <a:prstGeom prst="ellipse">
            <a:avLst/>
          </a:prstGeom>
          <a:solidFill>
            <a:srgbClr val="B7CCE4"/>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2400">
                <a:solidFill>
                  <a:srgbClr val="494429"/>
                </a:solidFill>
                <a:latin typeface="Arial Black"/>
                <a:ea typeface="Arial Black"/>
                <a:cs typeface="Arial Black"/>
                <a:sym typeface="Arial Black"/>
              </a:rPr>
              <a:t>2</a:t>
            </a:r>
            <a:endParaRPr/>
          </a:p>
        </p:txBody>
      </p:sp>
      <p:sp>
        <p:nvSpPr>
          <p:cNvPr id="3405" name="Google Shape;3405;p23"/>
          <p:cNvSpPr/>
          <p:nvPr/>
        </p:nvSpPr>
        <p:spPr>
          <a:xfrm>
            <a:off x="110594" y="1755812"/>
            <a:ext cx="387300" cy="345600"/>
          </a:xfrm>
          <a:prstGeom prst="ellipse">
            <a:avLst/>
          </a:prstGeom>
          <a:solidFill>
            <a:srgbClr val="B7CCE4"/>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2400">
                <a:solidFill>
                  <a:srgbClr val="494429"/>
                </a:solidFill>
                <a:latin typeface="Arial Black"/>
                <a:ea typeface="Arial Black"/>
                <a:cs typeface="Arial Black"/>
                <a:sym typeface="Arial Black"/>
              </a:rPr>
              <a:t>1</a:t>
            </a:r>
            <a:endParaRPr/>
          </a:p>
        </p:txBody>
      </p:sp>
      <p:sp>
        <p:nvSpPr>
          <p:cNvPr id="3406" name="Google Shape;3406;p23"/>
          <p:cNvSpPr txBox="1"/>
          <p:nvPr/>
        </p:nvSpPr>
        <p:spPr>
          <a:xfrm>
            <a:off x="464102" y="1025311"/>
            <a:ext cx="8480700" cy="47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2000"/>
              <a:buFont typeface="Arial"/>
              <a:buNone/>
            </a:pPr>
            <a:r>
              <a:rPr b="1" lang="es-ES" sz="2000">
                <a:solidFill>
                  <a:srgbClr val="953734"/>
                </a:solidFill>
                <a:latin typeface="Verdana"/>
                <a:ea typeface="Verdana"/>
                <a:cs typeface="Verdana"/>
                <a:sym typeface="Verdana"/>
              </a:rPr>
              <a:t>CONCLUSIONES</a:t>
            </a:r>
            <a:endParaRPr b="1" sz="2000">
              <a:solidFill>
                <a:srgbClr val="953734"/>
              </a:solidFill>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0" name="Shape 3410"/>
        <p:cNvGrpSpPr/>
        <p:nvPr/>
      </p:nvGrpSpPr>
      <p:grpSpPr>
        <a:xfrm>
          <a:off x="0" y="0"/>
          <a:ext cx="0" cy="0"/>
          <a:chOff x="0" y="0"/>
          <a:chExt cx="0" cy="0"/>
        </a:xfrm>
      </p:grpSpPr>
      <p:pic>
        <p:nvPicPr>
          <p:cNvPr id="3411" name="Google Shape;3411;p24"/>
          <p:cNvPicPr preferRelativeResize="0"/>
          <p:nvPr/>
        </p:nvPicPr>
        <p:blipFill rotWithShape="1">
          <a:blip r:embed="rId3">
            <a:alphaModFix amt="50000"/>
          </a:blip>
          <a:srcRect b="42702" l="24914" r="65235" t="30021"/>
          <a:stretch/>
        </p:blipFill>
        <p:spPr>
          <a:xfrm>
            <a:off x="-317267" y="978536"/>
            <a:ext cx="4445913" cy="6337620"/>
          </a:xfrm>
          <a:prstGeom prst="rect">
            <a:avLst/>
          </a:prstGeom>
          <a:noFill/>
          <a:ln>
            <a:noFill/>
          </a:ln>
        </p:spPr>
      </p:pic>
      <p:grpSp>
        <p:nvGrpSpPr>
          <p:cNvPr id="3412" name="Google Shape;3412;p24"/>
          <p:cNvGrpSpPr/>
          <p:nvPr/>
        </p:nvGrpSpPr>
        <p:grpSpPr>
          <a:xfrm>
            <a:off x="463925" y="1666621"/>
            <a:ext cx="2390375" cy="798112"/>
            <a:chOff x="3488450" y="1370234"/>
            <a:chExt cx="4765500" cy="798112"/>
          </a:xfrm>
        </p:grpSpPr>
        <p:sp>
          <p:nvSpPr>
            <p:cNvPr id="3413" name="Google Shape;3413;p24"/>
            <p:cNvSpPr/>
            <p:nvPr/>
          </p:nvSpPr>
          <p:spPr>
            <a:xfrm>
              <a:off x="4749650" y="1738746"/>
              <a:ext cx="3504300" cy="429600"/>
            </a:xfrm>
            <a:prstGeom prst="roundRect">
              <a:avLst>
                <a:gd fmla="val 16667" name="adj"/>
              </a:avLst>
            </a:prstGeom>
            <a:noFill/>
            <a:ln>
              <a:noFill/>
            </a:ln>
          </p:spPr>
          <p:txBody>
            <a:bodyPr anchorCtr="0" anchor="ctr" bIns="91425" lIns="91425" spcFirstLastPara="1" rIns="91425" wrap="square" tIns="91425">
              <a:noAutofit/>
            </a:bodyPr>
            <a:lstStyle/>
            <a:p>
              <a:pPr indent="0" lvl="0" marL="0" marR="140883" rtl="0" algn="l">
                <a:spcBef>
                  <a:spcPts val="0"/>
                </a:spcBef>
                <a:spcAft>
                  <a:spcPts val="0"/>
                </a:spcAft>
                <a:buNone/>
              </a:pPr>
              <a:r>
                <a:t/>
              </a:r>
              <a:endParaRPr sz="1200">
                <a:solidFill>
                  <a:schemeClr val="dk1"/>
                </a:solidFill>
                <a:latin typeface="Cabin"/>
                <a:ea typeface="Cabin"/>
                <a:cs typeface="Cabin"/>
                <a:sym typeface="Cabin"/>
              </a:endParaRPr>
            </a:p>
          </p:txBody>
        </p:sp>
        <p:cxnSp>
          <p:nvCxnSpPr>
            <p:cNvPr id="3414" name="Google Shape;3414;p24"/>
            <p:cNvCxnSpPr>
              <a:endCxn id="3413" idx="1"/>
            </p:cNvCxnSpPr>
            <p:nvPr/>
          </p:nvCxnSpPr>
          <p:spPr>
            <a:xfrm>
              <a:off x="3488450" y="1946946"/>
              <a:ext cx="1261200" cy="6600"/>
            </a:xfrm>
            <a:prstGeom prst="straightConnector1">
              <a:avLst/>
            </a:prstGeom>
            <a:noFill/>
            <a:ln cap="flat" cmpd="sng" w="19050">
              <a:solidFill>
                <a:schemeClr val="accent1"/>
              </a:solidFill>
              <a:prstDash val="solid"/>
              <a:round/>
              <a:headEnd len="sm" w="sm" type="none"/>
              <a:tailEnd len="med" w="med" type="oval"/>
            </a:ln>
          </p:spPr>
        </p:cxnSp>
        <p:sp>
          <p:nvSpPr>
            <p:cNvPr id="3415" name="Google Shape;3415;p24"/>
            <p:cNvSpPr/>
            <p:nvPr/>
          </p:nvSpPr>
          <p:spPr>
            <a:xfrm>
              <a:off x="4749613" y="1370234"/>
              <a:ext cx="1591200" cy="429600"/>
            </a:xfrm>
            <a:prstGeom prst="roundRect">
              <a:avLst>
                <a:gd fmla="val 16667" name="adj"/>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700">
                <a:solidFill>
                  <a:schemeClr val="dk1"/>
                </a:solidFill>
                <a:latin typeface="Gorditas"/>
                <a:ea typeface="Gorditas"/>
                <a:cs typeface="Gorditas"/>
                <a:sym typeface="Gorditas"/>
              </a:endParaRPr>
            </a:p>
          </p:txBody>
        </p:sp>
      </p:grpSp>
      <p:grpSp>
        <p:nvGrpSpPr>
          <p:cNvPr id="3416" name="Google Shape;3416;p24"/>
          <p:cNvGrpSpPr/>
          <p:nvPr/>
        </p:nvGrpSpPr>
        <p:grpSpPr>
          <a:xfrm>
            <a:off x="463963" y="3465067"/>
            <a:ext cx="2397870" cy="771187"/>
            <a:chOff x="3457250" y="2216309"/>
            <a:chExt cx="4796700" cy="771187"/>
          </a:xfrm>
        </p:grpSpPr>
        <p:sp>
          <p:nvSpPr>
            <p:cNvPr id="3417" name="Google Shape;3417;p24"/>
            <p:cNvSpPr/>
            <p:nvPr/>
          </p:nvSpPr>
          <p:spPr>
            <a:xfrm>
              <a:off x="4749650" y="2586096"/>
              <a:ext cx="3504300" cy="401400"/>
            </a:xfrm>
            <a:prstGeom prst="roundRect">
              <a:avLst>
                <a:gd fmla="val 16667" name="adj"/>
              </a:avLst>
            </a:prstGeom>
            <a:noFill/>
            <a:ln>
              <a:noFill/>
            </a:ln>
          </p:spPr>
          <p:txBody>
            <a:bodyPr anchorCtr="0" anchor="ctr" bIns="91425" lIns="91425" spcFirstLastPara="1" rIns="91425" wrap="square" tIns="91425">
              <a:noAutofit/>
            </a:bodyPr>
            <a:lstStyle/>
            <a:p>
              <a:pPr indent="0" lvl="0" marL="0" marR="182532" rtl="0" algn="l">
                <a:spcBef>
                  <a:spcPts val="0"/>
                </a:spcBef>
                <a:spcAft>
                  <a:spcPts val="0"/>
                </a:spcAft>
                <a:buNone/>
              </a:pPr>
              <a:r>
                <a:t/>
              </a:r>
              <a:endParaRPr sz="1200">
                <a:solidFill>
                  <a:schemeClr val="dk1"/>
                </a:solidFill>
                <a:latin typeface="Cabin"/>
                <a:ea typeface="Cabin"/>
                <a:cs typeface="Cabin"/>
                <a:sym typeface="Cabin"/>
              </a:endParaRPr>
            </a:p>
          </p:txBody>
        </p:sp>
        <p:cxnSp>
          <p:nvCxnSpPr>
            <p:cNvPr id="3418" name="Google Shape;3418;p24"/>
            <p:cNvCxnSpPr>
              <a:endCxn id="3417" idx="1"/>
            </p:cNvCxnSpPr>
            <p:nvPr/>
          </p:nvCxnSpPr>
          <p:spPr>
            <a:xfrm flipH="1" rot="10800000">
              <a:off x="3457250" y="2786796"/>
              <a:ext cx="1292400" cy="6600"/>
            </a:xfrm>
            <a:prstGeom prst="straightConnector1">
              <a:avLst/>
            </a:prstGeom>
            <a:noFill/>
            <a:ln cap="flat" cmpd="sng" w="19050">
              <a:solidFill>
                <a:schemeClr val="accent2"/>
              </a:solidFill>
              <a:prstDash val="solid"/>
              <a:round/>
              <a:headEnd len="sm" w="sm" type="none"/>
              <a:tailEnd len="med" w="med" type="oval"/>
            </a:ln>
          </p:spPr>
        </p:cxnSp>
        <p:sp>
          <p:nvSpPr>
            <p:cNvPr id="3419" name="Google Shape;3419;p24"/>
            <p:cNvSpPr/>
            <p:nvPr/>
          </p:nvSpPr>
          <p:spPr>
            <a:xfrm>
              <a:off x="4749613" y="2216309"/>
              <a:ext cx="1591200" cy="429600"/>
            </a:xfrm>
            <a:prstGeom prst="roundRect">
              <a:avLst>
                <a:gd fmla="val 16667" name="adj"/>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700">
                <a:solidFill>
                  <a:schemeClr val="dk1"/>
                </a:solidFill>
                <a:latin typeface="Gorditas"/>
                <a:ea typeface="Gorditas"/>
                <a:cs typeface="Gorditas"/>
                <a:sym typeface="Gorditas"/>
              </a:endParaRPr>
            </a:p>
          </p:txBody>
        </p:sp>
      </p:grpSp>
      <p:grpSp>
        <p:nvGrpSpPr>
          <p:cNvPr id="3420" name="Google Shape;3420;p24"/>
          <p:cNvGrpSpPr/>
          <p:nvPr/>
        </p:nvGrpSpPr>
        <p:grpSpPr>
          <a:xfrm>
            <a:off x="463961" y="5115450"/>
            <a:ext cx="2243417" cy="799712"/>
            <a:chOff x="3457250" y="3062384"/>
            <a:chExt cx="4796700" cy="799712"/>
          </a:xfrm>
        </p:grpSpPr>
        <p:sp>
          <p:nvSpPr>
            <p:cNvPr id="3421" name="Google Shape;3421;p24"/>
            <p:cNvSpPr/>
            <p:nvPr/>
          </p:nvSpPr>
          <p:spPr>
            <a:xfrm>
              <a:off x="4749650" y="3432496"/>
              <a:ext cx="3504300" cy="429600"/>
            </a:xfrm>
            <a:prstGeom prst="roundRect">
              <a:avLst>
                <a:gd fmla="val 16667" name="adj"/>
              </a:avLst>
            </a:prstGeom>
            <a:noFill/>
            <a:ln>
              <a:noFill/>
            </a:ln>
          </p:spPr>
          <p:txBody>
            <a:bodyPr anchorCtr="0" anchor="ctr" bIns="91425" lIns="91425" spcFirstLastPara="1" rIns="91425" wrap="square" tIns="91425">
              <a:noAutofit/>
            </a:bodyPr>
            <a:lstStyle/>
            <a:p>
              <a:pPr indent="0" lvl="0" marL="0" marR="140883" rtl="0" algn="l">
                <a:spcBef>
                  <a:spcPts val="0"/>
                </a:spcBef>
                <a:spcAft>
                  <a:spcPts val="0"/>
                </a:spcAft>
                <a:buNone/>
              </a:pPr>
              <a:r>
                <a:t/>
              </a:r>
              <a:endParaRPr sz="1200">
                <a:solidFill>
                  <a:schemeClr val="dk1"/>
                </a:solidFill>
                <a:latin typeface="Cabin"/>
                <a:ea typeface="Cabin"/>
                <a:cs typeface="Cabin"/>
                <a:sym typeface="Cabin"/>
              </a:endParaRPr>
            </a:p>
          </p:txBody>
        </p:sp>
        <p:cxnSp>
          <p:nvCxnSpPr>
            <p:cNvPr id="3422" name="Google Shape;3422;p24"/>
            <p:cNvCxnSpPr>
              <a:endCxn id="3421" idx="1"/>
            </p:cNvCxnSpPr>
            <p:nvPr/>
          </p:nvCxnSpPr>
          <p:spPr>
            <a:xfrm>
              <a:off x="3457250" y="3640096"/>
              <a:ext cx="1292400" cy="7200"/>
            </a:xfrm>
            <a:prstGeom prst="straightConnector1">
              <a:avLst/>
            </a:prstGeom>
            <a:noFill/>
            <a:ln cap="flat" cmpd="sng" w="19050">
              <a:solidFill>
                <a:schemeClr val="accent3"/>
              </a:solidFill>
              <a:prstDash val="solid"/>
              <a:round/>
              <a:headEnd len="sm" w="sm" type="none"/>
              <a:tailEnd len="med" w="med" type="oval"/>
            </a:ln>
          </p:spPr>
        </p:cxnSp>
        <p:sp>
          <p:nvSpPr>
            <p:cNvPr id="3423" name="Google Shape;3423;p24"/>
            <p:cNvSpPr/>
            <p:nvPr/>
          </p:nvSpPr>
          <p:spPr>
            <a:xfrm>
              <a:off x="4749613" y="3062384"/>
              <a:ext cx="1591200" cy="429600"/>
            </a:xfrm>
            <a:prstGeom prst="roundRect">
              <a:avLst>
                <a:gd fmla="val 16667" name="adj"/>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700">
                <a:solidFill>
                  <a:schemeClr val="dk1"/>
                </a:solidFill>
                <a:latin typeface="Gorditas"/>
                <a:ea typeface="Gorditas"/>
                <a:cs typeface="Gorditas"/>
                <a:sym typeface="Gorditas"/>
              </a:endParaRPr>
            </a:p>
          </p:txBody>
        </p:sp>
      </p:grpSp>
      <p:sp>
        <p:nvSpPr>
          <p:cNvPr id="3424" name="Google Shape;3424;p24"/>
          <p:cNvSpPr/>
          <p:nvPr/>
        </p:nvSpPr>
        <p:spPr>
          <a:xfrm>
            <a:off x="1823710" y="1482981"/>
            <a:ext cx="7000800" cy="1982100"/>
          </a:xfrm>
          <a:prstGeom prst="roundRect">
            <a:avLst>
              <a:gd fmla="val 16667" name="adj"/>
            </a:avLst>
          </a:prstGeom>
          <a:gradFill>
            <a:gsLst>
              <a:gs pos="0">
                <a:srgbClr val="C8B2E9"/>
              </a:gs>
              <a:gs pos="35000">
                <a:srgbClr val="D6CAED"/>
              </a:gs>
              <a:gs pos="100000">
                <a:srgbClr val="EFE8FA"/>
              </a:gs>
            </a:gsLst>
            <a:lin ang="16200038" scaled="0"/>
          </a:gradFill>
          <a:ln cap="flat" cmpd="sng" w="9525">
            <a:solidFill>
              <a:srgbClr val="7C5F9F"/>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0" lvl="0" marL="0" marR="0" rtl="0" algn="just">
              <a:spcBef>
                <a:spcPts val="0"/>
              </a:spcBef>
              <a:spcAft>
                <a:spcPts val="0"/>
              </a:spcAft>
              <a:buNone/>
            </a:pPr>
            <a:r>
              <a:rPr lang="es-ES" sz="1400">
                <a:solidFill>
                  <a:schemeClr val="dk1"/>
                </a:solidFill>
                <a:latin typeface="Verdana"/>
                <a:ea typeface="Verdana"/>
                <a:cs typeface="Verdana"/>
                <a:sym typeface="Verdana"/>
              </a:rPr>
              <a:t>La Política nacional para el control de la deforestación y gestión sostenible de los bosques propone un periodo de ejecución de 10 años (2020-2030) trazando metas anuales donde se pueda ejercer seguimiento a cada una de las líneas de acción de la política. Per sé que los compromisos derivados son recientes, se requiere que los avances propuestos se ejecuten de acuerdo a los objetivos en cada uno de sus hitos. Teniendo en cuenta que se evidencia un rezago en los avances frente a los porcentajes propuestos para el primer año, esto puede conllevar a un incumplimiento de las metas del periodo. </a:t>
            </a:r>
            <a:endParaRPr sz="1400">
              <a:solidFill>
                <a:schemeClr val="dk1"/>
              </a:solidFill>
              <a:latin typeface="Verdana"/>
              <a:ea typeface="Verdana"/>
              <a:cs typeface="Verdana"/>
              <a:sym typeface="Verdana"/>
            </a:endParaRPr>
          </a:p>
        </p:txBody>
      </p:sp>
      <p:sp>
        <p:nvSpPr>
          <p:cNvPr id="3425" name="Google Shape;3425;p24"/>
          <p:cNvSpPr/>
          <p:nvPr/>
        </p:nvSpPr>
        <p:spPr>
          <a:xfrm>
            <a:off x="1784925" y="5455120"/>
            <a:ext cx="7007400" cy="1402800"/>
          </a:xfrm>
          <a:prstGeom prst="roundRect">
            <a:avLst>
              <a:gd fmla="val 16667" name="adj"/>
            </a:avLst>
          </a:prstGeom>
          <a:gradFill>
            <a:gsLst>
              <a:gs pos="0">
                <a:srgbClr val="C8B2E9"/>
              </a:gs>
              <a:gs pos="35000">
                <a:srgbClr val="D6CAED"/>
              </a:gs>
              <a:gs pos="100000">
                <a:srgbClr val="EFE8FA"/>
              </a:gs>
            </a:gsLst>
            <a:lin ang="16200038" scaled="0"/>
          </a:gradFill>
          <a:ln cap="flat" cmpd="sng" w="9525">
            <a:solidFill>
              <a:srgbClr val="7C5F9F"/>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0" lvl="0" marL="0" marR="0" rtl="0" algn="just">
              <a:spcBef>
                <a:spcPts val="0"/>
              </a:spcBef>
              <a:spcAft>
                <a:spcPts val="0"/>
              </a:spcAft>
              <a:buNone/>
            </a:pPr>
            <a:r>
              <a:rPr lang="es-ES" sz="1400">
                <a:solidFill>
                  <a:schemeClr val="dk1"/>
                </a:solidFill>
                <a:latin typeface="Verdana"/>
                <a:ea typeface="Verdana"/>
                <a:cs typeface="Verdana"/>
                <a:sym typeface="Verdana"/>
              </a:rPr>
              <a:t>Para finalizar es importante entender que la PNCD es bastante reciente para establecer un panorama en la efectividad de las acciones propuestas frente a los resultados de deforestación para el periodo evaluado. Sin embargo, las propuestas con un manejo adecuado de los objetivos planteado pueden llegar a hacer una herramienta importante que aporte al control de esta problemática en la región.</a:t>
            </a:r>
            <a:endParaRPr sz="1400">
              <a:solidFill>
                <a:schemeClr val="dk1"/>
              </a:solidFill>
              <a:latin typeface="Verdana"/>
              <a:ea typeface="Verdana"/>
              <a:cs typeface="Verdana"/>
              <a:sym typeface="Verdana"/>
            </a:endParaRPr>
          </a:p>
        </p:txBody>
      </p:sp>
      <p:sp>
        <p:nvSpPr>
          <p:cNvPr id="3426" name="Google Shape;3426;p24"/>
          <p:cNvSpPr/>
          <p:nvPr/>
        </p:nvSpPr>
        <p:spPr>
          <a:xfrm>
            <a:off x="1801794" y="3619804"/>
            <a:ext cx="7022700" cy="1680600"/>
          </a:xfrm>
          <a:prstGeom prst="roundRect">
            <a:avLst>
              <a:gd fmla="val 16667" name="adj"/>
            </a:avLst>
          </a:prstGeom>
          <a:gradFill>
            <a:gsLst>
              <a:gs pos="0">
                <a:srgbClr val="C8B2E9"/>
              </a:gs>
              <a:gs pos="35000">
                <a:srgbClr val="D6CAED"/>
              </a:gs>
              <a:gs pos="100000">
                <a:srgbClr val="EFE8FA"/>
              </a:gs>
            </a:gsLst>
            <a:lin ang="16200038" scaled="0"/>
          </a:gradFill>
          <a:ln cap="flat" cmpd="sng" w="9525">
            <a:solidFill>
              <a:srgbClr val="7C5F9F"/>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0" lvl="0" marL="0" marR="0" rtl="0" algn="just">
              <a:spcBef>
                <a:spcPts val="0"/>
              </a:spcBef>
              <a:spcAft>
                <a:spcPts val="0"/>
              </a:spcAft>
              <a:buNone/>
            </a:pPr>
            <a:r>
              <a:rPr lang="es-ES" sz="1400">
                <a:solidFill>
                  <a:schemeClr val="dk1"/>
                </a:solidFill>
                <a:latin typeface="Verdana"/>
                <a:ea typeface="Verdana"/>
                <a:cs typeface="Verdana"/>
                <a:sym typeface="Verdana"/>
              </a:rPr>
              <a:t>En la revisión de las respuestas suministradas por las entidades frente a los avances de los hitos de la política se presenta información relacionada al PND y al cumplimiento de los objetivos de la Sentencia 4360 del 2018 mediante el cual se declara al bioma amazónico sujeto de derechos, se observó que estos objetivos se traslapan y van en la misma línea de cumplimiento, sin embargo, se requiere un seguimiento especifico cuantitativo y cualitativo que permita controlar y verificar la eficiencia en los compromisos adquiridos por la política.</a:t>
            </a:r>
            <a:endParaRPr sz="1400">
              <a:solidFill>
                <a:schemeClr val="dk1"/>
              </a:solidFill>
              <a:latin typeface="Verdana"/>
              <a:ea typeface="Verdana"/>
              <a:cs typeface="Verdana"/>
              <a:sym typeface="Verdana"/>
            </a:endParaRPr>
          </a:p>
        </p:txBody>
      </p:sp>
      <p:sp>
        <p:nvSpPr>
          <p:cNvPr id="3427" name="Google Shape;3427;p24"/>
          <p:cNvSpPr/>
          <p:nvPr/>
        </p:nvSpPr>
        <p:spPr>
          <a:xfrm>
            <a:off x="81741" y="5501588"/>
            <a:ext cx="387300" cy="345600"/>
          </a:xfrm>
          <a:prstGeom prst="ellipse">
            <a:avLst/>
          </a:prstGeom>
          <a:solidFill>
            <a:srgbClr val="C5D8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2400">
                <a:solidFill>
                  <a:srgbClr val="494429"/>
                </a:solidFill>
                <a:latin typeface="Arial Black"/>
                <a:ea typeface="Arial Black"/>
                <a:cs typeface="Arial Black"/>
                <a:sym typeface="Arial Black"/>
              </a:rPr>
              <a:t>6</a:t>
            </a:r>
            <a:endParaRPr/>
          </a:p>
        </p:txBody>
      </p:sp>
      <p:sp>
        <p:nvSpPr>
          <p:cNvPr id="3428" name="Google Shape;3428;p24"/>
          <p:cNvSpPr/>
          <p:nvPr/>
        </p:nvSpPr>
        <p:spPr>
          <a:xfrm>
            <a:off x="84393" y="3846734"/>
            <a:ext cx="387300" cy="345600"/>
          </a:xfrm>
          <a:prstGeom prst="ellipse">
            <a:avLst/>
          </a:prstGeom>
          <a:solidFill>
            <a:srgbClr val="C5D8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2400">
                <a:solidFill>
                  <a:srgbClr val="494429"/>
                </a:solidFill>
                <a:latin typeface="Arial Black"/>
                <a:ea typeface="Arial Black"/>
                <a:cs typeface="Arial Black"/>
                <a:sym typeface="Arial Black"/>
              </a:rPr>
              <a:t>5</a:t>
            </a:r>
            <a:endParaRPr/>
          </a:p>
        </p:txBody>
      </p:sp>
      <p:sp>
        <p:nvSpPr>
          <p:cNvPr id="3429" name="Google Shape;3429;p24"/>
          <p:cNvSpPr/>
          <p:nvPr/>
        </p:nvSpPr>
        <p:spPr>
          <a:xfrm>
            <a:off x="81741" y="2055918"/>
            <a:ext cx="387300" cy="345600"/>
          </a:xfrm>
          <a:prstGeom prst="ellipse">
            <a:avLst/>
          </a:prstGeom>
          <a:solidFill>
            <a:srgbClr val="C5D8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2400">
                <a:solidFill>
                  <a:srgbClr val="494429"/>
                </a:solidFill>
                <a:latin typeface="Arial Black"/>
                <a:ea typeface="Arial Black"/>
                <a:cs typeface="Arial Black"/>
                <a:sym typeface="Arial Black"/>
              </a:rPr>
              <a:t>4</a:t>
            </a:r>
            <a:endParaRPr/>
          </a:p>
        </p:txBody>
      </p:sp>
      <p:grpSp>
        <p:nvGrpSpPr>
          <p:cNvPr id="3430" name="Google Shape;3430;p24"/>
          <p:cNvGrpSpPr/>
          <p:nvPr/>
        </p:nvGrpSpPr>
        <p:grpSpPr>
          <a:xfrm>
            <a:off x="1206600" y="1930664"/>
            <a:ext cx="520876" cy="578809"/>
            <a:chOff x="1190626" y="238125"/>
            <a:chExt cx="5219200" cy="5219200"/>
          </a:xfrm>
        </p:grpSpPr>
        <p:sp>
          <p:nvSpPr>
            <p:cNvPr id="3431" name="Google Shape;3431;p24"/>
            <p:cNvSpPr/>
            <p:nvPr/>
          </p:nvSpPr>
          <p:spPr>
            <a:xfrm>
              <a:off x="1190626" y="305518"/>
              <a:ext cx="5219200" cy="4790400"/>
            </a:xfrm>
            <a:custGeom>
              <a:rect b="b" l="l" r="r" t="t"/>
              <a:pathLst>
                <a:path extrusionOk="0" h="194317" w="208768">
                  <a:moveTo>
                    <a:pt x="104384" y="0"/>
                  </a:moveTo>
                  <a:cubicBezTo>
                    <a:pt x="46744" y="0"/>
                    <a:pt x="0" y="46744"/>
                    <a:pt x="0" y="104384"/>
                  </a:cubicBezTo>
                  <a:cubicBezTo>
                    <a:pt x="0" y="107352"/>
                    <a:pt x="130" y="110288"/>
                    <a:pt x="359" y="113191"/>
                  </a:cubicBezTo>
                  <a:lnTo>
                    <a:pt x="42275" y="188282"/>
                  </a:lnTo>
                  <a:cubicBezTo>
                    <a:pt x="45179" y="190435"/>
                    <a:pt x="48245" y="192457"/>
                    <a:pt x="51376" y="194317"/>
                  </a:cubicBezTo>
                  <a:lnTo>
                    <a:pt x="157391" y="194317"/>
                  </a:lnTo>
                  <a:cubicBezTo>
                    <a:pt x="160522" y="192457"/>
                    <a:pt x="163589" y="190435"/>
                    <a:pt x="166492" y="188282"/>
                  </a:cubicBezTo>
                  <a:lnTo>
                    <a:pt x="208408" y="113191"/>
                  </a:lnTo>
                  <a:cubicBezTo>
                    <a:pt x="208637" y="110288"/>
                    <a:pt x="208767" y="107352"/>
                    <a:pt x="208767" y="104384"/>
                  </a:cubicBezTo>
                  <a:cubicBezTo>
                    <a:pt x="208767" y="46744"/>
                    <a:pt x="162023" y="0"/>
                    <a:pt x="104384" y="0"/>
                  </a:cubicBezTo>
                  <a:close/>
                </a:path>
              </a:pathLst>
            </a:custGeom>
            <a:solidFill>
              <a:srgbClr val="E9EFB7"/>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32" name="Google Shape;3432;p24"/>
            <p:cNvSpPr/>
            <p:nvPr/>
          </p:nvSpPr>
          <p:spPr>
            <a:xfrm>
              <a:off x="1199575" y="2754100"/>
              <a:ext cx="5201275" cy="2397400"/>
            </a:xfrm>
            <a:custGeom>
              <a:rect b="b" l="l" r="r" t="t"/>
              <a:pathLst>
                <a:path extrusionOk="0" h="95896" w="208051">
                  <a:moveTo>
                    <a:pt x="18352" y="1"/>
                  </a:moveTo>
                  <a:cubicBezTo>
                    <a:pt x="8675" y="1"/>
                    <a:pt x="1654" y="3445"/>
                    <a:pt x="1" y="12552"/>
                  </a:cubicBezTo>
                  <a:cubicBezTo>
                    <a:pt x="2578" y="43312"/>
                    <a:pt x="18496" y="70256"/>
                    <a:pt x="41917" y="87643"/>
                  </a:cubicBezTo>
                  <a:lnTo>
                    <a:pt x="31446" y="47553"/>
                  </a:lnTo>
                  <a:lnTo>
                    <a:pt x="31446" y="47553"/>
                  </a:lnTo>
                  <a:cubicBezTo>
                    <a:pt x="31447" y="47555"/>
                    <a:pt x="52487" y="95896"/>
                    <a:pt x="104026" y="95896"/>
                  </a:cubicBezTo>
                  <a:cubicBezTo>
                    <a:pt x="155563" y="95896"/>
                    <a:pt x="176604" y="47556"/>
                    <a:pt x="176605" y="47553"/>
                  </a:cubicBezTo>
                  <a:lnTo>
                    <a:pt x="176605" y="47553"/>
                  </a:lnTo>
                  <a:lnTo>
                    <a:pt x="166134" y="87643"/>
                  </a:lnTo>
                  <a:cubicBezTo>
                    <a:pt x="189587" y="70256"/>
                    <a:pt x="205473" y="43312"/>
                    <a:pt x="208050" y="12552"/>
                  </a:cubicBezTo>
                  <a:cubicBezTo>
                    <a:pt x="206397" y="3445"/>
                    <a:pt x="199376" y="1"/>
                    <a:pt x="189699" y="1"/>
                  </a:cubicBezTo>
                  <a:cubicBezTo>
                    <a:pt x="159657" y="1"/>
                    <a:pt x="104026" y="33200"/>
                    <a:pt x="104026" y="33200"/>
                  </a:cubicBezTo>
                  <a:cubicBezTo>
                    <a:pt x="104026" y="33200"/>
                    <a:pt x="48394" y="1"/>
                    <a:pt x="18352" y="1"/>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33" name="Google Shape;3433;p24"/>
            <p:cNvSpPr/>
            <p:nvPr/>
          </p:nvSpPr>
          <p:spPr>
            <a:xfrm>
              <a:off x="1859575" y="3387325"/>
              <a:ext cx="3881925" cy="1764175"/>
            </a:xfrm>
            <a:custGeom>
              <a:rect b="b" l="l" r="r" t="t"/>
              <a:pathLst>
                <a:path extrusionOk="0" h="70567" w="155277">
                  <a:moveTo>
                    <a:pt x="11442" y="0"/>
                  </a:moveTo>
                  <a:cubicBezTo>
                    <a:pt x="0" y="0"/>
                    <a:pt x="554" y="11198"/>
                    <a:pt x="5046" y="22224"/>
                  </a:cubicBezTo>
                  <a:cubicBezTo>
                    <a:pt x="5046" y="22224"/>
                    <a:pt x="26086" y="70567"/>
                    <a:pt x="77626" y="70567"/>
                  </a:cubicBezTo>
                  <a:cubicBezTo>
                    <a:pt x="129165" y="70567"/>
                    <a:pt x="150205" y="22224"/>
                    <a:pt x="150205" y="22224"/>
                  </a:cubicBezTo>
                  <a:cubicBezTo>
                    <a:pt x="154715" y="11198"/>
                    <a:pt x="155276" y="0"/>
                    <a:pt x="143833" y="0"/>
                  </a:cubicBezTo>
                  <a:cubicBezTo>
                    <a:pt x="133509" y="0"/>
                    <a:pt x="113412" y="9116"/>
                    <a:pt x="77626" y="35696"/>
                  </a:cubicBezTo>
                  <a:cubicBezTo>
                    <a:pt x="41855" y="9116"/>
                    <a:pt x="21766" y="0"/>
                    <a:pt x="11442" y="0"/>
                  </a:cubicBez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34" name="Google Shape;3434;p24"/>
            <p:cNvSpPr/>
            <p:nvPr/>
          </p:nvSpPr>
          <p:spPr>
            <a:xfrm>
              <a:off x="1666875" y="3032000"/>
              <a:ext cx="611625" cy="611650"/>
            </a:xfrm>
            <a:custGeom>
              <a:rect b="b" l="l" r="r" t="t"/>
              <a:pathLst>
                <a:path extrusionOk="0" h="24466" w="24465">
                  <a:moveTo>
                    <a:pt x="12232" y="1"/>
                  </a:moveTo>
                  <a:cubicBezTo>
                    <a:pt x="5480" y="1"/>
                    <a:pt x="0" y="5481"/>
                    <a:pt x="0" y="12233"/>
                  </a:cubicBezTo>
                  <a:cubicBezTo>
                    <a:pt x="0" y="18985"/>
                    <a:pt x="5480" y="24466"/>
                    <a:pt x="12232" y="24466"/>
                  </a:cubicBezTo>
                  <a:cubicBezTo>
                    <a:pt x="18985" y="24466"/>
                    <a:pt x="24465" y="18985"/>
                    <a:pt x="24465" y="12233"/>
                  </a:cubicBezTo>
                  <a:cubicBezTo>
                    <a:pt x="24465" y="5481"/>
                    <a:pt x="18985" y="1"/>
                    <a:pt x="12232" y="1"/>
                  </a:cubicBez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35" name="Google Shape;3435;p24"/>
            <p:cNvSpPr/>
            <p:nvPr/>
          </p:nvSpPr>
          <p:spPr>
            <a:xfrm>
              <a:off x="2475025" y="2195300"/>
              <a:ext cx="2650375" cy="3262025"/>
            </a:xfrm>
            <a:custGeom>
              <a:rect b="b" l="l" r="r" t="t"/>
              <a:pathLst>
                <a:path extrusionOk="0" h="130481" w="106015">
                  <a:moveTo>
                    <a:pt x="53008" y="1"/>
                  </a:moveTo>
                  <a:cubicBezTo>
                    <a:pt x="23748" y="1"/>
                    <a:pt x="0" y="23748"/>
                    <a:pt x="0" y="53008"/>
                  </a:cubicBezTo>
                  <a:lnTo>
                    <a:pt x="0" y="116030"/>
                  </a:lnTo>
                  <a:cubicBezTo>
                    <a:pt x="15527" y="125196"/>
                    <a:pt x="33664" y="130480"/>
                    <a:pt x="53008" y="130480"/>
                  </a:cubicBezTo>
                  <a:cubicBezTo>
                    <a:pt x="72351" y="130480"/>
                    <a:pt x="90488" y="125196"/>
                    <a:pt x="106015" y="116030"/>
                  </a:cubicBezTo>
                  <a:lnTo>
                    <a:pt x="106015" y="53008"/>
                  </a:lnTo>
                  <a:cubicBezTo>
                    <a:pt x="106015" y="23748"/>
                    <a:pt x="82268" y="1"/>
                    <a:pt x="53008" y="1"/>
                  </a:cubicBezTo>
                  <a:close/>
                </a:path>
              </a:pathLst>
            </a:custGeom>
            <a:solidFill>
              <a:srgbClr val="71936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36" name="Google Shape;3436;p24"/>
            <p:cNvSpPr/>
            <p:nvPr/>
          </p:nvSpPr>
          <p:spPr>
            <a:xfrm>
              <a:off x="3929875" y="2407325"/>
              <a:ext cx="611650" cy="611650"/>
            </a:xfrm>
            <a:custGeom>
              <a:rect b="b" l="l" r="r" t="t"/>
              <a:pathLst>
                <a:path extrusionOk="0" h="24466" w="24466">
                  <a:moveTo>
                    <a:pt x="12233" y="1"/>
                  </a:moveTo>
                  <a:cubicBezTo>
                    <a:pt x="5480" y="1"/>
                    <a:pt x="0" y="5481"/>
                    <a:pt x="0" y="12233"/>
                  </a:cubicBezTo>
                  <a:cubicBezTo>
                    <a:pt x="0" y="19018"/>
                    <a:pt x="5480" y="24466"/>
                    <a:pt x="12233" y="24466"/>
                  </a:cubicBezTo>
                  <a:cubicBezTo>
                    <a:pt x="18985" y="24466"/>
                    <a:pt x="24465" y="19018"/>
                    <a:pt x="24465" y="12233"/>
                  </a:cubicBezTo>
                  <a:cubicBezTo>
                    <a:pt x="24465" y="5481"/>
                    <a:pt x="18985" y="1"/>
                    <a:pt x="12233" y="1"/>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37" name="Google Shape;3437;p24"/>
            <p:cNvSpPr/>
            <p:nvPr/>
          </p:nvSpPr>
          <p:spPr>
            <a:xfrm>
              <a:off x="2832200" y="2930075"/>
              <a:ext cx="815525" cy="815525"/>
            </a:xfrm>
            <a:custGeom>
              <a:rect b="b" l="l" r="r" t="t"/>
              <a:pathLst>
                <a:path extrusionOk="0" h="32621" w="32621">
                  <a:moveTo>
                    <a:pt x="16311" y="0"/>
                  </a:moveTo>
                  <a:cubicBezTo>
                    <a:pt x="7275" y="0"/>
                    <a:pt x="1" y="7307"/>
                    <a:pt x="1" y="16310"/>
                  </a:cubicBezTo>
                  <a:cubicBezTo>
                    <a:pt x="1" y="25313"/>
                    <a:pt x="7275" y="32620"/>
                    <a:pt x="16311" y="32620"/>
                  </a:cubicBezTo>
                  <a:cubicBezTo>
                    <a:pt x="25314" y="32620"/>
                    <a:pt x="32621" y="25313"/>
                    <a:pt x="32621" y="16310"/>
                  </a:cubicBezTo>
                  <a:cubicBezTo>
                    <a:pt x="32621" y="7307"/>
                    <a:pt x="25314" y="0"/>
                    <a:pt x="16311"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38" name="Google Shape;3438;p24"/>
            <p:cNvSpPr/>
            <p:nvPr/>
          </p:nvSpPr>
          <p:spPr>
            <a:xfrm>
              <a:off x="5859325" y="3112750"/>
              <a:ext cx="535000" cy="805725"/>
            </a:xfrm>
            <a:custGeom>
              <a:rect b="b" l="l" r="r" t="t"/>
              <a:pathLst>
                <a:path extrusionOk="0" h="32229" w="21400">
                  <a:moveTo>
                    <a:pt x="16311" y="0"/>
                  </a:moveTo>
                  <a:cubicBezTo>
                    <a:pt x="7308" y="0"/>
                    <a:pt x="1" y="7307"/>
                    <a:pt x="1" y="16310"/>
                  </a:cubicBezTo>
                  <a:cubicBezTo>
                    <a:pt x="1" y="24139"/>
                    <a:pt x="5481" y="30663"/>
                    <a:pt x="12820" y="32228"/>
                  </a:cubicBezTo>
                  <a:cubicBezTo>
                    <a:pt x="17224" y="22475"/>
                    <a:pt x="20192" y="11906"/>
                    <a:pt x="21399" y="816"/>
                  </a:cubicBezTo>
                  <a:cubicBezTo>
                    <a:pt x="19801" y="294"/>
                    <a:pt x="18072" y="0"/>
                    <a:pt x="16311" y="0"/>
                  </a:cubicBez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39" name="Google Shape;3439;p24"/>
            <p:cNvSpPr/>
            <p:nvPr/>
          </p:nvSpPr>
          <p:spPr>
            <a:xfrm>
              <a:off x="4819575" y="4000000"/>
              <a:ext cx="305825" cy="611650"/>
            </a:xfrm>
            <a:custGeom>
              <a:rect b="b" l="l" r="r" t="t"/>
              <a:pathLst>
                <a:path extrusionOk="0" h="24466" w="12233">
                  <a:moveTo>
                    <a:pt x="12233" y="0"/>
                  </a:moveTo>
                  <a:cubicBezTo>
                    <a:pt x="5481" y="0"/>
                    <a:pt x="0" y="5481"/>
                    <a:pt x="0" y="12233"/>
                  </a:cubicBezTo>
                  <a:cubicBezTo>
                    <a:pt x="0" y="18985"/>
                    <a:pt x="5481" y="24465"/>
                    <a:pt x="12233" y="24465"/>
                  </a:cubicBezTo>
                  <a:lnTo>
                    <a:pt x="12233" y="0"/>
                  </a:ln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40" name="Google Shape;3440;p24"/>
            <p:cNvSpPr/>
            <p:nvPr/>
          </p:nvSpPr>
          <p:spPr>
            <a:xfrm>
              <a:off x="2780825" y="4458300"/>
              <a:ext cx="305850" cy="611650"/>
            </a:xfrm>
            <a:custGeom>
              <a:rect b="b" l="l" r="r" t="t"/>
              <a:pathLst>
                <a:path extrusionOk="0" h="24466" w="12234">
                  <a:moveTo>
                    <a:pt x="12233" y="1"/>
                  </a:moveTo>
                  <a:cubicBezTo>
                    <a:pt x="5481" y="1"/>
                    <a:pt x="1" y="5481"/>
                    <a:pt x="1" y="12233"/>
                  </a:cubicBezTo>
                  <a:cubicBezTo>
                    <a:pt x="1" y="19018"/>
                    <a:pt x="5481" y="24466"/>
                    <a:pt x="12233" y="24466"/>
                  </a:cubicBezTo>
                  <a:lnTo>
                    <a:pt x="12233" y="1"/>
                  </a:ln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41" name="Google Shape;3441;p24"/>
            <p:cNvSpPr/>
            <p:nvPr/>
          </p:nvSpPr>
          <p:spPr>
            <a:xfrm>
              <a:off x="3726000" y="3642800"/>
              <a:ext cx="407775" cy="407775"/>
            </a:xfrm>
            <a:custGeom>
              <a:rect b="b" l="l" r="r" t="t"/>
              <a:pathLst>
                <a:path extrusionOk="0" h="16311" w="16311">
                  <a:moveTo>
                    <a:pt x="8155" y="1"/>
                  </a:moveTo>
                  <a:cubicBezTo>
                    <a:pt x="3654" y="1"/>
                    <a:pt x="0" y="3654"/>
                    <a:pt x="0" y="8156"/>
                  </a:cubicBezTo>
                  <a:cubicBezTo>
                    <a:pt x="0" y="12657"/>
                    <a:pt x="3654" y="16311"/>
                    <a:pt x="8155" y="16311"/>
                  </a:cubicBezTo>
                  <a:cubicBezTo>
                    <a:pt x="12657" y="16311"/>
                    <a:pt x="16310" y="12657"/>
                    <a:pt x="16310" y="8156"/>
                  </a:cubicBezTo>
                  <a:cubicBezTo>
                    <a:pt x="16310" y="3654"/>
                    <a:pt x="12657" y="1"/>
                    <a:pt x="8155" y="1"/>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42" name="Google Shape;3442;p24"/>
            <p:cNvSpPr/>
            <p:nvPr/>
          </p:nvSpPr>
          <p:spPr>
            <a:xfrm>
              <a:off x="3163300" y="3642800"/>
              <a:ext cx="1273825" cy="1814525"/>
            </a:xfrm>
            <a:custGeom>
              <a:rect b="b" l="l" r="r" t="t"/>
              <a:pathLst>
                <a:path extrusionOk="0" h="72581" w="50953">
                  <a:moveTo>
                    <a:pt x="0" y="1"/>
                  </a:moveTo>
                  <a:lnTo>
                    <a:pt x="0" y="69449"/>
                  </a:lnTo>
                  <a:cubicBezTo>
                    <a:pt x="8155" y="71504"/>
                    <a:pt x="16669" y="72580"/>
                    <a:pt x="25477" y="72580"/>
                  </a:cubicBezTo>
                  <a:cubicBezTo>
                    <a:pt x="34284" y="72580"/>
                    <a:pt x="42798" y="71504"/>
                    <a:pt x="50953" y="69449"/>
                  </a:cubicBezTo>
                  <a:lnTo>
                    <a:pt x="50953" y="1"/>
                  </a:lnTo>
                  <a:cubicBezTo>
                    <a:pt x="50953" y="14060"/>
                    <a:pt x="39536" y="25477"/>
                    <a:pt x="25477" y="25477"/>
                  </a:cubicBezTo>
                  <a:cubicBezTo>
                    <a:pt x="11417" y="25477"/>
                    <a:pt x="0" y="14060"/>
                    <a:pt x="0" y="1"/>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43" name="Google Shape;3443;p24"/>
            <p:cNvSpPr/>
            <p:nvPr/>
          </p:nvSpPr>
          <p:spPr>
            <a:xfrm>
              <a:off x="2039550" y="1574700"/>
              <a:ext cx="3521325" cy="1036525"/>
            </a:xfrm>
            <a:custGeom>
              <a:rect b="b" l="l" r="r" t="t"/>
              <a:pathLst>
                <a:path extrusionOk="0" h="41461" w="140853">
                  <a:moveTo>
                    <a:pt x="70427" y="1"/>
                  </a:moveTo>
                  <a:lnTo>
                    <a:pt x="0" y="17811"/>
                  </a:lnTo>
                  <a:cubicBezTo>
                    <a:pt x="0" y="17811"/>
                    <a:pt x="9623" y="41461"/>
                    <a:pt x="70427" y="41461"/>
                  </a:cubicBezTo>
                  <a:cubicBezTo>
                    <a:pt x="131230" y="41461"/>
                    <a:pt x="140853" y="17811"/>
                    <a:pt x="140853" y="17811"/>
                  </a:cubicBezTo>
                  <a:lnTo>
                    <a:pt x="70427" y="1"/>
                  </a:ln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44" name="Google Shape;3444;p24"/>
            <p:cNvSpPr/>
            <p:nvPr/>
          </p:nvSpPr>
          <p:spPr>
            <a:xfrm>
              <a:off x="2039550" y="1702750"/>
              <a:ext cx="2276075" cy="908475"/>
            </a:xfrm>
            <a:custGeom>
              <a:rect b="b" l="l" r="r" t="t"/>
              <a:pathLst>
                <a:path extrusionOk="0" h="36339" w="91043">
                  <a:moveTo>
                    <a:pt x="50170" y="0"/>
                  </a:moveTo>
                  <a:lnTo>
                    <a:pt x="0" y="12689"/>
                  </a:lnTo>
                  <a:cubicBezTo>
                    <a:pt x="0" y="12689"/>
                    <a:pt x="9623" y="36339"/>
                    <a:pt x="70427" y="36339"/>
                  </a:cubicBezTo>
                  <a:cubicBezTo>
                    <a:pt x="78092" y="36339"/>
                    <a:pt x="84942" y="35947"/>
                    <a:pt x="91042" y="35295"/>
                  </a:cubicBezTo>
                  <a:cubicBezTo>
                    <a:pt x="63935" y="29847"/>
                    <a:pt x="53888" y="12037"/>
                    <a:pt x="50170"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45" name="Google Shape;3445;p24"/>
            <p:cNvSpPr/>
            <p:nvPr/>
          </p:nvSpPr>
          <p:spPr>
            <a:xfrm>
              <a:off x="1812025" y="853800"/>
              <a:ext cx="3976375" cy="1231850"/>
            </a:xfrm>
            <a:custGeom>
              <a:rect b="b" l="l" r="r" t="t"/>
              <a:pathLst>
                <a:path extrusionOk="0" h="49274" w="159055">
                  <a:moveTo>
                    <a:pt x="79528" y="1"/>
                  </a:moveTo>
                  <a:cubicBezTo>
                    <a:pt x="41623" y="1"/>
                    <a:pt x="0" y="24759"/>
                    <a:pt x="0" y="41689"/>
                  </a:cubicBezTo>
                  <a:cubicBezTo>
                    <a:pt x="0" y="47384"/>
                    <a:pt x="4064" y="49273"/>
                    <a:pt x="11116" y="49273"/>
                  </a:cubicBezTo>
                  <a:cubicBezTo>
                    <a:pt x="25032" y="49273"/>
                    <a:pt x="50584" y="41918"/>
                    <a:pt x="79528" y="41918"/>
                  </a:cubicBezTo>
                  <a:cubicBezTo>
                    <a:pt x="108471" y="41918"/>
                    <a:pt x="134024" y="49273"/>
                    <a:pt x="147939" y="49273"/>
                  </a:cubicBezTo>
                  <a:cubicBezTo>
                    <a:pt x="154992" y="49273"/>
                    <a:pt x="159055" y="47384"/>
                    <a:pt x="159055" y="41689"/>
                  </a:cubicBezTo>
                  <a:cubicBezTo>
                    <a:pt x="159055" y="24759"/>
                    <a:pt x="117432" y="1"/>
                    <a:pt x="79528" y="1"/>
                  </a:cubicBezTo>
                  <a:close/>
                </a:path>
              </a:pathLst>
            </a:custGeom>
            <a:solidFill>
              <a:srgbClr val="71936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46" name="Google Shape;3446;p24"/>
            <p:cNvSpPr/>
            <p:nvPr/>
          </p:nvSpPr>
          <p:spPr>
            <a:xfrm>
              <a:off x="5014475" y="1469500"/>
              <a:ext cx="407775" cy="407775"/>
            </a:xfrm>
            <a:custGeom>
              <a:rect b="b" l="l" r="r" t="t"/>
              <a:pathLst>
                <a:path extrusionOk="0" h="16311" w="16311">
                  <a:moveTo>
                    <a:pt x="8156" y="1"/>
                  </a:moveTo>
                  <a:cubicBezTo>
                    <a:pt x="3654" y="1"/>
                    <a:pt x="1" y="3654"/>
                    <a:pt x="1" y="8156"/>
                  </a:cubicBezTo>
                  <a:cubicBezTo>
                    <a:pt x="1" y="12658"/>
                    <a:pt x="3654" y="16311"/>
                    <a:pt x="8156" y="16311"/>
                  </a:cubicBezTo>
                  <a:cubicBezTo>
                    <a:pt x="12657" y="16311"/>
                    <a:pt x="16310" y="12658"/>
                    <a:pt x="16310" y="8156"/>
                  </a:cubicBezTo>
                  <a:cubicBezTo>
                    <a:pt x="16310" y="3654"/>
                    <a:pt x="12657" y="1"/>
                    <a:pt x="8156" y="1"/>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47" name="Google Shape;3447;p24"/>
            <p:cNvSpPr/>
            <p:nvPr/>
          </p:nvSpPr>
          <p:spPr>
            <a:xfrm>
              <a:off x="4009775" y="951675"/>
              <a:ext cx="611650" cy="611650"/>
            </a:xfrm>
            <a:custGeom>
              <a:rect b="b" l="l" r="r" t="t"/>
              <a:pathLst>
                <a:path extrusionOk="0" h="24466" w="24466">
                  <a:moveTo>
                    <a:pt x="12233" y="0"/>
                  </a:moveTo>
                  <a:cubicBezTo>
                    <a:pt x="5481" y="0"/>
                    <a:pt x="1" y="5481"/>
                    <a:pt x="1" y="12233"/>
                  </a:cubicBezTo>
                  <a:cubicBezTo>
                    <a:pt x="1" y="18985"/>
                    <a:pt x="5481" y="24465"/>
                    <a:pt x="12233" y="24465"/>
                  </a:cubicBezTo>
                  <a:cubicBezTo>
                    <a:pt x="18986" y="24465"/>
                    <a:pt x="24466" y="18985"/>
                    <a:pt x="24466" y="12233"/>
                  </a:cubicBezTo>
                  <a:cubicBezTo>
                    <a:pt x="24466" y="5481"/>
                    <a:pt x="18986" y="0"/>
                    <a:pt x="12233"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48" name="Google Shape;3448;p24"/>
            <p:cNvSpPr/>
            <p:nvPr/>
          </p:nvSpPr>
          <p:spPr>
            <a:xfrm>
              <a:off x="2974100" y="1295000"/>
              <a:ext cx="407775" cy="407775"/>
            </a:xfrm>
            <a:custGeom>
              <a:rect b="b" l="l" r="r" t="t"/>
              <a:pathLst>
                <a:path extrusionOk="0" h="16311" w="16311">
                  <a:moveTo>
                    <a:pt x="8156" y="0"/>
                  </a:moveTo>
                  <a:cubicBezTo>
                    <a:pt x="3654" y="0"/>
                    <a:pt x="1" y="3654"/>
                    <a:pt x="1" y="8155"/>
                  </a:cubicBezTo>
                  <a:cubicBezTo>
                    <a:pt x="1" y="12657"/>
                    <a:pt x="3654" y="16310"/>
                    <a:pt x="8156" y="16310"/>
                  </a:cubicBezTo>
                  <a:cubicBezTo>
                    <a:pt x="12657" y="16310"/>
                    <a:pt x="16311" y="12657"/>
                    <a:pt x="16311" y="8155"/>
                  </a:cubicBezTo>
                  <a:cubicBezTo>
                    <a:pt x="16311" y="3654"/>
                    <a:pt x="12657" y="0"/>
                    <a:pt x="8156"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49" name="Google Shape;3449;p24"/>
            <p:cNvSpPr/>
            <p:nvPr/>
          </p:nvSpPr>
          <p:spPr>
            <a:xfrm>
              <a:off x="1946575" y="238125"/>
              <a:ext cx="1529075" cy="1325200"/>
            </a:xfrm>
            <a:custGeom>
              <a:rect b="b" l="l" r="r" t="t"/>
              <a:pathLst>
                <a:path extrusionOk="0" h="53008" w="61163">
                  <a:moveTo>
                    <a:pt x="26521" y="0"/>
                  </a:moveTo>
                  <a:cubicBezTo>
                    <a:pt x="11874" y="0"/>
                    <a:pt x="1" y="11874"/>
                    <a:pt x="1" y="26520"/>
                  </a:cubicBezTo>
                  <a:cubicBezTo>
                    <a:pt x="1" y="41134"/>
                    <a:pt x="11874" y="53007"/>
                    <a:pt x="26521" y="53007"/>
                  </a:cubicBezTo>
                  <a:cubicBezTo>
                    <a:pt x="41167" y="53007"/>
                    <a:pt x="61163" y="41134"/>
                    <a:pt x="61163" y="26520"/>
                  </a:cubicBezTo>
                  <a:cubicBezTo>
                    <a:pt x="61163" y="11874"/>
                    <a:pt x="41167" y="0"/>
                    <a:pt x="26521" y="0"/>
                  </a:cubicBezTo>
                  <a:close/>
                </a:path>
              </a:pathLst>
            </a:custGeom>
            <a:solidFill>
              <a:srgbClr val="71936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50" name="Google Shape;3450;p24"/>
            <p:cNvSpPr/>
            <p:nvPr/>
          </p:nvSpPr>
          <p:spPr>
            <a:xfrm>
              <a:off x="2099900" y="391425"/>
              <a:ext cx="1019375" cy="1019400"/>
            </a:xfrm>
            <a:custGeom>
              <a:rect b="b" l="l" r="r" t="t"/>
              <a:pathLst>
                <a:path extrusionOk="0" h="40776" w="40775">
                  <a:moveTo>
                    <a:pt x="20388" y="1"/>
                  </a:moveTo>
                  <a:cubicBezTo>
                    <a:pt x="9134" y="1"/>
                    <a:pt x="0" y="9101"/>
                    <a:pt x="0" y="20388"/>
                  </a:cubicBezTo>
                  <a:cubicBezTo>
                    <a:pt x="0" y="31642"/>
                    <a:pt x="9134" y="40775"/>
                    <a:pt x="20388" y="40775"/>
                  </a:cubicBezTo>
                  <a:cubicBezTo>
                    <a:pt x="31641" y="40775"/>
                    <a:pt x="40775" y="31642"/>
                    <a:pt x="40775" y="20388"/>
                  </a:cubicBezTo>
                  <a:cubicBezTo>
                    <a:pt x="40775" y="9101"/>
                    <a:pt x="31641" y="1"/>
                    <a:pt x="2038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51" name="Google Shape;3451;p24"/>
            <p:cNvSpPr/>
            <p:nvPr/>
          </p:nvSpPr>
          <p:spPr>
            <a:xfrm>
              <a:off x="2303775" y="747800"/>
              <a:ext cx="611650" cy="305825"/>
            </a:xfrm>
            <a:custGeom>
              <a:rect b="b" l="l" r="r" t="t"/>
              <a:pathLst>
                <a:path extrusionOk="0" h="12233" w="24466">
                  <a:moveTo>
                    <a:pt x="6100" y="0"/>
                  </a:moveTo>
                  <a:cubicBezTo>
                    <a:pt x="2740" y="0"/>
                    <a:pt x="0" y="2740"/>
                    <a:pt x="0" y="6133"/>
                  </a:cubicBezTo>
                  <a:cubicBezTo>
                    <a:pt x="0" y="9493"/>
                    <a:pt x="2740" y="12233"/>
                    <a:pt x="6100" y="12233"/>
                  </a:cubicBezTo>
                  <a:lnTo>
                    <a:pt x="18332" y="12233"/>
                  </a:lnTo>
                  <a:cubicBezTo>
                    <a:pt x="21725" y="12233"/>
                    <a:pt x="24465" y="9493"/>
                    <a:pt x="24465" y="6133"/>
                  </a:cubicBezTo>
                  <a:cubicBezTo>
                    <a:pt x="24465" y="2740"/>
                    <a:pt x="21725" y="0"/>
                    <a:pt x="18332" y="0"/>
                  </a:cubicBez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52" name="Google Shape;3452;p24"/>
            <p:cNvSpPr/>
            <p:nvPr/>
          </p:nvSpPr>
          <p:spPr>
            <a:xfrm>
              <a:off x="4148425" y="238125"/>
              <a:ext cx="1529075" cy="1325200"/>
            </a:xfrm>
            <a:custGeom>
              <a:rect b="b" l="l" r="r" t="t"/>
              <a:pathLst>
                <a:path extrusionOk="0" h="53008" w="61163">
                  <a:moveTo>
                    <a:pt x="34643" y="0"/>
                  </a:moveTo>
                  <a:cubicBezTo>
                    <a:pt x="20029" y="0"/>
                    <a:pt x="0" y="11874"/>
                    <a:pt x="0" y="26520"/>
                  </a:cubicBezTo>
                  <a:cubicBezTo>
                    <a:pt x="0" y="41134"/>
                    <a:pt x="20029" y="53007"/>
                    <a:pt x="34643" y="53007"/>
                  </a:cubicBezTo>
                  <a:cubicBezTo>
                    <a:pt x="49289" y="53007"/>
                    <a:pt x="61162" y="41134"/>
                    <a:pt x="61162" y="26520"/>
                  </a:cubicBezTo>
                  <a:cubicBezTo>
                    <a:pt x="61162" y="11874"/>
                    <a:pt x="49289" y="0"/>
                    <a:pt x="34643" y="0"/>
                  </a:cubicBezTo>
                  <a:close/>
                </a:path>
              </a:pathLst>
            </a:custGeom>
            <a:solidFill>
              <a:srgbClr val="71936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53" name="Google Shape;3453;p24"/>
            <p:cNvSpPr/>
            <p:nvPr/>
          </p:nvSpPr>
          <p:spPr>
            <a:xfrm>
              <a:off x="4504800" y="391425"/>
              <a:ext cx="1019375" cy="1019400"/>
            </a:xfrm>
            <a:custGeom>
              <a:rect b="b" l="l" r="r" t="t"/>
              <a:pathLst>
                <a:path extrusionOk="0" h="40776" w="40775">
                  <a:moveTo>
                    <a:pt x="20388" y="1"/>
                  </a:moveTo>
                  <a:cubicBezTo>
                    <a:pt x="9134" y="1"/>
                    <a:pt x="0" y="9101"/>
                    <a:pt x="0" y="20388"/>
                  </a:cubicBezTo>
                  <a:cubicBezTo>
                    <a:pt x="0" y="31642"/>
                    <a:pt x="9134" y="40775"/>
                    <a:pt x="20388" y="40775"/>
                  </a:cubicBezTo>
                  <a:cubicBezTo>
                    <a:pt x="31641" y="40775"/>
                    <a:pt x="40775" y="31642"/>
                    <a:pt x="40775" y="20388"/>
                  </a:cubicBezTo>
                  <a:cubicBezTo>
                    <a:pt x="40775" y="9101"/>
                    <a:pt x="31641" y="1"/>
                    <a:pt x="2038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54" name="Google Shape;3454;p24"/>
            <p:cNvSpPr/>
            <p:nvPr/>
          </p:nvSpPr>
          <p:spPr>
            <a:xfrm>
              <a:off x="4708675" y="747800"/>
              <a:ext cx="611625" cy="305825"/>
            </a:xfrm>
            <a:custGeom>
              <a:rect b="b" l="l" r="r" t="t"/>
              <a:pathLst>
                <a:path extrusionOk="0" h="12233" w="24465">
                  <a:moveTo>
                    <a:pt x="6133" y="0"/>
                  </a:moveTo>
                  <a:cubicBezTo>
                    <a:pt x="2740" y="0"/>
                    <a:pt x="0" y="2740"/>
                    <a:pt x="0" y="6133"/>
                  </a:cubicBezTo>
                  <a:cubicBezTo>
                    <a:pt x="0" y="9493"/>
                    <a:pt x="2740" y="12233"/>
                    <a:pt x="6133" y="12233"/>
                  </a:cubicBezTo>
                  <a:lnTo>
                    <a:pt x="18365" y="12233"/>
                  </a:lnTo>
                  <a:cubicBezTo>
                    <a:pt x="21725" y="12233"/>
                    <a:pt x="24465" y="9493"/>
                    <a:pt x="24465" y="6133"/>
                  </a:cubicBezTo>
                  <a:cubicBezTo>
                    <a:pt x="24465" y="2740"/>
                    <a:pt x="21725" y="0"/>
                    <a:pt x="18365" y="0"/>
                  </a:cubicBez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55" name="Google Shape;3455;p24"/>
            <p:cNvSpPr/>
            <p:nvPr/>
          </p:nvSpPr>
          <p:spPr>
            <a:xfrm>
              <a:off x="3086650" y="3520475"/>
              <a:ext cx="153325" cy="1876500"/>
            </a:xfrm>
            <a:custGeom>
              <a:rect b="b" l="l" r="r" t="t"/>
              <a:pathLst>
                <a:path extrusionOk="0" h="75060" w="6133">
                  <a:moveTo>
                    <a:pt x="3066" y="1"/>
                  </a:moveTo>
                  <a:cubicBezTo>
                    <a:pt x="1370" y="1"/>
                    <a:pt x="0" y="1371"/>
                    <a:pt x="0" y="3067"/>
                  </a:cubicBezTo>
                  <a:lnTo>
                    <a:pt x="0" y="73526"/>
                  </a:lnTo>
                  <a:cubicBezTo>
                    <a:pt x="2023" y="74081"/>
                    <a:pt x="4045" y="74603"/>
                    <a:pt x="6133" y="75059"/>
                  </a:cubicBezTo>
                  <a:lnTo>
                    <a:pt x="6133" y="3067"/>
                  </a:lnTo>
                  <a:cubicBezTo>
                    <a:pt x="6133" y="1371"/>
                    <a:pt x="4763" y="1"/>
                    <a:pt x="3066" y="1"/>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56" name="Google Shape;3456;p24"/>
            <p:cNvSpPr/>
            <p:nvPr/>
          </p:nvSpPr>
          <p:spPr>
            <a:xfrm>
              <a:off x="4361275" y="3520475"/>
              <a:ext cx="152500" cy="1876500"/>
            </a:xfrm>
            <a:custGeom>
              <a:rect b="b" l="l" r="r" t="t"/>
              <a:pathLst>
                <a:path extrusionOk="0" h="75060" w="6100">
                  <a:moveTo>
                    <a:pt x="3034" y="1"/>
                  </a:moveTo>
                  <a:cubicBezTo>
                    <a:pt x="1337" y="1"/>
                    <a:pt x="0" y="1371"/>
                    <a:pt x="0" y="3067"/>
                  </a:cubicBezTo>
                  <a:lnTo>
                    <a:pt x="0" y="75059"/>
                  </a:lnTo>
                  <a:cubicBezTo>
                    <a:pt x="2055" y="74603"/>
                    <a:pt x="4078" y="74081"/>
                    <a:pt x="6100" y="73526"/>
                  </a:cubicBezTo>
                  <a:lnTo>
                    <a:pt x="6100" y="3067"/>
                  </a:lnTo>
                  <a:cubicBezTo>
                    <a:pt x="6100" y="1371"/>
                    <a:pt x="4730" y="1"/>
                    <a:pt x="3034" y="1"/>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grpSp>
      <p:grpSp>
        <p:nvGrpSpPr>
          <p:cNvPr id="3457" name="Google Shape;3457;p24"/>
          <p:cNvGrpSpPr/>
          <p:nvPr/>
        </p:nvGrpSpPr>
        <p:grpSpPr>
          <a:xfrm>
            <a:off x="1215526" y="5394286"/>
            <a:ext cx="520876" cy="520876"/>
            <a:chOff x="1190625" y="238125"/>
            <a:chExt cx="5219200" cy="5219200"/>
          </a:xfrm>
        </p:grpSpPr>
        <p:sp>
          <p:nvSpPr>
            <p:cNvPr id="3458" name="Google Shape;3458;p24"/>
            <p:cNvSpPr/>
            <p:nvPr/>
          </p:nvSpPr>
          <p:spPr>
            <a:xfrm>
              <a:off x="1190625" y="238125"/>
              <a:ext cx="5219200" cy="3716225"/>
            </a:xfrm>
            <a:custGeom>
              <a:rect b="b" l="l" r="r" t="t"/>
              <a:pathLst>
                <a:path extrusionOk="0" h="148649" w="208768">
                  <a:moveTo>
                    <a:pt x="104384" y="0"/>
                  </a:moveTo>
                  <a:cubicBezTo>
                    <a:pt x="46744" y="0"/>
                    <a:pt x="0" y="46744"/>
                    <a:pt x="0" y="104384"/>
                  </a:cubicBezTo>
                  <a:cubicBezTo>
                    <a:pt x="0" y="120204"/>
                    <a:pt x="3523" y="135209"/>
                    <a:pt x="9819" y="148649"/>
                  </a:cubicBezTo>
                  <a:lnTo>
                    <a:pt x="198949" y="148649"/>
                  </a:lnTo>
                  <a:cubicBezTo>
                    <a:pt x="205244" y="135209"/>
                    <a:pt x="208767" y="120204"/>
                    <a:pt x="208767" y="104384"/>
                  </a:cubicBezTo>
                  <a:cubicBezTo>
                    <a:pt x="208767" y="46744"/>
                    <a:pt x="162023" y="0"/>
                    <a:pt x="104384" y="0"/>
                  </a:cubicBezTo>
                  <a:close/>
                </a:path>
              </a:pathLst>
            </a:custGeom>
            <a:solidFill>
              <a:srgbClr val="E9EFB7"/>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59" name="Google Shape;3459;p24"/>
            <p:cNvSpPr/>
            <p:nvPr/>
          </p:nvSpPr>
          <p:spPr>
            <a:xfrm>
              <a:off x="1436075" y="2597350"/>
              <a:ext cx="4728275" cy="2430200"/>
            </a:xfrm>
            <a:custGeom>
              <a:rect b="b" l="l" r="r" t="t"/>
              <a:pathLst>
                <a:path extrusionOk="0" h="97208" w="189131">
                  <a:moveTo>
                    <a:pt x="94566" y="0"/>
                  </a:moveTo>
                  <a:lnTo>
                    <a:pt x="32686" y="38231"/>
                  </a:lnTo>
                  <a:cubicBezTo>
                    <a:pt x="28837" y="40612"/>
                    <a:pt x="24596" y="42243"/>
                    <a:pt x="20192" y="43091"/>
                  </a:cubicBezTo>
                  <a:cubicBezTo>
                    <a:pt x="12200" y="44592"/>
                    <a:pt x="5220" y="48636"/>
                    <a:pt x="1" y="54280"/>
                  </a:cubicBezTo>
                  <a:cubicBezTo>
                    <a:pt x="8221" y="71764"/>
                    <a:pt x="21138" y="86639"/>
                    <a:pt x="37155" y="97207"/>
                  </a:cubicBezTo>
                  <a:lnTo>
                    <a:pt x="151977" y="97207"/>
                  </a:lnTo>
                  <a:cubicBezTo>
                    <a:pt x="167993" y="86639"/>
                    <a:pt x="180910" y="71764"/>
                    <a:pt x="189131" y="54280"/>
                  </a:cubicBezTo>
                  <a:cubicBezTo>
                    <a:pt x="183911" y="48636"/>
                    <a:pt x="176931" y="44592"/>
                    <a:pt x="168939" y="43091"/>
                  </a:cubicBezTo>
                  <a:cubicBezTo>
                    <a:pt x="164535" y="42243"/>
                    <a:pt x="160295" y="40612"/>
                    <a:pt x="156445" y="38231"/>
                  </a:cubicBezTo>
                  <a:lnTo>
                    <a:pt x="94566" y="0"/>
                  </a:ln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60" name="Google Shape;3460;p24"/>
            <p:cNvSpPr/>
            <p:nvPr/>
          </p:nvSpPr>
          <p:spPr>
            <a:xfrm>
              <a:off x="1436075" y="2597350"/>
              <a:ext cx="2364150" cy="2114600"/>
            </a:xfrm>
            <a:custGeom>
              <a:rect b="b" l="l" r="r" t="t"/>
              <a:pathLst>
                <a:path extrusionOk="0" h="84584" w="94566">
                  <a:moveTo>
                    <a:pt x="94566" y="0"/>
                  </a:moveTo>
                  <a:lnTo>
                    <a:pt x="32686" y="38231"/>
                  </a:lnTo>
                  <a:cubicBezTo>
                    <a:pt x="28837" y="40612"/>
                    <a:pt x="24596" y="42243"/>
                    <a:pt x="20192" y="43091"/>
                  </a:cubicBezTo>
                  <a:cubicBezTo>
                    <a:pt x="12200" y="44592"/>
                    <a:pt x="5220" y="48636"/>
                    <a:pt x="1" y="54280"/>
                  </a:cubicBezTo>
                  <a:cubicBezTo>
                    <a:pt x="5350" y="65631"/>
                    <a:pt x="12657" y="75907"/>
                    <a:pt x="21530" y="84584"/>
                  </a:cubicBezTo>
                  <a:cubicBezTo>
                    <a:pt x="25150" y="74537"/>
                    <a:pt x="31968" y="58749"/>
                    <a:pt x="40612" y="54280"/>
                  </a:cubicBezTo>
                  <a:cubicBezTo>
                    <a:pt x="53562" y="47560"/>
                    <a:pt x="94565" y="1"/>
                    <a:pt x="94566" y="0"/>
                  </a:cubicBez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61" name="Google Shape;3461;p24"/>
            <p:cNvSpPr/>
            <p:nvPr/>
          </p:nvSpPr>
          <p:spPr>
            <a:xfrm>
              <a:off x="2364925" y="3686025"/>
              <a:ext cx="2870575" cy="1771300"/>
            </a:xfrm>
            <a:custGeom>
              <a:rect b="b" l="l" r="r" t="t"/>
              <a:pathLst>
                <a:path extrusionOk="0" h="70852" w="114823">
                  <a:moveTo>
                    <a:pt x="57412" y="1"/>
                  </a:moveTo>
                  <a:cubicBezTo>
                    <a:pt x="31348" y="1"/>
                    <a:pt x="9069" y="22215"/>
                    <a:pt x="1" y="53660"/>
                  </a:cubicBezTo>
                  <a:cubicBezTo>
                    <a:pt x="16474" y="64523"/>
                    <a:pt x="36209" y="70851"/>
                    <a:pt x="57412" y="70851"/>
                  </a:cubicBezTo>
                  <a:cubicBezTo>
                    <a:pt x="78614" y="70851"/>
                    <a:pt x="98349" y="64523"/>
                    <a:pt x="114823" y="53660"/>
                  </a:cubicBezTo>
                  <a:cubicBezTo>
                    <a:pt x="105754" y="22215"/>
                    <a:pt x="83475" y="1"/>
                    <a:pt x="57412" y="1"/>
                  </a:cubicBezTo>
                  <a:close/>
                </a:path>
              </a:pathLst>
            </a:custGeom>
            <a:solidFill>
              <a:srgbClr val="C8D7A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62" name="Google Shape;3462;p24"/>
            <p:cNvSpPr/>
            <p:nvPr/>
          </p:nvSpPr>
          <p:spPr>
            <a:xfrm>
              <a:off x="2364925" y="3686025"/>
              <a:ext cx="1435300" cy="1609825"/>
            </a:xfrm>
            <a:custGeom>
              <a:rect b="b" l="l" r="r" t="t"/>
              <a:pathLst>
                <a:path extrusionOk="0" h="64393" w="57412">
                  <a:moveTo>
                    <a:pt x="57412" y="1"/>
                  </a:moveTo>
                  <a:cubicBezTo>
                    <a:pt x="31348" y="1"/>
                    <a:pt x="9069" y="22215"/>
                    <a:pt x="1" y="53660"/>
                  </a:cubicBezTo>
                  <a:cubicBezTo>
                    <a:pt x="6590" y="57999"/>
                    <a:pt x="13701" y="61620"/>
                    <a:pt x="21236" y="64392"/>
                  </a:cubicBezTo>
                  <a:cubicBezTo>
                    <a:pt x="23324" y="35654"/>
                    <a:pt x="39210" y="8645"/>
                    <a:pt x="57412" y="1"/>
                  </a:cubicBezTo>
                  <a:close/>
                </a:path>
              </a:pathLst>
            </a:custGeom>
            <a:solidFill>
              <a:srgbClr val="C8D7A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63" name="Google Shape;3463;p24"/>
            <p:cNvSpPr/>
            <p:nvPr/>
          </p:nvSpPr>
          <p:spPr>
            <a:xfrm>
              <a:off x="1913700" y="1234400"/>
              <a:ext cx="781525" cy="1208025"/>
            </a:xfrm>
            <a:custGeom>
              <a:rect b="b" l="l" r="r" t="t"/>
              <a:pathLst>
                <a:path extrusionOk="0" h="48321" w="31261">
                  <a:moveTo>
                    <a:pt x="17590" y="0"/>
                  </a:moveTo>
                  <a:cubicBezTo>
                    <a:pt x="6033" y="0"/>
                    <a:pt x="0" y="35067"/>
                    <a:pt x="18637" y="48320"/>
                  </a:cubicBezTo>
                  <a:lnTo>
                    <a:pt x="28879" y="20561"/>
                  </a:lnTo>
                  <a:cubicBezTo>
                    <a:pt x="28879" y="20561"/>
                    <a:pt x="31261" y="2881"/>
                    <a:pt x="18865" y="141"/>
                  </a:cubicBezTo>
                  <a:cubicBezTo>
                    <a:pt x="18433" y="46"/>
                    <a:pt x="18008" y="0"/>
                    <a:pt x="17590" y="0"/>
                  </a:cubicBezTo>
                  <a:close/>
                </a:path>
              </a:pathLst>
            </a:custGeom>
            <a:solidFill>
              <a:srgbClr val="C8D7A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64" name="Google Shape;3464;p24"/>
            <p:cNvSpPr/>
            <p:nvPr/>
          </p:nvSpPr>
          <p:spPr>
            <a:xfrm>
              <a:off x="4905200" y="1234400"/>
              <a:ext cx="781525" cy="1208025"/>
            </a:xfrm>
            <a:custGeom>
              <a:rect b="b" l="l" r="r" t="t"/>
              <a:pathLst>
                <a:path extrusionOk="0" h="48321" w="31261">
                  <a:moveTo>
                    <a:pt x="13672" y="0"/>
                  </a:moveTo>
                  <a:cubicBezTo>
                    <a:pt x="13253" y="0"/>
                    <a:pt x="12828" y="46"/>
                    <a:pt x="12396" y="141"/>
                  </a:cubicBezTo>
                  <a:cubicBezTo>
                    <a:pt x="0" y="2881"/>
                    <a:pt x="2382" y="20561"/>
                    <a:pt x="2382" y="20561"/>
                  </a:cubicBezTo>
                  <a:lnTo>
                    <a:pt x="12624" y="48320"/>
                  </a:lnTo>
                  <a:cubicBezTo>
                    <a:pt x="31261" y="35067"/>
                    <a:pt x="25228" y="0"/>
                    <a:pt x="13672" y="0"/>
                  </a:cubicBezTo>
                  <a:close/>
                </a:path>
              </a:pathLst>
            </a:custGeom>
            <a:solidFill>
              <a:srgbClr val="C8D7A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65" name="Google Shape;3465;p24"/>
            <p:cNvSpPr/>
            <p:nvPr/>
          </p:nvSpPr>
          <p:spPr>
            <a:xfrm>
              <a:off x="2149625" y="1246875"/>
              <a:ext cx="541525" cy="1195550"/>
            </a:xfrm>
            <a:custGeom>
              <a:rect b="b" l="l" r="r" t="t"/>
              <a:pathLst>
                <a:path extrusionOk="0" h="47822" w="21661">
                  <a:moveTo>
                    <a:pt x="10733" y="1"/>
                  </a:moveTo>
                  <a:cubicBezTo>
                    <a:pt x="5579" y="12005"/>
                    <a:pt x="2121" y="24661"/>
                    <a:pt x="1" y="35850"/>
                  </a:cubicBezTo>
                  <a:cubicBezTo>
                    <a:pt x="1893" y="40515"/>
                    <a:pt x="4894" y="44755"/>
                    <a:pt x="9200" y="47821"/>
                  </a:cubicBezTo>
                  <a:lnTo>
                    <a:pt x="19442" y="20062"/>
                  </a:lnTo>
                  <a:cubicBezTo>
                    <a:pt x="19442" y="20062"/>
                    <a:pt x="21661" y="3622"/>
                    <a:pt x="10733" y="1"/>
                  </a:cubicBezTo>
                  <a:close/>
                </a:path>
              </a:pathLst>
            </a:custGeom>
            <a:solidFill>
              <a:srgbClr val="C8D7A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66" name="Google Shape;3466;p24"/>
            <p:cNvSpPr/>
            <p:nvPr/>
          </p:nvSpPr>
          <p:spPr>
            <a:xfrm>
              <a:off x="4909275" y="1246875"/>
              <a:ext cx="541525" cy="1195550"/>
            </a:xfrm>
            <a:custGeom>
              <a:rect b="b" l="l" r="r" t="t"/>
              <a:pathLst>
                <a:path extrusionOk="0" h="47822" w="21661">
                  <a:moveTo>
                    <a:pt x="10928" y="1"/>
                  </a:moveTo>
                  <a:cubicBezTo>
                    <a:pt x="1" y="3622"/>
                    <a:pt x="2219" y="20062"/>
                    <a:pt x="2219" y="20062"/>
                  </a:cubicBezTo>
                  <a:lnTo>
                    <a:pt x="12461" y="47821"/>
                  </a:lnTo>
                  <a:cubicBezTo>
                    <a:pt x="16767" y="44755"/>
                    <a:pt x="19768" y="40515"/>
                    <a:pt x="21660" y="35850"/>
                  </a:cubicBezTo>
                  <a:cubicBezTo>
                    <a:pt x="19540" y="24661"/>
                    <a:pt x="16082" y="12005"/>
                    <a:pt x="10928" y="1"/>
                  </a:cubicBezTo>
                  <a:close/>
                </a:path>
              </a:pathLst>
            </a:custGeom>
            <a:solidFill>
              <a:srgbClr val="C8D7A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67" name="Google Shape;3467;p24"/>
            <p:cNvSpPr/>
            <p:nvPr/>
          </p:nvSpPr>
          <p:spPr>
            <a:xfrm>
              <a:off x="2236900" y="238125"/>
              <a:ext cx="3126625" cy="3753750"/>
            </a:xfrm>
            <a:custGeom>
              <a:rect b="b" l="l" r="r" t="t"/>
              <a:pathLst>
                <a:path extrusionOk="0" h="150150" w="125065">
                  <a:moveTo>
                    <a:pt x="62533" y="0"/>
                  </a:moveTo>
                  <a:cubicBezTo>
                    <a:pt x="16115" y="0"/>
                    <a:pt x="0" y="74275"/>
                    <a:pt x="0" y="100143"/>
                  </a:cubicBezTo>
                  <a:cubicBezTo>
                    <a:pt x="0" y="126011"/>
                    <a:pt x="40971" y="150149"/>
                    <a:pt x="62533" y="150149"/>
                  </a:cubicBezTo>
                  <a:cubicBezTo>
                    <a:pt x="84094" y="150149"/>
                    <a:pt x="125065" y="126011"/>
                    <a:pt x="125065" y="100143"/>
                  </a:cubicBezTo>
                  <a:cubicBezTo>
                    <a:pt x="125065" y="74275"/>
                    <a:pt x="108951" y="0"/>
                    <a:pt x="62533" y="0"/>
                  </a:cubicBez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68" name="Google Shape;3468;p24"/>
            <p:cNvSpPr/>
            <p:nvPr/>
          </p:nvSpPr>
          <p:spPr>
            <a:xfrm>
              <a:off x="2236900" y="238125"/>
              <a:ext cx="2143950" cy="3753750"/>
            </a:xfrm>
            <a:custGeom>
              <a:rect b="b" l="l" r="r" t="t"/>
              <a:pathLst>
                <a:path extrusionOk="0" h="150150" w="85758">
                  <a:moveTo>
                    <a:pt x="62533" y="0"/>
                  </a:moveTo>
                  <a:cubicBezTo>
                    <a:pt x="16115" y="0"/>
                    <a:pt x="0" y="74275"/>
                    <a:pt x="0" y="100143"/>
                  </a:cubicBezTo>
                  <a:cubicBezTo>
                    <a:pt x="0" y="126011"/>
                    <a:pt x="40971" y="150149"/>
                    <a:pt x="62533" y="150149"/>
                  </a:cubicBezTo>
                  <a:cubicBezTo>
                    <a:pt x="69057" y="150149"/>
                    <a:pt x="77375" y="147931"/>
                    <a:pt x="85758" y="144147"/>
                  </a:cubicBezTo>
                  <a:cubicBezTo>
                    <a:pt x="71340" y="141081"/>
                    <a:pt x="62533" y="137917"/>
                    <a:pt x="62533" y="137917"/>
                  </a:cubicBezTo>
                  <a:lnTo>
                    <a:pt x="40253" y="53170"/>
                  </a:lnTo>
                  <a:cubicBezTo>
                    <a:pt x="42178" y="47364"/>
                    <a:pt x="55193" y="3882"/>
                    <a:pt x="79952" y="3882"/>
                  </a:cubicBezTo>
                  <a:cubicBezTo>
                    <a:pt x="74700" y="1403"/>
                    <a:pt x="68893" y="0"/>
                    <a:pt x="62533" y="0"/>
                  </a:cubicBez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69" name="Google Shape;3469;p24"/>
            <p:cNvSpPr/>
            <p:nvPr/>
          </p:nvSpPr>
          <p:spPr>
            <a:xfrm>
              <a:off x="2811825" y="1567200"/>
              <a:ext cx="1976775" cy="2118850"/>
            </a:xfrm>
            <a:custGeom>
              <a:rect b="b" l="l" r="r" t="t"/>
              <a:pathLst>
                <a:path extrusionOk="0" h="84754" w="79071">
                  <a:moveTo>
                    <a:pt x="16769" y="1"/>
                  </a:moveTo>
                  <a:cubicBezTo>
                    <a:pt x="7716" y="1"/>
                    <a:pt x="65" y="7118"/>
                    <a:pt x="33" y="16219"/>
                  </a:cubicBezTo>
                  <a:cubicBezTo>
                    <a:pt x="0" y="25288"/>
                    <a:pt x="7307" y="32627"/>
                    <a:pt x="16343" y="32627"/>
                  </a:cubicBezTo>
                  <a:lnTo>
                    <a:pt x="16441" y="32627"/>
                  </a:lnTo>
                  <a:cubicBezTo>
                    <a:pt x="16456" y="32627"/>
                    <a:pt x="16471" y="32627"/>
                    <a:pt x="16487" y="32627"/>
                  </a:cubicBezTo>
                  <a:cubicBezTo>
                    <a:pt x="19657" y="32627"/>
                    <a:pt x="21685" y="35968"/>
                    <a:pt x="20225" y="38792"/>
                  </a:cubicBezTo>
                  <a:cubicBezTo>
                    <a:pt x="15332" y="48187"/>
                    <a:pt x="13635" y="59734"/>
                    <a:pt x="15756" y="67204"/>
                  </a:cubicBezTo>
                  <a:cubicBezTo>
                    <a:pt x="18463" y="76729"/>
                    <a:pt x="29065" y="84754"/>
                    <a:pt x="39536" y="84754"/>
                  </a:cubicBezTo>
                  <a:cubicBezTo>
                    <a:pt x="50007" y="84754"/>
                    <a:pt x="60608" y="76729"/>
                    <a:pt x="63315" y="67204"/>
                  </a:cubicBezTo>
                  <a:cubicBezTo>
                    <a:pt x="65436" y="59734"/>
                    <a:pt x="63740" y="48187"/>
                    <a:pt x="58847" y="38792"/>
                  </a:cubicBezTo>
                  <a:cubicBezTo>
                    <a:pt x="57386" y="35968"/>
                    <a:pt x="59414" y="32627"/>
                    <a:pt x="62584" y="32627"/>
                  </a:cubicBezTo>
                  <a:cubicBezTo>
                    <a:pt x="62600" y="32627"/>
                    <a:pt x="62615" y="32627"/>
                    <a:pt x="62630" y="32627"/>
                  </a:cubicBezTo>
                  <a:lnTo>
                    <a:pt x="62728" y="32627"/>
                  </a:lnTo>
                  <a:cubicBezTo>
                    <a:pt x="71764" y="32627"/>
                    <a:pt x="79071" y="25288"/>
                    <a:pt x="79038" y="16219"/>
                  </a:cubicBezTo>
                  <a:cubicBezTo>
                    <a:pt x="79006" y="7118"/>
                    <a:pt x="71355" y="1"/>
                    <a:pt x="62302" y="1"/>
                  </a:cubicBezTo>
                  <a:cubicBezTo>
                    <a:pt x="62140" y="1"/>
                    <a:pt x="61978" y="3"/>
                    <a:pt x="61815" y="7"/>
                  </a:cubicBezTo>
                  <a:cubicBezTo>
                    <a:pt x="55846" y="203"/>
                    <a:pt x="50692" y="2030"/>
                    <a:pt x="46842" y="4020"/>
                  </a:cubicBezTo>
                  <a:cubicBezTo>
                    <a:pt x="44559" y="5194"/>
                    <a:pt x="42047" y="5781"/>
                    <a:pt x="39536" y="5781"/>
                  </a:cubicBezTo>
                  <a:cubicBezTo>
                    <a:pt x="37024" y="5781"/>
                    <a:pt x="34512" y="5194"/>
                    <a:pt x="32229" y="4020"/>
                  </a:cubicBezTo>
                  <a:cubicBezTo>
                    <a:pt x="28380" y="2030"/>
                    <a:pt x="23226" y="203"/>
                    <a:pt x="17256" y="7"/>
                  </a:cubicBezTo>
                  <a:cubicBezTo>
                    <a:pt x="17093" y="3"/>
                    <a:pt x="16931" y="1"/>
                    <a:pt x="16769" y="1"/>
                  </a:cubicBezTo>
                  <a:close/>
                </a:path>
              </a:pathLst>
            </a:custGeom>
            <a:solidFill>
              <a:srgbClr val="C8D7A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70" name="Google Shape;3470;p24"/>
            <p:cNvSpPr/>
            <p:nvPr/>
          </p:nvSpPr>
          <p:spPr>
            <a:xfrm>
              <a:off x="2811825" y="1567200"/>
              <a:ext cx="988400" cy="2118850"/>
            </a:xfrm>
            <a:custGeom>
              <a:rect b="b" l="l" r="r" t="t"/>
              <a:pathLst>
                <a:path extrusionOk="0" h="84754" w="39536">
                  <a:moveTo>
                    <a:pt x="16769" y="1"/>
                  </a:moveTo>
                  <a:cubicBezTo>
                    <a:pt x="7716" y="1"/>
                    <a:pt x="65" y="7118"/>
                    <a:pt x="33" y="16219"/>
                  </a:cubicBezTo>
                  <a:cubicBezTo>
                    <a:pt x="0" y="25288"/>
                    <a:pt x="7307" y="32627"/>
                    <a:pt x="16343" y="32627"/>
                  </a:cubicBezTo>
                  <a:lnTo>
                    <a:pt x="16441" y="32627"/>
                  </a:lnTo>
                  <a:cubicBezTo>
                    <a:pt x="16456" y="32627"/>
                    <a:pt x="16471" y="32627"/>
                    <a:pt x="16487" y="32627"/>
                  </a:cubicBezTo>
                  <a:cubicBezTo>
                    <a:pt x="19657" y="32627"/>
                    <a:pt x="21685" y="35968"/>
                    <a:pt x="20225" y="38792"/>
                  </a:cubicBezTo>
                  <a:cubicBezTo>
                    <a:pt x="15332" y="48187"/>
                    <a:pt x="13635" y="59734"/>
                    <a:pt x="15756" y="67204"/>
                  </a:cubicBezTo>
                  <a:cubicBezTo>
                    <a:pt x="18463" y="76729"/>
                    <a:pt x="29065" y="84754"/>
                    <a:pt x="39536" y="84754"/>
                  </a:cubicBezTo>
                  <a:cubicBezTo>
                    <a:pt x="39536" y="84754"/>
                    <a:pt x="26129" y="77121"/>
                    <a:pt x="26129" y="66585"/>
                  </a:cubicBezTo>
                  <a:cubicBezTo>
                    <a:pt x="26129" y="56081"/>
                    <a:pt x="33012" y="41859"/>
                    <a:pt x="30598" y="32692"/>
                  </a:cubicBezTo>
                  <a:cubicBezTo>
                    <a:pt x="28216" y="23559"/>
                    <a:pt x="11385" y="16285"/>
                    <a:pt x="17256" y="7"/>
                  </a:cubicBezTo>
                  <a:cubicBezTo>
                    <a:pt x="17093" y="3"/>
                    <a:pt x="16931" y="1"/>
                    <a:pt x="16769" y="1"/>
                  </a:cubicBezTo>
                  <a:close/>
                </a:path>
              </a:pathLst>
            </a:custGeom>
            <a:solidFill>
              <a:srgbClr val="C8D7A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71" name="Google Shape;3471;p24"/>
            <p:cNvSpPr/>
            <p:nvPr/>
          </p:nvSpPr>
          <p:spPr>
            <a:xfrm>
              <a:off x="3113550" y="1821800"/>
              <a:ext cx="305850" cy="305850"/>
            </a:xfrm>
            <a:custGeom>
              <a:rect b="b" l="l" r="r" t="t"/>
              <a:pathLst>
                <a:path extrusionOk="0" h="12234" w="12234">
                  <a:moveTo>
                    <a:pt x="6133" y="1"/>
                  </a:moveTo>
                  <a:cubicBezTo>
                    <a:pt x="2741" y="1"/>
                    <a:pt x="1" y="2741"/>
                    <a:pt x="1" y="6101"/>
                  </a:cubicBezTo>
                  <a:cubicBezTo>
                    <a:pt x="1" y="9493"/>
                    <a:pt x="2741" y="12233"/>
                    <a:pt x="6133" y="12233"/>
                  </a:cubicBezTo>
                  <a:cubicBezTo>
                    <a:pt x="9493" y="12233"/>
                    <a:pt x="12233" y="9493"/>
                    <a:pt x="12233" y="6101"/>
                  </a:cubicBezTo>
                  <a:cubicBezTo>
                    <a:pt x="12233" y="2741"/>
                    <a:pt x="9493" y="1"/>
                    <a:pt x="6133" y="1"/>
                  </a:cubicBez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72" name="Google Shape;3472;p24"/>
            <p:cNvSpPr/>
            <p:nvPr/>
          </p:nvSpPr>
          <p:spPr>
            <a:xfrm>
              <a:off x="4181050" y="1821800"/>
              <a:ext cx="305825" cy="305850"/>
            </a:xfrm>
            <a:custGeom>
              <a:rect b="b" l="l" r="r" t="t"/>
              <a:pathLst>
                <a:path extrusionOk="0" h="12234" w="12233">
                  <a:moveTo>
                    <a:pt x="6100" y="1"/>
                  </a:moveTo>
                  <a:cubicBezTo>
                    <a:pt x="2740" y="1"/>
                    <a:pt x="0" y="2741"/>
                    <a:pt x="0" y="6101"/>
                  </a:cubicBezTo>
                  <a:cubicBezTo>
                    <a:pt x="0" y="9493"/>
                    <a:pt x="2740" y="12233"/>
                    <a:pt x="6100" y="12233"/>
                  </a:cubicBezTo>
                  <a:cubicBezTo>
                    <a:pt x="9492" y="12233"/>
                    <a:pt x="12232" y="9493"/>
                    <a:pt x="12232" y="6101"/>
                  </a:cubicBezTo>
                  <a:cubicBezTo>
                    <a:pt x="12232" y="2741"/>
                    <a:pt x="9492" y="1"/>
                    <a:pt x="6100" y="1"/>
                  </a:cubicBez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73" name="Google Shape;3473;p24"/>
            <p:cNvSpPr/>
            <p:nvPr/>
          </p:nvSpPr>
          <p:spPr>
            <a:xfrm>
              <a:off x="3266875" y="1821800"/>
              <a:ext cx="152525" cy="152525"/>
            </a:xfrm>
            <a:custGeom>
              <a:rect b="b" l="l" r="r" t="t"/>
              <a:pathLst>
                <a:path extrusionOk="0" h="6101" w="6101">
                  <a:moveTo>
                    <a:pt x="3066" y="1"/>
                  </a:moveTo>
                  <a:cubicBezTo>
                    <a:pt x="1370" y="1"/>
                    <a:pt x="0" y="1371"/>
                    <a:pt x="0" y="3034"/>
                  </a:cubicBezTo>
                  <a:cubicBezTo>
                    <a:pt x="0" y="4731"/>
                    <a:pt x="1370" y="6101"/>
                    <a:pt x="3066" y="6101"/>
                  </a:cubicBezTo>
                  <a:cubicBezTo>
                    <a:pt x="4730" y="6101"/>
                    <a:pt x="6100" y="4731"/>
                    <a:pt x="6100" y="3034"/>
                  </a:cubicBezTo>
                  <a:cubicBezTo>
                    <a:pt x="6100" y="1371"/>
                    <a:pt x="4730" y="1"/>
                    <a:pt x="306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74" name="Google Shape;3474;p24"/>
            <p:cNvSpPr/>
            <p:nvPr/>
          </p:nvSpPr>
          <p:spPr>
            <a:xfrm>
              <a:off x="4333525" y="1821800"/>
              <a:ext cx="153350" cy="152525"/>
            </a:xfrm>
            <a:custGeom>
              <a:rect b="b" l="l" r="r" t="t"/>
              <a:pathLst>
                <a:path extrusionOk="0" h="6101" w="6134">
                  <a:moveTo>
                    <a:pt x="3067" y="1"/>
                  </a:moveTo>
                  <a:cubicBezTo>
                    <a:pt x="1371" y="1"/>
                    <a:pt x="1" y="1371"/>
                    <a:pt x="1" y="3034"/>
                  </a:cubicBezTo>
                  <a:cubicBezTo>
                    <a:pt x="1" y="4731"/>
                    <a:pt x="1371" y="6101"/>
                    <a:pt x="3067" y="6101"/>
                  </a:cubicBezTo>
                  <a:cubicBezTo>
                    <a:pt x="4763" y="6101"/>
                    <a:pt x="6133" y="4731"/>
                    <a:pt x="6133" y="3034"/>
                  </a:cubicBezTo>
                  <a:cubicBezTo>
                    <a:pt x="6133" y="1371"/>
                    <a:pt x="4763" y="1"/>
                    <a:pt x="306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75" name="Google Shape;3475;p24"/>
            <p:cNvSpPr/>
            <p:nvPr/>
          </p:nvSpPr>
          <p:spPr>
            <a:xfrm>
              <a:off x="3429975" y="2521500"/>
              <a:ext cx="740475" cy="729150"/>
            </a:xfrm>
            <a:custGeom>
              <a:rect b="b" l="l" r="r" t="t"/>
              <a:pathLst>
                <a:path extrusionOk="0" h="29166" w="29619">
                  <a:moveTo>
                    <a:pt x="11743" y="1"/>
                  </a:moveTo>
                  <a:lnTo>
                    <a:pt x="11743" y="18137"/>
                  </a:lnTo>
                  <a:cubicBezTo>
                    <a:pt x="7666" y="18855"/>
                    <a:pt x="3882" y="20943"/>
                    <a:pt x="1109" y="24107"/>
                  </a:cubicBezTo>
                  <a:cubicBezTo>
                    <a:pt x="0" y="25379"/>
                    <a:pt x="131" y="27303"/>
                    <a:pt x="1403" y="28413"/>
                  </a:cubicBezTo>
                  <a:cubicBezTo>
                    <a:pt x="1990" y="28934"/>
                    <a:pt x="2708" y="29163"/>
                    <a:pt x="3425" y="29163"/>
                  </a:cubicBezTo>
                  <a:cubicBezTo>
                    <a:pt x="4273" y="29163"/>
                    <a:pt x="5121" y="28837"/>
                    <a:pt x="5741" y="28119"/>
                  </a:cubicBezTo>
                  <a:cubicBezTo>
                    <a:pt x="8025" y="25509"/>
                    <a:pt x="11319" y="23976"/>
                    <a:pt x="14810" y="23976"/>
                  </a:cubicBezTo>
                  <a:cubicBezTo>
                    <a:pt x="18300" y="23976"/>
                    <a:pt x="21595" y="25509"/>
                    <a:pt x="23878" y="28119"/>
                  </a:cubicBezTo>
                  <a:cubicBezTo>
                    <a:pt x="24482" y="28812"/>
                    <a:pt x="25337" y="29166"/>
                    <a:pt x="26196" y="29166"/>
                  </a:cubicBezTo>
                  <a:cubicBezTo>
                    <a:pt x="26915" y="29166"/>
                    <a:pt x="27637" y="28918"/>
                    <a:pt x="28216" y="28413"/>
                  </a:cubicBezTo>
                  <a:cubicBezTo>
                    <a:pt x="29489" y="27303"/>
                    <a:pt x="29619" y="25379"/>
                    <a:pt x="28510" y="24107"/>
                  </a:cubicBezTo>
                  <a:cubicBezTo>
                    <a:pt x="25737" y="20943"/>
                    <a:pt x="21953" y="18855"/>
                    <a:pt x="17876" y="18137"/>
                  </a:cubicBezTo>
                  <a:lnTo>
                    <a:pt x="17876" y="1"/>
                  </a:ln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76" name="Google Shape;3476;p24"/>
            <p:cNvSpPr/>
            <p:nvPr/>
          </p:nvSpPr>
          <p:spPr>
            <a:xfrm>
              <a:off x="3541700" y="2365675"/>
              <a:ext cx="517050" cy="231700"/>
            </a:xfrm>
            <a:custGeom>
              <a:rect b="b" l="l" r="r" t="t"/>
              <a:pathLst>
                <a:path extrusionOk="0" h="9268" w="20682">
                  <a:moveTo>
                    <a:pt x="3423" y="0"/>
                  </a:moveTo>
                  <a:cubicBezTo>
                    <a:pt x="2704" y="0"/>
                    <a:pt x="1982" y="248"/>
                    <a:pt x="1403" y="753"/>
                  </a:cubicBezTo>
                  <a:cubicBezTo>
                    <a:pt x="131" y="1863"/>
                    <a:pt x="0" y="3820"/>
                    <a:pt x="1109" y="5092"/>
                  </a:cubicBezTo>
                  <a:cubicBezTo>
                    <a:pt x="3458" y="7734"/>
                    <a:pt x="6818" y="9267"/>
                    <a:pt x="10341" y="9267"/>
                  </a:cubicBezTo>
                  <a:cubicBezTo>
                    <a:pt x="13864" y="9267"/>
                    <a:pt x="17223" y="7734"/>
                    <a:pt x="19572" y="5092"/>
                  </a:cubicBezTo>
                  <a:cubicBezTo>
                    <a:pt x="20681" y="3820"/>
                    <a:pt x="20551" y="1863"/>
                    <a:pt x="19278" y="753"/>
                  </a:cubicBezTo>
                  <a:cubicBezTo>
                    <a:pt x="18699" y="248"/>
                    <a:pt x="17977" y="0"/>
                    <a:pt x="17258" y="0"/>
                  </a:cubicBezTo>
                  <a:cubicBezTo>
                    <a:pt x="16399" y="0"/>
                    <a:pt x="15544" y="354"/>
                    <a:pt x="14940" y="1047"/>
                  </a:cubicBezTo>
                  <a:cubicBezTo>
                    <a:pt x="13798" y="2384"/>
                    <a:pt x="12102" y="3167"/>
                    <a:pt x="10341" y="3167"/>
                  </a:cubicBezTo>
                  <a:cubicBezTo>
                    <a:pt x="8579" y="3167"/>
                    <a:pt x="6883" y="2384"/>
                    <a:pt x="5741" y="1047"/>
                  </a:cubicBezTo>
                  <a:cubicBezTo>
                    <a:pt x="5137" y="354"/>
                    <a:pt x="4282" y="0"/>
                    <a:pt x="3423"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77" name="Google Shape;3477;p24"/>
            <p:cNvSpPr/>
            <p:nvPr/>
          </p:nvSpPr>
          <p:spPr>
            <a:xfrm>
              <a:off x="3723550" y="4399600"/>
              <a:ext cx="153325" cy="1057725"/>
            </a:xfrm>
            <a:custGeom>
              <a:rect b="b" l="l" r="r" t="t"/>
              <a:pathLst>
                <a:path extrusionOk="0" h="42309" w="6133">
                  <a:moveTo>
                    <a:pt x="3067" y="0"/>
                  </a:moveTo>
                  <a:cubicBezTo>
                    <a:pt x="1370" y="0"/>
                    <a:pt x="0" y="1370"/>
                    <a:pt x="0" y="3066"/>
                  </a:cubicBezTo>
                  <a:lnTo>
                    <a:pt x="0" y="42276"/>
                  </a:lnTo>
                  <a:cubicBezTo>
                    <a:pt x="1012" y="42276"/>
                    <a:pt x="2055" y="42308"/>
                    <a:pt x="3067" y="42308"/>
                  </a:cubicBezTo>
                  <a:cubicBezTo>
                    <a:pt x="4078" y="42308"/>
                    <a:pt x="5122" y="42276"/>
                    <a:pt x="6133" y="42276"/>
                  </a:cubicBezTo>
                  <a:lnTo>
                    <a:pt x="6133" y="3066"/>
                  </a:lnTo>
                  <a:cubicBezTo>
                    <a:pt x="6133" y="1370"/>
                    <a:pt x="4763" y="0"/>
                    <a:pt x="3067"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grpSp>
      <p:grpSp>
        <p:nvGrpSpPr>
          <p:cNvPr id="3478" name="Google Shape;3478;p24"/>
          <p:cNvGrpSpPr/>
          <p:nvPr/>
        </p:nvGrpSpPr>
        <p:grpSpPr>
          <a:xfrm>
            <a:off x="1196520" y="3759144"/>
            <a:ext cx="520876" cy="520876"/>
            <a:chOff x="1190625" y="238125"/>
            <a:chExt cx="5219200" cy="5219200"/>
          </a:xfrm>
        </p:grpSpPr>
        <p:sp>
          <p:nvSpPr>
            <p:cNvPr id="3479" name="Google Shape;3479;p24"/>
            <p:cNvSpPr/>
            <p:nvPr/>
          </p:nvSpPr>
          <p:spPr>
            <a:xfrm>
              <a:off x="1191425" y="238125"/>
              <a:ext cx="5218400" cy="5219200"/>
            </a:xfrm>
            <a:custGeom>
              <a:rect b="b" l="l" r="r" t="t"/>
              <a:pathLst>
                <a:path extrusionOk="0" h="208768" w="208736">
                  <a:moveTo>
                    <a:pt x="104352" y="0"/>
                  </a:moveTo>
                  <a:cubicBezTo>
                    <a:pt x="47299" y="0"/>
                    <a:pt x="979" y="45766"/>
                    <a:pt x="1" y="102557"/>
                  </a:cubicBezTo>
                  <a:lnTo>
                    <a:pt x="85465" y="207071"/>
                  </a:lnTo>
                  <a:cubicBezTo>
                    <a:pt x="91597" y="208180"/>
                    <a:pt x="97893" y="208767"/>
                    <a:pt x="104352" y="208767"/>
                  </a:cubicBezTo>
                  <a:cubicBezTo>
                    <a:pt x="161991" y="208767"/>
                    <a:pt x="208735" y="162023"/>
                    <a:pt x="208735" y="104384"/>
                  </a:cubicBezTo>
                  <a:cubicBezTo>
                    <a:pt x="208735" y="46744"/>
                    <a:pt x="161991" y="0"/>
                    <a:pt x="104352" y="0"/>
                  </a:cubicBezTo>
                  <a:close/>
                </a:path>
              </a:pathLst>
            </a:custGeom>
            <a:solidFill>
              <a:srgbClr val="E9EFB7"/>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80" name="Google Shape;3480;p24"/>
            <p:cNvSpPr/>
            <p:nvPr/>
          </p:nvSpPr>
          <p:spPr>
            <a:xfrm>
              <a:off x="2399175" y="881750"/>
              <a:ext cx="1452425" cy="387875"/>
            </a:xfrm>
            <a:custGeom>
              <a:rect b="b" l="l" r="r" t="t"/>
              <a:pathLst>
                <a:path extrusionOk="0" h="15515" w="58097">
                  <a:moveTo>
                    <a:pt x="1901" y="0"/>
                  </a:moveTo>
                  <a:cubicBezTo>
                    <a:pt x="1392" y="0"/>
                    <a:pt x="899" y="233"/>
                    <a:pt x="588" y="677"/>
                  </a:cubicBezTo>
                  <a:cubicBezTo>
                    <a:pt x="1" y="1395"/>
                    <a:pt x="164" y="2471"/>
                    <a:pt x="914" y="3026"/>
                  </a:cubicBezTo>
                  <a:cubicBezTo>
                    <a:pt x="4861" y="6027"/>
                    <a:pt x="17159" y="14475"/>
                    <a:pt x="31381" y="15356"/>
                  </a:cubicBezTo>
                  <a:cubicBezTo>
                    <a:pt x="33083" y="15465"/>
                    <a:pt x="34709" y="15514"/>
                    <a:pt x="36256" y="15514"/>
                  </a:cubicBezTo>
                  <a:cubicBezTo>
                    <a:pt x="50458" y="15514"/>
                    <a:pt x="58097" y="11376"/>
                    <a:pt x="58097" y="11376"/>
                  </a:cubicBezTo>
                  <a:lnTo>
                    <a:pt x="53791" y="3613"/>
                  </a:lnTo>
                  <a:cubicBezTo>
                    <a:pt x="53791" y="3613"/>
                    <a:pt x="41724" y="8530"/>
                    <a:pt x="31197" y="8530"/>
                  </a:cubicBezTo>
                  <a:cubicBezTo>
                    <a:pt x="30777" y="8530"/>
                    <a:pt x="30360" y="8522"/>
                    <a:pt x="29946" y="8506"/>
                  </a:cubicBezTo>
                  <a:cubicBezTo>
                    <a:pt x="20845" y="8147"/>
                    <a:pt x="6786" y="2047"/>
                    <a:pt x="2610" y="155"/>
                  </a:cubicBezTo>
                  <a:cubicBezTo>
                    <a:pt x="2381" y="51"/>
                    <a:pt x="2139" y="0"/>
                    <a:pt x="1901"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81" name="Google Shape;3481;p24"/>
            <p:cNvSpPr/>
            <p:nvPr/>
          </p:nvSpPr>
          <p:spPr>
            <a:xfrm>
              <a:off x="2147200" y="518325"/>
              <a:ext cx="1747625" cy="544500"/>
            </a:xfrm>
            <a:custGeom>
              <a:rect b="b" l="l" r="r" t="t"/>
              <a:pathLst>
                <a:path extrusionOk="0" h="21780" w="69905">
                  <a:moveTo>
                    <a:pt x="1109" y="0"/>
                  </a:moveTo>
                  <a:cubicBezTo>
                    <a:pt x="824" y="0"/>
                    <a:pt x="544" y="117"/>
                    <a:pt x="359" y="339"/>
                  </a:cubicBezTo>
                  <a:cubicBezTo>
                    <a:pt x="0" y="731"/>
                    <a:pt x="33" y="1318"/>
                    <a:pt x="392" y="1677"/>
                  </a:cubicBezTo>
                  <a:cubicBezTo>
                    <a:pt x="3001" y="4319"/>
                    <a:pt x="13439" y="14040"/>
                    <a:pt x="29423" y="18150"/>
                  </a:cubicBezTo>
                  <a:cubicBezTo>
                    <a:pt x="41338" y="21228"/>
                    <a:pt x="54637" y="21779"/>
                    <a:pt x="62633" y="21779"/>
                  </a:cubicBezTo>
                  <a:cubicBezTo>
                    <a:pt x="67094" y="21779"/>
                    <a:pt x="69904" y="21608"/>
                    <a:pt x="69904" y="21608"/>
                  </a:cubicBezTo>
                  <a:lnTo>
                    <a:pt x="64490" y="13550"/>
                  </a:lnTo>
                  <a:cubicBezTo>
                    <a:pt x="64490" y="13550"/>
                    <a:pt x="60210" y="14108"/>
                    <a:pt x="53399" y="14108"/>
                  </a:cubicBezTo>
                  <a:cubicBezTo>
                    <a:pt x="47130" y="14108"/>
                    <a:pt x="38715" y="13635"/>
                    <a:pt x="29521" y="11822"/>
                  </a:cubicBezTo>
                  <a:cubicBezTo>
                    <a:pt x="13472" y="8657"/>
                    <a:pt x="4273" y="2199"/>
                    <a:pt x="1729" y="209"/>
                  </a:cubicBezTo>
                  <a:cubicBezTo>
                    <a:pt x="1546" y="68"/>
                    <a:pt x="1326" y="0"/>
                    <a:pt x="1109" y="0"/>
                  </a:cubicBezTo>
                  <a:close/>
                </a:path>
              </a:pathLst>
            </a:custGeom>
            <a:solidFill>
              <a:srgbClr val="849238"/>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82" name="Google Shape;3482;p24"/>
            <p:cNvSpPr/>
            <p:nvPr/>
          </p:nvSpPr>
          <p:spPr>
            <a:xfrm>
              <a:off x="2240150" y="238125"/>
              <a:ext cx="1967825" cy="671575"/>
            </a:xfrm>
            <a:custGeom>
              <a:rect b="b" l="l" r="r" t="t"/>
              <a:pathLst>
                <a:path extrusionOk="0" h="26863" w="78713">
                  <a:moveTo>
                    <a:pt x="1893" y="0"/>
                  </a:moveTo>
                  <a:cubicBezTo>
                    <a:pt x="686" y="0"/>
                    <a:pt x="1" y="1370"/>
                    <a:pt x="718" y="2349"/>
                  </a:cubicBezTo>
                  <a:cubicBezTo>
                    <a:pt x="4111" y="6981"/>
                    <a:pt x="13864" y="17452"/>
                    <a:pt x="35948" y="23486"/>
                  </a:cubicBezTo>
                  <a:cubicBezTo>
                    <a:pt x="45113" y="26002"/>
                    <a:pt x="52757" y="26862"/>
                    <a:pt x="58925" y="26862"/>
                  </a:cubicBezTo>
                  <a:cubicBezTo>
                    <a:pt x="72273" y="26862"/>
                    <a:pt x="78713" y="22834"/>
                    <a:pt x="78713" y="22834"/>
                  </a:cubicBezTo>
                  <a:lnTo>
                    <a:pt x="78713" y="12722"/>
                  </a:lnTo>
                  <a:cubicBezTo>
                    <a:pt x="78713" y="12722"/>
                    <a:pt x="69677" y="12657"/>
                    <a:pt x="69057" y="12657"/>
                  </a:cubicBezTo>
                  <a:cubicBezTo>
                    <a:pt x="69057" y="12657"/>
                    <a:pt x="57203" y="17201"/>
                    <a:pt x="43898" y="17201"/>
                  </a:cubicBezTo>
                  <a:cubicBezTo>
                    <a:pt x="39740" y="17201"/>
                    <a:pt x="35440" y="16757"/>
                    <a:pt x="31316" y="15592"/>
                  </a:cubicBezTo>
                  <a:cubicBezTo>
                    <a:pt x="15887" y="11254"/>
                    <a:pt x="5057" y="2283"/>
                    <a:pt x="2871" y="359"/>
                  </a:cubicBezTo>
                  <a:cubicBezTo>
                    <a:pt x="2610" y="130"/>
                    <a:pt x="2252" y="0"/>
                    <a:pt x="1893" y="0"/>
                  </a:cubicBezTo>
                  <a:close/>
                </a:path>
              </a:pathLst>
            </a:custGeom>
            <a:solidFill>
              <a:srgbClr val="C8D7A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83" name="Google Shape;3483;p24"/>
            <p:cNvSpPr/>
            <p:nvPr/>
          </p:nvSpPr>
          <p:spPr>
            <a:xfrm>
              <a:off x="5427925" y="1787550"/>
              <a:ext cx="509725" cy="390575"/>
            </a:xfrm>
            <a:custGeom>
              <a:rect b="b" l="l" r="r" t="t"/>
              <a:pathLst>
                <a:path extrusionOk="0" h="15623" w="20389">
                  <a:moveTo>
                    <a:pt x="17518" y="1"/>
                  </a:moveTo>
                  <a:lnTo>
                    <a:pt x="6394" y="2056"/>
                  </a:lnTo>
                  <a:lnTo>
                    <a:pt x="1" y="13636"/>
                  </a:lnTo>
                  <a:cubicBezTo>
                    <a:pt x="3239" y="15066"/>
                    <a:pt x="6046" y="15622"/>
                    <a:pt x="8453" y="15622"/>
                  </a:cubicBezTo>
                  <a:cubicBezTo>
                    <a:pt x="16859" y="15622"/>
                    <a:pt x="20388" y="8841"/>
                    <a:pt x="20388" y="8841"/>
                  </a:cubicBezTo>
                  <a:lnTo>
                    <a:pt x="17518" y="1"/>
                  </a:ln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84" name="Google Shape;3484;p24"/>
            <p:cNvSpPr/>
            <p:nvPr/>
          </p:nvSpPr>
          <p:spPr>
            <a:xfrm>
              <a:off x="5587775" y="1223225"/>
              <a:ext cx="636100" cy="1014625"/>
            </a:xfrm>
            <a:custGeom>
              <a:rect b="b" l="l" r="r" t="t"/>
              <a:pathLst>
                <a:path extrusionOk="0" h="40585" w="25444">
                  <a:moveTo>
                    <a:pt x="10210" y="1"/>
                  </a:moveTo>
                  <a:lnTo>
                    <a:pt x="0" y="24629"/>
                  </a:lnTo>
                  <a:cubicBezTo>
                    <a:pt x="0" y="24629"/>
                    <a:pt x="9623" y="26912"/>
                    <a:pt x="12624" y="31414"/>
                  </a:cubicBezTo>
                  <a:cubicBezTo>
                    <a:pt x="13733" y="33045"/>
                    <a:pt x="14157" y="35524"/>
                    <a:pt x="14288" y="38003"/>
                  </a:cubicBezTo>
                  <a:cubicBezTo>
                    <a:pt x="14367" y="39622"/>
                    <a:pt x="15678" y="40584"/>
                    <a:pt x="17004" y="40584"/>
                  </a:cubicBezTo>
                  <a:cubicBezTo>
                    <a:pt x="17868" y="40584"/>
                    <a:pt x="18738" y="40176"/>
                    <a:pt x="19279" y="39275"/>
                  </a:cubicBezTo>
                  <a:cubicBezTo>
                    <a:pt x="22410" y="33958"/>
                    <a:pt x="25444" y="26292"/>
                    <a:pt x="23780" y="17811"/>
                  </a:cubicBezTo>
                  <a:cubicBezTo>
                    <a:pt x="20649" y="2056"/>
                    <a:pt x="10210" y="1"/>
                    <a:pt x="10210" y="1"/>
                  </a:cubicBezTo>
                  <a:close/>
                </a:path>
              </a:pathLst>
            </a:custGeom>
            <a:solidFill>
              <a:srgbClr val="849238"/>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85" name="Google Shape;3485;p24"/>
            <p:cNvSpPr/>
            <p:nvPr/>
          </p:nvSpPr>
          <p:spPr>
            <a:xfrm>
              <a:off x="5587775" y="1223225"/>
              <a:ext cx="445275" cy="699725"/>
            </a:xfrm>
            <a:custGeom>
              <a:rect b="b" l="l" r="r" t="t"/>
              <a:pathLst>
                <a:path extrusionOk="0" h="27989" w="17811">
                  <a:moveTo>
                    <a:pt x="10210" y="1"/>
                  </a:moveTo>
                  <a:lnTo>
                    <a:pt x="0" y="24629"/>
                  </a:lnTo>
                  <a:cubicBezTo>
                    <a:pt x="0" y="24629"/>
                    <a:pt x="4763" y="25770"/>
                    <a:pt x="8645" y="27989"/>
                  </a:cubicBezTo>
                  <a:cubicBezTo>
                    <a:pt x="13733" y="19214"/>
                    <a:pt x="16800" y="11516"/>
                    <a:pt x="17811" y="4926"/>
                  </a:cubicBezTo>
                  <a:cubicBezTo>
                    <a:pt x="14059" y="784"/>
                    <a:pt x="10210" y="1"/>
                    <a:pt x="10210" y="1"/>
                  </a:cubicBezTo>
                  <a:close/>
                </a:path>
              </a:pathLst>
            </a:custGeom>
            <a:solidFill>
              <a:srgbClr val="849238"/>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86" name="Google Shape;3486;p24"/>
            <p:cNvSpPr/>
            <p:nvPr/>
          </p:nvSpPr>
          <p:spPr>
            <a:xfrm>
              <a:off x="2329850" y="365325"/>
              <a:ext cx="3607800" cy="5049575"/>
            </a:xfrm>
            <a:custGeom>
              <a:rect b="b" l="l" r="r" t="t"/>
              <a:pathLst>
                <a:path extrusionOk="0" h="201983" w="144312">
                  <a:moveTo>
                    <a:pt x="91141" y="1"/>
                  </a:moveTo>
                  <a:cubicBezTo>
                    <a:pt x="68144" y="33"/>
                    <a:pt x="56792" y="7536"/>
                    <a:pt x="60054" y="10276"/>
                  </a:cubicBezTo>
                  <a:cubicBezTo>
                    <a:pt x="60087" y="10309"/>
                    <a:pt x="60119" y="10341"/>
                    <a:pt x="60152" y="10374"/>
                  </a:cubicBezTo>
                  <a:cubicBezTo>
                    <a:pt x="62468" y="12266"/>
                    <a:pt x="61718" y="15984"/>
                    <a:pt x="58847" y="16800"/>
                  </a:cubicBezTo>
                  <a:cubicBezTo>
                    <a:pt x="55389" y="17811"/>
                    <a:pt x="52323" y="19018"/>
                    <a:pt x="51899" y="20258"/>
                  </a:cubicBezTo>
                  <a:cubicBezTo>
                    <a:pt x="51214" y="22150"/>
                    <a:pt x="53400" y="24302"/>
                    <a:pt x="55226" y="25673"/>
                  </a:cubicBezTo>
                  <a:cubicBezTo>
                    <a:pt x="56466" y="26651"/>
                    <a:pt x="56988" y="28282"/>
                    <a:pt x="56499" y="29750"/>
                  </a:cubicBezTo>
                  <a:cubicBezTo>
                    <a:pt x="54378" y="36339"/>
                    <a:pt x="48474" y="53432"/>
                    <a:pt x="42505" y="61196"/>
                  </a:cubicBezTo>
                  <a:cubicBezTo>
                    <a:pt x="41167" y="62924"/>
                    <a:pt x="37090" y="65436"/>
                    <a:pt x="31283" y="68405"/>
                  </a:cubicBezTo>
                  <a:lnTo>
                    <a:pt x="1" y="185542"/>
                  </a:lnTo>
                  <a:cubicBezTo>
                    <a:pt x="11809" y="193600"/>
                    <a:pt x="25347" y="199308"/>
                    <a:pt x="39928" y="201983"/>
                  </a:cubicBezTo>
                  <a:cubicBezTo>
                    <a:pt x="58684" y="198493"/>
                    <a:pt x="93392" y="187956"/>
                    <a:pt x="102036" y="160588"/>
                  </a:cubicBezTo>
                  <a:cubicBezTo>
                    <a:pt x="112507" y="127479"/>
                    <a:pt x="97273" y="105232"/>
                    <a:pt x="118802" y="80637"/>
                  </a:cubicBezTo>
                  <a:cubicBezTo>
                    <a:pt x="129306" y="68666"/>
                    <a:pt x="140266" y="57314"/>
                    <a:pt x="142289" y="36633"/>
                  </a:cubicBezTo>
                  <a:cubicBezTo>
                    <a:pt x="144311" y="15919"/>
                    <a:pt x="125294" y="1827"/>
                    <a:pt x="97828" y="229"/>
                  </a:cubicBezTo>
                  <a:cubicBezTo>
                    <a:pt x="95479" y="66"/>
                    <a:pt x="93261" y="1"/>
                    <a:pt x="91141" y="1"/>
                  </a:cubicBezTo>
                  <a:close/>
                </a:path>
              </a:pathLst>
            </a:custGeom>
            <a:solidFill>
              <a:srgbClr val="C8D7A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87" name="Google Shape;3487;p24"/>
            <p:cNvSpPr/>
            <p:nvPr/>
          </p:nvSpPr>
          <p:spPr>
            <a:xfrm>
              <a:off x="2329850" y="1895200"/>
              <a:ext cx="1827575" cy="3519700"/>
            </a:xfrm>
            <a:custGeom>
              <a:rect b="b" l="l" r="r" t="t"/>
              <a:pathLst>
                <a:path extrusionOk="0" h="140788" w="73103">
                  <a:moveTo>
                    <a:pt x="42505" y="1"/>
                  </a:moveTo>
                  <a:cubicBezTo>
                    <a:pt x="41167" y="1729"/>
                    <a:pt x="37090" y="4241"/>
                    <a:pt x="31283" y="7210"/>
                  </a:cubicBezTo>
                  <a:lnTo>
                    <a:pt x="1" y="124347"/>
                  </a:lnTo>
                  <a:cubicBezTo>
                    <a:pt x="11809" y="132405"/>
                    <a:pt x="25347" y="138113"/>
                    <a:pt x="39928" y="140788"/>
                  </a:cubicBezTo>
                  <a:cubicBezTo>
                    <a:pt x="44821" y="139875"/>
                    <a:pt x="50855" y="138505"/>
                    <a:pt x="57281" y="136515"/>
                  </a:cubicBezTo>
                  <a:cubicBezTo>
                    <a:pt x="30044" y="129501"/>
                    <a:pt x="23781" y="120074"/>
                    <a:pt x="23781" y="120074"/>
                  </a:cubicBezTo>
                  <a:cubicBezTo>
                    <a:pt x="40123" y="109864"/>
                    <a:pt x="73102" y="88661"/>
                    <a:pt x="71047" y="49061"/>
                  </a:cubicBezTo>
                  <a:cubicBezTo>
                    <a:pt x="69025" y="9460"/>
                    <a:pt x="42505" y="1"/>
                    <a:pt x="42505" y="1"/>
                  </a:cubicBezTo>
                  <a:close/>
                </a:path>
              </a:pathLst>
            </a:custGeom>
            <a:solidFill>
              <a:srgbClr val="71936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88" name="Google Shape;3488;p24"/>
            <p:cNvSpPr/>
            <p:nvPr/>
          </p:nvSpPr>
          <p:spPr>
            <a:xfrm>
              <a:off x="4880725" y="1188975"/>
              <a:ext cx="305850" cy="305850"/>
            </a:xfrm>
            <a:custGeom>
              <a:rect b="b" l="l" r="r" t="t"/>
              <a:pathLst>
                <a:path extrusionOk="0" h="12234" w="12234">
                  <a:moveTo>
                    <a:pt x="6133" y="1"/>
                  </a:moveTo>
                  <a:cubicBezTo>
                    <a:pt x="2741" y="1"/>
                    <a:pt x="1" y="2741"/>
                    <a:pt x="1" y="6133"/>
                  </a:cubicBezTo>
                  <a:cubicBezTo>
                    <a:pt x="1" y="9526"/>
                    <a:pt x="2741" y="12233"/>
                    <a:pt x="6133" y="12233"/>
                  </a:cubicBezTo>
                  <a:cubicBezTo>
                    <a:pt x="9493" y="12233"/>
                    <a:pt x="12233" y="9526"/>
                    <a:pt x="12233" y="6133"/>
                  </a:cubicBezTo>
                  <a:cubicBezTo>
                    <a:pt x="12233" y="2741"/>
                    <a:pt x="9493" y="1"/>
                    <a:pt x="6133" y="1"/>
                  </a:cubicBez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89" name="Google Shape;3489;p24"/>
            <p:cNvSpPr/>
            <p:nvPr/>
          </p:nvSpPr>
          <p:spPr>
            <a:xfrm>
              <a:off x="5034050" y="1188975"/>
              <a:ext cx="152525" cy="153350"/>
            </a:xfrm>
            <a:custGeom>
              <a:rect b="b" l="l" r="r" t="t"/>
              <a:pathLst>
                <a:path extrusionOk="0" h="6134" w="6101">
                  <a:moveTo>
                    <a:pt x="3034" y="1"/>
                  </a:moveTo>
                  <a:cubicBezTo>
                    <a:pt x="1338" y="1"/>
                    <a:pt x="0" y="1371"/>
                    <a:pt x="0" y="3067"/>
                  </a:cubicBezTo>
                  <a:cubicBezTo>
                    <a:pt x="0" y="4763"/>
                    <a:pt x="1338" y="6133"/>
                    <a:pt x="3034" y="6133"/>
                  </a:cubicBezTo>
                  <a:cubicBezTo>
                    <a:pt x="4730" y="6133"/>
                    <a:pt x="6100" y="4763"/>
                    <a:pt x="6100" y="3067"/>
                  </a:cubicBezTo>
                  <a:cubicBezTo>
                    <a:pt x="6100" y="1371"/>
                    <a:pt x="4730" y="1"/>
                    <a:pt x="303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90" name="Google Shape;3490;p24"/>
            <p:cNvSpPr/>
            <p:nvPr/>
          </p:nvSpPr>
          <p:spPr>
            <a:xfrm>
              <a:off x="1190625" y="1967250"/>
              <a:ext cx="2846900" cy="3036650"/>
            </a:xfrm>
            <a:custGeom>
              <a:rect b="b" l="l" r="r" t="t"/>
              <a:pathLst>
                <a:path extrusionOk="0" h="121466" w="113876">
                  <a:moveTo>
                    <a:pt x="56913" y="0"/>
                  </a:moveTo>
                  <a:cubicBezTo>
                    <a:pt x="45945" y="0"/>
                    <a:pt x="33744" y="3452"/>
                    <a:pt x="21333" y="13461"/>
                  </a:cubicBezTo>
                  <a:cubicBezTo>
                    <a:pt x="14255" y="19202"/>
                    <a:pt x="7046" y="25987"/>
                    <a:pt x="33" y="33392"/>
                  </a:cubicBezTo>
                  <a:cubicBezTo>
                    <a:pt x="0" y="34012"/>
                    <a:pt x="0" y="34599"/>
                    <a:pt x="0" y="35219"/>
                  </a:cubicBezTo>
                  <a:cubicBezTo>
                    <a:pt x="0" y="71068"/>
                    <a:pt x="18071" y="102676"/>
                    <a:pt x="45570" y="121465"/>
                  </a:cubicBezTo>
                  <a:cubicBezTo>
                    <a:pt x="60869" y="113669"/>
                    <a:pt x="75515" y="104405"/>
                    <a:pt x="87226" y="94946"/>
                  </a:cubicBezTo>
                  <a:cubicBezTo>
                    <a:pt x="100176" y="84475"/>
                    <a:pt x="106080" y="72666"/>
                    <a:pt x="108135" y="61510"/>
                  </a:cubicBezTo>
                  <a:cubicBezTo>
                    <a:pt x="113876" y="30260"/>
                    <a:pt x="90194" y="968"/>
                    <a:pt x="58422" y="22"/>
                  </a:cubicBezTo>
                  <a:cubicBezTo>
                    <a:pt x="57922" y="7"/>
                    <a:pt x="57418" y="0"/>
                    <a:pt x="56913" y="0"/>
                  </a:cubicBezTo>
                  <a:close/>
                </a:path>
              </a:pathLst>
            </a:custGeom>
            <a:solidFill>
              <a:srgbClr val="C8D7A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491" name="Google Shape;3491;p24"/>
            <p:cNvSpPr/>
            <p:nvPr/>
          </p:nvSpPr>
          <p:spPr>
            <a:xfrm>
              <a:off x="1190625" y="2012625"/>
              <a:ext cx="1558425" cy="2991275"/>
            </a:xfrm>
            <a:custGeom>
              <a:rect b="b" l="l" r="r" t="t"/>
              <a:pathLst>
                <a:path extrusionOk="0" h="119651" w="62337">
                  <a:moveTo>
                    <a:pt x="43417" y="1"/>
                  </a:moveTo>
                  <a:lnTo>
                    <a:pt x="43417" y="1"/>
                  </a:lnTo>
                  <a:cubicBezTo>
                    <a:pt x="36273" y="1925"/>
                    <a:pt x="28836" y="5579"/>
                    <a:pt x="21333" y="11646"/>
                  </a:cubicBezTo>
                  <a:cubicBezTo>
                    <a:pt x="14255" y="17387"/>
                    <a:pt x="7046" y="24172"/>
                    <a:pt x="33" y="31577"/>
                  </a:cubicBezTo>
                  <a:cubicBezTo>
                    <a:pt x="0" y="32197"/>
                    <a:pt x="0" y="32784"/>
                    <a:pt x="0" y="33404"/>
                  </a:cubicBezTo>
                  <a:cubicBezTo>
                    <a:pt x="0" y="69253"/>
                    <a:pt x="18071" y="100861"/>
                    <a:pt x="45570" y="119650"/>
                  </a:cubicBezTo>
                  <a:cubicBezTo>
                    <a:pt x="51311" y="116747"/>
                    <a:pt x="56922" y="113616"/>
                    <a:pt x="62337" y="110354"/>
                  </a:cubicBezTo>
                  <a:cubicBezTo>
                    <a:pt x="20844" y="78321"/>
                    <a:pt x="34479" y="24140"/>
                    <a:pt x="43417" y="1"/>
                  </a:cubicBezTo>
                  <a:close/>
                </a:path>
              </a:pathLst>
            </a:custGeom>
            <a:solidFill>
              <a:srgbClr val="71936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grpSp>
      <p:sp>
        <p:nvSpPr>
          <p:cNvPr id="3492" name="Google Shape;3492;p24"/>
          <p:cNvSpPr txBox="1"/>
          <p:nvPr/>
        </p:nvSpPr>
        <p:spPr>
          <a:xfrm>
            <a:off x="464102" y="1078741"/>
            <a:ext cx="8480700" cy="47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2000"/>
              <a:buFont typeface="Arial"/>
              <a:buNone/>
            </a:pPr>
            <a:r>
              <a:rPr b="1" lang="es-ES" sz="2000">
                <a:solidFill>
                  <a:srgbClr val="953734"/>
                </a:solidFill>
                <a:latin typeface="Verdana"/>
                <a:ea typeface="Verdana"/>
                <a:cs typeface="Verdana"/>
                <a:sym typeface="Verdana"/>
              </a:rPr>
              <a:t>CONCLUSIONES</a:t>
            </a:r>
            <a:endParaRPr b="1" sz="2000">
              <a:solidFill>
                <a:srgbClr val="953734"/>
              </a:solidFill>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1" name="Shape 3011"/>
        <p:cNvGrpSpPr/>
        <p:nvPr/>
      </p:nvGrpSpPr>
      <p:grpSpPr>
        <a:xfrm>
          <a:off x="0" y="0"/>
          <a:ext cx="0" cy="0"/>
          <a:chOff x="0" y="0"/>
          <a:chExt cx="0" cy="0"/>
        </a:xfrm>
      </p:grpSpPr>
      <p:pic>
        <p:nvPicPr>
          <p:cNvPr id="3012" name="Google Shape;3012;p7"/>
          <p:cNvPicPr preferRelativeResize="0"/>
          <p:nvPr/>
        </p:nvPicPr>
        <p:blipFill rotWithShape="1">
          <a:blip r:embed="rId3">
            <a:alphaModFix/>
          </a:blip>
          <a:srcRect b="6548" l="13660" r="15301" t="6015"/>
          <a:stretch/>
        </p:blipFill>
        <p:spPr>
          <a:xfrm>
            <a:off x="7544202" y="2176376"/>
            <a:ext cx="1599798" cy="1968983"/>
          </a:xfrm>
          <a:prstGeom prst="rect">
            <a:avLst/>
          </a:prstGeom>
          <a:noFill/>
          <a:ln>
            <a:noFill/>
          </a:ln>
        </p:spPr>
      </p:pic>
      <p:sp>
        <p:nvSpPr>
          <p:cNvPr id="3013" name="Google Shape;3013;p7"/>
          <p:cNvSpPr/>
          <p:nvPr/>
        </p:nvSpPr>
        <p:spPr>
          <a:xfrm>
            <a:off x="408375" y="1337187"/>
            <a:ext cx="7968600" cy="708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ES" sz="2000" u="none" cap="none" strike="noStrike">
                <a:solidFill>
                  <a:srgbClr val="C00000"/>
                </a:solidFill>
                <a:latin typeface="Verdana"/>
                <a:ea typeface="Verdana"/>
                <a:cs typeface="Verdana"/>
                <a:sym typeface="Verdana"/>
              </a:rPr>
              <a:t>COMISIÓN ESPECIAL DE SEGUIMIENTO Y VIGILANCIA A LOS ORGANISMOS DE CONTROL PÚBLICO</a:t>
            </a:r>
            <a:endParaRPr b="0" i="0" sz="2000" u="none" cap="none" strike="noStrike">
              <a:solidFill>
                <a:srgbClr val="002060"/>
              </a:solidFill>
              <a:latin typeface="Verdana"/>
              <a:ea typeface="Verdana"/>
              <a:cs typeface="Verdana"/>
              <a:sym typeface="Verdana"/>
            </a:endParaRPr>
          </a:p>
        </p:txBody>
      </p:sp>
      <p:sp>
        <p:nvSpPr>
          <p:cNvPr id="3014" name="Google Shape;3014;p7"/>
          <p:cNvSpPr/>
          <p:nvPr/>
        </p:nvSpPr>
        <p:spPr>
          <a:xfrm>
            <a:off x="249335" y="3429000"/>
            <a:ext cx="7968600" cy="1569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1" lang="es-ES" sz="2000" u="none" cap="none" strike="noStrike">
                <a:solidFill>
                  <a:schemeClr val="accent3"/>
                </a:solidFill>
                <a:latin typeface="Verdana"/>
                <a:ea typeface="Verdana"/>
                <a:cs typeface="Verdana"/>
                <a:sym typeface="Verdana"/>
              </a:rPr>
              <a:t>AUDIENCIA PÚBLICA</a:t>
            </a:r>
            <a:endParaRPr/>
          </a:p>
          <a:p>
            <a:pPr indent="0" lvl="0" marL="0" marR="0" rtl="0" algn="ctr">
              <a:spcBef>
                <a:spcPts val="0"/>
              </a:spcBef>
              <a:spcAft>
                <a:spcPts val="0"/>
              </a:spcAft>
              <a:buNone/>
            </a:pPr>
            <a:r>
              <a:rPr b="1" i="1" lang="es-ES" sz="2000" u="none" cap="none" strike="noStrike">
                <a:solidFill>
                  <a:schemeClr val="accent3"/>
                </a:solidFill>
                <a:latin typeface="Verdana"/>
                <a:ea typeface="Verdana"/>
                <a:cs typeface="Verdana"/>
                <a:sym typeface="Verdana"/>
              </a:rPr>
              <a:t>INFORME ANUAL DE GESTIÓN Y ESTADO DE LOS RECURSOS NATURALES Y DEL AMBIENTE </a:t>
            </a:r>
            <a:endParaRPr/>
          </a:p>
          <a:p>
            <a:pPr indent="0" lvl="0" marL="0" marR="0" rtl="0" algn="ctr">
              <a:spcBef>
                <a:spcPts val="0"/>
              </a:spcBef>
              <a:spcAft>
                <a:spcPts val="0"/>
              </a:spcAft>
              <a:buNone/>
            </a:pPr>
            <a:r>
              <a:rPr b="1" i="1" lang="es-ES" sz="2000" u="none" cap="none" strike="noStrike">
                <a:solidFill>
                  <a:schemeClr val="accent3"/>
                </a:solidFill>
                <a:latin typeface="Verdana"/>
                <a:ea typeface="Verdana"/>
                <a:cs typeface="Verdana"/>
                <a:sym typeface="Verdana"/>
              </a:rPr>
              <a:t>2022</a:t>
            </a:r>
            <a:endParaRPr/>
          </a:p>
          <a:p>
            <a:pPr indent="0" lvl="0" marL="0" marR="0" rtl="0" algn="ctr">
              <a:lnSpc>
                <a:spcPct val="100000"/>
              </a:lnSpc>
              <a:spcBef>
                <a:spcPts val="0"/>
              </a:spcBef>
              <a:spcAft>
                <a:spcPts val="0"/>
              </a:spcAft>
              <a:buClr>
                <a:schemeClr val="dk1"/>
              </a:buClr>
              <a:buSzPts val="1600"/>
              <a:buFont typeface="Calibri"/>
              <a:buNone/>
            </a:pPr>
            <a:r>
              <a:t/>
            </a:r>
            <a:endParaRPr b="1" i="0" sz="1600" u="none" cap="none" strike="noStrike">
              <a:solidFill>
                <a:srgbClr val="C0504D"/>
              </a:solidFill>
              <a:latin typeface="Verdana"/>
              <a:ea typeface="Verdana"/>
              <a:cs typeface="Verdana"/>
              <a:sym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6" name="Shape 3496"/>
        <p:cNvGrpSpPr/>
        <p:nvPr/>
      </p:nvGrpSpPr>
      <p:grpSpPr>
        <a:xfrm>
          <a:off x="0" y="0"/>
          <a:ext cx="0" cy="0"/>
          <a:chOff x="0" y="0"/>
          <a:chExt cx="0" cy="0"/>
        </a:xfrm>
      </p:grpSpPr>
      <p:pic>
        <p:nvPicPr>
          <p:cNvPr id="3497" name="Google Shape;3497;p25"/>
          <p:cNvPicPr preferRelativeResize="0"/>
          <p:nvPr/>
        </p:nvPicPr>
        <p:blipFill rotWithShape="1">
          <a:blip r:embed="rId3">
            <a:alphaModFix amt="50000"/>
          </a:blip>
          <a:srcRect b="42702" l="24914" r="65235" t="30021"/>
          <a:stretch/>
        </p:blipFill>
        <p:spPr>
          <a:xfrm>
            <a:off x="-301254" y="863135"/>
            <a:ext cx="4780030" cy="6813901"/>
          </a:xfrm>
          <a:prstGeom prst="rect">
            <a:avLst/>
          </a:prstGeom>
          <a:noFill/>
          <a:ln>
            <a:noFill/>
          </a:ln>
        </p:spPr>
      </p:pic>
      <p:grpSp>
        <p:nvGrpSpPr>
          <p:cNvPr id="3498" name="Google Shape;3498;p25"/>
          <p:cNvGrpSpPr/>
          <p:nvPr/>
        </p:nvGrpSpPr>
        <p:grpSpPr>
          <a:xfrm>
            <a:off x="479637" y="1575944"/>
            <a:ext cx="2209517" cy="798112"/>
            <a:chOff x="3553850" y="1370234"/>
            <a:chExt cx="4700100" cy="798112"/>
          </a:xfrm>
        </p:grpSpPr>
        <p:sp>
          <p:nvSpPr>
            <p:cNvPr id="3499" name="Google Shape;3499;p25"/>
            <p:cNvSpPr/>
            <p:nvPr/>
          </p:nvSpPr>
          <p:spPr>
            <a:xfrm>
              <a:off x="4749650" y="1738746"/>
              <a:ext cx="3504300" cy="429600"/>
            </a:xfrm>
            <a:prstGeom prst="roundRect">
              <a:avLst>
                <a:gd fmla="val 16667" name="adj"/>
              </a:avLst>
            </a:prstGeom>
            <a:noFill/>
            <a:ln>
              <a:noFill/>
            </a:ln>
          </p:spPr>
          <p:txBody>
            <a:bodyPr anchorCtr="0" anchor="ctr" bIns="91425" lIns="91425" spcFirstLastPara="1" rIns="91425" wrap="square" tIns="91425">
              <a:noAutofit/>
            </a:bodyPr>
            <a:lstStyle/>
            <a:p>
              <a:pPr indent="0" lvl="0" marL="0" marR="140883" rtl="0" algn="l">
                <a:spcBef>
                  <a:spcPts val="0"/>
                </a:spcBef>
                <a:spcAft>
                  <a:spcPts val="0"/>
                </a:spcAft>
                <a:buNone/>
              </a:pPr>
              <a:r>
                <a:t/>
              </a:r>
              <a:endParaRPr sz="1200">
                <a:solidFill>
                  <a:schemeClr val="dk1"/>
                </a:solidFill>
                <a:latin typeface="Cabin"/>
                <a:ea typeface="Cabin"/>
                <a:cs typeface="Cabin"/>
                <a:sym typeface="Cabin"/>
              </a:endParaRPr>
            </a:p>
          </p:txBody>
        </p:sp>
        <p:cxnSp>
          <p:nvCxnSpPr>
            <p:cNvPr id="3500" name="Google Shape;3500;p25"/>
            <p:cNvCxnSpPr>
              <a:endCxn id="3499" idx="1"/>
            </p:cNvCxnSpPr>
            <p:nvPr/>
          </p:nvCxnSpPr>
          <p:spPr>
            <a:xfrm>
              <a:off x="3553850" y="1946946"/>
              <a:ext cx="1195800" cy="6600"/>
            </a:xfrm>
            <a:prstGeom prst="straightConnector1">
              <a:avLst/>
            </a:prstGeom>
            <a:noFill/>
            <a:ln cap="flat" cmpd="sng" w="19050">
              <a:solidFill>
                <a:schemeClr val="accent1"/>
              </a:solidFill>
              <a:prstDash val="solid"/>
              <a:round/>
              <a:headEnd len="sm" w="sm" type="none"/>
              <a:tailEnd len="med" w="med" type="oval"/>
            </a:ln>
          </p:spPr>
        </p:cxnSp>
        <p:sp>
          <p:nvSpPr>
            <p:cNvPr id="3501" name="Google Shape;3501;p25"/>
            <p:cNvSpPr/>
            <p:nvPr/>
          </p:nvSpPr>
          <p:spPr>
            <a:xfrm>
              <a:off x="4749613" y="1370234"/>
              <a:ext cx="1591200" cy="429600"/>
            </a:xfrm>
            <a:prstGeom prst="roundRect">
              <a:avLst>
                <a:gd fmla="val 16667" name="adj"/>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700">
                <a:solidFill>
                  <a:schemeClr val="dk1"/>
                </a:solidFill>
                <a:latin typeface="Gorditas"/>
                <a:ea typeface="Gorditas"/>
                <a:cs typeface="Gorditas"/>
                <a:sym typeface="Gorditas"/>
              </a:endParaRPr>
            </a:p>
          </p:txBody>
        </p:sp>
      </p:grpSp>
      <p:grpSp>
        <p:nvGrpSpPr>
          <p:cNvPr id="3502" name="Google Shape;3502;p25"/>
          <p:cNvGrpSpPr/>
          <p:nvPr/>
        </p:nvGrpSpPr>
        <p:grpSpPr>
          <a:xfrm>
            <a:off x="507215" y="3884977"/>
            <a:ext cx="2147483" cy="771187"/>
            <a:chOff x="3457250" y="2216309"/>
            <a:chExt cx="4796700" cy="771187"/>
          </a:xfrm>
        </p:grpSpPr>
        <p:sp>
          <p:nvSpPr>
            <p:cNvPr id="3503" name="Google Shape;3503;p25"/>
            <p:cNvSpPr/>
            <p:nvPr/>
          </p:nvSpPr>
          <p:spPr>
            <a:xfrm>
              <a:off x="4749650" y="2586096"/>
              <a:ext cx="3504300" cy="401400"/>
            </a:xfrm>
            <a:prstGeom prst="roundRect">
              <a:avLst>
                <a:gd fmla="val 16667" name="adj"/>
              </a:avLst>
            </a:prstGeom>
            <a:noFill/>
            <a:ln>
              <a:noFill/>
            </a:ln>
          </p:spPr>
          <p:txBody>
            <a:bodyPr anchorCtr="0" anchor="ctr" bIns="91425" lIns="91425" spcFirstLastPara="1" rIns="91425" wrap="square" tIns="91425">
              <a:noAutofit/>
            </a:bodyPr>
            <a:lstStyle/>
            <a:p>
              <a:pPr indent="0" lvl="0" marL="0" marR="182532" rtl="0" algn="l">
                <a:spcBef>
                  <a:spcPts val="0"/>
                </a:spcBef>
                <a:spcAft>
                  <a:spcPts val="0"/>
                </a:spcAft>
                <a:buNone/>
              </a:pPr>
              <a:r>
                <a:t/>
              </a:r>
              <a:endParaRPr sz="1200">
                <a:solidFill>
                  <a:schemeClr val="dk1"/>
                </a:solidFill>
                <a:latin typeface="Cabin"/>
                <a:ea typeface="Cabin"/>
                <a:cs typeface="Cabin"/>
                <a:sym typeface="Cabin"/>
              </a:endParaRPr>
            </a:p>
          </p:txBody>
        </p:sp>
        <p:cxnSp>
          <p:nvCxnSpPr>
            <p:cNvPr id="3504" name="Google Shape;3504;p25"/>
            <p:cNvCxnSpPr>
              <a:endCxn id="3503" idx="1"/>
            </p:cNvCxnSpPr>
            <p:nvPr/>
          </p:nvCxnSpPr>
          <p:spPr>
            <a:xfrm flipH="1" rot="10800000">
              <a:off x="3457250" y="2786796"/>
              <a:ext cx="1292400" cy="6600"/>
            </a:xfrm>
            <a:prstGeom prst="straightConnector1">
              <a:avLst/>
            </a:prstGeom>
            <a:noFill/>
            <a:ln cap="flat" cmpd="sng" w="19050">
              <a:solidFill>
                <a:schemeClr val="accent2"/>
              </a:solidFill>
              <a:prstDash val="solid"/>
              <a:round/>
              <a:headEnd len="sm" w="sm" type="none"/>
              <a:tailEnd len="med" w="med" type="oval"/>
            </a:ln>
          </p:spPr>
        </p:cxnSp>
        <p:sp>
          <p:nvSpPr>
            <p:cNvPr id="3505" name="Google Shape;3505;p25"/>
            <p:cNvSpPr/>
            <p:nvPr/>
          </p:nvSpPr>
          <p:spPr>
            <a:xfrm>
              <a:off x="4749613" y="2216309"/>
              <a:ext cx="1591200" cy="429600"/>
            </a:xfrm>
            <a:prstGeom prst="roundRect">
              <a:avLst>
                <a:gd fmla="val 16667" name="adj"/>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700">
                <a:solidFill>
                  <a:schemeClr val="dk1"/>
                </a:solidFill>
                <a:latin typeface="Gorditas"/>
                <a:ea typeface="Gorditas"/>
                <a:cs typeface="Gorditas"/>
                <a:sym typeface="Gorditas"/>
              </a:endParaRPr>
            </a:p>
          </p:txBody>
        </p:sp>
      </p:grpSp>
      <p:sp>
        <p:nvSpPr>
          <p:cNvPr id="3506" name="Google Shape;3506;p25"/>
          <p:cNvSpPr/>
          <p:nvPr/>
        </p:nvSpPr>
        <p:spPr>
          <a:xfrm>
            <a:off x="1777659" y="1512110"/>
            <a:ext cx="7195200" cy="1740300"/>
          </a:xfrm>
          <a:prstGeom prst="roundRect">
            <a:avLst>
              <a:gd fmla="val 16667" name="adj"/>
            </a:avLst>
          </a:prstGeom>
          <a:solidFill>
            <a:srgbClr val="33889F">
              <a:alpha val="49800"/>
            </a:srgbClr>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s-ES" sz="1500">
                <a:solidFill>
                  <a:schemeClr val="dk1"/>
                </a:solidFill>
                <a:latin typeface="Verdana"/>
                <a:ea typeface="Verdana"/>
                <a:cs typeface="Verdana"/>
                <a:sym typeface="Verdana"/>
              </a:rPr>
              <a:t>Frente al avance de las metas propuestas para el Pacto por la Región Amazonía del PND, para el cuatrienio, se presenta incertidumbre en su alcance debido a que falta un promedio del 40% de ejecución, por lo tanto, es necesario evaluar los planes de acción, diferenciar las actividades y hacer seguimiento para reorientarlas o hacer que funcionen de manera efectiva. </a:t>
            </a:r>
            <a:endParaRPr sz="1500">
              <a:solidFill>
                <a:schemeClr val="dk1"/>
              </a:solidFill>
              <a:latin typeface="Verdana"/>
              <a:ea typeface="Verdana"/>
              <a:cs typeface="Verdana"/>
              <a:sym typeface="Verdana"/>
            </a:endParaRPr>
          </a:p>
        </p:txBody>
      </p:sp>
      <p:sp>
        <p:nvSpPr>
          <p:cNvPr id="3507" name="Google Shape;3507;p25"/>
          <p:cNvSpPr/>
          <p:nvPr/>
        </p:nvSpPr>
        <p:spPr>
          <a:xfrm>
            <a:off x="1775134" y="3413553"/>
            <a:ext cx="7227900" cy="3271800"/>
          </a:xfrm>
          <a:prstGeom prst="roundRect">
            <a:avLst>
              <a:gd fmla="val 16667" name="adj"/>
            </a:avLst>
          </a:prstGeom>
          <a:solidFill>
            <a:srgbClr val="33889F">
              <a:alpha val="49800"/>
            </a:srgbClr>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s-ES" sz="1500">
                <a:solidFill>
                  <a:schemeClr val="dk1"/>
                </a:solidFill>
                <a:latin typeface="Verdana"/>
                <a:ea typeface="Verdana"/>
                <a:cs typeface="Verdana"/>
                <a:sym typeface="Verdana"/>
              </a:rPr>
              <a:t>Los datos presentados por las corporaciones y el Ministerio de Ambiente, en cada una de las respuestas, generan confusión en el análisis, ya que las instituciones no cuentan con las actividades de manera diferenciada para saber a qué política le apunta su cumplimiento, es decir, no se evidencia diferencia entre las acciones que apunta a las metas del Plan Nacional de Desarrollo, la Política Nacional Forestal CONPES 4021 y Sentencia 4360 de 2018 o programa visión Amazonía. Por ello es importante alinear los seguimientos interinstitucionales, crear canales de comunicación efectivos y fortalecer los mecanismos de transparencia de la información con el propósito de identificar factores como los recursos invertidos, los actores participantes, claridades en los informes y finalmente poder evaluar y mejorar los procesos.</a:t>
            </a:r>
            <a:r>
              <a:rPr lang="es-ES" sz="1500">
                <a:solidFill>
                  <a:schemeClr val="lt1"/>
                </a:solidFill>
                <a:latin typeface="Verdana"/>
                <a:ea typeface="Verdana"/>
                <a:cs typeface="Verdana"/>
                <a:sym typeface="Verdana"/>
              </a:rPr>
              <a:t> </a:t>
            </a:r>
            <a:br>
              <a:rPr lang="es-ES" sz="1500">
                <a:solidFill>
                  <a:schemeClr val="lt1"/>
                </a:solidFill>
                <a:latin typeface="Verdana"/>
                <a:ea typeface="Verdana"/>
                <a:cs typeface="Verdana"/>
                <a:sym typeface="Verdana"/>
              </a:rPr>
            </a:br>
            <a:endParaRPr sz="1500">
              <a:solidFill>
                <a:schemeClr val="dk1"/>
              </a:solidFill>
              <a:latin typeface="Verdana"/>
              <a:ea typeface="Verdana"/>
              <a:cs typeface="Verdana"/>
              <a:sym typeface="Verdana"/>
            </a:endParaRPr>
          </a:p>
        </p:txBody>
      </p:sp>
      <p:sp>
        <p:nvSpPr>
          <p:cNvPr id="3508" name="Google Shape;3508;p25"/>
          <p:cNvSpPr/>
          <p:nvPr/>
        </p:nvSpPr>
        <p:spPr>
          <a:xfrm>
            <a:off x="117183" y="4305605"/>
            <a:ext cx="387300" cy="345600"/>
          </a:xfrm>
          <a:prstGeom prst="ellipse">
            <a:avLst/>
          </a:prstGeom>
          <a:solidFill>
            <a:srgbClr val="C5D8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2400">
                <a:solidFill>
                  <a:srgbClr val="494429"/>
                </a:solidFill>
                <a:latin typeface="Arial Black"/>
                <a:ea typeface="Arial Black"/>
                <a:cs typeface="Arial Black"/>
                <a:sym typeface="Arial Black"/>
              </a:rPr>
              <a:t>8</a:t>
            </a:r>
            <a:endParaRPr/>
          </a:p>
        </p:txBody>
      </p:sp>
      <p:sp>
        <p:nvSpPr>
          <p:cNvPr id="3509" name="Google Shape;3509;p25"/>
          <p:cNvSpPr/>
          <p:nvPr/>
        </p:nvSpPr>
        <p:spPr>
          <a:xfrm>
            <a:off x="117183" y="1959261"/>
            <a:ext cx="387300" cy="345600"/>
          </a:xfrm>
          <a:prstGeom prst="ellipse">
            <a:avLst/>
          </a:prstGeom>
          <a:solidFill>
            <a:srgbClr val="C5D8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2400">
                <a:solidFill>
                  <a:srgbClr val="494429"/>
                </a:solidFill>
                <a:latin typeface="Arial Black"/>
                <a:ea typeface="Arial Black"/>
                <a:cs typeface="Arial Black"/>
                <a:sym typeface="Arial Black"/>
              </a:rPr>
              <a:t>7</a:t>
            </a:r>
            <a:endParaRPr/>
          </a:p>
        </p:txBody>
      </p:sp>
      <p:grpSp>
        <p:nvGrpSpPr>
          <p:cNvPr id="3510" name="Google Shape;3510;p25"/>
          <p:cNvGrpSpPr/>
          <p:nvPr/>
        </p:nvGrpSpPr>
        <p:grpSpPr>
          <a:xfrm>
            <a:off x="1146015" y="4254764"/>
            <a:ext cx="520876" cy="520876"/>
            <a:chOff x="1190625" y="238125"/>
            <a:chExt cx="5219200" cy="5219200"/>
          </a:xfrm>
        </p:grpSpPr>
        <p:sp>
          <p:nvSpPr>
            <p:cNvPr id="3511" name="Google Shape;3511;p25"/>
            <p:cNvSpPr/>
            <p:nvPr/>
          </p:nvSpPr>
          <p:spPr>
            <a:xfrm>
              <a:off x="1190625" y="238125"/>
              <a:ext cx="5219200" cy="4234875"/>
            </a:xfrm>
            <a:custGeom>
              <a:rect b="b" l="l" r="r" t="t"/>
              <a:pathLst>
                <a:path extrusionOk="0" h="169395" w="208768">
                  <a:moveTo>
                    <a:pt x="104384" y="0"/>
                  </a:moveTo>
                  <a:cubicBezTo>
                    <a:pt x="46744" y="0"/>
                    <a:pt x="0" y="46744"/>
                    <a:pt x="0" y="104384"/>
                  </a:cubicBezTo>
                  <a:cubicBezTo>
                    <a:pt x="0" y="128979"/>
                    <a:pt x="8514" y="151552"/>
                    <a:pt x="22703" y="169395"/>
                  </a:cubicBezTo>
                  <a:lnTo>
                    <a:pt x="186064" y="169395"/>
                  </a:lnTo>
                  <a:cubicBezTo>
                    <a:pt x="200253" y="151552"/>
                    <a:pt x="208767" y="128979"/>
                    <a:pt x="208767" y="104384"/>
                  </a:cubicBezTo>
                  <a:cubicBezTo>
                    <a:pt x="208767" y="46744"/>
                    <a:pt x="162023" y="0"/>
                    <a:pt x="104384" y="0"/>
                  </a:cubicBezTo>
                  <a:close/>
                </a:path>
              </a:pathLst>
            </a:custGeom>
            <a:solidFill>
              <a:srgbClr val="E9EFB7"/>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12" name="Google Shape;3512;p25"/>
            <p:cNvSpPr/>
            <p:nvPr/>
          </p:nvSpPr>
          <p:spPr>
            <a:xfrm>
              <a:off x="1758200" y="2093375"/>
              <a:ext cx="4084025" cy="3342725"/>
            </a:xfrm>
            <a:custGeom>
              <a:rect b="b" l="l" r="r" t="t"/>
              <a:pathLst>
                <a:path extrusionOk="0" h="133709" w="163361">
                  <a:moveTo>
                    <a:pt x="35197" y="0"/>
                  </a:moveTo>
                  <a:lnTo>
                    <a:pt x="0" y="95185"/>
                  </a:lnTo>
                  <a:cubicBezTo>
                    <a:pt x="16539" y="115899"/>
                    <a:pt x="40775" y="130219"/>
                    <a:pt x="68404" y="133709"/>
                  </a:cubicBezTo>
                  <a:lnTo>
                    <a:pt x="94957" y="133709"/>
                  </a:lnTo>
                  <a:cubicBezTo>
                    <a:pt x="122586" y="130219"/>
                    <a:pt x="146822" y="115899"/>
                    <a:pt x="163361" y="95185"/>
                  </a:cubicBezTo>
                  <a:lnTo>
                    <a:pt x="128164" y="0"/>
                  </a:lnTo>
                  <a:close/>
                </a:path>
              </a:pathLst>
            </a:custGeom>
            <a:solidFill>
              <a:srgbClr val="849238"/>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13" name="Google Shape;3513;p25"/>
            <p:cNvSpPr/>
            <p:nvPr/>
          </p:nvSpPr>
          <p:spPr>
            <a:xfrm>
              <a:off x="1829150" y="4063600"/>
              <a:ext cx="750275" cy="956600"/>
            </a:xfrm>
            <a:custGeom>
              <a:rect b="b" l="l" r="r" t="t"/>
              <a:pathLst>
                <a:path extrusionOk="0" h="38264" w="30011">
                  <a:moveTo>
                    <a:pt x="3230" y="1"/>
                  </a:moveTo>
                  <a:lnTo>
                    <a:pt x="0" y="8743"/>
                  </a:lnTo>
                  <a:cubicBezTo>
                    <a:pt x="7699" y="14582"/>
                    <a:pt x="20975" y="16213"/>
                    <a:pt x="30011" y="38264"/>
                  </a:cubicBezTo>
                  <a:cubicBezTo>
                    <a:pt x="30011" y="7601"/>
                    <a:pt x="19540" y="8156"/>
                    <a:pt x="3230" y="1"/>
                  </a:cubicBez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14" name="Google Shape;3514;p25"/>
            <p:cNvSpPr/>
            <p:nvPr/>
          </p:nvSpPr>
          <p:spPr>
            <a:xfrm>
              <a:off x="5021000" y="4063600"/>
              <a:ext cx="750275" cy="956600"/>
            </a:xfrm>
            <a:custGeom>
              <a:rect b="b" l="l" r="r" t="t"/>
              <a:pathLst>
                <a:path extrusionOk="0" h="38264" w="30011">
                  <a:moveTo>
                    <a:pt x="26781" y="1"/>
                  </a:moveTo>
                  <a:cubicBezTo>
                    <a:pt x="10471" y="8156"/>
                    <a:pt x="1" y="7601"/>
                    <a:pt x="1" y="38264"/>
                  </a:cubicBezTo>
                  <a:cubicBezTo>
                    <a:pt x="9036" y="16213"/>
                    <a:pt x="22312" y="14582"/>
                    <a:pt x="30011" y="8743"/>
                  </a:cubicBezTo>
                  <a:lnTo>
                    <a:pt x="26781" y="1"/>
                  </a:ln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15" name="Google Shape;3515;p25"/>
            <p:cNvSpPr/>
            <p:nvPr/>
          </p:nvSpPr>
          <p:spPr>
            <a:xfrm>
              <a:off x="2676450" y="3275025"/>
              <a:ext cx="2247525" cy="2182300"/>
            </a:xfrm>
            <a:custGeom>
              <a:rect b="b" l="l" r="r" t="t"/>
              <a:pathLst>
                <a:path extrusionOk="0" h="87292" w="89901">
                  <a:moveTo>
                    <a:pt x="24563" y="0"/>
                  </a:moveTo>
                  <a:cubicBezTo>
                    <a:pt x="7862" y="12037"/>
                    <a:pt x="0" y="47560"/>
                    <a:pt x="1273" y="51964"/>
                  </a:cubicBezTo>
                  <a:cubicBezTo>
                    <a:pt x="1697" y="53421"/>
                    <a:pt x="3125" y="53907"/>
                    <a:pt x="4840" y="53907"/>
                  </a:cubicBezTo>
                  <a:cubicBezTo>
                    <a:pt x="8271" y="53907"/>
                    <a:pt x="12852" y="51964"/>
                    <a:pt x="12853" y="51964"/>
                  </a:cubicBezTo>
                  <a:lnTo>
                    <a:pt x="12853" y="51964"/>
                  </a:lnTo>
                  <a:cubicBezTo>
                    <a:pt x="12853" y="51964"/>
                    <a:pt x="12461" y="70688"/>
                    <a:pt x="15723" y="73493"/>
                  </a:cubicBezTo>
                  <a:cubicBezTo>
                    <a:pt x="16280" y="73972"/>
                    <a:pt x="16937" y="74170"/>
                    <a:pt x="17644" y="74170"/>
                  </a:cubicBezTo>
                  <a:cubicBezTo>
                    <a:pt x="21083" y="74170"/>
                    <a:pt x="25705" y="69481"/>
                    <a:pt x="25705" y="69481"/>
                  </a:cubicBezTo>
                  <a:cubicBezTo>
                    <a:pt x="25705" y="69481"/>
                    <a:pt x="27727" y="78451"/>
                    <a:pt x="31674" y="86443"/>
                  </a:cubicBezTo>
                  <a:cubicBezTo>
                    <a:pt x="36013" y="86998"/>
                    <a:pt x="40449" y="87291"/>
                    <a:pt x="44951" y="87291"/>
                  </a:cubicBezTo>
                  <a:cubicBezTo>
                    <a:pt x="49452" y="87291"/>
                    <a:pt x="53888" y="86998"/>
                    <a:pt x="58227" y="86443"/>
                  </a:cubicBezTo>
                  <a:cubicBezTo>
                    <a:pt x="62174" y="78451"/>
                    <a:pt x="64196" y="69481"/>
                    <a:pt x="64196" y="69481"/>
                  </a:cubicBezTo>
                  <a:cubicBezTo>
                    <a:pt x="64196" y="69481"/>
                    <a:pt x="68818" y="74170"/>
                    <a:pt x="72257" y="74170"/>
                  </a:cubicBezTo>
                  <a:cubicBezTo>
                    <a:pt x="72964" y="74170"/>
                    <a:pt x="73621" y="73972"/>
                    <a:pt x="74178" y="73493"/>
                  </a:cubicBezTo>
                  <a:cubicBezTo>
                    <a:pt x="77440" y="70688"/>
                    <a:pt x="77049" y="51964"/>
                    <a:pt x="77049" y="51964"/>
                  </a:cubicBezTo>
                  <a:lnTo>
                    <a:pt x="77049" y="51964"/>
                  </a:lnTo>
                  <a:cubicBezTo>
                    <a:pt x="77049" y="51964"/>
                    <a:pt x="81630" y="53907"/>
                    <a:pt x="85061" y="53907"/>
                  </a:cubicBezTo>
                  <a:cubicBezTo>
                    <a:pt x="86776" y="53907"/>
                    <a:pt x="88205" y="53421"/>
                    <a:pt x="88629" y="51964"/>
                  </a:cubicBezTo>
                  <a:cubicBezTo>
                    <a:pt x="89901" y="47560"/>
                    <a:pt x="82039" y="12037"/>
                    <a:pt x="6533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16" name="Google Shape;3516;p25"/>
            <p:cNvSpPr/>
            <p:nvPr/>
          </p:nvSpPr>
          <p:spPr>
            <a:xfrm>
              <a:off x="1384700" y="238125"/>
              <a:ext cx="1657925" cy="1478500"/>
            </a:xfrm>
            <a:custGeom>
              <a:rect b="b" l="l" r="r" t="t"/>
              <a:pathLst>
                <a:path extrusionOk="0" h="59140" w="66317">
                  <a:moveTo>
                    <a:pt x="15886" y="0"/>
                  </a:moveTo>
                  <a:cubicBezTo>
                    <a:pt x="1" y="0"/>
                    <a:pt x="30370" y="59140"/>
                    <a:pt x="30370" y="59140"/>
                  </a:cubicBezTo>
                  <a:lnTo>
                    <a:pt x="66317" y="21007"/>
                  </a:lnTo>
                  <a:lnTo>
                    <a:pt x="65012" y="18006"/>
                  </a:lnTo>
                  <a:cubicBezTo>
                    <a:pt x="63439" y="18685"/>
                    <a:pt x="61801" y="18987"/>
                    <a:pt x="60112" y="18987"/>
                  </a:cubicBezTo>
                  <a:cubicBezTo>
                    <a:pt x="46707" y="18987"/>
                    <a:pt x="30023" y="0"/>
                    <a:pt x="15886" y="0"/>
                  </a:cubicBezTo>
                  <a:close/>
                </a:path>
              </a:pathLst>
            </a:custGeom>
            <a:solidFill>
              <a:srgbClr val="C8D7A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17" name="Google Shape;3517;p25"/>
            <p:cNvSpPr/>
            <p:nvPr/>
          </p:nvSpPr>
          <p:spPr>
            <a:xfrm>
              <a:off x="1751675" y="391650"/>
              <a:ext cx="876675" cy="1174125"/>
            </a:xfrm>
            <a:custGeom>
              <a:rect b="b" l="l" r="r" t="t"/>
              <a:pathLst>
                <a:path extrusionOk="0" h="46965" w="35067">
                  <a:moveTo>
                    <a:pt x="3013" y="1"/>
                  </a:moveTo>
                  <a:cubicBezTo>
                    <a:pt x="2889" y="1"/>
                    <a:pt x="2787" y="30"/>
                    <a:pt x="2708" y="89"/>
                  </a:cubicBezTo>
                  <a:cubicBezTo>
                    <a:pt x="0" y="2112"/>
                    <a:pt x="8677" y="31992"/>
                    <a:pt x="21366" y="46964"/>
                  </a:cubicBezTo>
                  <a:lnTo>
                    <a:pt x="35067" y="32448"/>
                  </a:lnTo>
                  <a:cubicBezTo>
                    <a:pt x="35067" y="32448"/>
                    <a:pt x="7141" y="1"/>
                    <a:pt x="3013" y="1"/>
                  </a:cubicBezTo>
                  <a:close/>
                </a:path>
              </a:pathLst>
            </a:custGeom>
            <a:solidFill>
              <a:srgbClr val="849238"/>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18" name="Google Shape;3518;p25"/>
            <p:cNvSpPr/>
            <p:nvPr/>
          </p:nvSpPr>
          <p:spPr>
            <a:xfrm>
              <a:off x="4557800" y="238125"/>
              <a:ext cx="1658750" cy="1478500"/>
            </a:xfrm>
            <a:custGeom>
              <a:rect b="b" l="l" r="r" t="t"/>
              <a:pathLst>
                <a:path extrusionOk="0" h="59140" w="66350">
                  <a:moveTo>
                    <a:pt x="50431" y="0"/>
                  </a:moveTo>
                  <a:cubicBezTo>
                    <a:pt x="36323" y="0"/>
                    <a:pt x="19616" y="18987"/>
                    <a:pt x="6206" y="18987"/>
                  </a:cubicBezTo>
                  <a:cubicBezTo>
                    <a:pt x="4516" y="18987"/>
                    <a:pt x="2879" y="18685"/>
                    <a:pt x="1305" y="18006"/>
                  </a:cubicBezTo>
                  <a:lnTo>
                    <a:pt x="0" y="21007"/>
                  </a:lnTo>
                  <a:lnTo>
                    <a:pt x="35948" y="59140"/>
                  </a:lnTo>
                  <a:cubicBezTo>
                    <a:pt x="35948" y="59140"/>
                    <a:pt x="66349" y="0"/>
                    <a:pt x="50431" y="0"/>
                  </a:cubicBezTo>
                  <a:close/>
                </a:path>
              </a:pathLst>
            </a:custGeom>
            <a:solidFill>
              <a:srgbClr val="C8D7A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19" name="Google Shape;3519;p25"/>
            <p:cNvSpPr/>
            <p:nvPr/>
          </p:nvSpPr>
          <p:spPr>
            <a:xfrm>
              <a:off x="4972875" y="391650"/>
              <a:ext cx="876700" cy="1174125"/>
            </a:xfrm>
            <a:custGeom>
              <a:rect b="b" l="l" r="r" t="t"/>
              <a:pathLst>
                <a:path extrusionOk="0" h="46965" w="35068">
                  <a:moveTo>
                    <a:pt x="32023" y="1"/>
                  </a:moveTo>
                  <a:cubicBezTo>
                    <a:pt x="27896" y="1"/>
                    <a:pt x="1" y="32448"/>
                    <a:pt x="1" y="32448"/>
                  </a:cubicBezTo>
                  <a:lnTo>
                    <a:pt x="13669" y="46964"/>
                  </a:lnTo>
                  <a:cubicBezTo>
                    <a:pt x="26358" y="31992"/>
                    <a:pt x="35067" y="2112"/>
                    <a:pt x="32327" y="89"/>
                  </a:cubicBezTo>
                  <a:cubicBezTo>
                    <a:pt x="32248" y="30"/>
                    <a:pt x="32146" y="1"/>
                    <a:pt x="32023" y="1"/>
                  </a:cubicBezTo>
                  <a:close/>
                </a:path>
              </a:pathLst>
            </a:custGeom>
            <a:solidFill>
              <a:srgbClr val="849238"/>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20" name="Google Shape;3520;p25"/>
            <p:cNvSpPr/>
            <p:nvPr/>
          </p:nvSpPr>
          <p:spPr>
            <a:xfrm>
              <a:off x="1689700" y="479500"/>
              <a:ext cx="4221025" cy="3187325"/>
            </a:xfrm>
            <a:custGeom>
              <a:rect b="b" l="l" r="r" t="t"/>
              <a:pathLst>
                <a:path extrusionOk="0" h="127493" w="168841">
                  <a:moveTo>
                    <a:pt x="84421" y="0"/>
                  </a:moveTo>
                  <a:cubicBezTo>
                    <a:pt x="53040" y="0"/>
                    <a:pt x="29163" y="22802"/>
                    <a:pt x="17126" y="47430"/>
                  </a:cubicBezTo>
                  <a:cubicBezTo>
                    <a:pt x="17126" y="47430"/>
                    <a:pt x="0" y="63316"/>
                    <a:pt x="17126" y="96229"/>
                  </a:cubicBezTo>
                  <a:cubicBezTo>
                    <a:pt x="32735" y="126142"/>
                    <a:pt x="75639" y="127492"/>
                    <a:pt x="83256" y="127492"/>
                  </a:cubicBezTo>
                  <a:cubicBezTo>
                    <a:pt x="84012" y="127492"/>
                    <a:pt x="84421" y="127479"/>
                    <a:pt x="84421" y="127479"/>
                  </a:cubicBezTo>
                  <a:cubicBezTo>
                    <a:pt x="84421" y="127479"/>
                    <a:pt x="84829" y="127492"/>
                    <a:pt x="85585" y="127492"/>
                  </a:cubicBezTo>
                  <a:cubicBezTo>
                    <a:pt x="93207" y="127492"/>
                    <a:pt x="136136" y="126142"/>
                    <a:pt x="151715" y="96229"/>
                  </a:cubicBezTo>
                  <a:cubicBezTo>
                    <a:pt x="168841" y="63316"/>
                    <a:pt x="151715" y="47430"/>
                    <a:pt x="151715" y="47430"/>
                  </a:cubicBezTo>
                  <a:cubicBezTo>
                    <a:pt x="139679" y="22802"/>
                    <a:pt x="115801" y="0"/>
                    <a:pt x="84421" y="0"/>
                  </a:cubicBezTo>
                  <a:close/>
                </a:path>
              </a:pathLst>
            </a:custGeom>
            <a:solidFill>
              <a:srgbClr val="C8D7A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21" name="Google Shape;3521;p25"/>
            <p:cNvSpPr/>
            <p:nvPr/>
          </p:nvSpPr>
          <p:spPr>
            <a:xfrm>
              <a:off x="1513550" y="1665225"/>
              <a:ext cx="4573325" cy="2236125"/>
            </a:xfrm>
            <a:custGeom>
              <a:rect b="b" l="l" r="r" t="t"/>
              <a:pathLst>
                <a:path extrusionOk="0" h="89445" w="182933">
                  <a:moveTo>
                    <a:pt x="24172" y="1"/>
                  </a:moveTo>
                  <a:cubicBezTo>
                    <a:pt x="24171" y="1"/>
                    <a:pt x="4600" y="11288"/>
                    <a:pt x="1077" y="30044"/>
                  </a:cubicBezTo>
                  <a:lnTo>
                    <a:pt x="1077" y="30044"/>
                  </a:lnTo>
                  <a:lnTo>
                    <a:pt x="9786" y="25836"/>
                  </a:lnTo>
                  <a:lnTo>
                    <a:pt x="9786" y="25836"/>
                  </a:lnTo>
                  <a:cubicBezTo>
                    <a:pt x="9786" y="25836"/>
                    <a:pt x="1" y="44723"/>
                    <a:pt x="15495" y="68502"/>
                  </a:cubicBezTo>
                  <a:lnTo>
                    <a:pt x="19311" y="61033"/>
                  </a:lnTo>
                  <a:cubicBezTo>
                    <a:pt x="19311" y="61033"/>
                    <a:pt x="20812" y="77049"/>
                    <a:pt x="33632" y="89444"/>
                  </a:cubicBezTo>
                  <a:cubicBezTo>
                    <a:pt x="33632" y="89444"/>
                    <a:pt x="39601" y="84095"/>
                    <a:pt x="53921" y="80670"/>
                  </a:cubicBezTo>
                  <a:cubicBezTo>
                    <a:pt x="64849" y="84682"/>
                    <a:pt x="77571" y="86835"/>
                    <a:pt x="91467" y="86835"/>
                  </a:cubicBezTo>
                  <a:cubicBezTo>
                    <a:pt x="105363" y="86835"/>
                    <a:pt x="118084" y="84682"/>
                    <a:pt x="129012" y="80670"/>
                  </a:cubicBezTo>
                  <a:cubicBezTo>
                    <a:pt x="143332" y="84095"/>
                    <a:pt x="149302" y="89444"/>
                    <a:pt x="149302" y="89444"/>
                  </a:cubicBezTo>
                  <a:cubicBezTo>
                    <a:pt x="162121" y="77049"/>
                    <a:pt x="163654" y="61033"/>
                    <a:pt x="163654" y="61033"/>
                  </a:cubicBezTo>
                  <a:lnTo>
                    <a:pt x="167438" y="68502"/>
                  </a:lnTo>
                  <a:cubicBezTo>
                    <a:pt x="182932" y="44723"/>
                    <a:pt x="173147" y="25836"/>
                    <a:pt x="173147" y="25836"/>
                  </a:cubicBezTo>
                  <a:lnTo>
                    <a:pt x="173147" y="25836"/>
                  </a:lnTo>
                  <a:lnTo>
                    <a:pt x="181856" y="30044"/>
                  </a:lnTo>
                  <a:lnTo>
                    <a:pt x="181856" y="30044"/>
                  </a:lnTo>
                  <a:cubicBezTo>
                    <a:pt x="178301" y="11288"/>
                    <a:pt x="158762" y="1"/>
                    <a:pt x="158761" y="1"/>
                  </a:cubicBezTo>
                  <a:lnTo>
                    <a:pt x="158761" y="1"/>
                  </a:lnTo>
                  <a:cubicBezTo>
                    <a:pt x="158762" y="1"/>
                    <a:pt x="164568" y="10048"/>
                    <a:pt x="158403" y="25836"/>
                  </a:cubicBezTo>
                  <a:lnTo>
                    <a:pt x="150541" y="13603"/>
                  </a:lnTo>
                  <a:lnTo>
                    <a:pt x="150541" y="13603"/>
                  </a:lnTo>
                  <a:cubicBezTo>
                    <a:pt x="150541" y="13605"/>
                    <a:pt x="156836" y="75451"/>
                    <a:pt x="91467" y="75451"/>
                  </a:cubicBezTo>
                  <a:cubicBezTo>
                    <a:pt x="26097" y="75451"/>
                    <a:pt x="32392" y="13604"/>
                    <a:pt x="32392" y="13603"/>
                  </a:cubicBezTo>
                  <a:lnTo>
                    <a:pt x="32392" y="13603"/>
                  </a:lnTo>
                  <a:lnTo>
                    <a:pt x="24531" y="25836"/>
                  </a:lnTo>
                  <a:cubicBezTo>
                    <a:pt x="18366" y="10048"/>
                    <a:pt x="24172" y="1"/>
                    <a:pt x="2417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22" name="Google Shape;3522;p25"/>
            <p:cNvSpPr/>
            <p:nvPr/>
          </p:nvSpPr>
          <p:spPr>
            <a:xfrm>
              <a:off x="3346775" y="2157800"/>
              <a:ext cx="875875" cy="689925"/>
            </a:xfrm>
            <a:custGeom>
              <a:rect b="b" l="l" r="r" t="t"/>
              <a:pathLst>
                <a:path extrusionOk="0" h="27597" w="35035">
                  <a:moveTo>
                    <a:pt x="17518" y="0"/>
                  </a:moveTo>
                  <a:cubicBezTo>
                    <a:pt x="10178" y="0"/>
                    <a:pt x="1" y="27597"/>
                    <a:pt x="1" y="27597"/>
                  </a:cubicBezTo>
                  <a:lnTo>
                    <a:pt x="35035" y="27597"/>
                  </a:lnTo>
                  <a:cubicBezTo>
                    <a:pt x="35035" y="27597"/>
                    <a:pt x="24825" y="0"/>
                    <a:pt x="17518" y="0"/>
                  </a:cubicBezTo>
                  <a:close/>
                </a:path>
              </a:pathLst>
            </a:custGeom>
            <a:solidFill>
              <a:srgbClr val="849238"/>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23" name="Google Shape;3523;p25"/>
            <p:cNvSpPr/>
            <p:nvPr/>
          </p:nvSpPr>
          <p:spPr>
            <a:xfrm>
              <a:off x="2857500" y="2005300"/>
              <a:ext cx="305825" cy="305825"/>
            </a:xfrm>
            <a:custGeom>
              <a:rect b="b" l="l" r="r" t="t"/>
              <a:pathLst>
                <a:path extrusionOk="0" h="12233" w="12233">
                  <a:moveTo>
                    <a:pt x="6100" y="0"/>
                  </a:moveTo>
                  <a:cubicBezTo>
                    <a:pt x="2740" y="0"/>
                    <a:pt x="0" y="2740"/>
                    <a:pt x="0" y="6100"/>
                  </a:cubicBezTo>
                  <a:cubicBezTo>
                    <a:pt x="0" y="9493"/>
                    <a:pt x="2740" y="12233"/>
                    <a:pt x="6100" y="12233"/>
                  </a:cubicBezTo>
                  <a:cubicBezTo>
                    <a:pt x="9492" y="12233"/>
                    <a:pt x="12232" y="9493"/>
                    <a:pt x="12232" y="6100"/>
                  </a:cubicBezTo>
                  <a:cubicBezTo>
                    <a:pt x="12232" y="2740"/>
                    <a:pt x="9492" y="0"/>
                    <a:pt x="6100" y="0"/>
                  </a:cubicBez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24" name="Google Shape;3524;p25"/>
            <p:cNvSpPr/>
            <p:nvPr/>
          </p:nvSpPr>
          <p:spPr>
            <a:xfrm>
              <a:off x="3009975" y="2005300"/>
              <a:ext cx="153350" cy="152525"/>
            </a:xfrm>
            <a:custGeom>
              <a:rect b="b" l="l" r="r" t="t"/>
              <a:pathLst>
                <a:path extrusionOk="0" h="6101" w="6134">
                  <a:moveTo>
                    <a:pt x="3067" y="0"/>
                  </a:moveTo>
                  <a:cubicBezTo>
                    <a:pt x="1371" y="0"/>
                    <a:pt x="1" y="1370"/>
                    <a:pt x="1" y="3034"/>
                  </a:cubicBezTo>
                  <a:cubicBezTo>
                    <a:pt x="1" y="4730"/>
                    <a:pt x="1371" y="6100"/>
                    <a:pt x="3067" y="6100"/>
                  </a:cubicBezTo>
                  <a:cubicBezTo>
                    <a:pt x="4763" y="6100"/>
                    <a:pt x="6133" y="4730"/>
                    <a:pt x="6133" y="3034"/>
                  </a:cubicBezTo>
                  <a:cubicBezTo>
                    <a:pt x="6133" y="1370"/>
                    <a:pt x="4763" y="0"/>
                    <a:pt x="306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25" name="Google Shape;3525;p25"/>
            <p:cNvSpPr/>
            <p:nvPr/>
          </p:nvSpPr>
          <p:spPr>
            <a:xfrm>
              <a:off x="4437100" y="2005300"/>
              <a:ext cx="305850" cy="305825"/>
            </a:xfrm>
            <a:custGeom>
              <a:rect b="b" l="l" r="r" t="t"/>
              <a:pathLst>
                <a:path extrusionOk="0" h="12233" w="12234">
                  <a:moveTo>
                    <a:pt x="6133" y="0"/>
                  </a:moveTo>
                  <a:cubicBezTo>
                    <a:pt x="2741" y="0"/>
                    <a:pt x="1" y="2740"/>
                    <a:pt x="1" y="6100"/>
                  </a:cubicBezTo>
                  <a:cubicBezTo>
                    <a:pt x="1" y="9493"/>
                    <a:pt x="2741" y="12233"/>
                    <a:pt x="6133" y="12233"/>
                  </a:cubicBezTo>
                  <a:cubicBezTo>
                    <a:pt x="9493" y="12233"/>
                    <a:pt x="12233" y="9493"/>
                    <a:pt x="12233" y="6100"/>
                  </a:cubicBezTo>
                  <a:cubicBezTo>
                    <a:pt x="12233" y="2740"/>
                    <a:pt x="9493" y="0"/>
                    <a:pt x="6133" y="0"/>
                  </a:cubicBez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26" name="Google Shape;3526;p25"/>
            <p:cNvSpPr/>
            <p:nvPr/>
          </p:nvSpPr>
          <p:spPr>
            <a:xfrm>
              <a:off x="4590425" y="2005300"/>
              <a:ext cx="152525" cy="152525"/>
            </a:xfrm>
            <a:custGeom>
              <a:rect b="b" l="l" r="r" t="t"/>
              <a:pathLst>
                <a:path extrusionOk="0" h="6101" w="6101">
                  <a:moveTo>
                    <a:pt x="3066" y="0"/>
                  </a:moveTo>
                  <a:cubicBezTo>
                    <a:pt x="1370" y="0"/>
                    <a:pt x="0" y="1370"/>
                    <a:pt x="0" y="3034"/>
                  </a:cubicBezTo>
                  <a:cubicBezTo>
                    <a:pt x="0" y="4730"/>
                    <a:pt x="1370" y="6100"/>
                    <a:pt x="3066" y="6100"/>
                  </a:cubicBezTo>
                  <a:cubicBezTo>
                    <a:pt x="4730" y="6100"/>
                    <a:pt x="6100" y="4730"/>
                    <a:pt x="6100" y="3034"/>
                  </a:cubicBezTo>
                  <a:cubicBezTo>
                    <a:pt x="6100" y="1370"/>
                    <a:pt x="4730" y="0"/>
                    <a:pt x="306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27" name="Google Shape;3527;p25"/>
            <p:cNvSpPr/>
            <p:nvPr/>
          </p:nvSpPr>
          <p:spPr>
            <a:xfrm>
              <a:off x="3288075" y="3201625"/>
              <a:ext cx="1024275" cy="1023475"/>
            </a:xfrm>
            <a:custGeom>
              <a:rect b="b" l="l" r="r" t="t"/>
              <a:pathLst>
                <a:path extrusionOk="0" h="40939" w="40971">
                  <a:moveTo>
                    <a:pt x="20486" y="1"/>
                  </a:moveTo>
                  <a:cubicBezTo>
                    <a:pt x="9166" y="1"/>
                    <a:pt x="0" y="9167"/>
                    <a:pt x="0" y="20453"/>
                  </a:cubicBezTo>
                  <a:cubicBezTo>
                    <a:pt x="0" y="31772"/>
                    <a:pt x="9166" y="40939"/>
                    <a:pt x="20486" y="40939"/>
                  </a:cubicBezTo>
                  <a:cubicBezTo>
                    <a:pt x="31805" y="40939"/>
                    <a:pt x="40971" y="31772"/>
                    <a:pt x="40971" y="20453"/>
                  </a:cubicBezTo>
                  <a:cubicBezTo>
                    <a:pt x="40971" y="9167"/>
                    <a:pt x="31805" y="1"/>
                    <a:pt x="20486" y="1"/>
                  </a:cubicBezTo>
                  <a:close/>
                </a:path>
              </a:pathLst>
            </a:custGeom>
            <a:solidFill>
              <a:srgbClr val="C8D7A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28" name="Google Shape;3528;p25"/>
            <p:cNvSpPr/>
            <p:nvPr/>
          </p:nvSpPr>
          <p:spPr>
            <a:xfrm>
              <a:off x="2869725" y="2854700"/>
              <a:ext cx="1860975" cy="1046650"/>
            </a:xfrm>
            <a:custGeom>
              <a:rect b="b" l="l" r="r" t="t"/>
              <a:pathLst>
                <a:path extrusionOk="0" h="41866" w="74439">
                  <a:moveTo>
                    <a:pt x="21855" y="0"/>
                  </a:moveTo>
                  <a:cubicBezTo>
                    <a:pt x="21606" y="0"/>
                    <a:pt x="21356" y="5"/>
                    <a:pt x="21105" y="14"/>
                  </a:cubicBezTo>
                  <a:cubicBezTo>
                    <a:pt x="10439" y="308"/>
                    <a:pt x="1566" y="8789"/>
                    <a:pt x="848" y="19423"/>
                  </a:cubicBezTo>
                  <a:cubicBezTo>
                    <a:pt x="0" y="31655"/>
                    <a:pt x="9688" y="41865"/>
                    <a:pt x="21725" y="41865"/>
                  </a:cubicBezTo>
                  <a:cubicBezTo>
                    <a:pt x="24172" y="41865"/>
                    <a:pt x="26488" y="41441"/>
                    <a:pt x="28673" y="40691"/>
                  </a:cubicBezTo>
                  <a:cubicBezTo>
                    <a:pt x="31430" y="39713"/>
                    <a:pt x="34325" y="39223"/>
                    <a:pt x="37220" y="39223"/>
                  </a:cubicBezTo>
                  <a:cubicBezTo>
                    <a:pt x="40115" y="39223"/>
                    <a:pt x="43010" y="39713"/>
                    <a:pt x="45766" y="40691"/>
                  </a:cubicBezTo>
                  <a:cubicBezTo>
                    <a:pt x="47952" y="41441"/>
                    <a:pt x="50268" y="41865"/>
                    <a:pt x="52714" y="41865"/>
                  </a:cubicBezTo>
                  <a:cubicBezTo>
                    <a:pt x="64751" y="41865"/>
                    <a:pt x="74439" y="31655"/>
                    <a:pt x="73591" y="19423"/>
                  </a:cubicBezTo>
                  <a:cubicBezTo>
                    <a:pt x="72873" y="8789"/>
                    <a:pt x="64000" y="308"/>
                    <a:pt x="53334" y="14"/>
                  </a:cubicBezTo>
                  <a:cubicBezTo>
                    <a:pt x="53083" y="5"/>
                    <a:pt x="52833" y="0"/>
                    <a:pt x="52584" y="0"/>
                  </a:cubicBezTo>
                  <a:cubicBezTo>
                    <a:pt x="50211" y="0"/>
                    <a:pt x="47924" y="418"/>
                    <a:pt x="45799" y="1156"/>
                  </a:cubicBezTo>
                  <a:cubicBezTo>
                    <a:pt x="43026" y="2134"/>
                    <a:pt x="40123" y="2624"/>
                    <a:pt x="37220" y="2624"/>
                  </a:cubicBezTo>
                  <a:cubicBezTo>
                    <a:pt x="34316" y="2624"/>
                    <a:pt x="31413" y="2134"/>
                    <a:pt x="28641" y="1156"/>
                  </a:cubicBezTo>
                  <a:cubicBezTo>
                    <a:pt x="26515" y="418"/>
                    <a:pt x="24229" y="0"/>
                    <a:pt x="2185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29" name="Google Shape;3529;p25"/>
            <p:cNvSpPr/>
            <p:nvPr/>
          </p:nvSpPr>
          <p:spPr>
            <a:xfrm>
              <a:off x="3723550" y="3191025"/>
              <a:ext cx="153325" cy="649150"/>
            </a:xfrm>
            <a:custGeom>
              <a:rect b="b" l="l" r="r" t="t"/>
              <a:pathLst>
                <a:path extrusionOk="0" h="25966" w="6133">
                  <a:moveTo>
                    <a:pt x="3067" y="1"/>
                  </a:moveTo>
                  <a:cubicBezTo>
                    <a:pt x="1370" y="1"/>
                    <a:pt x="0" y="1371"/>
                    <a:pt x="0" y="3067"/>
                  </a:cubicBezTo>
                  <a:lnTo>
                    <a:pt x="0" y="25966"/>
                  </a:lnTo>
                  <a:cubicBezTo>
                    <a:pt x="1028" y="25835"/>
                    <a:pt x="2047" y="25770"/>
                    <a:pt x="3067" y="25770"/>
                  </a:cubicBezTo>
                  <a:cubicBezTo>
                    <a:pt x="4086" y="25770"/>
                    <a:pt x="5105" y="25835"/>
                    <a:pt x="6133" y="25966"/>
                  </a:cubicBezTo>
                  <a:lnTo>
                    <a:pt x="6133" y="3067"/>
                  </a:lnTo>
                  <a:cubicBezTo>
                    <a:pt x="6133" y="1371"/>
                    <a:pt x="4763" y="1"/>
                    <a:pt x="3067" y="1"/>
                  </a:cubicBez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30" name="Google Shape;3530;p25"/>
            <p:cNvSpPr/>
            <p:nvPr/>
          </p:nvSpPr>
          <p:spPr>
            <a:xfrm>
              <a:off x="3045875" y="2659700"/>
              <a:ext cx="1508675" cy="680575"/>
            </a:xfrm>
            <a:custGeom>
              <a:rect b="b" l="l" r="r" t="t"/>
              <a:pathLst>
                <a:path extrusionOk="0" h="27223" w="60347">
                  <a:moveTo>
                    <a:pt x="18236" y="1"/>
                  </a:moveTo>
                  <a:cubicBezTo>
                    <a:pt x="17284" y="1"/>
                    <a:pt x="16261" y="248"/>
                    <a:pt x="15103" y="866"/>
                  </a:cubicBezTo>
                  <a:cubicBezTo>
                    <a:pt x="0" y="8891"/>
                    <a:pt x="15103" y="27223"/>
                    <a:pt x="30174" y="27223"/>
                  </a:cubicBezTo>
                  <a:cubicBezTo>
                    <a:pt x="45277" y="27223"/>
                    <a:pt x="60347" y="8891"/>
                    <a:pt x="45277" y="866"/>
                  </a:cubicBezTo>
                  <a:cubicBezTo>
                    <a:pt x="44112" y="248"/>
                    <a:pt x="43085" y="1"/>
                    <a:pt x="42131" y="1"/>
                  </a:cubicBezTo>
                  <a:cubicBezTo>
                    <a:pt x="38356" y="1"/>
                    <a:pt x="35720" y="3867"/>
                    <a:pt x="30174" y="3867"/>
                  </a:cubicBezTo>
                  <a:cubicBezTo>
                    <a:pt x="24653" y="3867"/>
                    <a:pt x="22001" y="1"/>
                    <a:pt x="18236" y="1"/>
                  </a:cubicBez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31" name="Google Shape;3531;p25"/>
            <p:cNvSpPr/>
            <p:nvPr/>
          </p:nvSpPr>
          <p:spPr>
            <a:xfrm>
              <a:off x="3045875" y="2659550"/>
              <a:ext cx="907675" cy="680725"/>
            </a:xfrm>
            <a:custGeom>
              <a:rect b="b" l="l" r="r" t="t"/>
              <a:pathLst>
                <a:path extrusionOk="0" h="27229" w="36307">
                  <a:moveTo>
                    <a:pt x="18243" y="0"/>
                  </a:moveTo>
                  <a:cubicBezTo>
                    <a:pt x="17290" y="0"/>
                    <a:pt x="16264" y="248"/>
                    <a:pt x="15103" y="872"/>
                  </a:cubicBezTo>
                  <a:cubicBezTo>
                    <a:pt x="0" y="8897"/>
                    <a:pt x="15103" y="27229"/>
                    <a:pt x="30174" y="27229"/>
                  </a:cubicBezTo>
                  <a:cubicBezTo>
                    <a:pt x="32229" y="27229"/>
                    <a:pt x="34316" y="26903"/>
                    <a:pt x="36306" y="26283"/>
                  </a:cubicBezTo>
                  <a:cubicBezTo>
                    <a:pt x="24693" y="22695"/>
                    <a:pt x="15723" y="9908"/>
                    <a:pt x="24759" y="2536"/>
                  </a:cubicBezTo>
                  <a:cubicBezTo>
                    <a:pt x="22410" y="1430"/>
                    <a:pt x="20533" y="0"/>
                    <a:pt x="18243" y="0"/>
                  </a:cubicBez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32" name="Google Shape;3532;p25"/>
            <p:cNvSpPr/>
            <p:nvPr/>
          </p:nvSpPr>
          <p:spPr>
            <a:xfrm>
              <a:off x="2236900" y="3301700"/>
              <a:ext cx="884825" cy="325650"/>
            </a:xfrm>
            <a:custGeom>
              <a:rect b="b" l="l" r="r" t="t"/>
              <a:pathLst>
                <a:path extrusionOk="0" h="13026" w="35393">
                  <a:moveTo>
                    <a:pt x="32245" y="0"/>
                  </a:moveTo>
                  <a:cubicBezTo>
                    <a:pt x="32164" y="0"/>
                    <a:pt x="32082" y="4"/>
                    <a:pt x="32000" y="10"/>
                  </a:cubicBezTo>
                  <a:cubicBezTo>
                    <a:pt x="31381" y="42"/>
                    <a:pt x="16473" y="1217"/>
                    <a:pt x="2284" y="7154"/>
                  </a:cubicBezTo>
                  <a:cubicBezTo>
                    <a:pt x="718" y="7806"/>
                    <a:pt x="0" y="9600"/>
                    <a:pt x="653" y="11166"/>
                  </a:cubicBezTo>
                  <a:cubicBezTo>
                    <a:pt x="1142" y="12340"/>
                    <a:pt x="2284" y="13025"/>
                    <a:pt x="3458" y="13025"/>
                  </a:cubicBezTo>
                  <a:cubicBezTo>
                    <a:pt x="3849" y="13025"/>
                    <a:pt x="4273" y="12960"/>
                    <a:pt x="4665" y="12797"/>
                  </a:cubicBezTo>
                  <a:cubicBezTo>
                    <a:pt x="17876" y="7251"/>
                    <a:pt x="32261" y="6110"/>
                    <a:pt x="32457" y="6110"/>
                  </a:cubicBezTo>
                  <a:cubicBezTo>
                    <a:pt x="34121" y="5979"/>
                    <a:pt x="35393" y="4511"/>
                    <a:pt x="35262" y="2815"/>
                  </a:cubicBezTo>
                  <a:cubicBezTo>
                    <a:pt x="35138" y="1201"/>
                    <a:pt x="33832" y="0"/>
                    <a:pt x="32245" y="0"/>
                  </a:cubicBez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33" name="Google Shape;3533;p25"/>
            <p:cNvSpPr/>
            <p:nvPr/>
          </p:nvSpPr>
          <p:spPr>
            <a:xfrm>
              <a:off x="4478700" y="3301700"/>
              <a:ext cx="884825" cy="325650"/>
            </a:xfrm>
            <a:custGeom>
              <a:rect b="b" l="l" r="r" t="t"/>
              <a:pathLst>
                <a:path extrusionOk="0" h="13026" w="35393">
                  <a:moveTo>
                    <a:pt x="3153" y="0"/>
                  </a:moveTo>
                  <a:cubicBezTo>
                    <a:pt x="1590" y="0"/>
                    <a:pt x="255" y="1201"/>
                    <a:pt x="131" y="2815"/>
                  </a:cubicBezTo>
                  <a:cubicBezTo>
                    <a:pt x="0" y="4511"/>
                    <a:pt x="1272" y="5979"/>
                    <a:pt x="2936" y="6110"/>
                  </a:cubicBezTo>
                  <a:cubicBezTo>
                    <a:pt x="3099" y="6110"/>
                    <a:pt x="17452" y="7219"/>
                    <a:pt x="30728" y="12797"/>
                  </a:cubicBezTo>
                  <a:cubicBezTo>
                    <a:pt x="31120" y="12960"/>
                    <a:pt x="31544" y="13025"/>
                    <a:pt x="31935" y="13025"/>
                  </a:cubicBezTo>
                  <a:cubicBezTo>
                    <a:pt x="33109" y="13025"/>
                    <a:pt x="34251" y="12340"/>
                    <a:pt x="34740" y="11166"/>
                  </a:cubicBezTo>
                  <a:cubicBezTo>
                    <a:pt x="35393" y="9600"/>
                    <a:pt x="34675" y="7806"/>
                    <a:pt x="33109" y="7154"/>
                  </a:cubicBezTo>
                  <a:cubicBezTo>
                    <a:pt x="18920" y="1217"/>
                    <a:pt x="4013" y="42"/>
                    <a:pt x="3393" y="10"/>
                  </a:cubicBezTo>
                  <a:cubicBezTo>
                    <a:pt x="3312" y="4"/>
                    <a:pt x="3232" y="0"/>
                    <a:pt x="3153" y="0"/>
                  </a:cubicBez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34" name="Google Shape;3534;p25"/>
            <p:cNvSpPr/>
            <p:nvPr/>
          </p:nvSpPr>
          <p:spPr>
            <a:xfrm>
              <a:off x="2365750" y="3546150"/>
              <a:ext cx="817950" cy="648775"/>
            </a:xfrm>
            <a:custGeom>
              <a:rect b="b" l="l" r="r" t="t"/>
              <a:pathLst>
                <a:path extrusionOk="0" h="25951" w="32718">
                  <a:moveTo>
                    <a:pt x="29260" y="1"/>
                  </a:moveTo>
                  <a:cubicBezTo>
                    <a:pt x="28891" y="1"/>
                    <a:pt x="28516" y="69"/>
                    <a:pt x="28151" y="214"/>
                  </a:cubicBezTo>
                  <a:cubicBezTo>
                    <a:pt x="27564" y="409"/>
                    <a:pt x="13962" y="5824"/>
                    <a:pt x="1077" y="20927"/>
                  </a:cubicBezTo>
                  <a:cubicBezTo>
                    <a:pt x="0" y="22199"/>
                    <a:pt x="163" y="24124"/>
                    <a:pt x="1436" y="25233"/>
                  </a:cubicBezTo>
                  <a:cubicBezTo>
                    <a:pt x="2023" y="25722"/>
                    <a:pt x="2708" y="25951"/>
                    <a:pt x="3425" y="25951"/>
                  </a:cubicBezTo>
                  <a:cubicBezTo>
                    <a:pt x="4273" y="25951"/>
                    <a:pt x="5154" y="25592"/>
                    <a:pt x="5741" y="24874"/>
                  </a:cubicBezTo>
                  <a:cubicBezTo>
                    <a:pt x="17517" y="11076"/>
                    <a:pt x="30141" y="5987"/>
                    <a:pt x="30369" y="5889"/>
                  </a:cubicBezTo>
                  <a:cubicBezTo>
                    <a:pt x="31935" y="5302"/>
                    <a:pt x="32718" y="3508"/>
                    <a:pt x="32098" y="1942"/>
                  </a:cubicBezTo>
                  <a:cubicBezTo>
                    <a:pt x="31623" y="741"/>
                    <a:pt x="30476" y="1"/>
                    <a:pt x="29260" y="1"/>
                  </a:cubicBez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35" name="Google Shape;3535;p25"/>
            <p:cNvSpPr/>
            <p:nvPr/>
          </p:nvSpPr>
          <p:spPr>
            <a:xfrm>
              <a:off x="4416725" y="3546150"/>
              <a:ext cx="817950" cy="648775"/>
            </a:xfrm>
            <a:custGeom>
              <a:rect b="b" l="l" r="r" t="t"/>
              <a:pathLst>
                <a:path extrusionOk="0" h="25951" w="32718">
                  <a:moveTo>
                    <a:pt x="3458" y="1"/>
                  </a:moveTo>
                  <a:cubicBezTo>
                    <a:pt x="2243" y="1"/>
                    <a:pt x="1095" y="741"/>
                    <a:pt x="620" y="1942"/>
                  </a:cubicBezTo>
                  <a:cubicBezTo>
                    <a:pt x="0" y="3508"/>
                    <a:pt x="783" y="5270"/>
                    <a:pt x="2349" y="5889"/>
                  </a:cubicBezTo>
                  <a:cubicBezTo>
                    <a:pt x="2479" y="5955"/>
                    <a:pt x="15168" y="11043"/>
                    <a:pt x="26977" y="24874"/>
                  </a:cubicBezTo>
                  <a:cubicBezTo>
                    <a:pt x="27564" y="25592"/>
                    <a:pt x="28445" y="25951"/>
                    <a:pt x="29293" y="25951"/>
                  </a:cubicBezTo>
                  <a:cubicBezTo>
                    <a:pt x="30010" y="25951"/>
                    <a:pt x="30695" y="25722"/>
                    <a:pt x="31283" y="25233"/>
                  </a:cubicBezTo>
                  <a:cubicBezTo>
                    <a:pt x="32555" y="24124"/>
                    <a:pt x="32718" y="22199"/>
                    <a:pt x="31641" y="20927"/>
                  </a:cubicBezTo>
                  <a:cubicBezTo>
                    <a:pt x="18757" y="5824"/>
                    <a:pt x="5154" y="409"/>
                    <a:pt x="4567" y="214"/>
                  </a:cubicBezTo>
                  <a:cubicBezTo>
                    <a:pt x="4202" y="69"/>
                    <a:pt x="3827" y="1"/>
                    <a:pt x="3458" y="1"/>
                  </a:cubicBez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36" name="Google Shape;3536;p25"/>
            <p:cNvSpPr/>
            <p:nvPr/>
          </p:nvSpPr>
          <p:spPr>
            <a:xfrm>
              <a:off x="2774300" y="1410800"/>
              <a:ext cx="618175" cy="747025"/>
            </a:xfrm>
            <a:custGeom>
              <a:rect b="b" l="l" r="r" t="t"/>
              <a:pathLst>
                <a:path extrusionOk="0" h="29881" w="24727">
                  <a:moveTo>
                    <a:pt x="1" y="0"/>
                  </a:moveTo>
                  <a:cubicBezTo>
                    <a:pt x="1" y="15886"/>
                    <a:pt x="15560" y="7536"/>
                    <a:pt x="24727" y="29880"/>
                  </a:cubicBezTo>
                  <a:cubicBezTo>
                    <a:pt x="24727" y="5154"/>
                    <a:pt x="14745" y="10178"/>
                    <a:pt x="1" y="0"/>
                  </a:cubicBez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37" name="Google Shape;3537;p25"/>
            <p:cNvSpPr/>
            <p:nvPr/>
          </p:nvSpPr>
          <p:spPr>
            <a:xfrm>
              <a:off x="2774300" y="1410800"/>
              <a:ext cx="171275" cy="230000"/>
            </a:xfrm>
            <a:custGeom>
              <a:rect b="b" l="l" r="r" t="t"/>
              <a:pathLst>
                <a:path extrusionOk="0" h="9200" w="6851">
                  <a:moveTo>
                    <a:pt x="1" y="0"/>
                  </a:moveTo>
                  <a:cubicBezTo>
                    <a:pt x="1" y="4730"/>
                    <a:pt x="1371" y="7307"/>
                    <a:pt x="3556" y="9199"/>
                  </a:cubicBezTo>
                  <a:cubicBezTo>
                    <a:pt x="4633" y="7372"/>
                    <a:pt x="5709" y="5644"/>
                    <a:pt x="6851" y="3980"/>
                  </a:cubicBezTo>
                  <a:cubicBezTo>
                    <a:pt x="4698" y="2904"/>
                    <a:pt x="2415" y="1664"/>
                    <a:pt x="1" y="0"/>
                  </a:cubicBez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38" name="Google Shape;3538;p25"/>
            <p:cNvSpPr/>
            <p:nvPr/>
          </p:nvSpPr>
          <p:spPr>
            <a:xfrm>
              <a:off x="4207950" y="1410800"/>
              <a:ext cx="618175" cy="747025"/>
            </a:xfrm>
            <a:custGeom>
              <a:rect b="b" l="l" r="r" t="t"/>
              <a:pathLst>
                <a:path extrusionOk="0" h="29881" w="24727">
                  <a:moveTo>
                    <a:pt x="24726" y="0"/>
                  </a:moveTo>
                  <a:lnTo>
                    <a:pt x="24726" y="0"/>
                  </a:lnTo>
                  <a:cubicBezTo>
                    <a:pt x="9982" y="10178"/>
                    <a:pt x="1" y="5154"/>
                    <a:pt x="1" y="29880"/>
                  </a:cubicBezTo>
                  <a:cubicBezTo>
                    <a:pt x="9167" y="7536"/>
                    <a:pt x="24726" y="15886"/>
                    <a:pt x="24726" y="0"/>
                  </a:cubicBez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39" name="Google Shape;3539;p25"/>
            <p:cNvSpPr/>
            <p:nvPr/>
          </p:nvSpPr>
          <p:spPr>
            <a:xfrm>
              <a:off x="4433850" y="2060750"/>
              <a:ext cx="618175" cy="747825"/>
            </a:xfrm>
            <a:custGeom>
              <a:rect b="b" l="l" r="r" t="t"/>
              <a:pathLst>
                <a:path extrusionOk="0" h="29913" w="24727">
                  <a:moveTo>
                    <a:pt x="24726" y="0"/>
                  </a:moveTo>
                  <a:cubicBezTo>
                    <a:pt x="15560" y="22378"/>
                    <a:pt x="0" y="14027"/>
                    <a:pt x="0" y="29913"/>
                  </a:cubicBezTo>
                  <a:cubicBezTo>
                    <a:pt x="14744" y="19735"/>
                    <a:pt x="24726" y="24759"/>
                    <a:pt x="24726" y="0"/>
                  </a:cubicBez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40" name="Google Shape;3540;p25"/>
            <p:cNvSpPr/>
            <p:nvPr/>
          </p:nvSpPr>
          <p:spPr>
            <a:xfrm>
              <a:off x="2548425" y="2060750"/>
              <a:ext cx="618150" cy="747825"/>
            </a:xfrm>
            <a:custGeom>
              <a:rect b="b" l="l" r="r" t="t"/>
              <a:pathLst>
                <a:path extrusionOk="0" h="29913" w="24726">
                  <a:moveTo>
                    <a:pt x="0" y="0"/>
                  </a:moveTo>
                  <a:cubicBezTo>
                    <a:pt x="0" y="24759"/>
                    <a:pt x="9982" y="19735"/>
                    <a:pt x="24726" y="29913"/>
                  </a:cubicBezTo>
                  <a:cubicBezTo>
                    <a:pt x="24726" y="14027"/>
                    <a:pt x="9166" y="22378"/>
                    <a:pt x="0" y="0"/>
                  </a:cubicBez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41" name="Google Shape;3541;p25"/>
            <p:cNvSpPr/>
            <p:nvPr/>
          </p:nvSpPr>
          <p:spPr>
            <a:xfrm>
              <a:off x="2548425" y="2060750"/>
              <a:ext cx="162300" cy="504825"/>
            </a:xfrm>
            <a:custGeom>
              <a:rect b="b" l="l" r="r" t="t"/>
              <a:pathLst>
                <a:path extrusionOk="0" h="20193" w="6492">
                  <a:moveTo>
                    <a:pt x="0" y="0"/>
                  </a:moveTo>
                  <a:cubicBezTo>
                    <a:pt x="0" y="12070"/>
                    <a:pt x="2349" y="17061"/>
                    <a:pt x="6491" y="20192"/>
                  </a:cubicBezTo>
                  <a:cubicBezTo>
                    <a:pt x="5219" y="16506"/>
                    <a:pt x="4534" y="12559"/>
                    <a:pt x="4567" y="8318"/>
                  </a:cubicBezTo>
                  <a:cubicBezTo>
                    <a:pt x="2936" y="6133"/>
                    <a:pt x="1403" y="3425"/>
                    <a:pt x="0" y="0"/>
                  </a:cubicBez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42" name="Google Shape;3542;p25"/>
            <p:cNvSpPr/>
            <p:nvPr/>
          </p:nvSpPr>
          <p:spPr>
            <a:xfrm>
              <a:off x="2879500" y="479500"/>
              <a:ext cx="1841425" cy="1480975"/>
            </a:xfrm>
            <a:custGeom>
              <a:rect b="b" l="l" r="r" t="t"/>
              <a:pathLst>
                <a:path extrusionOk="0" h="59239" w="73657">
                  <a:moveTo>
                    <a:pt x="36829" y="0"/>
                  </a:moveTo>
                  <a:cubicBezTo>
                    <a:pt x="30337" y="0"/>
                    <a:pt x="24172" y="979"/>
                    <a:pt x="18366" y="2741"/>
                  </a:cubicBezTo>
                  <a:cubicBezTo>
                    <a:pt x="19410" y="4502"/>
                    <a:pt x="20616" y="6720"/>
                    <a:pt x="21921" y="9428"/>
                  </a:cubicBezTo>
                  <a:cubicBezTo>
                    <a:pt x="8286" y="14190"/>
                    <a:pt x="1" y="23911"/>
                    <a:pt x="1" y="23911"/>
                  </a:cubicBezTo>
                  <a:cubicBezTo>
                    <a:pt x="1" y="23911"/>
                    <a:pt x="10765" y="19344"/>
                    <a:pt x="25412" y="17517"/>
                  </a:cubicBezTo>
                  <a:cubicBezTo>
                    <a:pt x="26716" y="20845"/>
                    <a:pt x="28086" y="24628"/>
                    <a:pt x="29424" y="28902"/>
                  </a:cubicBezTo>
                  <a:cubicBezTo>
                    <a:pt x="19931" y="31544"/>
                    <a:pt x="14060" y="38427"/>
                    <a:pt x="14060" y="38427"/>
                  </a:cubicBezTo>
                  <a:cubicBezTo>
                    <a:pt x="14060" y="38427"/>
                    <a:pt x="21334" y="35328"/>
                    <a:pt x="31055" y="34349"/>
                  </a:cubicBezTo>
                  <a:cubicBezTo>
                    <a:pt x="33045" y="41395"/>
                    <a:pt x="35034" y="49648"/>
                    <a:pt x="36829" y="59238"/>
                  </a:cubicBezTo>
                  <a:cubicBezTo>
                    <a:pt x="38623" y="49648"/>
                    <a:pt x="40612" y="41395"/>
                    <a:pt x="42602" y="34349"/>
                  </a:cubicBezTo>
                  <a:cubicBezTo>
                    <a:pt x="52323" y="35328"/>
                    <a:pt x="59597" y="38427"/>
                    <a:pt x="59597" y="38427"/>
                  </a:cubicBezTo>
                  <a:cubicBezTo>
                    <a:pt x="59597" y="38427"/>
                    <a:pt x="53726" y="31544"/>
                    <a:pt x="44233" y="28902"/>
                  </a:cubicBezTo>
                  <a:cubicBezTo>
                    <a:pt x="45571" y="24628"/>
                    <a:pt x="46941" y="20845"/>
                    <a:pt x="48246" y="17517"/>
                  </a:cubicBezTo>
                  <a:cubicBezTo>
                    <a:pt x="62892" y="19344"/>
                    <a:pt x="73656" y="23911"/>
                    <a:pt x="73656" y="23911"/>
                  </a:cubicBezTo>
                  <a:cubicBezTo>
                    <a:pt x="73656" y="23911"/>
                    <a:pt x="65371" y="14190"/>
                    <a:pt x="51736" y="9428"/>
                  </a:cubicBezTo>
                  <a:cubicBezTo>
                    <a:pt x="53041" y="6720"/>
                    <a:pt x="54215" y="4502"/>
                    <a:pt x="55291" y="2741"/>
                  </a:cubicBezTo>
                  <a:cubicBezTo>
                    <a:pt x="49485" y="979"/>
                    <a:pt x="43320" y="0"/>
                    <a:pt x="36829" y="0"/>
                  </a:cubicBez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grpSp>
      <p:grpSp>
        <p:nvGrpSpPr>
          <p:cNvPr id="3543" name="Google Shape;3543;p25"/>
          <p:cNvGrpSpPr/>
          <p:nvPr/>
        </p:nvGrpSpPr>
        <p:grpSpPr>
          <a:xfrm>
            <a:off x="1126726" y="1861389"/>
            <a:ext cx="520876" cy="520876"/>
            <a:chOff x="1190625" y="238125"/>
            <a:chExt cx="5219200" cy="5219200"/>
          </a:xfrm>
        </p:grpSpPr>
        <p:sp>
          <p:nvSpPr>
            <p:cNvPr id="3544" name="Google Shape;3544;p25"/>
            <p:cNvSpPr/>
            <p:nvPr/>
          </p:nvSpPr>
          <p:spPr>
            <a:xfrm>
              <a:off x="1190625" y="238125"/>
              <a:ext cx="5219200" cy="4234875"/>
            </a:xfrm>
            <a:custGeom>
              <a:rect b="b" l="l" r="r" t="t"/>
              <a:pathLst>
                <a:path extrusionOk="0" h="169395" w="208768">
                  <a:moveTo>
                    <a:pt x="104384" y="0"/>
                  </a:moveTo>
                  <a:cubicBezTo>
                    <a:pt x="46744" y="0"/>
                    <a:pt x="0" y="46744"/>
                    <a:pt x="0" y="104384"/>
                  </a:cubicBezTo>
                  <a:cubicBezTo>
                    <a:pt x="0" y="128979"/>
                    <a:pt x="8514" y="151552"/>
                    <a:pt x="22703" y="169395"/>
                  </a:cubicBezTo>
                  <a:lnTo>
                    <a:pt x="186064" y="169395"/>
                  </a:lnTo>
                  <a:cubicBezTo>
                    <a:pt x="200253" y="151552"/>
                    <a:pt x="208767" y="128979"/>
                    <a:pt x="208767" y="104384"/>
                  </a:cubicBezTo>
                  <a:cubicBezTo>
                    <a:pt x="208767" y="46744"/>
                    <a:pt x="162023" y="0"/>
                    <a:pt x="104384" y="0"/>
                  </a:cubicBezTo>
                  <a:close/>
                </a:path>
              </a:pathLst>
            </a:custGeom>
            <a:solidFill>
              <a:srgbClr val="E9EFB7"/>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45" name="Google Shape;3545;p25"/>
            <p:cNvSpPr/>
            <p:nvPr/>
          </p:nvSpPr>
          <p:spPr>
            <a:xfrm>
              <a:off x="1758200" y="2093375"/>
              <a:ext cx="4084025" cy="3363950"/>
            </a:xfrm>
            <a:custGeom>
              <a:rect b="b" l="l" r="r" t="t"/>
              <a:pathLst>
                <a:path extrusionOk="0" h="134558" w="163361">
                  <a:moveTo>
                    <a:pt x="35197" y="0"/>
                  </a:moveTo>
                  <a:lnTo>
                    <a:pt x="0" y="95185"/>
                  </a:lnTo>
                  <a:cubicBezTo>
                    <a:pt x="19148" y="119161"/>
                    <a:pt x="48604" y="134557"/>
                    <a:pt x="81681" y="134557"/>
                  </a:cubicBezTo>
                  <a:cubicBezTo>
                    <a:pt x="114757" y="134557"/>
                    <a:pt x="144213" y="119161"/>
                    <a:pt x="163361" y="95185"/>
                  </a:cubicBezTo>
                  <a:lnTo>
                    <a:pt x="128164" y="0"/>
                  </a:ln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46" name="Google Shape;3546;p25"/>
            <p:cNvSpPr/>
            <p:nvPr/>
          </p:nvSpPr>
          <p:spPr>
            <a:xfrm>
              <a:off x="1384700" y="238125"/>
              <a:ext cx="1657925" cy="1478500"/>
            </a:xfrm>
            <a:custGeom>
              <a:rect b="b" l="l" r="r" t="t"/>
              <a:pathLst>
                <a:path extrusionOk="0" h="59140" w="66317">
                  <a:moveTo>
                    <a:pt x="15886" y="0"/>
                  </a:moveTo>
                  <a:cubicBezTo>
                    <a:pt x="1" y="0"/>
                    <a:pt x="30370" y="59140"/>
                    <a:pt x="30370" y="59140"/>
                  </a:cubicBezTo>
                  <a:lnTo>
                    <a:pt x="66317" y="21007"/>
                  </a:lnTo>
                  <a:lnTo>
                    <a:pt x="65012" y="18006"/>
                  </a:lnTo>
                  <a:cubicBezTo>
                    <a:pt x="63439" y="18685"/>
                    <a:pt x="61801" y="18987"/>
                    <a:pt x="60112" y="18987"/>
                  </a:cubicBezTo>
                  <a:cubicBezTo>
                    <a:pt x="46707" y="18987"/>
                    <a:pt x="30023" y="0"/>
                    <a:pt x="15886" y="0"/>
                  </a:cubicBez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47" name="Google Shape;3547;p25"/>
            <p:cNvSpPr/>
            <p:nvPr/>
          </p:nvSpPr>
          <p:spPr>
            <a:xfrm>
              <a:off x="1751675" y="391650"/>
              <a:ext cx="876675" cy="1174125"/>
            </a:xfrm>
            <a:custGeom>
              <a:rect b="b" l="l" r="r" t="t"/>
              <a:pathLst>
                <a:path extrusionOk="0" h="46965" w="35067">
                  <a:moveTo>
                    <a:pt x="3013" y="1"/>
                  </a:moveTo>
                  <a:cubicBezTo>
                    <a:pt x="2889" y="1"/>
                    <a:pt x="2787" y="30"/>
                    <a:pt x="2708" y="89"/>
                  </a:cubicBezTo>
                  <a:cubicBezTo>
                    <a:pt x="0" y="2112"/>
                    <a:pt x="8677" y="31992"/>
                    <a:pt x="21366" y="46964"/>
                  </a:cubicBezTo>
                  <a:lnTo>
                    <a:pt x="35067" y="32448"/>
                  </a:lnTo>
                  <a:cubicBezTo>
                    <a:pt x="35067" y="32448"/>
                    <a:pt x="7141" y="1"/>
                    <a:pt x="3013" y="1"/>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48" name="Google Shape;3548;p25"/>
            <p:cNvSpPr/>
            <p:nvPr/>
          </p:nvSpPr>
          <p:spPr>
            <a:xfrm>
              <a:off x="4557800" y="238125"/>
              <a:ext cx="1658750" cy="1478500"/>
            </a:xfrm>
            <a:custGeom>
              <a:rect b="b" l="l" r="r" t="t"/>
              <a:pathLst>
                <a:path extrusionOk="0" h="59140" w="66350">
                  <a:moveTo>
                    <a:pt x="50431" y="0"/>
                  </a:moveTo>
                  <a:cubicBezTo>
                    <a:pt x="36323" y="0"/>
                    <a:pt x="19616" y="18987"/>
                    <a:pt x="6206" y="18987"/>
                  </a:cubicBezTo>
                  <a:cubicBezTo>
                    <a:pt x="4516" y="18987"/>
                    <a:pt x="2879" y="18685"/>
                    <a:pt x="1305" y="18006"/>
                  </a:cubicBezTo>
                  <a:lnTo>
                    <a:pt x="0" y="21007"/>
                  </a:lnTo>
                  <a:lnTo>
                    <a:pt x="35948" y="59140"/>
                  </a:lnTo>
                  <a:cubicBezTo>
                    <a:pt x="35948" y="59140"/>
                    <a:pt x="66349" y="0"/>
                    <a:pt x="50431" y="0"/>
                  </a:cubicBez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49" name="Google Shape;3549;p25"/>
            <p:cNvSpPr/>
            <p:nvPr/>
          </p:nvSpPr>
          <p:spPr>
            <a:xfrm>
              <a:off x="4972875" y="391650"/>
              <a:ext cx="876700" cy="1174125"/>
            </a:xfrm>
            <a:custGeom>
              <a:rect b="b" l="l" r="r" t="t"/>
              <a:pathLst>
                <a:path extrusionOk="0" h="46965" w="35068">
                  <a:moveTo>
                    <a:pt x="32023" y="1"/>
                  </a:moveTo>
                  <a:cubicBezTo>
                    <a:pt x="27896" y="1"/>
                    <a:pt x="1" y="32448"/>
                    <a:pt x="1" y="32448"/>
                  </a:cubicBezTo>
                  <a:lnTo>
                    <a:pt x="13669" y="46964"/>
                  </a:lnTo>
                  <a:cubicBezTo>
                    <a:pt x="26358" y="31992"/>
                    <a:pt x="35067" y="2112"/>
                    <a:pt x="32327" y="89"/>
                  </a:cubicBezTo>
                  <a:cubicBezTo>
                    <a:pt x="32248" y="30"/>
                    <a:pt x="32146" y="1"/>
                    <a:pt x="32023" y="1"/>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50" name="Google Shape;3550;p25"/>
            <p:cNvSpPr/>
            <p:nvPr/>
          </p:nvSpPr>
          <p:spPr>
            <a:xfrm>
              <a:off x="1900900" y="479500"/>
              <a:ext cx="3798625" cy="3357425"/>
            </a:xfrm>
            <a:custGeom>
              <a:rect b="b" l="l" r="r" t="t"/>
              <a:pathLst>
                <a:path extrusionOk="0" h="134297" w="151945">
                  <a:moveTo>
                    <a:pt x="75973" y="0"/>
                  </a:moveTo>
                  <a:cubicBezTo>
                    <a:pt x="29913" y="0"/>
                    <a:pt x="1" y="49191"/>
                    <a:pt x="1" y="80996"/>
                  </a:cubicBezTo>
                  <a:cubicBezTo>
                    <a:pt x="1" y="112800"/>
                    <a:pt x="32360" y="134296"/>
                    <a:pt x="75973" y="134296"/>
                  </a:cubicBezTo>
                  <a:cubicBezTo>
                    <a:pt x="119618" y="134296"/>
                    <a:pt x="151944" y="112800"/>
                    <a:pt x="151944" y="80996"/>
                  </a:cubicBezTo>
                  <a:cubicBezTo>
                    <a:pt x="151944" y="49191"/>
                    <a:pt x="122064" y="0"/>
                    <a:pt x="75973" y="0"/>
                  </a:cubicBez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51" name="Google Shape;3551;p25"/>
            <p:cNvSpPr/>
            <p:nvPr/>
          </p:nvSpPr>
          <p:spPr>
            <a:xfrm>
              <a:off x="3346775" y="2157800"/>
              <a:ext cx="875875" cy="689925"/>
            </a:xfrm>
            <a:custGeom>
              <a:rect b="b" l="l" r="r" t="t"/>
              <a:pathLst>
                <a:path extrusionOk="0" h="27597" w="35035">
                  <a:moveTo>
                    <a:pt x="17518" y="0"/>
                  </a:moveTo>
                  <a:cubicBezTo>
                    <a:pt x="10178" y="0"/>
                    <a:pt x="1" y="27597"/>
                    <a:pt x="1" y="27597"/>
                  </a:cubicBezTo>
                  <a:lnTo>
                    <a:pt x="35035" y="27597"/>
                  </a:lnTo>
                  <a:cubicBezTo>
                    <a:pt x="35035" y="27597"/>
                    <a:pt x="24825" y="0"/>
                    <a:pt x="17518" y="0"/>
                  </a:cubicBez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52" name="Google Shape;3552;p25"/>
            <p:cNvSpPr/>
            <p:nvPr/>
          </p:nvSpPr>
          <p:spPr>
            <a:xfrm>
              <a:off x="1900900" y="479500"/>
              <a:ext cx="2256525" cy="3357425"/>
            </a:xfrm>
            <a:custGeom>
              <a:rect b="b" l="l" r="r" t="t"/>
              <a:pathLst>
                <a:path extrusionOk="0" h="134297" w="90261">
                  <a:moveTo>
                    <a:pt x="75973" y="0"/>
                  </a:moveTo>
                  <a:cubicBezTo>
                    <a:pt x="29913" y="0"/>
                    <a:pt x="1" y="49191"/>
                    <a:pt x="1" y="80996"/>
                  </a:cubicBezTo>
                  <a:cubicBezTo>
                    <a:pt x="1" y="112800"/>
                    <a:pt x="32360" y="134296"/>
                    <a:pt x="75973" y="134296"/>
                  </a:cubicBezTo>
                  <a:cubicBezTo>
                    <a:pt x="80898" y="134296"/>
                    <a:pt x="85661" y="134003"/>
                    <a:pt x="90260" y="133481"/>
                  </a:cubicBezTo>
                  <a:cubicBezTo>
                    <a:pt x="54019" y="129306"/>
                    <a:pt x="28543" y="109212"/>
                    <a:pt x="28543" y="80996"/>
                  </a:cubicBezTo>
                  <a:cubicBezTo>
                    <a:pt x="28543" y="52616"/>
                    <a:pt x="52356" y="10374"/>
                    <a:pt x="90260" y="1631"/>
                  </a:cubicBezTo>
                  <a:cubicBezTo>
                    <a:pt x="85693" y="555"/>
                    <a:pt x="80931" y="0"/>
                    <a:pt x="75973" y="0"/>
                  </a:cubicBezTo>
                  <a:close/>
                </a:path>
              </a:pathLst>
            </a:custGeom>
            <a:solidFill>
              <a:srgbClr val="122D2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53" name="Google Shape;3553;p25"/>
            <p:cNvSpPr/>
            <p:nvPr/>
          </p:nvSpPr>
          <p:spPr>
            <a:xfrm>
              <a:off x="2857500" y="2005300"/>
              <a:ext cx="305825" cy="305825"/>
            </a:xfrm>
            <a:custGeom>
              <a:rect b="b" l="l" r="r" t="t"/>
              <a:pathLst>
                <a:path extrusionOk="0" h="12233" w="12233">
                  <a:moveTo>
                    <a:pt x="6100" y="0"/>
                  </a:moveTo>
                  <a:cubicBezTo>
                    <a:pt x="2740" y="0"/>
                    <a:pt x="0" y="2740"/>
                    <a:pt x="0" y="6100"/>
                  </a:cubicBezTo>
                  <a:cubicBezTo>
                    <a:pt x="0" y="9493"/>
                    <a:pt x="2740" y="12233"/>
                    <a:pt x="6100" y="12233"/>
                  </a:cubicBezTo>
                  <a:cubicBezTo>
                    <a:pt x="9492" y="12233"/>
                    <a:pt x="12232" y="9493"/>
                    <a:pt x="12232" y="6100"/>
                  </a:cubicBezTo>
                  <a:cubicBezTo>
                    <a:pt x="12232" y="2740"/>
                    <a:pt x="9492" y="0"/>
                    <a:pt x="6100"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54" name="Google Shape;3554;p25"/>
            <p:cNvSpPr/>
            <p:nvPr/>
          </p:nvSpPr>
          <p:spPr>
            <a:xfrm>
              <a:off x="3009975" y="2005300"/>
              <a:ext cx="153350" cy="152525"/>
            </a:xfrm>
            <a:custGeom>
              <a:rect b="b" l="l" r="r" t="t"/>
              <a:pathLst>
                <a:path extrusionOk="0" h="6101" w="6134">
                  <a:moveTo>
                    <a:pt x="3067" y="0"/>
                  </a:moveTo>
                  <a:cubicBezTo>
                    <a:pt x="1371" y="0"/>
                    <a:pt x="1" y="1370"/>
                    <a:pt x="1" y="3034"/>
                  </a:cubicBezTo>
                  <a:cubicBezTo>
                    <a:pt x="1" y="4730"/>
                    <a:pt x="1371" y="6100"/>
                    <a:pt x="3067" y="6100"/>
                  </a:cubicBezTo>
                  <a:cubicBezTo>
                    <a:pt x="4763" y="6100"/>
                    <a:pt x="6133" y="4730"/>
                    <a:pt x="6133" y="3034"/>
                  </a:cubicBezTo>
                  <a:cubicBezTo>
                    <a:pt x="6133" y="1370"/>
                    <a:pt x="4763" y="0"/>
                    <a:pt x="306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55" name="Google Shape;3555;p25"/>
            <p:cNvSpPr/>
            <p:nvPr/>
          </p:nvSpPr>
          <p:spPr>
            <a:xfrm>
              <a:off x="4437100" y="2005300"/>
              <a:ext cx="305850" cy="305825"/>
            </a:xfrm>
            <a:custGeom>
              <a:rect b="b" l="l" r="r" t="t"/>
              <a:pathLst>
                <a:path extrusionOk="0" h="12233" w="12234">
                  <a:moveTo>
                    <a:pt x="6133" y="0"/>
                  </a:moveTo>
                  <a:cubicBezTo>
                    <a:pt x="2741" y="0"/>
                    <a:pt x="1" y="2740"/>
                    <a:pt x="1" y="6100"/>
                  </a:cubicBezTo>
                  <a:cubicBezTo>
                    <a:pt x="1" y="9493"/>
                    <a:pt x="2741" y="12233"/>
                    <a:pt x="6133" y="12233"/>
                  </a:cubicBezTo>
                  <a:cubicBezTo>
                    <a:pt x="9493" y="12233"/>
                    <a:pt x="12233" y="9493"/>
                    <a:pt x="12233" y="6100"/>
                  </a:cubicBezTo>
                  <a:cubicBezTo>
                    <a:pt x="12233" y="2740"/>
                    <a:pt x="9493" y="0"/>
                    <a:pt x="6133"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56" name="Google Shape;3556;p25"/>
            <p:cNvSpPr/>
            <p:nvPr/>
          </p:nvSpPr>
          <p:spPr>
            <a:xfrm>
              <a:off x="4590425" y="2005300"/>
              <a:ext cx="152525" cy="152525"/>
            </a:xfrm>
            <a:custGeom>
              <a:rect b="b" l="l" r="r" t="t"/>
              <a:pathLst>
                <a:path extrusionOk="0" h="6101" w="6101">
                  <a:moveTo>
                    <a:pt x="3066" y="0"/>
                  </a:moveTo>
                  <a:cubicBezTo>
                    <a:pt x="1370" y="0"/>
                    <a:pt x="0" y="1370"/>
                    <a:pt x="0" y="3034"/>
                  </a:cubicBezTo>
                  <a:cubicBezTo>
                    <a:pt x="0" y="4730"/>
                    <a:pt x="1370" y="6100"/>
                    <a:pt x="3066" y="6100"/>
                  </a:cubicBezTo>
                  <a:cubicBezTo>
                    <a:pt x="4730" y="6100"/>
                    <a:pt x="6100" y="4730"/>
                    <a:pt x="6100" y="3034"/>
                  </a:cubicBezTo>
                  <a:cubicBezTo>
                    <a:pt x="6100" y="1370"/>
                    <a:pt x="4730" y="0"/>
                    <a:pt x="306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57" name="Google Shape;3557;p25"/>
            <p:cNvSpPr/>
            <p:nvPr/>
          </p:nvSpPr>
          <p:spPr>
            <a:xfrm>
              <a:off x="3288075" y="3201625"/>
              <a:ext cx="1024275" cy="1023475"/>
            </a:xfrm>
            <a:custGeom>
              <a:rect b="b" l="l" r="r" t="t"/>
              <a:pathLst>
                <a:path extrusionOk="0" h="40939" w="40971">
                  <a:moveTo>
                    <a:pt x="20486" y="1"/>
                  </a:moveTo>
                  <a:cubicBezTo>
                    <a:pt x="9166" y="1"/>
                    <a:pt x="0" y="9167"/>
                    <a:pt x="0" y="20453"/>
                  </a:cubicBezTo>
                  <a:cubicBezTo>
                    <a:pt x="0" y="31772"/>
                    <a:pt x="9166" y="40939"/>
                    <a:pt x="20486" y="40939"/>
                  </a:cubicBezTo>
                  <a:cubicBezTo>
                    <a:pt x="31805" y="40939"/>
                    <a:pt x="40971" y="31772"/>
                    <a:pt x="40971" y="20453"/>
                  </a:cubicBezTo>
                  <a:cubicBezTo>
                    <a:pt x="40971" y="9167"/>
                    <a:pt x="31805" y="1"/>
                    <a:pt x="20486" y="1"/>
                  </a:cubicBezTo>
                  <a:close/>
                </a:path>
              </a:pathLst>
            </a:custGeom>
            <a:solidFill>
              <a:srgbClr val="C8D7A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58" name="Google Shape;3558;p25"/>
            <p:cNvSpPr/>
            <p:nvPr/>
          </p:nvSpPr>
          <p:spPr>
            <a:xfrm>
              <a:off x="2869725" y="2854700"/>
              <a:ext cx="1860975" cy="1046650"/>
            </a:xfrm>
            <a:custGeom>
              <a:rect b="b" l="l" r="r" t="t"/>
              <a:pathLst>
                <a:path extrusionOk="0" h="41866" w="74439">
                  <a:moveTo>
                    <a:pt x="21855" y="0"/>
                  </a:moveTo>
                  <a:cubicBezTo>
                    <a:pt x="21606" y="0"/>
                    <a:pt x="21356" y="5"/>
                    <a:pt x="21105" y="14"/>
                  </a:cubicBezTo>
                  <a:cubicBezTo>
                    <a:pt x="10439" y="308"/>
                    <a:pt x="1566" y="8789"/>
                    <a:pt x="848" y="19423"/>
                  </a:cubicBezTo>
                  <a:cubicBezTo>
                    <a:pt x="0" y="31655"/>
                    <a:pt x="9688" y="41865"/>
                    <a:pt x="21725" y="41865"/>
                  </a:cubicBezTo>
                  <a:cubicBezTo>
                    <a:pt x="24172" y="41865"/>
                    <a:pt x="26488" y="41441"/>
                    <a:pt x="28673" y="40691"/>
                  </a:cubicBezTo>
                  <a:cubicBezTo>
                    <a:pt x="31430" y="39713"/>
                    <a:pt x="34325" y="39223"/>
                    <a:pt x="37220" y="39223"/>
                  </a:cubicBezTo>
                  <a:cubicBezTo>
                    <a:pt x="40115" y="39223"/>
                    <a:pt x="43010" y="39713"/>
                    <a:pt x="45766" y="40691"/>
                  </a:cubicBezTo>
                  <a:cubicBezTo>
                    <a:pt x="47952" y="41441"/>
                    <a:pt x="50268" y="41865"/>
                    <a:pt x="52714" y="41865"/>
                  </a:cubicBezTo>
                  <a:cubicBezTo>
                    <a:pt x="64751" y="41865"/>
                    <a:pt x="74439" y="31655"/>
                    <a:pt x="73591" y="19423"/>
                  </a:cubicBezTo>
                  <a:cubicBezTo>
                    <a:pt x="72873" y="8789"/>
                    <a:pt x="64000" y="308"/>
                    <a:pt x="53334" y="14"/>
                  </a:cubicBezTo>
                  <a:cubicBezTo>
                    <a:pt x="53083" y="5"/>
                    <a:pt x="52833" y="0"/>
                    <a:pt x="52584" y="0"/>
                  </a:cubicBezTo>
                  <a:cubicBezTo>
                    <a:pt x="50211" y="0"/>
                    <a:pt x="47924" y="418"/>
                    <a:pt x="45799" y="1156"/>
                  </a:cubicBezTo>
                  <a:cubicBezTo>
                    <a:pt x="43026" y="2134"/>
                    <a:pt x="40123" y="2624"/>
                    <a:pt x="37220" y="2624"/>
                  </a:cubicBezTo>
                  <a:cubicBezTo>
                    <a:pt x="34316" y="2624"/>
                    <a:pt x="31413" y="2134"/>
                    <a:pt x="28641" y="1156"/>
                  </a:cubicBezTo>
                  <a:cubicBezTo>
                    <a:pt x="26515" y="418"/>
                    <a:pt x="24229" y="0"/>
                    <a:pt x="21855" y="0"/>
                  </a:cubicBezTo>
                  <a:close/>
                </a:path>
              </a:pathLst>
            </a:custGeom>
            <a:solidFill>
              <a:srgbClr val="C8D7A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59" name="Google Shape;3559;p25"/>
            <p:cNvSpPr/>
            <p:nvPr/>
          </p:nvSpPr>
          <p:spPr>
            <a:xfrm>
              <a:off x="3723550" y="3191025"/>
              <a:ext cx="153325" cy="649150"/>
            </a:xfrm>
            <a:custGeom>
              <a:rect b="b" l="l" r="r" t="t"/>
              <a:pathLst>
                <a:path extrusionOk="0" h="25966" w="6133">
                  <a:moveTo>
                    <a:pt x="3067" y="1"/>
                  </a:moveTo>
                  <a:cubicBezTo>
                    <a:pt x="1370" y="1"/>
                    <a:pt x="0" y="1371"/>
                    <a:pt x="0" y="3067"/>
                  </a:cubicBezTo>
                  <a:lnTo>
                    <a:pt x="0" y="25966"/>
                  </a:lnTo>
                  <a:cubicBezTo>
                    <a:pt x="1028" y="25835"/>
                    <a:pt x="2047" y="25770"/>
                    <a:pt x="3067" y="25770"/>
                  </a:cubicBezTo>
                  <a:cubicBezTo>
                    <a:pt x="4086" y="25770"/>
                    <a:pt x="5105" y="25835"/>
                    <a:pt x="6133" y="25966"/>
                  </a:cubicBezTo>
                  <a:lnTo>
                    <a:pt x="6133" y="3067"/>
                  </a:lnTo>
                  <a:cubicBezTo>
                    <a:pt x="6133" y="1371"/>
                    <a:pt x="4763" y="1"/>
                    <a:pt x="3067" y="1"/>
                  </a:cubicBezTo>
                  <a:close/>
                </a:path>
              </a:pathLst>
            </a:custGeom>
            <a:solidFill>
              <a:srgbClr val="849238"/>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60" name="Google Shape;3560;p25"/>
            <p:cNvSpPr/>
            <p:nvPr/>
          </p:nvSpPr>
          <p:spPr>
            <a:xfrm>
              <a:off x="3045875" y="2659700"/>
              <a:ext cx="1508675" cy="680575"/>
            </a:xfrm>
            <a:custGeom>
              <a:rect b="b" l="l" r="r" t="t"/>
              <a:pathLst>
                <a:path extrusionOk="0" h="27223" w="60347">
                  <a:moveTo>
                    <a:pt x="18236" y="1"/>
                  </a:moveTo>
                  <a:cubicBezTo>
                    <a:pt x="17284" y="1"/>
                    <a:pt x="16261" y="248"/>
                    <a:pt x="15103" y="866"/>
                  </a:cubicBezTo>
                  <a:cubicBezTo>
                    <a:pt x="0" y="8891"/>
                    <a:pt x="15103" y="27223"/>
                    <a:pt x="30174" y="27223"/>
                  </a:cubicBezTo>
                  <a:cubicBezTo>
                    <a:pt x="45277" y="27223"/>
                    <a:pt x="60347" y="8891"/>
                    <a:pt x="45277" y="866"/>
                  </a:cubicBezTo>
                  <a:cubicBezTo>
                    <a:pt x="44112" y="248"/>
                    <a:pt x="43085" y="1"/>
                    <a:pt x="42131" y="1"/>
                  </a:cubicBezTo>
                  <a:cubicBezTo>
                    <a:pt x="38356" y="1"/>
                    <a:pt x="35720" y="3867"/>
                    <a:pt x="30174" y="3867"/>
                  </a:cubicBezTo>
                  <a:cubicBezTo>
                    <a:pt x="24653" y="3867"/>
                    <a:pt x="22001" y="1"/>
                    <a:pt x="18236" y="1"/>
                  </a:cubicBezTo>
                  <a:close/>
                </a:path>
              </a:pathLst>
            </a:custGeom>
            <a:solidFill>
              <a:srgbClr val="849238"/>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61" name="Google Shape;3561;p25"/>
            <p:cNvSpPr/>
            <p:nvPr/>
          </p:nvSpPr>
          <p:spPr>
            <a:xfrm>
              <a:off x="3045875" y="2659550"/>
              <a:ext cx="907675" cy="680725"/>
            </a:xfrm>
            <a:custGeom>
              <a:rect b="b" l="l" r="r" t="t"/>
              <a:pathLst>
                <a:path extrusionOk="0" h="27229" w="36307">
                  <a:moveTo>
                    <a:pt x="18243" y="0"/>
                  </a:moveTo>
                  <a:cubicBezTo>
                    <a:pt x="17290" y="0"/>
                    <a:pt x="16264" y="248"/>
                    <a:pt x="15103" y="872"/>
                  </a:cubicBezTo>
                  <a:cubicBezTo>
                    <a:pt x="0" y="8897"/>
                    <a:pt x="15103" y="27229"/>
                    <a:pt x="30174" y="27229"/>
                  </a:cubicBezTo>
                  <a:cubicBezTo>
                    <a:pt x="32229" y="27229"/>
                    <a:pt x="34316" y="26903"/>
                    <a:pt x="36306" y="26283"/>
                  </a:cubicBezTo>
                  <a:cubicBezTo>
                    <a:pt x="24693" y="22695"/>
                    <a:pt x="15723" y="9908"/>
                    <a:pt x="24759" y="2536"/>
                  </a:cubicBezTo>
                  <a:cubicBezTo>
                    <a:pt x="22410" y="1430"/>
                    <a:pt x="20533" y="0"/>
                    <a:pt x="18243" y="0"/>
                  </a:cubicBezTo>
                  <a:close/>
                </a:path>
              </a:pathLst>
            </a:custGeom>
            <a:solidFill>
              <a:srgbClr val="849238"/>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62" name="Google Shape;3562;p25"/>
            <p:cNvSpPr/>
            <p:nvPr/>
          </p:nvSpPr>
          <p:spPr>
            <a:xfrm>
              <a:off x="2236900" y="3301700"/>
              <a:ext cx="884825" cy="325650"/>
            </a:xfrm>
            <a:custGeom>
              <a:rect b="b" l="l" r="r" t="t"/>
              <a:pathLst>
                <a:path extrusionOk="0" h="13026" w="35393">
                  <a:moveTo>
                    <a:pt x="32245" y="0"/>
                  </a:moveTo>
                  <a:cubicBezTo>
                    <a:pt x="32164" y="0"/>
                    <a:pt x="32082" y="4"/>
                    <a:pt x="32000" y="10"/>
                  </a:cubicBezTo>
                  <a:cubicBezTo>
                    <a:pt x="31381" y="42"/>
                    <a:pt x="16473" y="1217"/>
                    <a:pt x="2284" y="7154"/>
                  </a:cubicBezTo>
                  <a:cubicBezTo>
                    <a:pt x="718" y="7806"/>
                    <a:pt x="0" y="9600"/>
                    <a:pt x="653" y="11166"/>
                  </a:cubicBezTo>
                  <a:cubicBezTo>
                    <a:pt x="1142" y="12340"/>
                    <a:pt x="2284" y="13025"/>
                    <a:pt x="3458" y="13025"/>
                  </a:cubicBezTo>
                  <a:cubicBezTo>
                    <a:pt x="3849" y="13025"/>
                    <a:pt x="4273" y="12960"/>
                    <a:pt x="4665" y="12797"/>
                  </a:cubicBezTo>
                  <a:cubicBezTo>
                    <a:pt x="17876" y="7251"/>
                    <a:pt x="32261" y="6110"/>
                    <a:pt x="32457" y="6110"/>
                  </a:cubicBezTo>
                  <a:cubicBezTo>
                    <a:pt x="34121" y="5979"/>
                    <a:pt x="35393" y="4511"/>
                    <a:pt x="35262" y="2815"/>
                  </a:cubicBezTo>
                  <a:cubicBezTo>
                    <a:pt x="35138" y="1201"/>
                    <a:pt x="33832" y="0"/>
                    <a:pt x="32245" y="0"/>
                  </a:cubicBezTo>
                  <a:close/>
                </a:path>
              </a:pathLst>
            </a:custGeom>
            <a:solidFill>
              <a:srgbClr val="849238"/>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63" name="Google Shape;3563;p25"/>
            <p:cNvSpPr/>
            <p:nvPr/>
          </p:nvSpPr>
          <p:spPr>
            <a:xfrm>
              <a:off x="4478700" y="3301700"/>
              <a:ext cx="884825" cy="325650"/>
            </a:xfrm>
            <a:custGeom>
              <a:rect b="b" l="l" r="r" t="t"/>
              <a:pathLst>
                <a:path extrusionOk="0" h="13026" w="35393">
                  <a:moveTo>
                    <a:pt x="3148" y="0"/>
                  </a:moveTo>
                  <a:cubicBezTo>
                    <a:pt x="1561" y="0"/>
                    <a:pt x="255" y="1201"/>
                    <a:pt x="131" y="2815"/>
                  </a:cubicBezTo>
                  <a:cubicBezTo>
                    <a:pt x="0" y="4511"/>
                    <a:pt x="1272" y="5979"/>
                    <a:pt x="2936" y="6110"/>
                  </a:cubicBezTo>
                  <a:cubicBezTo>
                    <a:pt x="3099" y="6110"/>
                    <a:pt x="17452" y="7219"/>
                    <a:pt x="30728" y="12797"/>
                  </a:cubicBezTo>
                  <a:cubicBezTo>
                    <a:pt x="31120" y="12960"/>
                    <a:pt x="31544" y="13025"/>
                    <a:pt x="31935" y="13025"/>
                  </a:cubicBezTo>
                  <a:cubicBezTo>
                    <a:pt x="33109" y="13025"/>
                    <a:pt x="34251" y="12340"/>
                    <a:pt x="34740" y="11166"/>
                  </a:cubicBezTo>
                  <a:cubicBezTo>
                    <a:pt x="35393" y="9600"/>
                    <a:pt x="34675" y="7806"/>
                    <a:pt x="33109" y="7154"/>
                  </a:cubicBezTo>
                  <a:cubicBezTo>
                    <a:pt x="18920" y="1217"/>
                    <a:pt x="4013" y="42"/>
                    <a:pt x="3393" y="10"/>
                  </a:cubicBezTo>
                  <a:cubicBezTo>
                    <a:pt x="3311" y="4"/>
                    <a:pt x="3229" y="0"/>
                    <a:pt x="3148" y="0"/>
                  </a:cubicBezTo>
                  <a:close/>
                </a:path>
              </a:pathLst>
            </a:custGeom>
            <a:solidFill>
              <a:srgbClr val="849238"/>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64" name="Google Shape;3564;p25"/>
            <p:cNvSpPr/>
            <p:nvPr/>
          </p:nvSpPr>
          <p:spPr>
            <a:xfrm>
              <a:off x="2365750" y="3546150"/>
              <a:ext cx="817950" cy="648775"/>
            </a:xfrm>
            <a:custGeom>
              <a:rect b="b" l="l" r="r" t="t"/>
              <a:pathLst>
                <a:path extrusionOk="0" h="25951" w="32718">
                  <a:moveTo>
                    <a:pt x="29260" y="1"/>
                  </a:moveTo>
                  <a:cubicBezTo>
                    <a:pt x="28891" y="1"/>
                    <a:pt x="28516" y="69"/>
                    <a:pt x="28151" y="214"/>
                  </a:cubicBezTo>
                  <a:cubicBezTo>
                    <a:pt x="27564" y="409"/>
                    <a:pt x="13962" y="5824"/>
                    <a:pt x="1077" y="20927"/>
                  </a:cubicBezTo>
                  <a:cubicBezTo>
                    <a:pt x="0" y="22199"/>
                    <a:pt x="163" y="24124"/>
                    <a:pt x="1436" y="25233"/>
                  </a:cubicBezTo>
                  <a:cubicBezTo>
                    <a:pt x="2023" y="25722"/>
                    <a:pt x="2708" y="25951"/>
                    <a:pt x="3425" y="25951"/>
                  </a:cubicBezTo>
                  <a:cubicBezTo>
                    <a:pt x="4273" y="25951"/>
                    <a:pt x="5154" y="25592"/>
                    <a:pt x="5741" y="24874"/>
                  </a:cubicBezTo>
                  <a:cubicBezTo>
                    <a:pt x="17517" y="11076"/>
                    <a:pt x="30141" y="5987"/>
                    <a:pt x="30369" y="5889"/>
                  </a:cubicBezTo>
                  <a:cubicBezTo>
                    <a:pt x="31935" y="5302"/>
                    <a:pt x="32718" y="3508"/>
                    <a:pt x="32098" y="1942"/>
                  </a:cubicBezTo>
                  <a:cubicBezTo>
                    <a:pt x="31623" y="741"/>
                    <a:pt x="30476" y="1"/>
                    <a:pt x="29260" y="1"/>
                  </a:cubicBezTo>
                  <a:close/>
                </a:path>
              </a:pathLst>
            </a:custGeom>
            <a:solidFill>
              <a:srgbClr val="849238"/>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65" name="Google Shape;3565;p25"/>
            <p:cNvSpPr/>
            <p:nvPr/>
          </p:nvSpPr>
          <p:spPr>
            <a:xfrm>
              <a:off x="4416725" y="3546150"/>
              <a:ext cx="817950" cy="648775"/>
            </a:xfrm>
            <a:custGeom>
              <a:rect b="b" l="l" r="r" t="t"/>
              <a:pathLst>
                <a:path extrusionOk="0" h="25951" w="32718">
                  <a:moveTo>
                    <a:pt x="3458" y="1"/>
                  </a:moveTo>
                  <a:cubicBezTo>
                    <a:pt x="2243" y="1"/>
                    <a:pt x="1095" y="741"/>
                    <a:pt x="620" y="1942"/>
                  </a:cubicBezTo>
                  <a:cubicBezTo>
                    <a:pt x="0" y="3508"/>
                    <a:pt x="783" y="5302"/>
                    <a:pt x="2381" y="5889"/>
                  </a:cubicBezTo>
                  <a:cubicBezTo>
                    <a:pt x="2479" y="5955"/>
                    <a:pt x="15103" y="10945"/>
                    <a:pt x="26977" y="24874"/>
                  </a:cubicBezTo>
                  <a:cubicBezTo>
                    <a:pt x="27564" y="25592"/>
                    <a:pt x="28445" y="25951"/>
                    <a:pt x="29293" y="25951"/>
                  </a:cubicBezTo>
                  <a:cubicBezTo>
                    <a:pt x="30010" y="25951"/>
                    <a:pt x="30695" y="25722"/>
                    <a:pt x="31283" y="25233"/>
                  </a:cubicBezTo>
                  <a:cubicBezTo>
                    <a:pt x="32555" y="24124"/>
                    <a:pt x="32718" y="22199"/>
                    <a:pt x="31641" y="20927"/>
                  </a:cubicBezTo>
                  <a:cubicBezTo>
                    <a:pt x="18757" y="5824"/>
                    <a:pt x="5154" y="409"/>
                    <a:pt x="4567" y="214"/>
                  </a:cubicBezTo>
                  <a:cubicBezTo>
                    <a:pt x="4202" y="69"/>
                    <a:pt x="3827" y="1"/>
                    <a:pt x="3458" y="1"/>
                  </a:cubicBezTo>
                  <a:close/>
                </a:path>
              </a:pathLst>
            </a:custGeom>
            <a:solidFill>
              <a:srgbClr val="849238"/>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grpSp>
      <p:sp>
        <p:nvSpPr>
          <p:cNvPr id="3566" name="Google Shape;3566;p25"/>
          <p:cNvSpPr txBox="1"/>
          <p:nvPr/>
        </p:nvSpPr>
        <p:spPr>
          <a:xfrm>
            <a:off x="464102" y="1078741"/>
            <a:ext cx="8480700" cy="47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2000"/>
              <a:buFont typeface="Arial"/>
              <a:buNone/>
            </a:pPr>
            <a:r>
              <a:rPr b="1" lang="es-ES" sz="2000">
                <a:solidFill>
                  <a:srgbClr val="953734"/>
                </a:solidFill>
                <a:latin typeface="Verdana"/>
                <a:ea typeface="Verdana"/>
                <a:cs typeface="Verdana"/>
                <a:sym typeface="Verdana"/>
              </a:rPr>
              <a:t>CONCLUSIONES</a:t>
            </a:r>
            <a:endParaRPr b="1" sz="2000">
              <a:solidFill>
                <a:srgbClr val="953734"/>
              </a:solidFill>
              <a:latin typeface="Verdana"/>
              <a:ea typeface="Verdana"/>
              <a:cs typeface="Verdana"/>
              <a:sym typeface="Verdan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0" name="Shape 3570"/>
        <p:cNvGrpSpPr/>
        <p:nvPr/>
      </p:nvGrpSpPr>
      <p:grpSpPr>
        <a:xfrm>
          <a:off x="0" y="0"/>
          <a:ext cx="0" cy="0"/>
          <a:chOff x="0" y="0"/>
          <a:chExt cx="0" cy="0"/>
        </a:xfrm>
      </p:grpSpPr>
      <p:pic>
        <p:nvPicPr>
          <p:cNvPr id="3571" name="Google Shape;3571;p26"/>
          <p:cNvPicPr preferRelativeResize="0"/>
          <p:nvPr/>
        </p:nvPicPr>
        <p:blipFill rotWithShape="1">
          <a:blip r:embed="rId3">
            <a:alphaModFix amt="50000"/>
          </a:blip>
          <a:srcRect b="42702" l="24914" r="65235" t="30021"/>
          <a:stretch/>
        </p:blipFill>
        <p:spPr>
          <a:xfrm>
            <a:off x="-410165" y="667811"/>
            <a:ext cx="4815130" cy="6863933"/>
          </a:xfrm>
          <a:prstGeom prst="rect">
            <a:avLst/>
          </a:prstGeom>
          <a:noFill/>
          <a:ln>
            <a:noFill/>
          </a:ln>
        </p:spPr>
      </p:pic>
      <p:grpSp>
        <p:nvGrpSpPr>
          <p:cNvPr id="3572" name="Google Shape;3572;p26"/>
          <p:cNvGrpSpPr/>
          <p:nvPr/>
        </p:nvGrpSpPr>
        <p:grpSpPr>
          <a:xfrm>
            <a:off x="491839" y="1787905"/>
            <a:ext cx="2524424" cy="798112"/>
            <a:chOff x="3553850" y="1370234"/>
            <a:chExt cx="4700100" cy="798112"/>
          </a:xfrm>
        </p:grpSpPr>
        <p:sp>
          <p:nvSpPr>
            <p:cNvPr id="3573" name="Google Shape;3573;p26"/>
            <p:cNvSpPr/>
            <p:nvPr/>
          </p:nvSpPr>
          <p:spPr>
            <a:xfrm>
              <a:off x="4749650" y="1738746"/>
              <a:ext cx="3504300" cy="429600"/>
            </a:xfrm>
            <a:prstGeom prst="roundRect">
              <a:avLst>
                <a:gd fmla="val 16667" name="adj"/>
              </a:avLst>
            </a:prstGeom>
            <a:noFill/>
            <a:ln>
              <a:noFill/>
            </a:ln>
          </p:spPr>
          <p:txBody>
            <a:bodyPr anchorCtr="0" anchor="ctr" bIns="91425" lIns="91425" spcFirstLastPara="1" rIns="91425" wrap="square" tIns="91425">
              <a:noAutofit/>
            </a:bodyPr>
            <a:lstStyle/>
            <a:p>
              <a:pPr indent="0" lvl="0" marL="0" marR="140883" rtl="0" algn="l">
                <a:spcBef>
                  <a:spcPts val="0"/>
                </a:spcBef>
                <a:spcAft>
                  <a:spcPts val="0"/>
                </a:spcAft>
                <a:buNone/>
              </a:pPr>
              <a:r>
                <a:t/>
              </a:r>
              <a:endParaRPr sz="1200">
                <a:solidFill>
                  <a:schemeClr val="dk1"/>
                </a:solidFill>
                <a:latin typeface="Cabin"/>
                <a:ea typeface="Cabin"/>
                <a:cs typeface="Cabin"/>
                <a:sym typeface="Cabin"/>
              </a:endParaRPr>
            </a:p>
          </p:txBody>
        </p:sp>
        <p:cxnSp>
          <p:nvCxnSpPr>
            <p:cNvPr id="3574" name="Google Shape;3574;p26"/>
            <p:cNvCxnSpPr>
              <a:endCxn id="3573" idx="1"/>
            </p:cNvCxnSpPr>
            <p:nvPr/>
          </p:nvCxnSpPr>
          <p:spPr>
            <a:xfrm>
              <a:off x="3553850" y="1946946"/>
              <a:ext cx="1195800" cy="6600"/>
            </a:xfrm>
            <a:prstGeom prst="straightConnector1">
              <a:avLst/>
            </a:prstGeom>
            <a:noFill/>
            <a:ln cap="flat" cmpd="sng" w="19050">
              <a:solidFill>
                <a:schemeClr val="accent1"/>
              </a:solidFill>
              <a:prstDash val="solid"/>
              <a:round/>
              <a:headEnd len="sm" w="sm" type="none"/>
              <a:tailEnd len="med" w="med" type="oval"/>
            </a:ln>
          </p:spPr>
        </p:cxnSp>
        <p:sp>
          <p:nvSpPr>
            <p:cNvPr id="3575" name="Google Shape;3575;p26"/>
            <p:cNvSpPr/>
            <p:nvPr/>
          </p:nvSpPr>
          <p:spPr>
            <a:xfrm>
              <a:off x="4749613" y="1370234"/>
              <a:ext cx="1591200" cy="429600"/>
            </a:xfrm>
            <a:prstGeom prst="roundRect">
              <a:avLst>
                <a:gd fmla="val 16667" name="adj"/>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700">
                <a:solidFill>
                  <a:schemeClr val="dk1"/>
                </a:solidFill>
                <a:latin typeface="Gorditas"/>
                <a:ea typeface="Gorditas"/>
                <a:cs typeface="Gorditas"/>
                <a:sym typeface="Gorditas"/>
              </a:endParaRPr>
            </a:p>
          </p:txBody>
        </p:sp>
      </p:grpSp>
      <p:grpSp>
        <p:nvGrpSpPr>
          <p:cNvPr id="3576" name="Google Shape;3576;p26"/>
          <p:cNvGrpSpPr/>
          <p:nvPr/>
        </p:nvGrpSpPr>
        <p:grpSpPr>
          <a:xfrm>
            <a:off x="486913" y="4578696"/>
            <a:ext cx="2706778" cy="771187"/>
            <a:chOff x="3457250" y="2216309"/>
            <a:chExt cx="4796700" cy="771187"/>
          </a:xfrm>
        </p:grpSpPr>
        <p:sp>
          <p:nvSpPr>
            <p:cNvPr id="3577" name="Google Shape;3577;p26"/>
            <p:cNvSpPr/>
            <p:nvPr/>
          </p:nvSpPr>
          <p:spPr>
            <a:xfrm>
              <a:off x="4749650" y="2586096"/>
              <a:ext cx="3504300" cy="401400"/>
            </a:xfrm>
            <a:prstGeom prst="roundRect">
              <a:avLst>
                <a:gd fmla="val 16667" name="adj"/>
              </a:avLst>
            </a:prstGeom>
            <a:noFill/>
            <a:ln>
              <a:noFill/>
            </a:ln>
          </p:spPr>
          <p:txBody>
            <a:bodyPr anchorCtr="0" anchor="ctr" bIns="91425" lIns="91425" spcFirstLastPara="1" rIns="91425" wrap="square" tIns="91425">
              <a:noAutofit/>
            </a:bodyPr>
            <a:lstStyle/>
            <a:p>
              <a:pPr indent="0" lvl="0" marL="0" marR="182532" rtl="0" algn="l">
                <a:spcBef>
                  <a:spcPts val="0"/>
                </a:spcBef>
                <a:spcAft>
                  <a:spcPts val="0"/>
                </a:spcAft>
                <a:buNone/>
              </a:pPr>
              <a:r>
                <a:t/>
              </a:r>
              <a:endParaRPr sz="1200">
                <a:solidFill>
                  <a:schemeClr val="dk1"/>
                </a:solidFill>
                <a:latin typeface="Cabin"/>
                <a:ea typeface="Cabin"/>
                <a:cs typeface="Cabin"/>
                <a:sym typeface="Cabin"/>
              </a:endParaRPr>
            </a:p>
          </p:txBody>
        </p:sp>
        <p:cxnSp>
          <p:nvCxnSpPr>
            <p:cNvPr id="3578" name="Google Shape;3578;p26"/>
            <p:cNvCxnSpPr>
              <a:endCxn id="3577" idx="1"/>
            </p:cNvCxnSpPr>
            <p:nvPr/>
          </p:nvCxnSpPr>
          <p:spPr>
            <a:xfrm flipH="1" rot="10800000">
              <a:off x="3457250" y="2786796"/>
              <a:ext cx="1292400" cy="6600"/>
            </a:xfrm>
            <a:prstGeom prst="straightConnector1">
              <a:avLst/>
            </a:prstGeom>
            <a:noFill/>
            <a:ln cap="flat" cmpd="sng" w="19050">
              <a:solidFill>
                <a:schemeClr val="accent2"/>
              </a:solidFill>
              <a:prstDash val="solid"/>
              <a:round/>
              <a:headEnd len="sm" w="sm" type="none"/>
              <a:tailEnd len="med" w="med" type="oval"/>
            </a:ln>
          </p:spPr>
        </p:cxnSp>
        <p:sp>
          <p:nvSpPr>
            <p:cNvPr id="3579" name="Google Shape;3579;p26"/>
            <p:cNvSpPr/>
            <p:nvPr/>
          </p:nvSpPr>
          <p:spPr>
            <a:xfrm>
              <a:off x="4749613" y="2216309"/>
              <a:ext cx="1591200" cy="429600"/>
            </a:xfrm>
            <a:prstGeom prst="roundRect">
              <a:avLst>
                <a:gd fmla="val 16667" name="adj"/>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700">
                <a:solidFill>
                  <a:schemeClr val="dk1"/>
                </a:solidFill>
                <a:latin typeface="Gorditas"/>
                <a:ea typeface="Gorditas"/>
                <a:cs typeface="Gorditas"/>
                <a:sym typeface="Gorditas"/>
              </a:endParaRPr>
            </a:p>
          </p:txBody>
        </p:sp>
      </p:grpSp>
      <p:sp>
        <p:nvSpPr>
          <p:cNvPr id="3580" name="Google Shape;3580;p26"/>
          <p:cNvSpPr/>
          <p:nvPr/>
        </p:nvSpPr>
        <p:spPr>
          <a:xfrm>
            <a:off x="1776029" y="1642049"/>
            <a:ext cx="7231200" cy="2595000"/>
          </a:xfrm>
          <a:prstGeom prst="roundRect">
            <a:avLst>
              <a:gd fmla="val 16667" name="adj"/>
            </a:avLst>
          </a:prstGeom>
          <a:solidFill>
            <a:schemeClr val="accent1">
              <a:alpha val="49800"/>
            </a:schemeClr>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s-ES" sz="1500">
                <a:solidFill>
                  <a:schemeClr val="dk1"/>
                </a:solidFill>
                <a:latin typeface="Verdana"/>
                <a:ea typeface="Verdana"/>
                <a:cs typeface="Verdana"/>
                <a:sym typeface="Verdana"/>
              </a:rPr>
              <a:t>Dentro de los compromisos y acuerdos planteados en el Pacto de Leticia de los mandatos 15 y 16, se encuentran limitaciones para evaluar el avance en los cumplimientos definidos por el gobierno nacional en razón que no se han generado informes técnicos de avance con cifras o acciones específicas que vinculen el desarrollo de actividades para el cumplimiento del Pacto. Por lo tanto, se recomienda definir unos mecanismos de comunicación acertada que permitan divulgar esta información y articular los acuerdos a unas líneas de trabajo programáticas con las estrategias para el control de la deforestación que se tienen planteadas a nivel nacional. </a:t>
            </a:r>
            <a:endParaRPr/>
          </a:p>
        </p:txBody>
      </p:sp>
      <p:sp>
        <p:nvSpPr>
          <p:cNvPr id="3581" name="Google Shape;3581;p26"/>
          <p:cNvSpPr/>
          <p:nvPr/>
        </p:nvSpPr>
        <p:spPr>
          <a:xfrm>
            <a:off x="1849196" y="4578696"/>
            <a:ext cx="7038300" cy="1888500"/>
          </a:xfrm>
          <a:prstGeom prst="roundRect">
            <a:avLst>
              <a:gd fmla="val 16667" name="adj"/>
            </a:avLst>
          </a:prstGeom>
          <a:solidFill>
            <a:schemeClr val="accent1">
              <a:alpha val="49800"/>
            </a:schemeClr>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s-ES" sz="1500">
                <a:solidFill>
                  <a:schemeClr val="dk1"/>
                </a:solidFill>
                <a:latin typeface="Verdana"/>
                <a:ea typeface="Verdana"/>
                <a:cs typeface="Verdana"/>
                <a:sym typeface="Verdana"/>
              </a:rPr>
              <a:t>Se evidencia que no hay una trazabilidad clara de los recursos de cooperación internacional que están ingresando al país enfocados al control de la deforestación para dar cumplimiento al Pacto de Leticia, situación que genera incertidumbre en su destinación, eficiencia, eficacia, ubicación de inversión, beneficiarios y responsables, a través de los programas, proyectos y planes que se formulan a nivel nacional, regional y local para el control de la problemática.</a:t>
            </a:r>
            <a:endParaRPr/>
          </a:p>
        </p:txBody>
      </p:sp>
      <p:sp>
        <p:nvSpPr>
          <p:cNvPr id="3582" name="Google Shape;3582;p26"/>
          <p:cNvSpPr/>
          <p:nvPr/>
        </p:nvSpPr>
        <p:spPr>
          <a:xfrm>
            <a:off x="69698" y="4875051"/>
            <a:ext cx="652500" cy="521700"/>
          </a:xfrm>
          <a:prstGeom prst="ellipse">
            <a:avLst/>
          </a:prstGeom>
          <a:solidFill>
            <a:srgbClr val="C5D8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600">
                <a:solidFill>
                  <a:srgbClr val="494429"/>
                </a:solidFill>
                <a:latin typeface="Arial Black"/>
                <a:ea typeface="Arial Black"/>
                <a:cs typeface="Arial Black"/>
                <a:sym typeface="Arial Black"/>
              </a:rPr>
              <a:t>10</a:t>
            </a:r>
            <a:endParaRPr/>
          </a:p>
        </p:txBody>
      </p:sp>
      <p:sp>
        <p:nvSpPr>
          <p:cNvPr id="3583" name="Google Shape;3583;p26"/>
          <p:cNvSpPr/>
          <p:nvPr/>
        </p:nvSpPr>
        <p:spPr>
          <a:xfrm>
            <a:off x="119870" y="2195565"/>
            <a:ext cx="387300" cy="345600"/>
          </a:xfrm>
          <a:prstGeom prst="ellipse">
            <a:avLst/>
          </a:prstGeom>
          <a:solidFill>
            <a:srgbClr val="C5D8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2000">
                <a:solidFill>
                  <a:srgbClr val="494429"/>
                </a:solidFill>
                <a:latin typeface="Arial Black"/>
                <a:ea typeface="Arial Black"/>
                <a:cs typeface="Arial Black"/>
                <a:sym typeface="Arial Black"/>
              </a:rPr>
              <a:t>9</a:t>
            </a:r>
            <a:endParaRPr/>
          </a:p>
        </p:txBody>
      </p:sp>
      <p:grpSp>
        <p:nvGrpSpPr>
          <p:cNvPr id="3584" name="Google Shape;3584;p26"/>
          <p:cNvGrpSpPr/>
          <p:nvPr/>
        </p:nvGrpSpPr>
        <p:grpSpPr>
          <a:xfrm>
            <a:off x="1284697" y="4918616"/>
            <a:ext cx="520876" cy="520876"/>
            <a:chOff x="1190625" y="238125"/>
            <a:chExt cx="5219200" cy="5219200"/>
          </a:xfrm>
        </p:grpSpPr>
        <p:sp>
          <p:nvSpPr>
            <p:cNvPr id="3585" name="Google Shape;3585;p26"/>
            <p:cNvSpPr/>
            <p:nvPr/>
          </p:nvSpPr>
          <p:spPr>
            <a:xfrm>
              <a:off x="1218350" y="238125"/>
              <a:ext cx="5087075" cy="4574950"/>
            </a:xfrm>
            <a:custGeom>
              <a:rect b="b" l="l" r="r" t="t"/>
              <a:pathLst>
                <a:path extrusionOk="0" h="182998" w="203483">
                  <a:moveTo>
                    <a:pt x="103275" y="0"/>
                  </a:moveTo>
                  <a:cubicBezTo>
                    <a:pt x="68665" y="0"/>
                    <a:pt x="38002" y="16832"/>
                    <a:pt x="19017" y="42765"/>
                  </a:cubicBezTo>
                  <a:lnTo>
                    <a:pt x="19017" y="119715"/>
                  </a:lnTo>
                  <a:lnTo>
                    <a:pt x="0" y="119715"/>
                  </a:lnTo>
                  <a:cubicBezTo>
                    <a:pt x="1566" y="130219"/>
                    <a:pt x="4665" y="140200"/>
                    <a:pt x="9101" y="149432"/>
                  </a:cubicBezTo>
                  <a:lnTo>
                    <a:pt x="140559" y="182997"/>
                  </a:lnTo>
                  <a:lnTo>
                    <a:pt x="203483" y="75091"/>
                  </a:lnTo>
                  <a:cubicBezTo>
                    <a:pt x="190826" y="31707"/>
                    <a:pt x="150769" y="0"/>
                    <a:pt x="103275" y="0"/>
                  </a:cubicBezTo>
                  <a:close/>
                </a:path>
              </a:pathLst>
            </a:custGeom>
            <a:solidFill>
              <a:srgbClr val="E9EFB7"/>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86" name="Google Shape;3586;p26"/>
            <p:cNvSpPr/>
            <p:nvPr/>
          </p:nvSpPr>
          <p:spPr>
            <a:xfrm>
              <a:off x="2816725" y="1692150"/>
              <a:ext cx="2507675" cy="2507675"/>
            </a:xfrm>
            <a:custGeom>
              <a:rect b="b" l="l" r="r" t="t"/>
              <a:pathLst>
                <a:path extrusionOk="0" h="100307" w="100307">
                  <a:moveTo>
                    <a:pt x="50137" y="0"/>
                  </a:moveTo>
                  <a:cubicBezTo>
                    <a:pt x="46483" y="0"/>
                    <a:pt x="43189" y="1696"/>
                    <a:pt x="41036" y="4306"/>
                  </a:cubicBezTo>
                  <a:cubicBezTo>
                    <a:pt x="39323" y="3403"/>
                    <a:pt x="37412" y="2917"/>
                    <a:pt x="35462" y="2917"/>
                  </a:cubicBezTo>
                  <a:cubicBezTo>
                    <a:pt x="33959" y="2917"/>
                    <a:pt x="32433" y="3206"/>
                    <a:pt x="30956" y="3817"/>
                  </a:cubicBezTo>
                  <a:cubicBezTo>
                    <a:pt x="27564" y="5219"/>
                    <a:pt x="25150" y="8025"/>
                    <a:pt x="24171" y="11287"/>
                  </a:cubicBezTo>
                  <a:cubicBezTo>
                    <a:pt x="23794" y="11250"/>
                    <a:pt x="23415" y="11232"/>
                    <a:pt x="23037" y="11232"/>
                  </a:cubicBezTo>
                  <a:cubicBezTo>
                    <a:pt x="20013" y="11232"/>
                    <a:pt x="16998" y="12389"/>
                    <a:pt x="14679" y="14679"/>
                  </a:cubicBezTo>
                  <a:cubicBezTo>
                    <a:pt x="12069" y="17289"/>
                    <a:pt x="10960" y="20812"/>
                    <a:pt x="11286" y="24204"/>
                  </a:cubicBezTo>
                  <a:cubicBezTo>
                    <a:pt x="8024" y="25183"/>
                    <a:pt x="5219" y="27564"/>
                    <a:pt x="3817" y="30956"/>
                  </a:cubicBezTo>
                  <a:cubicBezTo>
                    <a:pt x="2381" y="34349"/>
                    <a:pt x="2707" y="38035"/>
                    <a:pt x="4306" y="41036"/>
                  </a:cubicBezTo>
                  <a:cubicBezTo>
                    <a:pt x="1664" y="43189"/>
                    <a:pt x="0" y="46484"/>
                    <a:pt x="0" y="50170"/>
                  </a:cubicBezTo>
                  <a:cubicBezTo>
                    <a:pt x="0" y="53823"/>
                    <a:pt x="1664" y="57118"/>
                    <a:pt x="4306" y="59271"/>
                  </a:cubicBezTo>
                  <a:cubicBezTo>
                    <a:pt x="2707" y="62272"/>
                    <a:pt x="2414" y="65958"/>
                    <a:pt x="3817" y="69350"/>
                  </a:cubicBezTo>
                  <a:cubicBezTo>
                    <a:pt x="5219" y="72743"/>
                    <a:pt x="8024" y="75124"/>
                    <a:pt x="11286" y="76135"/>
                  </a:cubicBezTo>
                  <a:cubicBezTo>
                    <a:pt x="10960" y="79527"/>
                    <a:pt x="12069" y="83018"/>
                    <a:pt x="14679" y="85627"/>
                  </a:cubicBezTo>
                  <a:cubicBezTo>
                    <a:pt x="16993" y="87941"/>
                    <a:pt x="19999" y="89075"/>
                    <a:pt x="23015" y="89075"/>
                  </a:cubicBezTo>
                  <a:cubicBezTo>
                    <a:pt x="23401" y="89075"/>
                    <a:pt x="23787" y="89057"/>
                    <a:pt x="24171" y="89020"/>
                  </a:cubicBezTo>
                  <a:cubicBezTo>
                    <a:pt x="25150" y="92282"/>
                    <a:pt x="27564" y="95087"/>
                    <a:pt x="30956" y="96490"/>
                  </a:cubicBezTo>
                  <a:cubicBezTo>
                    <a:pt x="32433" y="97100"/>
                    <a:pt x="33959" y="97390"/>
                    <a:pt x="35462" y="97390"/>
                  </a:cubicBezTo>
                  <a:cubicBezTo>
                    <a:pt x="37412" y="97390"/>
                    <a:pt x="39323" y="96903"/>
                    <a:pt x="41036" y="96000"/>
                  </a:cubicBezTo>
                  <a:cubicBezTo>
                    <a:pt x="43189" y="98643"/>
                    <a:pt x="46483" y="100306"/>
                    <a:pt x="50137" y="100306"/>
                  </a:cubicBezTo>
                  <a:cubicBezTo>
                    <a:pt x="53823" y="100306"/>
                    <a:pt x="57085" y="98643"/>
                    <a:pt x="59270" y="96000"/>
                  </a:cubicBezTo>
                  <a:cubicBezTo>
                    <a:pt x="60965" y="96903"/>
                    <a:pt x="62868" y="97390"/>
                    <a:pt x="64820" y="97390"/>
                  </a:cubicBezTo>
                  <a:cubicBezTo>
                    <a:pt x="66324" y="97390"/>
                    <a:pt x="67859" y="97100"/>
                    <a:pt x="69350" y="96490"/>
                  </a:cubicBezTo>
                  <a:cubicBezTo>
                    <a:pt x="72742" y="95087"/>
                    <a:pt x="75124" y="92282"/>
                    <a:pt x="76102" y="89020"/>
                  </a:cubicBezTo>
                  <a:cubicBezTo>
                    <a:pt x="76487" y="89057"/>
                    <a:pt x="76873" y="89075"/>
                    <a:pt x="77259" y="89075"/>
                  </a:cubicBezTo>
                  <a:cubicBezTo>
                    <a:pt x="80281" y="89075"/>
                    <a:pt x="83310" y="87941"/>
                    <a:pt x="85595" y="85627"/>
                  </a:cubicBezTo>
                  <a:cubicBezTo>
                    <a:pt x="88204" y="83018"/>
                    <a:pt x="89346" y="79527"/>
                    <a:pt x="89020" y="76135"/>
                  </a:cubicBezTo>
                  <a:cubicBezTo>
                    <a:pt x="92282" y="75124"/>
                    <a:pt x="95087" y="72743"/>
                    <a:pt x="96490" y="69350"/>
                  </a:cubicBezTo>
                  <a:cubicBezTo>
                    <a:pt x="97892" y="65958"/>
                    <a:pt x="97599" y="62272"/>
                    <a:pt x="96000" y="59271"/>
                  </a:cubicBezTo>
                  <a:cubicBezTo>
                    <a:pt x="98610" y="57118"/>
                    <a:pt x="100306" y="53823"/>
                    <a:pt x="100306" y="50170"/>
                  </a:cubicBezTo>
                  <a:cubicBezTo>
                    <a:pt x="100306" y="46484"/>
                    <a:pt x="98610" y="43189"/>
                    <a:pt x="96000" y="41036"/>
                  </a:cubicBezTo>
                  <a:cubicBezTo>
                    <a:pt x="97599" y="38035"/>
                    <a:pt x="97892" y="34349"/>
                    <a:pt x="96490" y="30956"/>
                  </a:cubicBezTo>
                  <a:cubicBezTo>
                    <a:pt x="95087" y="27564"/>
                    <a:pt x="92282" y="25183"/>
                    <a:pt x="89020" y="24204"/>
                  </a:cubicBezTo>
                  <a:cubicBezTo>
                    <a:pt x="89346" y="20812"/>
                    <a:pt x="88204" y="17289"/>
                    <a:pt x="85595" y="14679"/>
                  </a:cubicBezTo>
                  <a:cubicBezTo>
                    <a:pt x="83304" y="12389"/>
                    <a:pt x="80267" y="11232"/>
                    <a:pt x="77238" y="11232"/>
                  </a:cubicBezTo>
                  <a:cubicBezTo>
                    <a:pt x="76859" y="11232"/>
                    <a:pt x="76480" y="11250"/>
                    <a:pt x="76102" y="11287"/>
                  </a:cubicBezTo>
                  <a:cubicBezTo>
                    <a:pt x="75124" y="8025"/>
                    <a:pt x="72742" y="5219"/>
                    <a:pt x="69350" y="3817"/>
                  </a:cubicBezTo>
                  <a:cubicBezTo>
                    <a:pt x="67859" y="3206"/>
                    <a:pt x="66324" y="2917"/>
                    <a:pt x="64820" y="2917"/>
                  </a:cubicBezTo>
                  <a:cubicBezTo>
                    <a:pt x="62868" y="2917"/>
                    <a:pt x="60965" y="3403"/>
                    <a:pt x="59270" y="4306"/>
                  </a:cubicBezTo>
                  <a:cubicBezTo>
                    <a:pt x="57085" y="1696"/>
                    <a:pt x="53823" y="0"/>
                    <a:pt x="50137"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87" name="Google Shape;3587;p26"/>
            <p:cNvSpPr/>
            <p:nvPr/>
          </p:nvSpPr>
          <p:spPr>
            <a:xfrm>
              <a:off x="3920075" y="3195100"/>
              <a:ext cx="300950" cy="1476900"/>
            </a:xfrm>
            <a:custGeom>
              <a:rect b="b" l="l" r="r" t="t"/>
              <a:pathLst>
                <a:path extrusionOk="0" h="59076" w="12038">
                  <a:moveTo>
                    <a:pt x="6003" y="1"/>
                  </a:moveTo>
                  <a:cubicBezTo>
                    <a:pt x="4176" y="1"/>
                    <a:pt x="2708" y="1436"/>
                    <a:pt x="2643" y="3263"/>
                  </a:cubicBezTo>
                  <a:cubicBezTo>
                    <a:pt x="2447" y="10798"/>
                    <a:pt x="1795" y="31022"/>
                    <a:pt x="1" y="59075"/>
                  </a:cubicBezTo>
                  <a:lnTo>
                    <a:pt x="12037" y="59075"/>
                  </a:lnTo>
                  <a:cubicBezTo>
                    <a:pt x="10243" y="31022"/>
                    <a:pt x="9558" y="10798"/>
                    <a:pt x="9363" y="3263"/>
                  </a:cubicBezTo>
                  <a:cubicBezTo>
                    <a:pt x="9330" y="1436"/>
                    <a:pt x="7829" y="1"/>
                    <a:pt x="6003" y="1"/>
                  </a:cubicBezTo>
                  <a:close/>
                </a:path>
              </a:pathLst>
            </a:custGeom>
            <a:solidFill>
              <a:srgbClr val="C8D7A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88" name="Google Shape;3588;p26"/>
            <p:cNvSpPr/>
            <p:nvPr/>
          </p:nvSpPr>
          <p:spPr>
            <a:xfrm>
              <a:off x="3782250" y="397125"/>
              <a:ext cx="2369050" cy="2368225"/>
            </a:xfrm>
            <a:custGeom>
              <a:rect b="b" l="l" r="r" t="t"/>
              <a:pathLst>
                <a:path extrusionOk="0" h="94729" w="94762">
                  <a:moveTo>
                    <a:pt x="47398" y="1"/>
                  </a:moveTo>
                  <a:cubicBezTo>
                    <a:pt x="43907" y="1"/>
                    <a:pt x="40808" y="1599"/>
                    <a:pt x="38786" y="4078"/>
                  </a:cubicBezTo>
                  <a:cubicBezTo>
                    <a:pt x="37163" y="3230"/>
                    <a:pt x="35352" y="2767"/>
                    <a:pt x="33507" y="2767"/>
                  </a:cubicBezTo>
                  <a:cubicBezTo>
                    <a:pt x="32089" y="2767"/>
                    <a:pt x="30650" y="3041"/>
                    <a:pt x="29261" y="3622"/>
                  </a:cubicBezTo>
                  <a:cubicBezTo>
                    <a:pt x="26064" y="4926"/>
                    <a:pt x="23781" y="7601"/>
                    <a:pt x="22867" y="10668"/>
                  </a:cubicBezTo>
                  <a:cubicBezTo>
                    <a:pt x="22495" y="10630"/>
                    <a:pt x="22121" y="10611"/>
                    <a:pt x="21747" y="10611"/>
                  </a:cubicBezTo>
                  <a:cubicBezTo>
                    <a:pt x="18908" y="10611"/>
                    <a:pt x="16059" y="11703"/>
                    <a:pt x="13897" y="13864"/>
                  </a:cubicBezTo>
                  <a:cubicBezTo>
                    <a:pt x="11451" y="16343"/>
                    <a:pt x="10374" y="19638"/>
                    <a:pt x="10668" y="22835"/>
                  </a:cubicBezTo>
                  <a:cubicBezTo>
                    <a:pt x="7601" y="23781"/>
                    <a:pt x="4959" y="26032"/>
                    <a:pt x="3622" y="29261"/>
                  </a:cubicBezTo>
                  <a:cubicBezTo>
                    <a:pt x="2284" y="32458"/>
                    <a:pt x="2578" y="35915"/>
                    <a:pt x="4078" y="38753"/>
                  </a:cubicBezTo>
                  <a:cubicBezTo>
                    <a:pt x="1599" y="40808"/>
                    <a:pt x="1" y="43907"/>
                    <a:pt x="1" y="47365"/>
                  </a:cubicBezTo>
                  <a:cubicBezTo>
                    <a:pt x="1" y="50855"/>
                    <a:pt x="1599" y="53954"/>
                    <a:pt x="4078" y="55977"/>
                  </a:cubicBezTo>
                  <a:cubicBezTo>
                    <a:pt x="2578" y="58814"/>
                    <a:pt x="2284" y="62305"/>
                    <a:pt x="3622" y="65502"/>
                  </a:cubicBezTo>
                  <a:cubicBezTo>
                    <a:pt x="4959" y="68698"/>
                    <a:pt x="7601" y="70949"/>
                    <a:pt x="10668" y="71895"/>
                  </a:cubicBezTo>
                  <a:cubicBezTo>
                    <a:pt x="10374" y="75092"/>
                    <a:pt x="11451" y="78419"/>
                    <a:pt x="13897" y="80866"/>
                  </a:cubicBezTo>
                  <a:cubicBezTo>
                    <a:pt x="16081" y="83050"/>
                    <a:pt x="18968" y="84142"/>
                    <a:pt x="21837" y="84142"/>
                  </a:cubicBezTo>
                  <a:cubicBezTo>
                    <a:pt x="22181" y="84142"/>
                    <a:pt x="22525" y="84126"/>
                    <a:pt x="22867" y="84095"/>
                  </a:cubicBezTo>
                  <a:cubicBezTo>
                    <a:pt x="23781" y="87161"/>
                    <a:pt x="26064" y="89803"/>
                    <a:pt x="29261" y="91141"/>
                  </a:cubicBezTo>
                  <a:cubicBezTo>
                    <a:pt x="30650" y="91722"/>
                    <a:pt x="32089" y="91995"/>
                    <a:pt x="33507" y="91995"/>
                  </a:cubicBezTo>
                  <a:cubicBezTo>
                    <a:pt x="35352" y="91995"/>
                    <a:pt x="37163" y="91533"/>
                    <a:pt x="38786" y="90684"/>
                  </a:cubicBezTo>
                  <a:cubicBezTo>
                    <a:pt x="40808" y="93163"/>
                    <a:pt x="43907" y="94729"/>
                    <a:pt x="47398" y="94729"/>
                  </a:cubicBezTo>
                  <a:cubicBezTo>
                    <a:pt x="50855" y="94729"/>
                    <a:pt x="53954" y="93163"/>
                    <a:pt x="56009" y="90684"/>
                  </a:cubicBezTo>
                  <a:cubicBezTo>
                    <a:pt x="57614" y="91533"/>
                    <a:pt x="59417" y="91995"/>
                    <a:pt x="61259" y="91995"/>
                  </a:cubicBezTo>
                  <a:cubicBezTo>
                    <a:pt x="62674" y="91995"/>
                    <a:pt x="64112" y="91722"/>
                    <a:pt x="65502" y="91141"/>
                  </a:cubicBezTo>
                  <a:cubicBezTo>
                    <a:pt x="68698" y="89803"/>
                    <a:pt x="70982" y="87161"/>
                    <a:pt x="71895" y="84095"/>
                  </a:cubicBezTo>
                  <a:cubicBezTo>
                    <a:pt x="72241" y="84126"/>
                    <a:pt x="72588" y="84142"/>
                    <a:pt x="72934" y="84142"/>
                  </a:cubicBezTo>
                  <a:cubicBezTo>
                    <a:pt x="75821" y="84142"/>
                    <a:pt x="78681" y="83050"/>
                    <a:pt x="80866" y="80866"/>
                  </a:cubicBezTo>
                  <a:cubicBezTo>
                    <a:pt x="83345" y="78419"/>
                    <a:pt x="84389" y="75092"/>
                    <a:pt x="84095" y="71895"/>
                  </a:cubicBezTo>
                  <a:cubicBezTo>
                    <a:pt x="87161" y="70949"/>
                    <a:pt x="89803" y="68698"/>
                    <a:pt x="91141" y="65502"/>
                  </a:cubicBezTo>
                  <a:cubicBezTo>
                    <a:pt x="92478" y="62305"/>
                    <a:pt x="92185" y="58814"/>
                    <a:pt x="90684" y="55977"/>
                  </a:cubicBezTo>
                  <a:cubicBezTo>
                    <a:pt x="93163" y="53954"/>
                    <a:pt x="94762" y="50855"/>
                    <a:pt x="94762" y="47365"/>
                  </a:cubicBezTo>
                  <a:cubicBezTo>
                    <a:pt x="94762" y="43907"/>
                    <a:pt x="93163" y="40808"/>
                    <a:pt x="90684" y="38753"/>
                  </a:cubicBezTo>
                  <a:cubicBezTo>
                    <a:pt x="92185" y="35915"/>
                    <a:pt x="92478" y="32458"/>
                    <a:pt x="91141" y="29261"/>
                  </a:cubicBezTo>
                  <a:cubicBezTo>
                    <a:pt x="89803" y="26032"/>
                    <a:pt x="87161" y="23781"/>
                    <a:pt x="84095" y="22835"/>
                  </a:cubicBezTo>
                  <a:cubicBezTo>
                    <a:pt x="84389" y="19638"/>
                    <a:pt x="83345" y="16343"/>
                    <a:pt x="80866" y="13864"/>
                  </a:cubicBezTo>
                  <a:cubicBezTo>
                    <a:pt x="78704" y="11703"/>
                    <a:pt x="75880" y="10611"/>
                    <a:pt x="73024" y="10611"/>
                  </a:cubicBezTo>
                  <a:cubicBezTo>
                    <a:pt x="72648" y="10611"/>
                    <a:pt x="72271" y="10630"/>
                    <a:pt x="71895" y="10668"/>
                  </a:cubicBezTo>
                  <a:cubicBezTo>
                    <a:pt x="70982" y="7601"/>
                    <a:pt x="68698" y="4926"/>
                    <a:pt x="65502" y="3622"/>
                  </a:cubicBezTo>
                  <a:cubicBezTo>
                    <a:pt x="64112" y="3041"/>
                    <a:pt x="62674" y="2767"/>
                    <a:pt x="61259" y="2767"/>
                  </a:cubicBezTo>
                  <a:cubicBezTo>
                    <a:pt x="59417" y="2767"/>
                    <a:pt x="57614" y="3230"/>
                    <a:pt x="56009" y="4078"/>
                  </a:cubicBezTo>
                  <a:cubicBezTo>
                    <a:pt x="53954" y="1599"/>
                    <a:pt x="50855" y="1"/>
                    <a:pt x="47398" y="1"/>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89" name="Google Shape;3589;p26"/>
            <p:cNvSpPr/>
            <p:nvPr/>
          </p:nvSpPr>
          <p:spPr>
            <a:xfrm>
              <a:off x="3782250" y="662600"/>
              <a:ext cx="1467125" cy="2102750"/>
            </a:xfrm>
            <a:custGeom>
              <a:rect b="b" l="l" r="r" t="t"/>
              <a:pathLst>
                <a:path extrusionOk="0" h="84110" w="58685">
                  <a:moveTo>
                    <a:pt x="21807" y="0"/>
                  </a:moveTo>
                  <a:cubicBezTo>
                    <a:pt x="18928" y="0"/>
                    <a:pt x="16076" y="1070"/>
                    <a:pt x="13897" y="3278"/>
                  </a:cubicBezTo>
                  <a:cubicBezTo>
                    <a:pt x="11451" y="5724"/>
                    <a:pt x="10374" y="9019"/>
                    <a:pt x="10668" y="12216"/>
                  </a:cubicBezTo>
                  <a:cubicBezTo>
                    <a:pt x="7601" y="13162"/>
                    <a:pt x="4959" y="15413"/>
                    <a:pt x="3622" y="18642"/>
                  </a:cubicBezTo>
                  <a:cubicBezTo>
                    <a:pt x="2284" y="21839"/>
                    <a:pt x="2578" y="25296"/>
                    <a:pt x="4078" y="28134"/>
                  </a:cubicBezTo>
                  <a:cubicBezTo>
                    <a:pt x="1599" y="30189"/>
                    <a:pt x="1" y="33288"/>
                    <a:pt x="1" y="36746"/>
                  </a:cubicBezTo>
                  <a:cubicBezTo>
                    <a:pt x="1" y="40236"/>
                    <a:pt x="1599" y="43335"/>
                    <a:pt x="4078" y="45358"/>
                  </a:cubicBezTo>
                  <a:cubicBezTo>
                    <a:pt x="2578" y="48195"/>
                    <a:pt x="2284" y="51686"/>
                    <a:pt x="3622" y="54883"/>
                  </a:cubicBezTo>
                  <a:cubicBezTo>
                    <a:pt x="4959" y="58079"/>
                    <a:pt x="7601" y="60330"/>
                    <a:pt x="10668" y="61276"/>
                  </a:cubicBezTo>
                  <a:cubicBezTo>
                    <a:pt x="10374" y="64473"/>
                    <a:pt x="11451" y="67800"/>
                    <a:pt x="13897" y="70247"/>
                  </a:cubicBezTo>
                  <a:cubicBezTo>
                    <a:pt x="16081" y="72431"/>
                    <a:pt x="18968" y="73523"/>
                    <a:pt x="21837" y="73523"/>
                  </a:cubicBezTo>
                  <a:cubicBezTo>
                    <a:pt x="22181" y="73523"/>
                    <a:pt x="22525" y="73507"/>
                    <a:pt x="22867" y="73476"/>
                  </a:cubicBezTo>
                  <a:cubicBezTo>
                    <a:pt x="23781" y="76542"/>
                    <a:pt x="26064" y="79184"/>
                    <a:pt x="29261" y="80522"/>
                  </a:cubicBezTo>
                  <a:cubicBezTo>
                    <a:pt x="30650" y="81103"/>
                    <a:pt x="32089" y="81376"/>
                    <a:pt x="33507" y="81376"/>
                  </a:cubicBezTo>
                  <a:cubicBezTo>
                    <a:pt x="35352" y="81376"/>
                    <a:pt x="37163" y="80914"/>
                    <a:pt x="38786" y="80065"/>
                  </a:cubicBezTo>
                  <a:cubicBezTo>
                    <a:pt x="40808" y="82544"/>
                    <a:pt x="43907" y="84110"/>
                    <a:pt x="47398" y="84110"/>
                  </a:cubicBezTo>
                  <a:cubicBezTo>
                    <a:pt x="50855" y="84110"/>
                    <a:pt x="53954" y="82544"/>
                    <a:pt x="56009" y="80065"/>
                  </a:cubicBezTo>
                  <a:cubicBezTo>
                    <a:pt x="56857" y="80522"/>
                    <a:pt x="57771" y="80848"/>
                    <a:pt x="58684" y="81076"/>
                  </a:cubicBezTo>
                  <a:lnTo>
                    <a:pt x="58684" y="49305"/>
                  </a:lnTo>
                  <a:cubicBezTo>
                    <a:pt x="58684" y="40367"/>
                    <a:pt x="52715" y="35213"/>
                    <a:pt x="35785" y="28885"/>
                  </a:cubicBezTo>
                  <a:cubicBezTo>
                    <a:pt x="18855" y="22589"/>
                    <a:pt x="19866" y="9541"/>
                    <a:pt x="22867" y="49"/>
                  </a:cubicBezTo>
                  <a:cubicBezTo>
                    <a:pt x="22514" y="16"/>
                    <a:pt x="22161" y="0"/>
                    <a:pt x="21807"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90" name="Google Shape;3590;p26"/>
            <p:cNvSpPr/>
            <p:nvPr/>
          </p:nvSpPr>
          <p:spPr>
            <a:xfrm>
              <a:off x="4816300" y="1175125"/>
              <a:ext cx="300950" cy="1476875"/>
            </a:xfrm>
            <a:custGeom>
              <a:rect b="b" l="l" r="r" t="t"/>
              <a:pathLst>
                <a:path extrusionOk="0" h="59075" w="12038">
                  <a:moveTo>
                    <a:pt x="6036" y="0"/>
                  </a:moveTo>
                  <a:cubicBezTo>
                    <a:pt x="4209" y="0"/>
                    <a:pt x="2708" y="1468"/>
                    <a:pt x="2676" y="3262"/>
                  </a:cubicBezTo>
                  <a:cubicBezTo>
                    <a:pt x="2447" y="10830"/>
                    <a:pt x="1795" y="31054"/>
                    <a:pt x="1" y="59075"/>
                  </a:cubicBezTo>
                  <a:lnTo>
                    <a:pt x="12038" y="59075"/>
                  </a:lnTo>
                  <a:cubicBezTo>
                    <a:pt x="10244" y="31054"/>
                    <a:pt x="9591" y="10830"/>
                    <a:pt x="9363" y="3262"/>
                  </a:cubicBezTo>
                  <a:cubicBezTo>
                    <a:pt x="9330" y="1468"/>
                    <a:pt x="7830" y="0"/>
                    <a:pt x="6036" y="0"/>
                  </a:cubicBezTo>
                  <a:close/>
                </a:path>
              </a:pathLst>
            </a:custGeom>
            <a:solidFill>
              <a:srgbClr val="C8D7A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91" name="Google Shape;3591;p26"/>
            <p:cNvSpPr/>
            <p:nvPr/>
          </p:nvSpPr>
          <p:spPr>
            <a:xfrm>
              <a:off x="4238125" y="1789175"/>
              <a:ext cx="2171700" cy="2472625"/>
            </a:xfrm>
            <a:custGeom>
              <a:rect b="b" l="l" r="r" t="t"/>
              <a:pathLst>
                <a:path extrusionOk="0" h="98905" w="86868">
                  <a:moveTo>
                    <a:pt x="49452" y="1"/>
                  </a:moveTo>
                  <a:cubicBezTo>
                    <a:pt x="45831" y="1"/>
                    <a:pt x="42602" y="1665"/>
                    <a:pt x="40449" y="4242"/>
                  </a:cubicBezTo>
                  <a:cubicBezTo>
                    <a:pt x="38787" y="3355"/>
                    <a:pt x="36895" y="2877"/>
                    <a:pt x="34963" y="2877"/>
                  </a:cubicBezTo>
                  <a:cubicBezTo>
                    <a:pt x="33482" y="2877"/>
                    <a:pt x="31976" y="3158"/>
                    <a:pt x="30533" y="3752"/>
                  </a:cubicBezTo>
                  <a:cubicBezTo>
                    <a:pt x="27173" y="5155"/>
                    <a:pt x="24824" y="7928"/>
                    <a:pt x="23846" y="11124"/>
                  </a:cubicBezTo>
                  <a:cubicBezTo>
                    <a:pt x="23468" y="11087"/>
                    <a:pt x="23089" y="11069"/>
                    <a:pt x="22709" y="11069"/>
                  </a:cubicBezTo>
                  <a:cubicBezTo>
                    <a:pt x="19745" y="11069"/>
                    <a:pt x="16768" y="12200"/>
                    <a:pt x="14484" y="14484"/>
                  </a:cubicBezTo>
                  <a:cubicBezTo>
                    <a:pt x="11907" y="17029"/>
                    <a:pt x="10798" y="20486"/>
                    <a:pt x="11124" y="23846"/>
                  </a:cubicBezTo>
                  <a:cubicBezTo>
                    <a:pt x="7927" y="24825"/>
                    <a:pt x="5154" y="27173"/>
                    <a:pt x="3752" y="30533"/>
                  </a:cubicBezTo>
                  <a:cubicBezTo>
                    <a:pt x="2382" y="33860"/>
                    <a:pt x="2675" y="37481"/>
                    <a:pt x="4241" y="40450"/>
                  </a:cubicBezTo>
                  <a:cubicBezTo>
                    <a:pt x="1664" y="42603"/>
                    <a:pt x="0" y="45832"/>
                    <a:pt x="0" y="49453"/>
                  </a:cubicBezTo>
                  <a:cubicBezTo>
                    <a:pt x="0" y="53074"/>
                    <a:pt x="1664" y="56303"/>
                    <a:pt x="4241" y="58456"/>
                  </a:cubicBezTo>
                  <a:cubicBezTo>
                    <a:pt x="2675" y="61392"/>
                    <a:pt x="2382" y="65045"/>
                    <a:pt x="3752" y="68372"/>
                  </a:cubicBezTo>
                  <a:cubicBezTo>
                    <a:pt x="5154" y="71732"/>
                    <a:pt x="7927" y="74081"/>
                    <a:pt x="11124" y="75059"/>
                  </a:cubicBezTo>
                  <a:cubicBezTo>
                    <a:pt x="10798" y="78387"/>
                    <a:pt x="11907" y="81844"/>
                    <a:pt x="14484" y="84421"/>
                  </a:cubicBezTo>
                  <a:cubicBezTo>
                    <a:pt x="16768" y="86706"/>
                    <a:pt x="19745" y="87837"/>
                    <a:pt x="22709" y="87837"/>
                  </a:cubicBezTo>
                  <a:cubicBezTo>
                    <a:pt x="23089" y="87837"/>
                    <a:pt x="23468" y="87818"/>
                    <a:pt x="23846" y="87781"/>
                  </a:cubicBezTo>
                  <a:cubicBezTo>
                    <a:pt x="24824" y="90978"/>
                    <a:pt x="27173" y="93750"/>
                    <a:pt x="30533" y="95153"/>
                  </a:cubicBezTo>
                  <a:cubicBezTo>
                    <a:pt x="31976" y="95748"/>
                    <a:pt x="33482" y="96029"/>
                    <a:pt x="34963" y="96029"/>
                  </a:cubicBezTo>
                  <a:cubicBezTo>
                    <a:pt x="36895" y="96029"/>
                    <a:pt x="38787" y="95550"/>
                    <a:pt x="40449" y="94664"/>
                  </a:cubicBezTo>
                  <a:cubicBezTo>
                    <a:pt x="42602" y="97241"/>
                    <a:pt x="45831" y="98904"/>
                    <a:pt x="49452" y="98904"/>
                  </a:cubicBezTo>
                  <a:cubicBezTo>
                    <a:pt x="53073" y="98904"/>
                    <a:pt x="56302" y="97241"/>
                    <a:pt x="58455" y="94664"/>
                  </a:cubicBezTo>
                  <a:cubicBezTo>
                    <a:pt x="60136" y="95550"/>
                    <a:pt x="62025" y="96029"/>
                    <a:pt x="63952" y="96029"/>
                  </a:cubicBezTo>
                  <a:cubicBezTo>
                    <a:pt x="65429" y="96029"/>
                    <a:pt x="66928" y="95748"/>
                    <a:pt x="68372" y="95153"/>
                  </a:cubicBezTo>
                  <a:cubicBezTo>
                    <a:pt x="71144" y="93979"/>
                    <a:pt x="73265" y="91891"/>
                    <a:pt x="74439" y="89379"/>
                  </a:cubicBezTo>
                  <a:lnTo>
                    <a:pt x="73363" y="87912"/>
                  </a:lnTo>
                  <a:lnTo>
                    <a:pt x="76657" y="87390"/>
                  </a:lnTo>
                  <a:cubicBezTo>
                    <a:pt x="83214" y="73754"/>
                    <a:pt x="86867" y="58488"/>
                    <a:pt x="86867" y="42342"/>
                  </a:cubicBezTo>
                  <a:cubicBezTo>
                    <a:pt x="86867" y="32164"/>
                    <a:pt x="85399" y="22346"/>
                    <a:pt x="82692" y="13049"/>
                  </a:cubicBezTo>
                  <a:cubicBezTo>
                    <a:pt x="80735" y="11735"/>
                    <a:pt x="78468" y="11068"/>
                    <a:pt x="76197" y="11068"/>
                  </a:cubicBezTo>
                  <a:cubicBezTo>
                    <a:pt x="75817" y="11068"/>
                    <a:pt x="75437" y="11087"/>
                    <a:pt x="75059" y="11124"/>
                  </a:cubicBezTo>
                  <a:cubicBezTo>
                    <a:pt x="74080" y="7928"/>
                    <a:pt x="71732" y="5155"/>
                    <a:pt x="68372" y="3752"/>
                  </a:cubicBezTo>
                  <a:cubicBezTo>
                    <a:pt x="66928" y="3158"/>
                    <a:pt x="65429" y="2877"/>
                    <a:pt x="63952" y="2877"/>
                  </a:cubicBezTo>
                  <a:cubicBezTo>
                    <a:pt x="62025" y="2877"/>
                    <a:pt x="60136" y="3355"/>
                    <a:pt x="58455" y="4242"/>
                  </a:cubicBezTo>
                  <a:cubicBezTo>
                    <a:pt x="56302" y="1665"/>
                    <a:pt x="53073" y="1"/>
                    <a:pt x="49452" y="1"/>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92" name="Google Shape;3592;p26"/>
            <p:cNvSpPr/>
            <p:nvPr/>
          </p:nvSpPr>
          <p:spPr>
            <a:xfrm>
              <a:off x="4238125" y="1861075"/>
              <a:ext cx="2100750" cy="2400725"/>
            </a:xfrm>
            <a:custGeom>
              <a:rect b="b" l="l" r="r" t="t"/>
              <a:pathLst>
                <a:path extrusionOk="0" h="96029" w="84030">
                  <a:moveTo>
                    <a:pt x="34963" y="1"/>
                  </a:moveTo>
                  <a:cubicBezTo>
                    <a:pt x="33482" y="1"/>
                    <a:pt x="31976" y="282"/>
                    <a:pt x="30533" y="876"/>
                  </a:cubicBezTo>
                  <a:cubicBezTo>
                    <a:pt x="27173" y="2279"/>
                    <a:pt x="24824" y="5052"/>
                    <a:pt x="23846" y="8248"/>
                  </a:cubicBezTo>
                  <a:cubicBezTo>
                    <a:pt x="23468" y="8211"/>
                    <a:pt x="23089" y="8193"/>
                    <a:pt x="22709" y="8193"/>
                  </a:cubicBezTo>
                  <a:cubicBezTo>
                    <a:pt x="19745" y="8193"/>
                    <a:pt x="16768" y="9324"/>
                    <a:pt x="14484" y="11608"/>
                  </a:cubicBezTo>
                  <a:cubicBezTo>
                    <a:pt x="11907" y="14153"/>
                    <a:pt x="10798" y="17610"/>
                    <a:pt x="11124" y="20970"/>
                  </a:cubicBezTo>
                  <a:cubicBezTo>
                    <a:pt x="7927" y="21949"/>
                    <a:pt x="5154" y="24297"/>
                    <a:pt x="3752" y="27657"/>
                  </a:cubicBezTo>
                  <a:cubicBezTo>
                    <a:pt x="2382" y="30984"/>
                    <a:pt x="2675" y="34605"/>
                    <a:pt x="4241" y="37574"/>
                  </a:cubicBezTo>
                  <a:cubicBezTo>
                    <a:pt x="1664" y="39727"/>
                    <a:pt x="0" y="42956"/>
                    <a:pt x="0" y="46577"/>
                  </a:cubicBezTo>
                  <a:cubicBezTo>
                    <a:pt x="0" y="50198"/>
                    <a:pt x="1664" y="53427"/>
                    <a:pt x="4241" y="55580"/>
                  </a:cubicBezTo>
                  <a:cubicBezTo>
                    <a:pt x="2675" y="58516"/>
                    <a:pt x="2382" y="62169"/>
                    <a:pt x="3752" y="65496"/>
                  </a:cubicBezTo>
                  <a:cubicBezTo>
                    <a:pt x="5154" y="68856"/>
                    <a:pt x="7927" y="71205"/>
                    <a:pt x="11124" y="72183"/>
                  </a:cubicBezTo>
                  <a:cubicBezTo>
                    <a:pt x="10798" y="75511"/>
                    <a:pt x="11939" y="78968"/>
                    <a:pt x="14484" y="81545"/>
                  </a:cubicBezTo>
                  <a:cubicBezTo>
                    <a:pt x="16768" y="83830"/>
                    <a:pt x="19745" y="84961"/>
                    <a:pt x="22709" y="84961"/>
                  </a:cubicBezTo>
                  <a:cubicBezTo>
                    <a:pt x="23089" y="84961"/>
                    <a:pt x="23468" y="84942"/>
                    <a:pt x="23846" y="84905"/>
                  </a:cubicBezTo>
                  <a:cubicBezTo>
                    <a:pt x="24824" y="88102"/>
                    <a:pt x="27173" y="90874"/>
                    <a:pt x="30533" y="92277"/>
                  </a:cubicBezTo>
                  <a:cubicBezTo>
                    <a:pt x="31976" y="92872"/>
                    <a:pt x="33482" y="93153"/>
                    <a:pt x="34963" y="93153"/>
                  </a:cubicBezTo>
                  <a:cubicBezTo>
                    <a:pt x="36895" y="93153"/>
                    <a:pt x="38787" y="92674"/>
                    <a:pt x="40449" y="91788"/>
                  </a:cubicBezTo>
                  <a:cubicBezTo>
                    <a:pt x="42602" y="94365"/>
                    <a:pt x="45831" y="96028"/>
                    <a:pt x="49452" y="96028"/>
                  </a:cubicBezTo>
                  <a:cubicBezTo>
                    <a:pt x="53073" y="96028"/>
                    <a:pt x="56302" y="94365"/>
                    <a:pt x="58455" y="91788"/>
                  </a:cubicBezTo>
                  <a:cubicBezTo>
                    <a:pt x="60136" y="92674"/>
                    <a:pt x="62025" y="93153"/>
                    <a:pt x="63952" y="93153"/>
                  </a:cubicBezTo>
                  <a:cubicBezTo>
                    <a:pt x="65429" y="93153"/>
                    <a:pt x="66928" y="92872"/>
                    <a:pt x="68372" y="92277"/>
                  </a:cubicBezTo>
                  <a:cubicBezTo>
                    <a:pt x="71144" y="91103"/>
                    <a:pt x="73265" y="89015"/>
                    <a:pt x="74439" y="86503"/>
                  </a:cubicBezTo>
                  <a:lnTo>
                    <a:pt x="73363" y="85036"/>
                  </a:lnTo>
                  <a:lnTo>
                    <a:pt x="76657" y="84514"/>
                  </a:lnTo>
                  <a:cubicBezTo>
                    <a:pt x="79821" y="77924"/>
                    <a:pt x="82300" y="70944"/>
                    <a:pt x="84029" y="63670"/>
                  </a:cubicBezTo>
                  <a:cubicBezTo>
                    <a:pt x="75548" y="51046"/>
                    <a:pt x="58194" y="52155"/>
                    <a:pt x="43450" y="46577"/>
                  </a:cubicBezTo>
                  <a:cubicBezTo>
                    <a:pt x="25966" y="39955"/>
                    <a:pt x="28021" y="15131"/>
                    <a:pt x="40449" y="1366"/>
                  </a:cubicBezTo>
                  <a:cubicBezTo>
                    <a:pt x="38787" y="479"/>
                    <a:pt x="36895" y="1"/>
                    <a:pt x="34963" y="1"/>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93" name="Google Shape;3593;p26"/>
            <p:cNvSpPr/>
            <p:nvPr/>
          </p:nvSpPr>
          <p:spPr>
            <a:xfrm>
              <a:off x="1190625" y="1061775"/>
              <a:ext cx="3541725" cy="2740075"/>
            </a:xfrm>
            <a:custGeom>
              <a:rect b="b" l="l" r="r" t="t"/>
              <a:pathLst>
                <a:path extrusionOk="0" h="109603" w="141669">
                  <a:moveTo>
                    <a:pt x="64131" y="0"/>
                  </a:moveTo>
                  <a:cubicBezTo>
                    <a:pt x="60999" y="0"/>
                    <a:pt x="58161" y="1044"/>
                    <a:pt x="55845" y="2773"/>
                  </a:cubicBezTo>
                  <a:cubicBezTo>
                    <a:pt x="53921" y="1729"/>
                    <a:pt x="51702" y="1142"/>
                    <a:pt x="49354" y="1142"/>
                  </a:cubicBezTo>
                  <a:cubicBezTo>
                    <a:pt x="45733" y="1142"/>
                    <a:pt x="42471" y="2544"/>
                    <a:pt x="40025" y="4795"/>
                  </a:cubicBezTo>
                  <a:cubicBezTo>
                    <a:pt x="38752" y="4404"/>
                    <a:pt x="37415" y="4208"/>
                    <a:pt x="36012" y="4208"/>
                  </a:cubicBezTo>
                  <a:cubicBezTo>
                    <a:pt x="31576" y="4208"/>
                    <a:pt x="27662" y="6296"/>
                    <a:pt x="25150" y="9558"/>
                  </a:cubicBezTo>
                  <a:cubicBezTo>
                    <a:pt x="24595" y="9460"/>
                    <a:pt x="24008" y="9427"/>
                    <a:pt x="23388" y="9427"/>
                  </a:cubicBezTo>
                  <a:cubicBezTo>
                    <a:pt x="22279" y="9427"/>
                    <a:pt x="21170" y="9558"/>
                    <a:pt x="20126" y="9819"/>
                  </a:cubicBezTo>
                  <a:cubicBezTo>
                    <a:pt x="7470" y="27107"/>
                    <a:pt x="0" y="48408"/>
                    <a:pt x="0" y="71438"/>
                  </a:cubicBezTo>
                  <a:cubicBezTo>
                    <a:pt x="0" y="76657"/>
                    <a:pt x="391" y="81778"/>
                    <a:pt x="1109" y="86769"/>
                  </a:cubicBezTo>
                  <a:cubicBezTo>
                    <a:pt x="3392" y="89868"/>
                    <a:pt x="6948" y="91988"/>
                    <a:pt x="11026" y="92347"/>
                  </a:cubicBezTo>
                  <a:cubicBezTo>
                    <a:pt x="13211" y="96979"/>
                    <a:pt x="17941" y="100208"/>
                    <a:pt x="23388" y="100208"/>
                  </a:cubicBezTo>
                  <a:cubicBezTo>
                    <a:pt x="24008" y="100208"/>
                    <a:pt x="24595" y="100143"/>
                    <a:pt x="25150" y="100078"/>
                  </a:cubicBezTo>
                  <a:cubicBezTo>
                    <a:pt x="27662" y="103340"/>
                    <a:pt x="31576" y="105427"/>
                    <a:pt x="36012" y="105427"/>
                  </a:cubicBezTo>
                  <a:cubicBezTo>
                    <a:pt x="37415" y="105427"/>
                    <a:pt x="38752" y="105199"/>
                    <a:pt x="40025" y="104808"/>
                  </a:cubicBezTo>
                  <a:cubicBezTo>
                    <a:pt x="42471" y="107091"/>
                    <a:pt x="45733" y="108494"/>
                    <a:pt x="49354" y="108494"/>
                  </a:cubicBezTo>
                  <a:cubicBezTo>
                    <a:pt x="51702" y="108494"/>
                    <a:pt x="53921" y="107874"/>
                    <a:pt x="55845" y="106830"/>
                  </a:cubicBezTo>
                  <a:cubicBezTo>
                    <a:pt x="58161" y="108592"/>
                    <a:pt x="60999" y="109603"/>
                    <a:pt x="64131" y="109603"/>
                  </a:cubicBezTo>
                  <a:cubicBezTo>
                    <a:pt x="67230" y="109603"/>
                    <a:pt x="70100" y="108592"/>
                    <a:pt x="72383" y="106830"/>
                  </a:cubicBezTo>
                  <a:cubicBezTo>
                    <a:pt x="74308" y="107874"/>
                    <a:pt x="76526" y="108494"/>
                    <a:pt x="78907" y="108494"/>
                  </a:cubicBezTo>
                  <a:cubicBezTo>
                    <a:pt x="82496" y="108494"/>
                    <a:pt x="85758" y="107091"/>
                    <a:pt x="88204" y="104808"/>
                  </a:cubicBezTo>
                  <a:cubicBezTo>
                    <a:pt x="89476" y="105199"/>
                    <a:pt x="90846" y="105427"/>
                    <a:pt x="92216" y="105427"/>
                  </a:cubicBezTo>
                  <a:cubicBezTo>
                    <a:pt x="96653" y="105427"/>
                    <a:pt x="100567" y="103340"/>
                    <a:pt x="103079" y="100078"/>
                  </a:cubicBezTo>
                  <a:cubicBezTo>
                    <a:pt x="103633" y="100143"/>
                    <a:pt x="104220" y="100208"/>
                    <a:pt x="104840" y="100208"/>
                  </a:cubicBezTo>
                  <a:cubicBezTo>
                    <a:pt x="110320" y="100208"/>
                    <a:pt x="115018" y="96979"/>
                    <a:pt x="117236" y="92347"/>
                  </a:cubicBezTo>
                  <a:cubicBezTo>
                    <a:pt x="123564" y="91792"/>
                    <a:pt x="128685" y="86932"/>
                    <a:pt x="129599" y="80702"/>
                  </a:cubicBezTo>
                  <a:cubicBezTo>
                    <a:pt x="134655" y="78679"/>
                    <a:pt x="138210" y="73754"/>
                    <a:pt x="138210" y="67980"/>
                  </a:cubicBezTo>
                  <a:cubicBezTo>
                    <a:pt x="138210" y="66740"/>
                    <a:pt x="138015" y="65566"/>
                    <a:pt x="137721" y="64424"/>
                  </a:cubicBezTo>
                  <a:cubicBezTo>
                    <a:pt x="140168" y="61945"/>
                    <a:pt x="141668" y="58553"/>
                    <a:pt x="141668" y="54801"/>
                  </a:cubicBezTo>
                  <a:cubicBezTo>
                    <a:pt x="141668" y="51083"/>
                    <a:pt x="140168" y="47690"/>
                    <a:pt x="137721" y="45211"/>
                  </a:cubicBezTo>
                  <a:cubicBezTo>
                    <a:pt x="138015" y="44070"/>
                    <a:pt x="138210" y="42863"/>
                    <a:pt x="138210" y="41656"/>
                  </a:cubicBezTo>
                  <a:cubicBezTo>
                    <a:pt x="138210" y="35882"/>
                    <a:pt x="134655" y="30956"/>
                    <a:pt x="129599" y="28934"/>
                  </a:cubicBezTo>
                  <a:cubicBezTo>
                    <a:pt x="128685" y="22703"/>
                    <a:pt x="123564" y="17811"/>
                    <a:pt x="117236" y="17289"/>
                  </a:cubicBezTo>
                  <a:cubicBezTo>
                    <a:pt x="115018" y="12657"/>
                    <a:pt x="110320" y="9427"/>
                    <a:pt x="104840" y="9427"/>
                  </a:cubicBezTo>
                  <a:cubicBezTo>
                    <a:pt x="104220" y="9427"/>
                    <a:pt x="103633" y="9460"/>
                    <a:pt x="103079" y="9558"/>
                  </a:cubicBezTo>
                  <a:cubicBezTo>
                    <a:pt x="100567" y="6296"/>
                    <a:pt x="96653" y="4208"/>
                    <a:pt x="92216" y="4208"/>
                  </a:cubicBezTo>
                  <a:cubicBezTo>
                    <a:pt x="90846" y="4208"/>
                    <a:pt x="89476" y="4404"/>
                    <a:pt x="88204" y="4795"/>
                  </a:cubicBezTo>
                  <a:cubicBezTo>
                    <a:pt x="85758" y="2544"/>
                    <a:pt x="82496" y="1142"/>
                    <a:pt x="78907" y="1142"/>
                  </a:cubicBezTo>
                  <a:cubicBezTo>
                    <a:pt x="76526" y="1142"/>
                    <a:pt x="74308" y="1729"/>
                    <a:pt x="72383" y="2773"/>
                  </a:cubicBezTo>
                  <a:cubicBezTo>
                    <a:pt x="70100" y="1044"/>
                    <a:pt x="67230" y="0"/>
                    <a:pt x="64131" y="0"/>
                  </a:cubicBezTo>
                  <a:close/>
                </a:path>
              </a:pathLst>
            </a:custGeom>
            <a:solidFill>
              <a:srgbClr val="71936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94" name="Google Shape;3594;p26"/>
            <p:cNvSpPr/>
            <p:nvPr/>
          </p:nvSpPr>
          <p:spPr>
            <a:xfrm>
              <a:off x="3248925" y="2153450"/>
              <a:ext cx="393100" cy="990300"/>
            </a:xfrm>
            <a:custGeom>
              <a:rect b="b" l="l" r="r" t="t"/>
              <a:pathLst>
                <a:path extrusionOk="0" h="39612" w="15724">
                  <a:moveTo>
                    <a:pt x="7235" y="1"/>
                  </a:moveTo>
                  <a:cubicBezTo>
                    <a:pt x="6335" y="1"/>
                    <a:pt x="5528" y="597"/>
                    <a:pt x="5285" y="1446"/>
                  </a:cubicBezTo>
                  <a:cubicBezTo>
                    <a:pt x="3752" y="6829"/>
                    <a:pt x="1" y="24639"/>
                    <a:pt x="11222" y="39612"/>
                  </a:cubicBezTo>
                  <a:lnTo>
                    <a:pt x="15723" y="29108"/>
                  </a:lnTo>
                  <a:cubicBezTo>
                    <a:pt x="15723" y="29108"/>
                    <a:pt x="6198" y="20920"/>
                    <a:pt x="9167" y="2294"/>
                  </a:cubicBezTo>
                  <a:cubicBezTo>
                    <a:pt x="9330" y="1185"/>
                    <a:pt x="8547" y="142"/>
                    <a:pt x="7438" y="11"/>
                  </a:cubicBezTo>
                  <a:cubicBezTo>
                    <a:pt x="7370" y="4"/>
                    <a:pt x="7302" y="1"/>
                    <a:pt x="7235" y="1"/>
                  </a:cubicBezTo>
                  <a:close/>
                </a:path>
              </a:pathLst>
            </a:custGeom>
            <a:solidFill>
              <a:srgbClr val="C8D7A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95" name="Google Shape;3595;p26"/>
            <p:cNvSpPr/>
            <p:nvPr/>
          </p:nvSpPr>
          <p:spPr>
            <a:xfrm>
              <a:off x="1608950" y="238125"/>
              <a:ext cx="2369050" cy="2368225"/>
            </a:xfrm>
            <a:custGeom>
              <a:rect b="b" l="l" r="r" t="t"/>
              <a:pathLst>
                <a:path extrusionOk="0" h="94729" w="94762">
                  <a:moveTo>
                    <a:pt x="47398" y="0"/>
                  </a:moveTo>
                  <a:cubicBezTo>
                    <a:pt x="43907" y="0"/>
                    <a:pt x="40808" y="1598"/>
                    <a:pt x="38786" y="4077"/>
                  </a:cubicBezTo>
                  <a:cubicBezTo>
                    <a:pt x="37191" y="3216"/>
                    <a:pt x="35390" y="2756"/>
                    <a:pt x="33550" y="2756"/>
                  </a:cubicBezTo>
                  <a:cubicBezTo>
                    <a:pt x="32117" y="2756"/>
                    <a:pt x="30661" y="3035"/>
                    <a:pt x="29261" y="3621"/>
                  </a:cubicBezTo>
                  <a:cubicBezTo>
                    <a:pt x="26064" y="4926"/>
                    <a:pt x="23781" y="7568"/>
                    <a:pt x="22868" y="10667"/>
                  </a:cubicBezTo>
                  <a:cubicBezTo>
                    <a:pt x="22495" y="10629"/>
                    <a:pt x="22121" y="10610"/>
                    <a:pt x="21747" y="10610"/>
                  </a:cubicBezTo>
                  <a:cubicBezTo>
                    <a:pt x="18908" y="10610"/>
                    <a:pt x="16059" y="11702"/>
                    <a:pt x="13897" y="13863"/>
                  </a:cubicBezTo>
                  <a:cubicBezTo>
                    <a:pt x="11451" y="16343"/>
                    <a:pt x="10374" y="19637"/>
                    <a:pt x="10668" y="22834"/>
                  </a:cubicBezTo>
                  <a:cubicBezTo>
                    <a:pt x="7601" y="23780"/>
                    <a:pt x="4959" y="26031"/>
                    <a:pt x="3622" y="29227"/>
                  </a:cubicBezTo>
                  <a:cubicBezTo>
                    <a:pt x="2284" y="32457"/>
                    <a:pt x="2578" y="35914"/>
                    <a:pt x="4078" y="38752"/>
                  </a:cubicBezTo>
                  <a:cubicBezTo>
                    <a:pt x="1599" y="40807"/>
                    <a:pt x="1" y="43906"/>
                    <a:pt x="1" y="47364"/>
                  </a:cubicBezTo>
                  <a:cubicBezTo>
                    <a:pt x="1" y="50822"/>
                    <a:pt x="1599" y="53921"/>
                    <a:pt x="4078" y="55976"/>
                  </a:cubicBezTo>
                  <a:cubicBezTo>
                    <a:pt x="2578" y="58814"/>
                    <a:pt x="2284" y="62304"/>
                    <a:pt x="3622" y="65501"/>
                  </a:cubicBezTo>
                  <a:cubicBezTo>
                    <a:pt x="4959" y="68697"/>
                    <a:pt x="7601" y="70948"/>
                    <a:pt x="10668" y="71894"/>
                  </a:cubicBezTo>
                  <a:cubicBezTo>
                    <a:pt x="10374" y="75091"/>
                    <a:pt x="11451" y="78418"/>
                    <a:pt x="13897" y="80865"/>
                  </a:cubicBezTo>
                  <a:cubicBezTo>
                    <a:pt x="16059" y="83026"/>
                    <a:pt x="18908" y="84118"/>
                    <a:pt x="21747" y="84118"/>
                  </a:cubicBezTo>
                  <a:cubicBezTo>
                    <a:pt x="22121" y="84118"/>
                    <a:pt x="22495" y="84099"/>
                    <a:pt x="22868" y="84061"/>
                  </a:cubicBezTo>
                  <a:cubicBezTo>
                    <a:pt x="23781" y="87160"/>
                    <a:pt x="26064" y="89802"/>
                    <a:pt x="29261" y="91140"/>
                  </a:cubicBezTo>
                  <a:cubicBezTo>
                    <a:pt x="30650" y="91707"/>
                    <a:pt x="32093" y="91978"/>
                    <a:pt x="33515" y="91978"/>
                  </a:cubicBezTo>
                  <a:cubicBezTo>
                    <a:pt x="35367" y="91978"/>
                    <a:pt x="37181" y="91518"/>
                    <a:pt x="38786" y="90651"/>
                  </a:cubicBezTo>
                  <a:cubicBezTo>
                    <a:pt x="40808" y="93162"/>
                    <a:pt x="43907" y="94728"/>
                    <a:pt x="47398" y="94728"/>
                  </a:cubicBezTo>
                  <a:cubicBezTo>
                    <a:pt x="50855" y="94728"/>
                    <a:pt x="53954" y="93162"/>
                    <a:pt x="56009" y="90651"/>
                  </a:cubicBezTo>
                  <a:cubicBezTo>
                    <a:pt x="57615" y="91518"/>
                    <a:pt x="59418" y="91978"/>
                    <a:pt x="61261" y="91978"/>
                  </a:cubicBezTo>
                  <a:cubicBezTo>
                    <a:pt x="62675" y="91978"/>
                    <a:pt x="64113" y="91707"/>
                    <a:pt x="65502" y="91140"/>
                  </a:cubicBezTo>
                  <a:cubicBezTo>
                    <a:pt x="68731" y="89802"/>
                    <a:pt x="70982" y="87160"/>
                    <a:pt x="71895" y="84061"/>
                  </a:cubicBezTo>
                  <a:cubicBezTo>
                    <a:pt x="72271" y="84099"/>
                    <a:pt x="72648" y="84118"/>
                    <a:pt x="73024" y="84118"/>
                  </a:cubicBezTo>
                  <a:cubicBezTo>
                    <a:pt x="75880" y="84118"/>
                    <a:pt x="78704" y="83026"/>
                    <a:pt x="80866" y="80865"/>
                  </a:cubicBezTo>
                  <a:cubicBezTo>
                    <a:pt x="83345" y="78418"/>
                    <a:pt x="84389" y="75091"/>
                    <a:pt x="84095" y="71894"/>
                  </a:cubicBezTo>
                  <a:cubicBezTo>
                    <a:pt x="87161" y="70948"/>
                    <a:pt x="89803" y="68697"/>
                    <a:pt x="91141" y="65501"/>
                  </a:cubicBezTo>
                  <a:cubicBezTo>
                    <a:pt x="92478" y="62304"/>
                    <a:pt x="92185" y="58814"/>
                    <a:pt x="90684" y="55976"/>
                  </a:cubicBezTo>
                  <a:cubicBezTo>
                    <a:pt x="93163" y="53921"/>
                    <a:pt x="94762" y="50822"/>
                    <a:pt x="94762" y="47364"/>
                  </a:cubicBezTo>
                  <a:cubicBezTo>
                    <a:pt x="94762" y="43906"/>
                    <a:pt x="93163" y="40807"/>
                    <a:pt x="90684" y="38752"/>
                  </a:cubicBezTo>
                  <a:cubicBezTo>
                    <a:pt x="92185" y="35914"/>
                    <a:pt x="92478" y="32457"/>
                    <a:pt x="91141" y="29227"/>
                  </a:cubicBezTo>
                  <a:cubicBezTo>
                    <a:pt x="89803" y="26031"/>
                    <a:pt x="87161" y="23780"/>
                    <a:pt x="84095" y="22834"/>
                  </a:cubicBezTo>
                  <a:cubicBezTo>
                    <a:pt x="84389" y="19637"/>
                    <a:pt x="83345" y="16343"/>
                    <a:pt x="80866" y="13863"/>
                  </a:cubicBezTo>
                  <a:cubicBezTo>
                    <a:pt x="78704" y="11702"/>
                    <a:pt x="75880" y="10610"/>
                    <a:pt x="73024" y="10610"/>
                  </a:cubicBezTo>
                  <a:cubicBezTo>
                    <a:pt x="72648" y="10610"/>
                    <a:pt x="72271" y="10629"/>
                    <a:pt x="71895" y="10667"/>
                  </a:cubicBezTo>
                  <a:cubicBezTo>
                    <a:pt x="70982" y="7568"/>
                    <a:pt x="68731" y="4926"/>
                    <a:pt x="65502" y="3621"/>
                  </a:cubicBezTo>
                  <a:cubicBezTo>
                    <a:pt x="64102" y="3035"/>
                    <a:pt x="62652" y="2756"/>
                    <a:pt x="61226" y="2756"/>
                  </a:cubicBezTo>
                  <a:cubicBezTo>
                    <a:pt x="59395" y="2756"/>
                    <a:pt x="57604" y="3216"/>
                    <a:pt x="56009" y="4077"/>
                  </a:cubicBezTo>
                  <a:cubicBezTo>
                    <a:pt x="53954" y="1598"/>
                    <a:pt x="50855" y="0"/>
                    <a:pt x="47398"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96" name="Google Shape;3596;p26"/>
            <p:cNvSpPr/>
            <p:nvPr/>
          </p:nvSpPr>
          <p:spPr>
            <a:xfrm>
              <a:off x="1609775" y="503350"/>
              <a:ext cx="1860950" cy="2103000"/>
            </a:xfrm>
            <a:custGeom>
              <a:rect b="b" l="l" r="r" t="t"/>
              <a:pathLst>
                <a:path extrusionOk="0" h="84120" w="74438">
                  <a:moveTo>
                    <a:pt x="21714" y="1"/>
                  </a:moveTo>
                  <a:cubicBezTo>
                    <a:pt x="18875" y="1"/>
                    <a:pt x="16026" y="1093"/>
                    <a:pt x="13864" y="3254"/>
                  </a:cubicBezTo>
                  <a:cubicBezTo>
                    <a:pt x="11418" y="5734"/>
                    <a:pt x="10341" y="9028"/>
                    <a:pt x="10635" y="12225"/>
                  </a:cubicBezTo>
                  <a:cubicBezTo>
                    <a:pt x="7568" y="13171"/>
                    <a:pt x="4926" y="15422"/>
                    <a:pt x="3589" y="18618"/>
                  </a:cubicBezTo>
                  <a:cubicBezTo>
                    <a:pt x="2251" y="21848"/>
                    <a:pt x="2545" y="25305"/>
                    <a:pt x="4045" y="28143"/>
                  </a:cubicBezTo>
                  <a:cubicBezTo>
                    <a:pt x="1566" y="30198"/>
                    <a:pt x="1" y="33297"/>
                    <a:pt x="1" y="36755"/>
                  </a:cubicBezTo>
                  <a:cubicBezTo>
                    <a:pt x="1" y="40213"/>
                    <a:pt x="1566" y="43312"/>
                    <a:pt x="4045" y="45367"/>
                  </a:cubicBezTo>
                  <a:cubicBezTo>
                    <a:pt x="2545" y="48205"/>
                    <a:pt x="2251" y="51695"/>
                    <a:pt x="3589" y="54892"/>
                  </a:cubicBezTo>
                  <a:cubicBezTo>
                    <a:pt x="4926" y="58088"/>
                    <a:pt x="7568" y="60339"/>
                    <a:pt x="10635" y="61285"/>
                  </a:cubicBezTo>
                  <a:cubicBezTo>
                    <a:pt x="10341" y="64482"/>
                    <a:pt x="11418" y="67809"/>
                    <a:pt x="13864" y="70256"/>
                  </a:cubicBezTo>
                  <a:cubicBezTo>
                    <a:pt x="16026" y="72417"/>
                    <a:pt x="18875" y="73509"/>
                    <a:pt x="21714" y="73509"/>
                  </a:cubicBezTo>
                  <a:cubicBezTo>
                    <a:pt x="22088" y="73509"/>
                    <a:pt x="22462" y="73490"/>
                    <a:pt x="22835" y="73452"/>
                  </a:cubicBezTo>
                  <a:cubicBezTo>
                    <a:pt x="23748" y="76551"/>
                    <a:pt x="26031" y="79193"/>
                    <a:pt x="29228" y="80531"/>
                  </a:cubicBezTo>
                  <a:cubicBezTo>
                    <a:pt x="30617" y="81098"/>
                    <a:pt x="32060" y="81369"/>
                    <a:pt x="33482" y="81369"/>
                  </a:cubicBezTo>
                  <a:cubicBezTo>
                    <a:pt x="35334" y="81369"/>
                    <a:pt x="37148" y="80909"/>
                    <a:pt x="38753" y="80042"/>
                  </a:cubicBezTo>
                  <a:cubicBezTo>
                    <a:pt x="40775" y="82553"/>
                    <a:pt x="43874" y="84119"/>
                    <a:pt x="47365" y="84119"/>
                  </a:cubicBezTo>
                  <a:cubicBezTo>
                    <a:pt x="50822" y="84119"/>
                    <a:pt x="53921" y="82553"/>
                    <a:pt x="55976" y="80042"/>
                  </a:cubicBezTo>
                  <a:cubicBezTo>
                    <a:pt x="57582" y="80909"/>
                    <a:pt x="59385" y="81369"/>
                    <a:pt x="61228" y="81369"/>
                  </a:cubicBezTo>
                  <a:cubicBezTo>
                    <a:pt x="62642" y="81369"/>
                    <a:pt x="64080" y="81098"/>
                    <a:pt x="65469" y="80531"/>
                  </a:cubicBezTo>
                  <a:cubicBezTo>
                    <a:pt x="68698" y="79193"/>
                    <a:pt x="70949" y="76551"/>
                    <a:pt x="71862" y="73452"/>
                  </a:cubicBezTo>
                  <a:cubicBezTo>
                    <a:pt x="62663" y="67026"/>
                    <a:pt x="59499" y="56882"/>
                    <a:pt x="67654" y="40767"/>
                  </a:cubicBezTo>
                  <a:cubicBezTo>
                    <a:pt x="74437" y="27364"/>
                    <a:pt x="65423" y="16082"/>
                    <a:pt x="53394" y="16082"/>
                  </a:cubicBezTo>
                  <a:cubicBezTo>
                    <a:pt x="50961" y="16082"/>
                    <a:pt x="48405" y="16543"/>
                    <a:pt x="45832" y="17542"/>
                  </a:cubicBezTo>
                  <a:cubicBezTo>
                    <a:pt x="42811" y="18707"/>
                    <a:pt x="39943" y="19237"/>
                    <a:pt x="37312" y="19237"/>
                  </a:cubicBezTo>
                  <a:cubicBezTo>
                    <a:pt x="26615" y="19237"/>
                    <a:pt x="19850" y="10478"/>
                    <a:pt x="22835" y="58"/>
                  </a:cubicBezTo>
                  <a:cubicBezTo>
                    <a:pt x="22462" y="20"/>
                    <a:pt x="22088" y="1"/>
                    <a:pt x="21714" y="1"/>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97" name="Google Shape;3597;p26"/>
            <p:cNvSpPr/>
            <p:nvPr/>
          </p:nvSpPr>
          <p:spPr>
            <a:xfrm>
              <a:off x="4881550" y="2950725"/>
              <a:ext cx="527650" cy="867450"/>
            </a:xfrm>
            <a:custGeom>
              <a:rect b="b" l="l" r="r" t="t"/>
              <a:pathLst>
                <a:path extrusionOk="0" h="34698" w="21106">
                  <a:moveTo>
                    <a:pt x="2086" y="0"/>
                  </a:moveTo>
                  <a:cubicBezTo>
                    <a:pt x="1893" y="0"/>
                    <a:pt x="1696" y="29"/>
                    <a:pt x="1501" y="88"/>
                  </a:cubicBezTo>
                  <a:cubicBezTo>
                    <a:pt x="588" y="381"/>
                    <a:pt x="1" y="1294"/>
                    <a:pt x="131" y="2273"/>
                  </a:cubicBezTo>
                  <a:cubicBezTo>
                    <a:pt x="946" y="7818"/>
                    <a:pt x="4763" y="25596"/>
                    <a:pt x="21106" y="34697"/>
                  </a:cubicBezTo>
                  <a:lnTo>
                    <a:pt x="20975" y="23280"/>
                  </a:lnTo>
                  <a:cubicBezTo>
                    <a:pt x="20975" y="23280"/>
                    <a:pt x="8906" y="19659"/>
                    <a:pt x="4013" y="1458"/>
                  </a:cubicBezTo>
                  <a:cubicBezTo>
                    <a:pt x="3772" y="576"/>
                    <a:pt x="2963" y="0"/>
                    <a:pt x="2086" y="0"/>
                  </a:cubicBezTo>
                  <a:close/>
                </a:path>
              </a:pathLst>
            </a:custGeom>
            <a:solidFill>
              <a:srgbClr val="C8D7A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98" name="Google Shape;3598;p26"/>
            <p:cNvSpPr/>
            <p:nvPr/>
          </p:nvSpPr>
          <p:spPr>
            <a:xfrm>
              <a:off x="1658700" y="2356175"/>
              <a:ext cx="1136825" cy="910725"/>
            </a:xfrm>
            <a:custGeom>
              <a:rect b="b" l="l" r="r" t="t"/>
              <a:pathLst>
                <a:path extrusionOk="0" h="36429" w="45473">
                  <a:moveTo>
                    <a:pt x="3138" y="0"/>
                  </a:moveTo>
                  <a:cubicBezTo>
                    <a:pt x="2514" y="0"/>
                    <a:pt x="1888" y="208"/>
                    <a:pt x="1371" y="644"/>
                  </a:cubicBezTo>
                  <a:cubicBezTo>
                    <a:pt x="294" y="1525"/>
                    <a:pt x="1" y="3025"/>
                    <a:pt x="686" y="4232"/>
                  </a:cubicBezTo>
                  <a:cubicBezTo>
                    <a:pt x="4633" y="11180"/>
                    <a:pt x="18953" y="32840"/>
                    <a:pt x="45473" y="36428"/>
                  </a:cubicBezTo>
                  <a:lnTo>
                    <a:pt x="39308" y="21293"/>
                  </a:lnTo>
                  <a:cubicBezTo>
                    <a:pt x="39308" y="21293"/>
                    <a:pt x="39042" y="21315"/>
                    <a:pt x="38546" y="21315"/>
                  </a:cubicBezTo>
                  <a:cubicBezTo>
                    <a:pt x="34972" y="21315"/>
                    <a:pt x="19456" y="20158"/>
                    <a:pt x="5448" y="1166"/>
                  </a:cubicBezTo>
                  <a:cubicBezTo>
                    <a:pt x="4878" y="406"/>
                    <a:pt x="4009" y="0"/>
                    <a:pt x="3138" y="0"/>
                  </a:cubicBezTo>
                  <a:close/>
                </a:path>
              </a:pathLst>
            </a:custGeom>
            <a:solidFill>
              <a:srgbClr val="C8D7A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599" name="Google Shape;3599;p26"/>
            <p:cNvSpPr/>
            <p:nvPr/>
          </p:nvSpPr>
          <p:spPr>
            <a:xfrm>
              <a:off x="2151275" y="1061900"/>
              <a:ext cx="1781875" cy="3261875"/>
            </a:xfrm>
            <a:custGeom>
              <a:rect b="b" l="l" r="r" t="t"/>
              <a:pathLst>
                <a:path extrusionOk="0" h="130475" w="71275">
                  <a:moveTo>
                    <a:pt x="2461" y="1"/>
                  </a:moveTo>
                  <a:cubicBezTo>
                    <a:pt x="2284" y="1"/>
                    <a:pt x="2104" y="20"/>
                    <a:pt x="1925" y="60"/>
                  </a:cubicBezTo>
                  <a:cubicBezTo>
                    <a:pt x="783" y="354"/>
                    <a:pt x="0" y="1398"/>
                    <a:pt x="98" y="2572"/>
                  </a:cubicBezTo>
                  <a:cubicBezTo>
                    <a:pt x="587" y="9063"/>
                    <a:pt x="3491" y="29777"/>
                    <a:pt x="21040" y="42205"/>
                  </a:cubicBezTo>
                  <a:cubicBezTo>
                    <a:pt x="19898" y="64321"/>
                    <a:pt x="17909" y="95212"/>
                    <a:pt x="14451" y="130475"/>
                  </a:cubicBezTo>
                  <a:lnTo>
                    <a:pt x="36926" y="130475"/>
                  </a:lnTo>
                  <a:cubicBezTo>
                    <a:pt x="35817" y="118960"/>
                    <a:pt x="34838" y="107869"/>
                    <a:pt x="33990" y="97431"/>
                  </a:cubicBezTo>
                  <a:cubicBezTo>
                    <a:pt x="55291" y="91070"/>
                    <a:pt x="67067" y="73194"/>
                    <a:pt x="70590" y="67029"/>
                  </a:cubicBezTo>
                  <a:cubicBezTo>
                    <a:pt x="71275" y="65822"/>
                    <a:pt x="70981" y="64289"/>
                    <a:pt x="69905" y="63408"/>
                  </a:cubicBezTo>
                  <a:cubicBezTo>
                    <a:pt x="69371" y="62984"/>
                    <a:pt x="68734" y="62778"/>
                    <a:pt x="68104" y="62778"/>
                  </a:cubicBezTo>
                  <a:cubicBezTo>
                    <a:pt x="67233" y="62778"/>
                    <a:pt x="66376" y="63173"/>
                    <a:pt x="65827" y="63930"/>
                  </a:cubicBezTo>
                  <a:cubicBezTo>
                    <a:pt x="52094" y="82523"/>
                    <a:pt x="36959" y="84024"/>
                    <a:pt x="32979" y="84089"/>
                  </a:cubicBezTo>
                  <a:cubicBezTo>
                    <a:pt x="30206" y="46609"/>
                    <a:pt x="29293" y="19045"/>
                    <a:pt x="29065" y="9944"/>
                  </a:cubicBezTo>
                  <a:cubicBezTo>
                    <a:pt x="28999" y="8117"/>
                    <a:pt x="27499" y="6682"/>
                    <a:pt x="25705" y="6682"/>
                  </a:cubicBezTo>
                  <a:cubicBezTo>
                    <a:pt x="23878" y="6682"/>
                    <a:pt x="22377" y="8117"/>
                    <a:pt x="22345" y="9944"/>
                  </a:cubicBezTo>
                  <a:cubicBezTo>
                    <a:pt x="22247" y="13532"/>
                    <a:pt x="22051" y="19958"/>
                    <a:pt x="21660" y="28701"/>
                  </a:cubicBezTo>
                  <a:cubicBezTo>
                    <a:pt x="17876" y="26580"/>
                    <a:pt x="8220" y="19600"/>
                    <a:pt x="4828" y="1920"/>
                  </a:cubicBezTo>
                  <a:cubicBezTo>
                    <a:pt x="4603" y="766"/>
                    <a:pt x="3577" y="1"/>
                    <a:pt x="2461" y="1"/>
                  </a:cubicBezTo>
                  <a:close/>
                </a:path>
              </a:pathLst>
            </a:custGeom>
            <a:solidFill>
              <a:srgbClr val="C8D7A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00" name="Google Shape;3600;p26"/>
            <p:cNvSpPr/>
            <p:nvPr/>
          </p:nvSpPr>
          <p:spPr>
            <a:xfrm>
              <a:off x="2512525" y="2882775"/>
              <a:ext cx="561900" cy="1441000"/>
            </a:xfrm>
            <a:custGeom>
              <a:rect b="b" l="l" r="r" t="t"/>
              <a:pathLst>
                <a:path extrusionOk="0" h="57640" w="22476">
                  <a:moveTo>
                    <a:pt x="4763" y="0"/>
                  </a:moveTo>
                  <a:cubicBezTo>
                    <a:pt x="3622" y="17028"/>
                    <a:pt x="2056" y="36567"/>
                    <a:pt x="1" y="57640"/>
                  </a:cubicBezTo>
                  <a:lnTo>
                    <a:pt x="22476" y="57640"/>
                  </a:lnTo>
                  <a:cubicBezTo>
                    <a:pt x="21367" y="46125"/>
                    <a:pt x="20388" y="35034"/>
                    <a:pt x="19540" y="24596"/>
                  </a:cubicBezTo>
                  <a:cubicBezTo>
                    <a:pt x="6329" y="16930"/>
                    <a:pt x="5155" y="229"/>
                    <a:pt x="5155" y="229"/>
                  </a:cubicBezTo>
                  <a:lnTo>
                    <a:pt x="4763" y="0"/>
                  </a:lnTo>
                  <a:close/>
                </a:path>
              </a:pathLst>
            </a:custGeom>
            <a:solidFill>
              <a:srgbClr val="C8D7A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01" name="Google Shape;3601;p26"/>
            <p:cNvSpPr/>
            <p:nvPr/>
          </p:nvSpPr>
          <p:spPr>
            <a:xfrm>
              <a:off x="5324375" y="2661775"/>
              <a:ext cx="300125" cy="1476875"/>
            </a:xfrm>
            <a:custGeom>
              <a:rect b="b" l="l" r="r" t="t"/>
              <a:pathLst>
                <a:path extrusionOk="0" h="59075" w="12005">
                  <a:moveTo>
                    <a:pt x="6002" y="0"/>
                  </a:moveTo>
                  <a:cubicBezTo>
                    <a:pt x="4175" y="0"/>
                    <a:pt x="2708" y="1436"/>
                    <a:pt x="2642" y="3262"/>
                  </a:cubicBezTo>
                  <a:cubicBezTo>
                    <a:pt x="2447" y="10830"/>
                    <a:pt x="1762" y="31022"/>
                    <a:pt x="0" y="59075"/>
                  </a:cubicBezTo>
                  <a:lnTo>
                    <a:pt x="12004" y="59075"/>
                  </a:lnTo>
                  <a:cubicBezTo>
                    <a:pt x="10243" y="31022"/>
                    <a:pt x="9558" y="10830"/>
                    <a:pt x="9362" y="3262"/>
                  </a:cubicBezTo>
                  <a:cubicBezTo>
                    <a:pt x="9297" y="1436"/>
                    <a:pt x="7829" y="0"/>
                    <a:pt x="6002" y="0"/>
                  </a:cubicBezTo>
                  <a:close/>
                </a:path>
              </a:pathLst>
            </a:custGeom>
            <a:solidFill>
              <a:srgbClr val="C8D7A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02" name="Google Shape;3602;p26"/>
            <p:cNvSpPr/>
            <p:nvPr/>
          </p:nvSpPr>
          <p:spPr>
            <a:xfrm>
              <a:off x="3800200" y="3973900"/>
              <a:ext cx="2354375" cy="951700"/>
            </a:xfrm>
            <a:custGeom>
              <a:rect b="b" l="l" r="r" t="t"/>
              <a:pathLst>
                <a:path extrusionOk="0" h="38068" w="94175">
                  <a:moveTo>
                    <a:pt x="94174" y="1"/>
                  </a:moveTo>
                  <a:cubicBezTo>
                    <a:pt x="48669" y="1240"/>
                    <a:pt x="24335" y="10733"/>
                    <a:pt x="1" y="20258"/>
                  </a:cubicBezTo>
                  <a:lnTo>
                    <a:pt x="1" y="38068"/>
                  </a:lnTo>
                  <a:lnTo>
                    <a:pt x="63120" y="38068"/>
                  </a:lnTo>
                  <a:cubicBezTo>
                    <a:pt x="76266" y="28086"/>
                    <a:pt x="86965" y="15038"/>
                    <a:pt x="94174" y="1"/>
                  </a:cubicBezTo>
                  <a:close/>
                </a:path>
              </a:pathLst>
            </a:custGeom>
            <a:solidFill>
              <a:srgbClr val="849238"/>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03" name="Google Shape;3603;p26"/>
            <p:cNvSpPr/>
            <p:nvPr/>
          </p:nvSpPr>
          <p:spPr>
            <a:xfrm>
              <a:off x="3800200" y="4281350"/>
              <a:ext cx="1578000" cy="644250"/>
            </a:xfrm>
            <a:custGeom>
              <a:rect b="b" l="l" r="r" t="t"/>
              <a:pathLst>
                <a:path extrusionOk="0" h="25770" w="63120">
                  <a:moveTo>
                    <a:pt x="21334" y="0"/>
                  </a:moveTo>
                  <a:cubicBezTo>
                    <a:pt x="13897" y="2545"/>
                    <a:pt x="6949" y="5252"/>
                    <a:pt x="1" y="7960"/>
                  </a:cubicBezTo>
                  <a:lnTo>
                    <a:pt x="1" y="25770"/>
                  </a:lnTo>
                  <a:lnTo>
                    <a:pt x="63120" y="25770"/>
                  </a:lnTo>
                  <a:lnTo>
                    <a:pt x="21334" y="0"/>
                  </a:lnTo>
                  <a:close/>
                </a:path>
              </a:pathLst>
            </a:custGeom>
            <a:solidFill>
              <a:srgbClr val="849238"/>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04" name="Google Shape;3604;p26"/>
            <p:cNvSpPr/>
            <p:nvPr/>
          </p:nvSpPr>
          <p:spPr>
            <a:xfrm>
              <a:off x="1445875" y="3973900"/>
              <a:ext cx="3932325" cy="1483425"/>
            </a:xfrm>
            <a:custGeom>
              <a:rect b="b" l="l" r="r" t="t"/>
              <a:pathLst>
                <a:path extrusionOk="0" h="59337" w="157293">
                  <a:moveTo>
                    <a:pt x="0" y="1"/>
                  </a:moveTo>
                  <a:lnTo>
                    <a:pt x="0" y="1"/>
                  </a:lnTo>
                  <a:cubicBezTo>
                    <a:pt x="16799" y="35100"/>
                    <a:pt x="52648" y="59336"/>
                    <a:pt x="94174" y="59336"/>
                  </a:cubicBezTo>
                  <a:cubicBezTo>
                    <a:pt x="117888" y="59336"/>
                    <a:pt x="139776" y="51410"/>
                    <a:pt x="157293" y="38068"/>
                  </a:cubicBezTo>
                  <a:cubicBezTo>
                    <a:pt x="94337" y="29489"/>
                    <a:pt x="79397" y="2154"/>
                    <a:pt x="0" y="1"/>
                  </a:cubicBezTo>
                  <a:close/>
                </a:path>
              </a:pathLst>
            </a:custGeom>
            <a:solidFill>
              <a:srgbClr val="849238"/>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05" name="Google Shape;3605;p26"/>
            <p:cNvSpPr/>
            <p:nvPr/>
          </p:nvSpPr>
          <p:spPr>
            <a:xfrm>
              <a:off x="1445875" y="3973900"/>
              <a:ext cx="3932325" cy="1483425"/>
            </a:xfrm>
            <a:custGeom>
              <a:rect b="b" l="l" r="r" t="t"/>
              <a:pathLst>
                <a:path extrusionOk="0" h="59337" w="157293">
                  <a:moveTo>
                    <a:pt x="0" y="1"/>
                  </a:moveTo>
                  <a:cubicBezTo>
                    <a:pt x="16799" y="35100"/>
                    <a:pt x="52648" y="59336"/>
                    <a:pt x="94174" y="59336"/>
                  </a:cubicBezTo>
                  <a:cubicBezTo>
                    <a:pt x="117888" y="59336"/>
                    <a:pt x="139776" y="51410"/>
                    <a:pt x="157293" y="38068"/>
                  </a:cubicBezTo>
                  <a:lnTo>
                    <a:pt x="157293" y="38068"/>
                  </a:lnTo>
                  <a:cubicBezTo>
                    <a:pt x="140619" y="43161"/>
                    <a:pt x="124957" y="45351"/>
                    <a:pt x="110503" y="45351"/>
                  </a:cubicBezTo>
                  <a:cubicBezTo>
                    <a:pt x="63766" y="45351"/>
                    <a:pt x="29659" y="22452"/>
                    <a:pt x="14809" y="751"/>
                  </a:cubicBezTo>
                  <a:cubicBezTo>
                    <a:pt x="10112" y="392"/>
                    <a:pt x="5187" y="131"/>
                    <a:pt x="0" y="1"/>
                  </a:cubicBezTo>
                  <a:close/>
                </a:path>
              </a:pathLst>
            </a:custGeom>
            <a:solidFill>
              <a:srgbClr val="849238"/>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grpSp>
      <p:grpSp>
        <p:nvGrpSpPr>
          <p:cNvPr id="3606" name="Google Shape;3606;p26"/>
          <p:cNvGrpSpPr/>
          <p:nvPr/>
        </p:nvGrpSpPr>
        <p:grpSpPr>
          <a:xfrm>
            <a:off x="1191836" y="2127812"/>
            <a:ext cx="520876" cy="520901"/>
            <a:chOff x="1190625" y="237875"/>
            <a:chExt cx="5219200" cy="5219450"/>
          </a:xfrm>
        </p:grpSpPr>
        <p:sp>
          <p:nvSpPr>
            <p:cNvPr id="3607" name="Google Shape;3607;p26"/>
            <p:cNvSpPr/>
            <p:nvPr/>
          </p:nvSpPr>
          <p:spPr>
            <a:xfrm>
              <a:off x="1190625" y="238125"/>
              <a:ext cx="5219200" cy="5219200"/>
            </a:xfrm>
            <a:custGeom>
              <a:rect b="b" l="l" r="r" t="t"/>
              <a:pathLst>
                <a:path extrusionOk="0" h="208768" w="208768">
                  <a:moveTo>
                    <a:pt x="104384" y="0"/>
                  </a:moveTo>
                  <a:cubicBezTo>
                    <a:pt x="80799" y="0"/>
                    <a:pt x="59042" y="7829"/>
                    <a:pt x="41590" y="21007"/>
                  </a:cubicBezTo>
                  <a:lnTo>
                    <a:pt x="41590" y="32359"/>
                  </a:lnTo>
                  <a:lnTo>
                    <a:pt x="28836" y="32359"/>
                  </a:lnTo>
                  <a:cubicBezTo>
                    <a:pt x="16179" y="45603"/>
                    <a:pt x="7013" y="62206"/>
                    <a:pt x="2707" y="80669"/>
                  </a:cubicBezTo>
                  <a:lnTo>
                    <a:pt x="8579" y="89607"/>
                  </a:lnTo>
                  <a:lnTo>
                    <a:pt x="261" y="96783"/>
                  </a:lnTo>
                  <a:cubicBezTo>
                    <a:pt x="98" y="99295"/>
                    <a:pt x="0" y="101839"/>
                    <a:pt x="0" y="104384"/>
                  </a:cubicBezTo>
                  <a:cubicBezTo>
                    <a:pt x="0" y="107352"/>
                    <a:pt x="130" y="110320"/>
                    <a:pt x="391" y="113224"/>
                  </a:cubicBezTo>
                  <a:lnTo>
                    <a:pt x="11417" y="127087"/>
                  </a:lnTo>
                  <a:lnTo>
                    <a:pt x="4175" y="133644"/>
                  </a:lnTo>
                  <a:cubicBezTo>
                    <a:pt x="10014" y="153672"/>
                    <a:pt x="21692" y="171222"/>
                    <a:pt x="37219" y="184302"/>
                  </a:cubicBezTo>
                  <a:lnTo>
                    <a:pt x="59596" y="188967"/>
                  </a:lnTo>
                  <a:lnTo>
                    <a:pt x="59596" y="198688"/>
                  </a:lnTo>
                  <a:cubicBezTo>
                    <a:pt x="73166" y="205146"/>
                    <a:pt x="88367" y="208767"/>
                    <a:pt x="104384" y="208767"/>
                  </a:cubicBezTo>
                  <a:cubicBezTo>
                    <a:pt x="148094" y="208767"/>
                    <a:pt x="185509" y="181921"/>
                    <a:pt x="201069" y="143821"/>
                  </a:cubicBezTo>
                  <a:lnTo>
                    <a:pt x="197905" y="135731"/>
                  </a:lnTo>
                  <a:lnTo>
                    <a:pt x="207201" y="122422"/>
                  </a:lnTo>
                  <a:cubicBezTo>
                    <a:pt x="208245" y="116551"/>
                    <a:pt x="208767" y="110549"/>
                    <a:pt x="208767" y="104384"/>
                  </a:cubicBezTo>
                  <a:cubicBezTo>
                    <a:pt x="208767" y="97696"/>
                    <a:pt x="208147" y="91173"/>
                    <a:pt x="206940" y="84844"/>
                  </a:cubicBezTo>
                  <a:lnTo>
                    <a:pt x="197905" y="84844"/>
                  </a:lnTo>
                  <a:lnTo>
                    <a:pt x="197905" y="57966"/>
                  </a:lnTo>
                  <a:cubicBezTo>
                    <a:pt x="195230" y="52616"/>
                    <a:pt x="192131" y="47560"/>
                    <a:pt x="188641" y="42797"/>
                  </a:cubicBezTo>
                  <a:lnTo>
                    <a:pt x="178007" y="42797"/>
                  </a:lnTo>
                  <a:lnTo>
                    <a:pt x="178007" y="30402"/>
                  </a:lnTo>
                  <a:cubicBezTo>
                    <a:pt x="159120" y="11613"/>
                    <a:pt x="133122" y="0"/>
                    <a:pt x="104384" y="0"/>
                  </a:cubicBezTo>
                  <a:close/>
                </a:path>
              </a:pathLst>
            </a:custGeom>
            <a:solidFill>
              <a:srgbClr val="E9EFB7"/>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08" name="Google Shape;3608;p26"/>
            <p:cNvSpPr/>
            <p:nvPr/>
          </p:nvSpPr>
          <p:spPr>
            <a:xfrm>
              <a:off x="3973075" y="237875"/>
              <a:ext cx="1033275" cy="1443700"/>
            </a:xfrm>
            <a:custGeom>
              <a:rect b="b" l="l" r="r" t="t"/>
              <a:pathLst>
                <a:path extrusionOk="0" h="57748" w="41331">
                  <a:moveTo>
                    <a:pt x="31014" y="0"/>
                  </a:moveTo>
                  <a:cubicBezTo>
                    <a:pt x="30625" y="0"/>
                    <a:pt x="30232" y="56"/>
                    <a:pt x="29848" y="173"/>
                  </a:cubicBezTo>
                  <a:cubicBezTo>
                    <a:pt x="18562" y="3631"/>
                    <a:pt x="9330" y="11166"/>
                    <a:pt x="4861" y="21931"/>
                  </a:cubicBezTo>
                  <a:cubicBezTo>
                    <a:pt x="1" y="33641"/>
                    <a:pt x="1893" y="46689"/>
                    <a:pt x="8776" y="57747"/>
                  </a:cubicBezTo>
                  <a:cubicBezTo>
                    <a:pt x="21465" y="54811"/>
                    <a:pt x="32034" y="46885"/>
                    <a:pt x="36894" y="35174"/>
                  </a:cubicBezTo>
                  <a:cubicBezTo>
                    <a:pt x="41330" y="24442"/>
                    <a:pt x="40123" y="12569"/>
                    <a:pt x="34578" y="2130"/>
                  </a:cubicBezTo>
                  <a:cubicBezTo>
                    <a:pt x="33882" y="791"/>
                    <a:pt x="32475" y="0"/>
                    <a:pt x="31014"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09" name="Google Shape;3609;p26"/>
            <p:cNvSpPr/>
            <p:nvPr/>
          </p:nvSpPr>
          <p:spPr>
            <a:xfrm>
              <a:off x="3973075" y="342500"/>
              <a:ext cx="752750" cy="1339075"/>
            </a:xfrm>
            <a:custGeom>
              <a:rect b="b" l="l" r="r" t="t"/>
              <a:pathLst>
                <a:path extrusionOk="0" h="53563" w="30110">
                  <a:moveTo>
                    <a:pt x="20649" y="0"/>
                  </a:moveTo>
                  <a:lnTo>
                    <a:pt x="20649" y="0"/>
                  </a:lnTo>
                  <a:cubicBezTo>
                    <a:pt x="13636" y="4078"/>
                    <a:pt x="8025" y="10080"/>
                    <a:pt x="4861" y="17746"/>
                  </a:cubicBezTo>
                  <a:cubicBezTo>
                    <a:pt x="1" y="29456"/>
                    <a:pt x="1893" y="42504"/>
                    <a:pt x="8776" y="53562"/>
                  </a:cubicBezTo>
                  <a:cubicBezTo>
                    <a:pt x="17159" y="51605"/>
                    <a:pt x="24629" y="47495"/>
                    <a:pt x="30109" y="41558"/>
                  </a:cubicBezTo>
                  <a:cubicBezTo>
                    <a:pt x="10178" y="22769"/>
                    <a:pt x="19051" y="3132"/>
                    <a:pt x="20649"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10" name="Google Shape;3610;p26"/>
            <p:cNvSpPr/>
            <p:nvPr/>
          </p:nvSpPr>
          <p:spPr>
            <a:xfrm>
              <a:off x="4118250" y="737025"/>
              <a:ext cx="618975" cy="991025"/>
            </a:xfrm>
            <a:custGeom>
              <a:rect b="b" l="l" r="r" t="t"/>
              <a:pathLst>
                <a:path extrusionOk="0" h="39641" w="24759">
                  <a:moveTo>
                    <a:pt x="17356" y="0"/>
                  </a:moveTo>
                  <a:cubicBezTo>
                    <a:pt x="16152" y="0"/>
                    <a:pt x="15009" y="717"/>
                    <a:pt x="14516" y="1899"/>
                  </a:cubicBezTo>
                  <a:lnTo>
                    <a:pt x="12592" y="6597"/>
                  </a:lnTo>
                  <a:cubicBezTo>
                    <a:pt x="11613" y="5585"/>
                    <a:pt x="10439" y="4737"/>
                    <a:pt x="9069" y="4150"/>
                  </a:cubicBezTo>
                  <a:cubicBezTo>
                    <a:pt x="8685" y="3990"/>
                    <a:pt x="8287" y="3915"/>
                    <a:pt x="7896" y="3915"/>
                  </a:cubicBezTo>
                  <a:cubicBezTo>
                    <a:pt x="6692" y="3915"/>
                    <a:pt x="5549" y="4632"/>
                    <a:pt x="5056" y="5814"/>
                  </a:cubicBezTo>
                  <a:cubicBezTo>
                    <a:pt x="4437" y="7379"/>
                    <a:pt x="5154" y="9174"/>
                    <a:pt x="6720" y="9826"/>
                  </a:cubicBezTo>
                  <a:cubicBezTo>
                    <a:pt x="8840" y="10707"/>
                    <a:pt x="9884" y="13153"/>
                    <a:pt x="9003" y="15273"/>
                  </a:cubicBezTo>
                  <a:lnTo>
                    <a:pt x="8971" y="15273"/>
                  </a:lnTo>
                  <a:lnTo>
                    <a:pt x="653" y="35400"/>
                  </a:lnTo>
                  <a:cubicBezTo>
                    <a:pt x="0" y="36966"/>
                    <a:pt x="751" y="38760"/>
                    <a:pt x="2316" y="39412"/>
                  </a:cubicBezTo>
                  <a:cubicBezTo>
                    <a:pt x="2675" y="39543"/>
                    <a:pt x="3099" y="39640"/>
                    <a:pt x="3458" y="39640"/>
                  </a:cubicBezTo>
                  <a:cubicBezTo>
                    <a:pt x="4665" y="39640"/>
                    <a:pt x="5807" y="38923"/>
                    <a:pt x="6296" y="37749"/>
                  </a:cubicBezTo>
                  <a:lnTo>
                    <a:pt x="14647" y="17622"/>
                  </a:lnTo>
                  <a:cubicBezTo>
                    <a:pt x="15071" y="16578"/>
                    <a:pt x="15854" y="15763"/>
                    <a:pt x="16897" y="15339"/>
                  </a:cubicBezTo>
                  <a:cubicBezTo>
                    <a:pt x="17419" y="15127"/>
                    <a:pt x="17966" y="15021"/>
                    <a:pt x="18508" y="15021"/>
                  </a:cubicBezTo>
                  <a:cubicBezTo>
                    <a:pt x="19050" y="15021"/>
                    <a:pt x="19589" y="15127"/>
                    <a:pt x="20094" y="15339"/>
                  </a:cubicBezTo>
                  <a:cubicBezTo>
                    <a:pt x="20479" y="15499"/>
                    <a:pt x="20878" y="15575"/>
                    <a:pt x="21270" y="15575"/>
                  </a:cubicBezTo>
                  <a:cubicBezTo>
                    <a:pt x="22473" y="15575"/>
                    <a:pt x="23614" y="14864"/>
                    <a:pt x="24106" y="13708"/>
                  </a:cubicBezTo>
                  <a:cubicBezTo>
                    <a:pt x="24759" y="12142"/>
                    <a:pt x="24009" y="10348"/>
                    <a:pt x="22443" y="9695"/>
                  </a:cubicBezTo>
                  <a:cubicBezTo>
                    <a:pt x="21149" y="9172"/>
                    <a:pt x="19826" y="8910"/>
                    <a:pt x="18474" y="8910"/>
                  </a:cubicBezTo>
                  <a:cubicBezTo>
                    <a:pt x="18394" y="8910"/>
                    <a:pt x="18315" y="8911"/>
                    <a:pt x="18235" y="8913"/>
                  </a:cubicBezTo>
                  <a:lnTo>
                    <a:pt x="20192" y="4248"/>
                  </a:lnTo>
                  <a:cubicBezTo>
                    <a:pt x="20812" y="2682"/>
                    <a:pt x="20094" y="888"/>
                    <a:pt x="18528" y="236"/>
                  </a:cubicBezTo>
                  <a:cubicBezTo>
                    <a:pt x="18145" y="76"/>
                    <a:pt x="17747" y="0"/>
                    <a:pt x="17356" y="0"/>
                  </a:cubicBezTo>
                  <a:close/>
                </a:path>
              </a:pathLst>
            </a:custGeom>
            <a:solidFill>
              <a:srgbClr val="C8D7A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11" name="Google Shape;3611;p26"/>
            <p:cNvSpPr/>
            <p:nvPr/>
          </p:nvSpPr>
          <p:spPr>
            <a:xfrm>
              <a:off x="3238325" y="2285825"/>
              <a:ext cx="1033250" cy="1443700"/>
            </a:xfrm>
            <a:custGeom>
              <a:rect b="b" l="l" r="r" t="t"/>
              <a:pathLst>
                <a:path extrusionOk="0" h="57748" w="41330">
                  <a:moveTo>
                    <a:pt x="8775" y="0"/>
                  </a:moveTo>
                  <a:cubicBezTo>
                    <a:pt x="1892" y="11059"/>
                    <a:pt x="0" y="24107"/>
                    <a:pt x="4861" y="35850"/>
                  </a:cubicBezTo>
                  <a:cubicBezTo>
                    <a:pt x="9330" y="46582"/>
                    <a:pt x="18561" y="54117"/>
                    <a:pt x="29848" y="57575"/>
                  </a:cubicBezTo>
                  <a:cubicBezTo>
                    <a:pt x="30232" y="57691"/>
                    <a:pt x="30623" y="57747"/>
                    <a:pt x="31010" y="57747"/>
                  </a:cubicBezTo>
                  <a:cubicBezTo>
                    <a:pt x="32464" y="57747"/>
                    <a:pt x="33856" y="56957"/>
                    <a:pt x="34578" y="55617"/>
                  </a:cubicBezTo>
                  <a:cubicBezTo>
                    <a:pt x="40123" y="45212"/>
                    <a:pt x="41330" y="33338"/>
                    <a:pt x="36894" y="22573"/>
                  </a:cubicBezTo>
                  <a:cubicBezTo>
                    <a:pt x="32033" y="10863"/>
                    <a:pt x="21464" y="2969"/>
                    <a:pt x="8775"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12" name="Google Shape;3612;p26"/>
            <p:cNvSpPr/>
            <p:nvPr/>
          </p:nvSpPr>
          <p:spPr>
            <a:xfrm>
              <a:off x="3238325" y="2285825"/>
              <a:ext cx="588825" cy="1322750"/>
            </a:xfrm>
            <a:custGeom>
              <a:rect b="b" l="l" r="r" t="t"/>
              <a:pathLst>
                <a:path extrusionOk="0" h="52910" w="23553">
                  <a:moveTo>
                    <a:pt x="8775" y="0"/>
                  </a:moveTo>
                  <a:cubicBezTo>
                    <a:pt x="1892" y="11059"/>
                    <a:pt x="0" y="24107"/>
                    <a:pt x="4861" y="35850"/>
                  </a:cubicBezTo>
                  <a:cubicBezTo>
                    <a:pt x="7862" y="43059"/>
                    <a:pt x="13016" y="48832"/>
                    <a:pt x="19540" y="52910"/>
                  </a:cubicBezTo>
                  <a:cubicBezTo>
                    <a:pt x="14777" y="31544"/>
                    <a:pt x="23552" y="6427"/>
                    <a:pt x="23552" y="6394"/>
                  </a:cubicBezTo>
                  <a:cubicBezTo>
                    <a:pt x="19214" y="3426"/>
                    <a:pt x="14190" y="1273"/>
                    <a:pt x="8775"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13" name="Google Shape;3613;p26"/>
            <p:cNvSpPr/>
            <p:nvPr/>
          </p:nvSpPr>
          <p:spPr>
            <a:xfrm>
              <a:off x="3383475" y="2239975"/>
              <a:ext cx="618175" cy="990225"/>
            </a:xfrm>
            <a:custGeom>
              <a:rect b="b" l="l" r="r" t="t"/>
              <a:pathLst>
                <a:path extrusionOk="0" h="39609" w="24727">
                  <a:moveTo>
                    <a:pt x="3474" y="0"/>
                  </a:moveTo>
                  <a:cubicBezTo>
                    <a:pt x="3087" y="0"/>
                    <a:pt x="2694" y="76"/>
                    <a:pt x="2317" y="236"/>
                  </a:cubicBezTo>
                  <a:cubicBezTo>
                    <a:pt x="751" y="889"/>
                    <a:pt x="1" y="2650"/>
                    <a:pt x="653" y="4216"/>
                  </a:cubicBezTo>
                  <a:lnTo>
                    <a:pt x="8971" y="24342"/>
                  </a:lnTo>
                  <a:cubicBezTo>
                    <a:pt x="9428" y="25386"/>
                    <a:pt x="9428" y="26528"/>
                    <a:pt x="8971" y="27539"/>
                  </a:cubicBezTo>
                  <a:cubicBezTo>
                    <a:pt x="8547" y="28583"/>
                    <a:pt x="7764" y="29398"/>
                    <a:pt x="6721" y="29822"/>
                  </a:cubicBezTo>
                  <a:cubicBezTo>
                    <a:pt x="5155" y="30475"/>
                    <a:pt x="4437" y="32236"/>
                    <a:pt x="5057" y="33802"/>
                  </a:cubicBezTo>
                  <a:cubicBezTo>
                    <a:pt x="5546" y="34976"/>
                    <a:pt x="6688" y="35694"/>
                    <a:pt x="7895" y="35694"/>
                  </a:cubicBezTo>
                  <a:cubicBezTo>
                    <a:pt x="8286" y="35694"/>
                    <a:pt x="8678" y="35629"/>
                    <a:pt x="9069" y="35466"/>
                  </a:cubicBezTo>
                  <a:cubicBezTo>
                    <a:pt x="10407" y="34911"/>
                    <a:pt x="11613" y="34063"/>
                    <a:pt x="12592" y="33052"/>
                  </a:cubicBezTo>
                  <a:lnTo>
                    <a:pt x="14517" y="37716"/>
                  </a:lnTo>
                  <a:cubicBezTo>
                    <a:pt x="15006" y="38891"/>
                    <a:pt x="16148" y="39608"/>
                    <a:pt x="17355" y="39608"/>
                  </a:cubicBezTo>
                  <a:cubicBezTo>
                    <a:pt x="17746" y="39608"/>
                    <a:pt x="18137" y="39543"/>
                    <a:pt x="18529" y="39380"/>
                  </a:cubicBezTo>
                  <a:cubicBezTo>
                    <a:pt x="20095" y="38728"/>
                    <a:pt x="20812" y="36933"/>
                    <a:pt x="20193" y="35400"/>
                  </a:cubicBezTo>
                  <a:lnTo>
                    <a:pt x="18235" y="30703"/>
                  </a:lnTo>
                  <a:lnTo>
                    <a:pt x="18235" y="30703"/>
                  </a:lnTo>
                  <a:cubicBezTo>
                    <a:pt x="18322" y="30705"/>
                    <a:pt x="18409" y="30706"/>
                    <a:pt x="18496" y="30706"/>
                  </a:cubicBezTo>
                  <a:cubicBezTo>
                    <a:pt x="19815" y="30706"/>
                    <a:pt x="21158" y="30471"/>
                    <a:pt x="22443" y="29920"/>
                  </a:cubicBezTo>
                  <a:cubicBezTo>
                    <a:pt x="24009" y="29268"/>
                    <a:pt x="24727" y="27506"/>
                    <a:pt x="24107" y="25941"/>
                  </a:cubicBezTo>
                  <a:cubicBezTo>
                    <a:pt x="23614" y="24759"/>
                    <a:pt x="22471" y="24041"/>
                    <a:pt x="21267" y="24041"/>
                  </a:cubicBezTo>
                  <a:cubicBezTo>
                    <a:pt x="20876" y="24041"/>
                    <a:pt x="20478" y="24117"/>
                    <a:pt x="20095" y="24277"/>
                  </a:cubicBezTo>
                  <a:cubicBezTo>
                    <a:pt x="19575" y="24493"/>
                    <a:pt x="19035" y="24595"/>
                    <a:pt x="18504" y="24595"/>
                  </a:cubicBezTo>
                  <a:cubicBezTo>
                    <a:pt x="16869" y="24595"/>
                    <a:pt x="15312" y="23627"/>
                    <a:pt x="14647" y="22026"/>
                  </a:cubicBezTo>
                  <a:lnTo>
                    <a:pt x="6296" y="1867"/>
                  </a:lnTo>
                  <a:cubicBezTo>
                    <a:pt x="5804" y="711"/>
                    <a:pt x="4663" y="0"/>
                    <a:pt x="3474" y="0"/>
                  </a:cubicBezTo>
                  <a:close/>
                </a:path>
              </a:pathLst>
            </a:custGeom>
            <a:solidFill>
              <a:srgbClr val="C8D7A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14" name="Google Shape;3614;p26"/>
            <p:cNvSpPr/>
            <p:nvPr/>
          </p:nvSpPr>
          <p:spPr>
            <a:xfrm>
              <a:off x="2442400" y="3400375"/>
              <a:ext cx="1033250" cy="1442875"/>
            </a:xfrm>
            <a:custGeom>
              <a:rect b="b" l="l" r="r" t="t"/>
              <a:pathLst>
                <a:path extrusionOk="0" h="57715" w="41330">
                  <a:moveTo>
                    <a:pt x="10320" y="0"/>
                  </a:moveTo>
                  <a:cubicBezTo>
                    <a:pt x="8867" y="0"/>
                    <a:pt x="7474" y="791"/>
                    <a:pt x="6753" y="2130"/>
                  </a:cubicBezTo>
                  <a:cubicBezTo>
                    <a:pt x="1207" y="12536"/>
                    <a:pt x="0" y="24409"/>
                    <a:pt x="4469" y="35141"/>
                  </a:cubicBezTo>
                  <a:cubicBezTo>
                    <a:pt x="9330" y="46885"/>
                    <a:pt x="19866" y="54779"/>
                    <a:pt x="32555" y="57714"/>
                  </a:cubicBezTo>
                  <a:cubicBezTo>
                    <a:pt x="39438" y="46689"/>
                    <a:pt x="41330" y="33608"/>
                    <a:pt x="36470" y="21898"/>
                  </a:cubicBezTo>
                  <a:cubicBezTo>
                    <a:pt x="32033" y="11133"/>
                    <a:pt x="22769" y="3598"/>
                    <a:pt x="11483" y="173"/>
                  </a:cubicBezTo>
                  <a:cubicBezTo>
                    <a:pt x="11099" y="56"/>
                    <a:pt x="10707" y="0"/>
                    <a:pt x="10320"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15" name="Google Shape;3615;p26"/>
            <p:cNvSpPr/>
            <p:nvPr/>
          </p:nvSpPr>
          <p:spPr>
            <a:xfrm>
              <a:off x="2712325" y="3899375"/>
              <a:ext cx="618175" cy="990350"/>
            </a:xfrm>
            <a:custGeom>
              <a:rect b="b" l="l" r="r" t="t"/>
              <a:pathLst>
                <a:path extrusionOk="0" h="39614" w="24727">
                  <a:moveTo>
                    <a:pt x="7394" y="1"/>
                  </a:moveTo>
                  <a:cubicBezTo>
                    <a:pt x="6996" y="1"/>
                    <a:pt x="6590" y="78"/>
                    <a:pt x="6198" y="242"/>
                  </a:cubicBezTo>
                  <a:cubicBezTo>
                    <a:pt x="4665" y="861"/>
                    <a:pt x="3915" y="2655"/>
                    <a:pt x="4567" y="4221"/>
                  </a:cubicBezTo>
                  <a:lnTo>
                    <a:pt x="6492" y="8918"/>
                  </a:lnTo>
                  <a:cubicBezTo>
                    <a:pt x="6405" y="8916"/>
                    <a:pt x="6319" y="8915"/>
                    <a:pt x="6232" y="8915"/>
                  </a:cubicBezTo>
                  <a:cubicBezTo>
                    <a:pt x="4916" y="8915"/>
                    <a:pt x="3600" y="9150"/>
                    <a:pt x="2284" y="9701"/>
                  </a:cubicBezTo>
                  <a:cubicBezTo>
                    <a:pt x="751" y="10321"/>
                    <a:pt x="1" y="12115"/>
                    <a:pt x="653" y="13681"/>
                  </a:cubicBezTo>
                  <a:cubicBezTo>
                    <a:pt x="1121" y="14863"/>
                    <a:pt x="2258" y="15580"/>
                    <a:pt x="3461" y="15580"/>
                  </a:cubicBezTo>
                  <a:cubicBezTo>
                    <a:pt x="3851" y="15580"/>
                    <a:pt x="4249" y="15504"/>
                    <a:pt x="4633" y="15345"/>
                  </a:cubicBezTo>
                  <a:cubicBezTo>
                    <a:pt x="5153" y="15129"/>
                    <a:pt x="5694" y="15026"/>
                    <a:pt x="6228" y="15026"/>
                  </a:cubicBezTo>
                  <a:cubicBezTo>
                    <a:pt x="7873" y="15026"/>
                    <a:pt x="9448" y="15995"/>
                    <a:pt x="10113" y="17595"/>
                  </a:cubicBezTo>
                  <a:lnTo>
                    <a:pt x="18431" y="37722"/>
                  </a:lnTo>
                  <a:cubicBezTo>
                    <a:pt x="18920" y="38896"/>
                    <a:pt x="20062" y="39614"/>
                    <a:pt x="21269" y="39614"/>
                  </a:cubicBezTo>
                  <a:cubicBezTo>
                    <a:pt x="21660" y="39614"/>
                    <a:pt x="22052" y="39548"/>
                    <a:pt x="22443" y="39385"/>
                  </a:cubicBezTo>
                  <a:cubicBezTo>
                    <a:pt x="24009" y="38733"/>
                    <a:pt x="24727" y="36939"/>
                    <a:pt x="24074" y="35373"/>
                  </a:cubicBezTo>
                  <a:lnTo>
                    <a:pt x="15756" y="15247"/>
                  </a:lnTo>
                  <a:cubicBezTo>
                    <a:pt x="15332" y="14235"/>
                    <a:pt x="15332" y="13094"/>
                    <a:pt x="15756" y="12050"/>
                  </a:cubicBezTo>
                  <a:cubicBezTo>
                    <a:pt x="16180" y="11039"/>
                    <a:pt x="16996" y="10223"/>
                    <a:pt x="18007" y="9799"/>
                  </a:cubicBezTo>
                  <a:cubicBezTo>
                    <a:pt x="19573" y="9147"/>
                    <a:pt x="20323" y="7353"/>
                    <a:pt x="19670" y="5787"/>
                  </a:cubicBezTo>
                  <a:cubicBezTo>
                    <a:pt x="19178" y="4631"/>
                    <a:pt x="18037" y="3920"/>
                    <a:pt x="16834" y="3920"/>
                  </a:cubicBezTo>
                  <a:cubicBezTo>
                    <a:pt x="16442" y="3920"/>
                    <a:pt x="16043" y="3995"/>
                    <a:pt x="15658" y="4156"/>
                  </a:cubicBezTo>
                  <a:cubicBezTo>
                    <a:pt x="14321" y="4710"/>
                    <a:pt x="13146" y="5526"/>
                    <a:pt x="12135" y="6570"/>
                  </a:cubicBezTo>
                  <a:lnTo>
                    <a:pt x="10211" y="1873"/>
                  </a:lnTo>
                  <a:cubicBezTo>
                    <a:pt x="9721" y="698"/>
                    <a:pt x="8590" y="1"/>
                    <a:pt x="7394" y="1"/>
                  </a:cubicBezTo>
                  <a:close/>
                </a:path>
              </a:pathLst>
            </a:custGeom>
            <a:solidFill>
              <a:srgbClr val="C8D7A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16" name="Google Shape;3616;p26"/>
            <p:cNvSpPr/>
            <p:nvPr/>
          </p:nvSpPr>
          <p:spPr>
            <a:xfrm>
              <a:off x="4417525" y="1973000"/>
              <a:ext cx="1453250" cy="936000"/>
            </a:xfrm>
            <a:custGeom>
              <a:rect b="b" l="l" r="r" t="t"/>
              <a:pathLst>
                <a:path extrusionOk="0" h="37440" w="58130">
                  <a:moveTo>
                    <a:pt x="21804" y="1"/>
                  </a:moveTo>
                  <a:cubicBezTo>
                    <a:pt x="15215" y="1"/>
                    <a:pt x="8612" y="1761"/>
                    <a:pt x="2513" y="5011"/>
                  </a:cubicBezTo>
                  <a:cubicBezTo>
                    <a:pt x="816" y="5924"/>
                    <a:pt x="1" y="7914"/>
                    <a:pt x="555" y="9741"/>
                  </a:cubicBezTo>
                  <a:cubicBezTo>
                    <a:pt x="4013" y="21027"/>
                    <a:pt x="11548" y="30291"/>
                    <a:pt x="22280" y="34728"/>
                  </a:cubicBezTo>
                  <a:cubicBezTo>
                    <a:pt x="26726" y="36568"/>
                    <a:pt x="31359" y="37440"/>
                    <a:pt x="36000" y="37440"/>
                  </a:cubicBezTo>
                  <a:cubicBezTo>
                    <a:pt x="43618" y="37440"/>
                    <a:pt x="51258" y="35090"/>
                    <a:pt x="58129" y="30813"/>
                  </a:cubicBezTo>
                  <a:cubicBezTo>
                    <a:pt x="55194" y="18157"/>
                    <a:pt x="47267" y="7588"/>
                    <a:pt x="35556" y="2728"/>
                  </a:cubicBezTo>
                  <a:cubicBezTo>
                    <a:pt x="31101" y="878"/>
                    <a:pt x="26457" y="1"/>
                    <a:pt x="21804" y="1"/>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17" name="Google Shape;3617;p26"/>
            <p:cNvSpPr/>
            <p:nvPr/>
          </p:nvSpPr>
          <p:spPr>
            <a:xfrm>
              <a:off x="4417525" y="1973425"/>
              <a:ext cx="1111550" cy="935725"/>
            </a:xfrm>
            <a:custGeom>
              <a:rect b="b" l="l" r="r" t="t"/>
              <a:pathLst>
                <a:path extrusionOk="0" h="37429" w="44462">
                  <a:moveTo>
                    <a:pt x="21850" y="0"/>
                  </a:moveTo>
                  <a:cubicBezTo>
                    <a:pt x="15244" y="0"/>
                    <a:pt x="8623" y="1756"/>
                    <a:pt x="2513" y="4994"/>
                  </a:cubicBezTo>
                  <a:cubicBezTo>
                    <a:pt x="816" y="5907"/>
                    <a:pt x="1" y="7897"/>
                    <a:pt x="555" y="9724"/>
                  </a:cubicBezTo>
                  <a:cubicBezTo>
                    <a:pt x="4013" y="21010"/>
                    <a:pt x="11548" y="30274"/>
                    <a:pt x="22280" y="34711"/>
                  </a:cubicBezTo>
                  <a:cubicBezTo>
                    <a:pt x="26716" y="36554"/>
                    <a:pt x="31341" y="37429"/>
                    <a:pt x="35982" y="37429"/>
                  </a:cubicBezTo>
                  <a:cubicBezTo>
                    <a:pt x="38815" y="37429"/>
                    <a:pt x="41655" y="37103"/>
                    <a:pt x="44462" y="36472"/>
                  </a:cubicBezTo>
                  <a:cubicBezTo>
                    <a:pt x="28250" y="22282"/>
                    <a:pt x="24988" y="4635"/>
                    <a:pt x="24988" y="4635"/>
                  </a:cubicBezTo>
                  <a:lnTo>
                    <a:pt x="24988" y="134"/>
                  </a:lnTo>
                  <a:cubicBezTo>
                    <a:pt x="23944" y="44"/>
                    <a:pt x="22897" y="0"/>
                    <a:pt x="21850"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18" name="Google Shape;3618;p26"/>
            <p:cNvSpPr/>
            <p:nvPr/>
          </p:nvSpPr>
          <p:spPr>
            <a:xfrm>
              <a:off x="4915800" y="2209800"/>
              <a:ext cx="1011250" cy="597975"/>
            </a:xfrm>
            <a:custGeom>
              <a:rect b="b" l="l" r="r" t="t"/>
              <a:pathLst>
                <a:path extrusionOk="0" h="23919" w="40450">
                  <a:moveTo>
                    <a:pt x="12938" y="1"/>
                  </a:moveTo>
                  <a:cubicBezTo>
                    <a:pt x="11748" y="1"/>
                    <a:pt x="10605" y="718"/>
                    <a:pt x="10113" y="1900"/>
                  </a:cubicBezTo>
                  <a:cubicBezTo>
                    <a:pt x="9558" y="3270"/>
                    <a:pt x="9297" y="4672"/>
                    <a:pt x="9330" y="6075"/>
                  </a:cubicBezTo>
                  <a:lnTo>
                    <a:pt x="4665" y="4151"/>
                  </a:lnTo>
                  <a:cubicBezTo>
                    <a:pt x="4281" y="3991"/>
                    <a:pt x="3884" y="3915"/>
                    <a:pt x="3493" y="3915"/>
                  </a:cubicBezTo>
                  <a:cubicBezTo>
                    <a:pt x="2288" y="3915"/>
                    <a:pt x="1145" y="4632"/>
                    <a:pt x="653" y="5814"/>
                  </a:cubicBezTo>
                  <a:cubicBezTo>
                    <a:pt x="1" y="7347"/>
                    <a:pt x="751" y="9141"/>
                    <a:pt x="2317" y="9794"/>
                  </a:cubicBezTo>
                  <a:lnTo>
                    <a:pt x="6981" y="11751"/>
                  </a:lnTo>
                  <a:cubicBezTo>
                    <a:pt x="5970" y="12730"/>
                    <a:pt x="5122" y="13904"/>
                    <a:pt x="4567" y="15274"/>
                  </a:cubicBezTo>
                  <a:cubicBezTo>
                    <a:pt x="3915" y="16807"/>
                    <a:pt x="4665" y="18601"/>
                    <a:pt x="6231" y="19254"/>
                  </a:cubicBezTo>
                  <a:cubicBezTo>
                    <a:pt x="6622" y="19417"/>
                    <a:pt x="7014" y="19482"/>
                    <a:pt x="7405" y="19482"/>
                  </a:cubicBezTo>
                  <a:cubicBezTo>
                    <a:pt x="8612" y="19482"/>
                    <a:pt x="9721" y="18764"/>
                    <a:pt x="10211" y="17590"/>
                  </a:cubicBezTo>
                  <a:cubicBezTo>
                    <a:pt x="10635" y="16579"/>
                    <a:pt x="11450" y="15763"/>
                    <a:pt x="12494" y="15339"/>
                  </a:cubicBezTo>
                  <a:cubicBezTo>
                    <a:pt x="13000" y="15127"/>
                    <a:pt x="13538" y="15021"/>
                    <a:pt x="14080" y="15021"/>
                  </a:cubicBezTo>
                  <a:cubicBezTo>
                    <a:pt x="14622" y="15021"/>
                    <a:pt x="15169" y="15127"/>
                    <a:pt x="15691" y="15339"/>
                  </a:cubicBezTo>
                  <a:lnTo>
                    <a:pt x="35817" y="23690"/>
                  </a:lnTo>
                  <a:cubicBezTo>
                    <a:pt x="36209" y="23820"/>
                    <a:pt x="36600" y="23918"/>
                    <a:pt x="36991" y="23918"/>
                  </a:cubicBezTo>
                  <a:cubicBezTo>
                    <a:pt x="38198" y="23918"/>
                    <a:pt x="39307" y="23201"/>
                    <a:pt x="39797" y="22026"/>
                  </a:cubicBezTo>
                  <a:cubicBezTo>
                    <a:pt x="40449" y="20460"/>
                    <a:pt x="39732" y="18666"/>
                    <a:pt x="38166" y="18014"/>
                  </a:cubicBezTo>
                  <a:lnTo>
                    <a:pt x="18039" y="9696"/>
                  </a:lnTo>
                  <a:cubicBezTo>
                    <a:pt x="15886" y="8815"/>
                    <a:pt x="14875" y="6369"/>
                    <a:pt x="15756" y="4216"/>
                  </a:cubicBezTo>
                  <a:cubicBezTo>
                    <a:pt x="16408" y="2650"/>
                    <a:pt x="15658" y="889"/>
                    <a:pt x="14092" y="236"/>
                  </a:cubicBezTo>
                  <a:cubicBezTo>
                    <a:pt x="13716" y="76"/>
                    <a:pt x="13325" y="1"/>
                    <a:pt x="12938" y="1"/>
                  </a:cubicBezTo>
                  <a:close/>
                </a:path>
              </a:pathLst>
            </a:custGeom>
            <a:solidFill>
              <a:srgbClr val="C8D7A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19" name="Google Shape;3619;p26"/>
            <p:cNvSpPr/>
            <p:nvPr/>
          </p:nvSpPr>
          <p:spPr>
            <a:xfrm>
              <a:off x="1617125" y="1320100"/>
              <a:ext cx="1185750" cy="1189875"/>
            </a:xfrm>
            <a:custGeom>
              <a:rect b="b" l="l" r="r" t="t"/>
              <a:pathLst>
                <a:path extrusionOk="0" h="47595" w="47430">
                  <a:moveTo>
                    <a:pt x="39971" y="0"/>
                  </a:moveTo>
                  <a:cubicBezTo>
                    <a:pt x="28896" y="0"/>
                    <a:pt x="18433" y="4033"/>
                    <a:pt x="11091" y="12207"/>
                  </a:cubicBezTo>
                  <a:cubicBezTo>
                    <a:pt x="2577" y="21635"/>
                    <a:pt x="0" y="34585"/>
                    <a:pt x="2806" y="47306"/>
                  </a:cubicBezTo>
                  <a:cubicBezTo>
                    <a:pt x="4539" y="47499"/>
                    <a:pt x="6266" y="47595"/>
                    <a:pt x="7978" y="47595"/>
                  </a:cubicBezTo>
                  <a:cubicBezTo>
                    <a:pt x="19053" y="47595"/>
                    <a:pt x="29482" y="43565"/>
                    <a:pt x="36828" y="35400"/>
                  </a:cubicBezTo>
                  <a:cubicBezTo>
                    <a:pt x="44624" y="26756"/>
                    <a:pt x="47429" y="15143"/>
                    <a:pt x="45668" y="3465"/>
                  </a:cubicBezTo>
                  <a:cubicBezTo>
                    <a:pt x="45407" y="1573"/>
                    <a:pt x="43809" y="138"/>
                    <a:pt x="41884" y="40"/>
                  </a:cubicBezTo>
                  <a:cubicBezTo>
                    <a:pt x="41245" y="14"/>
                    <a:pt x="40607" y="0"/>
                    <a:pt x="39971"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20" name="Google Shape;3620;p26"/>
            <p:cNvSpPr/>
            <p:nvPr/>
          </p:nvSpPr>
          <p:spPr>
            <a:xfrm>
              <a:off x="1617125" y="1408350"/>
              <a:ext cx="735600" cy="1101750"/>
            </a:xfrm>
            <a:custGeom>
              <a:rect b="b" l="l" r="r" t="t"/>
              <a:pathLst>
                <a:path extrusionOk="0" h="44070" w="29424">
                  <a:moveTo>
                    <a:pt x="22997" y="1"/>
                  </a:moveTo>
                  <a:lnTo>
                    <a:pt x="22997" y="1"/>
                  </a:lnTo>
                  <a:cubicBezTo>
                    <a:pt x="18528" y="2023"/>
                    <a:pt x="14483" y="4893"/>
                    <a:pt x="11091" y="8677"/>
                  </a:cubicBezTo>
                  <a:cubicBezTo>
                    <a:pt x="2577" y="18105"/>
                    <a:pt x="0" y="31055"/>
                    <a:pt x="2806" y="43776"/>
                  </a:cubicBezTo>
                  <a:cubicBezTo>
                    <a:pt x="4544" y="43972"/>
                    <a:pt x="6276" y="44069"/>
                    <a:pt x="7991" y="44069"/>
                  </a:cubicBezTo>
                  <a:cubicBezTo>
                    <a:pt x="15735" y="44069"/>
                    <a:pt x="23148" y="42080"/>
                    <a:pt x="29423" y="38101"/>
                  </a:cubicBezTo>
                  <a:cubicBezTo>
                    <a:pt x="19083" y="23356"/>
                    <a:pt x="22377" y="3328"/>
                    <a:pt x="22997" y="1"/>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21" name="Google Shape;3621;p26"/>
            <p:cNvSpPr/>
            <p:nvPr/>
          </p:nvSpPr>
          <p:spPr>
            <a:xfrm>
              <a:off x="1624450" y="1727725"/>
              <a:ext cx="790250" cy="827250"/>
            </a:xfrm>
            <a:custGeom>
              <a:rect b="b" l="l" r="r" t="t"/>
              <a:pathLst>
                <a:path extrusionOk="0" h="33090" w="31610">
                  <a:moveTo>
                    <a:pt x="27653" y="0"/>
                  </a:moveTo>
                  <a:cubicBezTo>
                    <a:pt x="26821" y="0"/>
                    <a:pt x="25988" y="345"/>
                    <a:pt x="25379" y="1024"/>
                  </a:cubicBezTo>
                  <a:lnTo>
                    <a:pt x="21987" y="4775"/>
                  </a:lnTo>
                  <a:cubicBezTo>
                    <a:pt x="21399" y="3470"/>
                    <a:pt x="20551" y="2296"/>
                    <a:pt x="19475" y="1317"/>
                  </a:cubicBezTo>
                  <a:cubicBezTo>
                    <a:pt x="18898" y="801"/>
                    <a:pt x="18166" y="546"/>
                    <a:pt x="17436" y="546"/>
                  </a:cubicBezTo>
                  <a:cubicBezTo>
                    <a:pt x="16597" y="546"/>
                    <a:pt x="15762" y="883"/>
                    <a:pt x="15169" y="1546"/>
                  </a:cubicBezTo>
                  <a:cubicBezTo>
                    <a:pt x="14027" y="2818"/>
                    <a:pt x="14125" y="4742"/>
                    <a:pt x="15397" y="5884"/>
                  </a:cubicBezTo>
                  <a:cubicBezTo>
                    <a:pt x="16213" y="6602"/>
                    <a:pt x="16702" y="7646"/>
                    <a:pt x="16767" y="8755"/>
                  </a:cubicBezTo>
                  <a:cubicBezTo>
                    <a:pt x="16833" y="9864"/>
                    <a:pt x="16441" y="10940"/>
                    <a:pt x="15691" y="11788"/>
                  </a:cubicBezTo>
                  <a:lnTo>
                    <a:pt x="1110" y="27968"/>
                  </a:lnTo>
                  <a:cubicBezTo>
                    <a:pt x="1" y="29240"/>
                    <a:pt x="99" y="31164"/>
                    <a:pt x="1338" y="32274"/>
                  </a:cubicBezTo>
                  <a:cubicBezTo>
                    <a:pt x="1925" y="32828"/>
                    <a:pt x="2676" y="33089"/>
                    <a:pt x="3393" y="33089"/>
                  </a:cubicBezTo>
                  <a:cubicBezTo>
                    <a:pt x="4241" y="33089"/>
                    <a:pt x="5057" y="32730"/>
                    <a:pt x="5677" y="32045"/>
                  </a:cubicBezTo>
                  <a:lnTo>
                    <a:pt x="20258" y="15866"/>
                  </a:lnTo>
                  <a:cubicBezTo>
                    <a:pt x="21078" y="14941"/>
                    <a:pt x="22215" y="14473"/>
                    <a:pt x="23361" y="14473"/>
                  </a:cubicBezTo>
                  <a:cubicBezTo>
                    <a:pt x="24356" y="14473"/>
                    <a:pt x="25358" y="14827"/>
                    <a:pt x="26162" y="15540"/>
                  </a:cubicBezTo>
                  <a:cubicBezTo>
                    <a:pt x="26740" y="16072"/>
                    <a:pt x="27467" y="16335"/>
                    <a:pt x="28194" y="16335"/>
                  </a:cubicBezTo>
                  <a:cubicBezTo>
                    <a:pt x="29026" y="16335"/>
                    <a:pt x="29858" y="15990"/>
                    <a:pt x="30468" y="15311"/>
                  </a:cubicBezTo>
                  <a:cubicBezTo>
                    <a:pt x="31609" y="14072"/>
                    <a:pt x="31479" y="12147"/>
                    <a:pt x="30239" y="11005"/>
                  </a:cubicBezTo>
                  <a:cubicBezTo>
                    <a:pt x="29130" y="10027"/>
                    <a:pt x="27858" y="9309"/>
                    <a:pt x="26521" y="8885"/>
                  </a:cubicBezTo>
                  <a:lnTo>
                    <a:pt x="29913" y="5101"/>
                  </a:lnTo>
                  <a:cubicBezTo>
                    <a:pt x="31055" y="3862"/>
                    <a:pt x="30957" y="1904"/>
                    <a:pt x="29685" y="795"/>
                  </a:cubicBezTo>
                  <a:cubicBezTo>
                    <a:pt x="29107" y="263"/>
                    <a:pt x="28380" y="0"/>
                    <a:pt x="27653" y="0"/>
                  </a:cubicBezTo>
                  <a:close/>
                </a:path>
              </a:pathLst>
            </a:custGeom>
            <a:solidFill>
              <a:srgbClr val="C8D7A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22" name="Google Shape;3622;p26"/>
            <p:cNvSpPr/>
            <p:nvPr/>
          </p:nvSpPr>
          <p:spPr>
            <a:xfrm>
              <a:off x="2486425" y="735925"/>
              <a:ext cx="420025" cy="446550"/>
            </a:xfrm>
            <a:custGeom>
              <a:rect b="b" l="l" r="r" t="t"/>
              <a:pathLst>
                <a:path extrusionOk="0" h="17862" w="16801">
                  <a:moveTo>
                    <a:pt x="13971" y="1"/>
                  </a:moveTo>
                  <a:cubicBezTo>
                    <a:pt x="13555" y="1"/>
                    <a:pt x="13131" y="128"/>
                    <a:pt x="12755" y="410"/>
                  </a:cubicBezTo>
                  <a:lnTo>
                    <a:pt x="1" y="9935"/>
                  </a:lnTo>
                  <a:lnTo>
                    <a:pt x="16800" y="17862"/>
                  </a:lnTo>
                  <a:lnTo>
                    <a:pt x="16800" y="17862"/>
                  </a:lnTo>
                  <a:lnTo>
                    <a:pt x="16017" y="1943"/>
                  </a:lnTo>
                  <a:cubicBezTo>
                    <a:pt x="15971" y="782"/>
                    <a:pt x="14998" y="1"/>
                    <a:pt x="13971" y="1"/>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23" name="Google Shape;3623;p26"/>
            <p:cNvSpPr/>
            <p:nvPr/>
          </p:nvSpPr>
          <p:spPr>
            <a:xfrm>
              <a:off x="1854425" y="3184875"/>
              <a:ext cx="420000" cy="446550"/>
            </a:xfrm>
            <a:custGeom>
              <a:rect b="b" l="l" r="r" t="t"/>
              <a:pathLst>
                <a:path extrusionOk="0" h="17862" w="16800">
                  <a:moveTo>
                    <a:pt x="13970" y="0"/>
                  </a:moveTo>
                  <a:cubicBezTo>
                    <a:pt x="13555" y="0"/>
                    <a:pt x="13131" y="128"/>
                    <a:pt x="12755" y="410"/>
                  </a:cubicBezTo>
                  <a:lnTo>
                    <a:pt x="1" y="9935"/>
                  </a:lnTo>
                  <a:lnTo>
                    <a:pt x="16800" y="17861"/>
                  </a:lnTo>
                  <a:lnTo>
                    <a:pt x="16017" y="1943"/>
                  </a:lnTo>
                  <a:cubicBezTo>
                    <a:pt x="15970" y="781"/>
                    <a:pt x="14998" y="0"/>
                    <a:pt x="13970"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24" name="Google Shape;3624;p26"/>
            <p:cNvSpPr/>
            <p:nvPr/>
          </p:nvSpPr>
          <p:spPr>
            <a:xfrm>
              <a:off x="4102750" y="2136600"/>
              <a:ext cx="433875" cy="440375"/>
            </a:xfrm>
            <a:custGeom>
              <a:rect b="b" l="l" r="r" t="t"/>
              <a:pathLst>
                <a:path extrusionOk="0" h="17615" w="17355">
                  <a:moveTo>
                    <a:pt x="17354" y="0"/>
                  </a:moveTo>
                  <a:lnTo>
                    <a:pt x="1" y="6654"/>
                  </a:lnTo>
                  <a:lnTo>
                    <a:pt x="12005" y="17125"/>
                  </a:lnTo>
                  <a:cubicBezTo>
                    <a:pt x="12403" y="17461"/>
                    <a:pt x="12871" y="17614"/>
                    <a:pt x="13331" y="17614"/>
                  </a:cubicBezTo>
                  <a:cubicBezTo>
                    <a:pt x="14302" y="17614"/>
                    <a:pt x="15232" y="16928"/>
                    <a:pt x="15364" y="15821"/>
                  </a:cubicBezTo>
                  <a:lnTo>
                    <a:pt x="17354" y="0"/>
                  </a:ln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25" name="Google Shape;3625;p26"/>
            <p:cNvSpPr/>
            <p:nvPr/>
          </p:nvSpPr>
          <p:spPr>
            <a:xfrm>
              <a:off x="2378800" y="2619375"/>
              <a:ext cx="462400" cy="399950"/>
            </a:xfrm>
            <a:custGeom>
              <a:rect b="b" l="l" r="r" t="t"/>
              <a:pathLst>
                <a:path extrusionOk="0" h="15998" w="18496">
                  <a:moveTo>
                    <a:pt x="18496" y="0"/>
                  </a:moveTo>
                  <a:lnTo>
                    <a:pt x="0" y="1794"/>
                  </a:lnTo>
                  <a:lnTo>
                    <a:pt x="8808" y="15103"/>
                  </a:lnTo>
                  <a:cubicBezTo>
                    <a:pt x="9205" y="15707"/>
                    <a:pt x="9842" y="15998"/>
                    <a:pt x="10481" y="15998"/>
                  </a:cubicBezTo>
                  <a:cubicBezTo>
                    <a:pt x="11258" y="15998"/>
                    <a:pt x="12038" y="15567"/>
                    <a:pt x="12396" y="14744"/>
                  </a:cubicBezTo>
                  <a:lnTo>
                    <a:pt x="18496" y="0"/>
                  </a:ln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26" name="Google Shape;3626;p26"/>
            <p:cNvSpPr/>
            <p:nvPr/>
          </p:nvSpPr>
          <p:spPr>
            <a:xfrm>
              <a:off x="3643625" y="4740475"/>
              <a:ext cx="426525" cy="444150"/>
            </a:xfrm>
            <a:custGeom>
              <a:rect b="b" l="l" r="r" t="t"/>
              <a:pathLst>
                <a:path extrusionOk="0" h="17766" w="17061">
                  <a:moveTo>
                    <a:pt x="17061" y="0"/>
                  </a:moveTo>
                  <a:lnTo>
                    <a:pt x="1" y="7372"/>
                  </a:lnTo>
                  <a:lnTo>
                    <a:pt x="12461" y="17321"/>
                  </a:lnTo>
                  <a:cubicBezTo>
                    <a:pt x="12846" y="17627"/>
                    <a:pt x="13286" y="17766"/>
                    <a:pt x="13718" y="17766"/>
                  </a:cubicBezTo>
                  <a:cubicBezTo>
                    <a:pt x="14716" y="17766"/>
                    <a:pt x="15665" y="17025"/>
                    <a:pt x="15756" y="15886"/>
                  </a:cubicBezTo>
                  <a:lnTo>
                    <a:pt x="17061" y="0"/>
                  </a:ln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27" name="Google Shape;3627;p26"/>
            <p:cNvSpPr/>
            <p:nvPr/>
          </p:nvSpPr>
          <p:spPr>
            <a:xfrm>
              <a:off x="3003450" y="1544550"/>
              <a:ext cx="439600" cy="436850"/>
            </a:xfrm>
            <a:custGeom>
              <a:rect b="b" l="l" r="r" t="t"/>
              <a:pathLst>
                <a:path extrusionOk="0" h="17474" w="17584">
                  <a:moveTo>
                    <a:pt x="1" y="0"/>
                  </a:moveTo>
                  <a:lnTo>
                    <a:pt x="2513" y="15755"/>
                  </a:lnTo>
                  <a:cubicBezTo>
                    <a:pt x="2686" y="16815"/>
                    <a:pt x="3604" y="17473"/>
                    <a:pt x="4546" y="17473"/>
                  </a:cubicBezTo>
                  <a:cubicBezTo>
                    <a:pt x="5025" y="17473"/>
                    <a:pt x="5509" y="17303"/>
                    <a:pt x="5905" y="16930"/>
                  </a:cubicBezTo>
                  <a:lnTo>
                    <a:pt x="17583" y="6067"/>
                  </a:lnTo>
                  <a:lnTo>
                    <a:pt x="1" y="0"/>
                  </a:ln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28" name="Google Shape;3628;p26"/>
            <p:cNvSpPr/>
            <p:nvPr/>
          </p:nvSpPr>
          <p:spPr>
            <a:xfrm>
              <a:off x="3643625" y="4740475"/>
              <a:ext cx="426525" cy="327850"/>
            </a:xfrm>
            <a:custGeom>
              <a:rect b="b" l="l" r="r" t="t"/>
              <a:pathLst>
                <a:path extrusionOk="0" h="13114" w="17061">
                  <a:moveTo>
                    <a:pt x="17061" y="0"/>
                  </a:moveTo>
                  <a:lnTo>
                    <a:pt x="1" y="7372"/>
                  </a:lnTo>
                  <a:lnTo>
                    <a:pt x="7210" y="13113"/>
                  </a:lnTo>
                  <a:cubicBezTo>
                    <a:pt x="10178" y="11972"/>
                    <a:pt x="13244" y="10732"/>
                    <a:pt x="16310" y="9362"/>
                  </a:cubicBezTo>
                  <a:lnTo>
                    <a:pt x="17061" y="0"/>
                  </a:ln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29" name="Google Shape;3629;p26"/>
            <p:cNvSpPr/>
            <p:nvPr/>
          </p:nvSpPr>
          <p:spPr>
            <a:xfrm>
              <a:off x="2121100" y="1726400"/>
              <a:ext cx="4243050" cy="3478925"/>
            </a:xfrm>
            <a:custGeom>
              <a:rect b="b" l="l" r="r" t="t"/>
              <a:pathLst>
                <a:path extrusionOk="0" h="139157" w="169722">
                  <a:moveTo>
                    <a:pt x="161436" y="0"/>
                  </a:moveTo>
                  <a:cubicBezTo>
                    <a:pt x="159577" y="6296"/>
                    <a:pt x="156771" y="14418"/>
                    <a:pt x="152726" y="23487"/>
                  </a:cubicBezTo>
                  <a:cubicBezTo>
                    <a:pt x="144245" y="42341"/>
                    <a:pt x="128359" y="69252"/>
                    <a:pt x="100763" y="90292"/>
                  </a:cubicBezTo>
                  <a:cubicBezTo>
                    <a:pt x="73167" y="111299"/>
                    <a:pt x="43026" y="119487"/>
                    <a:pt x="22573" y="122651"/>
                  </a:cubicBezTo>
                  <a:cubicBezTo>
                    <a:pt x="13929" y="123988"/>
                    <a:pt x="6231" y="124576"/>
                    <a:pt x="0" y="124771"/>
                  </a:cubicBezTo>
                  <a:cubicBezTo>
                    <a:pt x="6785" y="130447"/>
                    <a:pt x="14288" y="135307"/>
                    <a:pt x="22377" y="139157"/>
                  </a:cubicBezTo>
                  <a:cubicBezTo>
                    <a:pt x="23063" y="139059"/>
                    <a:pt x="23780" y="138961"/>
                    <a:pt x="24498" y="138863"/>
                  </a:cubicBezTo>
                  <a:cubicBezTo>
                    <a:pt x="26259" y="138569"/>
                    <a:pt x="28119" y="138276"/>
                    <a:pt x="30011" y="137950"/>
                  </a:cubicBezTo>
                  <a:cubicBezTo>
                    <a:pt x="52192" y="133937"/>
                    <a:pt x="82561" y="124673"/>
                    <a:pt x="110647" y="103242"/>
                  </a:cubicBezTo>
                  <a:cubicBezTo>
                    <a:pt x="141179" y="80017"/>
                    <a:pt x="158598" y="50398"/>
                    <a:pt x="167829" y="29619"/>
                  </a:cubicBezTo>
                  <a:cubicBezTo>
                    <a:pt x="168482" y="28151"/>
                    <a:pt x="169102" y="26716"/>
                    <a:pt x="169721" y="25313"/>
                  </a:cubicBezTo>
                  <a:cubicBezTo>
                    <a:pt x="168025" y="16408"/>
                    <a:pt x="165220" y="7927"/>
                    <a:pt x="161436" y="0"/>
                  </a:cubicBezTo>
                  <a:close/>
                </a:path>
              </a:pathLst>
            </a:custGeom>
            <a:solidFill>
              <a:srgbClr val="71936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30" name="Google Shape;3630;p26"/>
            <p:cNvSpPr/>
            <p:nvPr/>
          </p:nvSpPr>
          <p:spPr>
            <a:xfrm>
              <a:off x="3884200" y="3415275"/>
              <a:ext cx="1879750" cy="1024300"/>
            </a:xfrm>
            <a:custGeom>
              <a:rect b="b" l="l" r="r" t="t"/>
              <a:pathLst>
                <a:path extrusionOk="0" h="40972" w="75190">
                  <a:moveTo>
                    <a:pt x="75189" y="1"/>
                  </a:moveTo>
                  <a:cubicBezTo>
                    <a:pt x="67915" y="2839"/>
                    <a:pt x="59597" y="5546"/>
                    <a:pt x="50365" y="7667"/>
                  </a:cubicBezTo>
                  <a:cubicBezTo>
                    <a:pt x="49061" y="7960"/>
                    <a:pt x="47756" y="8254"/>
                    <a:pt x="46418" y="8547"/>
                  </a:cubicBezTo>
                  <a:cubicBezTo>
                    <a:pt x="41526" y="13440"/>
                    <a:pt x="36176" y="18235"/>
                    <a:pt x="30239" y="22737"/>
                  </a:cubicBezTo>
                  <a:cubicBezTo>
                    <a:pt x="20323" y="30305"/>
                    <a:pt x="10047" y="36209"/>
                    <a:pt x="0" y="40808"/>
                  </a:cubicBezTo>
                  <a:cubicBezTo>
                    <a:pt x="2806" y="40906"/>
                    <a:pt x="5611" y="40972"/>
                    <a:pt x="8384" y="40972"/>
                  </a:cubicBezTo>
                  <a:cubicBezTo>
                    <a:pt x="17387" y="40972"/>
                    <a:pt x="26357" y="40417"/>
                    <a:pt x="35230" y="39308"/>
                  </a:cubicBezTo>
                  <a:cubicBezTo>
                    <a:pt x="36861" y="38134"/>
                    <a:pt x="38492" y="36959"/>
                    <a:pt x="40123" y="35687"/>
                  </a:cubicBezTo>
                  <a:cubicBezTo>
                    <a:pt x="54573" y="24694"/>
                    <a:pt x="66088" y="12266"/>
                    <a:pt x="75189" y="1"/>
                  </a:cubicBezTo>
                  <a:close/>
                </a:path>
              </a:pathLst>
            </a:custGeom>
            <a:solidFill>
              <a:srgbClr val="71936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31" name="Google Shape;3631;p26"/>
            <p:cNvSpPr/>
            <p:nvPr/>
          </p:nvSpPr>
          <p:spPr>
            <a:xfrm>
              <a:off x="5963725" y="1726400"/>
              <a:ext cx="372700" cy="532550"/>
            </a:xfrm>
            <a:custGeom>
              <a:rect b="b" l="l" r="r" t="t"/>
              <a:pathLst>
                <a:path extrusionOk="0" h="21302" w="14908">
                  <a:moveTo>
                    <a:pt x="7731" y="0"/>
                  </a:moveTo>
                  <a:cubicBezTo>
                    <a:pt x="6035" y="5807"/>
                    <a:pt x="3523" y="13113"/>
                    <a:pt x="0" y="21301"/>
                  </a:cubicBezTo>
                  <a:cubicBezTo>
                    <a:pt x="4958" y="21073"/>
                    <a:pt x="9949" y="20714"/>
                    <a:pt x="14907" y="20257"/>
                  </a:cubicBezTo>
                  <a:cubicBezTo>
                    <a:pt x="13211" y="13211"/>
                    <a:pt x="10797" y="6426"/>
                    <a:pt x="7731" y="0"/>
                  </a:cubicBezTo>
                  <a:close/>
                </a:path>
              </a:pathLst>
            </a:custGeom>
            <a:solidFill>
              <a:srgbClr val="71936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32" name="Google Shape;3632;p26"/>
            <p:cNvSpPr/>
            <p:nvPr/>
          </p:nvSpPr>
          <p:spPr>
            <a:xfrm>
              <a:off x="3003450" y="1544550"/>
              <a:ext cx="439600" cy="319700"/>
            </a:xfrm>
            <a:custGeom>
              <a:rect b="b" l="l" r="r" t="t"/>
              <a:pathLst>
                <a:path extrusionOk="0" h="12788" w="17584">
                  <a:moveTo>
                    <a:pt x="1" y="0"/>
                  </a:moveTo>
                  <a:lnTo>
                    <a:pt x="1534" y="9558"/>
                  </a:lnTo>
                  <a:cubicBezTo>
                    <a:pt x="4437" y="10667"/>
                    <a:pt x="7373" y="11776"/>
                    <a:pt x="10341" y="12787"/>
                  </a:cubicBezTo>
                  <a:lnTo>
                    <a:pt x="17583" y="6067"/>
                  </a:lnTo>
                  <a:lnTo>
                    <a:pt x="1" y="0"/>
                  </a:ln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33" name="Google Shape;3633;p26"/>
            <p:cNvSpPr/>
            <p:nvPr/>
          </p:nvSpPr>
          <p:spPr>
            <a:xfrm>
              <a:off x="2486425" y="839125"/>
              <a:ext cx="420025" cy="343350"/>
            </a:xfrm>
            <a:custGeom>
              <a:rect b="b" l="l" r="r" t="t"/>
              <a:pathLst>
                <a:path extrusionOk="0" h="13734" w="16801">
                  <a:moveTo>
                    <a:pt x="7764" y="1"/>
                  </a:moveTo>
                  <a:lnTo>
                    <a:pt x="1" y="5807"/>
                  </a:lnTo>
                  <a:lnTo>
                    <a:pt x="16800" y="13734"/>
                  </a:lnTo>
                  <a:lnTo>
                    <a:pt x="16344" y="4209"/>
                  </a:lnTo>
                  <a:cubicBezTo>
                    <a:pt x="15137" y="3654"/>
                    <a:pt x="13962" y="3100"/>
                    <a:pt x="12853" y="2545"/>
                  </a:cubicBezTo>
                  <a:cubicBezTo>
                    <a:pt x="11157" y="1730"/>
                    <a:pt x="9461" y="882"/>
                    <a:pt x="7764" y="1"/>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34" name="Google Shape;3634;p26"/>
            <p:cNvSpPr/>
            <p:nvPr/>
          </p:nvSpPr>
          <p:spPr>
            <a:xfrm>
              <a:off x="1911500" y="763300"/>
              <a:ext cx="4384150" cy="1350475"/>
            </a:xfrm>
            <a:custGeom>
              <a:rect b="b" l="l" r="r" t="t"/>
              <a:pathLst>
                <a:path extrusionOk="0" h="54019" w="175366">
                  <a:moveTo>
                    <a:pt x="12755" y="0"/>
                  </a:moveTo>
                  <a:cubicBezTo>
                    <a:pt x="8189" y="3425"/>
                    <a:pt x="3948" y="7209"/>
                    <a:pt x="1" y="11352"/>
                  </a:cubicBezTo>
                  <a:cubicBezTo>
                    <a:pt x="7373" y="15951"/>
                    <a:pt x="15822" y="20779"/>
                    <a:pt x="25379" y="25444"/>
                  </a:cubicBezTo>
                  <a:cubicBezTo>
                    <a:pt x="47724" y="36404"/>
                    <a:pt x="71373" y="44298"/>
                    <a:pt x="95675" y="48995"/>
                  </a:cubicBezTo>
                  <a:cubicBezTo>
                    <a:pt x="113094" y="52322"/>
                    <a:pt x="130872" y="54019"/>
                    <a:pt x="148845" y="54019"/>
                  </a:cubicBezTo>
                  <a:cubicBezTo>
                    <a:pt x="157653" y="54019"/>
                    <a:pt x="166493" y="53595"/>
                    <a:pt x="175365" y="52779"/>
                  </a:cubicBezTo>
                  <a:cubicBezTo>
                    <a:pt x="173702" y="47299"/>
                    <a:pt x="171581" y="42015"/>
                    <a:pt x="169070" y="36959"/>
                  </a:cubicBezTo>
                  <a:cubicBezTo>
                    <a:pt x="162306" y="37448"/>
                    <a:pt x="155701" y="37678"/>
                    <a:pt x="149261" y="37678"/>
                  </a:cubicBezTo>
                  <a:cubicBezTo>
                    <a:pt x="99523" y="37678"/>
                    <a:pt x="59688" y="24001"/>
                    <a:pt x="33175" y="11091"/>
                  </a:cubicBezTo>
                  <a:cubicBezTo>
                    <a:pt x="25640" y="7438"/>
                    <a:pt x="18823" y="3686"/>
                    <a:pt x="12755" y="0"/>
                  </a:cubicBezTo>
                  <a:close/>
                </a:path>
              </a:pathLst>
            </a:custGeom>
            <a:solidFill>
              <a:srgbClr val="71936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35" name="Google Shape;3635;p26"/>
            <p:cNvSpPr/>
            <p:nvPr/>
          </p:nvSpPr>
          <p:spPr>
            <a:xfrm>
              <a:off x="4564325" y="4070425"/>
              <a:ext cx="1160475" cy="1230325"/>
            </a:xfrm>
            <a:custGeom>
              <a:rect b="b" l="l" r="r" t="t"/>
              <a:pathLst>
                <a:path extrusionOk="0" h="49213" w="46419">
                  <a:moveTo>
                    <a:pt x="6288" y="0"/>
                  </a:moveTo>
                  <a:cubicBezTo>
                    <a:pt x="5338" y="0"/>
                    <a:pt x="4384" y="29"/>
                    <a:pt x="3425" y="87"/>
                  </a:cubicBezTo>
                  <a:cubicBezTo>
                    <a:pt x="0" y="12645"/>
                    <a:pt x="1925" y="25693"/>
                    <a:pt x="9949" y="35544"/>
                  </a:cubicBezTo>
                  <a:cubicBezTo>
                    <a:pt x="17289" y="44580"/>
                    <a:pt x="28314" y="49147"/>
                    <a:pt x="40090" y="49212"/>
                  </a:cubicBezTo>
                  <a:cubicBezTo>
                    <a:pt x="40113" y="49212"/>
                    <a:pt x="40135" y="49213"/>
                    <a:pt x="40157" y="49213"/>
                  </a:cubicBezTo>
                  <a:cubicBezTo>
                    <a:pt x="42053" y="49213"/>
                    <a:pt x="43683" y="47853"/>
                    <a:pt x="44070" y="45983"/>
                  </a:cubicBezTo>
                  <a:cubicBezTo>
                    <a:pt x="46418" y="34435"/>
                    <a:pt x="44168" y="22725"/>
                    <a:pt x="36828" y="13689"/>
                  </a:cubicBezTo>
                  <a:cubicBezTo>
                    <a:pt x="29394" y="4563"/>
                    <a:pt x="18238" y="0"/>
                    <a:pt x="6288"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36" name="Google Shape;3636;p26"/>
            <p:cNvSpPr/>
            <p:nvPr/>
          </p:nvSpPr>
          <p:spPr>
            <a:xfrm>
              <a:off x="4564325" y="4070400"/>
              <a:ext cx="650800" cy="1170000"/>
            </a:xfrm>
            <a:custGeom>
              <a:rect b="b" l="l" r="r" t="t"/>
              <a:pathLst>
                <a:path extrusionOk="0" h="46800" w="26032">
                  <a:moveTo>
                    <a:pt x="6301" y="0"/>
                  </a:moveTo>
                  <a:cubicBezTo>
                    <a:pt x="5348" y="0"/>
                    <a:pt x="4389" y="29"/>
                    <a:pt x="3425" y="88"/>
                  </a:cubicBezTo>
                  <a:cubicBezTo>
                    <a:pt x="0" y="12646"/>
                    <a:pt x="1925" y="25694"/>
                    <a:pt x="9949" y="35545"/>
                  </a:cubicBezTo>
                  <a:cubicBezTo>
                    <a:pt x="14223" y="40830"/>
                    <a:pt x="19801" y="44581"/>
                    <a:pt x="26031" y="46799"/>
                  </a:cubicBezTo>
                  <a:cubicBezTo>
                    <a:pt x="16995" y="27717"/>
                    <a:pt x="24694" y="4100"/>
                    <a:pt x="24694" y="4100"/>
                  </a:cubicBezTo>
                  <a:cubicBezTo>
                    <a:pt x="19114" y="1367"/>
                    <a:pt x="12838" y="0"/>
                    <a:pt x="6301"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37" name="Google Shape;3637;p26"/>
            <p:cNvSpPr/>
            <p:nvPr/>
          </p:nvSpPr>
          <p:spPr>
            <a:xfrm>
              <a:off x="4584700" y="4021750"/>
              <a:ext cx="770675" cy="856575"/>
            </a:xfrm>
            <a:custGeom>
              <a:rect b="b" l="l" r="r" t="t"/>
              <a:pathLst>
                <a:path extrusionOk="0" h="34263" w="30827">
                  <a:moveTo>
                    <a:pt x="3466" y="0"/>
                  </a:moveTo>
                  <a:cubicBezTo>
                    <a:pt x="2787" y="0"/>
                    <a:pt x="2102" y="228"/>
                    <a:pt x="1534" y="696"/>
                  </a:cubicBezTo>
                  <a:cubicBezTo>
                    <a:pt x="197" y="1740"/>
                    <a:pt x="1" y="3697"/>
                    <a:pt x="1077" y="5002"/>
                  </a:cubicBezTo>
                  <a:lnTo>
                    <a:pt x="14843" y="21899"/>
                  </a:lnTo>
                  <a:cubicBezTo>
                    <a:pt x="16278" y="23693"/>
                    <a:pt x="16017" y="26335"/>
                    <a:pt x="14223" y="27771"/>
                  </a:cubicBezTo>
                  <a:cubicBezTo>
                    <a:pt x="12918" y="28847"/>
                    <a:pt x="12723" y="30772"/>
                    <a:pt x="13766" y="32076"/>
                  </a:cubicBezTo>
                  <a:cubicBezTo>
                    <a:pt x="14386" y="32827"/>
                    <a:pt x="15267" y="33218"/>
                    <a:pt x="16148" y="33218"/>
                  </a:cubicBezTo>
                  <a:cubicBezTo>
                    <a:pt x="16833" y="33218"/>
                    <a:pt x="17518" y="32990"/>
                    <a:pt x="18072" y="32533"/>
                  </a:cubicBezTo>
                  <a:cubicBezTo>
                    <a:pt x="19247" y="31587"/>
                    <a:pt x="20127" y="30446"/>
                    <a:pt x="20747" y="29173"/>
                  </a:cubicBezTo>
                  <a:lnTo>
                    <a:pt x="23976" y="33120"/>
                  </a:lnTo>
                  <a:cubicBezTo>
                    <a:pt x="24564" y="33871"/>
                    <a:pt x="25444" y="34262"/>
                    <a:pt x="26325" y="34262"/>
                  </a:cubicBezTo>
                  <a:cubicBezTo>
                    <a:pt x="27010" y="34262"/>
                    <a:pt x="27695" y="34034"/>
                    <a:pt x="28250" y="33577"/>
                  </a:cubicBezTo>
                  <a:cubicBezTo>
                    <a:pt x="29587" y="32501"/>
                    <a:pt x="29783" y="30576"/>
                    <a:pt x="28706" y="29271"/>
                  </a:cubicBezTo>
                  <a:lnTo>
                    <a:pt x="25510" y="25324"/>
                  </a:lnTo>
                  <a:cubicBezTo>
                    <a:pt x="26880" y="24965"/>
                    <a:pt x="28184" y="24313"/>
                    <a:pt x="29326" y="23367"/>
                  </a:cubicBezTo>
                  <a:cubicBezTo>
                    <a:pt x="30631" y="22323"/>
                    <a:pt x="30827" y="20399"/>
                    <a:pt x="29750" y="19094"/>
                  </a:cubicBezTo>
                  <a:cubicBezTo>
                    <a:pt x="29139" y="18335"/>
                    <a:pt x="28256" y="17944"/>
                    <a:pt x="27367" y="17944"/>
                  </a:cubicBezTo>
                  <a:cubicBezTo>
                    <a:pt x="26690" y="17944"/>
                    <a:pt x="26009" y="18171"/>
                    <a:pt x="25444" y="18637"/>
                  </a:cubicBezTo>
                  <a:cubicBezTo>
                    <a:pt x="24719" y="19251"/>
                    <a:pt x="23802" y="19579"/>
                    <a:pt x="22858" y="19579"/>
                  </a:cubicBezTo>
                  <a:cubicBezTo>
                    <a:pt x="22698" y="19579"/>
                    <a:pt x="22538" y="19569"/>
                    <a:pt x="22378" y="19550"/>
                  </a:cubicBezTo>
                  <a:cubicBezTo>
                    <a:pt x="21269" y="19453"/>
                    <a:pt x="20290" y="18898"/>
                    <a:pt x="19573" y="18050"/>
                  </a:cubicBezTo>
                  <a:cubicBezTo>
                    <a:pt x="19573" y="18017"/>
                    <a:pt x="19573" y="18017"/>
                    <a:pt x="19573" y="18017"/>
                  </a:cubicBezTo>
                  <a:lnTo>
                    <a:pt x="5807" y="1120"/>
                  </a:lnTo>
                  <a:cubicBezTo>
                    <a:pt x="5218" y="383"/>
                    <a:pt x="4347" y="0"/>
                    <a:pt x="3466" y="0"/>
                  </a:cubicBezTo>
                  <a:close/>
                </a:path>
              </a:pathLst>
            </a:custGeom>
            <a:solidFill>
              <a:srgbClr val="C8D7A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38" name="Google Shape;3638;p26"/>
            <p:cNvSpPr/>
            <p:nvPr/>
          </p:nvSpPr>
          <p:spPr>
            <a:xfrm>
              <a:off x="1854425" y="3298675"/>
              <a:ext cx="420000" cy="332750"/>
            </a:xfrm>
            <a:custGeom>
              <a:rect b="b" l="l" r="r" t="t"/>
              <a:pathLst>
                <a:path extrusionOk="0" h="13310" w="16800">
                  <a:moveTo>
                    <a:pt x="7210" y="0"/>
                  </a:moveTo>
                  <a:lnTo>
                    <a:pt x="1" y="5383"/>
                  </a:lnTo>
                  <a:lnTo>
                    <a:pt x="16800" y="13309"/>
                  </a:lnTo>
                  <a:lnTo>
                    <a:pt x="16311" y="3523"/>
                  </a:lnTo>
                  <a:cubicBezTo>
                    <a:pt x="13277" y="2414"/>
                    <a:pt x="10243" y="1240"/>
                    <a:pt x="7210" y="0"/>
                  </a:cubicBez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39" name="Google Shape;3639;p26"/>
            <p:cNvSpPr/>
            <p:nvPr/>
          </p:nvSpPr>
          <p:spPr>
            <a:xfrm>
              <a:off x="1200400" y="3068700"/>
              <a:ext cx="5170275" cy="1217700"/>
            </a:xfrm>
            <a:custGeom>
              <a:rect b="b" l="l" r="r" t="t"/>
              <a:pathLst>
                <a:path extrusionOk="0" h="48708" w="206811">
                  <a:moveTo>
                    <a:pt x="0" y="1"/>
                  </a:moveTo>
                  <a:lnTo>
                    <a:pt x="0" y="1"/>
                  </a:lnTo>
                  <a:cubicBezTo>
                    <a:pt x="588" y="7046"/>
                    <a:pt x="1860" y="13864"/>
                    <a:pt x="3784" y="20421"/>
                  </a:cubicBezTo>
                  <a:cubicBezTo>
                    <a:pt x="30728" y="33925"/>
                    <a:pt x="57803" y="42667"/>
                    <a:pt x="84584" y="46484"/>
                  </a:cubicBezTo>
                  <a:cubicBezTo>
                    <a:pt x="89933" y="47234"/>
                    <a:pt x="95250" y="47821"/>
                    <a:pt x="100567" y="48180"/>
                  </a:cubicBezTo>
                  <a:cubicBezTo>
                    <a:pt x="105627" y="48531"/>
                    <a:pt x="110672" y="48707"/>
                    <a:pt x="115695" y="48707"/>
                  </a:cubicBezTo>
                  <a:cubicBezTo>
                    <a:pt x="131660" y="48707"/>
                    <a:pt x="147415" y="46933"/>
                    <a:pt x="162774" y="43385"/>
                  </a:cubicBezTo>
                  <a:cubicBezTo>
                    <a:pt x="177616" y="39960"/>
                    <a:pt x="190337" y="35263"/>
                    <a:pt x="200678" y="30598"/>
                  </a:cubicBezTo>
                  <a:cubicBezTo>
                    <a:pt x="203451" y="23780"/>
                    <a:pt x="205538" y="16637"/>
                    <a:pt x="206810" y="9199"/>
                  </a:cubicBezTo>
                  <a:lnTo>
                    <a:pt x="206810" y="9199"/>
                  </a:lnTo>
                  <a:cubicBezTo>
                    <a:pt x="196111" y="15234"/>
                    <a:pt x="179899" y="22671"/>
                    <a:pt x="159120" y="27499"/>
                  </a:cubicBezTo>
                  <a:cubicBezTo>
                    <a:pt x="147047" y="30290"/>
                    <a:pt x="132616" y="32318"/>
                    <a:pt x="116176" y="32318"/>
                  </a:cubicBezTo>
                  <a:cubicBezTo>
                    <a:pt x="84198" y="32318"/>
                    <a:pt x="44618" y="24647"/>
                    <a:pt x="0" y="1"/>
                  </a:cubicBezTo>
                  <a:close/>
                </a:path>
              </a:pathLst>
            </a:custGeom>
            <a:solidFill>
              <a:srgbClr val="71936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40" name="Google Shape;3640;p26"/>
            <p:cNvSpPr/>
            <p:nvPr/>
          </p:nvSpPr>
          <p:spPr>
            <a:xfrm>
              <a:off x="3791225" y="1597550"/>
              <a:ext cx="1855275" cy="491775"/>
            </a:xfrm>
            <a:custGeom>
              <a:rect b="b" l="l" r="r" t="t"/>
              <a:pathLst>
                <a:path extrusionOk="0" h="19671" w="74211">
                  <a:moveTo>
                    <a:pt x="26129" y="0"/>
                  </a:moveTo>
                  <a:cubicBezTo>
                    <a:pt x="17583" y="4208"/>
                    <a:pt x="8841" y="7829"/>
                    <a:pt x="1" y="10863"/>
                  </a:cubicBezTo>
                  <a:cubicBezTo>
                    <a:pt x="6753" y="12689"/>
                    <a:pt x="13603" y="14288"/>
                    <a:pt x="20486" y="15625"/>
                  </a:cubicBezTo>
                  <a:cubicBezTo>
                    <a:pt x="30239" y="17485"/>
                    <a:pt x="40091" y="18822"/>
                    <a:pt x="50040" y="19670"/>
                  </a:cubicBezTo>
                  <a:cubicBezTo>
                    <a:pt x="59238" y="14516"/>
                    <a:pt x="67328" y="9264"/>
                    <a:pt x="74211" y="4306"/>
                  </a:cubicBezTo>
                  <a:cubicBezTo>
                    <a:pt x="56955" y="4306"/>
                    <a:pt x="40873" y="2675"/>
                    <a:pt x="26129" y="0"/>
                  </a:cubicBezTo>
                  <a:close/>
                </a:path>
              </a:pathLst>
            </a:custGeom>
            <a:solidFill>
              <a:srgbClr val="71936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41" name="Google Shape;3641;p26"/>
            <p:cNvSpPr/>
            <p:nvPr/>
          </p:nvSpPr>
          <p:spPr>
            <a:xfrm>
              <a:off x="2378800" y="2619375"/>
              <a:ext cx="462400" cy="231625"/>
            </a:xfrm>
            <a:custGeom>
              <a:rect b="b" l="l" r="r" t="t"/>
              <a:pathLst>
                <a:path extrusionOk="0" h="9265" w="18496">
                  <a:moveTo>
                    <a:pt x="18496" y="0"/>
                  </a:moveTo>
                  <a:lnTo>
                    <a:pt x="0" y="1794"/>
                  </a:lnTo>
                  <a:lnTo>
                    <a:pt x="4926" y="9264"/>
                  </a:lnTo>
                  <a:cubicBezTo>
                    <a:pt x="8318" y="9036"/>
                    <a:pt x="11678" y="8710"/>
                    <a:pt x="15038" y="8318"/>
                  </a:cubicBezTo>
                  <a:lnTo>
                    <a:pt x="18496" y="0"/>
                  </a:ln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42" name="Google Shape;3642;p26"/>
            <p:cNvSpPr/>
            <p:nvPr/>
          </p:nvSpPr>
          <p:spPr>
            <a:xfrm>
              <a:off x="4102750" y="2136600"/>
              <a:ext cx="433875" cy="314800"/>
            </a:xfrm>
            <a:custGeom>
              <a:rect b="b" l="l" r="r" t="t"/>
              <a:pathLst>
                <a:path extrusionOk="0" h="12592" w="17355">
                  <a:moveTo>
                    <a:pt x="17354" y="0"/>
                  </a:moveTo>
                  <a:lnTo>
                    <a:pt x="1" y="6654"/>
                  </a:lnTo>
                  <a:lnTo>
                    <a:pt x="6818" y="12591"/>
                  </a:lnTo>
                  <a:cubicBezTo>
                    <a:pt x="9982" y="11352"/>
                    <a:pt x="13146" y="10047"/>
                    <a:pt x="16278" y="8677"/>
                  </a:cubicBezTo>
                  <a:lnTo>
                    <a:pt x="17354" y="0"/>
                  </a:lnTo>
                  <a:close/>
                </a:path>
              </a:pathLst>
            </a:custGeom>
            <a:solidFill>
              <a:srgbClr val="3F6B3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43" name="Google Shape;3643;p26"/>
            <p:cNvSpPr/>
            <p:nvPr/>
          </p:nvSpPr>
          <p:spPr>
            <a:xfrm>
              <a:off x="1197125" y="998150"/>
              <a:ext cx="4709525" cy="1716650"/>
            </a:xfrm>
            <a:custGeom>
              <a:rect b="b" l="l" r="r" t="t"/>
              <a:pathLst>
                <a:path extrusionOk="0" h="68666" w="188381">
                  <a:moveTo>
                    <a:pt x="177747" y="1"/>
                  </a:moveTo>
                  <a:cubicBezTo>
                    <a:pt x="168450" y="7862"/>
                    <a:pt x="154195" y="18431"/>
                    <a:pt x="135536" y="27989"/>
                  </a:cubicBezTo>
                  <a:cubicBezTo>
                    <a:pt x="103668" y="44262"/>
                    <a:pt x="69802" y="52429"/>
                    <a:pt x="34388" y="52429"/>
                  </a:cubicBezTo>
                  <a:cubicBezTo>
                    <a:pt x="23874" y="52429"/>
                    <a:pt x="13223" y="51709"/>
                    <a:pt x="2447" y="50268"/>
                  </a:cubicBezTo>
                  <a:cubicBezTo>
                    <a:pt x="1241" y="55487"/>
                    <a:pt x="425" y="60869"/>
                    <a:pt x="1" y="66382"/>
                  </a:cubicBezTo>
                  <a:cubicBezTo>
                    <a:pt x="11418" y="67915"/>
                    <a:pt x="22770" y="68666"/>
                    <a:pt x="33991" y="68666"/>
                  </a:cubicBezTo>
                  <a:cubicBezTo>
                    <a:pt x="47365" y="68666"/>
                    <a:pt x="60609" y="67589"/>
                    <a:pt x="73591" y="65436"/>
                  </a:cubicBezTo>
                  <a:cubicBezTo>
                    <a:pt x="97926" y="61359"/>
                    <a:pt x="121477" y="53563"/>
                    <a:pt x="143594" y="42178"/>
                  </a:cubicBezTo>
                  <a:cubicBezTo>
                    <a:pt x="163426" y="31968"/>
                    <a:pt x="178464" y="20812"/>
                    <a:pt x="188381" y="12396"/>
                  </a:cubicBezTo>
                  <a:cubicBezTo>
                    <a:pt x="185184" y="7993"/>
                    <a:pt x="181596" y="3817"/>
                    <a:pt x="177747" y="1"/>
                  </a:cubicBezTo>
                  <a:close/>
                </a:path>
              </a:pathLst>
            </a:custGeom>
            <a:solidFill>
              <a:srgbClr val="71936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44" name="Google Shape;3644;p26"/>
            <p:cNvSpPr/>
            <p:nvPr/>
          </p:nvSpPr>
          <p:spPr>
            <a:xfrm>
              <a:off x="1197125" y="2229550"/>
              <a:ext cx="1864250" cy="485250"/>
            </a:xfrm>
            <a:custGeom>
              <a:rect b="b" l="l" r="r" t="t"/>
              <a:pathLst>
                <a:path extrusionOk="0" h="19410" w="74570">
                  <a:moveTo>
                    <a:pt x="71928" y="1"/>
                  </a:moveTo>
                  <a:lnTo>
                    <a:pt x="71928" y="1"/>
                  </a:lnTo>
                  <a:cubicBezTo>
                    <a:pt x="59618" y="2109"/>
                    <a:pt x="47094" y="3160"/>
                    <a:pt x="34370" y="3160"/>
                  </a:cubicBezTo>
                  <a:cubicBezTo>
                    <a:pt x="23862" y="3160"/>
                    <a:pt x="13218" y="2443"/>
                    <a:pt x="2447" y="1012"/>
                  </a:cubicBezTo>
                  <a:cubicBezTo>
                    <a:pt x="1241" y="6231"/>
                    <a:pt x="425" y="11613"/>
                    <a:pt x="1" y="17126"/>
                  </a:cubicBezTo>
                  <a:cubicBezTo>
                    <a:pt x="11418" y="18659"/>
                    <a:pt x="22770" y="19410"/>
                    <a:pt x="33991" y="19410"/>
                  </a:cubicBezTo>
                  <a:cubicBezTo>
                    <a:pt x="47365" y="19410"/>
                    <a:pt x="60609" y="18333"/>
                    <a:pt x="73591" y="16180"/>
                  </a:cubicBezTo>
                  <a:cubicBezTo>
                    <a:pt x="73918" y="16115"/>
                    <a:pt x="74244" y="16050"/>
                    <a:pt x="74570" y="15984"/>
                  </a:cubicBezTo>
                  <a:cubicBezTo>
                    <a:pt x="70721" y="15821"/>
                    <a:pt x="67394" y="13016"/>
                    <a:pt x="66741" y="9069"/>
                  </a:cubicBezTo>
                  <a:cubicBezTo>
                    <a:pt x="66121" y="5122"/>
                    <a:pt x="68340" y="1403"/>
                    <a:pt x="71928" y="1"/>
                  </a:cubicBezTo>
                  <a:close/>
                </a:path>
              </a:pathLst>
            </a:custGeom>
            <a:solidFill>
              <a:srgbClr val="71936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45" name="Google Shape;3645;p26"/>
            <p:cNvSpPr/>
            <p:nvPr/>
          </p:nvSpPr>
          <p:spPr>
            <a:xfrm>
              <a:off x="1200400" y="3068700"/>
              <a:ext cx="2558225" cy="1206950"/>
            </a:xfrm>
            <a:custGeom>
              <a:rect b="b" l="l" r="r" t="t"/>
              <a:pathLst>
                <a:path extrusionOk="0" h="48278" w="102329">
                  <a:moveTo>
                    <a:pt x="0" y="1"/>
                  </a:moveTo>
                  <a:lnTo>
                    <a:pt x="0" y="1"/>
                  </a:lnTo>
                  <a:cubicBezTo>
                    <a:pt x="588" y="7046"/>
                    <a:pt x="1860" y="13864"/>
                    <a:pt x="3784" y="20421"/>
                  </a:cubicBezTo>
                  <a:cubicBezTo>
                    <a:pt x="30728" y="33925"/>
                    <a:pt x="57803" y="42667"/>
                    <a:pt x="84584" y="46484"/>
                  </a:cubicBezTo>
                  <a:cubicBezTo>
                    <a:pt x="89933" y="47234"/>
                    <a:pt x="95250" y="47821"/>
                    <a:pt x="100567" y="48180"/>
                  </a:cubicBezTo>
                  <a:cubicBezTo>
                    <a:pt x="101024" y="48213"/>
                    <a:pt x="101448" y="48245"/>
                    <a:pt x="101905" y="48278"/>
                  </a:cubicBezTo>
                  <a:cubicBezTo>
                    <a:pt x="98023" y="47691"/>
                    <a:pt x="94989" y="44396"/>
                    <a:pt x="94859" y="40351"/>
                  </a:cubicBezTo>
                  <a:cubicBezTo>
                    <a:pt x="94696" y="35948"/>
                    <a:pt x="97991" y="32262"/>
                    <a:pt x="102329" y="31838"/>
                  </a:cubicBezTo>
                  <a:cubicBezTo>
                    <a:pt x="73036" y="29848"/>
                    <a:pt x="38361" y="21203"/>
                    <a:pt x="0" y="1"/>
                  </a:cubicBezTo>
                  <a:close/>
                </a:path>
              </a:pathLst>
            </a:custGeom>
            <a:solidFill>
              <a:srgbClr val="71936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grpSp>
      <p:sp>
        <p:nvSpPr>
          <p:cNvPr id="3646" name="Google Shape;3646;p26"/>
          <p:cNvSpPr txBox="1"/>
          <p:nvPr/>
        </p:nvSpPr>
        <p:spPr>
          <a:xfrm>
            <a:off x="464102" y="1078741"/>
            <a:ext cx="8480700" cy="47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2000"/>
              <a:buFont typeface="Arial"/>
              <a:buNone/>
            </a:pPr>
            <a:r>
              <a:rPr b="1" lang="es-ES" sz="2000">
                <a:solidFill>
                  <a:srgbClr val="953734"/>
                </a:solidFill>
                <a:latin typeface="Verdana"/>
                <a:ea typeface="Verdana"/>
                <a:cs typeface="Verdana"/>
                <a:sym typeface="Verdana"/>
              </a:rPr>
              <a:t>CONCLUSIONES</a:t>
            </a:r>
            <a:endParaRPr b="1" sz="2000">
              <a:solidFill>
                <a:srgbClr val="953734"/>
              </a:solidFill>
              <a:latin typeface="Verdana"/>
              <a:ea typeface="Verdana"/>
              <a:cs typeface="Verdana"/>
              <a:sym typeface="Verdan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0" name="Shape 3650"/>
        <p:cNvGrpSpPr/>
        <p:nvPr/>
      </p:nvGrpSpPr>
      <p:grpSpPr>
        <a:xfrm>
          <a:off x="0" y="0"/>
          <a:ext cx="0" cy="0"/>
          <a:chOff x="0" y="0"/>
          <a:chExt cx="0" cy="0"/>
        </a:xfrm>
      </p:grpSpPr>
      <p:grpSp>
        <p:nvGrpSpPr>
          <p:cNvPr id="3651" name="Google Shape;3651;p27"/>
          <p:cNvGrpSpPr/>
          <p:nvPr/>
        </p:nvGrpSpPr>
        <p:grpSpPr>
          <a:xfrm>
            <a:off x="341424" y="1873691"/>
            <a:ext cx="8618127" cy="4815107"/>
            <a:chOff x="122443" y="502"/>
            <a:chExt cx="8618127" cy="4815107"/>
          </a:xfrm>
        </p:grpSpPr>
        <p:sp>
          <p:nvSpPr>
            <p:cNvPr id="3652" name="Google Shape;3652;p27"/>
            <p:cNvSpPr/>
            <p:nvPr/>
          </p:nvSpPr>
          <p:spPr>
            <a:xfrm>
              <a:off x="122443" y="502"/>
              <a:ext cx="1495200" cy="598500"/>
            </a:xfrm>
            <a:prstGeom prst="roundRect">
              <a:avLst>
                <a:gd fmla="val 10000" name="adj"/>
              </a:avLst>
            </a:prstGeom>
            <a:solidFill>
              <a:srgbClr val="49AC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3" name="Google Shape;3653;p27"/>
            <p:cNvSpPr txBox="1"/>
            <p:nvPr/>
          </p:nvSpPr>
          <p:spPr>
            <a:xfrm>
              <a:off x="139976" y="18035"/>
              <a:ext cx="1460100" cy="563400"/>
            </a:xfrm>
            <a:prstGeom prst="rect">
              <a:avLst/>
            </a:prstGeom>
            <a:noFill/>
            <a:ln>
              <a:noFill/>
            </a:ln>
          </p:spPr>
          <p:txBody>
            <a:bodyPr anchorCtr="0" anchor="ctr" bIns="20300" lIns="30475" spcFirstLastPara="1" rIns="30475" wrap="square" tIns="20300">
              <a:noAutofit/>
            </a:bodyPr>
            <a:lstStyle/>
            <a:p>
              <a:pPr indent="0" lvl="0" marL="0" marR="0" rtl="0" algn="ctr">
                <a:lnSpc>
                  <a:spcPct val="90000"/>
                </a:lnSpc>
                <a:spcBef>
                  <a:spcPts val="0"/>
                </a:spcBef>
                <a:spcAft>
                  <a:spcPts val="0"/>
                </a:spcAft>
                <a:buClr>
                  <a:schemeClr val="lt1"/>
                </a:buClr>
                <a:buSzPts val="1600"/>
                <a:buFont typeface="Verdana"/>
                <a:buNone/>
              </a:pPr>
              <a:r>
                <a:rPr b="1" lang="es-ES" sz="1600">
                  <a:solidFill>
                    <a:schemeClr val="lt1"/>
                  </a:solidFill>
                  <a:latin typeface="Verdana"/>
                  <a:ea typeface="Verdana"/>
                  <a:cs typeface="Verdana"/>
                  <a:sym typeface="Verdana"/>
                </a:rPr>
                <a:t>OBJETIVO GENERAL</a:t>
              </a:r>
              <a:endParaRPr sz="1600">
                <a:solidFill>
                  <a:schemeClr val="lt1"/>
                </a:solidFill>
                <a:latin typeface="Verdana"/>
                <a:ea typeface="Verdana"/>
                <a:cs typeface="Verdana"/>
                <a:sym typeface="Verdana"/>
              </a:endParaRPr>
            </a:p>
          </p:txBody>
        </p:sp>
        <p:sp>
          <p:nvSpPr>
            <p:cNvPr id="3654" name="Google Shape;3654;p27"/>
            <p:cNvSpPr/>
            <p:nvPr/>
          </p:nvSpPr>
          <p:spPr>
            <a:xfrm>
              <a:off x="271961" y="599112"/>
              <a:ext cx="149400" cy="2201700"/>
            </a:xfrm>
            <a:custGeom>
              <a:rect b="b" l="l" r="r" t="t"/>
              <a:pathLst>
                <a:path extrusionOk="0" h="120000" w="120000">
                  <a:moveTo>
                    <a:pt x="0" y="0"/>
                  </a:moveTo>
                  <a:lnTo>
                    <a:pt x="0" y="120000"/>
                  </a:lnTo>
                  <a:lnTo>
                    <a:pt x="120000" y="120000"/>
                  </a:lnTo>
                </a:path>
              </a:pathLst>
            </a:custGeom>
            <a:noFill/>
            <a:ln cap="flat" cmpd="sng" w="25400">
              <a:solidFill>
                <a:schemeClr val="accent5"/>
              </a:solidFill>
              <a:prstDash val="solid"/>
              <a:round/>
              <a:headEnd len="sm" w="sm" type="none"/>
              <a:tailEnd len="sm" w="sm" type="none"/>
            </a:ln>
            <a:effectLst>
              <a:outerShdw blurRad="40000" rotWithShape="0" dir="5400000" dist="20000">
                <a:srgbClr val="000000">
                  <a:alpha val="37650"/>
                </a:srgbClr>
              </a:outerShdw>
            </a:effectLst>
          </p:spPr>
        </p:sp>
        <p:sp>
          <p:nvSpPr>
            <p:cNvPr id="3655" name="Google Shape;3655;p27"/>
            <p:cNvSpPr/>
            <p:nvPr/>
          </p:nvSpPr>
          <p:spPr>
            <a:xfrm>
              <a:off x="421479" y="786009"/>
              <a:ext cx="2667300" cy="4029600"/>
            </a:xfrm>
            <a:prstGeom prst="roundRect">
              <a:avLst>
                <a:gd fmla="val 10000" name="adj"/>
              </a:avLst>
            </a:prstGeom>
            <a:solidFill>
              <a:schemeClr val="accent3">
                <a:alpha val="49800"/>
              </a:schemeClr>
            </a:solidFill>
            <a:ln cap="flat" cmpd="sng" w="19050">
              <a:solidFill>
                <a:srgbClr val="7692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6" name="Google Shape;3656;p27"/>
            <p:cNvSpPr txBox="1"/>
            <p:nvPr/>
          </p:nvSpPr>
          <p:spPr>
            <a:xfrm>
              <a:off x="499604" y="864134"/>
              <a:ext cx="2511000" cy="3873300"/>
            </a:xfrm>
            <a:prstGeom prst="rect">
              <a:avLst/>
            </a:prstGeom>
            <a:noFill/>
            <a:ln>
              <a:noFill/>
            </a:ln>
          </p:spPr>
          <p:txBody>
            <a:bodyPr anchorCtr="0" anchor="ctr" bIns="17775" lIns="26650" spcFirstLastPara="1" rIns="26650" wrap="square" tIns="17775">
              <a:noAutofit/>
            </a:bodyPr>
            <a:lstStyle/>
            <a:p>
              <a:pPr indent="0" lvl="0" marL="0" marR="0" rtl="0" algn="just">
                <a:lnSpc>
                  <a:spcPct val="90000"/>
                </a:lnSpc>
                <a:spcBef>
                  <a:spcPts val="0"/>
                </a:spcBef>
                <a:spcAft>
                  <a:spcPts val="0"/>
                </a:spcAft>
                <a:buClr>
                  <a:schemeClr val="lt1"/>
                </a:buClr>
                <a:buSzPts val="1400"/>
                <a:buFont typeface="Verdana"/>
                <a:buNone/>
              </a:pPr>
              <a:r>
                <a:rPr lang="es-ES" sz="1400">
                  <a:solidFill>
                    <a:schemeClr val="lt1"/>
                  </a:solidFill>
                  <a:latin typeface="Verdana"/>
                  <a:ea typeface="Verdana"/>
                  <a:cs typeface="Verdana"/>
                  <a:sym typeface="Verdana"/>
                </a:rPr>
                <a:t>Revisar el avance en la implementación de instrumentos para la gestión sostenible del suelo  y la incorporación de éstos como determinante en el ordenamiento del territorio, según lo dispuesto tanto en la Política para la Gestión Integral del Suelo como en la Ley 388 de 1997; con el fin de determinar si en los últimos 5 años (2017-2021) se ha avanzado en la preservación, restauración y uso sostenible del suelo. </a:t>
              </a:r>
              <a:endParaRPr/>
            </a:p>
          </p:txBody>
        </p:sp>
        <p:sp>
          <p:nvSpPr>
            <p:cNvPr id="3657" name="Google Shape;3657;p27"/>
            <p:cNvSpPr/>
            <p:nvPr/>
          </p:nvSpPr>
          <p:spPr>
            <a:xfrm>
              <a:off x="2964118" y="502"/>
              <a:ext cx="2492700" cy="649200"/>
            </a:xfrm>
            <a:prstGeom prst="roundRect">
              <a:avLst>
                <a:gd fmla="val 10000" name="adj"/>
              </a:avLst>
            </a:prstGeom>
            <a:gradFill>
              <a:gsLst>
                <a:gs pos="0">
                  <a:srgbClr val="FFA09D"/>
                </a:gs>
                <a:gs pos="35000">
                  <a:srgbClr val="FFBCBC"/>
                </a:gs>
                <a:gs pos="100000">
                  <a:srgbClr val="FFE2E2"/>
                </a:gs>
              </a:gsLst>
              <a:lin ang="16200038" scaled="0"/>
            </a:gradFill>
            <a:ln cap="flat" cmpd="sng" w="9525">
              <a:solidFill>
                <a:srgbClr val="BD4B48"/>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8" name="Google Shape;3658;p27"/>
            <p:cNvSpPr txBox="1"/>
            <p:nvPr/>
          </p:nvSpPr>
          <p:spPr>
            <a:xfrm>
              <a:off x="2983132" y="19516"/>
              <a:ext cx="2454600" cy="611100"/>
            </a:xfrm>
            <a:prstGeom prst="rect">
              <a:avLst/>
            </a:prstGeom>
            <a:noFill/>
            <a:ln>
              <a:noFill/>
            </a:ln>
          </p:spPr>
          <p:txBody>
            <a:bodyPr anchorCtr="0" anchor="ctr" bIns="20300" lIns="30475" spcFirstLastPara="1" rIns="30475" wrap="square" tIns="20300">
              <a:noAutofit/>
            </a:bodyPr>
            <a:lstStyle/>
            <a:p>
              <a:pPr indent="0" lvl="0" marL="0" marR="0" rtl="0" algn="ctr">
                <a:lnSpc>
                  <a:spcPct val="90000"/>
                </a:lnSpc>
                <a:spcBef>
                  <a:spcPts val="0"/>
                </a:spcBef>
                <a:spcAft>
                  <a:spcPts val="0"/>
                </a:spcAft>
                <a:buClr>
                  <a:schemeClr val="dk1"/>
                </a:buClr>
                <a:buSzPts val="1600"/>
                <a:buFont typeface="Verdana"/>
                <a:buNone/>
              </a:pPr>
              <a:r>
                <a:rPr b="1" lang="es-ES" sz="1600">
                  <a:solidFill>
                    <a:schemeClr val="dk1"/>
                  </a:solidFill>
                  <a:latin typeface="Verdana"/>
                  <a:ea typeface="Verdana"/>
                  <a:cs typeface="Verdana"/>
                  <a:sym typeface="Verdana"/>
                </a:rPr>
                <a:t>0BJETIVOS ESPECÍFICOS</a:t>
              </a:r>
              <a:endParaRPr sz="1600">
                <a:solidFill>
                  <a:schemeClr val="dk1"/>
                </a:solidFill>
                <a:latin typeface="Calibri"/>
                <a:ea typeface="Calibri"/>
                <a:cs typeface="Calibri"/>
                <a:sym typeface="Calibri"/>
              </a:endParaRPr>
            </a:p>
          </p:txBody>
        </p:sp>
        <p:sp>
          <p:nvSpPr>
            <p:cNvPr id="3659" name="Google Shape;3659;p27"/>
            <p:cNvSpPr/>
            <p:nvPr/>
          </p:nvSpPr>
          <p:spPr>
            <a:xfrm>
              <a:off x="3213394" y="649679"/>
              <a:ext cx="249300" cy="752700"/>
            </a:xfrm>
            <a:custGeom>
              <a:rect b="b" l="l" r="r" t="t"/>
              <a:pathLst>
                <a:path extrusionOk="0" h="120000" w="120000">
                  <a:moveTo>
                    <a:pt x="0" y="0"/>
                  </a:moveTo>
                  <a:lnTo>
                    <a:pt x="0" y="120000"/>
                  </a:lnTo>
                  <a:lnTo>
                    <a:pt x="120000" y="120000"/>
                  </a:lnTo>
                </a:path>
              </a:pathLst>
            </a:custGeom>
            <a:noFill/>
            <a:ln cap="flat" cmpd="sng" w="25400">
              <a:solidFill>
                <a:srgbClr val="F79543"/>
              </a:solidFill>
              <a:prstDash val="solid"/>
              <a:round/>
              <a:headEnd len="sm" w="sm" type="none"/>
              <a:tailEnd len="sm" w="sm" type="none"/>
            </a:ln>
          </p:spPr>
        </p:sp>
        <p:sp>
          <p:nvSpPr>
            <p:cNvPr id="3660" name="Google Shape;3660;p27"/>
            <p:cNvSpPr/>
            <p:nvPr/>
          </p:nvSpPr>
          <p:spPr>
            <a:xfrm>
              <a:off x="3462670" y="836576"/>
              <a:ext cx="5248200" cy="1131300"/>
            </a:xfrm>
            <a:prstGeom prst="roundRect">
              <a:avLst>
                <a:gd fmla="val 10000" name="adj"/>
              </a:avLst>
            </a:prstGeom>
            <a:gradFill>
              <a:gsLst>
                <a:gs pos="0">
                  <a:srgbClr val="9FC3FF"/>
                </a:gs>
                <a:gs pos="35000">
                  <a:srgbClr val="BDD5FF"/>
                </a:gs>
                <a:gs pos="100000">
                  <a:srgbClr val="E4EEFF"/>
                </a:gs>
              </a:gsLst>
              <a:lin ang="16200038" scaled="0"/>
            </a:gradFill>
            <a:ln cap="flat" cmpd="sng" w="9525">
              <a:solidFill>
                <a:srgbClr val="4A7DBA"/>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1" name="Google Shape;3661;p27"/>
            <p:cNvSpPr txBox="1"/>
            <p:nvPr/>
          </p:nvSpPr>
          <p:spPr>
            <a:xfrm>
              <a:off x="3495807" y="869713"/>
              <a:ext cx="5181900" cy="1065000"/>
            </a:xfrm>
            <a:prstGeom prst="rect">
              <a:avLst/>
            </a:prstGeom>
            <a:noFill/>
            <a:ln>
              <a:noFill/>
            </a:ln>
          </p:spPr>
          <p:txBody>
            <a:bodyPr anchorCtr="0" anchor="ctr" bIns="17775" lIns="26650" spcFirstLastPara="1" rIns="26650" wrap="square" tIns="17775">
              <a:noAutofit/>
            </a:bodyPr>
            <a:lstStyle/>
            <a:p>
              <a:pPr indent="0" lvl="0" marL="0" marR="0" rtl="0" algn="just">
                <a:lnSpc>
                  <a:spcPct val="90000"/>
                </a:lnSpc>
                <a:spcBef>
                  <a:spcPts val="0"/>
                </a:spcBef>
                <a:spcAft>
                  <a:spcPts val="0"/>
                </a:spcAft>
                <a:buClr>
                  <a:schemeClr val="dk1"/>
                </a:buClr>
                <a:buSzPts val="1400"/>
                <a:buFont typeface="Noto Sans Symbols"/>
                <a:buNone/>
              </a:pPr>
              <a:r>
                <a:rPr lang="es-ES" sz="1400">
                  <a:solidFill>
                    <a:schemeClr val="dk1"/>
                  </a:solidFill>
                  <a:latin typeface="Verdana"/>
                  <a:ea typeface="Verdana"/>
                  <a:cs typeface="Verdana"/>
                  <a:sym typeface="Verdana"/>
                </a:rPr>
                <a:t>Verificar la incorporación del suelo como recurso natural en los instrumentos de planificación, de manera que contribuyan a la gestión sostenible.</a:t>
              </a:r>
              <a:endParaRPr sz="1400">
                <a:solidFill>
                  <a:schemeClr val="dk1"/>
                </a:solidFill>
                <a:latin typeface="Calibri"/>
                <a:ea typeface="Calibri"/>
                <a:cs typeface="Calibri"/>
                <a:sym typeface="Calibri"/>
              </a:endParaRPr>
            </a:p>
          </p:txBody>
        </p:sp>
        <p:sp>
          <p:nvSpPr>
            <p:cNvPr id="3662" name="Google Shape;3662;p27"/>
            <p:cNvSpPr/>
            <p:nvPr/>
          </p:nvSpPr>
          <p:spPr>
            <a:xfrm>
              <a:off x="3213394" y="649679"/>
              <a:ext cx="249300" cy="1978200"/>
            </a:xfrm>
            <a:custGeom>
              <a:rect b="b" l="l" r="r" t="t"/>
              <a:pathLst>
                <a:path extrusionOk="0" h="120000" w="120000">
                  <a:moveTo>
                    <a:pt x="0" y="0"/>
                  </a:moveTo>
                  <a:lnTo>
                    <a:pt x="0" y="120000"/>
                  </a:lnTo>
                  <a:lnTo>
                    <a:pt x="120000" y="120000"/>
                  </a:lnTo>
                </a:path>
              </a:pathLst>
            </a:custGeom>
            <a:noFill/>
            <a:ln cap="flat" cmpd="sng" w="25400">
              <a:solidFill>
                <a:srgbClr val="F79543"/>
              </a:solidFill>
              <a:prstDash val="solid"/>
              <a:round/>
              <a:headEnd len="sm" w="sm" type="none"/>
              <a:tailEnd len="sm" w="sm" type="none"/>
            </a:ln>
          </p:spPr>
        </p:sp>
        <p:sp>
          <p:nvSpPr>
            <p:cNvPr id="3663" name="Google Shape;3663;p27"/>
            <p:cNvSpPr/>
            <p:nvPr/>
          </p:nvSpPr>
          <p:spPr>
            <a:xfrm>
              <a:off x="3462670" y="2154844"/>
              <a:ext cx="5277900" cy="946200"/>
            </a:xfrm>
            <a:prstGeom prst="roundRect">
              <a:avLst>
                <a:gd fmla="val 10000" name="adj"/>
              </a:avLst>
            </a:prstGeom>
            <a:solidFill>
              <a:schemeClr val="accent4">
                <a:alpha val="49800"/>
              </a:schemeClr>
            </a:solidFill>
            <a:ln cap="flat" cmpd="sng" w="19050">
              <a:solidFill>
                <a:srgbClr val="5F497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4" name="Google Shape;3664;p27"/>
            <p:cNvSpPr txBox="1"/>
            <p:nvPr/>
          </p:nvSpPr>
          <p:spPr>
            <a:xfrm>
              <a:off x="3490386" y="2182560"/>
              <a:ext cx="5222400" cy="891000"/>
            </a:xfrm>
            <a:prstGeom prst="rect">
              <a:avLst/>
            </a:prstGeom>
            <a:noFill/>
            <a:ln>
              <a:noFill/>
            </a:ln>
          </p:spPr>
          <p:txBody>
            <a:bodyPr anchorCtr="0" anchor="ctr" bIns="17775" lIns="26650" spcFirstLastPara="1" rIns="26650" wrap="square" tIns="17775">
              <a:noAutofit/>
            </a:bodyPr>
            <a:lstStyle/>
            <a:p>
              <a:pPr indent="0" lvl="0" marL="0" marR="0" rtl="0" algn="just">
                <a:lnSpc>
                  <a:spcPct val="90000"/>
                </a:lnSpc>
                <a:spcBef>
                  <a:spcPts val="0"/>
                </a:spcBef>
                <a:spcAft>
                  <a:spcPts val="0"/>
                </a:spcAft>
                <a:buClr>
                  <a:schemeClr val="lt1"/>
                </a:buClr>
                <a:buSzPts val="1400"/>
                <a:buFont typeface="Noto Sans Symbols"/>
                <a:buNone/>
              </a:pPr>
              <a:r>
                <a:rPr lang="es-ES" sz="1400">
                  <a:solidFill>
                    <a:schemeClr val="lt1"/>
                  </a:solidFill>
                  <a:latin typeface="Verdana"/>
                  <a:ea typeface="Verdana"/>
                  <a:cs typeface="Verdana"/>
                  <a:sym typeface="Verdana"/>
                </a:rPr>
                <a:t>Examinar la inclusión de las características físico-químicas del suelo y sus tipos de degradación, en la toma de decisiones sobre el manejo y gestión del suelo en los instrumentos de ordenamiento territorial. </a:t>
              </a:r>
              <a:endParaRPr sz="1400">
                <a:solidFill>
                  <a:schemeClr val="lt1"/>
                </a:solidFill>
                <a:latin typeface="Calibri"/>
                <a:ea typeface="Calibri"/>
                <a:cs typeface="Calibri"/>
                <a:sym typeface="Calibri"/>
              </a:endParaRPr>
            </a:p>
          </p:txBody>
        </p:sp>
        <p:sp>
          <p:nvSpPr>
            <p:cNvPr id="3665" name="Google Shape;3665;p27"/>
            <p:cNvSpPr/>
            <p:nvPr/>
          </p:nvSpPr>
          <p:spPr>
            <a:xfrm>
              <a:off x="3213394" y="649679"/>
              <a:ext cx="249300" cy="3053700"/>
            </a:xfrm>
            <a:custGeom>
              <a:rect b="b" l="l" r="r" t="t"/>
              <a:pathLst>
                <a:path extrusionOk="0" h="120000" w="120000">
                  <a:moveTo>
                    <a:pt x="0" y="0"/>
                  </a:moveTo>
                  <a:lnTo>
                    <a:pt x="0" y="120000"/>
                  </a:lnTo>
                  <a:lnTo>
                    <a:pt x="120000" y="120000"/>
                  </a:lnTo>
                </a:path>
              </a:pathLst>
            </a:custGeom>
            <a:noFill/>
            <a:ln cap="flat" cmpd="sng" w="25400">
              <a:solidFill>
                <a:srgbClr val="F79543"/>
              </a:solidFill>
              <a:prstDash val="solid"/>
              <a:round/>
              <a:headEnd len="sm" w="sm" type="none"/>
              <a:tailEnd len="sm" w="sm" type="none"/>
            </a:ln>
          </p:spPr>
        </p:sp>
        <p:sp>
          <p:nvSpPr>
            <p:cNvPr id="3666" name="Google Shape;3666;p27"/>
            <p:cNvSpPr/>
            <p:nvPr/>
          </p:nvSpPr>
          <p:spPr>
            <a:xfrm>
              <a:off x="3462670" y="3288039"/>
              <a:ext cx="5254800" cy="830400"/>
            </a:xfrm>
            <a:prstGeom prst="roundRect">
              <a:avLst>
                <a:gd fmla="val 10000" name="adj"/>
              </a:avLst>
            </a:prstGeom>
            <a:solidFill>
              <a:schemeClr val="accent5">
                <a:alpha val="49800"/>
              </a:schemeClr>
            </a:solidFill>
            <a:ln cap="flat" cmpd="sng" w="19050">
              <a:solidFill>
                <a:srgbClr val="0099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7" name="Google Shape;3667;p27"/>
            <p:cNvSpPr txBox="1"/>
            <p:nvPr/>
          </p:nvSpPr>
          <p:spPr>
            <a:xfrm>
              <a:off x="3486993" y="3312362"/>
              <a:ext cx="5206200" cy="781800"/>
            </a:xfrm>
            <a:prstGeom prst="rect">
              <a:avLst/>
            </a:prstGeom>
            <a:noFill/>
            <a:ln>
              <a:noFill/>
            </a:ln>
          </p:spPr>
          <p:txBody>
            <a:bodyPr anchorCtr="0" anchor="ctr" bIns="17775" lIns="26650" spcFirstLastPara="1" rIns="26650" wrap="square" tIns="17775">
              <a:noAutofit/>
            </a:bodyPr>
            <a:lstStyle/>
            <a:p>
              <a:pPr indent="0" lvl="0" marL="0" marR="0" rtl="0" algn="just">
                <a:lnSpc>
                  <a:spcPct val="90000"/>
                </a:lnSpc>
                <a:spcBef>
                  <a:spcPts val="0"/>
                </a:spcBef>
                <a:spcAft>
                  <a:spcPts val="0"/>
                </a:spcAft>
                <a:buClr>
                  <a:schemeClr val="lt1"/>
                </a:buClr>
                <a:buSzPts val="1400"/>
                <a:buFont typeface="Noto Sans Symbols"/>
                <a:buNone/>
              </a:pPr>
              <a:r>
                <a:rPr lang="es-ES" sz="1400">
                  <a:solidFill>
                    <a:schemeClr val="lt1"/>
                  </a:solidFill>
                  <a:latin typeface="Verdana"/>
                  <a:ea typeface="Verdana"/>
                  <a:cs typeface="Verdana"/>
                  <a:sym typeface="Verdana"/>
                </a:rPr>
                <a:t>Revisar la implementación de las acciones de monitoreo propuestas en los instrumentos para la gestión sostenible del suelo y el ordenamiento del territorio.</a:t>
              </a:r>
              <a:endParaRPr sz="1400">
                <a:solidFill>
                  <a:schemeClr val="lt1"/>
                </a:solidFill>
                <a:latin typeface="Calibri"/>
                <a:ea typeface="Calibri"/>
                <a:cs typeface="Calibri"/>
                <a:sym typeface="Calibri"/>
              </a:endParaRPr>
            </a:p>
          </p:txBody>
        </p:sp>
      </p:grpSp>
      <p:sp>
        <p:nvSpPr>
          <p:cNvPr id="3668" name="Google Shape;3668;p27"/>
          <p:cNvSpPr/>
          <p:nvPr/>
        </p:nvSpPr>
        <p:spPr>
          <a:xfrm>
            <a:off x="218981" y="1037431"/>
            <a:ext cx="8791800" cy="692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4F6128"/>
                </a:solidFill>
                <a:latin typeface="Verdana"/>
                <a:ea typeface="Verdana"/>
                <a:cs typeface="Verdana"/>
                <a:sym typeface="Verdana"/>
              </a:rPr>
              <a:t>CAPÍTULO IV IERNA 2021-2022</a:t>
            </a:r>
            <a:endParaRPr/>
          </a:p>
          <a:p>
            <a:pPr indent="0" lvl="0" marL="0" marR="0" rtl="0" algn="ctr">
              <a:spcBef>
                <a:spcPts val="600"/>
              </a:spcBef>
              <a:spcAft>
                <a:spcPts val="0"/>
              </a:spcAft>
              <a:buNone/>
            </a:pPr>
            <a:r>
              <a:rPr b="1" lang="es-ES" sz="1800">
                <a:solidFill>
                  <a:srgbClr val="953734"/>
                </a:solidFill>
                <a:latin typeface="Verdana"/>
                <a:ea typeface="Verdana"/>
                <a:cs typeface="Verdana"/>
                <a:sym typeface="Verdana"/>
              </a:rPr>
              <a:t>LA GESTIÓN DEL SUELO EN EL ORDENAMIENTO DEL TERRITORIO</a:t>
            </a:r>
            <a:endParaRPr b="1" sz="1800">
              <a:solidFill>
                <a:srgbClr val="953734"/>
              </a:solidFill>
              <a:latin typeface="Verdana"/>
              <a:ea typeface="Verdana"/>
              <a:cs typeface="Verdana"/>
              <a:sym typeface="Verdan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2" name="Shape 3672"/>
        <p:cNvGrpSpPr/>
        <p:nvPr/>
      </p:nvGrpSpPr>
      <p:grpSpPr>
        <a:xfrm>
          <a:off x="0" y="0"/>
          <a:ext cx="0" cy="0"/>
          <a:chOff x="0" y="0"/>
          <a:chExt cx="0" cy="0"/>
        </a:xfrm>
      </p:grpSpPr>
      <p:grpSp>
        <p:nvGrpSpPr>
          <p:cNvPr id="3673" name="Google Shape;3673;p28"/>
          <p:cNvGrpSpPr/>
          <p:nvPr/>
        </p:nvGrpSpPr>
        <p:grpSpPr>
          <a:xfrm>
            <a:off x="655871" y="1005214"/>
            <a:ext cx="7832112" cy="5375764"/>
            <a:chOff x="567095" y="2037"/>
            <a:chExt cx="7832112" cy="5375764"/>
          </a:xfrm>
        </p:grpSpPr>
        <p:sp>
          <p:nvSpPr>
            <p:cNvPr id="3674" name="Google Shape;3674;p28"/>
            <p:cNvSpPr/>
            <p:nvPr/>
          </p:nvSpPr>
          <p:spPr>
            <a:xfrm>
              <a:off x="567095" y="2037"/>
              <a:ext cx="2593500" cy="348000"/>
            </a:xfrm>
            <a:prstGeom prst="roundRect">
              <a:avLst>
                <a:gd fmla="val 10000" name="adj"/>
              </a:avLst>
            </a:prstGeom>
            <a:solidFill>
              <a:srgbClr val="49AC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5" name="Google Shape;3675;p28"/>
            <p:cNvSpPr txBox="1"/>
            <p:nvPr/>
          </p:nvSpPr>
          <p:spPr>
            <a:xfrm>
              <a:off x="577289" y="12231"/>
              <a:ext cx="2573100" cy="327600"/>
            </a:xfrm>
            <a:prstGeom prst="rect">
              <a:avLst/>
            </a:prstGeom>
            <a:noFill/>
            <a:ln>
              <a:noFill/>
            </a:ln>
          </p:spPr>
          <p:txBody>
            <a:bodyPr anchorCtr="0" anchor="ctr" bIns="22850" lIns="34275" spcFirstLastPara="1" rIns="34275" wrap="square" tIns="22850">
              <a:noAutofit/>
            </a:bodyPr>
            <a:lstStyle/>
            <a:p>
              <a:pPr indent="0" lvl="0" marL="0" marR="0" rtl="0" algn="ctr">
                <a:lnSpc>
                  <a:spcPct val="90000"/>
                </a:lnSpc>
                <a:spcBef>
                  <a:spcPts val="0"/>
                </a:spcBef>
                <a:spcAft>
                  <a:spcPts val="0"/>
                </a:spcAft>
                <a:buClr>
                  <a:schemeClr val="lt1"/>
                </a:buClr>
                <a:buSzPts val="1800"/>
                <a:buFont typeface="Verdana"/>
                <a:buNone/>
              </a:pPr>
              <a:r>
                <a:rPr b="1" lang="es-ES" sz="1800">
                  <a:solidFill>
                    <a:schemeClr val="lt1"/>
                  </a:solidFill>
                  <a:latin typeface="Verdana"/>
                  <a:ea typeface="Verdana"/>
                  <a:cs typeface="Verdana"/>
                  <a:sym typeface="Verdana"/>
                </a:rPr>
                <a:t>CONCLUSIONES</a:t>
              </a:r>
              <a:endParaRPr/>
            </a:p>
          </p:txBody>
        </p:sp>
        <p:sp>
          <p:nvSpPr>
            <p:cNvPr id="3676" name="Google Shape;3676;p28"/>
            <p:cNvSpPr/>
            <p:nvPr/>
          </p:nvSpPr>
          <p:spPr>
            <a:xfrm>
              <a:off x="826451" y="350101"/>
              <a:ext cx="259500" cy="843600"/>
            </a:xfrm>
            <a:custGeom>
              <a:rect b="b" l="l" r="r" t="t"/>
              <a:pathLst>
                <a:path extrusionOk="0" h="120000" w="120000">
                  <a:moveTo>
                    <a:pt x="0" y="0"/>
                  </a:moveTo>
                  <a:lnTo>
                    <a:pt x="0" y="120000"/>
                  </a:lnTo>
                  <a:lnTo>
                    <a:pt x="120000" y="120000"/>
                  </a:lnTo>
                </a:path>
              </a:pathLst>
            </a:custGeom>
            <a:noFill/>
            <a:ln cap="flat" cmpd="sng" w="25400">
              <a:solidFill>
                <a:schemeClr val="accent5"/>
              </a:solidFill>
              <a:prstDash val="solid"/>
              <a:round/>
              <a:headEnd len="sm" w="sm" type="none"/>
              <a:tailEnd len="sm" w="sm" type="none"/>
            </a:ln>
            <a:effectLst>
              <a:outerShdw blurRad="40000" rotWithShape="0" dir="5400000" dist="20000">
                <a:srgbClr val="000000">
                  <a:alpha val="37650"/>
                </a:srgbClr>
              </a:outerShdw>
            </a:effectLst>
          </p:spPr>
        </p:sp>
        <p:sp>
          <p:nvSpPr>
            <p:cNvPr id="3677" name="Google Shape;3677;p28"/>
            <p:cNvSpPr/>
            <p:nvPr/>
          </p:nvSpPr>
          <p:spPr>
            <a:xfrm>
              <a:off x="1085807" y="659855"/>
              <a:ext cx="7266300" cy="1067700"/>
            </a:xfrm>
            <a:prstGeom prst="roundRect">
              <a:avLst>
                <a:gd fmla="val 10000" name="adj"/>
              </a:avLst>
            </a:prstGeom>
            <a:gradFill>
              <a:gsLst>
                <a:gs pos="0">
                  <a:srgbClr val="9BE9FF"/>
                </a:gs>
                <a:gs pos="35000">
                  <a:srgbClr val="B8F1FF"/>
                </a:gs>
                <a:gs pos="100000">
                  <a:srgbClr val="E2FBFF"/>
                </a:gs>
              </a:gsLst>
              <a:lin ang="16200038" scaled="0"/>
            </a:gradFill>
            <a:ln cap="flat" cmpd="sng" w="9525">
              <a:solidFill>
                <a:srgbClr val="45A9C4"/>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8" name="Google Shape;3678;p28"/>
            <p:cNvSpPr txBox="1"/>
            <p:nvPr/>
          </p:nvSpPr>
          <p:spPr>
            <a:xfrm>
              <a:off x="1117083" y="691131"/>
              <a:ext cx="7203900" cy="1005300"/>
            </a:xfrm>
            <a:prstGeom prst="rect">
              <a:avLst/>
            </a:prstGeom>
            <a:noFill/>
            <a:ln>
              <a:noFill/>
            </a:ln>
          </p:spPr>
          <p:txBody>
            <a:bodyPr anchorCtr="0" anchor="ctr" bIns="20300" lIns="30475" spcFirstLastPara="1" rIns="30475" wrap="square" tIns="20300">
              <a:noAutofit/>
            </a:bodyPr>
            <a:lstStyle/>
            <a:p>
              <a:pPr indent="0" lvl="0" marL="0" marR="0" rtl="0" algn="just">
                <a:lnSpc>
                  <a:spcPct val="90000"/>
                </a:lnSpc>
                <a:spcBef>
                  <a:spcPts val="0"/>
                </a:spcBef>
                <a:spcAft>
                  <a:spcPts val="0"/>
                </a:spcAft>
                <a:buClr>
                  <a:schemeClr val="dk1"/>
                </a:buClr>
                <a:buSzPts val="1600"/>
                <a:buFont typeface="Noto Sans Symbols"/>
                <a:buNone/>
              </a:pPr>
              <a:r>
                <a:rPr lang="es-ES" sz="1600">
                  <a:solidFill>
                    <a:schemeClr val="dk1"/>
                  </a:solidFill>
                  <a:latin typeface="Verdana"/>
                  <a:ea typeface="Verdana"/>
                  <a:cs typeface="Verdana"/>
                  <a:sym typeface="Verdana"/>
                </a:rPr>
                <a:t>La incorporación de la gestión del riesgo en la consolidación de los nuevos POT es fundamental en la determinación de acciones a escala local para detener la degradación del suelo desde sus causas, con el fin de reducir las amenazas ambientales.</a:t>
              </a:r>
              <a:endParaRPr sz="1600">
                <a:solidFill>
                  <a:schemeClr val="dk1"/>
                </a:solidFill>
                <a:latin typeface="Verdana"/>
                <a:ea typeface="Verdana"/>
                <a:cs typeface="Verdana"/>
                <a:sym typeface="Verdana"/>
              </a:endParaRPr>
            </a:p>
          </p:txBody>
        </p:sp>
        <p:sp>
          <p:nvSpPr>
            <p:cNvPr id="3679" name="Google Shape;3679;p28"/>
            <p:cNvSpPr/>
            <p:nvPr/>
          </p:nvSpPr>
          <p:spPr>
            <a:xfrm>
              <a:off x="826451" y="350101"/>
              <a:ext cx="259500" cy="2376600"/>
            </a:xfrm>
            <a:custGeom>
              <a:rect b="b" l="l" r="r" t="t"/>
              <a:pathLst>
                <a:path extrusionOk="0" h="120000" w="120000">
                  <a:moveTo>
                    <a:pt x="0" y="0"/>
                  </a:moveTo>
                  <a:lnTo>
                    <a:pt x="0" y="120000"/>
                  </a:lnTo>
                  <a:lnTo>
                    <a:pt x="120000" y="120000"/>
                  </a:lnTo>
                </a:path>
              </a:pathLst>
            </a:custGeom>
            <a:noFill/>
            <a:ln cap="flat" cmpd="sng" w="25400">
              <a:solidFill>
                <a:schemeClr val="accent5"/>
              </a:solidFill>
              <a:prstDash val="solid"/>
              <a:round/>
              <a:headEnd len="sm" w="sm" type="none"/>
              <a:tailEnd len="sm" w="sm" type="none"/>
            </a:ln>
            <a:effectLst>
              <a:outerShdw blurRad="40000" rotWithShape="0" dir="5400000" dist="20000">
                <a:srgbClr val="000000">
                  <a:alpha val="37650"/>
                </a:srgbClr>
              </a:outerShdw>
            </a:effectLst>
          </p:spPr>
        </p:sp>
        <p:sp>
          <p:nvSpPr>
            <p:cNvPr id="3680" name="Google Shape;3680;p28"/>
            <p:cNvSpPr/>
            <p:nvPr/>
          </p:nvSpPr>
          <p:spPr>
            <a:xfrm>
              <a:off x="1085807" y="2037443"/>
              <a:ext cx="7313400" cy="1378500"/>
            </a:xfrm>
            <a:prstGeom prst="roundRect">
              <a:avLst>
                <a:gd fmla="val 10000" name="adj"/>
              </a:avLst>
            </a:prstGeom>
            <a:gradFill>
              <a:gsLst>
                <a:gs pos="0">
                  <a:srgbClr val="DAFEA4"/>
                </a:gs>
                <a:gs pos="35000">
                  <a:srgbClr val="E3FEBF"/>
                </a:gs>
                <a:gs pos="100000">
                  <a:srgbClr val="F4FEE6"/>
                </a:gs>
              </a:gsLst>
              <a:lin ang="16200038" scaled="0"/>
            </a:gradFill>
            <a:ln cap="flat" cmpd="sng" w="9525">
              <a:solidFill>
                <a:srgbClr val="97B853"/>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1" name="Google Shape;3681;p28"/>
            <p:cNvSpPr txBox="1"/>
            <p:nvPr/>
          </p:nvSpPr>
          <p:spPr>
            <a:xfrm>
              <a:off x="1126182" y="2077818"/>
              <a:ext cx="7232700" cy="1297800"/>
            </a:xfrm>
            <a:prstGeom prst="rect">
              <a:avLst/>
            </a:prstGeom>
            <a:noFill/>
            <a:ln>
              <a:noFill/>
            </a:ln>
          </p:spPr>
          <p:txBody>
            <a:bodyPr anchorCtr="0" anchor="ctr" bIns="20300" lIns="30475" spcFirstLastPara="1" rIns="30475" wrap="square" tIns="20300">
              <a:noAutofit/>
            </a:bodyPr>
            <a:lstStyle/>
            <a:p>
              <a:pPr indent="0" lvl="0" marL="0" marR="0" rtl="0" algn="just">
                <a:lnSpc>
                  <a:spcPct val="90000"/>
                </a:lnSpc>
                <a:spcBef>
                  <a:spcPts val="0"/>
                </a:spcBef>
                <a:spcAft>
                  <a:spcPts val="0"/>
                </a:spcAft>
                <a:buClr>
                  <a:schemeClr val="dk1"/>
                </a:buClr>
                <a:buSzPts val="1600"/>
                <a:buFont typeface="Verdana"/>
                <a:buNone/>
              </a:pPr>
              <a:r>
                <a:rPr lang="es-ES" sz="1600">
                  <a:solidFill>
                    <a:schemeClr val="dk1"/>
                  </a:solidFill>
                  <a:latin typeface="Verdana"/>
                  <a:ea typeface="Verdana"/>
                  <a:cs typeface="Verdana"/>
                  <a:sym typeface="Verdana"/>
                </a:rPr>
                <a:t>Pese a las cifras que anualmente se reportan producto de las inundaciones, deslizamientos y demás desastres naturales, se advierte que una de las razones por las que los municipios no han actualizado su POT/EOT/PBOT es por los requerimientos normativos relacionados con la gestión del riesgo, esto es, los dispuestos en el Decreto 1232 de 2020. </a:t>
              </a:r>
              <a:endParaRPr sz="1600">
                <a:solidFill>
                  <a:schemeClr val="dk1"/>
                </a:solidFill>
                <a:latin typeface="Verdana"/>
                <a:ea typeface="Verdana"/>
                <a:cs typeface="Verdana"/>
                <a:sym typeface="Verdana"/>
              </a:endParaRPr>
            </a:p>
          </p:txBody>
        </p:sp>
        <p:sp>
          <p:nvSpPr>
            <p:cNvPr id="3682" name="Google Shape;3682;p28"/>
            <p:cNvSpPr/>
            <p:nvPr/>
          </p:nvSpPr>
          <p:spPr>
            <a:xfrm>
              <a:off x="826451" y="350101"/>
              <a:ext cx="259500" cy="4201800"/>
            </a:xfrm>
            <a:custGeom>
              <a:rect b="b" l="l" r="r" t="t"/>
              <a:pathLst>
                <a:path extrusionOk="0" h="120000" w="120000">
                  <a:moveTo>
                    <a:pt x="0" y="0"/>
                  </a:moveTo>
                  <a:lnTo>
                    <a:pt x="0" y="120000"/>
                  </a:lnTo>
                  <a:lnTo>
                    <a:pt x="120000" y="120000"/>
                  </a:lnTo>
                </a:path>
              </a:pathLst>
            </a:custGeom>
            <a:noFill/>
            <a:ln cap="flat" cmpd="sng" w="25400">
              <a:solidFill>
                <a:schemeClr val="accent5"/>
              </a:solidFill>
              <a:prstDash val="solid"/>
              <a:round/>
              <a:headEnd len="sm" w="sm" type="none"/>
              <a:tailEnd len="med" w="med" type="stealth"/>
            </a:ln>
            <a:effectLst>
              <a:outerShdw blurRad="40000" rotWithShape="0" dir="5400000" dist="20000">
                <a:srgbClr val="000000">
                  <a:alpha val="37650"/>
                </a:srgbClr>
              </a:outerShdw>
            </a:effectLst>
          </p:spPr>
        </p:sp>
        <p:sp>
          <p:nvSpPr>
            <p:cNvPr id="3683" name="Google Shape;3683;p28"/>
            <p:cNvSpPr/>
            <p:nvPr/>
          </p:nvSpPr>
          <p:spPr>
            <a:xfrm>
              <a:off x="1085807" y="3725701"/>
              <a:ext cx="7275900" cy="1652100"/>
            </a:xfrm>
            <a:prstGeom prst="roundRect">
              <a:avLst>
                <a:gd fmla="val 10000" name="adj"/>
              </a:avLst>
            </a:prstGeom>
            <a:gradFill>
              <a:gsLst>
                <a:gs pos="0">
                  <a:srgbClr val="C8B2E9"/>
                </a:gs>
                <a:gs pos="35000">
                  <a:srgbClr val="D6CAED"/>
                </a:gs>
                <a:gs pos="100000">
                  <a:srgbClr val="EFE8FA"/>
                </a:gs>
              </a:gsLst>
              <a:lin ang="16200038" scaled="0"/>
            </a:gradFill>
            <a:ln cap="flat" cmpd="sng" w="9525">
              <a:solidFill>
                <a:srgbClr val="7C5F9F"/>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4" name="Google Shape;3684;p28"/>
            <p:cNvSpPr txBox="1"/>
            <p:nvPr/>
          </p:nvSpPr>
          <p:spPr>
            <a:xfrm>
              <a:off x="1134196" y="3774090"/>
              <a:ext cx="7179000" cy="1555500"/>
            </a:xfrm>
            <a:prstGeom prst="rect">
              <a:avLst/>
            </a:prstGeom>
            <a:noFill/>
            <a:ln>
              <a:noFill/>
            </a:ln>
          </p:spPr>
          <p:txBody>
            <a:bodyPr anchorCtr="0" anchor="ctr" bIns="20300" lIns="30475" spcFirstLastPara="1" rIns="30475" wrap="square" tIns="20300">
              <a:noAutofit/>
            </a:bodyPr>
            <a:lstStyle/>
            <a:p>
              <a:pPr indent="0" lvl="0" marL="0" marR="0" rtl="0" algn="just">
                <a:lnSpc>
                  <a:spcPct val="90000"/>
                </a:lnSpc>
                <a:spcBef>
                  <a:spcPts val="0"/>
                </a:spcBef>
                <a:spcAft>
                  <a:spcPts val="0"/>
                </a:spcAft>
                <a:buClr>
                  <a:schemeClr val="dk1"/>
                </a:buClr>
                <a:buSzPts val="1600"/>
                <a:buFont typeface="Verdana"/>
                <a:buNone/>
              </a:pPr>
              <a:r>
                <a:rPr lang="es-ES" sz="1600">
                  <a:solidFill>
                    <a:schemeClr val="dk1"/>
                  </a:solidFill>
                  <a:latin typeface="Verdana"/>
                  <a:ea typeface="Verdana"/>
                  <a:cs typeface="Verdana"/>
                  <a:sym typeface="Verdana"/>
                </a:rPr>
                <a:t>De un lado, se han incrementado las exigencias para que los municipios establezcan los parámetros cartográficos que permitan definir el uso del suelo en su jurisdicción, y de otro lado, no se han dado las herramientas para poder cumplir con dichas exigencias, esto es, de un sistema de información geográfica accesible a todos los municipios, o en su defecto, otorgar recursos presupuestales para construir los sistemas de información. </a:t>
              </a:r>
              <a:endParaRPr sz="1600">
                <a:solidFill>
                  <a:schemeClr val="dk1"/>
                </a:solidFill>
                <a:latin typeface="Verdana"/>
                <a:ea typeface="Verdana"/>
                <a:cs typeface="Verdana"/>
                <a:sym typeface="Verdana"/>
              </a:endParaRPr>
            </a:p>
          </p:txBody>
        </p:sp>
      </p:grpSp>
      <p:sp>
        <p:nvSpPr>
          <p:cNvPr id="3685" name="Google Shape;3685;p28"/>
          <p:cNvSpPr/>
          <p:nvPr/>
        </p:nvSpPr>
        <p:spPr>
          <a:xfrm>
            <a:off x="1158122" y="6611779"/>
            <a:ext cx="5421600" cy="24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1000">
                <a:solidFill>
                  <a:srgbClr val="4F6128"/>
                </a:solidFill>
                <a:latin typeface="Verdana"/>
                <a:ea typeface="Verdana"/>
                <a:cs typeface="Verdana"/>
                <a:sym typeface="Verdana"/>
              </a:rPr>
              <a:t>* De las que son beneficiarias nueve (9) CARDS en virtud de la Ley 141 de 1994</a:t>
            </a:r>
            <a:endParaRPr sz="1000">
              <a:solidFill>
                <a:srgbClr val="4F6128"/>
              </a:solidFill>
              <a:latin typeface="Verdana"/>
              <a:ea typeface="Verdana"/>
              <a:cs typeface="Verdana"/>
              <a:sym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9" name="Shape 3689"/>
        <p:cNvGrpSpPr/>
        <p:nvPr/>
      </p:nvGrpSpPr>
      <p:grpSpPr>
        <a:xfrm>
          <a:off x="0" y="0"/>
          <a:ext cx="0" cy="0"/>
          <a:chOff x="0" y="0"/>
          <a:chExt cx="0" cy="0"/>
        </a:xfrm>
      </p:grpSpPr>
      <p:grpSp>
        <p:nvGrpSpPr>
          <p:cNvPr id="3690" name="Google Shape;3690;p29"/>
          <p:cNvGrpSpPr/>
          <p:nvPr/>
        </p:nvGrpSpPr>
        <p:grpSpPr>
          <a:xfrm>
            <a:off x="643354" y="1007162"/>
            <a:ext cx="7857164" cy="5371951"/>
            <a:chOff x="554578" y="3985"/>
            <a:chExt cx="7857164" cy="5371951"/>
          </a:xfrm>
        </p:grpSpPr>
        <p:sp>
          <p:nvSpPr>
            <p:cNvPr id="3691" name="Google Shape;3691;p29"/>
            <p:cNvSpPr/>
            <p:nvPr/>
          </p:nvSpPr>
          <p:spPr>
            <a:xfrm>
              <a:off x="554578" y="3985"/>
              <a:ext cx="2552400" cy="342600"/>
            </a:xfrm>
            <a:prstGeom prst="roundRect">
              <a:avLst>
                <a:gd fmla="val 10000" name="adj"/>
              </a:avLst>
            </a:prstGeom>
            <a:solidFill>
              <a:srgbClr val="49AC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2" name="Google Shape;3692;p29"/>
            <p:cNvSpPr txBox="1"/>
            <p:nvPr/>
          </p:nvSpPr>
          <p:spPr>
            <a:xfrm>
              <a:off x="564610" y="14017"/>
              <a:ext cx="2532300" cy="322500"/>
            </a:xfrm>
            <a:prstGeom prst="rect">
              <a:avLst/>
            </a:prstGeom>
            <a:noFill/>
            <a:ln>
              <a:noFill/>
            </a:ln>
          </p:spPr>
          <p:txBody>
            <a:bodyPr anchorCtr="0" anchor="ctr" bIns="22850" lIns="34275" spcFirstLastPara="1" rIns="34275" wrap="square" tIns="22850">
              <a:noAutofit/>
            </a:bodyPr>
            <a:lstStyle/>
            <a:p>
              <a:pPr indent="0" lvl="0" marL="0" marR="0" rtl="0" algn="ctr">
                <a:lnSpc>
                  <a:spcPct val="90000"/>
                </a:lnSpc>
                <a:spcBef>
                  <a:spcPts val="0"/>
                </a:spcBef>
                <a:spcAft>
                  <a:spcPts val="0"/>
                </a:spcAft>
                <a:buClr>
                  <a:schemeClr val="lt1"/>
                </a:buClr>
                <a:buSzPts val="1800"/>
                <a:buFont typeface="Verdana"/>
                <a:buNone/>
              </a:pPr>
              <a:r>
                <a:rPr b="1" lang="es-ES" sz="1800">
                  <a:solidFill>
                    <a:schemeClr val="lt1"/>
                  </a:solidFill>
                  <a:latin typeface="Verdana"/>
                  <a:ea typeface="Verdana"/>
                  <a:cs typeface="Verdana"/>
                  <a:sym typeface="Verdana"/>
                </a:rPr>
                <a:t>CONCLUSIONES</a:t>
              </a:r>
              <a:endParaRPr/>
            </a:p>
          </p:txBody>
        </p:sp>
        <p:sp>
          <p:nvSpPr>
            <p:cNvPr id="3693" name="Google Shape;3693;p29"/>
            <p:cNvSpPr/>
            <p:nvPr/>
          </p:nvSpPr>
          <p:spPr>
            <a:xfrm>
              <a:off x="809810" y="346515"/>
              <a:ext cx="255300" cy="875400"/>
            </a:xfrm>
            <a:custGeom>
              <a:rect b="b" l="l" r="r" t="t"/>
              <a:pathLst>
                <a:path extrusionOk="0" h="120000" w="120000">
                  <a:moveTo>
                    <a:pt x="0" y="0"/>
                  </a:moveTo>
                  <a:lnTo>
                    <a:pt x="0" y="120000"/>
                  </a:lnTo>
                  <a:lnTo>
                    <a:pt x="120000" y="120000"/>
                  </a:lnTo>
                </a:path>
              </a:pathLst>
            </a:custGeom>
            <a:noFill/>
            <a:ln cap="flat" cmpd="sng" w="25400">
              <a:solidFill>
                <a:schemeClr val="accent5"/>
              </a:solidFill>
              <a:prstDash val="solid"/>
              <a:round/>
              <a:headEnd len="sm" w="sm" type="none"/>
              <a:tailEnd len="sm" w="sm" type="none"/>
            </a:ln>
            <a:effectLst>
              <a:outerShdw blurRad="40000" rotWithShape="0" dir="5400000" dist="20000">
                <a:srgbClr val="000000">
                  <a:alpha val="37650"/>
                </a:srgbClr>
              </a:outerShdw>
            </a:effectLst>
          </p:spPr>
        </p:sp>
        <p:sp>
          <p:nvSpPr>
            <p:cNvPr id="3694" name="Google Shape;3694;p29"/>
            <p:cNvSpPr/>
            <p:nvPr/>
          </p:nvSpPr>
          <p:spPr>
            <a:xfrm>
              <a:off x="1065042" y="651344"/>
              <a:ext cx="7335900" cy="1141200"/>
            </a:xfrm>
            <a:prstGeom prst="roundRect">
              <a:avLst>
                <a:gd fmla="val 10000" name="adj"/>
              </a:avLst>
            </a:prstGeom>
            <a:gradFill>
              <a:gsLst>
                <a:gs pos="0">
                  <a:srgbClr val="9BE9FF"/>
                </a:gs>
                <a:gs pos="35000">
                  <a:srgbClr val="B8F1FF"/>
                </a:gs>
                <a:gs pos="100000">
                  <a:srgbClr val="E2FBFF"/>
                </a:gs>
              </a:gsLst>
              <a:lin ang="16200038" scaled="0"/>
            </a:gradFill>
            <a:ln cap="flat" cmpd="sng" w="9525">
              <a:solidFill>
                <a:srgbClr val="45A9C4"/>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5" name="Google Shape;3695;p29"/>
            <p:cNvSpPr txBox="1"/>
            <p:nvPr/>
          </p:nvSpPr>
          <p:spPr>
            <a:xfrm>
              <a:off x="1098470" y="684772"/>
              <a:ext cx="7269000" cy="1074300"/>
            </a:xfrm>
            <a:prstGeom prst="rect">
              <a:avLst/>
            </a:prstGeom>
            <a:noFill/>
            <a:ln>
              <a:noFill/>
            </a:ln>
          </p:spPr>
          <p:txBody>
            <a:bodyPr anchorCtr="0" anchor="ctr" bIns="20300" lIns="30475" spcFirstLastPara="1" rIns="30475" wrap="square" tIns="20300">
              <a:noAutofit/>
            </a:bodyPr>
            <a:lstStyle/>
            <a:p>
              <a:pPr indent="0" lvl="0" marL="0" marR="0" rtl="0" algn="just">
                <a:lnSpc>
                  <a:spcPct val="90000"/>
                </a:lnSpc>
                <a:spcBef>
                  <a:spcPts val="0"/>
                </a:spcBef>
                <a:spcAft>
                  <a:spcPts val="0"/>
                </a:spcAft>
                <a:buClr>
                  <a:schemeClr val="dk1"/>
                </a:buClr>
                <a:buSzPts val="1600"/>
                <a:buFont typeface="Noto Sans Symbols"/>
                <a:buNone/>
              </a:pPr>
              <a:r>
                <a:rPr lang="es-ES" sz="1600">
                  <a:solidFill>
                    <a:schemeClr val="dk1"/>
                  </a:solidFill>
                  <a:latin typeface="Verdana"/>
                  <a:ea typeface="Verdana"/>
                  <a:cs typeface="Verdana"/>
                  <a:sym typeface="Verdana"/>
                </a:rPr>
                <a:t>Es importante reforzar el conocimiento, monitoreo y sistema de vigilancia, sobre las amenazas del suelo, en coordinación de las políticas de cambio climático y la Política PGSS, para proveer dicha información de carácter público y de fácil acceso para las entidades territoriales y la ciudadanía en general.</a:t>
              </a:r>
              <a:endParaRPr sz="1600">
                <a:solidFill>
                  <a:schemeClr val="dk1"/>
                </a:solidFill>
                <a:latin typeface="Verdana"/>
                <a:ea typeface="Verdana"/>
                <a:cs typeface="Verdana"/>
                <a:sym typeface="Verdana"/>
              </a:endParaRPr>
            </a:p>
          </p:txBody>
        </p:sp>
        <p:sp>
          <p:nvSpPr>
            <p:cNvPr id="3696" name="Google Shape;3696;p29"/>
            <p:cNvSpPr/>
            <p:nvPr/>
          </p:nvSpPr>
          <p:spPr>
            <a:xfrm>
              <a:off x="809810" y="346515"/>
              <a:ext cx="255300" cy="2493000"/>
            </a:xfrm>
            <a:custGeom>
              <a:rect b="b" l="l" r="r" t="t"/>
              <a:pathLst>
                <a:path extrusionOk="0" h="120000" w="120000">
                  <a:moveTo>
                    <a:pt x="0" y="0"/>
                  </a:moveTo>
                  <a:lnTo>
                    <a:pt x="0" y="120000"/>
                  </a:lnTo>
                  <a:lnTo>
                    <a:pt x="120000" y="120000"/>
                  </a:lnTo>
                </a:path>
              </a:pathLst>
            </a:custGeom>
            <a:noFill/>
            <a:ln cap="flat" cmpd="sng" w="25400">
              <a:solidFill>
                <a:schemeClr val="accent5"/>
              </a:solidFill>
              <a:prstDash val="solid"/>
              <a:round/>
              <a:headEnd len="sm" w="sm" type="none"/>
              <a:tailEnd len="sm" w="sm" type="none"/>
            </a:ln>
            <a:effectLst>
              <a:outerShdw blurRad="40000" rotWithShape="0" dir="5400000" dist="20000">
                <a:srgbClr val="000000">
                  <a:alpha val="37650"/>
                </a:srgbClr>
              </a:outerShdw>
            </a:effectLst>
          </p:spPr>
        </p:sp>
        <p:sp>
          <p:nvSpPr>
            <p:cNvPr id="3697" name="Google Shape;3697;p29"/>
            <p:cNvSpPr/>
            <p:nvPr/>
          </p:nvSpPr>
          <p:spPr>
            <a:xfrm>
              <a:off x="1065042" y="2097475"/>
              <a:ext cx="7323900" cy="1483800"/>
            </a:xfrm>
            <a:prstGeom prst="roundRect">
              <a:avLst>
                <a:gd fmla="val 10000" name="adj"/>
              </a:avLst>
            </a:prstGeom>
            <a:gradFill>
              <a:gsLst>
                <a:gs pos="0">
                  <a:srgbClr val="DAFEA4"/>
                </a:gs>
                <a:gs pos="35000">
                  <a:srgbClr val="E3FEBF"/>
                </a:gs>
                <a:gs pos="100000">
                  <a:srgbClr val="F4FEE6"/>
                </a:gs>
              </a:gsLst>
              <a:lin ang="16200038" scaled="0"/>
            </a:gradFill>
            <a:ln cap="flat" cmpd="sng" w="9525">
              <a:solidFill>
                <a:srgbClr val="97B853"/>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8" name="Google Shape;3698;p29"/>
            <p:cNvSpPr txBox="1"/>
            <p:nvPr/>
          </p:nvSpPr>
          <p:spPr>
            <a:xfrm>
              <a:off x="1108502" y="2140935"/>
              <a:ext cx="7236900" cy="1396800"/>
            </a:xfrm>
            <a:prstGeom prst="rect">
              <a:avLst/>
            </a:prstGeom>
            <a:noFill/>
            <a:ln>
              <a:noFill/>
            </a:ln>
          </p:spPr>
          <p:txBody>
            <a:bodyPr anchorCtr="0" anchor="ctr" bIns="20300" lIns="30475" spcFirstLastPara="1" rIns="30475" wrap="square" tIns="20300">
              <a:noAutofit/>
            </a:bodyPr>
            <a:lstStyle/>
            <a:p>
              <a:pPr indent="0" lvl="0" marL="0" marR="0" rtl="0" algn="just">
                <a:lnSpc>
                  <a:spcPct val="90000"/>
                </a:lnSpc>
                <a:spcBef>
                  <a:spcPts val="0"/>
                </a:spcBef>
                <a:spcAft>
                  <a:spcPts val="0"/>
                </a:spcAft>
                <a:buClr>
                  <a:schemeClr val="dk1"/>
                </a:buClr>
                <a:buSzPts val="1600"/>
                <a:buFont typeface="Verdana"/>
                <a:buNone/>
              </a:pPr>
              <a:r>
                <a:rPr lang="es-ES" sz="1600">
                  <a:solidFill>
                    <a:schemeClr val="dk1"/>
                  </a:solidFill>
                  <a:latin typeface="Verdana"/>
                  <a:ea typeface="Verdana"/>
                  <a:cs typeface="Verdana"/>
                  <a:sym typeface="Verdana"/>
                </a:rPr>
                <a:t>Se requiere intensificar la vigilancia de las condiciones del suelo en zonas industriales, autopistas y centros poblados con altos índices de emisiones, pues, el suelo sirve de sumidero para las emisiones contaminantes, por tanto, la acumulación de sustancias contaminantes del aire pone en peligro sus funciones, además, la contaminación cruzada de las aguas y la bioacumulación, supone, una amenaza adicional para las plantas, animales y el hombre.</a:t>
              </a:r>
              <a:endParaRPr sz="1600">
                <a:solidFill>
                  <a:schemeClr val="dk1"/>
                </a:solidFill>
                <a:latin typeface="Verdana"/>
                <a:ea typeface="Verdana"/>
                <a:cs typeface="Verdana"/>
                <a:sym typeface="Verdana"/>
              </a:endParaRPr>
            </a:p>
          </p:txBody>
        </p:sp>
        <p:sp>
          <p:nvSpPr>
            <p:cNvPr id="3699" name="Google Shape;3699;p29"/>
            <p:cNvSpPr/>
            <p:nvPr/>
          </p:nvSpPr>
          <p:spPr>
            <a:xfrm>
              <a:off x="809810" y="346515"/>
              <a:ext cx="255300" cy="4284600"/>
            </a:xfrm>
            <a:custGeom>
              <a:rect b="b" l="l" r="r" t="t"/>
              <a:pathLst>
                <a:path extrusionOk="0" h="120000" w="120000">
                  <a:moveTo>
                    <a:pt x="0" y="0"/>
                  </a:moveTo>
                  <a:lnTo>
                    <a:pt x="0" y="120000"/>
                  </a:lnTo>
                  <a:lnTo>
                    <a:pt x="120000" y="120000"/>
                  </a:lnTo>
                </a:path>
              </a:pathLst>
            </a:custGeom>
            <a:noFill/>
            <a:ln cap="flat" cmpd="sng" w="25400">
              <a:solidFill>
                <a:schemeClr val="accent5"/>
              </a:solidFill>
              <a:prstDash val="solid"/>
              <a:round/>
              <a:headEnd len="sm" w="sm" type="none"/>
              <a:tailEnd len="med" w="med" type="stealth"/>
            </a:ln>
            <a:effectLst>
              <a:outerShdw blurRad="40000" rotWithShape="0" dir="5400000" dist="20000">
                <a:srgbClr val="000000">
                  <a:alpha val="37650"/>
                </a:srgbClr>
              </a:outerShdw>
            </a:effectLst>
          </p:spPr>
        </p:sp>
        <p:sp>
          <p:nvSpPr>
            <p:cNvPr id="3700" name="Google Shape;3700;p29"/>
            <p:cNvSpPr/>
            <p:nvPr/>
          </p:nvSpPr>
          <p:spPr>
            <a:xfrm>
              <a:off x="1065042" y="3886136"/>
              <a:ext cx="7346700" cy="1489800"/>
            </a:xfrm>
            <a:prstGeom prst="roundRect">
              <a:avLst>
                <a:gd fmla="val 10000" name="adj"/>
              </a:avLst>
            </a:prstGeom>
            <a:gradFill>
              <a:gsLst>
                <a:gs pos="0">
                  <a:srgbClr val="C8B2E9"/>
                </a:gs>
                <a:gs pos="35000">
                  <a:srgbClr val="D6CAED"/>
                </a:gs>
                <a:gs pos="100000">
                  <a:srgbClr val="EFE8FA"/>
                </a:gs>
              </a:gsLst>
              <a:lin ang="16200038" scaled="0"/>
            </a:gradFill>
            <a:ln cap="flat" cmpd="sng" w="9525">
              <a:solidFill>
                <a:srgbClr val="7C5F9F"/>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1" name="Google Shape;3701;p29"/>
            <p:cNvSpPr txBox="1"/>
            <p:nvPr/>
          </p:nvSpPr>
          <p:spPr>
            <a:xfrm>
              <a:off x="1108675" y="3929769"/>
              <a:ext cx="7259700" cy="1402500"/>
            </a:xfrm>
            <a:prstGeom prst="rect">
              <a:avLst/>
            </a:prstGeom>
            <a:noFill/>
            <a:ln>
              <a:noFill/>
            </a:ln>
          </p:spPr>
          <p:txBody>
            <a:bodyPr anchorCtr="0" anchor="ctr" bIns="20300" lIns="30475" spcFirstLastPara="1" rIns="30475" wrap="square" tIns="20300">
              <a:noAutofit/>
            </a:bodyPr>
            <a:lstStyle/>
            <a:p>
              <a:pPr indent="0" lvl="0" marL="0" marR="0" rtl="0" algn="just">
                <a:lnSpc>
                  <a:spcPct val="90000"/>
                </a:lnSpc>
                <a:spcBef>
                  <a:spcPts val="0"/>
                </a:spcBef>
                <a:spcAft>
                  <a:spcPts val="0"/>
                </a:spcAft>
                <a:buClr>
                  <a:schemeClr val="dk1"/>
                </a:buClr>
                <a:buSzPts val="1600"/>
                <a:buFont typeface="Verdana"/>
                <a:buNone/>
              </a:pPr>
              <a:r>
                <a:rPr lang="es-ES" sz="1600">
                  <a:solidFill>
                    <a:schemeClr val="dk1"/>
                  </a:solidFill>
                  <a:latin typeface="Verdana"/>
                  <a:ea typeface="Verdana"/>
                  <a:cs typeface="Verdana"/>
                  <a:sym typeface="Verdana"/>
                </a:rPr>
                <a:t>Según el IGAC, el 1 de junio de 2022, afirmó que sólo el 11% del territorio nacional tiene estudios de suelos a escalas detalladas (1:10.000) y semidetalladas (1:25.000) información que se ha recopilado a través de 46 proyectos desde el año 2003, que se encuentra en proceso de revisión, depuración y empalme para su disposición en la plataforma ColombiaMapas.</a:t>
              </a:r>
              <a:endParaRPr sz="1600">
                <a:solidFill>
                  <a:schemeClr val="dk1"/>
                </a:solidFill>
                <a:latin typeface="Verdana"/>
                <a:ea typeface="Verdana"/>
                <a:cs typeface="Verdana"/>
                <a:sym typeface="Verdana"/>
              </a:endParaRPr>
            </a:p>
          </p:txBody>
        </p:sp>
      </p:grpSp>
      <p:sp>
        <p:nvSpPr>
          <p:cNvPr id="3702" name="Google Shape;3702;p29"/>
          <p:cNvSpPr/>
          <p:nvPr/>
        </p:nvSpPr>
        <p:spPr>
          <a:xfrm>
            <a:off x="1158122" y="6611779"/>
            <a:ext cx="5421600" cy="24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1000">
                <a:solidFill>
                  <a:srgbClr val="4F6128"/>
                </a:solidFill>
                <a:latin typeface="Verdana"/>
                <a:ea typeface="Verdana"/>
                <a:cs typeface="Verdana"/>
                <a:sym typeface="Verdana"/>
              </a:rPr>
              <a:t>* De las que son beneficiarias nueve (9) CARDS en virtud de la Ley 141 de 1994</a:t>
            </a:r>
            <a:endParaRPr sz="1000">
              <a:solidFill>
                <a:srgbClr val="4F6128"/>
              </a:solidFill>
              <a:latin typeface="Verdana"/>
              <a:ea typeface="Verdana"/>
              <a:cs typeface="Verdana"/>
              <a:sym typeface="Verdan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6" name="Shape 3706"/>
        <p:cNvGrpSpPr/>
        <p:nvPr/>
      </p:nvGrpSpPr>
      <p:grpSpPr>
        <a:xfrm>
          <a:off x="0" y="0"/>
          <a:ext cx="0" cy="0"/>
          <a:chOff x="0" y="0"/>
          <a:chExt cx="0" cy="0"/>
        </a:xfrm>
      </p:grpSpPr>
      <p:grpSp>
        <p:nvGrpSpPr>
          <p:cNvPr id="3707" name="Google Shape;3707;p30"/>
          <p:cNvGrpSpPr/>
          <p:nvPr/>
        </p:nvGrpSpPr>
        <p:grpSpPr>
          <a:xfrm>
            <a:off x="386662" y="1003545"/>
            <a:ext cx="8361953" cy="5379162"/>
            <a:chOff x="297886" y="368"/>
            <a:chExt cx="8361953" cy="5379162"/>
          </a:xfrm>
        </p:grpSpPr>
        <p:sp>
          <p:nvSpPr>
            <p:cNvPr id="3708" name="Google Shape;3708;p30"/>
            <p:cNvSpPr/>
            <p:nvPr/>
          </p:nvSpPr>
          <p:spPr>
            <a:xfrm>
              <a:off x="297886" y="368"/>
              <a:ext cx="2873100" cy="385500"/>
            </a:xfrm>
            <a:prstGeom prst="roundRect">
              <a:avLst>
                <a:gd fmla="val 10000" name="adj"/>
              </a:avLst>
            </a:prstGeom>
            <a:solidFill>
              <a:srgbClr val="49AC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9" name="Google Shape;3709;p30"/>
            <p:cNvSpPr txBox="1"/>
            <p:nvPr/>
          </p:nvSpPr>
          <p:spPr>
            <a:xfrm>
              <a:off x="309179" y="11661"/>
              <a:ext cx="2850600" cy="363000"/>
            </a:xfrm>
            <a:prstGeom prst="rect">
              <a:avLst/>
            </a:prstGeom>
            <a:noFill/>
            <a:ln>
              <a:noFill/>
            </a:ln>
          </p:spPr>
          <p:txBody>
            <a:bodyPr anchorCtr="0" anchor="ctr" bIns="22850" lIns="34275" spcFirstLastPara="1" rIns="34275" wrap="square" tIns="22850">
              <a:noAutofit/>
            </a:bodyPr>
            <a:lstStyle/>
            <a:p>
              <a:pPr indent="0" lvl="0" marL="0" marR="0" rtl="0" algn="ctr">
                <a:lnSpc>
                  <a:spcPct val="90000"/>
                </a:lnSpc>
                <a:spcBef>
                  <a:spcPts val="0"/>
                </a:spcBef>
                <a:spcAft>
                  <a:spcPts val="0"/>
                </a:spcAft>
                <a:buClr>
                  <a:schemeClr val="lt1"/>
                </a:buClr>
                <a:buSzPts val="1800"/>
                <a:buFont typeface="Verdana"/>
                <a:buNone/>
              </a:pPr>
              <a:r>
                <a:rPr b="1" lang="es-ES" sz="1800">
                  <a:solidFill>
                    <a:schemeClr val="lt1"/>
                  </a:solidFill>
                  <a:latin typeface="Verdana"/>
                  <a:ea typeface="Verdana"/>
                  <a:cs typeface="Verdana"/>
                  <a:sym typeface="Verdana"/>
                </a:rPr>
                <a:t>CONCLUSIONES</a:t>
              </a:r>
              <a:endParaRPr/>
            </a:p>
          </p:txBody>
        </p:sp>
        <p:sp>
          <p:nvSpPr>
            <p:cNvPr id="3710" name="Google Shape;3710;p30"/>
            <p:cNvSpPr/>
            <p:nvPr/>
          </p:nvSpPr>
          <p:spPr>
            <a:xfrm>
              <a:off x="585194" y="385944"/>
              <a:ext cx="278400" cy="1178400"/>
            </a:xfrm>
            <a:custGeom>
              <a:rect b="b" l="l" r="r" t="t"/>
              <a:pathLst>
                <a:path extrusionOk="0" h="120000" w="120000">
                  <a:moveTo>
                    <a:pt x="0" y="0"/>
                  </a:moveTo>
                  <a:lnTo>
                    <a:pt x="0" y="120000"/>
                  </a:lnTo>
                  <a:lnTo>
                    <a:pt x="120000" y="120000"/>
                  </a:lnTo>
                </a:path>
              </a:pathLst>
            </a:custGeom>
            <a:noFill/>
            <a:ln cap="flat" cmpd="sng" w="25400">
              <a:solidFill>
                <a:schemeClr val="accent5"/>
              </a:solidFill>
              <a:prstDash val="solid"/>
              <a:round/>
              <a:headEnd len="sm" w="sm" type="none"/>
              <a:tailEnd len="sm" w="sm" type="none"/>
            </a:ln>
            <a:effectLst>
              <a:outerShdw blurRad="40000" rotWithShape="0" dir="5400000" dist="20000">
                <a:srgbClr val="000000">
                  <a:alpha val="37650"/>
                </a:srgbClr>
              </a:outerShdw>
            </a:effectLst>
          </p:spPr>
        </p:sp>
        <p:sp>
          <p:nvSpPr>
            <p:cNvPr id="3711" name="Google Shape;3711;p30"/>
            <p:cNvSpPr/>
            <p:nvPr/>
          </p:nvSpPr>
          <p:spPr>
            <a:xfrm>
              <a:off x="863739" y="729082"/>
              <a:ext cx="7796100" cy="1670400"/>
            </a:xfrm>
            <a:prstGeom prst="roundRect">
              <a:avLst>
                <a:gd fmla="val 10000" name="adj"/>
              </a:avLst>
            </a:prstGeom>
            <a:gradFill>
              <a:gsLst>
                <a:gs pos="0">
                  <a:srgbClr val="DAFEA4"/>
                </a:gs>
                <a:gs pos="35000">
                  <a:srgbClr val="E3FEBF"/>
                </a:gs>
                <a:gs pos="100000">
                  <a:srgbClr val="F4FEE6"/>
                </a:gs>
              </a:gsLst>
              <a:lin ang="16200038" scaled="0"/>
            </a:gradFill>
            <a:ln cap="flat" cmpd="sng" w="9525">
              <a:solidFill>
                <a:srgbClr val="97B853"/>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2" name="Google Shape;3712;p30"/>
            <p:cNvSpPr txBox="1"/>
            <p:nvPr/>
          </p:nvSpPr>
          <p:spPr>
            <a:xfrm>
              <a:off x="912661" y="778004"/>
              <a:ext cx="7698300" cy="1572600"/>
            </a:xfrm>
            <a:prstGeom prst="rect">
              <a:avLst/>
            </a:prstGeom>
            <a:noFill/>
            <a:ln>
              <a:noFill/>
            </a:ln>
          </p:spPr>
          <p:txBody>
            <a:bodyPr anchorCtr="0" anchor="ctr" bIns="17775" lIns="26650" spcFirstLastPara="1" rIns="26650" wrap="square" tIns="17775">
              <a:noAutofit/>
            </a:bodyPr>
            <a:lstStyle/>
            <a:p>
              <a:pPr indent="0" lvl="0" marL="0" marR="0" rtl="0" algn="just">
                <a:lnSpc>
                  <a:spcPct val="90000"/>
                </a:lnSpc>
                <a:spcBef>
                  <a:spcPts val="0"/>
                </a:spcBef>
                <a:spcAft>
                  <a:spcPts val="0"/>
                </a:spcAft>
                <a:buClr>
                  <a:schemeClr val="dk1"/>
                </a:buClr>
                <a:buSzPts val="1400"/>
                <a:buFont typeface="Verdana"/>
                <a:buNone/>
              </a:pPr>
              <a:r>
                <a:rPr lang="es-ES" sz="1400">
                  <a:solidFill>
                    <a:schemeClr val="dk1"/>
                  </a:solidFill>
                  <a:latin typeface="Verdana"/>
                  <a:ea typeface="Verdana"/>
                  <a:cs typeface="Verdana"/>
                  <a:sym typeface="Verdana"/>
                </a:rPr>
                <a:t>El Control político ejercido por los Concejos Municipales es precario en cuanto a la aprobación de los Planes de Desarrollo Municipal, pues éstos se aprueban sin estar armonizados con los POT, máxime cuando el instrumento de ordenamiento del territorio carece de información actualizada y detallada de la realidad social, ambiental y biofísica de los Municipios. Es un aspecto que no se discute desde los cabildos locales.</a:t>
              </a:r>
              <a:endParaRPr sz="1400">
                <a:solidFill>
                  <a:schemeClr val="dk1"/>
                </a:solidFill>
                <a:latin typeface="Verdana"/>
                <a:ea typeface="Verdana"/>
                <a:cs typeface="Verdana"/>
                <a:sym typeface="Verdana"/>
              </a:endParaRPr>
            </a:p>
          </p:txBody>
        </p:sp>
        <p:sp>
          <p:nvSpPr>
            <p:cNvPr id="3713" name="Google Shape;3713;p30"/>
            <p:cNvSpPr/>
            <p:nvPr/>
          </p:nvSpPr>
          <p:spPr>
            <a:xfrm>
              <a:off x="585194" y="385944"/>
              <a:ext cx="287400" cy="3675000"/>
            </a:xfrm>
            <a:custGeom>
              <a:rect b="b" l="l" r="r" t="t"/>
              <a:pathLst>
                <a:path extrusionOk="0" h="120000" w="120000">
                  <a:moveTo>
                    <a:pt x="0" y="0"/>
                  </a:moveTo>
                  <a:lnTo>
                    <a:pt x="0" y="120000"/>
                  </a:lnTo>
                  <a:lnTo>
                    <a:pt x="120000" y="120000"/>
                  </a:lnTo>
                </a:path>
              </a:pathLst>
            </a:custGeom>
            <a:noFill/>
            <a:ln cap="flat" cmpd="sng" w="25400">
              <a:solidFill>
                <a:schemeClr val="accent5"/>
              </a:solidFill>
              <a:prstDash val="solid"/>
              <a:round/>
              <a:headEnd len="sm" w="sm" type="none"/>
              <a:tailEnd len="med" w="med" type="stealth"/>
            </a:ln>
            <a:effectLst>
              <a:outerShdw blurRad="40000" rotWithShape="0" dir="5400000" dist="20000">
                <a:srgbClr val="000000">
                  <a:alpha val="37650"/>
                </a:srgbClr>
              </a:outerShdw>
            </a:effectLst>
          </p:spPr>
        </p:sp>
        <p:sp>
          <p:nvSpPr>
            <p:cNvPr id="3714" name="Google Shape;3714;p30"/>
            <p:cNvSpPr/>
            <p:nvPr/>
          </p:nvSpPr>
          <p:spPr>
            <a:xfrm>
              <a:off x="872501" y="2742530"/>
              <a:ext cx="7770300" cy="2637000"/>
            </a:xfrm>
            <a:prstGeom prst="roundRect">
              <a:avLst>
                <a:gd fmla="val 10000" name="adj"/>
              </a:avLst>
            </a:prstGeom>
            <a:gradFill>
              <a:gsLst>
                <a:gs pos="0">
                  <a:srgbClr val="C8B2E9"/>
                </a:gs>
                <a:gs pos="35000">
                  <a:srgbClr val="D6CAED"/>
                </a:gs>
                <a:gs pos="100000">
                  <a:srgbClr val="EFE8FA"/>
                </a:gs>
              </a:gsLst>
              <a:lin ang="16200038" scaled="0"/>
            </a:gradFill>
            <a:ln cap="flat" cmpd="sng" w="9525">
              <a:solidFill>
                <a:srgbClr val="7C5F9F"/>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5" name="Google Shape;3715;p30"/>
            <p:cNvSpPr txBox="1"/>
            <p:nvPr/>
          </p:nvSpPr>
          <p:spPr>
            <a:xfrm>
              <a:off x="949735" y="2819764"/>
              <a:ext cx="7615800" cy="2482500"/>
            </a:xfrm>
            <a:prstGeom prst="rect">
              <a:avLst/>
            </a:prstGeom>
            <a:noFill/>
            <a:ln>
              <a:noFill/>
            </a:ln>
          </p:spPr>
          <p:txBody>
            <a:bodyPr anchorCtr="0" anchor="ctr" bIns="17775" lIns="26650" spcFirstLastPara="1" rIns="26650" wrap="square" tIns="17775">
              <a:noAutofit/>
            </a:bodyPr>
            <a:lstStyle/>
            <a:p>
              <a:pPr indent="0" lvl="0" marL="0" marR="0" rtl="0" algn="just">
                <a:lnSpc>
                  <a:spcPct val="90000"/>
                </a:lnSpc>
                <a:spcBef>
                  <a:spcPts val="0"/>
                </a:spcBef>
                <a:spcAft>
                  <a:spcPts val="0"/>
                </a:spcAft>
                <a:buClr>
                  <a:schemeClr val="dk1"/>
                </a:buClr>
                <a:buSzPts val="1400"/>
                <a:buFont typeface="Verdana"/>
                <a:buNone/>
              </a:pPr>
              <a:r>
                <a:rPr lang="es-ES" sz="1400">
                  <a:solidFill>
                    <a:schemeClr val="dk1"/>
                  </a:solidFill>
                  <a:latin typeface="Verdana"/>
                  <a:ea typeface="Verdana"/>
                  <a:cs typeface="Verdana"/>
                  <a:sym typeface="Verdana"/>
                </a:rPr>
                <a:t>Se refleja claramente en el escenario de la gestión del suelo, que la información elaborada tanto por el IGAC como por el IDEAM sobre el estado de conservación del suelo no fluye en la escala local, por tanto, desde los gobiernos municipales no se enteran en tiempo real, del estado actual del suelo sino hasta el momento de revisar sus instrumentos de planificación.</a:t>
              </a:r>
              <a:endParaRPr sz="1400">
                <a:solidFill>
                  <a:schemeClr val="dk1"/>
                </a:solidFill>
                <a:latin typeface="Verdana"/>
                <a:ea typeface="Verdana"/>
                <a:cs typeface="Verdana"/>
                <a:sym typeface="Verdana"/>
              </a:endParaRPr>
            </a:p>
          </p:txBody>
        </p:sp>
      </p:grpSp>
      <p:sp>
        <p:nvSpPr>
          <p:cNvPr id="3716" name="Google Shape;3716;p30"/>
          <p:cNvSpPr/>
          <p:nvPr/>
        </p:nvSpPr>
        <p:spPr>
          <a:xfrm>
            <a:off x="1158122" y="6611779"/>
            <a:ext cx="5421600" cy="24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1000">
                <a:solidFill>
                  <a:srgbClr val="4F6128"/>
                </a:solidFill>
                <a:latin typeface="Verdana"/>
                <a:ea typeface="Verdana"/>
                <a:cs typeface="Verdana"/>
                <a:sym typeface="Verdana"/>
              </a:rPr>
              <a:t>* De las que son beneficiarias nueve (9) CARDS en virtud de la Ley 141 de 1994</a:t>
            </a:r>
            <a:endParaRPr sz="1000">
              <a:solidFill>
                <a:srgbClr val="4F6128"/>
              </a:solidFill>
              <a:latin typeface="Verdana"/>
              <a:ea typeface="Verdana"/>
              <a:cs typeface="Verdana"/>
              <a:sym typeface="Verdan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0" name="Shape 3720"/>
        <p:cNvGrpSpPr/>
        <p:nvPr/>
      </p:nvGrpSpPr>
      <p:grpSpPr>
        <a:xfrm>
          <a:off x="0" y="0"/>
          <a:ext cx="0" cy="0"/>
          <a:chOff x="0" y="0"/>
          <a:chExt cx="0" cy="0"/>
        </a:xfrm>
      </p:grpSpPr>
      <p:grpSp>
        <p:nvGrpSpPr>
          <p:cNvPr id="3721" name="Google Shape;3721;p31"/>
          <p:cNvGrpSpPr/>
          <p:nvPr/>
        </p:nvGrpSpPr>
        <p:grpSpPr>
          <a:xfrm>
            <a:off x="519837" y="1004821"/>
            <a:ext cx="8104397" cy="5376698"/>
            <a:chOff x="431061" y="1644"/>
            <a:chExt cx="8104397" cy="5376698"/>
          </a:xfrm>
        </p:grpSpPr>
        <p:sp>
          <p:nvSpPr>
            <p:cNvPr id="3722" name="Google Shape;3722;p31"/>
            <p:cNvSpPr/>
            <p:nvPr/>
          </p:nvSpPr>
          <p:spPr>
            <a:xfrm>
              <a:off x="431061" y="1644"/>
              <a:ext cx="2895900" cy="388800"/>
            </a:xfrm>
            <a:prstGeom prst="roundRect">
              <a:avLst>
                <a:gd fmla="val 10000" name="adj"/>
              </a:avLst>
            </a:prstGeom>
            <a:solidFill>
              <a:srgbClr val="49AC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3" name="Google Shape;3723;p31"/>
            <p:cNvSpPr txBox="1"/>
            <p:nvPr/>
          </p:nvSpPr>
          <p:spPr>
            <a:xfrm>
              <a:off x="442444" y="13027"/>
              <a:ext cx="2873100" cy="366000"/>
            </a:xfrm>
            <a:prstGeom prst="rect">
              <a:avLst/>
            </a:prstGeom>
            <a:noFill/>
            <a:ln>
              <a:noFill/>
            </a:ln>
          </p:spPr>
          <p:txBody>
            <a:bodyPr anchorCtr="0" anchor="ctr" bIns="22850" lIns="34275" spcFirstLastPara="1" rIns="34275" wrap="square" tIns="22850">
              <a:noAutofit/>
            </a:bodyPr>
            <a:lstStyle/>
            <a:p>
              <a:pPr indent="0" lvl="0" marL="0" marR="0" rtl="0" algn="ctr">
                <a:lnSpc>
                  <a:spcPct val="90000"/>
                </a:lnSpc>
                <a:spcBef>
                  <a:spcPts val="0"/>
                </a:spcBef>
                <a:spcAft>
                  <a:spcPts val="0"/>
                </a:spcAft>
                <a:buClr>
                  <a:schemeClr val="lt1"/>
                </a:buClr>
                <a:buSzPts val="1800"/>
                <a:buFont typeface="Verdana"/>
                <a:buNone/>
              </a:pPr>
              <a:r>
                <a:rPr b="1" lang="es-ES" sz="1800">
                  <a:solidFill>
                    <a:schemeClr val="lt1"/>
                  </a:solidFill>
                  <a:latin typeface="Verdana"/>
                  <a:ea typeface="Verdana"/>
                  <a:cs typeface="Verdana"/>
                  <a:sym typeface="Verdana"/>
                </a:rPr>
                <a:t>CONCLUSIONES</a:t>
              </a:r>
              <a:endParaRPr/>
            </a:p>
          </p:txBody>
        </p:sp>
        <p:sp>
          <p:nvSpPr>
            <p:cNvPr id="3724" name="Google Shape;3724;p31"/>
            <p:cNvSpPr/>
            <p:nvPr/>
          </p:nvSpPr>
          <p:spPr>
            <a:xfrm>
              <a:off x="720660" y="390295"/>
              <a:ext cx="289500" cy="1477200"/>
            </a:xfrm>
            <a:custGeom>
              <a:rect b="b" l="l" r="r" t="t"/>
              <a:pathLst>
                <a:path extrusionOk="0" h="120000" w="120000">
                  <a:moveTo>
                    <a:pt x="0" y="0"/>
                  </a:moveTo>
                  <a:lnTo>
                    <a:pt x="0" y="120000"/>
                  </a:lnTo>
                  <a:lnTo>
                    <a:pt x="120000" y="120000"/>
                  </a:lnTo>
                </a:path>
              </a:pathLst>
            </a:custGeom>
            <a:noFill/>
            <a:ln cap="flat" cmpd="sng" w="25400">
              <a:solidFill>
                <a:schemeClr val="accent5"/>
              </a:solidFill>
              <a:prstDash val="solid"/>
              <a:round/>
              <a:headEnd len="sm" w="sm" type="none"/>
              <a:tailEnd len="sm" w="sm" type="none"/>
            </a:ln>
            <a:effectLst>
              <a:outerShdw blurRad="40000" rotWithShape="0" dir="5400000" dist="20000">
                <a:srgbClr val="000000">
                  <a:alpha val="37650"/>
                </a:srgbClr>
              </a:outerShdw>
            </a:effectLst>
          </p:spPr>
        </p:sp>
        <p:sp>
          <p:nvSpPr>
            <p:cNvPr id="3725" name="Google Shape;3725;p31"/>
            <p:cNvSpPr/>
            <p:nvPr/>
          </p:nvSpPr>
          <p:spPr>
            <a:xfrm>
              <a:off x="1010258" y="736169"/>
              <a:ext cx="7525200" cy="2262900"/>
            </a:xfrm>
            <a:prstGeom prst="roundRect">
              <a:avLst>
                <a:gd fmla="val 10000" name="adj"/>
              </a:avLst>
            </a:prstGeom>
            <a:gradFill>
              <a:gsLst>
                <a:gs pos="0">
                  <a:srgbClr val="9BE9FF"/>
                </a:gs>
                <a:gs pos="35000">
                  <a:srgbClr val="B8F1FF"/>
                </a:gs>
                <a:gs pos="100000">
                  <a:srgbClr val="E2FBFF"/>
                </a:gs>
              </a:gsLst>
              <a:lin ang="16200038" scaled="0"/>
            </a:gradFill>
            <a:ln cap="flat" cmpd="sng" w="9525">
              <a:solidFill>
                <a:srgbClr val="45A9C4"/>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6" name="Google Shape;3726;p31"/>
            <p:cNvSpPr txBox="1"/>
            <p:nvPr/>
          </p:nvSpPr>
          <p:spPr>
            <a:xfrm>
              <a:off x="1076536" y="802447"/>
              <a:ext cx="7392600" cy="2130300"/>
            </a:xfrm>
            <a:prstGeom prst="rect">
              <a:avLst/>
            </a:prstGeom>
            <a:noFill/>
            <a:ln>
              <a:noFill/>
            </a:ln>
          </p:spPr>
          <p:txBody>
            <a:bodyPr anchorCtr="0" anchor="ctr" bIns="20300" lIns="30475" spcFirstLastPara="1" rIns="30475" wrap="square" tIns="20300">
              <a:noAutofit/>
            </a:bodyPr>
            <a:lstStyle/>
            <a:p>
              <a:pPr indent="0" lvl="0" marL="0" marR="0" rtl="0" algn="just">
                <a:lnSpc>
                  <a:spcPct val="90000"/>
                </a:lnSpc>
                <a:spcBef>
                  <a:spcPts val="0"/>
                </a:spcBef>
                <a:spcAft>
                  <a:spcPts val="0"/>
                </a:spcAft>
                <a:buClr>
                  <a:schemeClr val="dk1"/>
                </a:buClr>
                <a:buSzPts val="1600"/>
                <a:buFont typeface="Noto Sans Symbols"/>
                <a:buNone/>
              </a:pPr>
              <a:r>
                <a:rPr lang="es-ES" sz="1600">
                  <a:solidFill>
                    <a:schemeClr val="dk1"/>
                  </a:solidFill>
                  <a:latin typeface="Verdana"/>
                  <a:ea typeface="Verdana"/>
                  <a:cs typeface="Verdana"/>
                  <a:sym typeface="Verdana"/>
                </a:rPr>
                <a:t>Los instrumentos de Ordenamiento Territorial examinados en los Municipios de Boyacá (Sáchica, Villa de Leyva, Tinjacá y Oicatá), en el Magdalena (Banco), y en Sucre (Corozal, Sincelejo y Sampués) muestran que los territorios carecen de articulación frente a las políticas de planificación y ordenamiento del suelo. Esta situación, por ejemplo, está generando la invasión y deterioro de los suelos de protección y conservación, trasladando su uso a otras prácticas, deteriorando los ecosistemas y al medio ambiente.</a:t>
              </a:r>
              <a:endParaRPr sz="1600">
                <a:solidFill>
                  <a:schemeClr val="dk1"/>
                </a:solidFill>
                <a:latin typeface="Verdana"/>
                <a:ea typeface="Verdana"/>
                <a:cs typeface="Verdana"/>
                <a:sym typeface="Verdana"/>
              </a:endParaRPr>
            </a:p>
          </p:txBody>
        </p:sp>
        <p:sp>
          <p:nvSpPr>
            <p:cNvPr id="3727" name="Google Shape;3727;p31"/>
            <p:cNvSpPr/>
            <p:nvPr/>
          </p:nvSpPr>
          <p:spPr>
            <a:xfrm>
              <a:off x="720660" y="390295"/>
              <a:ext cx="289500" cy="3971400"/>
            </a:xfrm>
            <a:custGeom>
              <a:rect b="b" l="l" r="r" t="t"/>
              <a:pathLst>
                <a:path extrusionOk="0" h="120000" w="120000">
                  <a:moveTo>
                    <a:pt x="0" y="0"/>
                  </a:moveTo>
                  <a:lnTo>
                    <a:pt x="0" y="120000"/>
                  </a:lnTo>
                  <a:lnTo>
                    <a:pt x="120000" y="120000"/>
                  </a:lnTo>
                </a:path>
              </a:pathLst>
            </a:custGeom>
            <a:noFill/>
            <a:ln cap="flat" cmpd="sng" w="25400">
              <a:solidFill>
                <a:schemeClr val="accent5"/>
              </a:solidFill>
              <a:prstDash val="solid"/>
              <a:round/>
              <a:headEnd len="sm" w="sm" type="none"/>
              <a:tailEnd len="sm" w="sm" type="none"/>
            </a:ln>
            <a:effectLst>
              <a:outerShdw blurRad="40000" rotWithShape="0" dir="5400000" dist="20000">
                <a:srgbClr val="000000">
                  <a:alpha val="37650"/>
                </a:srgbClr>
              </a:outerShdw>
            </a:effectLst>
          </p:spPr>
        </p:sp>
        <p:sp>
          <p:nvSpPr>
            <p:cNvPr id="3728" name="Google Shape;3728;p31"/>
            <p:cNvSpPr/>
            <p:nvPr/>
          </p:nvSpPr>
          <p:spPr>
            <a:xfrm>
              <a:off x="1010258" y="3344942"/>
              <a:ext cx="7515900" cy="2033400"/>
            </a:xfrm>
            <a:prstGeom prst="roundRect">
              <a:avLst>
                <a:gd fmla="val 10000" name="adj"/>
              </a:avLst>
            </a:prstGeom>
            <a:gradFill>
              <a:gsLst>
                <a:gs pos="0">
                  <a:srgbClr val="DAFEA4"/>
                </a:gs>
                <a:gs pos="35000">
                  <a:srgbClr val="E3FEBF"/>
                </a:gs>
                <a:gs pos="100000">
                  <a:srgbClr val="F4FEE6"/>
                </a:gs>
              </a:gsLst>
              <a:lin ang="16200038" scaled="0"/>
            </a:gradFill>
            <a:ln cap="flat" cmpd="sng" w="9525">
              <a:solidFill>
                <a:srgbClr val="97B853"/>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9" name="Google Shape;3729;p31"/>
            <p:cNvSpPr txBox="1"/>
            <p:nvPr/>
          </p:nvSpPr>
          <p:spPr>
            <a:xfrm>
              <a:off x="1069811" y="3404495"/>
              <a:ext cx="7396800" cy="1914300"/>
            </a:xfrm>
            <a:prstGeom prst="rect">
              <a:avLst/>
            </a:prstGeom>
            <a:noFill/>
            <a:ln>
              <a:noFill/>
            </a:ln>
          </p:spPr>
          <p:txBody>
            <a:bodyPr anchorCtr="0" anchor="ctr" bIns="20300" lIns="30475" spcFirstLastPara="1" rIns="30475" wrap="square" tIns="20300">
              <a:noAutofit/>
            </a:bodyPr>
            <a:lstStyle/>
            <a:p>
              <a:pPr indent="0" lvl="0" marL="0" marR="0" rtl="0" algn="just">
                <a:lnSpc>
                  <a:spcPct val="90000"/>
                </a:lnSpc>
                <a:spcBef>
                  <a:spcPts val="0"/>
                </a:spcBef>
                <a:spcAft>
                  <a:spcPts val="0"/>
                </a:spcAft>
                <a:buClr>
                  <a:schemeClr val="dk1"/>
                </a:buClr>
                <a:buSzPts val="1600"/>
                <a:buFont typeface="Verdana"/>
                <a:buNone/>
              </a:pPr>
              <a:r>
                <a:rPr lang="es-ES" sz="1600">
                  <a:solidFill>
                    <a:schemeClr val="dk1"/>
                  </a:solidFill>
                  <a:latin typeface="Verdana"/>
                  <a:ea typeface="Verdana"/>
                  <a:cs typeface="Verdana"/>
                  <a:sym typeface="Verdana"/>
                </a:rPr>
                <a:t>La revisión del texto de formulación de la Política muestra que propone numerosas actividades que pueden llevar al país a valorar la importancia del manejo sostenible del recurso suelo. Sin embargo, no es clara la definición de muchas de las actividades, de tal manera que en varios casos se repiten y no es posible delimitar una de otra actividad; esto se ve reflejado en que no hay correspondencia uno a uno con los indicadores propuestos, consecuentemente es difícil hacer seguimiento a su cumplimiento.</a:t>
              </a:r>
              <a:endParaRPr sz="1600">
                <a:solidFill>
                  <a:schemeClr val="dk1"/>
                </a:solidFill>
                <a:latin typeface="Verdana"/>
                <a:ea typeface="Verdana"/>
                <a:cs typeface="Verdana"/>
                <a:sym typeface="Verdana"/>
              </a:endParaRPr>
            </a:p>
          </p:txBody>
        </p:sp>
      </p:grpSp>
      <p:sp>
        <p:nvSpPr>
          <p:cNvPr id="3730" name="Google Shape;3730;p31"/>
          <p:cNvSpPr/>
          <p:nvPr/>
        </p:nvSpPr>
        <p:spPr>
          <a:xfrm>
            <a:off x="1158122" y="6611779"/>
            <a:ext cx="5421600" cy="24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1000">
                <a:solidFill>
                  <a:srgbClr val="4F6128"/>
                </a:solidFill>
                <a:latin typeface="Verdana"/>
                <a:ea typeface="Verdana"/>
                <a:cs typeface="Verdana"/>
                <a:sym typeface="Verdana"/>
              </a:rPr>
              <a:t>* De las que son beneficiarias nueve (9) CARDS en virtud de la Ley 141 de 1994</a:t>
            </a:r>
            <a:endParaRPr sz="1000">
              <a:solidFill>
                <a:srgbClr val="4F6128"/>
              </a:solidFill>
              <a:latin typeface="Verdana"/>
              <a:ea typeface="Verdana"/>
              <a:cs typeface="Verdana"/>
              <a:sym typeface="Verdan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4" name="Shape 3734"/>
        <p:cNvGrpSpPr/>
        <p:nvPr/>
      </p:nvGrpSpPr>
      <p:grpSpPr>
        <a:xfrm>
          <a:off x="0" y="0"/>
          <a:ext cx="0" cy="0"/>
          <a:chOff x="0" y="0"/>
          <a:chExt cx="0" cy="0"/>
        </a:xfrm>
      </p:grpSpPr>
      <p:grpSp>
        <p:nvGrpSpPr>
          <p:cNvPr id="3735" name="Google Shape;3735;p32"/>
          <p:cNvGrpSpPr/>
          <p:nvPr/>
        </p:nvGrpSpPr>
        <p:grpSpPr>
          <a:xfrm>
            <a:off x="283640" y="1007439"/>
            <a:ext cx="8576802" cy="5371383"/>
            <a:chOff x="194864" y="4262"/>
            <a:chExt cx="8576802" cy="5371383"/>
          </a:xfrm>
        </p:grpSpPr>
        <p:sp>
          <p:nvSpPr>
            <p:cNvPr id="3736" name="Google Shape;3736;p32"/>
            <p:cNvSpPr/>
            <p:nvPr/>
          </p:nvSpPr>
          <p:spPr>
            <a:xfrm>
              <a:off x="194864" y="4262"/>
              <a:ext cx="2786100" cy="373800"/>
            </a:xfrm>
            <a:prstGeom prst="roundRect">
              <a:avLst>
                <a:gd fmla="val 10000" name="adj"/>
              </a:avLst>
            </a:prstGeom>
            <a:solidFill>
              <a:srgbClr val="49AC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7" name="Google Shape;3737;p32"/>
            <p:cNvSpPr txBox="1"/>
            <p:nvPr/>
          </p:nvSpPr>
          <p:spPr>
            <a:xfrm>
              <a:off x="205815" y="15213"/>
              <a:ext cx="2764200" cy="351900"/>
            </a:xfrm>
            <a:prstGeom prst="rect">
              <a:avLst/>
            </a:prstGeom>
            <a:noFill/>
            <a:ln>
              <a:noFill/>
            </a:ln>
          </p:spPr>
          <p:txBody>
            <a:bodyPr anchorCtr="0" anchor="ctr" bIns="22850" lIns="34275" spcFirstLastPara="1" rIns="34275" wrap="square" tIns="22850">
              <a:noAutofit/>
            </a:bodyPr>
            <a:lstStyle/>
            <a:p>
              <a:pPr indent="0" lvl="0" marL="0" marR="0" rtl="0" algn="ctr">
                <a:lnSpc>
                  <a:spcPct val="90000"/>
                </a:lnSpc>
                <a:spcBef>
                  <a:spcPts val="0"/>
                </a:spcBef>
                <a:spcAft>
                  <a:spcPts val="0"/>
                </a:spcAft>
                <a:buClr>
                  <a:schemeClr val="lt1"/>
                </a:buClr>
                <a:buSzPts val="1800"/>
                <a:buFont typeface="Verdana"/>
                <a:buNone/>
              </a:pPr>
              <a:r>
                <a:rPr b="1" lang="es-ES" sz="1800">
                  <a:solidFill>
                    <a:schemeClr val="lt1"/>
                  </a:solidFill>
                  <a:latin typeface="Verdana"/>
                  <a:ea typeface="Verdana"/>
                  <a:cs typeface="Verdana"/>
                  <a:sym typeface="Verdana"/>
                </a:rPr>
                <a:t>CONCLUSIONES</a:t>
              </a:r>
              <a:endParaRPr/>
            </a:p>
          </p:txBody>
        </p:sp>
        <p:sp>
          <p:nvSpPr>
            <p:cNvPr id="3738" name="Google Shape;3738;p32"/>
            <p:cNvSpPr/>
            <p:nvPr/>
          </p:nvSpPr>
          <p:spPr>
            <a:xfrm>
              <a:off x="473465" y="378154"/>
              <a:ext cx="278700" cy="1389600"/>
            </a:xfrm>
            <a:custGeom>
              <a:rect b="b" l="l" r="r" t="t"/>
              <a:pathLst>
                <a:path extrusionOk="0" h="120000" w="120000">
                  <a:moveTo>
                    <a:pt x="0" y="0"/>
                  </a:moveTo>
                  <a:lnTo>
                    <a:pt x="0" y="120000"/>
                  </a:lnTo>
                  <a:lnTo>
                    <a:pt x="120000" y="120000"/>
                  </a:lnTo>
                </a:path>
              </a:pathLst>
            </a:custGeom>
            <a:noFill/>
            <a:ln cap="flat" cmpd="sng" w="38100">
              <a:solidFill>
                <a:schemeClr val="accent5"/>
              </a:solidFill>
              <a:prstDash val="solid"/>
              <a:round/>
              <a:headEnd len="sm" w="sm" type="none"/>
              <a:tailEnd len="sm" w="sm" type="none"/>
            </a:ln>
            <a:effectLst>
              <a:outerShdw blurRad="40000" rotWithShape="0" dir="5400000" dist="23000">
                <a:srgbClr val="000000">
                  <a:alpha val="34900"/>
                </a:srgbClr>
              </a:outerShdw>
            </a:effectLst>
          </p:spPr>
        </p:sp>
        <p:sp>
          <p:nvSpPr>
            <p:cNvPr id="3739" name="Google Shape;3739;p32"/>
            <p:cNvSpPr/>
            <p:nvPr/>
          </p:nvSpPr>
          <p:spPr>
            <a:xfrm>
              <a:off x="752066" y="710893"/>
              <a:ext cx="8007600" cy="2113800"/>
            </a:xfrm>
            <a:prstGeom prst="roundRect">
              <a:avLst>
                <a:gd fmla="val 10000" name="adj"/>
              </a:avLst>
            </a:prstGeom>
            <a:gradFill>
              <a:gsLst>
                <a:gs pos="0">
                  <a:srgbClr val="9BE9FF"/>
                </a:gs>
                <a:gs pos="35000">
                  <a:srgbClr val="B8F1FF"/>
                </a:gs>
                <a:gs pos="100000">
                  <a:srgbClr val="E2FBFF"/>
                </a:gs>
              </a:gsLst>
              <a:lin ang="16200038" scaled="0"/>
            </a:gradFill>
            <a:ln cap="flat" cmpd="sng" w="9525">
              <a:solidFill>
                <a:srgbClr val="45A9C4"/>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0" name="Google Shape;3740;p32"/>
            <p:cNvSpPr txBox="1"/>
            <p:nvPr/>
          </p:nvSpPr>
          <p:spPr>
            <a:xfrm>
              <a:off x="813977" y="772804"/>
              <a:ext cx="7884000" cy="1989900"/>
            </a:xfrm>
            <a:prstGeom prst="rect">
              <a:avLst/>
            </a:prstGeom>
            <a:noFill/>
            <a:ln>
              <a:noFill/>
            </a:ln>
          </p:spPr>
          <p:txBody>
            <a:bodyPr anchorCtr="0" anchor="ctr" bIns="20300" lIns="30475" spcFirstLastPara="1" rIns="30475" wrap="square" tIns="20300">
              <a:noAutofit/>
            </a:bodyPr>
            <a:lstStyle/>
            <a:p>
              <a:pPr indent="0" lvl="0" marL="0" marR="0" rtl="0" algn="just">
                <a:lnSpc>
                  <a:spcPct val="90000"/>
                </a:lnSpc>
                <a:spcBef>
                  <a:spcPts val="0"/>
                </a:spcBef>
                <a:spcAft>
                  <a:spcPts val="0"/>
                </a:spcAft>
                <a:buClr>
                  <a:schemeClr val="dk1"/>
                </a:buClr>
                <a:buSzPts val="1600"/>
                <a:buFont typeface="Noto Sans Symbols"/>
                <a:buNone/>
              </a:pPr>
              <a:r>
                <a:rPr lang="es-ES" sz="1600">
                  <a:solidFill>
                    <a:schemeClr val="dk1"/>
                  </a:solidFill>
                  <a:latin typeface="Verdana"/>
                  <a:ea typeface="Verdana"/>
                  <a:cs typeface="Verdana"/>
                  <a:sym typeface="Verdana"/>
                </a:rPr>
                <a:t>Es claro que el suelo es el soporte de los ecosistemas y del ambiente, también lo es, para los asentamientos humanos; un ordenamiento sostenible del territorio debe considerar principalmente la gestión del suelo en su esencia ecosistémica y fisicoquímica, sin embargo, los instrumentos de planeación no se articulan de forma que fluyan en la normalidad institucional, esto es, que los planes y programas propuestos tanto por las autoridades ambientales como los de ordenamiento del territorio, en términos de: información, retroalimentación e implementación de acciones conjuntas.</a:t>
              </a:r>
              <a:endParaRPr sz="1600">
                <a:solidFill>
                  <a:schemeClr val="dk1"/>
                </a:solidFill>
                <a:latin typeface="Verdana"/>
                <a:ea typeface="Verdana"/>
                <a:cs typeface="Verdana"/>
                <a:sym typeface="Verdana"/>
              </a:endParaRPr>
            </a:p>
          </p:txBody>
        </p:sp>
        <p:sp>
          <p:nvSpPr>
            <p:cNvPr id="3741" name="Google Shape;3741;p32"/>
            <p:cNvSpPr/>
            <p:nvPr/>
          </p:nvSpPr>
          <p:spPr>
            <a:xfrm>
              <a:off x="473465" y="378154"/>
              <a:ext cx="278700" cy="3888300"/>
            </a:xfrm>
            <a:custGeom>
              <a:rect b="b" l="l" r="r" t="t"/>
              <a:pathLst>
                <a:path extrusionOk="0" h="120000" w="120000">
                  <a:moveTo>
                    <a:pt x="0" y="0"/>
                  </a:moveTo>
                  <a:lnTo>
                    <a:pt x="0" y="120000"/>
                  </a:lnTo>
                  <a:lnTo>
                    <a:pt x="120000" y="120000"/>
                  </a:lnTo>
                </a:path>
              </a:pathLst>
            </a:custGeom>
            <a:noFill/>
            <a:ln cap="flat" cmpd="sng" w="38100">
              <a:solidFill>
                <a:schemeClr val="accent5"/>
              </a:solidFill>
              <a:prstDash val="solid"/>
              <a:round/>
              <a:headEnd len="sm" w="sm" type="none"/>
              <a:tailEnd len="sm" w="sm" type="none"/>
            </a:ln>
            <a:effectLst>
              <a:outerShdw blurRad="40000" rotWithShape="0" dir="5400000" dist="23000">
                <a:srgbClr val="000000">
                  <a:alpha val="34900"/>
                </a:srgbClr>
              </a:outerShdw>
            </a:effectLst>
          </p:spPr>
        </p:sp>
        <p:sp>
          <p:nvSpPr>
            <p:cNvPr id="3742" name="Google Shape;3742;p32"/>
            <p:cNvSpPr/>
            <p:nvPr/>
          </p:nvSpPr>
          <p:spPr>
            <a:xfrm>
              <a:off x="752066" y="3157445"/>
              <a:ext cx="8019600" cy="2218200"/>
            </a:xfrm>
            <a:prstGeom prst="roundRect">
              <a:avLst>
                <a:gd fmla="val 10000" name="adj"/>
              </a:avLst>
            </a:prstGeom>
            <a:gradFill>
              <a:gsLst>
                <a:gs pos="0">
                  <a:srgbClr val="C8B2E9"/>
                </a:gs>
                <a:gs pos="35000">
                  <a:srgbClr val="D6CAED"/>
                </a:gs>
                <a:gs pos="100000">
                  <a:srgbClr val="EFE8FA"/>
                </a:gs>
              </a:gsLst>
              <a:lin ang="16200038" scaled="0"/>
            </a:gradFill>
            <a:ln cap="flat" cmpd="sng" w="9525">
              <a:solidFill>
                <a:srgbClr val="7C5F9F"/>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3" name="Google Shape;3743;p32"/>
            <p:cNvSpPr txBox="1"/>
            <p:nvPr/>
          </p:nvSpPr>
          <p:spPr>
            <a:xfrm>
              <a:off x="817034" y="3222413"/>
              <a:ext cx="7889700" cy="2088300"/>
            </a:xfrm>
            <a:prstGeom prst="rect">
              <a:avLst/>
            </a:prstGeom>
            <a:noFill/>
            <a:ln>
              <a:noFill/>
            </a:ln>
          </p:spPr>
          <p:txBody>
            <a:bodyPr anchorCtr="0" anchor="ctr" bIns="20300" lIns="30475" spcFirstLastPara="1" rIns="30475" wrap="square" tIns="20300">
              <a:noAutofit/>
            </a:bodyPr>
            <a:lstStyle/>
            <a:p>
              <a:pPr indent="0" lvl="0" marL="0" marR="0" rtl="0" algn="just">
                <a:lnSpc>
                  <a:spcPct val="90000"/>
                </a:lnSpc>
                <a:spcBef>
                  <a:spcPts val="0"/>
                </a:spcBef>
                <a:spcAft>
                  <a:spcPts val="0"/>
                </a:spcAft>
                <a:buClr>
                  <a:schemeClr val="dk1"/>
                </a:buClr>
                <a:buSzPts val="1600"/>
                <a:buFont typeface="Verdana"/>
                <a:buNone/>
              </a:pPr>
              <a:r>
                <a:rPr lang="es-ES" sz="1600">
                  <a:solidFill>
                    <a:schemeClr val="dk1"/>
                  </a:solidFill>
                  <a:latin typeface="Verdana"/>
                  <a:ea typeface="Verdana"/>
                  <a:cs typeface="Verdana"/>
                  <a:sym typeface="Verdana"/>
                </a:rPr>
                <a:t>Un aspecto que requiere revisión por parte de las autoridades públicas, es la clasificación agrológica expedida por el IGAC, pues en dichas clases no se incluyen los suelos de uso minero y extractivo, siendo importante en aquellos municipios cuya actividad económica es netamente minera y extractivista; del mismo modo, se observa la necesidad de armonizar las actividades turísticas dentro del uso del suelo rural, pues el impulso del turismo rural, ecológico y los grandes proyectos urbanos en suelo rural han desplazado la vocación del uso del suelo, de manera que los municipios carecen de criterios en el momento de otorgar las respectivas licencias.</a:t>
              </a:r>
              <a:endParaRPr sz="1600">
                <a:solidFill>
                  <a:schemeClr val="dk1"/>
                </a:solidFill>
                <a:latin typeface="Verdana"/>
                <a:ea typeface="Verdana"/>
                <a:cs typeface="Verdana"/>
                <a:sym typeface="Verdana"/>
              </a:endParaRPr>
            </a:p>
          </p:txBody>
        </p:sp>
      </p:grpSp>
      <p:sp>
        <p:nvSpPr>
          <p:cNvPr id="3744" name="Google Shape;3744;p32"/>
          <p:cNvSpPr/>
          <p:nvPr/>
        </p:nvSpPr>
        <p:spPr>
          <a:xfrm>
            <a:off x="1158122" y="6611779"/>
            <a:ext cx="5421600" cy="24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1000">
                <a:solidFill>
                  <a:srgbClr val="4F6128"/>
                </a:solidFill>
                <a:latin typeface="Verdana"/>
                <a:ea typeface="Verdana"/>
                <a:cs typeface="Verdana"/>
                <a:sym typeface="Verdana"/>
              </a:rPr>
              <a:t>* De las que son beneficiarias nueve (9) CARDS en virtud de la Ley 141 de 1994</a:t>
            </a:r>
            <a:endParaRPr sz="1000">
              <a:solidFill>
                <a:srgbClr val="4F6128"/>
              </a:solidFill>
              <a:latin typeface="Verdana"/>
              <a:ea typeface="Verdana"/>
              <a:cs typeface="Verdana"/>
              <a:sym typeface="Verdan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8" name="Shape 3748"/>
        <p:cNvGrpSpPr/>
        <p:nvPr/>
      </p:nvGrpSpPr>
      <p:grpSpPr>
        <a:xfrm>
          <a:off x="0" y="0"/>
          <a:ext cx="0" cy="0"/>
          <a:chOff x="0" y="0"/>
          <a:chExt cx="0" cy="0"/>
        </a:xfrm>
      </p:grpSpPr>
      <p:grpSp>
        <p:nvGrpSpPr>
          <p:cNvPr id="3749" name="Google Shape;3749;p33"/>
          <p:cNvGrpSpPr/>
          <p:nvPr/>
        </p:nvGrpSpPr>
        <p:grpSpPr>
          <a:xfrm>
            <a:off x="93203" y="1342091"/>
            <a:ext cx="8957646" cy="4701950"/>
            <a:chOff x="4427" y="338914"/>
            <a:chExt cx="8957646" cy="4701950"/>
          </a:xfrm>
        </p:grpSpPr>
        <p:sp>
          <p:nvSpPr>
            <p:cNvPr id="3750" name="Google Shape;3750;p33"/>
            <p:cNvSpPr/>
            <p:nvPr/>
          </p:nvSpPr>
          <p:spPr>
            <a:xfrm>
              <a:off x="4427" y="338914"/>
              <a:ext cx="2909700" cy="390600"/>
            </a:xfrm>
            <a:prstGeom prst="roundRect">
              <a:avLst>
                <a:gd fmla="val 10000" name="adj"/>
              </a:avLst>
            </a:prstGeom>
            <a:solidFill>
              <a:srgbClr val="49AC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1" name="Google Shape;3751;p33"/>
            <p:cNvSpPr txBox="1"/>
            <p:nvPr/>
          </p:nvSpPr>
          <p:spPr>
            <a:xfrm>
              <a:off x="15864" y="350351"/>
              <a:ext cx="2886900" cy="367500"/>
            </a:xfrm>
            <a:prstGeom prst="rect">
              <a:avLst/>
            </a:prstGeom>
            <a:noFill/>
            <a:ln>
              <a:noFill/>
            </a:ln>
          </p:spPr>
          <p:txBody>
            <a:bodyPr anchorCtr="0" anchor="ctr" bIns="22850" lIns="34275" spcFirstLastPara="1" rIns="34275" wrap="square" tIns="22850">
              <a:noAutofit/>
            </a:bodyPr>
            <a:lstStyle/>
            <a:p>
              <a:pPr indent="0" lvl="0" marL="0" marR="0" rtl="0" algn="ctr">
                <a:lnSpc>
                  <a:spcPct val="90000"/>
                </a:lnSpc>
                <a:spcBef>
                  <a:spcPts val="0"/>
                </a:spcBef>
                <a:spcAft>
                  <a:spcPts val="0"/>
                </a:spcAft>
                <a:buClr>
                  <a:schemeClr val="lt1"/>
                </a:buClr>
                <a:buSzPts val="1800"/>
                <a:buFont typeface="Verdana"/>
                <a:buNone/>
              </a:pPr>
              <a:r>
                <a:rPr b="1" lang="es-ES" sz="1800">
                  <a:solidFill>
                    <a:schemeClr val="lt1"/>
                  </a:solidFill>
                  <a:latin typeface="Verdana"/>
                  <a:ea typeface="Verdana"/>
                  <a:cs typeface="Verdana"/>
                  <a:sym typeface="Verdana"/>
                </a:rPr>
                <a:t>CONCLUSIONES</a:t>
              </a:r>
              <a:endParaRPr/>
            </a:p>
          </p:txBody>
        </p:sp>
        <p:sp>
          <p:nvSpPr>
            <p:cNvPr id="3752" name="Google Shape;3752;p33"/>
            <p:cNvSpPr/>
            <p:nvPr/>
          </p:nvSpPr>
          <p:spPr>
            <a:xfrm>
              <a:off x="295400" y="729411"/>
              <a:ext cx="291000" cy="1193400"/>
            </a:xfrm>
            <a:custGeom>
              <a:rect b="b" l="l" r="r" t="t"/>
              <a:pathLst>
                <a:path extrusionOk="0" h="120000" w="120000">
                  <a:moveTo>
                    <a:pt x="0" y="0"/>
                  </a:moveTo>
                  <a:lnTo>
                    <a:pt x="0" y="120000"/>
                  </a:lnTo>
                  <a:lnTo>
                    <a:pt x="120000" y="120000"/>
                  </a:lnTo>
                </a:path>
              </a:pathLst>
            </a:custGeom>
            <a:noFill/>
            <a:ln cap="flat" cmpd="sng" w="25400">
              <a:solidFill>
                <a:schemeClr val="accent5"/>
              </a:solidFill>
              <a:prstDash val="solid"/>
              <a:round/>
              <a:headEnd len="sm" w="sm" type="none"/>
              <a:tailEnd len="sm" w="sm" type="none"/>
            </a:ln>
            <a:effectLst>
              <a:outerShdw blurRad="40000" rotWithShape="0" dir="5400000" dist="20000">
                <a:srgbClr val="000000">
                  <a:alpha val="37650"/>
                </a:srgbClr>
              </a:outerShdw>
            </a:effectLst>
          </p:spPr>
        </p:sp>
        <p:sp>
          <p:nvSpPr>
            <p:cNvPr id="3753" name="Google Shape;3753;p33"/>
            <p:cNvSpPr/>
            <p:nvPr/>
          </p:nvSpPr>
          <p:spPr>
            <a:xfrm>
              <a:off x="586373" y="1076926"/>
              <a:ext cx="8349300" cy="1691700"/>
            </a:xfrm>
            <a:prstGeom prst="roundRect">
              <a:avLst>
                <a:gd fmla="val 10000" name="adj"/>
              </a:avLst>
            </a:prstGeom>
            <a:gradFill>
              <a:gsLst>
                <a:gs pos="0">
                  <a:srgbClr val="DAFEA4"/>
                </a:gs>
                <a:gs pos="35000">
                  <a:srgbClr val="E3FEBF"/>
                </a:gs>
                <a:gs pos="100000">
                  <a:srgbClr val="F4FEE6"/>
                </a:gs>
              </a:gsLst>
              <a:lin ang="16200038" scaled="0"/>
            </a:gradFill>
            <a:ln cap="flat" cmpd="sng" w="9525">
              <a:solidFill>
                <a:srgbClr val="97B853"/>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4" name="Google Shape;3754;p33"/>
            <p:cNvSpPr txBox="1"/>
            <p:nvPr/>
          </p:nvSpPr>
          <p:spPr>
            <a:xfrm>
              <a:off x="635919" y="1126472"/>
              <a:ext cx="8250300" cy="1592400"/>
            </a:xfrm>
            <a:prstGeom prst="rect">
              <a:avLst/>
            </a:prstGeom>
            <a:noFill/>
            <a:ln>
              <a:noFill/>
            </a:ln>
          </p:spPr>
          <p:txBody>
            <a:bodyPr anchorCtr="0" anchor="ctr" bIns="20300" lIns="30475" spcFirstLastPara="1" rIns="30475" wrap="square" tIns="20300">
              <a:noAutofit/>
            </a:bodyPr>
            <a:lstStyle/>
            <a:p>
              <a:pPr indent="0" lvl="0" marL="0" marR="0" rtl="0" algn="just">
                <a:lnSpc>
                  <a:spcPct val="90000"/>
                </a:lnSpc>
                <a:spcBef>
                  <a:spcPts val="0"/>
                </a:spcBef>
                <a:spcAft>
                  <a:spcPts val="0"/>
                </a:spcAft>
                <a:buClr>
                  <a:schemeClr val="dk1"/>
                </a:buClr>
                <a:buSzPts val="1600"/>
                <a:buFont typeface="Verdana"/>
                <a:buNone/>
              </a:pPr>
              <a:r>
                <a:rPr lang="es-ES" sz="1600">
                  <a:solidFill>
                    <a:schemeClr val="dk1"/>
                  </a:solidFill>
                  <a:latin typeface="Verdana"/>
                  <a:ea typeface="Verdana"/>
                  <a:cs typeface="Verdana"/>
                  <a:sym typeface="Verdana"/>
                </a:rPr>
                <a:t>La falta de coordinación interinstitucional es un aspecto que impacta en las limitaciones de los municipios, en especial de bajos ingresos (5° y 6° categoría), pues si bien no cuentan con los recursos humanos y presupuestales suficientes para hacer un adecuado ordenamiento de su territorio, no se busca el apoyo en las entidades como las Corporaciones Autónomas Regionales, el IDEAM, los Sistemas de Información Geográfica disponibles en el IGAC, Ministerios de Vivienda y de Agricultura y la UPRA, entre otros. </a:t>
              </a:r>
              <a:endParaRPr sz="1600">
                <a:solidFill>
                  <a:schemeClr val="dk1"/>
                </a:solidFill>
                <a:latin typeface="Verdana"/>
                <a:ea typeface="Verdana"/>
                <a:cs typeface="Verdana"/>
                <a:sym typeface="Verdana"/>
              </a:endParaRPr>
            </a:p>
          </p:txBody>
        </p:sp>
        <p:sp>
          <p:nvSpPr>
            <p:cNvPr id="3755" name="Google Shape;3755;p33"/>
            <p:cNvSpPr/>
            <p:nvPr/>
          </p:nvSpPr>
          <p:spPr>
            <a:xfrm>
              <a:off x="295400" y="729411"/>
              <a:ext cx="291000" cy="3349200"/>
            </a:xfrm>
            <a:custGeom>
              <a:rect b="b" l="l" r="r" t="t"/>
              <a:pathLst>
                <a:path extrusionOk="0" h="120000" w="120000">
                  <a:moveTo>
                    <a:pt x="0" y="0"/>
                  </a:moveTo>
                  <a:lnTo>
                    <a:pt x="0" y="120000"/>
                  </a:lnTo>
                  <a:lnTo>
                    <a:pt x="120000" y="120000"/>
                  </a:lnTo>
                </a:path>
              </a:pathLst>
            </a:custGeom>
            <a:noFill/>
            <a:ln cap="flat" cmpd="sng" w="25400">
              <a:solidFill>
                <a:schemeClr val="accent5"/>
              </a:solidFill>
              <a:prstDash val="solid"/>
              <a:round/>
              <a:headEnd len="sm" w="sm" type="none"/>
              <a:tailEnd len="med" w="med" type="stealth"/>
            </a:ln>
            <a:effectLst>
              <a:outerShdw blurRad="40000" rotWithShape="0" dir="5400000" dist="20000">
                <a:srgbClr val="000000">
                  <a:alpha val="37650"/>
                </a:srgbClr>
              </a:outerShdw>
            </a:effectLst>
          </p:spPr>
        </p:sp>
        <p:sp>
          <p:nvSpPr>
            <p:cNvPr id="3756" name="Google Shape;3756;p33"/>
            <p:cNvSpPr/>
            <p:nvPr/>
          </p:nvSpPr>
          <p:spPr>
            <a:xfrm>
              <a:off x="586373" y="3116064"/>
              <a:ext cx="8375700" cy="1924800"/>
            </a:xfrm>
            <a:prstGeom prst="roundRect">
              <a:avLst>
                <a:gd fmla="val 10000" name="adj"/>
              </a:avLst>
            </a:prstGeom>
            <a:gradFill>
              <a:gsLst>
                <a:gs pos="0">
                  <a:srgbClr val="C8B2E9"/>
                </a:gs>
                <a:gs pos="35000">
                  <a:srgbClr val="D6CAED"/>
                </a:gs>
                <a:gs pos="100000">
                  <a:srgbClr val="EFE8FA"/>
                </a:gs>
              </a:gsLst>
              <a:lin ang="16200038" scaled="0"/>
            </a:gradFill>
            <a:ln cap="flat" cmpd="sng" w="9525">
              <a:solidFill>
                <a:srgbClr val="7C5F9F"/>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7" name="Google Shape;3757;p33"/>
            <p:cNvSpPr txBox="1"/>
            <p:nvPr/>
          </p:nvSpPr>
          <p:spPr>
            <a:xfrm>
              <a:off x="642751" y="3172442"/>
              <a:ext cx="8262900" cy="1812000"/>
            </a:xfrm>
            <a:prstGeom prst="rect">
              <a:avLst/>
            </a:prstGeom>
            <a:noFill/>
            <a:ln>
              <a:noFill/>
            </a:ln>
          </p:spPr>
          <p:txBody>
            <a:bodyPr anchorCtr="0" anchor="ctr" bIns="20300" lIns="30475" spcFirstLastPara="1" rIns="30475" wrap="square" tIns="20300">
              <a:noAutofit/>
            </a:bodyPr>
            <a:lstStyle/>
            <a:p>
              <a:pPr indent="0" lvl="0" marL="0" marR="0" rtl="0" algn="just">
                <a:lnSpc>
                  <a:spcPct val="90000"/>
                </a:lnSpc>
                <a:spcBef>
                  <a:spcPts val="0"/>
                </a:spcBef>
                <a:spcAft>
                  <a:spcPts val="0"/>
                </a:spcAft>
                <a:buClr>
                  <a:schemeClr val="dk1"/>
                </a:buClr>
                <a:buSzPts val="1600"/>
                <a:buFont typeface="Verdana"/>
                <a:buNone/>
              </a:pPr>
              <a:r>
                <a:rPr lang="es-ES" sz="1600">
                  <a:solidFill>
                    <a:schemeClr val="dk1"/>
                  </a:solidFill>
                  <a:latin typeface="Verdana"/>
                  <a:ea typeface="Verdana"/>
                  <a:cs typeface="Verdana"/>
                  <a:sym typeface="Verdana"/>
                </a:rPr>
                <a:t>La falta de actualización de los Planes de Ordenamiento, puede aumentar el desequilibrio territorial en términos de desigualdad y pobreza en la población, toda vez que, de un lado, retrasa las inversiones nacionales por no disponer de usos del suelo apropiados para el desarrollo de las infraestructuras y equipamientos requeridos por los municipios; y por otro lado, aumenta el desconocimiento de las áreas de amenaza y riesgos ambientales, para tomar las acciones de prevención y mitigación cuando se requiera por parte de las autoridades locales.</a:t>
              </a:r>
              <a:endParaRPr sz="1600">
                <a:solidFill>
                  <a:schemeClr val="dk1"/>
                </a:solidFill>
                <a:latin typeface="Verdana"/>
                <a:ea typeface="Verdana"/>
                <a:cs typeface="Verdana"/>
                <a:sym typeface="Verdana"/>
              </a:endParaRPr>
            </a:p>
          </p:txBody>
        </p:sp>
      </p:grpSp>
      <p:sp>
        <p:nvSpPr>
          <p:cNvPr id="3758" name="Google Shape;3758;p33"/>
          <p:cNvSpPr/>
          <p:nvPr/>
        </p:nvSpPr>
        <p:spPr>
          <a:xfrm>
            <a:off x="1158122" y="6611779"/>
            <a:ext cx="5421600" cy="24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1000">
                <a:solidFill>
                  <a:srgbClr val="4F6128"/>
                </a:solidFill>
                <a:latin typeface="Verdana"/>
                <a:ea typeface="Verdana"/>
                <a:cs typeface="Verdana"/>
                <a:sym typeface="Verdana"/>
              </a:rPr>
              <a:t>* De las que son beneficiarias nueve (9) CARDS en virtud de la Ley 141 de 1994</a:t>
            </a:r>
            <a:endParaRPr sz="1000">
              <a:solidFill>
                <a:srgbClr val="4F6128"/>
              </a:solidFill>
              <a:latin typeface="Verdana"/>
              <a:ea typeface="Verdana"/>
              <a:cs typeface="Verdana"/>
              <a:sym typeface="Verdan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2" name="Shape 3762"/>
        <p:cNvGrpSpPr/>
        <p:nvPr/>
      </p:nvGrpSpPr>
      <p:grpSpPr>
        <a:xfrm>
          <a:off x="0" y="0"/>
          <a:ext cx="0" cy="0"/>
          <a:chOff x="0" y="0"/>
          <a:chExt cx="0" cy="0"/>
        </a:xfrm>
      </p:grpSpPr>
      <p:pic>
        <p:nvPicPr>
          <p:cNvPr descr="Contaminación del aire en la fuente de l... | Premium Vector #Freepik  #vector #ciudad #edificio #humo #fa… | Contaminacion del aire, Ciudad  dibujo, Trabajos de arte" id="3763" name="Google Shape;3763;p34"/>
          <p:cNvPicPr preferRelativeResize="0"/>
          <p:nvPr/>
        </p:nvPicPr>
        <p:blipFill rotWithShape="1">
          <a:blip r:embed="rId3">
            <a:alphaModFix/>
          </a:blip>
          <a:srcRect b="3225" l="64863" r="7478" t="53131"/>
          <a:stretch/>
        </p:blipFill>
        <p:spPr>
          <a:xfrm flipH="1">
            <a:off x="0" y="1088281"/>
            <a:ext cx="1390083" cy="2205994"/>
          </a:xfrm>
          <a:prstGeom prst="rect">
            <a:avLst/>
          </a:prstGeom>
          <a:noFill/>
          <a:ln>
            <a:noFill/>
          </a:ln>
        </p:spPr>
      </p:pic>
      <p:grpSp>
        <p:nvGrpSpPr>
          <p:cNvPr id="3764" name="Google Shape;3764;p34"/>
          <p:cNvGrpSpPr/>
          <p:nvPr/>
        </p:nvGrpSpPr>
        <p:grpSpPr>
          <a:xfrm>
            <a:off x="766773" y="2736584"/>
            <a:ext cx="8239379" cy="4057459"/>
            <a:chOff x="4690" y="241960"/>
            <a:chExt cx="8239379" cy="4057459"/>
          </a:xfrm>
        </p:grpSpPr>
        <p:sp>
          <p:nvSpPr>
            <p:cNvPr id="3765" name="Google Shape;3765;p34"/>
            <p:cNvSpPr/>
            <p:nvPr/>
          </p:nvSpPr>
          <p:spPr>
            <a:xfrm>
              <a:off x="98281" y="248963"/>
              <a:ext cx="1671600" cy="831600"/>
            </a:xfrm>
            <a:prstGeom prst="roundRect">
              <a:avLst>
                <a:gd fmla="val 10000" name="adj"/>
              </a:avLst>
            </a:prstGeom>
            <a:solidFill>
              <a:srgbClr val="49AC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6" name="Google Shape;3766;p34"/>
            <p:cNvSpPr txBox="1"/>
            <p:nvPr/>
          </p:nvSpPr>
          <p:spPr>
            <a:xfrm>
              <a:off x="98281" y="248963"/>
              <a:ext cx="1671600" cy="554400"/>
            </a:xfrm>
            <a:prstGeom prst="rect">
              <a:avLst/>
            </a:prstGeom>
            <a:noFill/>
            <a:ln>
              <a:noFill/>
            </a:ln>
          </p:spPr>
          <p:txBody>
            <a:bodyPr anchorCtr="0" anchor="t" bIns="53325" lIns="99550" spcFirstLastPara="1" rIns="99550" wrap="square" tIns="99550">
              <a:noAutofit/>
            </a:bodyPr>
            <a:lstStyle/>
            <a:p>
              <a:pPr indent="0" lvl="0" marL="0" marR="0" rtl="0" algn="l">
                <a:lnSpc>
                  <a:spcPct val="90000"/>
                </a:lnSpc>
                <a:spcBef>
                  <a:spcPts val="0"/>
                </a:spcBef>
                <a:spcAft>
                  <a:spcPts val="0"/>
                </a:spcAft>
                <a:buClr>
                  <a:schemeClr val="lt1"/>
                </a:buClr>
                <a:buSzPts val="1400"/>
                <a:buFont typeface="Verdana"/>
                <a:buNone/>
              </a:pPr>
              <a:r>
                <a:rPr b="1" lang="es-ES" sz="1400">
                  <a:solidFill>
                    <a:schemeClr val="lt1"/>
                  </a:solidFill>
                  <a:latin typeface="Verdana"/>
                  <a:ea typeface="Verdana"/>
                  <a:cs typeface="Verdana"/>
                  <a:sym typeface="Verdana"/>
                </a:rPr>
                <a:t>OBJETIVO GENERAL.</a:t>
              </a:r>
              <a:endParaRPr b="1" sz="1400">
                <a:solidFill>
                  <a:schemeClr val="lt1"/>
                </a:solidFill>
                <a:latin typeface="Verdana"/>
                <a:ea typeface="Verdana"/>
                <a:cs typeface="Verdana"/>
                <a:sym typeface="Verdana"/>
              </a:endParaRPr>
            </a:p>
          </p:txBody>
        </p:sp>
        <p:sp>
          <p:nvSpPr>
            <p:cNvPr id="3767" name="Google Shape;3767;p34"/>
            <p:cNvSpPr/>
            <p:nvPr/>
          </p:nvSpPr>
          <p:spPr>
            <a:xfrm>
              <a:off x="4690" y="844271"/>
              <a:ext cx="2543400" cy="3452100"/>
            </a:xfrm>
            <a:prstGeom prst="roundRect">
              <a:avLst>
                <a:gd fmla="val 10000" name="adj"/>
              </a:avLst>
            </a:prstGeom>
            <a:solidFill>
              <a:schemeClr val="lt1">
                <a:alpha val="89800"/>
              </a:schemeClr>
            </a:solidFill>
            <a:ln cap="flat" cmpd="sng" w="25400">
              <a:solidFill>
                <a:srgbClr val="49AC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8" name="Google Shape;3768;p34"/>
            <p:cNvSpPr txBox="1"/>
            <p:nvPr/>
          </p:nvSpPr>
          <p:spPr>
            <a:xfrm>
              <a:off x="79185" y="918766"/>
              <a:ext cx="2394600" cy="3303000"/>
            </a:xfrm>
            <a:prstGeom prst="rect">
              <a:avLst/>
            </a:prstGeom>
            <a:noFill/>
            <a:ln>
              <a:noFill/>
            </a:ln>
          </p:spPr>
          <p:txBody>
            <a:bodyPr anchorCtr="0" anchor="t" bIns="99550" lIns="99550" spcFirstLastPara="1" rIns="99550" wrap="square" tIns="99550">
              <a:noAutofit/>
            </a:bodyPr>
            <a:lstStyle/>
            <a:p>
              <a:pPr indent="-114300" lvl="1" marL="114300" marR="0" rtl="0" algn="just">
                <a:lnSpc>
                  <a:spcPct val="90000"/>
                </a:lnSpc>
                <a:spcBef>
                  <a:spcPts val="0"/>
                </a:spcBef>
                <a:spcAft>
                  <a:spcPts val="0"/>
                </a:spcAft>
                <a:buClr>
                  <a:schemeClr val="dk1"/>
                </a:buClr>
                <a:buSzPts val="1400"/>
                <a:buFont typeface="Verdana"/>
                <a:buChar char="•"/>
              </a:pPr>
              <a:r>
                <a:rPr b="0" i="0" lang="es-ES" sz="1400" u="none" cap="none" strike="noStrike">
                  <a:solidFill>
                    <a:schemeClr val="dk1"/>
                  </a:solidFill>
                  <a:latin typeface="Verdana"/>
                  <a:ea typeface="Verdana"/>
                  <a:cs typeface="Verdana"/>
                  <a:sym typeface="Verdana"/>
                </a:rPr>
                <a:t>Evaluar el estado de implementación de la Estrategia Nacional de Calidad del Aire (2019), avances y resultados alcanzados a diciembre de 2021 en relación con el monitoreo y modelación del material particulado por parte de las autoridades ambientales urbanas y regionales y del gobierno nacional.</a:t>
              </a:r>
              <a:endParaRPr b="0" i="0" sz="1400" u="none" cap="none" strike="noStrike">
                <a:solidFill>
                  <a:schemeClr val="dk1"/>
                </a:solidFill>
                <a:latin typeface="Verdana"/>
                <a:ea typeface="Verdana"/>
                <a:cs typeface="Verdana"/>
                <a:sym typeface="Verdana"/>
              </a:endParaRPr>
            </a:p>
          </p:txBody>
        </p:sp>
        <p:sp>
          <p:nvSpPr>
            <p:cNvPr id="3769" name="Google Shape;3769;p34"/>
            <p:cNvSpPr/>
            <p:nvPr/>
          </p:nvSpPr>
          <p:spPr>
            <a:xfrm rot="-5333">
              <a:off x="2408328" y="314687"/>
              <a:ext cx="1353602" cy="416100"/>
            </a:xfrm>
            <a:prstGeom prst="rightArrow">
              <a:avLst>
                <a:gd fmla="val 60000" name="adj1"/>
                <a:gd fmla="val 50000" name="adj2"/>
              </a:avLst>
            </a:prstGeom>
            <a:solidFill>
              <a:srgbClr val="49AC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0" name="Google Shape;3770;p34"/>
            <p:cNvSpPr txBox="1"/>
            <p:nvPr/>
          </p:nvSpPr>
          <p:spPr>
            <a:xfrm rot="-5036">
              <a:off x="2408309" y="398071"/>
              <a:ext cx="1228801" cy="2496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400"/>
                <a:buFont typeface="Calibri"/>
                <a:buNone/>
              </a:pPr>
              <a:r>
                <a:t/>
              </a:r>
              <a:endParaRPr sz="400">
                <a:solidFill>
                  <a:schemeClr val="lt1"/>
                </a:solidFill>
                <a:latin typeface="Calibri"/>
                <a:ea typeface="Calibri"/>
                <a:cs typeface="Calibri"/>
                <a:sym typeface="Calibri"/>
              </a:endParaRPr>
            </a:p>
          </p:txBody>
        </p:sp>
        <p:sp>
          <p:nvSpPr>
            <p:cNvPr id="3771" name="Google Shape;3771;p34"/>
            <p:cNvSpPr/>
            <p:nvPr/>
          </p:nvSpPr>
          <p:spPr>
            <a:xfrm>
              <a:off x="4323972" y="241960"/>
              <a:ext cx="2093700" cy="831600"/>
            </a:xfrm>
            <a:prstGeom prst="roundRect">
              <a:avLst>
                <a:gd fmla="val 10000" name="adj"/>
              </a:avLst>
            </a:prstGeom>
            <a:solidFill>
              <a:srgbClr val="F6944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2" name="Google Shape;3772;p34"/>
            <p:cNvSpPr txBox="1"/>
            <p:nvPr/>
          </p:nvSpPr>
          <p:spPr>
            <a:xfrm>
              <a:off x="4323972" y="241960"/>
              <a:ext cx="2093700" cy="554400"/>
            </a:xfrm>
            <a:prstGeom prst="rect">
              <a:avLst/>
            </a:prstGeom>
            <a:noFill/>
            <a:ln>
              <a:noFill/>
            </a:ln>
          </p:spPr>
          <p:txBody>
            <a:bodyPr anchorCtr="0" anchor="t" bIns="53325" lIns="99550" spcFirstLastPara="1" rIns="99550" wrap="square" tIns="99550">
              <a:noAutofit/>
            </a:bodyPr>
            <a:lstStyle/>
            <a:p>
              <a:pPr indent="0" lvl="0" marL="0" marR="0" rtl="0" algn="l">
                <a:lnSpc>
                  <a:spcPct val="90000"/>
                </a:lnSpc>
                <a:spcBef>
                  <a:spcPts val="0"/>
                </a:spcBef>
                <a:spcAft>
                  <a:spcPts val="0"/>
                </a:spcAft>
                <a:buClr>
                  <a:schemeClr val="lt1"/>
                </a:buClr>
                <a:buSzPts val="1400"/>
                <a:buFont typeface="Verdana"/>
                <a:buNone/>
              </a:pPr>
              <a:r>
                <a:rPr b="1" lang="es-ES" sz="1400">
                  <a:solidFill>
                    <a:schemeClr val="lt1"/>
                  </a:solidFill>
                  <a:latin typeface="Verdana"/>
                  <a:ea typeface="Verdana"/>
                  <a:cs typeface="Verdana"/>
                  <a:sym typeface="Verdana"/>
                </a:rPr>
                <a:t>OBJETIVOS ESPECÍFICOS.</a:t>
              </a:r>
              <a:endParaRPr b="1" sz="1400">
                <a:solidFill>
                  <a:schemeClr val="lt1"/>
                </a:solidFill>
                <a:latin typeface="Verdana"/>
                <a:ea typeface="Verdana"/>
                <a:cs typeface="Verdana"/>
                <a:sym typeface="Verdana"/>
              </a:endParaRPr>
            </a:p>
          </p:txBody>
        </p:sp>
        <p:sp>
          <p:nvSpPr>
            <p:cNvPr id="3773" name="Google Shape;3773;p34"/>
            <p:cNvSpPr/>
            <p:nvPr/>
          </p:nvSpPr>
          <p:spPr>
            <a:xfrm>
              <a:off x="3219369" y="839519"/>
              <a:ext cx="5024700" cy="3459900"/>
            </a:xfrm>
            <a:prstGeom prst="roundRect">
              <a:avLst>
                <a:gd fmla="val 10000" name="adj"/>
              </a:avLst>
            </a:prstGeom>
            <a:solidFill>
              <a:schemeClr val="lt1">
                <a:alpha val="89800"/>
              </a:schemeClr>
            </a:solidFill>
            <a:ln cap="flat" cmpd="sng" w="25400">
              <a:solidFill>
                <a:srgbClr val="F694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4" name="Google Shape;3774;p34"/>
            <p:cNvSpPr txBox="1"/>
            <p:nvPr/>
          </p:nvSpPr>
          <p:spPr>
            <a:xfrm>
              <a:off x="3320702" y="940852"/>
              <a:ext cx="4821900" cy="3257100"/>
            </a:xfrm>
            <a:prstGeom prst="rect">
              <a:avLst/>
            </a:prstGeom>
            <a:noFill/>
            <a:ln>
              <a:noFill/>
            </a:ln>
          </p:spPr>
          <p:txBody>
            <a:bodyPr anchorCtr="0" anchor="t" bIns="85325" lIns="85325" spcFirstLastPara="1" rIns="85325" wrap="square" tIns="85325">
              <a:noAutofit/>
            </a:bodyPr>
            <a:lstStyle/>
            <a:p>
              <a:pPr indent="-114300" lvl="1" marL="114300" marR="0" rtl="0" algn="just">
                <a:lnSpc>
                  <a:spcPct val="90000"/>
                </a:lnSpc>
                <a:spcBef>
                  <a:spcPts val="0"/>
                </a:spcBef>
                <a:spcAft>
                  <a:spcPts val="0"/>
                </a:spcAft>
                <a:buClr>
                  <a:schemeClr val="dk1"/>
                </a:buClr>
                <a:buSzPts val="1200"/>
                <a:buFont typeface="Noto Sans Symbols"/>
                <a:buChar char="∙"/>
              </a:pPr>
              <a:r>
                <a:rPr b="0" i="0" lang="es-ES" sz="1200" u="none" cap="none" strike="noStrike">
                  <a:solidFill>
                    <a:schemeClr val="dk1"/>
                  </a:solidFill>
                  <a:latin typeface="Verdana"/>
                  <a:ea typeface="Verdana"/>
                  <a:cs typeface="Verdana"/>
                  <a:sym typeface="Verdana"/>
                </a:rPr>
                <a:t>Analizar las estrategias de reducción de emisiones contaminantes al aire generadas por fuentes fijas y móviles y su impacto en la calidad del aire de las regiones seleccionadas.</a:t>
              </a:r>
              <a:endParaRPr b="0" i="0" sz="1200" u="none" cap="none" strike="noStrike">
                <a:solidFill>
                  <a:schemeClr val="dk1"/>
                </a:solidFill>
                <a:latin typeface="Verdana"/>
                <a:ea typeface="Verdana"/>
                <a:cs typeface="Verdana"/>
                <a:sym typeface="Verdana"/>
              </a:endParaRPr>
            </a:p>
            <a:p>
              <a:pPr indent="-114300" lvl="1" marL="114300" marR="0" rtl="0" algn="just">
                <a:lnSpc>
                  <a:spcPct val="90000"/>
                </a:lnSpc>
                <a:spcBef>
                  <a:spcPts val="180"/>
                </a:spcBef>
                <a:spcAft>
                  <a:spcPts val="0"/>
                </a:spcAft>
                <a:buClr>
                  <a:schemeClr val="dk1"/>
                </a:buClr>
                <a:buSzPts val="1200"/>
                <a:buFont typeface="Noto Sans Symbols"/>
                <a:buChar char="∙"/>
              </a:pPr>
              <a:r>
                <a:rPr b="0" i="0" lang="es-ES" sz="1200" u="none" cap="none" strike="noStrike">
                  <a:solidFill>
                    <a:schemeClr val="dk1"/>
                  </a:solidFill>
                  <a:latin typeface="Verdana"/>
                  <a:ea typeface="Verdana"/>
                  <a:cs typeface="Verdana"/>
                  <a:sym typeface="Verdana"/>
                </a:rPr>
                <a:t>Evaluar la operación del Sistema de Vigilancia de Calidad del Aire-SVCA, así como la aplicación de modelamiento ambiental para la implementación y seguimiento de la gestión de la calidad del aire.</a:t>
              </a:r>
              <a:endParaRPr b="0" i="0" sz="1200" u="none" cap="none" strike="noStrike">
                <a:solidFill>
                  <a:schemeClr val="dk1"/>
                </a:solidFill>
                <a:latin typeface="Verdana"/>
                <a:ea typeface="Verdana"/>
                <a:cs typeface="Verdana"/>
                <a:sym typeface="Verdana"/>
              </a:endParaRPr>
            </a:p>
            <a:p>
              <a:pPr indent="-114300" lvl="1" marL="114300" marR="0" rtl="0" algn="just">
                <a:lnSpc>
                  <a:spcPct val="90000"/>
                </a:lnSpc>
                <a:spcBef>
                  <a:spcPts val="180"/>
                </a:spcBef>
                <a:spcAft>
                  <a:spcPts val="0"/>
                </a:spcAft>
                <a:buClr>
                  <a:schemeClr val="dk1"/>
                </a:buClr>
                <a:buSzPts val="1200"/>
                <a:buFont typeface="Noto Sans Symbols"/>
                <a:buChar char="∙"/>
              </a:pPr>
              <a:r>
                <a:rPr b="0" i="0" lang="es-ES" sz="1200" u="none" cap="none" strike="noStrike">
                  <a:solidFill>
                    <a:schemeClr val="dk1"/>
                  </a:solidFill>
                  <a:latin typeface="Verdana"/>
                  <a:ea typeface="Verdana"/>
                  <a:cs typeface="Verdana"/>
                  <a:sym typeface="Verdana"/>
                </a:rPr>
                <a:t>Determinar la inclusión de los lineamientos de gestión de la calidad del aire en los Planes de Ordenamiento Territorial.</a:t>
              </a:r>
              <a:endParaRPr b="0" i="0" sz="1200" u="none" cap="none" strike="noStrike">
                <a:solidFill>
                  <a:schemeClr val="dk1"/>
                </a:solidFill>
                <a:latin typeface="Verdana"/>
                <a:ea typeface="Verdana"/>
                <a:cs typeface="Verdana"/>
                <a:sym typeface="Verdana"/>
              </a:endParaRPr>
            </a:p>
            <a:p>
              <a:pPr indent="-114300" lvl="1" marL="114300" marR="0" rtl="0" algn="just">
                <a:lnSpc>
                  <a:spcPct val="90000"/>
                </a:lnSpc>
                <a:spcBef>
                  <a:spcPts val="180"/>
                </a:spcBef>
                <a:spcAft>
                  <a:spcPts val="0"/>
                </a:spcAft>
                <a:buClr>
                  <a:schemeClr val="dk1"/>
                </a:buClr>
                <a:buSzPts val="1200"/>
                <a:buFont typeface="Noto Sans Symbols"/>
                <a:buChar char="∙"/>
              </a:pPr>
              <a:r>
                <a:rPr b="0" i="0" lang="es-ES" sz="1200" u="none" cap="none" strike="noStrike">
                  <a:solidFill>
                    <a:schemeClr val="dk1"/>
                  </a:solidFill>
                  <a:latin typeface="Verdana"/>
                  <a:ea typeface="Verdana"/>
                  <a:cs typeface="Verdana"/>
                  <a:sym typeface="Verdana"/>
                </a:rPr>
                <a:t>Cuantificar la inversión de recursos económicos ejecutados por las entidades con competencia en la gestión de la calidad del aire. Así mismo, identificar las estrategias de financiamiento y su contribución a fortalecer la gestión integral de la calidad del aire.</a:t>
              </a:r>
              <a:endParaRPr b="0" i="0" sz="1200" u="none" cap="none" strike="noStrike">
                <a:solidFill>
                  <a:schemeClr val="dk1"/>
                </a:solidFill>
                <a:latin typeface="Verdana"/>
                <a:ea typeface="Verdana"/>
                <a:cs typeface="Verdana"/>
                <a:sym typeface="Verdana"/>
              </a:endParaRPr>
            </a:p>
          </p:txBody>
        </p:sp>
      </p:grpSp>
      <p:sp>
        <p:nvSpPr>
          <p:cNvPr id="3775" name="Google Shape;3775;p34"/>
          <p:cNvSpPr txBox="1"/>
          <p:nvPr/>
        </p:nvSpPr>
        <p:spPr>
          <a:xfrm>
            <a:off x="762083" y="1031922"/>
            <a:ext cx="7619700" cy="969600"/>
          </a:xfrm>
          <a:prstGeom prst="rect">
            <a:avLst/>
          </a:prstGeom>
          <a:noFill/>
          <a:ln>
            <a:noFill/>
          </a:ln>
        </p:spPr>
        <p:txBody>
          <a:bodyPr anchorCtr="0" anchor="t" bIns="45700" lIns="91425" spcFirstLastPara="1" rIns="91425" wrap="square" tIns="45700">
            <a:spAutoFit/>
          </a:bodyPr>
          <a:lstStyle/>
          <a:p>
            <a:pPr indent="450215" lvl="0" marL="0" marR="0" rtl="0" algn="ctr">
              <a:spcBef>
                <a:spcPts val="0"/>
              </a:spcBef>
              <a:spcAft>
                <a:spcPts val="0"/>
              </a:spcAft>
              <a:buNone/>
            </a:pPr>
            <a:r>
              <a:rPr b="1" lang="es-ES" sz="1400">
                <a:solidFill>
                  <a:srgbClr val="4F6128"/>
                </a:solidFill>
                <a:latin typeface="Verdana"/>
                <a:ea typeface="Verdana"/>
                <a:cs typeface="Verdana"/>
                <a:sym typeface="Verdana"/>
              </a:rPr>
              <a:t>CAPITULO V IERNA 2021-2022</a:t>
            </a:r>
            <a:endParaRPr/>
          </a:p>
          <a:p>
            <a:pPr indent="450215" lvl="0" marL="0" marR="0" rtl="0" algn="ctr">
              <a:spcBef>
                <a:spcPts val="600"/>
              </a:spcBef>
              <a:spcAft>
                <a:spcPts val="0"/>
              </a:spcAft>
              <a:buNone/>
            </a:pPr>
            <a:r>
              <a:rPr b="1" lang="es-ES" sz="1800">
                <a:solidFill>
                  <a:schemeClr val="accent2"/>
                </a:solidFill>
                <a:latin typeface="Verdana"/>
                <a:ea typeface="Verdana"/>
                <a:cs typeface="Verdana"/>
                <a:sym typeface="Verdana"/>
              </a:rPr>
              <a:t>EVALUACIÓN DE LA IMPLEMENTACIÓN DE LA ESTRATEGIA DE LA CALIDAD DEL AIRE</a:t>
            </a:r>
            <a:r>
              <a:rPr b="1" lang="es-ES" sz="2000">
                <a:solidFill>
                  <a:schemeClr val="accent2"/>
                </a:solidFill>
                <a:latin typeface="Verdana"/>
                <a:ea typeface="Verdana"/>
                <a:cs typeface="Verdana"/>
                <a:sym typeface="Verdana"/>
              </a:rPr>
              <a:t>.</a:t>
            </a:r>
            <a:endParaRPr sz="2000">
              <a:solidFill>
                <a:schemeClr val="accent2"/>
              </a:solidFill>
              <a:latin typeface="Verdana"/>
              <a:ea typeface="Verdana"/>
              <a:cs typeface="Verdana"/>
              <a:sym typeface="Verdana"/>
            </a:endParaRPr>
          </a:p>
        </p:txBody>
      </p:sp>
      <p:pic>
        <p:nvPicPr>
          <p:cNvPr id="3776" name="Google Shape;3776;p34"/>
          <p:cNvPicPr preferRelativeResize="0"/>
          <p:nvPr/>
        </p:nvPicPr>
        <p:blipFill rotWithShape="1">
          <a:blip r:embed="rId4">
            <a:alphaModFix/>
          </a:blip>
          <a:srcRect b="0" l="0" r="11793" t="0"/>
          <a:stretch/>
        </p:blipFill>
        <p:spPr>
          <a:xfrm>
            <a:off x="7218232" y="2169850"/>
            <a:ext cx="1925768" cy="1124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8" name="Shape 3018"/>
        <p:cNvGrpSpPr/>
        <p:nvPr/>
      </p:nvGrpSpPr>
      <p:grpSpPr>
        <a:xfrm>
          <a:off x="0" y="0"/>
          <a:ext cx="0" cy="0"/>
          <a:chOff x="0" y="0"/>
          <a:chExt cx="0" cy="0"/>
        </a:xfrm>
      </p:grpSpPr>
      <p:pic>
        <p:nvPicPr>
          <p:cNvPr id="3019" name="Google Shape;3019;p8"/>
          <p:cNvPicPr preferRelativeResize="0"/>
          <p:nvPr/>
        </p:nvPicPr>
        <p:blipFill rotWithShape="1">
          <a:blip r:embed="rId3">
            <a:alphaModFix/>
          </a:blip>
          <a:srcRect b="0" l="0" r="0" t="0"/>
          <a:stretch/>
        </p:blipFill>
        <p:spPr>
          <a:xfrm>
            <a:off x="1" y="1064651"/>
            <a:ext cx="9143999" cy="5793350"/>
          </a:xfrm>
          <a:prstGeom prst="rect">
            <a:avLst/>
          </a:prstGeom>
          <a:noFill/>
          <a:ln>
            <a:noFill/>
          </a:ln>
          <a:effectLst>
            <a:glow rad="127000">
              <a:srgbClr val="4F81BD">
                <a:alpha val="0"/>
              </a:srgbClr>
            </a:glow>
          </a:effectLst>
        </p:spPr>
      </p:pic>
      <p:sp>
        <p:nvSpPr>
          <p:cNvPr id="3020" name="Google Shape;3020;p8"/>
          <p:cNvSpPr txBox="1"/>
          <p:nvPr/>
        </p:nvSpPr>
        <p:spPr>
          <a:xfrm>
            <a:off x="833936" y="4689988"/>
            <a:ext cx="7611900" cy="2400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s-ES" sz="1800" u="none" cap="none" strike="noStrike">
                <a:solidFill>
                  <a:srgbClr val="FBED3B"/>
                </a:solidFill>
                <a:latin typeface="Verdana"/>
                <a:ea typeface="Verdana"/>
                <a:cs typeface="Verdana"/>
                <a:sym typeface="Verdana"/>
              </a:rPr>
              <a:t>CARLOS FELIPE CÓRDOBA LARRARTE</a:t>
            </a:r>
            <a:endParaRPr/>
          </a:p>
          <a:p>
            <a:pPr indent="0" lvl="0" marL="0" marR="0" rtl="0" algn="ctr">
              <a:spcBef>
                <a:spcPts val="0"/>
              </a:spcBef>
              <a:spcAft>
                <a:spcPts val="0"/>
              </a:spcAft>
              <a:buNone/>
            </a:pPr>
            <a:r>
              <a:rPr b="1" i="0" lang="es-ES" sz="1800" u="none" cap="none" strike="noStrike">
                <a:solidFill>
                  <a:srgbClr val="FBED3B"/>
                </a:solidFill>
                <a:latin typeface="Verdana"/>
                <a:ea typeface="Verdana"/>
                <a:cs typeface="Verdana"/>
                <a:sym typeface="Verdana"/>
              </a:rPr>
              <a:t>CONTRALOR GENERAL DE LA REPÚBLICA</a:t>
            </a:r>
            <a:endParaRPr/>
          </a:p>
          <a:p>
            <a:pPr indent="0" lvl="0" marL="0" marR="0" rtl="0" algn="ctr">
              <a:spcBef>
                <a:spcPts val="0"/>
              </a:spcBef>
              <a:spcAft>
                <a:spcPts val="0"/>
              </a:spcAft>
              <a:buNone/>
            </a:pPr>
            <a:r>
              <a:rPr b="1" i="0" lang="es-ES" sz="1800" u="none" cap="none" strike="noStrike">
                <a:solidFill>
                  <a:srgbClr val="FBED3B"/>
                </a:solidFill>
                <a:latin typeface="Verdana"/>
                <a:ea typeface="Verdana"/>
                <a:cs typeface="Verdana"/>
                <a:sym typeface="Verdana"/>
              </a:rPr>
              <a:t>2018-2022</a:t>
            </a:r>
            <a:endParaRPr b="1" i="0" sz="2400" u="none" cap="none" strike="noStrike">
              <a:solidFill>
                <a:srgbClr val="FBED3B"/>
              </a:solidFill>
              <a:latin typeface="Verdana"/>
              <a:ea typeface="Verdana"/>
              <a:cs typeface="Verdana"/>
              <a:sym typeface="Verdana"/>
            </a:endParaRPr>
          </a:p>
          <a:p>
            <a:pPr indent="0" lvl="0" marL="0" marR="0" rtl="0" algn="ctr">
              <a:spcBef>
                <a:spcPts val="0"/>
              </a:spcBef>
              <a:spcAft>
                <a:spcPts val="0"/>
              </a:spcAft>
              <a:buNone/>
            </a:pPr>
            <a:r>
              <a:rPr b="1" i="0" lang="es-ES" sz="1800" u="none" cap="none" strike="noStrike">
                <a:solidFill>
                  <a:srgbClr val="FBED3B"/>
                </a:solidFill>
                <a:latin typeface="Verdana"/>
                <a:ea typeface="Verdana"/>
                <a:cs typeface="Verdana"/>
                <a:sym typeface="Verdana"/>
              </a:rPr>
              <a:t>CARLOS HERNÁN RODRIGUEZ BECERRA</a:t>
            </a:r>
            <a:endParaRPr/>
          </a:p>
          <a:p>
            <a:pPr indent="0" lvl="0" marL="0" marR="0" rtl="0" algn="ctr">
              <a:spcBef>
                <a:spcPts val="0"/>
              </a:spcBef>
              <a:spcAft>
                <a:spcPts val="0"/>
              </a:spcAft>
              <a:buNone/>
            </a:pPr>
            <a:r>
              <a:rPr b="1" i="0" lang="es-ES" sz="1800" u="none" cap="none" strike="noStrike">
                <a:solidFill>
                  <a:srgbClr val="FBED3B"/>
                </a:solidFill>
                <a:latin typeface="Verdana"/>
                <a:ea typeface="Verdana"/>
                <a:cs typeface="Verdana"/>
                <a:sym typeface="Verdana"/>
              </a:rPr>
              <a:t>CONTRALOR GENERAL DE LA REPÚBLICA</a:t>
            </a:r>
            <a:endParaRPr/>
          </a:p>
          <a:p>
            <a:pPr indent="0" lvl="0" marL="0" marR="0" rtl="0" algn="ctr">
              <a:spcBef>
                <a:spcPts val="0"/>
              </a:spcBef>
              <a:spcAft>
                <a:spcPts val="0"/>
              </a:spcAft>
              <a:buNone/>
            </a:pPr>
            <a:r>
              <a:rPr b="1" i="0" lang="es-ES" sz="1800" u="none" cap="none" strike="noStrike">
                <a:solidFill>
                  <a:srgbClr val="FBED3B"/>
                </a:solidFill>
                <a:latin typeface="Verdana"/>
                <a:ea typeface="Verdana"/>
                <a:cs typeface="Verdana"/>
                <a:sym typeface="Verdana"/>
              </a:rPr>
              <a:t>2022-2026</a:t>
            </a:r>
            <a:endParaRPr b="1" i="0" sz="2400" u="none" cap="none" strike="noStrike">
              <a:solidFill>
                <a:srgbClr val="FBED3B"/>
              </a:solidFill>
              <a:latin typeface="Verdana"/>
              <a:ea typeface="Verdana"/>
              <a:cs typeface="Verdana"/>
              <a:sym typeface="Verdana"/>
            </a:endParaRPr>
          </a:p>
          <a:p>
            <a:pPr indent="0" lvl="0" marL="0" marR="0" rtl="0" algn="ctr">
              <a:spcBef>
                <a:spcPts val="0"/>
              </a:spcBef>
              <a:spcAft>
                <a:spcPts val="0"/>
              </a:spcAft>
              <a:buNone/>
            </a:pPr>
            <a:r>
              <a:rPr b="1" i="0" lang="es-ES" sz="1800" u="none" cap="none" strike="noStrike">
                <a:solidFill>
                  <a:srgbClr val="FBED3B"/>
                </a:solidFill>
                <a:latin typeface="Verdana"/>
                <a:ea typeface="Verdana"/>
                <a:cs typeface="Verdana"/>
                <a:sym typeface="Verdana"/>
              </a:rPr>
              <a:t> </a:t>
            </a:r>
            <a:endParaRPr/>
          </a:p>
          <a:p>
            <a:pPr indent="0" lvl="0" marL="0" marR="0" rtl="0" algn="ctr">
              <a:spcBef>
                <a:spcPts val="0"/>
              </a:spcBef>
              <a:spcAft>
                <a:spcPts val="0"/>
              </a:spcAft>
              <a:buNone/>
            </a:pPr>
            <a:r>
              <a:t/>
            </a:r>
            <a:endParaRPr b="0" i="0" sz="2400" u="none" cap="none" strike="noStrike">
              <a:solidFill>
                <a:schemeClr val="dk1"/>
              </a:solidFill>
              <a:latin typeface="Verdana"/>
              <a:ea typeface="Verdana"/>
              <a:cs typeface="Verdana"/>
              <a:sym typeface="Verdana"/>
            </a:endParaRPr>
          </a:p>
        </p:txBody>
      </p:sp>
      <p:sp>
        <p:nvSpPr>
          <p:cNvPr id="3021" name="Google Shape;3021;p8"/>
          <p:cNvSpPr/>
          <p:nvPr/>
        </p:nvSpPr>
        <p:spPr>
          <a:xfrm>
            <a:off x="352887" y="1188140"/>
            <a:ext cx="8278500" cy="1200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ES" sz="2400" u="none" cap="none" strike="noStrike">
                <a:solidFill>
                  <a:srgbClr val="C00000"/>
                </a:solidFill>
                <a:latin typeface="Verdana"/>
                <a:ea typeface="Verdana"/>
                <a:cs typeface="Verdana"/>
                <a:sym typeface="Verdana"/>
              </a:rPr>
              <a:t>INFORME SOBRE EL ESTADO DE LOS RECURSOS NATURALES Y DEL AMBIENTE -IERNA 2021-2022</a:t>
            </a:r>
            <a:endParaRPr b="0" i="0" sz="2000" u="none" cap="none" strike="noStrike">
              <a:solidFill>
                <a:srgbClr val="C00000"/>
              </a:solidFill>
              <a:latin typeface="Verdana"/>
              <a:ea typeface="Verdana"/>
              <a:cs typeface="Verdana"/>
              <a:sym typeface="Verdan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0" name="Shape 3780"/>
        <p:cNvGrpSpPr/>
        <p:nvPr/>
      </p:nvGrpSpPr>
      <p:grpSpPr>
        <a:xfrm>
          <a:off x="0" y="0"/>
          <a:ext cx="0" cy="0"/>
          <a:chOff x="0" y="0"/>
          <a:chExt cx="0" cy="0"/>
        </a:xfrm>
      </p:grpSpPr>
      <p:grpSp>
        <p:nvGrpSpPr>
          <p:cNvPr id="3781" name="Google Shape;3781;p35"/>
          <p:cNvGrpSpPr/>
          <p:nvPr/>
        </p:nvGrpSpPr>
        <p:grpSpPr>
          <a:xfrm>
            <a:off x="320490" y="1814775"/>
            <a:ext cx="7991677" cy="5043082"/>
            <a:chOff x="320490" y="346922"/>
            <a:chExt cx="7991677" cy="5043082"/>
          </a:xfrm>
        </p:grpSpPr>
        <p:sp>
          <p:nvSpPr>
            <p:cNvPr id="3782" name="Google Shape;3782;p35"/>
            <p:cNvSpPr/>
            <p:nvPr/>
          </p:nvSpPr>
          <p:spPr>
            <a:xfrm>
              <a:off x="839234" y="396958"/>
              <a:ext cx="7449000" cy="1263000"/>
            </a:xfrm>
            <a:prstGeom prst="rect">
              <a:avLst/>
            </a:prstGeom>
            <a:solidFill>
              <a:srgbClr val="FFCC66"/>
            </a:solidFill>
            <a:ln cap="flat" cmpd="sng" w="9525">
              <a:solidFill>
                <a:srgbClr val="F5913F"/>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3" name="Google Shape;3783;p35"/>
            <p:cNvSpPr txBox="1"/>
            <p:nvPr/>
          </p:nvSpPr>
          <p:spPr>
            <a:xfrm>
              <a:off x="839234" y="396958"/>
              <a:ext cx="7449000" cy="1263000"/>
            </a:xfrm>
            <a:prstGeom prst="rect">
              <a:avLst/>
            </a:prstGeom>
            <a:noFill/>
            <a:ln>
              <a:noFill/>
            </a:ln>
          </p:spPr>
          <p:txBody>
            <a:bodyPr anchorCtr="0" anchor="ctr" bIns="60950" lIns="773350" spcFirstLastPara="1" rIns="60950" wrap="square" tIns="60950">
              <a:noAutofit/>
            </a:bodyPr>
            <a:lstStyle/>
            <a:p>
              <a:pPr indent="0" lvl="0" marL="0" marR="0" rtl="0" algn="just">
                <a:lnSpc>
                  <a:spcPct val="90000"/>
                </a:lnSpc>
                <a:spcBef>
                  <a:spcPts val="0"/>
                </a:spcBef>
                <a:spcAft>
                  <a:spcPts val="0"/>
                </a:spcAft>
                <a:buClr>
                  <a:schemeClr val="dk1"/>
                </a:buClr>
                <a:buSzPts val="1600"/>
                <a:buFont typeface="Verdana"/>
                <a:buNone/>
              </a:pPr>
              <a:r>
                <a:rPr lang="es-ES" sz="1600">
                  <a:solidFill>
                    <a:schemeClr val="dk1"/>
                  </a:solidFill>
                  <a:latin typeface="Verdana"/>
                  <a:ea typeface="Verdana"/>
                  <a:cs typeface="Verdana"/>
                  <a:sym typeface="Verdana"/>
                </a:rPr>
                <a:t>Si bien se ha avanzado en la integración de los contaminantes climáticos de vida corta en la gestión ambiental de gobierno y autoridades ambientales, aún falta la inclusión de estos en los sistemas de monitoreo, reporte y verificación existentes y/o en desarrollo, como lo plantea la ENCA. </a:t>
              </a:r>
              <a:endParaRPr/>
            </a:p>
          </p:txBody>
        </p:sp>
        <p:sp>
          <p:nvSpPr>
            <p:cNvPr id="3784" name="Google Shape;3784;p35"/>
            <p:cNvSpPr/>
            <p:nvPr/>
          </p:nvSpPr>
          <p:spPr>
            <a:xfrm>
              <a:off x="330496" y="346922"/>
              <a:ext cx="1072500" cy="1450500"/>
            </a:xfrm>
            <a:prstGeom prst="rect">
              <a:avLst/>
            </a:prstGeom>
            <a:blipFill rotWithShape="1">
              <a:blip r:embed="rId3">
                <a:alphaModFix/>
              </a:blip>
              <a:stretch>
                <a:fillRect b="0" l="-59996" r="-59987"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5" name="Google Shape;3785;p35"/>
            <p:cNvSpPr/>
            <p:nvPr/>
          </p:nvSpPr>
          <p:spPr>
            <a:xfrm>
              <a:off x="1346166" y="1867844"/>
              <a:ext cx="6966000" cy="1341900"/>
            </a:xfrm>
            <a:prstGeom prst="rect">
              <a:avLst/>
            </a:prstGeom>
            <a:solidFill>
              <a:srgbClr val="CCCC00"/>
            </a:solidFill>
            <a:ln cap="flat" cmpd="sng" w="9525">
              <a:solidFill>
                <a:srgbClr val="97B853"/>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6" name="Google Shape;3786;p35"/>
            <p:cNvSpPr txBox="1"/>
            <p:nvPr/>
          </p:nvSpPr>
          <p:spPr>
            <a:xfrm>
              <a:off x="1346166" y="1867844"/>
              <a:ext cx="6966000" cy="1341900"/>
            </a:xfrm>
            <a:prstGeom prst="rect">
              <a:avLst/>
            </a:prstGeom>
            <a:noFill/>
            <a:ln>
              <a:noFill/>
            </a:ln>
          </p:spPr>
          <p:txBody>
            <a:bodyPr anchorCtr="0" anchor="ctr" bIns="60950" lIns="773350" spcFirstLastPara="1" rIns="60950" wrap="square" tIns="60950">
              <a:noAutofit/>
            </a:bodyPr>
            <a:lstStyle/>
            <a:p>
              <a:pPr indent="0" lvl="0" marL="0" marR="0" rtl="0" algn="just">
                <a:lnSpc>
                  <a:spcPct val="90000"/>
                </a:lnSpc>
                <a:spcBef>
                  <a:spcPts val="0"/>
                </a:spcBef>
                <a:spcAft>
                  <a:spcPts val="0"/>
                </a:spcAft>
                <a:buClr>
                  <a:schemeClr val="dk1"/>
                </a:buClr>
                <a:buSzPts val="1600"/>
                <a:buFont typeface="Verdana"/>
                <a:buNone/>
              </a:pPr>
              <a:r>
                <a:rPr lang="es-ES" sz="1600">
                  <a:solidFill>
                    <a:schemeClr val="dk1"/>
                  </a:solidFill>
                  <a:latin typeface="Verdana"/>
                  <a:ea typeface="Verdana"/>
                  <a:cs typeface="Verdana"/>
                  <a:sym typeface="Verdana"/>
                </a:rPr>
                <a:t>A la fecha no se han desarrollado y/o consolidado factores de emisión locales por parte de las CAR, para la elaboración de inventarios de emisión. Es de anotar que para el cumplimiento de esta meta las autoridades ambientales tenían plazo hasta 2021. </a:t>
              </a:r>
              <a:endParaRPr/>
            </a:p>
          </p:txBody>
        </p:sp>
        <p:sp>
          <p:nvSpPr>
            <p:cNvPr id="3787" name="Google Shape;3787;p35"/>
            <p:cNvSpPr/>
            <p:nvPr/>
          </p:nvSpPr>
          <p:spPr>
            <a:xfrm>
              <a:off x="406512" y="1961152"/>
              <a:ext cx="1134300" cy="1149600"/>
            </a:xfrm>
            <a:prstGeom prst="rect">
              <a:avLst/>
            </a:prstGeom>
            <a:blipFill rotWithShape="1">
              <a:blip r:embed="rId4">
                <a:alphaModFix/>
              </a:blip>
              <a:stretch>
                <a:fillRect b="0" l="-999" r="-999"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8" name="Google Shape;3788;p35"/>
            <p:cNvSpPr/>
            <p:nvPr/>
          </p:nvSpPr>
          <p:spPr>
            <a:xfrm>
              <a:off x="1313520" y="3470852"/>
              <a:ext cx="6990300" cy="1793400"/>
            </a:xfrm>
            <a:prstGeom prst="rect">
              <a:avLst/>
            </a:prstGeom>
            <a:solidFill>
              <a:srgbClr val="FF9225"/>
            </a:solidFill>
            <a:ln cap="flat" cmpd="sng" w="9525">
              <a:solidFill>
                <a:srgbClr val="CC6600"/>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9" name="Google Shape;3789;p35"/>
            <p:cNvSpPr txBox="1"/>
            <p:nvPr/>
          </p:nvSpPr>
          <p:spPr>
            <a:xfrm>
              <a:off x="1313520" y="3470852"/>
              <a:ext cx="6990300" cy="1793400"/>
            </a:xfrm>
            <a:prstGeom prst="rect">
              <a:avLst/>
            </a:prstGeom>
            <a:noFill/>
            <a:ln>
              <a:noFill/>
            </a:ln>
          </p:spPr>
          <p:txBody>
            <a:bodyPr anchorCtr="0" anchor="ctr" bIns="60950" lIns="773350" spcFirstLastPara="1" rIns="60950" wrap="square" tIns="60950">
              <a:noAutofit/>
            </a:bodyPr>
            <a:lstStyle/>
            <a:p>
              <a:pPr indent="0" lvl="0" marL="0" marR="0" rtl="0" algn="just">
                <a:lnSpc>
                  <a:spcPct val="90000"/>
                </a:lnSpc>
                <a:spcBef>
                  <a:spcPts val="0"/>
                </a:spcBef>
                <a:spcAft>
                  <a:spcPts val="0"/>
                </a:spcAft>
                <a:buClr>
                  <a:schemeClr val="dk1"/>
                </a:buClr>
                <a:buSzPts val="1600"/>
                <a:buFont typeface="Verdana"/>
                <a:buNone/>
              </a:pPr>
              <a:r>
                <a:rPr lang="es-ES" sz="1600">
                  <a:solidFill>
                    <a:schemeClr val="dk1"/>
                  </a:solidFill>
                  <a:latin typeface="Verdana"/>
                  <a:ea typeface="Verdana"/>
                  <a:cs typeface="Verdana"/>
                  <a:sym typeface="Verdana"/>
                </a:rPr>
                <a:t>La CGR evidencia que hace falta mayor presupuesto para la actualización de los inventarios de emisiones tanto a nivel nacional como en las ciudades con mayor problemática de calidad del aire pues se encontró que 2 de las 3 AAU hacen esta actualización cada 5 años debido al gran costo que requiere, aunque esta debería depender de los cambios del parque automotor del territorio. </a:t>
              </a:r>
              <a:endParaRPr sz="1600">
                <a:solidFill>
                  <a:schemeClr val="dk1"/>
                </a:solidFill>
                <a:latin typeface="Verdana"/>
                <a:ea typeface="Verdana"/>
                <a:cs typeface="Verdana"/>
                <a:sym typeface="Verdana"/>
              </a:endParaRPr>
            </a:p>
          </p:txBody>
        </p:sp>
        <p:sp>
          <p:nvSpPr>
            <p:cNvPr id="3790" name="Google Shape;3790;p35"/>
            <p:cNvSpPr/>
            <p:nvPr/>
          </p:nvSpPr>
          <p:spPr>
            <a:xfrm>
              <a:off x="320490" y="3378804"/>
              <a:ext cx="1332000" cy="2011200"/>
            </a:xfrm>
            <a:prstGeom prst="rect">
              <a:avLst/>
            </a:prstGeom>
            <a:blipFill rotWithShape="1">
              <a:blip r:embed="rId5">
                <a:alphaModFix/>
              </a:blip>
              <a:stretch>
                <a:fillRect b="0" l="-24998" r="-24998"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91" name="Google Shape;3791;p35"/>
          <p:cNvSpPr txBox="1"/>
          <p:nvPr/>
        </p:nvSpPr>
        <p:spPr>
          <a:xfrm>
            <a:off x="535123" y="1122966"/>
            <a:ext cx="8480700" cy="47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2000"/>
              <a:buFont typeface="Arial"/>
              <a:buNone/>
            </a:pPr>
            <a:r>
              <a:rPr b="1" lang="es-ES" sz="2000">
                <a:solidFill>
                  <a:srgbClr val="953734"/>
                </a:solidFill>
                <a:latin typeface="Verdana"/>
                <a:ea typeface="Verdana"/>
                <a:cs typeface="Verdana"/>
                <a:sym typeface="Verdana"/>
              </a:rPr>
              <a:t>CONCLUSIONES</a:t>
            </a:r>
            <a:endParaRPr b="1" sz="2000">
              <a:solidFill>
                <a:srgbClr val="953734"/>
              </a:solidFill>
              <a:latin typeface="Verdana"/>
              <a:ea typeface="Verdana"/>
              <a:cs typeface="Verdana"/>
              <a:sym typeface="Verdan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5" name="Shape 3795"/>
        <p:cNvGrpSpPr/>
        <p:nvPr/>
      </p:nvGrpSpPr>
      <p:grpSpPr>
        <a:xfrm>
          <a:off x="0" y="0"/>
          <a:ext cx="0" cy="0"/>
          <a:chOff x="0" y="0"/>
          <a:chExt cx="0" cy="0"/>
        </a:xfrm>
      </p:grpSpPr>
      <p:grpSp>
        <p:nvGrpSpPr>
          <p:cNvPr id="3796" name="Google Shape;3796;p36"/>
          <p:cNvGrpSpPr/>
          <p:nvPr/>
        </p:nvGrpSpPr>
        <p:grpSpPr>
          <a:xfrm>
            <a:off x="1136075" y="1493700"/>
            <a:ext cx="7779606" cy="2672244"/>
            <a:chOff x="862192" y="3201652"/>
            <a:chExt cx="7714037" cy="2252587"/>
          </a:xfrm>
        </p:grpSpPr>
        <p:sp>
          <p:nvSpPr>
            <p:cNvPr id="3797" name="Google Shape;3797;p36"/>
            <p:cNvSpPr/>
            <p:nvPr/>
          </p:nvSpPr>
          <p:spPr>
            <a:xfrm>
              <a:off x="927129" y="3201652"/>
              <a:ext cx="7649100" cy="2235300"/>
            </a:xfrm>
            <a:prstGeom prst="rect">
              <a:avLst/>
            </a:prstGeom>
            <a:solidFill>
              <a:schemeClr val="lt1">
                <a:alpha val="40000"/>
              </a:schemeClr>
            </a:solidFill>
            <a:ln cap="flat" cmpd="sng" w="9525">
              <a:solidFill>
                <a:srgbClr val="4A7D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8" name="Google Shape;3798;p36"/>
            <p:cNvSpPr txBox="1"/>
            <p:nvPr/>
          </p:nvSpPr>
          <p:spPr>
            <a:xfrm>
              <a:off x="862192" y="3218939"/>
              <a:ext cx="7649100" cy="2235300"/>
            </a:xfrm>
            <a:prstGeom prst="rect">
              <a:avLst/>
            </a:prstGeom>
            <a:solidFill>
              <a:srgbClr val="FFCC66"/>
            </a:solidFill>
            <a:ln cap="flat" cmpd="sng" w="25400">
              <a:solidFill>
                <a:srgbClr val="FFC000"/>
              </a:solidFill>
              <a:prstDash val="solid"/>
              <a:round/>
              <a:headEnd len="sm" w="sm" type="none"/>
              <a:tailEnd len="sm" w="sm" type="none"/>
            </a:ln>
          </p:spPr>
          <p:txBody>
            <a:bodyPr anchorCtr="0" anchor="ctr" bIns="64750" lIns="765600" spcFirstLastPara="1" rIns="64750" wrap="square" tIns="64750">
              <a:noAutofit/>
            </a:bodyPr>
            <a:lstStyle/>
            <a:p>
              <a:pPr indent="0" lvl="0" marL="0" marR="0" rtl="0" algn="just">
                <a:lnSpc>
                  <a:spcPct val="90000"/>
                </a:lnSpc>
                <a:spcBef>
                  <a:spcPts val="0"/>
                </a:spcBef>
                <a:spcAft>
                  <a:spcPts val="0"/>
                </a:spcAft>
                <a:buClr>
                  <a:schemeClr val="dk1"/>
                </a:buClr>
                <a:buSzPts val="1600"/>
                <a:buFont typeface="Verdana"/>
                <a:buNone/>
              </a:pPr>
              <a:r>
                <a:rPr lang="es-ES" sz="1600">
                  <a:solidFill>
                    <a:schemeClr val="dk1"/>
                  </a:solidFill>
                  <a:latin typeface="Verdana"/>
                  <a:ea typeface="Verdana"/>
                  <a:cs typeface="Verdana"/>
                  <a:sym typeface="Verdana"/>
                </a:rPr>
                <a:t>Existe un retraso en la publicación de la nueva normatividad relacionada con límites máximos permisibles de emisiones de contaminantes provenientes de fuentes móviles (debió publicarse el 2020, ENCA) y en la actualización de los límites máximos permisibles de emisión relacionadas con fuentes fijas (debió actualizarse en 2021, ENCA). Así como, en la actualización del Protocolo para el control y vigilancia de la contaminación atmosférica generada por fuentes fijas, la guía de modelización de calidad del aire y los lineamientos nacionales de caracterización fisicoquímica del material particulado que debieron publicarse en 2021 y la estrategia nacional de cero y bajas emisiones que tiene un retraso de 2 años.</a:t>
              </a:r>
              <a:endParaRPr/>
            </a:p>
          </p:txBody>
        </p:sp>
      </p:grpSp>
      <p:sp>
        <p:nvSpPr>
          <p:cNvPr id="3799" name="Google Shape;3799;p36"/>
          <p:cNvSpPr/>
          <p:nvPr/>
        </p:nvSpPr>
        <p:spPr>
          <a:xfrm>
            <a:off x="261254" y="1970843"/>
            <a:ext cx="1478700" cy="1689300"/>
          </a:xfrm>
          <a:prstGeom prst="rect">
            <a:avLst/>
          </a:prstGeom>
          <a:blipFill rotWithShape="1">
            <a:blip r:embed="rId3">
              <a:alphaModFix/>
            </a:blip>
            <a:stretch>
              <a:fillRect b="-3999" l="0" r="0" t="-3999"/>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00" name="Google Shape;3800;p36"/>
          <p:cNvGrpSpPr/>
          <p:nvPr/>
        </p:nvGrpSpPr>
        <p:grpSpPr>
          <a:xfrm>
            <a:off x="579979" y="4186634"/>
            <a:ext cx="8335588" cy="2671585"/>
            <a:chOff x="286151" y="2673797"/>
            <a:chExt cx="8335588" cy="2301900"/>
          </a:xfrm>
        </p:grpSpPr>
        <p:sp>
          <p:nvSpPr>
            <p:cNvPr id="3801" name="Google Shape;3801;p36"/>
            <p:cNvSpPr/>
            <p:nvPr/>
          </p:nvSpPr>
          <p:spPr>
            <a:xfrm>
              <a:off x="351639" y="2673797"/>
              <a:ext cx="8270100" cy="2301900"/>
            </a:xfrm>
            <a:prstGeom prst="rect">
              <a:avLst/>
            </a:prstGeom>
            <a:solidFill>
              <a:schemeClr val="lt1">
                <a:alpha val="40000"/>
              </a:schemeClr>
            </a:solidFill>
            <a:ln cap="flat" cmpd="sng" w="9525">
              <a:solidFill>
                <a:srgbClr val="4A7D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2" name="Google Shape;3802;p36"/>
            <p:cNvSpPr txBox="1"/>
            <p:nvPr/>
          </p:nvSpPr>
          <p:spPr>
            <a:xfrm>
              <a:off x="286151" y="2877565"/>
              <a:ext cx="8270100" cy="1961100"/>
            </a:xfrm>
            <a:prstGeom prst="rect">
              <a:avLst/>
            </a:prstGeom>
            <a:solidFill>
              <a:schemeClr val="accent3"/>
            </a:solidFill>
            <a:ln cap="flat" cmpd="sng" w="25400">
              <a:solidFill>
                <a:srgbClr val="76923C"/>
              </a:solidFill>
              <a:prstDash val="solid"/>
              <a:round/>
              <a:headEnd len="sm" w="sm" type="none"/>
              <a:tailEnd len="sm" w="sm" type="none"/>
            </a:ln>
          </p:spPr>
          <p:txBody>
            <a:bodyPr anchorCtr="0" anchor="ctr" bIns="60950" lIns="1559150" spcFirstLastPara="1" rIns="60950" wrap="square" tIns="60950">
              <a:noAutofit/>
            </a:bodyPr>
            <a:lstStyle/>
            <a:p>
              <a:pPr indent="0" lvl="0" marL="0" marR="0" rtl="0" algn="just">
                <a:lnSpc>
                  <a:spcPct val="90000"/>
                </a:lnSpc>
                <a:spcBef>
                  <a:spcPts val="0"/>
                </a:spcBef>
                <a:spcAft>
                  <a:spcPts val="0"/>
                </a:spcAft>
                <a:buClr>
                  <a:schemeClr val="dk1"/>
                </a:buClr>
                <a:buSzPts val="1600"/>
                <a:buFont typeface="Verdana"/>
                <a:buNone/>
              </a:pPr>
              <a:r>
                <a:rPr lang="es-ES" sz="1600">
                  <a:solidFill>
                    <a:schemeClr val="dk1"/>
                  </a:solidFill>
                  <a:latin typeface="Verdana"/>
                  <a:ea typeface="Verdana"/>
                  <a:cs typeface="Verdana"/>
                  <a:sym typeface="Verdana"/>
                </a:rPr>
                <a:t>Respecto a la prueba de gases que se realiza actualmente en la revisión técnico-mecánica (opacidad), ésta no identifica contaminantes como el PM</a:t>
              </a:r>
              <a:r>
                <a:rPr baseline="-25000" lang="es-ES" sz="1600">
                  <a:solidFill>
                    <a:schemeClr val="dk1"/>
                  </a:solidFill>
                  <a:latin typeface="Verdana"/>
                  <a:ea typeface="Verdana"/>
                  <a:cs typeface="Verdana"/>
                  <a:sym typeface="Verdana"/>
                </a:rPr>
                <a:t>2,5</a:t>
              </a:r>
              <a:r>
                <a:rPr lang="es-ES" sz="1600">
                  <a:solidFill>
                    <a:schemeClr val="dk1"/>
                  </a:solidFill>
                  <a:latin typeface="Verdana"/>
                  <a:ea typeface="Verdana"/>
                  <a:cs typeface="Verdana"/>
                  <a:sym typeface="Verdana"/>
                </a:rPr>
                <a:t>, según  la AMVA en sus investigaciones, concluyó que una prueba de conteo de partículas identifica con mayor seguridad los contaminantes para vehículos diésel (PM</a:t>
              </a:r>
              <a:r>
                <a:rPr baseline="-25000" lang="es-ES" sz="1600">
                  <a:solidFill>
                    <a:schemeClr val="dk1"/>
                  </a:solidFill>
                  <a:latin typeface="Verdana"/>
                  <a:ea typeface="Verdana"/>
                  <a:cs typeface="Verdana"/>
                  <a:sym typeface="Verdana"/>
                </a:rPr>
                <a:t>2,5</a:t>
              </a:r>
              <a:r>
                <a:rPr lang="es-ES" sz="1600">
                  <a:solidFill>
                    <a:schemeClr val="dk1"/>
                  </a:solidFill>
                  <a:latin typeface="Verdana"/>
                  <a:ea typeface="Verdana"/>
                  <a:cs typeface="Verdana"/>
                  <a:sym typeface="Verdana"/>
                </a:rPr>
                <a:t>), así mismo, para vehículos de gasolina la técnica más confiable de medición para hidrocarburos sería la de ionización de llama, la cual arrojaría mejores resultados. </a:t>
              </a:r>
              <a:endParaRPr sz="1600">
                <a:solidFill>
                  <a:schemeClr val="dk1"/>
                </a:solidFill>
                <a:latin typeface="Verdana"/>
                <a:ea typeface="Verdana"/>
                <a:cs typeface="Verdana"/>
                <a:sym typeface="Verdana"/>
              </a:endParaRPr>
            </a:p>
          </p:txBody>
        </p:sp>
      </p:grpSp>
      <p:sp>
        <p:nvSpPr>
          <p:cNvPr id="3803" name="Google Shape;3803;p36"/>
          <p:cNvSpPr/>
          <p:nvPr/>
        </p:nvSpPr>
        <p:spPr>
          <a:xfrm>
            <a:off x="228340" y="4322921"/>
            <a:ext cx="1611300" cy="2417100"/>
          </a:xfrm>
          <a:prstGeom prst="rect">
            <a:avLst/>
          </a:prstGeom>
          <a:blipFill rotWithShape="1">
            <a:blip r:embed="rId4">
              <a:alphaModFix/>
            </a:blip>
            <a:stretch>
              <a:fillRect b="0" l="-68995" r="-68986"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4" name="Google Shape;3804;p36"/>
          <p:cNvSpPr txBox="1"/>
          <p:nvPr/>
        </p:nvSpPr>
        <p:spPr>
          <a:xfrm>
            <a:off x="540219" y="987780"/>
            <a:ext cx="8480700" cy="47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2000"/>
              <a:buFont typeface="Arial"/>
              <a:buNone/>
            </a:pPr>
            <a:r>
              <a:rPr b="1" lang="es-ES" sz="2000">
                <a:solidFill>
                  <a:srgbClr val="953734"/>
                </a:solidFill>
                <a:latin typeface="Verdana"/>
                <a:ea typeface="Verdana"/>
                <a:cs typeface="Verdana"/>
                <a:sym typeface="Verdana"/>
              </a:rPr>
              <a:t>CONCLUSIONES</a:t>
            </a:r>
            <a:endParaRPr b="1" sz="2000">
              <a:solidFill>
                <a:srgbClr val="953734"/>
              </a:solidFill>
              <a:latin typeface="Verdana"/>
              <a:ea typeface="Verdana"/>
              <a:cs typeface="Verdana"/>
              <a:sym typeface="Verdana"/>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8" name="Shape 3808"/>
        <p:cNvGrpSpPr/>
        <p:nvPr/>
      </p:nvGrpSpPr>
      <p:grpSpPr>
        <a:xfrm>
          <a:off x="0" y="0"/>
          <a:ext cx="0" cy="0"/>
          <a:chOff x="0" y="0"/>
          <a:chExt cx="0" cy="0"/>
        </a:xfrm>
      </p:grpSpPr>
      <p:grpSp>
        <p:nvGrpSpPr>
          <p:cNvPr id="3809" name="Google Shape;3809;p37"/>
          <p:cNvGrpSpPr/>
          <p:nvPr/>
        </p:nvGrpSpPr>
        <p:grpSpPr>
          <a:xfrm>
            <a:off x="119575" y="1588689"/>
            <a:ext cx="8904998" cy="4764004"/>
            <a:chOff x="0" y="0"/>
            <a:chExt cx="8904998" cy="4764004"/>
          </a:xfrm>
        </p:grpSpPr>
        <p:sp>
          <p:nvSpPr>
            <p:cNvPr id="3810" name="Google Shape;3810;p37"/>
            <p:cNvSpPr/>
            <p:nvPr/>
          </p:nvSpPr>
          <p:spPr>
            <a:xfrm>
              <a:off x="1065098" y="0"/>
              <a:ext cx="7839900" cy="1985400"/>
            </a:xfrm>
            <a:prstGeom prst="rect">
              <a:avLst/>
            </a:prstGeom>
            <a:solidFill>
              <a:srgbClr val="D99593"/>
            </a:solidFill>
            <a:ln cap="flat" cmpd="sng" w="9525">
              <a:solidFill>
                <a:srgbClr val="953734"/>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1" name="Google Shape;3811;p37"/>
            <p:cNvSpPr txBox="1"/>
            <p:nvPr/>
          </p:nvSpPr>
          <p:spPr>
            <a:xfrm>
              <a:off x="1065098" y="0"/>
              <a:ext cx="7839900" cy="1985400"/>
            </a:xfrm>
            <a:prstGeom prst="rect">
              <a:avLst/>
            </a:prstGeom>
            <a:noFill/>
            <a:ln>
              <a:noFill/>
            </a:ln>
          </p:spPr>
          <p:txBody>
            <a:bodyPr anchorCtr="0" anchor="ctr" bIns="60950" lIns="1040775" spcFirstLastPara="1" rIns="60950" wrap="square" tIns="60950">
              <a:noAutofit/>
            </a:bodyPr>
            <a:lstStyle/>
            <a:p>
              <a:pPr indent="0" lvl="0" marL="0" marR="0" rtl="0" algn="just">
                <a:lnSpc>
                  <a:spcPct val="90000"/>
                </a:lnSpc>
                <a:spcBef>
                  <a:spcPts val="0"/>
                </a:spcBef>
                <a:spcAft>
                  <a:spcPts val="0"/>
                </a:spcAft>
                <a:buClr>
                  <a:schemeClr val="dk1"/>
                </a:buClr>
                <a:buSzPts val="1600"/>
                <a:buFont typeface="Verdana"/>
                <a:buNone/>
              </a:pPr>
              <a:r>
                <a:rPr lang="es-ES" sz="1600">
                  <a:solidFill>
                    <a:schemeClr val="dk1"/>
                  </a:solidFill>
                  <a:latin typeface="Verdana"/>
                  <a:ea typeface="Verdana"/>
                  <a:cs typeface="Verdana"/>
                  <a:sym typeface="Verdana"/>
                </a:rPr>
                <a:t>Según los inventarios de emisión entregados por las AAU, los principales causantes de emisiones son las fuentes móviles, es decir, los vehículos que transitan en las ciudades. Al respecto, la CGR considera que faltan mayores medidas o estrategias que eviten la evasión de la técnico-mecánica, pues en 2020 más de 7 millones de vehículos circularon por el país sin esta revisión, siendo los motociclistas los principales evasores, según el RUNT. </a:t>
              </a:r>
              <a:endParaRPr sz="1600">
                <a:solidFill>
                  <a:schemeClr val="dk1"/>
                </a:solidFill>
                <a:latin typeface="Verdana"/>
                <a:ea typeface="Verdana"/>
                <a:cs typeface="Verdana"/>
                <a:sym typeface="Verdana"/>
              </a:endParaRPr>
            </a:p>
          </p:txBody>
        </p:sp>
        <p:sp>
          <p:nvSpPr>
            <p:cNvPr id="3812" name="Google Shape;3812;p37"/>
            <p:cNvSpPr/>
            <p:nvPr/>
          </p:nvSpPr>
          <p:spPr>
            <a:xfrm>
              <a:off x="0" y="0"/>
              <a:ext cx="1637400" cy="2091600"/>
            </a:xfrm>
            <a:prstGeom prst="rect">
              <a:avLst/>
            </a:prstGeom>
            <a:blipFill rotWithShape="1">
              <a:blip r:embed="rId3">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3" name="Google Shape;3813;p37"/>
            <p:cNvSpPr/>
            <p:nvPr/>
          </p:nvSpPr>
          <p:spPr>
            <a:xfrm>
              <a:off x="1175783" y="2165404"/>
              <a:ext cx="7729200" cy="2598600"/>
            </a:xfrm>
            <a:prstGeom prst="rect">
              <a:avLst/>
            </a:prstGeom>
            <a:solidFill>
              <a:srgbClr val="FFCC66"/>
            </a:solidFill>
            <a:ln cap="flat" cmpd="sng" w="9525">
              <a:solidFill>
                <a:srgbClr val="FF9225"/>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4" name="Google Shape;3814;p37"/>
            <p:cNvSpPr txBox="1"/>
            <p:nvPr/>
          </p:nvSpPr>
          <p:spPr>
            <a:xfrm>
              <a:off x="1175783" y="2165404"/>
              <a:ext cx="7729200" cy="2598600"/>
            </a:xfrm>
            <a:prstGeom prst="rect">
              <a:avLst/>
            </a:prstGeom>
            <a:noFill/>
            <a:ln>
              <a:noFill/>
            </a:ln>
          </p:spPr>
          <p:txBody>
            <a:bodyPr anchorCtr="0" anchor="ctr" bIns="60950" lIns="1040775" spcFirstLastPara="1" rIns="60950" wrap="square" tIns="60950">
              <a:noAutofit/>
            </a:bodyPr>
            <a:lstStyle/>
            <a:p>
              <a:pPr indent="0" lvl="0" marL="0" marR="0" rtl="0" algn="just">
                <a:lnSpc>
                  <a:spcPct val="90000"/>
                </a:lnSpc>
                <a:spcBef>
                  <a:spcPts val="0"/>
                </a:spcBef>
                <a:spcAft>
                  <a:spcPts val="0"/>
                </a:spcAft>
                <a:buClr>
                  <a:schemeClr val="dk1"/>
                </a:buClr>
                <a:buSzPts val="1600"/>
                <a:buFont typeface="Verdana"/>
                <a:buNone/>
              </a:pPr>
              <a:r>
                <a:rPr lang="es-ES" sz="1600">
                  <a:solidFill>
                    <a:schemeClr val="dk1"/>
                  </a:solidFill>
                  <a:latin typeface="Verdana"/>
                  <a:ea typeface="Verdana"/>
                  <a:cs typeface="Verdana"/>
                  <a:sym typeface="Verdana"/>
                </a:rPr>
                <a:t>Referido al protocolo para el monitoreo y seguimiento de la calidad del aire, cuya actualización estaba prevista para el 2020 (ENCA), se evidencia una dilación en su ajuste ya que desde el 2010 no ha cambiado. Entre los aspectos que se deben actualizar se encuentra lo relacionado con los criterios para tener en cuenta en el diseño y/o rediseño del manejo de los sistemas de vigilancia de calidad del aire y los requisitos sobre los sitios de muestreo ya que no es fácil para la autoridad ambiental conseguir el lugar que preste las garantías tanto físicas y de seguridad, entre otros. </a:t>
              </a:r>
              <a:endParaRPr sz="1600">
                <a:solidFill>
                  <a:schemeClr val="dk1"/>
                </a:solidFill>
                <a:latin typeface="Verdana"/>
                <a:ea typeface="Verdana"/>
                <a:cs typeface="Verdana"/>
                <a:sym typeface="Verdana"/>
              </a:endParaRPr>
            </a:p>
          </p:txBody>
        </p:sp>
        <p:sp>
          <p:nvSpPr>
            <p:cNvPr id="3815" name="Google Shape;3815;p37"/>
            <p:cNvSpPr/>
            <p:nvPr/>
          </p:nvSpPr>
          <p:spPr>
            <a:xfrm>
              <a:off x="404779" y="2646095"/>
              <a:ext cx="1599300" cy="2014500"/>
            </a:xfrm>
            <a:prstGeom prst="rect">
              <a:avLst/>
            </a:prstGeom>
            <a:blipFill rotWithShape="1">
              <a:blip r:embed="rId4">
                <a:alphaModFix/>
              </a:blip>
              <a:stretch>
                <a:fillRect b="0" l="-18999" r="-18999"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16" name="Google Shape;3816;p37"/>
          <p:cNvSpPr txBox="1"/>
          <p:nvPr/>
        </p:nvSpPr>
        <p:spPr>
          <a:xfrm>
            <a:off x="543736" y="1110507"/>
            <a:ext cx="8480700" cy="47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2000"/>
              <a:buFont typeface="Arial"/>
              <a:buNone/>
            </a:pPr>
            <a:r>
              <a:rPr b="1" lang="es-ES" sz="2000">
                <a:solidFill>
                  <a:srgbClr val="953734"/>
                </a:solidFill>
                <a:latin typeface="Verdana"/>
                <a:ea typeface="Verdana"/>
                <a:cs typeface="Verdana"/>
                <a:sym typeface="Verdana"/>
              </a:rPr>
              <a:t>CONCLUSIONES</a:t>
            </a:r>
            <a:endParaRPr b="1" sz="2000">
              <a:solidFill>
                <a:srgbClr val="953734"/>
              </a:solidFill>
              <a:latin typeface="Verdana"/>
              <a:ea typeface="Verdana"/>
              <a:cs typeface="Verdana"/>
              <a:sym typeface="Verdana"/>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0" name="Shape 3820"/>
        <p:cNvGrpSpPr/>
        <p:nvPr/>
      </p:nvGrpSpPr>
      <p:grpSpPr>
        <a:xfrm>
          <a:off x="0" y="0"/>
          <a:ext cx="0" cy="0"/>
          <a:chOff x="0" y="0"/>
          <a:chExt cx="0" cy="0"/>
        </a:xfrm>
      </p:grpSpPr>
      <p:grpSp>
        <p:nvGrpSpPr>
          <p:cNvPr id="3821" name="Google Shape;3821;p38"/>
          <p:cNvGrpSpPr/>
          <p:nvPr/>
        </p:nvGrpSpPr>
        <p:grpSpPr>
          <a:xfrm>
            <a:off x="524987" y="1595865"/>
            <a:ext cx="8013978" cy="5078845"/>
            <a:chOff x="524987" y="60028"/>
            <a:chExt cx="8013978" cy="5078845"/>
          </a:xfrm>
        </p:grpSpPr>
        <p:sp>
          <p:nvSpPr>
            <p:cNvPr id="3822" name="Google Shape;3822;p38"/>
            <p:cNvSpPr/>
            <p:nvPr/>
          </p:nvSpPr>
          <p:spPr>
            <a:xfrm>
              <a:off x="1400548" y="60028"/>
              <a:ext cx="7114800" cy="2093100"/>
            </a:xfrm>
            <a:prstGeom prst="rect">
              <a:avLst/>
            </a:prstGeom>
            <a:solidFill>
              <a:srgbClr val="CCCC00"/>
            </a:solidFill>
            <a:ln cap="flat" cmpd="sng" w="25400">
              <a:solidFill>
                <a:srgbClr val="CCC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3" name="Google Shape;3823;p38"/>
            <p:cNvSpPr txBox="1"/>
            <p:nvPr/>
          </p:nvSpPr>
          <p:spPr>
            <a:xfrm>
              <a:off x="1400548" y="60028"/>
              <a:ext cx="7114800" cy="2093100"/>
            </a:xfrm>
            <a:prstGeom prst="rect">
              <a:avLst/>
            </a:prstGeom>
            <a:noFill/>
            <a:ln>
              <a:noFill/>
            </a:ln>
          </p:spPr>
          <p:txBody>
            <a:bodyPr anchorCtr="0" anchor="ctr" bIns="60950" lIns="1429600" spcFirstLastPara="1" rIns="60950" wrap="square" tIns="60950">
              <a:noAutofit/>
            </a:bodyPr>
            <a:lstStyle/>
            <a:p>
              <a:pPr indent="0" lvl="0" marL="0" marR="0" rtl="0" algn="just">
                <a:lnSpc>
                  <a:spcPct val="90000"/>
                </a:lnSpc>
                <a:spcBef>
                  <a:spcPts val="0"/>
                </a:spcBef>
                <a:spcAft>
                  <a:spcPts val="0"/>
                </a:spcAft>
                <a:buClr>
                  <a:schemeClr val="lt1"/>
                </a:buClr>
                <a:buSzPts val="1600"/>
                <a:buFont typeface="Verdana"/>
                <a:buNone/>
              </a:pPr>
              <a:r>
                <a:rPr lang="es-ES" sz="1600">
                  <a:solidFill>
                    <a:schemeClr val="lt1"/>
                  </a:solidFill>
                  <a:latin typeface="Verdana"/>
                  <a:ea typeface="Verdana"/>
                  <a:cs typeface="Verdana"/>
                  <a:sym typeface="Verdana"/>
                </a:rPr>
                <a:t>Aunque la ENCA establece que, en 2021, las autoridades ambientales deben implementar un plan de mejoramiento del estado de rediseño/diseño y operación de sus SVCA con metas e indicadores de seguimiento considerando los lineamientos dados por el Protocolo para el Monitoreo de la Calidad del Aire, ninguna de las CAR tiene dicho plan y de las AAU evaluadas, sólo la SDA de Bogotá lo ha desarrollado.</a:t>
              </a:r>
              <a:endParaRPr sz="1600">
                <a:solidFill>
                  <a:schemeClr val="lt1"/>
                </a:solidFill>
                <a:latin typeface="Verdana"/>
                <a:ea typeface="Verdana"/>
                <a:cs typeface="Verdana"/>
                <a:sym typeface="Verdana"/>
              </a:endParaRPr>
            </a:p>
          </p:txBody>
        </p:sp>
        <p:sp>
          <p:nvSpPr>
            <p:cNvPr id="3824" name="Google Shape;3824;p38"/>
            <p:cNvSpPr/>
            <p:nvPr/>
          </p:nvSpPr>
          <p:spPr>
            <a:xfrm>
              <a:off x="649786" y="126037"/>
              <a:ext cx="1431300" cy="1863900"/>
            </a:xfrm>
            <a:prstGeom prst="rect">
              <a:avLst/>
            </a:prstGeom>
            <a:blipFill rotWithShape="1">
              <a:blip r:embed="rId3">
                <a:alphaModFix/>
              </a:blip>
              <a:stretch>
                <a:fillRect b="0" l="-43999" r="-43999"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5" name="Google Shape;3825;p38"/>
            <p:cNvSpPr/>
            <p:nvPr/>
          </p:nvSpPr>
          <p:spPr>
            <a:xfrm>
              <a:off x="770765" y="2362973"/>
              <a:ext cx="7768200" cy="2775900"/>
            </a:xfrm>
            <a:prstGeom prst="rect">
              <a:avLst/>
            </a:prstGeom>
            <a:solidFill>
              <a:srgbClr val="F8A15A"/>
            </a:solidFill>
            <a:ln cap="flat" cmpd="sng" w="25400">
              <a:solidFill>
                <a:srgbClr val="B46D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6" name="Google Shape;3826;p38"/>
            <p:cNvSpPr txBox="1"/>
            <p:nvPr/>
          </p:nvSpPr>
          <p:spPr>
            <a:xfrm>
              <a:off x="770765" y="2362973"/>
              <a:ext cx="7768200" cy="2775900"/>
            </a:xfrm>
            <a:prstGeom prst="rect">
              <a:avLst/>
            </a:prstGeom>
            <a:noFill/>
            <a:ln>
              <a:noFill/>
            </a:ln>
          </p:spPr>
          <p:txBody>
            <a:bodyPr anchorCtr="0" anchor="ctr" bIns="60950" lIns="1429600" spcFirstLastPara="1" rIns="60950" wrap="square" tIns="60950">
              <a:noAutofit/>
            </a:bodyPr>
            <a:lstStyle/>
            <a:p>
              <a:pPr indent="0" lvl="0" marL="0" marR="0" rtl="0" algn="just">
                <a:lnSpc>
                  <a:spcPct val="90000"/>
                </a:lnSpc>
                <a:spcBef>
                  <a:spcPts val="0"/>
                </a:spcBef>
                <a:spcAft>
                  <a:spcPts val="0"/>
                </a:spcAft>
                <a:buClr>
                  <a:schemeClr val="lt1"/>
                </a:buClr>
                <a:buSzPts val="1600"/>
                <a:buFont typeface="Verdana"/>
                <a:buNone/>
              </a:pPr>
              <a:r>
                <a:rPr lang="es-ES" sz="1600">
                  <a:solidFill>
                    <a:schemeClr val="lt1"/>
                  </a:solidFill>
                  <a:latin typeface="Verdana"/>
                  <a:ea typeface="Verdana"/>
                  <a:cs typeface="Verdana"/>
                  <a:sym typeface="Verdana"/>
                </a:rPr>
                <a:t>Los avances presentados en cuanto a la comprensión de la relación ambiente y salud, mediante la selección y aplicación de una metodología de estimación de carga de la enfermedad asociada a factores de riesgo ambiental contribuyen a la toma de decisiones de gestores de política frente a las acciones necesarias para reducir el impacto de la calidad de aire en los grupos sensibles de la población. Sin embargo, es necesaria la garantía de los recursos para la implementación de acciones derivadas lo cual involucra la articulación de los diversos sectores como el gubernamental, político y social. </a:t>
              </a:r>
              <a:endParaRPr/>
            </a:p>
          </p:txBody>
        </p:sp>
        <p:sp>
          <p:nvSpPr>
            <p:cNvPr id="3827" name="Google Shape;3827;p38"/>
            <p:cNvSpPr/>
            <p:nvPr/>
          </p:nvSpPr>
          <p:spPr>
            <a:xfrm>
              <a:off x="524987" y="2634625"/>
              <a:ext cx="1477500" cy="1949700"/>
            </a:xfrm>
            <a:prstGeom prst="rect">
              <a:avLst/>
            </a:prstGeom>
            <a:solidFill>
              <a:srgbClr val="C0CCE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28" name="Google Shape;3828;p38"/>
          <p:cNvSpPr/>
          <p:nvPr/>
        </p:nvSpPr>
        <p:spPr>
          <a:xfrm>
            <a:off x="368969" y="4159349"/>
            <a:ext cx="1653600" cy="2405700"/>
          </a:xfrm>
          <a:prstGeom prst="rect">
            <a:avLst/>
          </a:prstGeom>
          <a:blipFill rotWithShape="1">
            <a:blip r:embed="rId4">
              <a:alphaModFix/>
            </a:blip>
            <a:stretch>
              <a:fillRect b="0" l="-15999" r="-15999"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29" name="Google Shape;3829;p38"/>
          <p:cNvPicPr preferRelativeResize="0"/>
          <p:nvPr/>
        </p:nvPicPr>
        <p:blipFill rotWithShape="1">
          <a:blip r:embed="rId5">
            <a:alphaModFix/>
          </a:blip>
          <a:srcRect b="48905" l="4892" r="8975" t="670"/>
          <a:stretch/>
        </p:blipFill>
        <p:spPr>
          <a:xfrm>
            <a:off x="1230940" y="4159349"/>
            <a:ext cx="791494" cy="888909"/>
          </a:xfrm>
          <a:prstGeom prst="rect">
            <a:avLst/>
          </a:prstGeom>
          <a:noFill/>
          <a:ln>
            <a:noFill/>
          </a:ln>
        </p:spPr>
      </p:pic>
      <p:sp>
        <p:nvSpPr>
          <p:cNvPr id="3830" name="Google Shape;3830;p38"/>
          <p:cNvSpPr txBox="1"/>
          <p:nvPr/>
        </p:nvSpPr>
        <p:spPr>
          <a:xfrm>
            <a:off x="368969" y="1057655"/>
            <a:ext cx="8480700" cy="47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2000"/>
              <a:buFont typeface="Arial"/>
              <a:buNone/>
            </a:pPr>
            <a:r>
              <a:rPr b="1" lang="es-ES" sz="2000">
                <a:solidFill>
                  <a:srgbClr val="953734"/>
                </a:solidFill>
                <a:latin typeface="Verdana"/>
                <a:ea typeface="Verdana"/>
                <a:cs typeface="Verdana"/>
                <a:sym typeface="Verdana"/>
              </a:rPr>
              <a:t>CONCLUSIONES</a:t>
            </a:r>
            <a:endParaRPr b="1" sz="2000">
              <a:solidFill>
                <a:srgbClr val="953734"/>
              </a:solidFill>
              <a:latin typeface="Verdana"/>
              <a:ea typeface="Verdana"/>
              <a:cs typeface="Verdana"/>
              <a:sym typeface="Verdana"/>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4" name="Shape 3834"/>
        <p:cNvGrpSpPr/>
        <p:nvPr/>
      </p:nvGrpSpPr>
      <p:grpSpPr>
        <a:xfrm>
          <a:off x="0" y="0"/>
          <a:ext cx="0" cy="0"/>
          <a:chOff x="0" y="0"/>
          <a:chExt cx="0" cy="0"/>
        </a:xfrm>
      </p:grpSpPr>
      <p:grpSp>
        <p:nvGrpSpPr>
          <p:cNvPr id="3835" name="Google Shape;3835;p39"/>
          <p:cNvGrpSpPr/>
          <p:nvPr/>
        </p:nvGrpSpPr>
        <p:grpSpPr>
          <a:xfrm>
            <a:off x="829483" y="1587595"/>
            <a:ext cx="7422913" cy="4914779"/>
            <a:chOff x="689115" y="152036"/>
            <a:chExt cx="7422913" cy="4914779"/>
          </a:xfrm>
        </p:grpSpPr>
        <p:sp>
          <p:nvSpPr>
            <p:cNvPr id="3836" name="Google Shape;3836;p39"/>
            <p:cNvSpPr/>
            <p:nvPr/>
          </p:nvSpPr>
          <p:spPr>
            <a:xfrm>
              <a:off x="1421128" y="279574"/>
              <a:ext cx="6690900" cy="1424100"/>
            </a:xfrm>
            <a:prstGeom prst="rect">
              <a:avLst/>
            </a:prstGeom>
            <a:solidFill>
              <a:srgbClr val="AEC581"/>
            </a:solidFill>
            <a:ln cap="flat" cmpd="sng" w="19050">
              <a:solidFill>
                <a:srgbClr val="97B45C"/>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7" name="Google Shape;3837;p39"/>
            <p:cNvSpPr txBox="1"/>
            <p:nvPr/>
          </p:nvSpPr>
          <p:spPr>
            <a:xfrm>
              <a:off x="1421128" y="279574"/>
              <a:ext cx="6690900" cy="1424100"/>
            </a:xfrm>
            <a:prstGeom prst="rect">
              <a:avLst/>
            </a:prstGeom>
            <a:noFill/>
            <a:ln>
              <a:noFill/>
            </a:ln>
          </p:spPr>
          <p:txBody>
            <a:bodyPr anchorCtr="0" anchor="ctr" bIns="60950" lIns="1206700" spcFirstLastPara="1" rIns="60950" wrap="square" tIns="60950">
              <a:noAutofit/>
            </a:bodyPr>
            <a:lstStyle/>
            <a:p>
              <a:pPr indent="0" lvl="0" marL="0" marR="0" rtl="0" algn="just">
                <a:lnSpc>
                  <a:spcPct val="90000"/>
                </a:lnSpc>
                <a:spcBef>
                  <a:spcPts val="0"/>
                </a:spcBef>
                <a:spcAft>
                  <a:spcPts val="0"/>
                </a:spcAft>
                <a:buClr>
                  <a:schemeClr val="dk1"/>
                </a:buClr>
                <a:buSzPts val="1600"/>
                <a:buFont typeface="Verdana"/>
                <a:buNone/>
              </a:pPr>
              <a:r>
                <a:rPr lang="es-ES" sz="1600">
                  <a:solidFill>
                    <a:schemeClr val="dk1"/>
                  </a:solidFill>
                  <a:latin typeface="Verdana"/>
                  <a:ea typeface="Verdana"/>
                  <a:cs typeface="Verdana"/>
                  <a:sym typeface="Verdana"/>
                </a:rPr>
                <a:t>De manera general, en cuanto a  los contaminantes monitoreados, el tipo de estación, la acreditación por el IDEAM y el reporte de información al SISAIRE de los SVCA de las CAR y las AAU, han tenido un avance considerable respecto al 2013, salvo algunas CAR, que tuvieron retrocesos en su SVCA.</a:t>
              </a:r>
              <a:endParaRPr/>
            </a:p>
          </p:txBody>
        </p:sp>
        <p:sp>
          <p:nvSpPr>
            <p:cNvPr id="3838" name="Google Shape;3838;p39"/>
            <p:cNvSpPr/>
            <p:nvPr/>
          </p:nvSpPr>
          <p:spPr>
            <a:xfrm>
              <a:off x="689115" y="152036"/>
              <a:ext cx="1359600" cy="1759500"/>
            </a:xfrm>
            <a:prstGeom prst="rect">
              <a:avLst/>
            </a:prstGeom>
            <a:blipFill rotWithShape="1">
              <a:blip r:embed="rId3">
                <a:alphaModFix/>
              </a:blip>
              <a:stretch>
                <a:fillRect b="0" l="-32998" r="-32998"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9" name="Google Shape;3839;p39"/>
            <p:cNvSpPr/>
            <p:nvPr/>
          </p:nvSpPr>
          <p:spPr>
            <a:xfrm>
              <a:off x="1126698" y="2006815"/>
              <a:ext cx="6938700" cy="3060000"/>
            </a:xfrm>
            <a:prstGeom prst="rect">
              <a:avLst/>
            </a:prstGeom>
            <a:solidFill>
              <a:schemeClr val="accent2">
                <a:alpha val="498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0" name="Google Shape;3840;p39"/>
            <p:cNvSpPr txBox="1"/>
            <p:nvPr/>
          </p:nvSpPr>
          <p:spPr>
            <a:xfrm>
              <a:off x="1126698" y="2006815"/>
              <a:ext cx="6938700" cy="3060000"/>
            </a:xfrm>
            <a:prstGeom prst="rect">
              <a:avLst/>
            </a:prstGeom>
            <a:noFill/>
            <a:ln>
              <a:noFill/>
            </a:ln>
          </p:spPr>
          <p:txBody>
            <a:bodyPr anchorCtr="0" anchor="ctr" bIns="60950" lIns="1206700" spcFirstLastPara="1" rIns="60950" wrap="square" tIns="60950">
              <a:noAutofit/>
            </a:bodyPr>
            <a:lstStyle/>
            <a:p>
              <a:pPr indent="0" lvl="0" marL="0" marR="0" rtl="0" algn="just">
                <a:lnSpc>
                  <a:spcPct val="90000"/>
                </a:lnSpc>
                <a:spcBef>
                  <a:spcPts val="0"/>
                </a:spcBef>
                <a:spcAft>
                  <a:spcPts val="0"/>
                </a:spcAft>
                <a:buClr>
                  <a:schemeClr val="lt1"/>
                </a:buClr>
                <a:buSzPts val="1600"/>
                <a:buFont typeface="Verdana"/>
                <a:buNone/>
              </a:pPr>
              <a:r>
                <a:rPr lang="es-ES" sz="1600">
                  <a:solidFill>
                    <a:schemeClr val="lt1"/>
                  </a:solidFill>
                  <a:latin typeface="Verdana"/>
                  <a:ea typeface="Verdana"/>
                  <a:cs typeface="Verdana"/>
                  <a:sym typeface="Verdana"/>
                </a:rPr>
                <a:t>En lo relacionado con la inclusión de determinantes ambientales de calidad de aire en los instrumentos de planificación de los municipios, muestra un rezago importante dado que el mayor avance se da en la generación y presentación del documento actualizado por parte de las Corporaciones, es muy bajo el número de municipios que tienen actualizado y adoptado su POT o PBOT y las autoridades ambientales restantes manifiestan no contar aún con estos lineamientos actualizados por no haber realizado gestión al respecto, o porque según la directriz del MADS por el tamaño de los municipios de su jurisdicción no les compete incluirlos.</a:t>
              </a:r>
              <a:endParaRPr/>
            </a:p>
          </p:txBody>
        </p:sp>
        <p:sp>
          <p:nvSpPr>
            <p:cNvPr id="3841" name="Google Shape;3841;p39"/>
            <p:cNvSpPr/>
            <p:nvPr/>
          </p:nvSpPr>
          <p:spPr>
            <a:xfrm>
              <a:off x="691042" y="2413620"/>
              <a:ext cx="1524600" cy="2322600"/>
            </a:xfrm>
            <a:prstGeom prst="rect">
              <a:avLst/>
            </a:prstGeom>
            <a:blipFill rotWithShape="1">
              <a:blip r:embed="rId4">
                <a:alphaModFix/>
              </a:blip>
              <a:stretch>
                <a:fillRect b="0" l="-59996" r="-59987"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42" name="Google Shape;3842;p39"/>
          <p:cNvSpPr txBox="1"/>
          <p:nvPr/>
        </p:nvSpPr>
        <p:spPr>
          <a:xfrm>
            <a:off x="522944" y="1196468"/>
            <a:ext cx="8480700" cy="47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2000"/>
              <a:buFont typeface="Arial"/>
              <a:buNone/>
            </a:pPr>
            <a:r>
              <a:rPr b="1" lang="es-ES" sz="2000">
                <a:solidFill>
                  <a:srgbClr val="953734"/>
                </a:solidFill>
                <a:latin typeface="Verdana"/>
                <a:ea typeface="Verdana"/>
                <a:cs typeface="Verdana"/>
                <a:sym typeface="Verdana"/>
              </a:rPr>
              <a:t>CONCLUSIONES</a:t>
            </a:r>
            <a:endParaRPr b="1" sz="2000">
              <a:solidFill>
                <a:srgbClr val="953734"/>
              </a:solidFill>
              <a:latin typeface="Verdana"/>
              <a:ea typeface="Verdana"/>
              <a:cs typeface="Verdana"/>
              <a:sym typeface="Verdana"/>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6" name="Shape 3846"/>
        <p:cNvGrpSpPr/>
        <p:nvPr/>
      </p:nvGrpSpPr>
      <p:grpSpPr>
        <a:xfrm>
          <a:off x="0" y="0"/>
          <a:ext cx="0" cy="0"/>
          <a:chOff x="0" y="0"/>
          <a:chExt cx="0" cy="0"/>
        </a:xfrm>
      </p:grpSpPr>
      <p:grpSp>
        <p:nvGrpSpPr>
          <p:cNvPr id="3847" name="Google Shape;3847;p40"/>
          <p:cNvGrpSpPr/>
          <p:nvPr/>
        </p:nvGrpSpPr>
        <p:grpSpPr>
          <a:xfrm>
            <a:off x="-1" y="1552258"/>
            <a:ext cx="8811170" cy="5254443"/>
            <a:chOff x="0" y="0"/>
            <a:chExt cx="8811170" cy="5254443"/>
          </a:xfrm>
        </p:grpSpPr>
        <p:sp>
          <p:nvSpPr>
            <p:cNvPr id="3848" name="Google Shape;3848;p40"/>
            <p:cNvSpPr/>
            <p:nvPr/>
          </p:nvSpPr>
          <p:spPr>
            <a:xfrm>
              <a:off x="1013468" y="0"/>
              <a:ext cx="7780200" cy="2706600"/>
            </a:xfrm>
            <a:prstGeom prst="rect">
              <a:avLst/>
            </a:prstGeom>
            <a:solidFill>
              <a:srgbClr val="FFCC66">
                <a:alpha val="49800"/>
              </a:srgbClr>
            </a:solidFill>
            <a:ln cap="flat" cmpd="sng" w="19050">
              <a:solidFill>
                <a:srgbClr val="FFCC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9" name="Google Shape;3849;p40"/>
            <p:cNvSpPr txBox="1"/>
            <p:nvPr/>
          </p:nvSpPr>
          <p:spPr>
            <a:xfrm>
              <a:off x="1013468" y="0"/>
              <a:ext cx="7780200" cy="2706600"/>
            </a:xfrm>
            <a:prstGeom prst="rect">
              <a:avLst/>
            </a:prstGeom>
            <a:noFill/>
            <a:ln>
              <a:noFill/>
            </a:ln>
          </p:spPr>
          <p:txBody>
            <a:bodyPr anchorCtr="0" anchor="ctr" bIns="60950" lIns="849050" spcFirstLastPara="1" rIns="60950" wrap="square" tIns="60950">
              <a:noAutofit/>
            </a:bodyPr>
            <a:lstStyle/>
            <a:p>
              <a:pPr indent="0" lvl="0" marL="0" marR="0" rtl="0" algn="just">
                <a:lnSpc>
                  <a:spcPct val="90000"/>
                </a:lnSpc>
                <a:spcBef>
                  <a:spcPts val="0"/>
                </a:spcBef>
                <a:spcAft>
                  <a:spcPts val="0"/>
                </a:spcAft>
                <a:buClr>
                  <a:schemeClr val="lt1"/>
                </a:buClr>
                <a:buSzPts val="1600"/>
                <a:buFont typeface="Verdana"/>
                <a:buNone/>
              </a:pPr>
              <a:r>
                <a:rPr lang="es-ES" sz="1600">
                  <a:solidFill>
                    <a:schemeClr val="lt1"/>
                  </a:solidFill>
                  <a:latin typeface="Verdana"/>
                  <a:ea typeface="Verdana"/>
                  <a:cs typeface="Verdana"/>
                  <a:sym typeface="Verdana"/>
                </a:rPr>
                <a:t>Los incentivos tributarios planteados en la estrategia se constituyen en mecanismos que facilitan el acceso a recursos económicos para que las entidades y las empresas adquieran tecnologías alternativas para la protección del ambiente y la salud. Así mismo, es importante que los beneficios tributarios ambientales vigentes en Colombia y su nivel de aplicabilidad sean sostenibles en el tiempo con el fin de concretar el objeto de la estrategia analizada. </a:t>
              </a:r>
              <a:endParaRPr/>
            </a:p>
          </p:txBody>
        </p:sp>
        <p:sp>
          <p:nvSpPr>
            <p:cNvPr id="3850" name="Google Shape;3850;p40"/>
            <p:cNvSpPr/>
            <p:nvPr/>
          </p:nvSpPr>
          <p:spPr>
            <a:xfrm>
              <a:off x="0" y="365323"/>
              <a:ext cx="1344300" cy="1845000"/>
            </a:xfrm>
            <a:prstGeom prst="rect">
              <a:avLst/>
            </a:prstGeom>
            <a:blipFill rotWithShape="1">
              <a:blip r:embed="rId3">
                <a:alphaModFix/>
              </a:blip>
              <a:stretch>
                <a:fillRect b="0" l="-55999" r="-55999"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1" name="Google Shape;3851;p40"/>
            <p:cNvSpPr/>
            <p:nvPr/>
          </p:nvSpPr>
          <p:spPr>
            <a:xfrm>
              <a:off x="1006970" y="2826843"/>
              <a:ext cx="7804200" cy="2427600"/>
            </a:xfrm>
            <a:prstGeom prst="rect">
              <a:avLst/>
            </a:prstGeom>
            <a:solidFill>
              <a:srgbClr val="CCCC00"/>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2" name="Google Shape;3852;p40"/>
            <p:cNvSpPr txBox="1"/>
            <p:nvPr/>
          </p:nvSpPr>
          <p:spPr>
            <a:xfrm>
              <a:off x="1006970" y="2826843"/>
              <a:ext cx="7804200" cy="2427600"/>
            </a:xfrm>
            <a:prstGeom prst="rect">
              <a:avLst/>
            </a:prstGeom>
            <a:noFill/>
            <a:ln>
              <a:noFill/>
            </a:ln>
          </p:spPr>
          <p:txBody>
            <a:bodyPr anchorCtr="0" anchor="ctr" bIns="64750" lIns="849050" spcFirstLastPara="1" rIns="64750" wrap="square" tIns="64750">
              <a:noAutofit/>
            </a:bodyPr>
            <a:lstStyle/>
            <a:p>
              <a:pPr indent="0" lvl="0" marL="0" marR="0" rtl="0" algn="just">
                <a:lnSpc>
                  <a:spcPct val="90000"/>
                </a:lnSpc>
                <a:spcBef>
                  <a:spcPts val="0"/>
                </a:spcBef>
                <a:spcAft>
                  <a:spcPts val="0"/>
                </a:spcAft>
                <a:buClr>
                  <a:schemeClr val="dk1"/>
                </a:buClr>
                <a:buSzPts val="1700"/>
                <a:buFont typeface="Verdana"/>
                <a:buNone/>
              </a:pPr>
              <a:r>
                <a:rPr lang="es-ES" sz="1700">
                  <a:solidFill>
                    <a:schemeClr val="dk1"/>
                  </a:solidFill>
                  <a:latin typeface="Verdana"/>
                  <a:ea typeface="Verdana"/>
                  <a:cs typeface="Verdana"/>
                  <a:sym typeface="Verdana"/>
                </a:rPr>
                <a:t>El análisis de la inversión asignada para adelantar la gestión de la calidad del aire por parte de las autoridades ambientales corresponde al 1% de la apropiación total para inversión de éstas, y dado que adelantar una óptima gestión en este aspecto exige recursos representativos y sostenibles en el tiempo, es necesaria una mejor planificación y priorización de los recursos por parte de las entidades para alcanzar los objetivos propuestos en la Estrategia de Calidad del Aire. </a:t>
              </a:r>
              <a:endParaRPr/>
            </a:p>
          </p:txBody>
        </p:sp>
        <p:sp>
          <p:nvSpPr>
            <p:cNvPr id="3853" name="Google Shape;3853;p40"/>
            <p:cNvSpPr/>
            <p:nvPr/>
          </p:nvSpPr>
          <p:spPr>
            <a:xfrm>
              <a:off x="133161" y="3157063"/>
              <a:ext cx="971700" cy="1316100"/>
            </a:xfrm>
            <a:prstGeom prst="rect">
              <a:avLst/>
            </a:prstGeom>
            <a:blipFill rotWithShape="1">
              <a:blip r:embed="rId4">
                <a:alphaModFix/>
              </a:blip>
              <a:stretch>
                <a:fillRect b="0" l="-24998" r="-24998"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54" name="Google Shape;3854;p40"/>
          <p:cNvSpPr txBox="1"/>
          <p:nvPr/>
        </p:nvSpPr>
        <p:spPr>
          <a:xfrm>
            <a:off x="540219" y="987780"/>
            <a:ext cx="8480700" cy="47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2000"/>
              <a:buFont typeface="Arial"/>
              <a:buNone/>
            </a:pPr>
            <a:r>
              <a:rPr b="1" lang="es-ES" sz="2000">
                <a:solidFill>
                  <a:srgbClr val="953734"/>
                </a:solidFill>
                <a:latin typeface="Verdana"/>
                <a:ea typeface="Verdana"/>
                <a:cs typeface="Verdana"/>
                <a:sym typeface="Verdana"/>
              </a:rPr>
              <a:t>CONCLUSIONES</a:t>
            </a:r>
            <a:endParaRPr b="1" sz="2000">
              <a:solidFill>
                <a:srgbClr val="953734"/>
              </a:solidFill>
              <a:latin typeface="Verdana"/>
              <a:ea typeface="Verdana"/>
              <a:cs typeface="Verdana"/>
              <a:sym typeface="Verdana"/>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8" name="Shape 3858"/>
        <p:cNvGrpSpPr/>
        <p:nvPr/>
      </p:nvGrpSpPr>
      <p:grpSpPr>
        <a:xfrm>
          <a:off x="0" y="0"/>
          <a:ext cx="0" cy="0"/>
          <a:chOff x="0" y="0"/>
          <a:chExt cx="0" cy="0"/>
        </a:xfrm>
      </p:grpSpPr>
      <p:grpSp>
        <p:nvGrpSpPr>
          <p:cNvPr id="3859" name="Google Shape;3859;p41"/>
          <p:cNvGrpSpPr/>
          <p:nvPr/>
        </p:nvGrpSpPr>
        <p:grpSpPr>
          <a:xfrm>
            <a:off x="-1" y="2992339"/>
            <a:ext cx="8722464" cy="2942100"/>
            <a:chOff x="0" y="693022"/>
            <a:chExt cx="8722464" cy="2942100"/>
          </a:xfrm>
        </p:grpSpPr>
        <p:sp>
          <p:nvSpPr>
            <p:cNvPr id="3860" name="Google Shape;3860;p41"/>
            <p:cNvSpPr/>
            <p:nvPr/>
          </p:nvSpPr>
          <p:spPr>
            <a:xfrm>
              <a:off x="838764" y="693022"/>
              <a:ext cx="7883700" cy="2942100"/>
            </a:xfrm>
            <a:prstGeom prst="rect">
              <a:avLst/>
            </a:prstGeom>
            <a:solidFill>
              <a:srgbClr val="FF9225">
                <a:alpha val="4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1" name="Google Shape;3861;p41"/>
            <p:cNvSpPr txBox="1"/>
            <p:nvPr/>
          </p:nvSpPr>
          <p:spPr>
            <a:xfrm>
              <a:off x="838764" y="693022"/>
              <a:ext cx="7883700" cy="2942100"/>
            </a:xfrm>
            <a:prstGeom prst="rect">
              <a:avLst/>
            </a:prstGeom>
            <a:noFill/>
            <a:ln>
              <a:noFill/>
            </a:ln>
          </p:spPr>
          <p:txBody>
            <a:bodyPr anchorCtr="0" anchor="ctr" bIns="60950" lIns="1833025" spcFirstLastPara="1" rIns="60950" wrap="square" tIns="60950">
              <a:noAutofit/>
            </a:bodyPr>
            <a:lstStyle/>
            <a:p>
              <a:pPr indent="0" lvl="0" marL="0" marR="0" rtl="0" algn="just">
                <a:lnSpc>
                  <a:spcPct val="90000"/>
                </a:lnSpc>
                <a:spcBef>
                  <a:spcPts val="0"/>
                </a:spcBef>
                <a:spcAft>
                  <a:spcPts val="0"/>
                </a:spcAft>
                <a:buClr>
                  <a:schemeClr val="lt1"/>
                </a:buClr>
                <a:buSzPts val="1600"/>
                <a:buFont typeface="Verdana"/>
                <a:buNone/>
              </a:pPr>
              <a:r>
                <a:rPr lang="es-ES" sz="1600">
                  <a:solidFill>
                    <a:schemeClr val="lt1"/>
                  </a:solidFill>
                  <a:latin typeface="Verdana"/>
                  <a:ea typeface="Verdana"/>
                  <a:cs typeface="Verdana"/>
                  <a:sym typeface="Verdana"/>
                </a:rPr>
                <a:t>Del mismo modo, resta que el Congreso legisle en favor de la tasa retributiva instrumento financiero de gran importancia para el apalancamiento de recursos que permitirían ampliar la cobertura de ubicación y operación de sistemas de monitoreo, el fortalecimiento de la capacidad técnica institucional, la renovación y adquisición de equipos de medición, mayor y continua investigación, entre otros, con el fin de poder cumplir con lo propuesto en la ENCA, para el logro de los compromisos internacionales  y esto a su vez redunde en el mejoramiento progresivo de la calidad del aire del territorio nacional.</a:t>
              </a:r>
              <a:endParaRPr/>
            </a:p>
          </p:txBody>
        </p:sp>
        <p:sp>
          <p:nvSpPr>
            <p:cNvPr id="3862" name="Google Shape;3862;p41"/>
            <p:cNvSpPr/>
            <p:nvPr/>
          </p:nvSpPr>
          <p:spPr>
            <a:xfrm>
              <a:off x="0" y="810192"/>
              <a:ext cx="2420100" cy="2581800"/>
            </a:xfrm>
            <a:prstGeom prst="rect">
              <a:avLst/>
            </a:prstGeom>
            <a:blipFill rotWithShape="1">
              <a:blip r:embed="rId3">
                <a:alphaModFix/>
              </a:blip>
              <a:stretch>
                <a:fillRect b="0" l="-30997" r="-30997"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63" name="Google Shape;3863;p41"/>
          <p:cNvSpPr txBox="1"/>
          <p:nvPr/>
        </p:nvSpPr>
        <p:spPr>
          <a:xfrm>
            <a:off x="540219" y="987780"/>
            <a:ext cx="8480700" cy="47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2000"/>
              <a:buFont typeface="Arial"/>
              <a:buNone/>
            </a:pPr>
            <a:r>
              <a:rPr b="1" lang="es-ES" sz="2000">
                <a:solidFill>
                  <a:srgbClr val="953734"/>
                </a:solidFill>
                <a:latin typeface="Verdana"/>
                <a:ea typeface="Verdana"/>
                <a:cs typeface="Verdana"/>
                <a:sym typeface="Verdana"/>
              </a:rPr>
              <a:t>CONCLUSIONES</a:t>
            </a:r>
            <a:endParaRPr b="1" sz="2000">
              <a:solidFill>
                <a:srgbClr val="953734"/>
              </a:solidFill>
              <a:latin typeface="Verdana"/>
              <a:ea typeface="Verdana"/>
              <a:cs typeface="Verdana"/>
              <a:sym typeface="Verdana"/>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7" name="Shape 3867"/>
        <p:cNvGrpSpPr/>
        <p:nvPr/>
      </p:nvGrpSpPr>
      <p:grpSpPr>
        <a:xfrm>
          <a:off x="0" y="0"/>
          <a:ext cx="0" cy="0"/>
          <a:chOff x="0" y="0"/>
          <a:chExt cx="0" cy="0"/>
        </a:xfrm>
      </p:grpSpPr>
      <p:pic>
        <p:nvPicPr>
          <p:cNvPr descr="Icono&#10;&#10;Descripción generada automáticamente" id="3868" name="Google Shape;3868;p42"/>
          <p:cNvPicPr preferRelativeResize="0"/>
          <p:nvPr/>
        </p:nvPicPr>
        <p:blipFill rotWithShape="1">
          <a:blip r:embed="rId3">
            <a:alphaModFix/>
          </a:blip>
          <a:srcRect b="0" l="0" r="0" t="0"/>
          <a:stretch/>
        </p:blipFill>
        <p:spPr>
          <a:xfrm>
            <a:off x="3380198" y="2059327"/>
            <a:ext cx="2383603" cy="1726059"/>
          </a:xfrm>
          <a:prstGeom prst="rect">
            <a:avLst/>
          </a:prstGeom>
          <a:noFill/>
          <a:ln>
            <a:noFill/>
          </a:ln>
        </p:spPr>
      </p:pic>
      <p:sp>
        <p:nvSpPr>
          <p:cNvPr id="3869" name="Google Shape;3869;p42"/>
          <p:cNvSpPr txBox="1"/>
          <p:nvPr>
            <p:ph type="title"/>
          </p:nvPr>
        </p:nvSpPr>
        <p:spPr>
          <a:xfrm>
            <a:off x="180000" y="409933"/>
            <a:ext cx="8784000" cy="76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lt1"/>
              </a:buClr>
              <a:buSzPts val="2400"/>
              <a:buFont typeface="Verdana"/>
              <a:buNone/>
            </a:pPr>
            <a:r>
              <a:rPr lang="es-ES" sz="3600">
                <a:solidFill>
                  <a:schemeClr val="lt1"/>
                </a:solidFill>
              </a:rPr>
              <a:t>GRACIAS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5" name="Shape 3025"/>
        <p:cNvGrpSpPr/>
        <p:nvPr/>
      </p:nvGrpSpPr>
      <p:grpSpPr>
        <a:xfrm>
          <a:off x="0" y="0"/>
          <a:ext cx="0" cy="0"/>
          <a:chOff x="0" y="0"/>
          <a:chExt cx="0" cy="0"/>
        </a:xfrm>
      </p:grpSpPr>
      <p:pic>
        <p:nvPicPr>
          <p:cNvPr id="3026" name="Google Shape;3026;p9"/>
          <p:cNvPicPr preferRelativeResize="0"/>
          <p:nvPr/>
        </p:nvPicPr>
        <p:blipFill rotWithShape="1">
          <a:blip r:embed="rId3">
            <a:alphaModFix/>
          </a:blip>
          <a:srcRect b="6548" l="13660" r="15301" t="6015"/>
          <a:stretch/>
        </p:blipFill>
        <p:spPr>
          <a:xfrm>
            <a:off x="7544202" y="2176376"/>
            <a:ext cx="1599798" cy="1968983"/>
          </a:xfrm>
          <a:prstGeom prst="rect">
            <a:avLst/>
          </a:prstGeom>
          <a:noFill/>
          <a:ln>
            <a:noFill/>
          </a:ln>
        </p:spPr>
      </p:pic>
      <p:grpSp>
        <p:nvGrpSpPr>
          <p:cNvPr id="3027" name="Google Shape;3027;p9"/>
          <p:cNvGrpSpPr/>
          <p:nvPr/>
        </p:nvGrpSpPr>
        <p:grpSpPr>
          <a:xfrm>
            <a:off x="294177" y="3048399"/>
            <a:ext cx="8127082" cy="3662100"/>
            <a:chOff x="44842" y="0"/>
            <a:chExt cx="8127082" cy="3662100"/>
          </a:xfrm>
        </p:grpSpPr>
        <p:sp>
          <p:nvSpPr>
            <p:cNvPr id="3028" name="Google Shape;3028;p9"/>
            <p:cNvSpPr/>
            <p:nvPr/>
          </p:nvSpPr>
          <p:spPr>
            <a:xfrm>
              <a:off x="378502" y="0"/>
              <a:ext cx="2253000" cy="820200"/>
            </a:xfrm>
            <a:prstGeom prst="roundRect">
              <a:avLst>
                <a:gd fmla="val 10000" name="adj"/>
              </a:avLst>
            </a:prstGeom>
            <a:solidFill>
              <a:schemeClr val="accent3"/>
            </a:solidFill>
            <a:ln cap="flat" cmpd="sng" w="25400">
              <a:solidFill>
                <a:srgbClr val="7188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9" name="Google Shape;3029;p9"/>
            <p:cNvSpPr txBox="1"/>
            <p:nvPr/>
          </p:nvSpPr>
          <p:spPr>
            <a:xfrm>
              <a:off x="378502" y="0"/>
              <a:ext cx="2253000" cy="546600"/>
            </a:xfrm>
            <a:prstGeom prst="rect">
              <a:avLst/>
            </a:prstGeom>
            <a:noFill/>
            <a:ln>
              <a:noFill/>
            </a:ln>
          </p:spPr>
          <p:txBody>
            <a:bodyPr anchorCtr="0" anchor="t" bIns="53325" lIns="99550" spcFirstLastPara="1" rIns="99550" wrap="square" tIns="99550">
              <a:noAutofit/>
            </a:bodyPr>
            <a:lstStyle/>
            <a:p>
              <a:pPr indent="0" lvl="0" marL="0" marR="0" rtl="0" algn="l">
                <a:lnSpc>
                  <a:spcPct val="90000"/>
                </a:lnSpc>
                <a:spcBef>
                  <a:spcPts val="0"/>
                </a:spcBef>
                <a:spcAft>
                  <a:spcPts val="0"/>
                </a:spcAft>
                <a:buClr>
                  <a:schemeClr val="lt1"/>
                </a:buClr>
                <a:buSzPts val="1400"/>
                <a:buFont typeface="Verdana"/>
                <a:buNone/>
              </a:pPr>
              <a:r>
                <a:rPr b="1" i="0" lang="es-ES" sz="1400" u="none" cap="none" strike="noStrike">
                  <a:solidFill>
                    <a:schemeClr val="lt1"/>
                  </a:solidFill>
                  <a:latin typeface="Verdana"/>
                  <a:ea typeface="Verdana"/>
                  <a:cs typeface="Verdana"/>
                  <a:sym typeface="Verdana"/>
                </a:rPr>
                <a:t>OBJETIVO GENERAL.</a:t>
              </a:r>
              <a:endParaRPr b="1" i="0" sz="1400" u="none" cap="none" strike="noStrike">
                <a:solidFill>
                  <a:schemeClr val="lt1"/>
                </a:solidFill>
                <a:latin typeface="Verdana"/>
                <a:ea typeface="Verdana"/>
                <a:cs typeface="Verdana"/>
                <a:sym typeface="Verdana"/>
              </a:endParaRPr>
            </a:p>
          </p:txBody>
        </p:sp>
        <p:sp>
          <p:nvSpPr>
            <p:cNvPr id="3030" name="Google Shape;3030;p9"/>
            <p:cNvSpPr/>
            <p:nvPr/>
          </p:nvSpPr>
          <p:spPr>
            <a:xfrm>
              <a:off x="44842" y="0"/>
              <a:ext cx="3862200" cy="3662100"/>
            </a:xfrm>
            <a:prstGeom prst="roundRect">
              <a:avLst>
                <a:gd fmla="val 10000" name="adj"/>
              </a:avLst>
            </a:prstGeom>
            <a:solidFill>
              <a:srgbClr val="4F6128"/>
            </a:solidFill>
            <a:ln cap="flat" cmpd="sng" w="25400">
              <a:solidFill>
                <a:srgbClr val="7188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1" name="Google Shape;3031;p9"/>
            <p:cNvSpPr txBox="1"/>
            <p:nvPr/>
          </p:nvSpPr>
          <p:spPr>
            <a:xfrm>
              <a:off x="152099" y="107257"/>
              <a:ext cx="3647700" cy="3447600"/>
            </a:xfrm>
            <a:prstGeom prst="rect">
              <a:avLst/>
            </a:prstGeom>
            <a:noFill/>
            <a:ln>
              <a:noFill/>
            </a:ln>
          </p:spPr>
          <p:txBody>
            <a:bodyPr anchorCtr="0" anchor="t" bIns="113775" lIns="113775" spcFirstLastPara="1" rIns="113775" wrap="square" tIns="113775">
              <a:noAutofit/>
            </a:bodyPr>
            <a:lstStyle/>
            <a:p>
              <a:pPr indent="-171450" lvl="1" marL="171450" marR="0" rtl="0" algn="just">
                <a:lnSpc>
                  <a:spcPct val="90000"/>
                </a:lnSpc>
                <a:spcBef>
                  <a:spcPts val="0"/>
                </a:spcBef>
                <a:spcAft>
                  <a:spcPts val="0"/>
                </a:spcAft>
                <a:buClr>
                  <a:schemeClr val="lt1"/>
                </a:buClr>
                <a:buSzPts val="1600"/>
                <a:buFont typeface="Verdana"/>
                <a:buChar char="•"/>
              </a:pPr>
              <a:r>
                <a:rPr b="0" i="0" lang="es-ES" sz="1600" u="none" cap="none" strike="noStrike">
                  <a:solidFill>
                    <a:schemeClr val="lt1"/>
                  </a:solidFill>
                  <a:latin typeface="Verdana"/>
                  <a:ea typeface="Verdana"/>
                  <a:cs typeface="Verdana"/>
                  <a:sym typeface="Verdana"/>
                </a:rPr>
                <a:t>Evaluar el componente ambiental del PND 2018-2022 y los avances y resultados alcanzados a diciembre de 2021 en  relación con las Instituciones ambientales modernas, apropiación social de la biodiversidad y manejo efectivo de los conflictos socio-ambientales.</a:t>
              </a:r>
              <a:endParaRPr/>
            </a:p>
          </p:txBody>
        </p:sp>
        <p:sp>
          <p:nvSpPr>
            <p:cNvPr id="3032" name="Google Shape;3032;p9"/>
            <p:cNvSpPr/>
            <p:nvPr/>
          </p:nvSpPr>
          <p:spPr>
            <a:xfrm rot="4343">
              <a:off x="3487577" y="140689"/>
              <a:ext cx="949801" cy="396300"/>
            </a:xfrm>
            <a:prstGeom prst="rightArrow">
              <a:avLst>
                <a:gd fmla="val 60000" name="adj1"/>
                <a:gd fmla="val 50000" name="adj2"/>
              </a:avLst>
            </a:prstGeom>
            <a:solidFill>
              <a:srgbClr val="7692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3" name="Google Shape;3033;p9"/>
            <p:cNvSpPr txBox="1"/>
            <p:nvPr/>
          </p:nvSpPr>
          <p:spPr>
            <a:xfrm rot="3723">
              <a:off x="3487628" y="219812"/>
              <a:ext cx="831000" cy="2379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400"/>
                <a:buFont typeface="Calibri"/>
                <a:buNone/>
              </a:pPr>
              <a:r>
                <a:t/>
              </a:r>
              <a:endParaRPr b="0" i="0" sz="400" u="none" cap="none" strike="noStrike">
                <a:solidFill>
                  <a:schemeClr val="lt1"/>
                </a:solidFill>
                <a:latin typeface="Calibri"/>
                <a:ea typeface="Calibri"/>
                <a:cs typeface="Calibri"/>
                <a:sym typeface="Calibri"/>
              </a:endParaRPr>
            </a:p>
          </p:txBody>
        </p:sp>
        <p:sp>
          <p:nvSpPr>
            <p:cNvPr id="3034" name="Google Shape;3034;p9"/>
            <p:cNvSpPr/>
            <p:nvPr/>
          </p:nvSpPr>
          <p:spPr>
            <a:xfrm>
              <a:off x="4883160" y="0"/>
              <a:ext cx="2253000" cy="820200"/>
            </a:xfrm>
            <a:prstGeom prst="roundRect">
              <a:avLst>
                <a:gd fmla="val 10000" name="adj"/>
              </a:avLst>
            </a:prstGeom>
            <a:solidFill>
              <a:srgbClr val="D6E3BC"/>
            </a:solidFill>
            <a:ln cap="flat" cmpd="sng" w="25400">
              <a:solidFill>
                <a:srgbClr val="7188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5" name="Google Shape;3035;p9"/>
            <p:cNvSpPr txBox="1"/>
            <p:nvPr/>
          </p:nvSpPr>
          <p:spPr>
            <a:xfrm>
              <a:off x="4883160" y="0"/>
              <a:ext cx="2253000" cy="546600"/>
            </a:xfrm>
            <a:prstGeom prst="rect">
              <a:avLst/>
            </a:prstGeom>
            <a:noFill/>
            <a:ln>
              <a:noFill/>
            </a:ln>
          </p:spPr>
          <p:txBody>
            <a:bodyPr anchorCtr="0" anchor="t" bIns="53325" lIns="99550" spcFirstLastPara="1" rIns="99550" wrap="square" tIns="99550">
              <a:noAutofit/>
            </a:bodyPr>
            <a:lstStyle/>
            <a:p>
              <a:pPr indent="0" lvl="0" marL="0" marR="0" rtl="0" algn="l">
                <a:lnSpc>
                  <a:spcPct val="90000"/>
                </a:lnSpc>
                <a:spcBef>
                  <a:spcPts val="0"/>
                </a:spcBef>
                <a:spcAft>
                  <a:spcPts val="0"/>
                </a:spcAft>
                <a:buClr>
                  <a:schemeClr val="lt1"/>
                </a:buClr>
                <a:buSzPts val="1400"/>
                <a:buFont typeface="Verdana"/>
                <a:buNone/>
              </a:pPr>
              <a:r>
                <a:rPr b="1" i="0" lang="es-ES" sz="1400" u="none" cap="none" strike="noStrike">
                  <a:solidFill>
                    <a:schemeClr val="lt1"/>
                  </a:solidFill>
                  <a:latin typeface="Verdana"/>
                  <a:ea typeface="Verdana"/>
                  <a:cs typeface="Verdana"/>
                  <a:sym typeface="Verdana"/>
                </a:rPr>
                <a:t>OBJETIVO ESPECÍFICO.</a:t>
              </a:r>
              <a:endParaRPr b="1" i="0" sz="1400" u="none" cap="none" strike="noStrike">
                <a:solidFill>
                  <a:schemeClr val="lt1"/>
                </a:solidFill>
                <a:latin typeface="Verdana"/>
                <a:ea typeface="Verdana"/>
                <a:cs typeface="Verdana"/>
                <a:sym typeface="Verdana"/>
              </a:endParaRPr>
            </a:p>
          </p:txBody>
        </p:sp>
        <p:sp>
          <p:nvSpPr>
            <p:cNvPr id="3036" name="Google Shape;3036;p9"/>
            <p:cNvSpPr/>
            <p:nvPr/>
          </p:nvSpPr>
          <p:spPr>
            <a:xfrm>
              <a:off x="4455524" y="0"/>
              <a:ext cx="3716400" cy="3662100"/>
            </a:xfrm>
            <a:prstGeom prst="roundRect">
              <a:avLst>
                <a:gd fmla="val 10000" name="adj"/>
              </a:avLst>
            </a:prstGeom>
            <a:solidFill>
              <a:srgbClr val="938953"/>
            </a:solidFill>
            <a:ln cap="flat" cmpd="sng" w="25400">
              <a:solidFill>
                <a:srgbClr val="7188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7" name="Google Shape;3037;p9"/>
            <p:cNvSpPr txBox="1"/>
            <p:nvPr/>
          </p:nvSpPr>
          <p:spPr>
            <a:xfrm>
              <a:off x="4562781" y="107257"/>
              <a:ext cx="3501900" cy="3447600"/>
            </a:xfrm>
            <a:prstGeom prst="rect">
              <a:avLst/>
            </a:prstGeom>
            <a:noFill/>
            <a:ln>
              <a:noFill/>
            </a:ln>
          </p:spPr>
          <p:txBody>
            <a:bodyPr anchorCtr="0" anchor="t" bIns="113775" lIns="113775" spcFirstLastPara="1" rIns="113775" wrap="square" tIns="113775">
              <a:noAutofit/>
            </a:bodyPr>
            <a:lstStyle/>
            <a:p>
              <a:pPr indent="-171450" lvl="1" marL="171450" marR="0" rtl="0" algn="just">
                <a:lnSpc>
                  <a:spcPct val="90000"/>
                </a:lnSpc>
                <a:spcBef>
                  <a:spcPts val="0"/>
                </a:spcBef>
                <a:spcAft>
                  <a:spcPts val="0"/>
                </a:spcAft>
                <a:buClr>
                  <a:schemeClr val="lt1"/>
                </a:buClr>
                <a:buSzPts val="1600"/>
                <a:buFont typeface="Verdana"/>
                <a:buChar char="•"/>
              </a:pPr>
              <a:r>
                <a:rPr b="0" i="0" lang="es-ES" sz="1600" u="none" cap="none" strike="noStrike">
                  <a:solidFill>
                    <a:schemeClr val="lt1"/>
                  </a:solidFill>
                  <a:latin typeface="Verdana"/>
                  <a:ea typeface="Verdana"/>
                  <a:cs typeface="Verdana"/>
                  <a:sym typeface="Verdana"/>
                </a:rPr>
                <a:t>Realizar una evaluación cualitativa y cuantitativa del componente ambiental del PND 2018-2022, en </a:t>
              </a:r>
              <a:r>
                <a:rPr b="0" i="0" lang="es-ES" sz="1600" u="none" cap="none" strike="noStrike">
                  <a:solidFill>
                    <a:srgbClr val="000000"/>
                  </a:solidFill>
                  <a:latin typeface="Verdana"/>
                  <a:ea typeface="Verdana"/>
                  <a:cs typeface="Verdana"/>
                  <a:sym typeface="Verdana"/>
                </a:rPr>
                <a:t>relación con las dimensiones de: </a:t>
              </a:r>
              <a:r>
                <a:rPr b="0" i="0" lang="es-ES" sz="1600" u="none" cap="none" strike="noStrike">
                  <a:solidFill>
                    <a:schemeClr val="lt1"/>
                  </a:solidFill>
                  <a:latin typeface="Verdana"/>
                  <a:ea typeface="Verdana"/>
                  <a:cs typeface="Verdana"/>
                  <a:sym typeface="Verdana"/>
                </a:rPr>
                <a:t>Instituciones ambientales modernas, apropiación social de la biodiversidad y manejo efectivo de los conflictos socio-ambientales</a:t>
              </a:r>
              <a:endParaRPr b="0" i="0" sz="1600" u="none" cap="none" strike="noStrike">
                <a:solidFill>
                  <a:schemeClr val="lt1"/>
                </a:solidFill>
                <a:latin typeface="Verdana"/>
                <a:ea typeface="Verdana"/>
                <a:cs typeface="Verdana"/>
                <a:sym typeface="Verdana"/>
              </a:endParaRPr>
            </a:p>
          </p:txBody>
        </p:sp>
      </p:grpSp>
      <p:sp>
        <p:nvSpPr>
          <p:cNvPr id="3038" name="Google Shape;3038;p9"/>
          <p:cNvSpPr/>
          <p:nvPr/>
        </p:nvSpPr>
        <p:spPr>
          <a:xfrm>
            <a:off x="408374" y="994259"/>
            <a:ext cx="8052000" cy="1154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ES" sz="1600" u="none" cap="none" strike="noStrike">
                <a:solidFill>
                  <a:srgbClr val="4F6128"/>
                </a:solidFill>
                <a:latin typeface="Verdana"/>
                <a:ea typeface="Verdana"/>
                <a:cs typeface="Verdana"/>
                <a:sym typeface="Verdana"/>
              </a:rPr>
              <a:t>CAPÍTULO I. IERNA 2021-2022</a:t>
            </a:r>
            <a:endParaRPr b="0" i="0" sz="1600" u="none" cap="none" strike="noStrike">
              <a:solidFill>
                <a:srgbClr val="4F6128"/>
              </a:solidFill>
              <a:latin typeface="Verdana"/>
              <a:ea typeface="Verdana"/>
              <a:cs typeface="Verdana"/>
              <a:sym typeface="Verdana"/>
            </a:endParaRPr>
          </a:p>
          <a:p>
            <a:pPr indent="0" lvl="0" marL="0" marR="0" rtl="0" algn="just">
              <a:spcBef>
                <a:spcPts val="600"/>
              </a:spcBef>
              <a:spcAft>
                <a:spcPts val="0"/>
              </a:spcAft>
              <a:buNone/>
            </a:pPr>
            <a:r>
              <a:rPr b="1" i="0" lang="es-ES" sz="1600" u="none" cap="none" strike="noStrike">
                <a:solidFill>
                  <a:srgbClr val="002060"/>
                </a:solidFill>
                <a:latin typeface="Verdana"/>
                <a:ea typeface="Verdana"/>
                <a:cs typeface="Verdana"/>
                <a:sym typeface="Verdana"/>
              </a:rPr>
              <a:t>EVALUACIÓN AL COMPONENTE AMBIENTAL DEL PLAN NACIONAL DE DESARROLLO 2018 – 2022, PACTO IV POR LA SOSTENIBILIDAD: “</a:t>
            </a:r>
            <a:r>
              <a:rPr b="1" i="1" lang="es-ES" sz="1600" u="none" cap="none" strike="noStrike">
                <a:solidFill>
                  <a:srgbClr val="002060"/>
                </a:solidFill>
                <a:latin typeface="Verdana"/>
                <a:ea typeface="Verdana"/>
                <a:cs typeface="Verdana"/>
                <a:sym typeface="Verdana"/>
              </a:rPr>
              <a:t>PRODUCIR CONSERVANDO Y CONSERVAR PRODUCIENDO</a:t>
            </a:r>
            <a:r>
              <a:rPr b="1" i="0" lang="es-ES" sz="1600" u="none" cap="none" strike="noStrike">
                <a:solidFill>
                  <a:srgbClr val="002060"/>
                </a:solidFill>
                <a:latin typeface="Verdana"/>
                <a:ea typeface="Verdana"/>
                <a:cs typeface="Verdana"/>
                <a:sym typeface="Verdana"/>
              </a:rPr>
              <a:t>”</a:t>
            </a:r>
            <a:endParaRPr b="0" i="0" sz="1600" u="none" cap="none" strike="noStrike">
              <a:solidFill>
                <a:srgbClr val="002060"/>
              </a:solidFill>
              <a:latin typeface="Verdana"/>
              <a:ea typeface="Verdana"/>
              <a:cs typeface="Verdana"/>
              <a:sym typeface="Verdana"/>
            </a:endParaRPr>
          </a:p>
        </p:txBody>
      </p:sp>
      <p:sp>
        <p:nvSpPr>
          <p:cNvPr id="3039" name="Google Shape;3039;p9"/>
          <p:cNvSpPr/>
          <p:nvPr/>
        </p:nvSpPr>
        <p:spPr>
          <a:xfrm>
            <a:off x="249335" y="2158670"/>
            <a:ext cx="7642800" cy="861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ES" sz="1600" u="none" cap="none" strike="noStrike">
                <a:solidFill>
                  <a:schemeClr val="accent2"/>
                </a:solidFill>
                <a:latin typeface="Verdana"/>
                <a:ea typeface="Verdana"/>
                <a:cs typeface="Verdana"/>
                <a:sym typeface="Verdana"/>
              </a:rPr>
              <a:t>Línea D: Instituciones ambientales modernas, Apropiación social de la biodiversidad y Manejo efectivo de los conflictos socio-ambientales</a:t>
            </a:r>
            <a:r>
              <a:rPr b="1" i="0" lang="es-ES" sz="1800" u="none" cap="none" strike="noStrike">
                <a:solidFill>
                  <a:schemeClr val="accent2"/>
                </a:solidFill>
                <a:latin typeface="Verdana"/>
                <a:ea typeface="Verdana"/>
                <a:cs typeface="Verdana"/>
                <a:sym typeface="Verdana"/>
              </a:rPr>
              <a:t>.</a:t>
            </a:r>
            <a:endParaRPr b="1" i="0" sz="1600" u="none" cap="none" strike="noStrike">
              <a:solidFill>
                <a:schemeClr val="accent2"/>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3" name="Shape 3043"/>
        <p:cNvGrpSpPr/>
        <p:nvPr/>
      </p:nvGrpSpPr>
      <p:grpSpPr>
        <a:xfrm>
          <a:off x="0" y="0"/>
          <a:ext cx="0" cy="0"/>
          <a:chOff x="0" y="0"/>
          <a:chExt cx="0" cy="0"/>
        </a:xfrm>
      </p:grpSpPr>
      <p:graphicFrame>
        <p:nvGraphicFramePr>
          <p:cNvPr id="3044" name="Google Shape;3044;p10"/>
          <p:cNvGraphicFramePr/>
          <p:nvPr/>
        </p:nvGraphicFramePr>
        <p:xfrm>
          <a:off x="806224" y="1374727"/>
          <a:ext cx="3000000" cy="3000000"/>
        </p:xfrm>
        <a:graphic>
          <a:graphicData uri="http://schemas.openxmlformats.org/drawingml/2006/table">
            <a:tbl>
              <a:tblPr bandRow="1" firstCol="1" firstRow="1">
                <a:noFill/>
                <a:tableStyleId>{FFA3340F-73C6-457D-8D4C-7A5D71ECDB4F}</a:tableStyleId>
              </a:tblPr>
              <a:tblGrid>
                <a:gridCol w="2516550"/>
                <a:gridCol w="3178200"/>
                <a:gridCol w="1020050"/>
                <a:gridCol w="958800"/>
              </a:tblGrid>
              <a:tr h="285525">
                <a:tc>
                  <a:txBody>
                    <a:bodyPr/>
                    <a:lstStyle/>
                    <a:p>
                      <a:pPr indent="0" lvl="0" marL="0" marR="0" rtl="0" algn="just">
                        <a:lnSpc>
                          <a:spcPct val="125000"/>
                        </a:lnSpc>
                        <a:spcBef>
                          <a:spcPts val="0"/>
                        </a:spcBef>
                        <a:spcAft>
                          <a:spcPts val="0"/>
                        </a:spcAft>
                        <a:buNone/>
                      </a:pPr>
                      <a:r>
                        <a:rPr lang="es-ES" sz="1050" u="none" cap="none" strike="noStrike">
                          <a:solidFill>
                            <a:schemeClr val="lt1"/>
                          </a:solidFill>
                          <a:latin typeface="Verdana"/>
                          <a:ea typeface="Verdana"/>
                          <a:cs typeface="Verdana"/>
                          <a:sym typeface="Verdana"/>
                        </a:rPr>
                        <a:t>OBJETIVO</a:t>
                      </a:r>
                      <a:endParaRPr sz="1050" u="none" cap="none" strike="noStrike">
                        <a:solidFill>
                          <a:schemeClr val="lt1"/>
                        </a:solidFill>
                        <a:latin typeface="Verdana"/>
                        <a:ea typeface="Verdana"/>
                        <a:cs typeface="Verdana"/>
                        <a:sym typeface="Verdana"/>
                      </a:endParaRPr>
                    </a:p>
                  </a:txBody>
                  <a:tcPr marT="0" marB="0" marR="67450" marL="67450" anchor="ctr">
                    <a:solidFill>
                      <a:srgbClr val="4F6128"/>
                    </a:solidFill>
                  </a:tcPr>
                </a:tc>
                <a:tc>
                  <a:txBody>
                    <a:bodyPr/>
                    <a:lstStyle/>
                    <a:p>
                      <a:pPr indent="0" lvl="0" marL="0" marR="0" rtl="0" algn="just">
                        <a:lnSpc>
                          <a:spcPct val="125000"/>
                        </a:lnSpc>
                        <a:spcBef>
                          <a:spcPts val="0"/>
                        </a:spcBef>
                        <a:spcAft>
                          <a:spcPts val="0"/>
                        </a:spcAft>
                        <a:buNone/>
                      </a:pPr>
                      <a:r>
                        <a:rPr lang="es-ES" sz="1050" u="none" cap="none" strike="noStrike">
                          <a:solidFill>
                            <a:schemeClr val="lt1"/>
                          </a:solidFill>
                          <a:latin typeface="Verdana"/>
                          <a:ea typeface="Verdana"/>
                          <a:cs typeface="Verdana"/>
                          <a:sym typeface="Verdana"/>
                        </a:rPr>
                        <a:t>INTERVENCIÓN</a:t>
                      </a:r>
                      <a:endParaRPr sz="1050" u="none" cap="none" strike="noStrike">
                        <a:solidFill>
                          <a:schemeClr val="lt1"/>
                        </a:solidFill>
                        <a:latin typeface="Verdana"/>
                        <a:ea typeface="Verdana"/>
                        <a:cs typeface="Verdana"/>
                        <a:sym typeface="Verdana"/>
                      </a:endParaRPr>
                    </a:p>
                  </a:txBody>
                  <a:tcPr marT="0" marB="0" marR="67450" marL="67450" anchor="ctr">
                    <a:solidFill>
                      <a:srgbClr val="4F6128"/>
                    </a:solidFill>
                  </a:tcPr>
                </a:tc>
                <a:tc>
                  <a:txBody>
                    <a:bodyPr/>
                    <a:lstStyle/>
                    <a:p>
                      <a:pPr indent="0" lvl="0" marL="0" marR="0" rtl="0" algn="just">
                        <a:lnSpc>
                          <a:spcPct val="125000"/>
                        </a:lnSpc>
                        <a:spcBef>
                          <a:spcPts val="0"/>
                        </a:spcBef>
                        <a:spcAft>
                          <a:spcPts val="0"/>
                        </a:spcAft>
                        <a:buNone/>
                      </a:pPr>
                      <a:r>
                        <a:rPr lang="es-ES" sz="1050" u="none" cap="none" strike="noStrike">
                          <a:solidFill>
                            <a:schemeClr val="lt1"/>
                          </a:solidFill>
                          <a:latin typeface="Verdana"/>
                          <a:ea typeface="Verdana"/>
                          <a:cs typeface="Verdana"/>
                          <a:sym typeface="Verdana"/>
                        </a:rPr>
                        <a:t>ACCIONES</a:t>
                      </a:r>
                      <a:endParaRPr/>
                    </a:p>
                  </a:txBody>
                  <a:tcPr marT="0" marB="0" marR="67450" marL="67450" anchor="ctr">
                    <a:solidFill>
                      <a:srgbClr val="4F6128"/>
                    </a:solidFill>
                  </a:tcPr>
                </a:tc>
                <a:tc>
                  <a:txBody>
                    <a:bodyPr/>
                    <a:lstStyle/>
                    <a:p>
                      <a:pPr indent="0" lvl="0" marL="0" marR="0" rtl="0" algn="just">
                        <a:lnSpc>
                          <a:spcPct val="125000"/>
                        </a:lnSpc>
                        <a:spcBef>
                          <a:spcPts val="0"/>
                        </a:spcBef>
                        <a:spcAft>
                          <a:spcPts val="0"/>
                        </a:spcAft>
                        <a:buNone/>
                      </a:pPr>
                      <a:r>
                        <a:rPr lang="es-ES" sz="1050" u="none" cap="none" strike="noStrike">
                          <a:solidFill>
                            <a:schemeClr val="lt1"/>
                          </a:solidFill>
                          <a:latin typeface="Verdana"/>
                          <a:ea typeface="Verdana"/>
                          <a:cs typeface="Verdana"/>
                          <a:sym typeface="Verdana"/>
                        </a:rPr>
                        <a:t>AVANCE</a:t>
                      </a:r>
                      <a:endParaRPr/>
                    </a:p>
                  </a:txBody>
                  <a:tcPr marT="0" marB="0" marR="67450" marL="67450" anchor="ctr">
                    <a:solidFill>
                      <a:srgbClr val="4F6128"/>
                    </a:solidFill>
                  </a:tcPr>
                </a:tc>
              </a:tr>
              <a:tr h="133350">
                <a:tc rowSpan="2">
                  <a:txBody>
                    <a:bodyPr/>
                    <a:lstStyle/>
                    <a:p>
                      <a:pPr indent="0" lvl="0" marL="0" marR="0" rtl="0" algn="just">
                        <a:lnSpc>
                          <a:spcPct val="114000"/>
                        </a:lnSpc>
                        <a:spcBef>
                          <a:spcPts val="0"/>
                        </a:spcBef>
                        <a:spcAft>
                          <a:spcPts val="0"/>
                        </a:spcAft>
                        <a:buNone/>
                      </a:pPr>
                      <a:r>
                        <a:rPr lang="es-ES" sz="1050" u="none" cap="none" strike="noStrike">
                          <a:solidFill>
                            <a:schemeClr val="lt1"/>
                          </a:solidFill>
                          <a:latin typeface="Verdana"/>
                          <a:ea typeface="Verdana"/>
                          <a:cs typeface="Verdana"/>
                          <a:sym typeface="Verdana"/>
                        </a:rPr>
                        <a:t>1. Fortalecer la institucionalidad y la regulación para la sostenibilidad y la financiación del sector ambiental.</a:t>
                      </a:r>
                      <a:endParaRPr sz="1050" u="none" cap="none" strike="noStrike">
                        <a:solidFill>
                          <a:schemeClr val="lt1"/>
                        </a:solidFill>
                        <a:latin typeface="Verdana"/>
                        <a:ea typeface="Verdana"/>
                        <a:cs typeface="Verdana"/>
                        <a:sym typeface="Verdana"/>
                      </a:endParaRPr>
                    </a:p>
                  </a:txBody>
                  <a:tcPr marT="17775" marB="17775" marR="17775" marL="17775" anchor="ctr">
                    <a:solidFill>
                      <a:srgbClr val="76923C"/>
                    </a:solidFill>
                  </a:tcPr>
                </a:tc>
                <a:tc>
                  <a:txBody>
                    <a:bodyPr/>
                    <a:lstStyle/>
                    <a:p>
                      <a:pPr indent="0" lvl="0" marL="0" marR="0" rtl="0" algn="just">
                        <a:lnSpc>
                          <a:spcPct val="114000"/>
                        </a:lnSpc>
                        <a:spcBef>
                          <a:spcPts val="0"/>
                        </a:spcBef>
                        <a:spcAft>
                          <a:spcPts val="0"/>
                        </a:spcAft>
                        <a:buNone/>
                      </a:pPr>
                      <a:r>
                        <a:rPr lang="es-ES" sz="1050" u="none" cap="none" strike="noStrike">
                          <a:latin typeface="Verdana"/>
                          <a:ea typeface="Verdana"/>
                          <a:cs typeface="Verdana"/>
                          <a:sym typeface="Verdana"/>
                        </a:rPr>
                        <a:t>a) CAR: reforma, fortalecimiento y financiación.</a:t>
                      </a:r>
                      <a:endParaRPr sz="1050" u="none" cap="none" strike="noStrike">
                        <a:latin typeface="Verdana"/>
                        <a:ea typeface="Verdana"/>
                        <a:cs typeface="Verdana"/>
                        <a:sym typeface="Verdana"/>
                      </a:endParaRPr>
                    </a:p>
                  </a:txBody>
                  <a:tcPr marT="17775" marB="17775" marR="17775" marL="17775" anchor="ctr"/>
                </a:tc>
                <a:tc>
                  <a:txBody>
                    <a:bodyPr/>
                    <a:lstStyle/>
                    <a:p>
                      <a:pPr indent="0" lvl="0" marL="0" marR="0" rtl="0" algn="ctr">
                        <a:lnSpc>
                          <a:spcPct val="114000"/>
                        </a:lnSpc>
                        <a:spcBef>
                          <a:spcPts val="0"/>
                        </a:spcBef>
                        <a:spcAft>
                          <a:spcPts val="0"/>
                        </a:spcAft>
                        <a:buNone/>
                      </a:pPr>
                      <a:r>
                        <a:rPr lang="es-ES" sz="1050" u="none" cap="none" strike="noStrike">
                          <a:latin typeface="Verdana"/>
                          <a:ea typeface="Verdana"/>
                          <a:cs typeface="Verdana"/>
                          <a:sym typeface="Verdana"/>
                        </a:rPr>
                        <a:t>5</a:t>
                      </a:r>
                      <a:endParaRPr sz="1050" u="none" cap="none" strike="noStrike">
                        <a:latin typeface="Verdana"/>
                        <a:ea typeface="Verdana"/>
                        <a:cs typeface="Verdana"/>
                        <a:sym typeface="Verdana"/>
                      </a:endParaRPr>
                    </a:p>
                  </a:txBody>
                  <a:tcPr marT="17775" marB="17775" marR="17775" marL="17775" anchor="ctr"/>
                </a:tc>
                <a:tc>
                  <a:txBody>
                    <a:bodyPr/>
                    <a:lstStyle/>
                    <a:p>
                      <a:pPr indent="0" lvl="0" marL="0" marR="0" rtl="0" algn="ctr">
                        <a:lnSpc>
                          <a:spcPct val="114000"/>
                        </a:lnSpc>
                        <a:spcBef>
                          <a:spcPts val="0"/>
                        </a:spcBef>
                        <a:spcAft>
                          <a:spcPts val="0"/>
                        </a:spcAft>
                        <a:buNone/>
                      </a:pPr>
                      <a:r>
                        <a:rPr lang="es-ES" sz="1050" u="none" cap="none" strike="noStrike">
                          <a:latin typeface="Verdana"/>
                          <a:ea typeface="Verdana"/>
                          <a:cs typeface="Verdana"/>
                          <a:sym typeface="Verdana"/>
                        </a:rPr>
                        <a:t>3 Parcial</a:t>
                      </a:r>
                      <a:endParaRPr/>
                    </a:p>
                    <a:p>
                      <a:pPr indent="0" lvl="0" marL="0" marR="0" rtl="0" algn="ctr">
                        <a:lnSpc>
                          <a:spcPct val="114000"/>
                        </a:lnSpc>
                        <a:spcBef>
                          <a:spcPts val="0"/>
                        </a:spcBef>
                        <a:spcAft>
                          <a:spcPts val="0"/>
                        </a:spcAft>
                        <a:buNone/>
                      </a:pPr>
                      <a:r>
                        <a:rPr lang="es-ES" sz="1050" u="none" cap="none" strike="noStrike">
                          <a:latin typeface="Verdana"/>
                          <a:ea typeface="Verdana"/>
                          <a:cs typeface="Verdana"/>
                          <a:sym typeface="Verdana"/>
                        </a:rPr>
                        <a:t>2 Ninguno</a:t>
                      </a:r>
                      <a:endParaRPr/>
                    </a:p>
                  </a:txBody>
                  <a:tcPr marT="17775" marB="17775" marR="17775" marL="17775" anchor="ctr"/>
                </a:tc>
              </a:tr>
              <a:tr h="407250">
                <a:tc vMerge="1"/>
                <a:tc>
                  <a:txBody>
                    <a:bodyPr/>
                    <a:lstStyle/>
                    <a:p>
                      <a:pPr indent="0" lvl="0" marL="0" marR="0" rtl="0" algn="just">
                        <a:lnSpc>
                          <a:spcPct val="114000"/>
                        </a:lnSpc>
                        <a:spcBef>
                          <a:spcPts val="0"/>
                        </a:spcBef>
                        <a:spcAft>
                          <a:spcPts val="0"/>
                        </a:spcAft>
                        <a:buNone/>
                      </a:pPr>
                      <a:r>
                        <a:rPr lang="es-ES" sz="1050" u="none" cap="none" strike="noStrike">
                          <a:latin typeface="Verdana"/>
                          <a:ea typeface="Verdana"/>
                          <a:cs typeface="Verdana"/>
                          <a:sym typeface="Verdana"/>
                        </a:rPr>
                        <a:t>b)Fortalecer el proceso de licenciamiento ambiental y la evaluación de permisos y otros instrumentos de control ambiental.</a:t>
                      </a:r>
                      <a:endParaRPr sz="1050" u="none" cap="none" strike="noStrike">
                        <a:latin typeface="Verdana"/>
                        <a:ea typeface="Verdana"/>
                        <a:cs typeface="Verdana"/>
                        <a:sym typeface="Verdana"/>
                      </a:endParaRPr>
                    </a:p>
                  </a:txBody>
                  <a:tcPr marT="17775" marB="17775" marR="17775" marL="17775" anchor="ctr"/>
                </a:tc>
                <a:tc>
                  <a:txBody>
                    <a:bodyPr/>
                    <a:lstStyle/>
                    <a:p>
                      <a:pPr indent="0" lvl="0" marL="0" marR="0" rtl="0" algn="ctr">
                        <a:lnSpc>
                          <a:spcPct val="114000"/>
                        </a:lnSpc>
                        <a:spcBef>
                          <a:spcPts val="0"/>
                        </a:spcBef>
                        <a:spcAft>
                          <a:spcPts val="0"/>
                        </a:spcAft>
                        <a:buNone/>
                      </a:pPr>
                      <a:r>
                        <a:rPr lang="es-ES" sz="1050" u="none" cap="none" strike="noStrike">
                          <a:latin typeface="Verdana"/>
                          <a:ea typeface="Verdana"/>
                          <a:cs typeface="Verdana"/>
                          <a:sym typeface="Verdana"/>
                        </a:rPr>
                        <a:t>4</a:t>
                      </a:r>
                      <a:endParaRPr sz="1050" u="none" cap="none" strike="noStrike">
                        <a:latin typeface="Verdana"/>
                        <a:ea typeface="Verdana"/>
                        <a:cs typeface="Verdana"/>
                        <a:sym typeface="Verdana"/>
                      </a:endParaRPr>
                    </a:p>
                  </a:txBody>
                  <a:tcPr marT="17775" marB="17775" marR="17775" marL="17775" anchor="ctr"/>
                </a:tc>
                <a:tc>
                  <a:txBody>
                    <a:bodyPr/>
                    <a:lstStyle/>
                    <a:p>
                      <a:pPr indent="0" lvl="0" marL="0" marR="0" rtl="0" algn="ctr">
                        <a:lnSpc>
                          <a:spcPct val="114000"/>
                        </a:lnSpc>
                        <a:spcBef>
                          <a:spcPts val="0"/>
                        </a:spcBef>
                        <a:spcAft>
                          <a:spcPts val="0"/>
                        </a:spcAft>
                        <a:buNone/>
                      </a:pPr>
                      <a:r>
                        <a:rPr lang="es-ES" sz="1050" u="none" cap="none" strike="noStrike">
                          <a:latin typeface="Verdana"/>
                          <a:ea typeface="Verdana"/>
                          <a:cs typeface="Verdana"/>
                          <a:sym typeface="Verdana"/>
                        </a:rPr>
                        <a:t>Parcial</a:t>
                      </a:r>
                      <a:endParaRPr/>
                    </a:p>
                  </a:txBody>
                  <a:tcPr marT="17775" marB="17775" marR="17775" marL="17775" anchor="ctr"/>
                </a:tc>
              </a:tr>
              <a:tr h="270775">
                <a:tc rowSpan="2">
                  <a:txBody>
                    <a:bodyPr/>
                    <a:lstStyle/>
                    <a:p>
                      <a:pPr indent="0" lvl="0" marL="0" marR="0" rtl="0" algn="just">
                        <a:lnSpc>
                          <a:spcPct val="114000"/>
                        </a:lnSpc>
                        <a:spcBef>
                          <a:spcPts val="0"/>
                        </a:spcBef>
                        <a:spcAft>
                          <a:spcPts val="0"/>
                        </a:spcAft>
                        <a:buNone/>
                      </a:pPr>
                      <a:r>
                        <a:rPr lang="es-ES" sz="1050" u="none" cap="none" strike="noStrike">
                          <a:solidFill>
                            <a:schemeClr val="lt1"/>
                          </a:solidFill>
                          <a:latin typeface="Verdana"/>
                          <a:ea typeface="Verdana"/>
                          <a:cs typeface="Verdana"/>
                          <a:sym typeface="Verdana"/>
                        </a:rPr>
                        <a:t>2. Robustecer los mecanismos de articulación y coordinación para la sostenibilidad.</a:t>
                      </a:r>
                      <a:endParaRPr sz="1050" u="none" cap="none" strike="noStrike">
                        <a:solidFill>
                          <a:schemeClr val="lt1"/>
                        </a:solidFill>
                        <a:latin typeface="Verdana"/>
                        <a:ea typeface="Verdana"/>
                        <a:cs typeface="Verdana"/>
                        <a:sym typeface="Verdana"/>
                      </a:endParaRPr>
                    </a:p>
                  </a:txBody>
                  <a:tcPr marT="17775" marB="17775" marR="17775" marL="17775" anchor="ctr">
                    <a:solidFill>
                      <a:srgbClr val="76923C"/>
                    </a:solidFill>
                  </a:tcPr>
                </a:tc>
                <a:tc>
                  <a:txBody>
                    <a:bodyPr/>
                    <a:lstStyle/>
                    <a:p>
                      <a:pPr indent="0" lvl="0" marL="0" marR="0" rtl="0" algn="just">
                        <a:lnSpc>
                          <a:spcPct val="114000"/>
                        </a:lnSpc>
                        <a:spcBef>
                          <a:spcPts val="0"/>
                        </a:spcBef>
                        <a:spcAft>
                          <a:spcPts val="0"/>
                        </a:spcAft>
                        <a:buNone/>
                      </a:pPr>
                      <a:r>
                        <a:rPr lang="es-ES" sz="1050" u="none" cap="none" strike="noStrike">
                          <a:latin typeface="Verdana"/>
                          <a:ea typeface="Verdana"/>
                          <a:cs typeface="Verdana"/>
                          <a:sym typeface="Verdana"/>
                        </a:rPr>
                        <a:t>a) Mecanismos de articulación y coordinación para la sostenibilidad.</a:t>
                      </a:r>
                      <a:endParaRPr sz="1050" u="none" cap="none" strike="noStrike">
                        <a:latin typeface="Verdana"/>
                        <a:ea typeface="Verdana"/>
                        <a:cs typeface="Verdana"/>
                        <a:sym typeface="Verdana"/>
                      </a:endParaRPr>
                    </a:p>
                  </a:txBody>
                  <a:tcPr marT="17775" marB="17775" marR="17775" marL="17775" anchor="ctr"/>
                </a:tc>
                <a:tc>
                  <a:txBody>
                    <a:bodyPr/>
                    <a:lstStyle/>
                    <a:p>
                      <a:pPr indent="0" lvl="0" marL="0" marR="0" rtl="0" algn="ctr">
                        <a:lnSpc>
                          <a:spcPct val="114000"/>
                        </a:lnSpc>
                        <a:spcBef>
                          <a:spcPts val="0"/>
                        </a:spcBef>
                        <a:spcAft>
                          <a:spcPts val="0"/>
                        </a:spcAft>
                        <a:buNone/>
                      </a:pPr>
                      <a:r>
                        <a:rPr lang="es-ES" sz="1050" u="none" cap="none" strike="noStrike">
                          <a:latin typeface="Verdana"/>
                          <a:ea typeface="Verdana"/>
                          <a:cs typeface="Verdana"/>
                          <a:sym typeface="Verdana"/>
                        </a:rPr>
                        <a:t>2</a:t>
                      </a:r>
                      <a:endParaRPr sz="1050" u="none" cap="none" strike="noStrike">
                        <a:latin typeface="Verdana"/>
                        <a:ea typeface="Verdana"/>
                        <a:cs typeface="Verdana"/>
                        <a:sym typeface="Verdana"/>
                      </a:endParaRPr>
                    </a:p>
                  </a:txBody>
                  <a:tcPr marT="17775" marB="17775" marR="17775" marL="17775" anchor="ctr"/>
                </a:tc>
                <a:tc>
                  <a:txBody>
                    <a:bodyPr/>
                    <a:lstStyle/>
                    <a:p>
                      <a:pPr indent="0" lvl="0" marL="0" marR="0" rtl="0" algn="ctr">
                        <a:lnSpc>
                          <a:spcPct val="114000"/>
                        </a:lnSpc>
                        <a:spcBef>
                          <a:spcPts val="0"/>
                        </a:spcBef>
                        <a:spcAft>
                          <a:spcPts val="0"/>
                        </a:spcAft>
                        <a:buNone/>
                      </a:pPr>
                      <a:r>
                        <a:rPr lang="es-ES" sz="1050" u="none" cap="none" strike="noStrike">
                          <a:latin typeface="Verdana"/>
                          <a:ea typeface="Verdana"/>
                          <a:cs typeface="Verdana"/>
                          <a:sym typeface="Verdana"/>
                        </a:rPr>
                        <a:t>Parcial</a:t>
                      </a:r>
                      <a:endParaRPr/>
                    </a:p>
                  </a:txBody>
                  <a:tcPr marT="17775" marB="17775" marR="17775" marL="17775" anchor="ctr"/>
                </a:tc>
              </a:tr>
              <a:tr h="198775">
                <a:tc vMerge="1"/>
                <a:tc>
                  <a:txBody>
                    <a:bodyPr/>
                    <a:lstStyle/>
                    <a:p>
                      <a:pPr indent="0" lvl="0" marL="0" marR="0" rtl="0" algn="just">
                        <a:lnSpc>
                          <a:spcPct val="114000"/>
                        </a:lnSpc>
                        <a:spcBef>
                          <a:spcPts val="0"/>
                        </a:spcBef>
                        <a:spcAft>
                          <a:spcPts val="0"/>
                        </a:spcAft>
                        <a:buNone/>
                      </a:pPr>
                      <a:r>
                        <a:rPr lang="es-ES" sz="1050" u="none" cap="none" strike="noStrike">
                          <a:latin typeface="Verdana"/>
                          <a:ea typeface="Verdana"/>
                          <a:cs typeface="Verdana"/>
                          <a:sym typeface="Verdana"/>
                        </a:rPr>
                        <a:t>b) Ajustes para el fortalecimiento institucional para la sostenibilidad.</a:t>
                      </a:r>
                      <a:endParaRPr sz="1050" u="none" cap="none" strike="noStrike">
                        <a:latin typeface="Verdana"/>
                        <a:ea typeface="Verdana"/>
                        <a:cs typeface="Verdana"/>
                        <a:sym typeface="Verdana"/>
                      </a:endParaRPr>
                    </a:p>
                  </a:txBody>
                  <a:tcPr marT="17775" marB="17775" marR="17775" marL="17775" anchor="ctr"/>
                </a:tc>
                <a:tc>
                  <a:txBody>
                    <a:bodyPr/>
                    <a:lstStyle/>
                    <a:p>
                      <a:pPr indent="0" lvl="0" marL="0" marR="0" rtl="0" algn="ctr">
                        <a:lnSpc>
                          <a:spcPct val="114000"/>
                        </a:lnSpc>
                        <a:spcBef>
                          <a:spcPts val="0"/>
                        </a:spcBef>
                        <a:spcAft>
                          <a:spcPts val="0"/>
                        </a:spcAft>
                        <a:buNone/>
                      </a:pPr>
                      <a:r>
                        <a:rPr lang="es-ES" sz="1050" u="none" cap="none" strike="noStrike">
                          <a:latin typeface="Verdana"/>
                          <a:ea typeface="Verdana"/>
                          <a:cs typeface="Verdana"/>
                          <a:sym typeface="Verdana"/>
                        </a:rPr>
                        <a:t>5</a:t>
                      </a:r>
                      <a:endParaRPr sz="1050" u="none" cap="none" strike="noStrike">
                        <a:latin typeface="Verdana"/>
                        <a:ea typeface="Verdana"/>
                        <a:cs typeface="Verdana"/>
                        <a:sym typeface="Verdana"/>
                      </a:endParaRPr>
                    </a:p>
                  </a:txBody>
                  <a:tcPr marT="17775" marB="17775" marR="17775" marL="17775" anchor="ctr"/>
                </a:tc>
                <a:tc>
                  <a:txBody>
                    <a:bodyPr/>
                    <a:lstStyle/>
                    <a:p>
                      <a:pPr indent="0" lvl="0" marL="0" marR="0" rtl="0" algn="ctr">
                        <a:lnSpc>
                          <a:spcPct val="114000"/>
                        </a:lnSpc>
                        <a:spcBef>
                          <a:spcPts val="0"/>
                        </a:spcBef>
                        <a:spcAft>
                          <a:spcPts val="0"/>
                        </a:spcAft>
                        <a:buNone/>
                      </a:pPr>
                      <a:r>
                        <a:rPr lang="es-ES" sz="1050" u="none" cap="none" strike="noStrike">
                          <a:latin typeface="Verdana"/>
                          <a:ea typeface="Verdana"/>
                          <a:cs typeface="Verdana"/>
                          <a:sym typeface="Verdana"/>
                        </a:rPr>
                        <a:t>2 Parcial</a:t>
                      </a:r>
                      <a:endParaRPr/>
                    </a:p>
                    <a:p>
                      <a:pPr indent="0" lvl="0" marL="0" marR="0" rtl="0" algn="ctr">
                        <a:lnSpc>
                          <a:spcPct val="114000"/>
                        </a:lnSpc>
                        <a:spcBef>
                          <a:spcPts val="0"/>
                        </a:spcBef>
                        <a:spcAft>
                          <a:spcPts val="0"/>
                        </a:spcAft>
                        <a:buNone/>
                      </a:pPr>
                      <a:r>
                        <a:rPr lang="es-ES" sz="1050" u="none" cap="none" strike="noStrike">
                          <a:latin typeface="Verdana"/>
                          <a:ea typeface="Verdana"/>
                          <a:cs typeface="Verdana"/>
                          <a:sym typeface="Verdana"/>
                        </a:rPr>
                        <a:t>3 Ninguno</a:t>
                      </a:r>
                      <a:endParaRPr/>
                    </a:p>
                  </a:txBody>
                  <a:tcPr marT="17775" marB="17775" marR="17775" marL="17775" anchor="ctr"/>
                </a:tc>
              </a:tr>
              <a:tr h="191650">
                <a:tc rowSpan="4">
                  <a:txBody>
                    <a:bodyPr/>
                    <a:lstStyle/>
                    <a:p>
                      <a:pPr indent="0" lvl="0" marL="0" marR="0" rtl="0" algn="just">
                        <a:lnSpc>
                          <a:spcPct val="114000"/>
                        </a:lnSpc>
                        <a:spcBef>
                          <a:spcPts val="0"/>
                        </a:spcBef>
                        <a:spcAft>
                          <a:spcPts val="0"/>
                        </a:spcAft>
                        <a:buNone/>
                      </a:pPr>
                      <a:r>
                        <a:rPr lang="es-ES" sz="1050" u="none" cap="none" strike="noStrike">
                          <a:solidFill>
                            <a:schemeClr val="lt1"/>
                          </a:solidFill>
                          <a:latin typeface="Verdana"/>
                          <a:ea typeface="Verdana"/>
                          <a:cs typeface="Verdana"/>
                          <a:sym typeface="Verdana"/>
                        </a:rPr>
                        <a:t>3. Implementar una estrategia para la gestión y seguimiento de los conflictos socioambientales generados por el acceso y uso de los recursos naturales, con base en procesos educativos y participativos que contribuyan a la consolidación de una cultura ambiental.</a:t>
                      </a:r>
                      <a:endParaRPr sz="1050" u="none" cap="none" strike="noStrike">
                        <a:solidFill>
                          <a:schemeClr val="lt1"/>
                        </a:solidFill>
                        <a:latin typeface="Verdana"/>
                        <a:ea typeface="Verdana"/>
                        <a:cs typeface="Verdana"/>
                        <a:sym typeface="Verdana"/>
                      </a:endParaRPr>
                    </a:p>
                  </a:txBody>
                  <a:tcPr marT="17775" marB="17775" marR="17775" marL="17775" anchor="ctr">
                    <a:solidFill>
                      <a:srgbClr val="76923C"/>
                    </a:solidFill>
                  </a:tcPr>
                </a:tc>
                <a:tc>
                  <a:txBody>
                    <a:bodyPr/>
                    <a:lstStyle/>
                    <a:p>
                      <a:pPr indent="0" lvl="0" marL="0" marR="0" rtl="0" algn="just">
                        <a:lnSpc>
                          <a:spcPct val="114000"/>
                        </a:lnSpc>
                        <a:spcBef>
                          <a:spcPts val="0"/>
                        </a:spcBef>
                        <a:spcAft>
                          <a:spcPts val="0"/>
                        </a:spcAft>
                        <a:buNone/>
                      </a:pPr>
                      <a:r>
                        <a:rPr lang="es-ES" sz="1050" u="none" cap="none" strike="noStrike">
                          <a:latin typeface="Verdana"/>
                          <a:ea typeface="Verdana"/>
                          <a:cs typeface="Verdana"/>
                          <a:sym typeface="Verdana"/>
                        </a:rPr>
                        <a:t>a) Educación para la transformación ambiental.</a:t>
                      </a:r>
                      <a:endParaRPr sz="1050" u="none" cap="none" strike="noStrike">
                        <a:latin typeface="Verdana"/>
                        <a:ea typeface="Verdana"/>
                        <a:cs typeface="Verdana"/>
                        <a:sym typeface="Verdana"/>
                      </a:endParaRPr>
                    </a:p>
                  </a:txBody>
                  <a:tcPr marT="17775" marB="17775" marR="17775" marL="17775" anchor="ctr"/>
                </a:tc>
                <a:tc>
                  <a:txBody>
                    <a:bodyPr/>
                    <a:lstStyle/>
                    <a:p>
                      <a:pPr indent="0" lvl="0" marL="0" marR="0" rtl="0" algn="ctr">
                        <a:lnSpc>
                          <a:spcPct val="114000"/>
                        </a:lnSpc>
                        <a:spcBef>
                          <a:spcPts val="0"/>
                        </a:spcBef>
                        <a:spcAft>
                          <a:spcPts val="0"/>
                        </a:spcAft>
                        <a:buNone/>
                      </a:pPr>
                      <a:r>
                        <a:rPr lang="es-ES" sz="1050" u="none" cap="none" strike="noStrike">
                          <a:latin typeface="Verdana"/>
                          <a:ea typeface="Verdana"/>
                          <a:cs typeface="Verdana"/>
                          <a:sym typeface="Verdana"/>
                        </a:rPr>
                        <a:t>3</a:t>
                      </a:r>
                      <a:endParaRPr sz="1050" u="none" cap="none" strike="noStrike">
                        <a:latin typeface="Verdana"/>
                        <a:ea typeface="Verdana"/>
                        <a:cs typeface="Verdana"/>
                        <a:sym typeface="Verdana"/>
                      </a:endParaRPr>
                    </a:p>
                  </a:txBody>
                  <a:tcPr marT="17775" marB="17775" marR="17775" marL="17775" anchor="ctr"/>
                </a:tc>
                <a:tc>
                  <a:txBody>
                    <a:bodyPr/>
                    <a:lstStyle/>
                    <a:p>
                      <a:pPr indent="0" lvl="0" marL="0" marR="0" rtl="0" algn="ctr">
                        <a:lnSpc>
                          <a:spcPct val="114000"/>
                        </a:lnSpc>
                        <a:spcBef>
                          <a:spcPts val="0"/>
                        </a:spcBef>
                        <a:spcAft>
                          <a:spcPts val="0"/>
                        </a:spcAft>
                        <a:buNone/>
                      </a:pPr>
                      <a:r>
                        <a:rPr lang="es-ES" sz="1050" u="none" cap="none" strike="noStrike">
                          <a:latin typeface="Verdana"/>
                          <a:ea typeface="Verdana"/>
                          <a:cs typeface="Verdana"/>
                          <a:sym typeface="Verdana"/>
                        </a:rPr>
                        <a:t>Parcial</a:t>
                      </a:r>
                      <a:endParaRPr/>
                    </a:p>
                  </a:txBody>
                  <a:tcPr marT="17775" marB="17775" marR="17775" marL="17775" anchor="ctr"/>
                </a:tc>
              </a:tr>
              <a:tr h="421700">
                <a:tc vMerge="1"/>
                <a:tc>
                  <a:txBody>
                    <a:bodyPr/>
                    <a:lstStyle/>
                    <a:p>
                      <a:pPr indent="0" lvl="0" marL="0" marR="0" rtl="0" algn="just">
                        <a:lnSpc>
                          <a:spcPct val="114000"/>
                        </a:lnSpc>
                        <a:spcBef>
                          <a:spcPts val="0"/>
                        </a:spcBef>
                        <a:spcAft>
                          <a:spcPts val="0"/>
                        </a:spcAft>
                        <a:buNone/>
                      </a:pPr>
                      <a:r>
                        <a:rPr lang="es-ES" sz="1050" u="none" cap="none" strike="noStrike">
                          <a:latin typeface="Verdana"/>
                          <a:ea typeface="Verdana"/>
                          <a:cs typeface="Verdana"/>
                          <a:sym typeface="Verdana"/>
                        </a:rPr>
                        <a:t>b) Participación para contribuir a la prevención de los conflictos socioambientales.</a:t>
                      </a:r>
                      <a:endParaRPr sz="1050" u="none" cap="none" strike="noStrike">
                        <a:latin typeface="Verdana"/>
                        <a:ea typeface="Verdana"/>
                        <a:cs typeface="Verdana"/>
                        <a:sym typeface="Verdana"/>
                      </a:endParaRPr>
                    </a:p>
                  </a:txBody>
                  <a:tcPr marT="17775" marB="17775" marR="17775" marL="17775" anchor="ctr"/>
                </a:tc>
                <a:tc>
                  <a:txBody>
                    <a:bodyPr/>
                    <a:lstStyle/>
                    <a:p>
                      <a:pPr indent="0" lvl="0" marL="0" marR="0" rtl="0" algn="ctr">
                        <a:lnSpc>
                          <a:spcPct val="114000"/>
                        </a:lnSpc>
                        <a:spcBef>
                          <a:spcPts val="0"/>
                        </a:spcBef>
                        <a:spcAft>
                          <a:spcPts val="0"/>
                        </a:spcAft>
                        <a:buNone/>
                      </a:pPr>
                      <a:r>
                        <a:rPr lang="es-ES" sz="1050" u="none" cap="none" strike="noStrike">
                          <a:latin typeface="Verdana"/>
                          <a:ea typeface="Verdana"/>
                          <a:cs typeface="Verdana"/>
                          <a:sym typeface="Verdana"/>
                        </a:rPr>
                        <a:t>1</a:t>
                      </a:r>
                      <a:endParaRPr sz="1050" u="none" cap="none" strike="noStrike">
                        <a:latin typeface="Verdana"/>
                        <a:ea typeface="Verdana"/>
                        <a:cs typeface="Verdana"/>
                        <a:sym typeface="Verdana"/>
                      </a:endParaRPr>
                    </a:p>
                  </a:txBody>
                  <a:tcPr marT="17775" marB="17775" marR="17775" marL="17775" anchor="ctr"/>
                </a:tc>
                <a:tc>
                  <a:txBody>
                    <a:bodyPr/>
                    <a:lstStyle/>
                    <a:p>
                      <a:pPr indent="0" lvl="0" marL="0" marR="0" rtl="0" algn="ctr">
                        <a:lnSpc>
                          <a:spcPct val="114000"/>
                        </a:lnSpc>
                        <a:spcBef>
                          <a:spcPts val="0"/>
                        </a:spcBef>
                        <a:spcAft>
                          <a:spcPts val="0"/>
                        </a:spcAft>
                        <a:buNone/>
                      </a:pPr>
                      <a:r>
                        <a:rPr lang="es-ES" sz="1050" u="none" cap="none" strike="noStrike">
                          <a:latin typeface="Verdana"/>
                          <a:ea typeface="Verdana"/>
                          <a:cs typeface="Verdana"/>
                          <a:sym typeface="Verdana"/>
                        </a:rPr>
                        <a:t>Ninguno</a:t>
                      </a:r>
                      <a:endParaRPr/>
                    </a:p>
                  </a:txBody>
                  <a:tcPr marT="17775" marB="17775" marR="17775" marL="17775" anchor="ctr"/>
                </a:tc>
              </a:tr>
              <a:tr h="271350">
                <a:tc vMerge="1"/>
                <a:tc>
                  <a:txBody>
                    <a:bodyPr/>
                    <a:lstStyle/>
                    <a:p>
                      <a:pPr indent="0" lvl="0" marL="0" marR="0" rtl="0" algn="just">
                        <a:lnSpc>
                          <a:spcPct val="114000"/>
                        </a:lnSpc>
                        <a:spcBef>
                          <a:spcPts val="0"/>
                        </a:spcBef>
                        <a:spcAft>
                          <a:spcPts val="0"/>
                        </a:spcAft>
                        <a:buNone/>
                      </a:pPr>
                      <a:r>
                        <a:rPr lang="es-ES" sz="1050" u="none" cap="none" strike="noStrike">
                          <a:latin typeface="Verdana"/>
                          <a:ea typeface="Verdana"/>
                          <a:cs typeface="Verdana"/>
                          <a:sym typeface="Verdana"/>
                        </a:rPr>
                        <a:t>c) Gestión de conflictos socioambientales.</a:t>
                      </a:r>
                      <a:endParaRPr sz="1050" u="none" cap="none" strike="noStrike">
                        <a:latin typeface="Verdana"/>
                        <a:ea typeface="Verdana"/>
                        <a:cs typeface="Verdana"/>
                        <a:sym typeface="Verdana"/>
                      </a:endParaRPr>
                    </a:p>
                  </a:txBody>
                  <a:tcPr marT="17775" marB="17775" marR="17775" marL="17775" anchor="ctr"/>
                </a:tc>
                <a:tc>
                  <a:txBody>
                    <a:bodyPr/>
                    <a:lstStyle/>
                    <a:p>
                      <a:pPr indent="0" lvl="0" marL="0" marR="0" rtl="0" algn="ctr">
                        <a:lnSpc>
                          <a:spcPct val="114000"/>
                        </a:lnSpc>
                        <a:spcBef>
                          <a:spcPts val="0"/>
                        </a:spcBef>
                        <a:spcAft>
                          <a:spcPts val="0"/>
                        </a:spcAft>
                        <a:buNone/>
                      </a:pPr>
                      <a:r>
                        <a:rPr lang="es-ES" sz="1050" u="none" cap="none" strike="noStrike">
                          <a:latin typeface="Verdana"/>
                          <a:ea typeface="Verdana"/>
                          <a:cs typeface="Verdana"/>
                          <a:sym typeface="Verdana"/>
                        </a:rPr>
                        <a:t>3</a:t>
                      </a:r>
                      <a:endParaRPr sz="1050" u="none" cap="none" strike="noStrike">
                        <a:latin typeface="Verdana"/>
                        <a:ea typeface="Verdana"/>
                        <a:cs typeface="Verdana"/>
                        <a:sym typeface="Verdana"/>
                      </a:endParaRPr>
                    </a:p>
                  </a:txBody>
                  <a:tcPr marT="17775" marB="17775" marR="17775" marL="17775" anchor="ctr"/>
                </a:tc>
                <a:tc>
                  <a:txBody>
                    <a:bodyPr/>
                    <a:lstStyle/>
                    <a:p>
                      <a:pPr indent="0" lvl="0" marL="0" marR="0" rtl="0" algn="ctr">
                        <a:lnSpc>
                          <a:spcPct val="114000"/>
                        </a:lnSpc>
                        <a:spcBef>
                          <a:spcPts val="0"/>
                        </a:spcBef>
                        <a:spcAft>
                          <a:spcPts val="0"/>
                        </a:spcAft>
                        <a:buNone/>
                      </a:pPr>
                      <a:r>
                        <a:rPr lang="es-ES" sz="1050" u="none" cap="none" strike="noStrike">
                          <a:latin typeface="Verdana"/>
                          <a:ea typeface="Verdana"/>
                          <a:cs typeface="Verdana"/>
                          <a:sym typeface="Verdana"/>
                        </a:rPr>
                        <a:t>Parcial</a:t>
                      </a:r>
                      <a:endParaRPr/>
                    </a:p>
                  </a:txBody>
                  <a:tcPr marT="17775" marB="17775" marR="17775" marL="17775" anchor="ctr"/>
                </a:tc>
              </a:tr>
              <a:tr h="589250">
                <a:tc vMerge="1"/>
                <a:tc>
                  <a:txBody>
                    <a:bodyPr/>
                    <a:lstStyle/>
                    <a:p>
                      <a:pPr indent="0" lvl="0" marL="0" marR="0" rtl="0" algn="just">
                        <a:lnSpc>
                          <a:spcPct val="114000"/>
                        </a:lnSpc>
                        <a:spcBef>
                          <a:spcPts val="0"/>
                        </a:spcBef>
                        <a:spcAft>
                          <a:spcPts val="0"/>
                        </a:spcAft>
                        <a:buNone/>
                      </a:pPr>
                      <a:r>
                        <a:rPr lang="es-ES" sz="1050" u="none" cap="none" strike="noStrike">
                          <a:latin typeface="Verdana"/>
                          <a:ea typeface="Verdana"/>
                          <a:cs typeface="Verdana"/>
                          <a:sym typeface="Verdana"/>
                        </a:rPr>
                        <a:t>d) Cumplimiento de las sentencias relacionadas con la extracción ilícita de minerales, la deforestación y degradación ambiental.</a:t>
                      </a:r>
                      <a:endParaRPr sz="1050" u="none" cap="none" strike="noStrike">
                        <a:latin typeface="Verdana"/>
                        <a:ea typeface="Verdana"/>
                        <a:cs typeface="Verdana"/>
                        <a:sym typeface="Verdana"/>
                      </a:endParaRPr>
                    </a:p>
                  </a:txBody>
                  <a:tcPr marT="17775" marB="17775" marR="17775" marL="17775" anchor="ctr"/>
                </a:tc>
                <a:tc>
                  <a:txBody>
                    <a:bodyPr/>
                    <a:lstStyle/>
                    <a:p>
                      <a:pPr indent="0" lvl="0" marL="0" marR="0" rtl="0" algn="ctr">
                        <a:lnSpc>
                          <a:spcPct val="114000"/>
                        </a:lnSpc>
                        <a:spcBef>
                          <a:spcPts val="0"/>
                        </a:spcBef>
                        <a:spcAft>
                          <a:spcPts val="0"/>
                        </a:spcAft>
                        <a:buNone/>
                      </a:pPr>
                      <a:r>
                        <a:rPr lang="es-ES" sz="1050" u="none" cap="none" strike="noStrike">
                          <a:latin typeface="Verdana"/>
                          <a:ea typeface="Verdana"/>
                          <a:cs typeface="Verdana"/>
                          <a:sym typeface="Verdana"/>
                        </a:rPr>
                        <a:t>2</a:t>
                      </a:r>
                      <a:endParaRPr sz="1050" u="none" cap="none" strike="noStrike">
                        <a:latin typeface="Verdana"/>
                        <a:ea typeface="Verdana"/>
                        <a:cs typeface="Verdana"/>
                        <a:sym typeface="Verdana"/>
                      </a:endParaRPr>
                    </a:p>
                  </a:txBody>
                  <a:tcPr marT="17775" marB="17775" marR="17775" marL="17775" anchor="ctr"/>
                </a:tc>
                <a:tc>
                  <a:txBody>
                    <a:bodyPr/>
                    <a:lstStyle/>
                    <a:p>
                      <a:pPr indent="0" lvl="0" marL="0" marR="0" rtl="0" algn="ctr">
                        <a:lnSpc>
                          <a:spcPct val="114000"/>
                        </a:lnSpc>
                        <a:spcBef>
                          <a:spcPts val="0"/>
                        </a:spcBef>
                        <a:spcAft>
                          <a:spcPts val="0"/>
                        </a:spcAft>
                        <a:buNone/>
                      </a:pPr>
                      <a:r>
                        <a:rPr lang="es-ES" sz="1050" u="none" cap="none" strike="noStrike">
                          <a:latin typeface="Verdana"/>
                          <a:ea typeface="Verdana"/>
                          <a:cs typeface="Verdana"/>
                          <a:sym typeface="Verdana"/>
                        </a:rPr>
                        <a:t>Ninguno</a:t>
                      </a:r>
                      <a:endParaRPr/>
                    </a:p>
                  </a:txBody>
                  <a:tcPr marT="17775" marB="17775" marR="17775" marL="17775" anchor="ctr"/>
                </a:tc>
              </a:tr>
              <a:tr h="271350">
                <a:tc rowSpan="3">
                  <a:txBody>
                    <a:bodyPr/>
                    <a:lstStyle/>
                    <a:p>
                      <a:pPr indent="0" lvl="0" marL="0" marR="0" rtl="0" algn="just">
                        <a:lnSpc>
                          <a:spcPct val="114000"/>
                        </a:lnSpc>
                        <a:spcBef>
                          <a:spcPts val="0"/>
                        </a:spcBef>
                        <a:spcAft>
                          <a:spcPts val="0"/>
                        </a:spcAft>
                        <a:buNone/>
                      </a:pPr>
                      <a:r>
                        <a:rPr lang="es-ES" sz="1050" u="none" cap="none" strike="noStrike">
                          <a:solidFill>
                            <a:schemeClr val="lt1"/>
                          </a:solidFill>
                          <a:latin typeface="Verdana"/>
                          <a:ea typeface="Verdana"/>
                          <a:cs typeface="Verdana"/>
                          <a:sym typeface="Verdana"/>
                        </a:rPr>
                        <a:t>4. Mejorar la gestión de la información y su interoperabilidad entre los diferentes sectores.</a:t>
                      </a:r>
                      <a:endParaRPr sz="1050" u="none" cap="none" strike="noStrike">
                        <a:solidFill>
                          <a:schemeClr val="lt1"/>
                        </a:solidFill>
                        <a:latin typeface="Verdana"/>
                        <a:ea typeface="Verdana"/>
                        <a:cs typeface="Verdana"/>
                        <a:sym typeface="Verdana"/>
                      </a:endParaRPr>
                    </a:p>
                  </a:txBody>
                  <a:tcPr marT="17775" marB="17775" marR="17775" marL="17775" anchor="ctr">
                    <a:solidFill>
                      <a:srgbClr val="76923C"/>
                    </a:solidFill>
                  </a:tcPr>
                </a:tc>
                <a:tc>
                  <a:txBody>
                    <a:bodyPr/>
                    <a:lstStyle/>
                    <a:p>
                      <a:pPr indent="0" lvl="0" marL="0" marR="0" rtl="0" algn="just">
                        <a:lnSpc>
                          <a:spcPct val="114000"/>
                        </a:lnSpc>
                        <a:spcBef>
                          <a:spcPts val="0"/>
                        </a:spcBef>
                        <a:spcAft>
                          <a:spcPts val="0"/>
                        </a:spcAft>
                        <a:buNone/>
                      </a:pPr>
                      <a:r>
                        <a:rPr lang="es-ES" sz="1050" u="none" cap="none" strike="noStrike">
                          <a:latin typeface="Verdana"/>
                          <a:ea typeface="Verdana"/>
                          <a:cs typeface="Verdana"/>
                          <a:sym typeface="Verdana"/>
                        </a:rPr>
                        <a:t>a) Consolidación del Sistema de Información Ambiental de Colombia.</a:t>
                      </a:r>
                      <a:endParaRPr sz="1050" u="none" cap="none" strike="noStrike">
                        <a:latin typeface="Verdana"/>
                        <a:ea typeface="Verdana"/>
                        <a:cs typeface="Verdana"/>
                        <a:sym typeface="Verdana"/>
                      </a:endParaRPr>
                    </a:p>
                  </a:txBody>
                  <a:tcPr marT="17775" marB="17775" marR="17775" marL="17775" anchor="ctr"/>
                </a:tc>
                <a:tc>
                  <a:txBody>
                    <a:bodyPr/>
                    <a:lstStyle/>
                    <a:p>
                      <a:pPr indent="0" lvl="0" marL="0" marR="0" rtl="0" algn="ctr">
                        <a:lnSpc>
                          <a:spcPct val="114000"/>
                        </a:lnSpc>
                        <a:spcBef>
                          <a:spcPts val="0"/>
                        </a:spcBef>
                        <a:spcAft>
                          <a:spcPts val="0"/>
                        </a:spcAft>
                        <a:buNone/>
                      </a:pPr>
                      <a:r>
                        <a:rPr lang="es-ES" sz="1050" u="none" cap="none" strike="noStrike">
                          <a:latin typeface="Verdana"/>
                          <a:ea typeface="Verdana"/>
                          <a:cs typeface="Verdana"/>
                          <a:sym typeface="Verdana"/>
                        </a:rPr>
                        <a:t>4</a:t>
                      </a:r>
                      <a:endParaRPr sz="1050" u="none" cap="none" strike="noStrike">
                        <a:latin typeface="Verdana"/>
                        <a:ea typeface="Verdana"/>
                        <a:cs typeface="Verdana"/>
                        <a:sym typeface="Verdana"/>
                      </a:endParaRPr>
                    </a:p>
                  </a:txBody>
                  <a:tcPr marT="17775" marB="17775" marR="17775" marL="17775" anchor="ctr"/>
                </a:tc>
                <a:tc>
                  <a:txBody>
                    <a:bodyPr/>
                    <a:lstStyle/>
                    <a:p>
                      <a:pPr indent="0" lvl="0" marL="0" marR="0" rtl="0" algn="ctr">
                        <a:lnSpc>
                          <a:spcPct val="114000"/>
                        </a:lnSpc>
                        <a:spcBef>
                          <a:spcPts val="0"/>
                        </a:spcBef>
                        <a:spcAft>
                          <a:spcPts val="0"/>
                        </a:spcAft>
                        <a:buNone/>
                      </a:pPr>
                      <a:r>
                        <a:rPr lang="es-ES" sz="1050" u="none" cap="none" strike="noStrike">
                          <a:latin typeface="Verdana"/>
                          <a:ea typeface="Verdana"/>
                          <a:cs typeface="Verdana"/>
                          <a:sym typeface="Verdana"/>
                        </a:rPr>
                        <a:t>Parcial</a:t>
                      </a:r>
                      <a:endParaRPr/>
                    </a:p>
                  </a:txBody>
                  <a:tcPr marT="17775" marB="17775" marR="17775" marL="17775" anchor="ctr"/>
                </a:tc>
              </a:tr>
              <a:tr h="308175">
                <a:tc vMerge="1"/>
                <a:tc>
                  <a:txBody>
                    <a:bodyPr/>
                    <a:lstStyle/>
                    <a:p>
                      <a:pPr indent="0" lvl="0" marL="0" marR="0" rtl="0" algn="just">
                        <a:lnSpc>
                          <a:spcPct val="114000"/>
                        </a:lnSpc>
                        <a:spcBef>
                          <a:spcPts val="0"/>
                        </a:spcBef>
                        <a:spcAft>
                          <a:spcPts val="0"/>
                        </a:spcAft>
                        <a:buNone/>
                      </a:pPr>
                      <a:r>
                        <a:rPr lang="es-ES" sz="1050" u="none" cap="none" strike="noStrike">
                          <a:latin typeface="Verdana"/>
                          <a:ea typeface="Verdana"/>
                          <a:cs typeface="Verdana"/>
                          <a:sym typeface="Verdana"/>
                        </a:rPr>
                        <a:t>b) Gestión de información y estadísticas para sectores estratégicos para el crecimiento verde y la sostenibilidad.</a:t>
                      </a:r>
                      <a:endParaRPr sz="1050" u="none" cap="none" strike="noStrike">
                        <a:latin typeface="Verdana"/>
                        <a:ea typeface="Verdana"/>
                        <a:cs typeface="Verdana"/>
                        <a:sym typeface="Verdana"/>
                      </a:endParaRPr>
                    </a:p>
                  </a:txBody>
                  <a:tcPr marT="17775" marB="17775" marR="17775" marL="17775" anchor="ctr"/>
                </a:tc>
                <a:tc>
                  <a:txBody>
                    <a:bodyPr/>
                    <a:lstStyle/>
                    <a:p>
                      <a:pPr indent="0" lvl="0" marL="0" marR="0" rtl="0" algn="ctr">
                        <a:lnSpc>
                          <a:spcPct val="114000"/>
                        </a:lnSpc>
                        <a:spcBef>
                          <a:spcPts val="0"/>
                        </a:spcBef>
                        <a:spcAft>
                          <a:spcPts val="0"/>
                        </a:spcAft>
                        <a:buNone/>
                      </a:pPr>
                      <a:r>
                        <a:rPr lang="es-ES" sz="1050" u="none" cap="none" strike="noStrike">
                          <a:latin typeface="Verdana"/>
                          <a:ea typeface="Verdana"/>
                          <a:cs typeface="Verdana"/>
                          <a:sym typeface="Verdana"/>
                        </a:rPr>
                        <a:t>5</a:t>
                      </a:r>
                      <a:endParaRPr sz="1050" u="none" cap="none" strike="noStrike">
                        <a:latin typeface="Verdana"/>
                        <a:ea typeface="Verdana"/>
                        <a:cs typeface="Verdana"/>
                        <a:sym typeface="Verdana"/>
                      </a:endParaRPr>
                    </a:p>
                  </a:txBody>
                  <a:tcPr marT="17775" marB="17775" marR="17775" marL="17775" anchor="ctr"/>
                </a:tc>
                <a:tc>
                  <a:txBody>
                    <a:bodyPr/>
                    <a:lstStyle/>
                    <a:p>
                      <a:pPr indent="0" lvl="0" marL="0" marR="0" rtl="0" algn="ctr">
                        <a:lnSpc>
                          <a:spcPct val="114000"/>
                        </a:lnSpc>
                        <a:spcBef>
                          <a:spcPts val="0"/>
                        </a:spcBef>
                        <a:spcAft>
                          <a:spcPts val="0"/>
                        </a:spcAft>
                        <a:buNone/>
                      </a:pPr>
                      <a:r>
                        <a:rPr lang="es-ES" sz="1050" u="none" cap="none" strike="noStrike">
                          <a:latin typeface="Verdana"/>
                          <a:ea typeface="Verdana"/>
                          <a:cs typeface="Verdana"/>
                          <a:sym typeface="Verdana"/>
                        </a:rPr>
                        <a:t>2 total</a:t>
                      </a:r>
                      <a:endParaRPr/>
                    </a:p>
                    <a:p>
                      <a:pPr indent="0" lvl="0" marL="0" marR="0" rtl="0" algn="ctr">
                        <a:lnSpc>
                          <a:spcPct val="114000"/>
                        </a:lnSpc>
                        <a:spcBef>
                          <a:spcPts val="0"/>
                        </a:spcBef>
                        <a:spcAft>
                          <a:spcPts val="0"/>
                        </a:spcAft>
                        <a:buNone/>
                      </a:pPr>
                      <a:r>
                        <a:rPr lang="es-ES" sz="1050" u="none" cap="none" strike="noStrike">
                          <a:latin typeface="Verdana"/>
                          <a:ea typeface="Verdana"/>
                          <a:cs typeface="Verdana"/>
                          <a:sym typeface="Verdana"/>
                        </a:rPr>
                        <a:t>2 parcial</a:t>
                      </a:r>
                      <a:endParaRPr/>
                    </a:p>
                    <a:p>
                      <a:pPr indent="0" lvl="0" marL="0" marR="0" rtl="0" algn="ctr">
                        <a:lnSpc>
                          <a:spcPct val="114000"/>
                        </a:lnSpc>
                        <a:spcBef>
                          <a:spcPts val="0"/>
                        </a:spcBef>
                        <a:spcAft>
                          <a:spcPts val="0"/>
                        </a:spcAft>
                        <a:buNone/>
                      </a:pPr>
                      <a:r>
                        <a:rPr lang="es-ES" sz="1050" u="none" cap="none" strike="noStrike">
                          <a:latin typeface="Verdana"/>
                          <a:ea typeface="Verdana"/>
                          <a:cs typeface="Verdana"/>
                          <a:sym typeface="Verdana"/>
                        </a:rPr>
                        <a:t>1 ninguno</a:t>
                      </a:r>
                      <a:endParaRPr/>
                    </a:p>
                  </a:txBody>
                  <a:tcPr marT="17775" marB="17775" marR="17775" marL="17775" anchor="ctr"/>
                </a:tc>
              </a:tr>
              <a:tr h="308175">
                <a:tc vMerge="1"/>
                <a:tc>
                  <a:txBody>
                    <a:bodyPr/>
                    <a:lstStyle/>
                    <a:p>
                      <a:pPr indent="0" lvl="0" marL="0" marR="0" rtl="0" algn="just">
                        <a:lnSpc>
                          <a:spcPct val="114000"/>
                        </a:lnSpc>
                        <a:spcBef>
                          <a:spcPts val="0"/>
                        </a:spcBef>
                        <a:spcAft>
                          <a:spcPts val="0"/>
                        </a:spcAft>
                        <a:buNone/>
                      </a:pPr>
                      <a:r>
                        <a:rPr lang="es-ES" sz="1050" u="none" cap="none" strike="noStrike">
                          <a:solidFill>
                            <a:schemeClr val="dk1"/>
                          </a:solidFill>
                          <a:latin typeface="Verdana"/>
                          <a:ea typeface="Verdana"/>
                          <a:cs typeface="Verdana"/>
                          <a:sym typeface="Verdana"/>
                        </a:rPr>
                        <a:t>c) Información integrada y de fácil acceso en materia ambiental, del riesgo de desastres ante el cambio climático. </a:t>
                      </a:r>
                      <a:endParaRPr sz="1050" u="none" cap="none" strike="noStrike">
                        <a:solidFill>
                          <a:schemeClr val="dk1"/>
                        </a:solidFill>
                        <a:latin typeface="Verdana"/>
                        <a:ea typeface="Verdana"/>
                        <a:cs typeface="Verdana"/>
                        <a:sym typeface="Verdana"/>
                      </a:endParaRPr>
                    </a:p>
                  </a:txBody>
                  <a:tcPr marT="17775" marB="17775" marR="17775" marL="17775" anchor="ctr"/>
                </a:tc>
                <a:tc>
                  <a:txBody>
                    <a:bodyPr/>
                    <a:lstStyle/>
                    <a:p>
                      <a:pPr indent="0" lvl="0" marL="0" marR="0" rtl="0" algn="ctr">
                        <a:lnSpc>
                          <a:spcPct val="114000"/>
                        </a:lnSpc>
                        <a:spcBef>
                          <a:spcPts val="0"/>
                        </a:spcBef>
                        <a:spcAft>
                          <a:spcPts val="0"/>
                        </a:spcAft>
                        <a:buNone/>
                      </a:pPr>
                      <a:r>
                        <a:rPr lang="es-ES" sz="1050" u="none" cap="none" strike="noStrike">
                          <a:latin typeface="Verdana"/>
                          <a:ea typeface="Verdana"/>
                          <a:cs typeface="Verdana"/>
                          <a:sym typeface="Verdana"/>
                        </a:rPr>
                        <a:t>2</a:t>
                      </a:r>
                      <a:endParaRPr/>
                    </a:p>
                  </a:txBody>
                  <a:tcPr marT="17775" marB="17775" marR="17775" marL="17775" anchor="ctr"/>
                </a:tc>
                <a:tc>
                  <a:txBody>
                    <a:bodyPr/>
                    <a:lstStyle/>
                    <a:p>
                      <a:pPr indent="0" lvl="0" marL="0" marR="0" rtl="0" algn="ctr">
                        <a:lnSpc>
                          <a:spcPct val="114000"/>
                        </a:lnSpc>
                        <a:spcBef>
                          <a:spcPts val="0"/>
                        </a:spcBef>
                        <a:spcAft>
                          <a:spcPts val="0"/>
                        </a:spcAft>
                        <a:buNone/>
                      </a:pPr>
                      <a:r>
                        <a:rPr lang="es-ES" sz="1050" u="none" cap="none" strike="noStrike">
                          <a:latin typeface="Verdana"/>
                          <a:ea typeface="Verdana"/>
                          <a:cs typeface="Verdana"/>
                          <a:sym typeface="Verdana"/>
                        </a:rPr>
                        <a:t>Parcial</a:t>
                      </a:r>
                      <a:endParaRPr/>
                    </a:p>
                  </a:txBody>
                  <a:tcPr marT="17775" marB="17775" marR="17775" marL="17775" anchor="ctr"/>
                </a:tc>
              </a:tr>
            </a:tbl>
          </a:graphicData>
        </a:graphic>
      </p:graphicFrame>
      <p:sp>
        <p:nvSpPr>
          <p:cNvPr id="3045" name="Google Shape;3045;p10"/>
          <p:cNvSpPr txBox="1"/>
          <p:nvPr/>
        </p:nvSpPr>
        <p:spPr>
          <a:xfrm>
            <a:off x="574502" y="1008951"/>
            <a:ext cx="81369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s-ES" sz="1200" u="none" cap="none" strike="noStrike">
                <a:solidFill>
                  <a:srgbClr val="002060"/>
                </a:solidFill>
                <a:latin typeface="Verdana"/>
                <a:ea typeface="Verdana"/>
                <a:cs typeface="Verdana"/>
                <a:sym typeface="Verdana"/>
              </a:rPr>
              <a:t>AVANCE DE OBJETIVOS Y ESTRATEGIAS DE LA LÍNEA D DEL PACTO IV, DEL PND 2018-2022</a:t>
            </a:r>
            <a:endParaRPr sz="1100">
              <a:solidFill>
                <a:srgbClr val="002060"/>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9" name="Shape 3049"/>
        <p:cNvGrpSpPr/>
        <p:nvPr/>
      </p:nvGrpSpPr>
      <p:grpSpPr>
        <a:xfrm>
          <a:off x="0" y="0"/>
          <a:ext cx="0" cy="0"/>
          <a:chOff x="0" y="0"/>
          <a:chExt cx="0" cy="0"/>
        </a:xfrm>
      </p:grpSpPr>
      <p:sp>
        <p:nvSpPr>
          <p:cNvPr id="3050" name="Google Shape;3050;p11"/>
          <p:cNvSpPr txBox="1"/>
          <p:nvPr>
            <p:ph idx="1" type="body"/>
          </p:nvPr>
        </p:nvSpPr>
        <p:spPr>
          <a:xfrm>
            <a:off x="539552" y="932307"/>
            <a:ext cx="8331000" cy="535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accent2"/>
              </a:buClr>
              <a:buSzPts val="2000"/>
              <a:buNone/>
            </a:pPr>
            <a:r>
              <a:rPr b="1" lang="es-ES" sz="2000">
                <a:solidFill>
                  <a:schemeClr val="accent2"/>
                </a:solidFill>
                <a:latin typeface="Verdana"/>
                <a:ea typeface="Verdana"/>
                <a:cs typeface="Verdana"/>
                <a:sym typeface="Verdana"/>
              </a:rPr>
              <a:t>CONCLUSIONES</a:t>
            </a:r>
            <a:endParaRPr b="1" sz="2000">
              <a:solidFill>
                <a:schemeClr val="accent2"/>
              </a:solidFill>
              <a:latin typeface="Verdana"/>
              <a:ea typeface="Verdana"/>
              <a:cs typeface="Verdana"/>
              <a:sym typeface="Verdana"/>
            </a:endParaRPr>
          </a:p>
        </p:txBody>
      </p:sp>
      <p:grpSp>
        <p:nvGrpSpPr>
          <p:cNvPr id="3051" name="Google Shape;3051;p11"/>
          <p:cNvGrpSpPr/>
          <p:nvPr/>
        </p:nvGrpSpPr>
        <p:grpSpPr>
          <a:xfrm>
            <a:off x="632603" y="1669136"/>
            <a:ext cx="8147833" cy="5027704"/>
            <a:chOff x="0" y="0"/>
            <a:chExt cx="8147833" cy="5027704"/>
          </a:xfrm>
        </p:grpSpPr>
        <p:sp>
          <p:nvSpPr>
            <p:cNvPr id="3052" name="Google Shape;3052;p11"/>
            <p:cNvSpPr/>
            <p:nvPr/>
          </p:nvSpPr>
          <p:spPr>
            <a:xfrm>
              <a:off x="565022" y="0"/>
              <a:ext cx="7582800" cy="2880000"/>
            </a:xfrm>
            <a:prstGeom prst="rect">
              <a:avLst/>
            </a:prstGeom>
            <a:solidFill>
              <a:schemeClr val="accent3"/>
            </a:solidFill>
            <a:ln cap="flat" cmpd="sng" w="25400">
              <a:solidFill>
                <a:srgbClr val="7188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3" name="Google Shape;3053;p11"/>
            <p:cNvSpPr txBox="1"/>
            <p:nvPr/>
          </p:nvSpPr>
          <p:spPr>
            <a:xfrm>
              <a:off x="565022" y="0"/>
              <a:ext cx="7582800" cy="2880000"/>
            </a:xfrm>
            <a:prstGeom prst="rect">
              <a:avLst/>
            </a:prstGeom>
            <a:noFill/>
            <a:ln>
              <a:noFill/>
            </a:ln>
          </p:spPr>
          <p:txBody>
            <a:bodyPr anchorCtr="0" anchor="ctr" bIns="64750" lIns="1025075" spcFirstLastPara="1" rIns="64750" wrap="square" tIns="64750">
              <a:noAutofit/>
            </a:bodyPr>
            <a:lstStyle/>
            <a:p>
              <a:pPr indent="0" lvl="0" marL="0" marR="0" rtl="0" algn="just">
                <a:lnSpc>
                  <a:spcPct val="90000"/>
                </a:lnSpc>
                <a:spcBef>
                  <a:spcPts val="0"/>
                </a:spcBef>
                <a:spcAft>
                  <a:spcPts val="0"/>
                </a:spcAft>
                <a:buClr>
                  <a:schemeClr val="lt1"/>
                </a:buClr>
                <a:buSzPts val="1700"/>
                <a:buFont typeface="Verdana"/>
                <a:buNone/>
              </a:pPr>
              <a:r>
                <a:rPr lang="es-ES" sz="1700">
                  <a:solidFill>
                    <a:schemeClr val="lt1"/>
                  </a:solidFill>
                  <a:latin typeface="Verdana"/>
                  <a:ea typeface="Verdana"/>
                  <a:cs typeface="Verdana"/>
                  <a:sym typeface="Verdana"/>
                </a:rPr>
                <a:t>En el título de la línea D se incluye el tema de apropiación social de la biodiversidad, este no es desarrollado a través de ninguna intervención ni actividad específica y por tanto, en opinión de la CGR es un tema que quedó sin atender a profundidad durante este cuatrienio, por parte de las entidades del SINA y también por los sectores productivos que emplean productos de la biodiversidad o bien que la impactan.</a:t>
              </a:r>
              <a:endParaRPr sz="1700">
                <a:solidFill>
                  <a:schemeClr val="lt1"/>
                </a:solidFill>
                <a:latin typeface="Verdana"/>
                <a:ea typeface="Verdana"/>
                <a:cs typeface="Verdana"/>
                <a:sym typeface="Verdana"/>
              </a:endParaRPr>
            </a:p>
          </p:txBody>
        </p:sp>
        <p:sp>
          <p:nvSpPr>
            <p:cNvPr id="3054" name="Google Shape;3054;p11"/>
            <p:cNvSpPr/>
            <p:nvPr/>
          </p:nvSpPr>
          <p:spPr>
            <a:xfrm>
              <a:off x="0" y="375787"/>
              <a:ext cx="1303800" cy="2016900"/>
            </a:xfrm>
            <a:prstGeom prst="rect">
              <a:avLst/>
            </a:prstGeom>
            <a:blipFill rotWithShape="1">
              <a:blip r:embed="rId3">
                <a:alphaModFix/>
              </a:blip>
              <a:stretch>
                <a:fillRect b="0" l="-25999" r="-25999"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5" name="Google Shape;3055;p11"/>
            <p:cNvSpPr/>
            <p:nvPr/>
          </p:nvSpPr>
          <p:spPr>
            <a:xfrm>
              <a:off x="600133" y="3141904"/>
              <a:ext cx="7547700" cy="1885800"/>
            </a:xfrm>
            <a:prstGeom prst="rect">
              <a:avLst/>
            </a:prstGeom>
            <a:solidFill>
              <a:schemeClr val="accent3">
                <a:alpha val="498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6" name="Google Shape;3056;p11"/>
            <p:cNvSpPr txBox="1"/>
            <p:nvPr/>
          </p:nvSpPr>
          <p:spPr>
            <a:xfrm>
              <a:off x="600133" y="3141904"/>
              <a:ext cx="7547700" cy="1885800"/>
            </a:xfrm>
            <a:prstGeom prst="rect">
              <a:avLst/>
            </a:prstGeom>
            <a:noFill/>
            <a:ln>
              <a:noFill/>
            </a:ln>
          </p:spPr>
          <p:txBody>
            <a:bodyPr anchorCtr="0" anchor="ctr" bIns="64750" lIns="1025075" spcFirstLastPara="1" rIns="64750" wrap="square" tIns="64750">
              <a:noAutofit/>
            </a:bodyPr>
            <a:lstStyle/>
            <a:p>
              <a:pPr indent="0" lvl="0" marL="0" marR="0" rtl="0" algn="just">
                <a:lnSpc>
                  <a:spcPct val="90000"/>
                </a:lnSpc>
                <a:spcBef>
                  <a:spcPts val="0"/>
                </a:spcBef>
                <a:spcAft>
                  <a:spcPts val="0"/>
                </a:spcAft>
                <a:buClr>
                  <a:schemeClr val="lt1"/>
                </a:buClr>
                <a:buSzPts val="1700"/>
                <a:buFont typeface="Verdana"/>
                <a:buNone/>
              </a:pPr>
              <a:r>
                <a:rPr lang="es-ES" sz="1700">
                  <a:solidFill>
                    <a:schemeClr val="lt1"/>
                  </a:solidFill>
                  <a:latin typeface="Verdana"/>
                  <a:ea typeface="Verdana"/>
                  <a:cs typeface="Verdana"/>
                  <a:sym typeface="Verdana"/>
                </a:rPr>
                <a:t>Analizado el avance de las 34 actividades propuestas para enfrentar la problemática expuesta en la línea D del Pacto IV, se observa que hay algunas que se pudieron desarrollar y otras que no, como es el caso de la reforma de las CAR.</a:t>
              </a:r>
              <a:endParaRPr sz="1700">
                <a:solidFill>
                  <a:schemeClr val="lt1"/>
                </a:solidFill>
                <a:latin typeface="Verdana"/>
                <a:ea typeface="Verdana"/>
                <a:cs typeface="Verdana"/>
                <a:sym typeface="Verdana"/>
              </a:endParaRPr>
            </a:p>
          </p:txBody>
        </p:sp>
        <p:sp>
          <p:nvSpPr>
            <p:cNvPr id="3057" name="Google Shape;3057;p11"/>
            <p:cNvSpPr/>
            <p:nvPr/>
          </p:nvSpPr>
          <p:spPr>
            <a:xfrm>
              <a:off x="0" y="3312271"/>
              <a:ext cx="1186500" cy="1646100"/>
            </a:xfrm>
            <a:prstGeom prst="rect">
              <a:avLst/>
            </a:prstGeom>
            <a:blipFill rotWithShape="1">
              <a:blip r:embed="rId4">
                <a:alphaModFix/>
              </a:blip>
              <a:stretch>
                <a:fillRect b="0" l="-10999" r="-10999"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1" name="Shape 3061"/>
        <p:cNvGrpSpPr/>
        <p:nvPr/>
      </p:nvGrpSpPr>
      <p:grpSpPr>
        <a:xfrm>
          <a:off x="0" y="0"/>
          <a:ext cx="0" cy="0"/>
          <a:chOff x="0" y="0"/>
          <a:chExt cx="0" cy="0"/>
        </a:xfrm>
      </p:grpSpPr>
      <p:sp>
        <p:nvSpPr>
          <p:cNvPr id="3062" name="Google Shape;3062;p12"/>
          <p:cNvSpPr txBox="1"/>
          <p:nvPr>
            <p:ph idx="1" type="body"/>
          </p:nvPr>
        </p:nvSpPr>
        <p:spPr>
          <a:xfrm>
            <a:off x="539552" y="932307"/>
            <a:ext cx="8331000" cy="535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accent2"/>
              </a:buClr>
              <a:buSzPts val="2000"/>
              <a:buNone/>
            </a:pPr>
            <a:r>
              <a:rPr b="1" lang="es-ES" sz="2000">
                <a:solidFill>
                  <a:schemeClr val="accent2"/>
                </a:solidFill>
                <a:latin typeface="Verdana"/>
                <a:ea typeface="Verdana"/>
                <a:cs typeface="Verdana"/>
                <a:sym typeface="Verdana"/>
              </a:rPr>
              <a:t>CONCLUSIONES</a:t>
            </a:r>
            <a:endParaRPr b="1" sz="2000">
              <a:solidFill>
                <a:schemeClr val="accent2"/>
              </a:solidFill>
              <a:latin typeface="Verdana"/>
              <a:ea typeface="Verdana"/>
              <a:cs typeface="Verdana"/>
              <a:sym typeface="Verdana"/>
            </a:endParaRPr>
          </a:p>
        </p:txBody>
      </p:sp>
      <p:grpSp>
        <p:nvGrpSpPr>
          <p:cNvPr id="3063" name="Google Shape;3063;p12"/>
          <p:cNvGrpSpPr/>
          <p:nvPr/>
        </p:nvGrpSpPr>
        <p:grpSpPr>
          <a:xfrm>
            <a:off x="0" y="1467853"/>
            <a:ext cx="8679847" cy="5278708"/>
            <a:chOff x="0" y="0"/>
            <a:chExt cx="8679847" cy="5278708"/>
          </a:xfrm>
        </p:grpSpPr>
        <p:sp>
          <p:nvSpPr>
            <p:cNvPr id="3064" name="Google Shape;3064;p12"/>
            <p:cNvSpPr/>
            <p:nvPr/>
          </p:nvSpPr>
          <p:spPr>
            <a:xfrm>
              <a:off x="1544047" y="0"/>
              <a:ext cx="7135800" cy="3132000"/>
            </a:xfrm>
            <a:prstGeom prst="rect">
              <a:avLst/>
            </a:prstGeom>
            <a:solidFill>
              <a:schemeClr val="accent3"/>
            </a:solidFill>
            <a:ln cap="flat" cmpd="sng" w="25400">
              <a:solidFill>
                <a:srgbClr val="7188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5" name="Google Shape;3065;p12"/>
            <p:cNvSpPr txBox="1"/>
            <p:nvPr/>
          </p:nvSpPr>
          <p:spPr>
            <a:xfrm>
              <a:off x="1544047" y="0"/>
              <a:ext cx="7135800" cy="3132000"/>
            </a:xfrm>
            <a:prstGeom prst="rect">
              <a:avLst/>
            </a:prstGeom>
            <a:noFill/>
            <a:ln>
              <a:noFill/>
            </a:ln>
          </p:spPr>
          <p:txBody>
            <a:bodyPr anchorCtr="0" anchor="ctr" bIns="60950" lIns="992100" spcFirstLastPara="1" rIns="60950" wrap="square" tIns="60950">
              <a:noAutofit/>
            </a:bodyPr>
            <a:lstStyle/>
            <a:p>
              <a:pPr indent="0" lvl="0" marL="0" marR="0" rtl="0" algn="just">
                <a:lnSpc>
                  <a:spcPct val="90000"/>
                </a:lnSpc>
                <a:spcBef>
                  <a:spcPts val="0"/>
                </a:spcBef>
                <a:spcAft>
                  <a:spcPts val="0"/>
                </a:spcAft>
                <a:buClr>
                  <a:schemeClr val="lt1"/>
                </a:buClr>
                <a:buSzPts val="1600"/>
                <a:buFont typeface="Verdana"/>
                <a:buNone/>
              </a:pPr>
              <a:r>
                <a:rPr lang="es-ES" sz="1600">
                  <a:solidFill>
                    <a:schemeClr val="lt1"/>
                  </a:solidFill>
                  <a:latin typeface="Verdana"/>
                  <a:ea typeface="Verdana"/>
                  <a:cs typeface="Verdana"/>
                  <a:sym typeface="Verdana"/>
                </a:rPr>
                <a:t>Las actividades propuestas para fortalecer la institucionalidad y la financiación del sector ambiental, basadas principalmente en la reforma a las CAR, se vio limitada porque no se aprobó el proyecto de Ley para su modificación y la evaluación de los instrumentos financieros que se efectuó durante el período 2019-2021, no arrojó resultados que permitieran realizar ajustes para mejorar la distribución de las fuentes existentes al interior del SINA ni permitió identificar nuevas fuentes de financiación, como era el propósito.</a:t>
              </a:r>
              <a:endParaRPr sz="1600">
                <a:solidFill>
                  <a:schemeClr val="lt1"/>
                </a:solidFill>
                <a:latin typeface="Verdana"/>
                <a:ea typeface="Verdana"/>
                <a:cs typeface="Verdana"/>
                <a:sym typeface="Verdana"/>
              </a:endParaRPr>
            </a:p>
          </p:txBody>
        </p:sp>
        <p:sp>
          <p:nvSpPr>
            <p:cNvPr id="3066" name="Google Shape;3066;p12"/>
            <p:cNvSpPr/>
            <p:nvPr/>
          </p:nvSpPr>
          <p:spPr>
            <a:xfrm>
              <a:off x="0" y="343162"/>
              <a:ext cx="1741500" cy="2423700"/>
            </a:xfrm>
            <a:prstGeom prst="rect">
              <a:avLst/>
            </a:prstGeom>
            <a:blipFill rotWithShape="1">
              <a:blip r:embed="rId3">
                <a:alphaModFix/>
              </a:blip>
              <a:stretch>
                <a:fillRect b="0" l="-79998" r="-79998"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7" name="Google Shape;3067;p12"/>
            <p:cNvSpPr/>
            <p:nvPr/>
          </p:nvSpPr>
          <p:spPr>
            <a:xfrm>
              <a:off x="1392793" y="3324208"/>
              <a:ext cx="7287000" cy="1954500"/>
            </a:xfrm>
            <a:prstGeom prst="rect">
              <a:avLst/>
            </a:prstGeom>
            <a:solidFill>
              <a:schemeClr val="accent3">
                <a:alpha val="498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8" name="Google Shape;3068;p12"/>
            <p:cNvSpPr txBox="1"/>
            <p:nvPr/>
          </p:nvSpPr>
          <p:spPr>
            <a:xfrm>
              <a:off x="1392793" y="3324208"/>
              <a:ext cx="7287000" cy="1954500"/>
            </a:xfrm>
            <a:prstGeom prst="rect">
              <a:avLst/>
            </a:prstGeom>
            <a:noFill/>
            <a:ln>
              <a:noFill/>
            </a:ln>
          </p:spPr>
          <p:txBody>
            <a:bodyPr anchorCtr="0" anchor="ctr" bIns="60950" lIns="992100" spcFirstLastPara="1" rIns="60950" wrap="square" tIns="60950">
              <a:noAutofit/>
            </a:bodyPr>
            <a:lstStyle/>
            <a:p>
              <a:pPr indent="0" lvl="0" marL="0" marR="0" rtl="0" algn="just">
                <a:lnSpc>
                  <a:spcPct val="90000"/>
                </a:lnSpc>
                <a:spcBef>
                  <a:spcPts val="0"/>
                </a:spcBef>
                <a:spcAft>
                  <a:spcPts val="0"/>
                </a:spcAft>
                <a:buClr>
                  <a:schemeClr val="lt1"/>
                </a:buClr>
                <a:buSzPts val="1600"/>
                <a:buFont typeface="Verdana"/>
                <a:buNone/>
              </a:pPr>
              <a:r>
                <a:rPr lang="es-ES" sz="1600">
                  <a:solidFill>
                    <a:schemeClr val="lt1"/>
                  </a:solidFill>
                  <a:latin typeface="Verdana"/>
                  <a:ea typeface="Verdana"/>
                  <a:cs typeface="Verdana"/>
                  <a:sym typeface="Verdana"/>
                </a:rPr>
                <a:t>Se contemplaba la incorporación de acciones de economía naranja, sin embargo, 5 de los ministerios consultados por la CGR, y el DNP no suministraron información al respecto, por lo que se infiere que no se ha desarrollado. </a:t>
              </a:r>
              <a:endParaRPr sz="1600">
                <a:solidFill>
                  <a:srgbClr val="C00000"/>
                </a:solidFill>
                <a:latin typeface="Verdana"/>
                <a:ea typeface="Verdana"/>
                <a:cs typeface="Verdana"/>
                <a:sym typeface="Verdana"/>
              </a:endParaRPr>
            </a:p>
          </p:txBody>
        </p:sp>
        <p:sp>
          <p:nvSpPr>
            <p:cNvPr id="3069" name="Google Shape;3069;p12"/>
            <p:cNvSpPr/>
            <p:nvPr/>
          </p:nvSpPr>
          <p:spPr>
            <a:xfrm>
              <a:off x="0" y="3506651"/>
              <a:ext cx="1483800" cy="1538100"/>
            </a:xfrm>
            <a:prstGeom prst="rect">
              <a:avLst/>
            </a:prstGeom>
            <a:blipFill rotWithShape="1">
              <a:blip r:embed="rId4">
                <a:alphaModFix/>
              </a:blip>
              <a:stretch>
                <a:fillRect b="0" l="-25999" r="-25999"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3" name="Shape 3073"/>
        <p:cNvGrpSpPr/>
        <p:nvPr/>
      </p:nvGrpSpPr>
      <p:grpSpPr>
        <a:xfrm>
          <a:off x="0" y="0"/>
          <a:ext cx="0" cy="0"/>
          <a:chOff x="0" y="0"/>
          <a:chExt cx="0" cy="0"/>
        </a:xfrm>
      </p:grpSpPr>
      <p:sp>
        <p:nvSpPr>
          <p:cNvPr id="3074" name="Google Shape;3074;p13"/>
          <p:cNvSpPr txBox="1"/>
          <p:nvPr/>
        </p:nvSpPr>
        <p:spPr>
          <a:xfrm>
            <a:off x="1115616" y="1056443"/>
            <a:ext cx="7302300" cy="379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accent2"/>
              </a:buClr>
              <a:buSzPts val="2000"/>
              <a:buFont typeface="Arial"/>
              <a:buNone/>
            </a:pPr>
            <a:r>
              <a:rPr b="1" lang="es-ES" sz="2000">
                <a:solidFill>
                  <a:schemeClr val="accent2"/>
                </a:solidFill>
                <a:latin typeface="Verdana"/>
                <a:ea typeface="Verdana"/>
                <a:cs typeface="Verdana"/>
                <a:sym typeface="Verdana"/>
              </a:rPr>
              <a:t>CONCLUSIONES</a:t>
            </a:r>
            <a:endParaRPr b="1" sz="2000">
              <a:solidFill>
                <a:schemeClr val="accent2"/>
              </a:solidFill>
              <a:latin typeface="Verdana"/>
              <a:ea typeface="Verdana"/>
              <a:cs typeface="Verdana"/>
              <a:sym typeface="Verdana"/>
            </a:endParaRPr>
          </a:p>
        </p:txBody>
      </p:sp>
      <p:grpSp>
        <p:nvGrpSpPr>
          <p:cNvPr id="3075" name="Google Shape;3075;p13"/>
          <p:cNvGrpSpPr/>
          <p:nvPr/>
        </p:nvGrpSpPr>
        <p:grpSpPr>
          <a:xfrm>
            <a:off x="362891" y="1518639"/>
            <a:ext cx="8451379" cy="5154703"/>
            <a:chOff x="222523" y="186989"/>
            <a:chExt cx="8451379" cy="5154703"/>
          </a:xfrm>
        </p:grpSpPr>
        <p:sp>
          <p:nvSpPr>
            <p:cNvPr id="3076" name="Google Shape;3076;p13"/>
            <p:cNvSpPr/>
            <p:nvPr/>
          </p:nvSpPr>
          <p:spPr>
            <a:xfrm>
              <a:off x="925297" y="186989"/>
              <a:ext cx="7748100" cy="1388100"/>
            </a:xfrm>
            <a:prstGeom prst="rect">
              <a:avLst/>
            </a:prstGeom>
            <a:solidFill>
              <a:schemeClr val="accent3"/>
            </a:solidFill>
            <a:ln cap="flat" cmpd="sng" w="25400">
              <a:solidFill>
                <a:srgbClr val="7188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7" name="Google Shape;3077;p13"/>
            <p:cNvSpPr txBox="1"/>
            <p:nvPr/>
          </p:nvSpPr>
          <p:spPr>
            <a:xfrm>
              <a:off x="925297" y="186989"/>
              <a:ext cx="7748100" cy="1388100"/>
            </a:xfrm>
            <a:prstGeom prst="rect">
              <a:avLst/>
            </a:prstGeom>
            <a:noFill/>
            <a:ln>
              <a:noFill/>
            </a:ln>
          </p:spPr>
          <p:txBody>
            <a:bodyPr anchorCtr="0" anchor="ctr" bIns="60950" lIns="853525" spcFirstLastPara="1" rIns="60950" wrap="square" tIns="60950">
              <a:noAutofit/>
            </a:bodyPr>
            <a:lstStyle/>
            <a:p>
              <a:pPr indent="0" lvl="0" marL="0" marR="0" rtl="0" algn="just">
                <a:lnSpc>
                  <a:spcPct val="100000"/>
                </a:lnSpc>
                <a:spcBef>
                  <a:spcPts val="0"/>
                </a:spcBef>
                <a:spcAft>
                  <a:spcPts val="0"/>
                </a:spcAft>
                <a:buClr>
                  <a:schemeClr val="lt1"/>
                </a:buClr>
                <a:buSzPts val="1600"/>
                <a:buFont typeface="Verdana"/>
                <a:buNone/>
              </a:pPr>
              <a:r>
                <a:rPr lang="es-ES" sz="1600">
                  <a:solidFill>
                    <a:schemeClr val="lt1"/>
                  </a:solidFill>
                  <a:latin typeface="Verdana"/>
                  <a:ea typeface="Verdana"/>
                  <a:cs typeface="Verdana"/>
                  <a:sym typeface="Verdana"/>
                </a:rPr>
                <a:t>La evaluación de los instrumentos financieros que se efectuó durante el período 2019-2021, no arrojó resultados que permitieran realizar ajustes para mejorar la distribución de las fuentes existentes al interior del SINA ni permitió identificar nuevas fuentes de financiación, como era el propósito.</a:t>
              </a:r>
              <a:endParaRPr sz="1600">
                <a:solidFill>
                  <a:schemeClr val="lt1"/>
                </a:solidFill>
                <a:latin typeface="Verdana"/>
                <a:ea typeface="Verdana"/>
                <a:cs typeface="Verdana"/>
                <a:sym typeface="Verdana"/>
              </a:endParaRPr>
            </a:p>
          </p:txBody>
        </p:sp>
        <p:sp>
          <p:nvSpPr>
            <p:cNvPr id="3078" name="Google Shape;3078;p13"/>
            <p:cNvSpPr/>
            <p:nvPr/>
          </p:nvSpPr>
          <p:spPr>
            <a:xfrm>
              <a:off x="482186" y="201202"/>
              <a:ext cx="882000" cy="1323000"/>
            </a:xfrm>
            <a:prstGeom prst="rect">
              <a:avLst/>
            </a:prstGeom>
            <a:blipFill rotWithShape="1">
              <a:blip r:embed="rId3">
                <a:alphaModFix/>
              </a:blip>
              <a:stretch>
                <a:fillRect b="0" l="-63999" r="-63999"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9" name="Google Shape;3079;p13"/>
            <p:cNvSpPr/>
            <p:nvPr/>
          </p:nvSpPr>
          <p:spPr>
            <a:xfrm>
              <a:off x="1226702" y="1783223"/>
              <a:ext cx="7447200" cy="1679700"/>
            </a:xfrm>
            <a:prstGeom prst="rect">
              <a:avLst/>
            </a:prstGeom>
            <a:solidFill>
              <a:srgbClr val="938953">
                <a:alpha val="4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0" name="Google Shape;3080;p13"/>
            <p:cNvSpPr txBox="1"/>
            <p:nvPr/>
          </p:nvSpPr>
          <p:spPr>
            <a:xfrm>
              <a:off x="1226702" y="1783223"/>
              <a:ext cx="7447200" cy="1679700"/>
            </a:xfrm>
            <a:prstGeom prst="rect">
              <a:avLst/>
            </a:prstGeom>
            <a:noFill/>
            <a:ln>
              <a:noFill/>
            </a:ln>
          </p:spPr>
          <p:txBody>
            <a:bodyPr anchorCtr="0" anchor="ctr" bIns="60950" lIns="853525" spcFirstLastPara="1" rIns="60950" wrap="square" tIns="60950">
              <a:noAutofit/>
            </a:bodyPr>
            <a:lstStyle/>
            <a:p>
              <a:pPr indent="0" lvl="0" marL="0" marR="0" rtl="0" algn="just">
                <a:lnSpc>
                  <a:spcPct val="100000"/>
                </a:lnSpc>
                <a:spcBef>
                  <a:spcPts val="0"/>
                </a:spcBef>
                <a:spcAft>
                  <a:spcPts val="0"/>
                </a:spcAft>
                <a:buClr>
                  <a:schemeClr val="lt1"/>
                </a:buClr>
                <a:buSzPts val="1600"/>
                <a:buFont typeface="Verdana"/>
                <a:buNone/>
              </a:pPr>
              <a:r>
                <a:rPr lang="es-ES" sz="1600">
                  <a:solidFill>
                    <a:schemeClr val="lt1"/>
                  </a:solidFill>
                  <a:latin typeface="Verdana"/>
                  <a:ea typeface="Verdana"/>
                  <a:cs typeface="Verdana"/>
                  <a:sym typeface="Verdana"/>
                </a:rPr>
                <a:t>Las estrategias aplicadas para generar cultura educativa-ambiental desde los Ministerios de Educación y Cultura requieren de una mayor planificación y asignación de recursos que permitan desarrollar planes, programas y proyectos con continuidad en el tiempo para el beneficio de las comunidades y del medio ambiente.</a:t>
              </a:r>
              <a:endParaRPr sz="1600">
                <a:solidFill>
                  <a:schemeClr val="lt1"/>
                </a:solidFill>
                <a:latin typeface="Verdana"/>
                <a:ea typeface="Verdana"/>
                <a:cs typeface="Verdana"/>
                <a:sym typeface="Verdana"/>
              </a:endParaRPr>
            </a:p>
          </p:txBody>
        </p:sp>
        <p:sp>
          <p:nvSpPr>
            <p:cNvPr id="3081" name="Google Shape;3081;p13"/>
            <p:cNvSpPr/>
            <p:nvPr/>
          </p:nvSpPr>
          <p:spPr>
            <a:xfrm>
              <a:off x="397125" y="1872806"/>
              <a:ext cx="1069800" cy="1489800"/>
            </a:xfrm>
            <a:prstGeom prst="rect">
              <a:avLst/>
            </a:prstGeom>
            <a:blipFill rotWithShape="1">
              <a:blip r:embed="rId4">
                <a:alphaModFix/>
              </a:blip>
              <a:stretch>
                <a:fillRect b="0" l="-54997" r="-54997"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2" name="Google Shape;3082;p13"/>
            <p:cNvSpPr/>
            <p:nvPr/>
          </p:nvSpPr>
          <p:spPr>
            <a:xfrm>
              <a:off x="666837" y="3680592"/>
              <a:ext cx="8000400" cy="1661100"/>
            </a:xfrm>
            <a:prstGeom prst="rect">
              <a:avLst/>
            </a:prstGeom>
            <a:solidFill>
              <a:schemeClr val="accent3">
                <a:alpha val="498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3" name="Google Shape;3083;p13"/>
            <p:cNvSpPr txBox="1"/>
            <p:nvPr/>
          </p:nvSpPr>
          <p:spPr>
            <a:xfrm>
              <a:off x="666837" y="3680592"/>
              <a:ext cx="8000400" cy="1661100"/>
            </a:xfrm>
            <a:prstGeom prst="rect">
              <a:avLst/>
            </a:prstGeom>
            <a:noFill/>
            <a:ln>
              <a:noFill/>
            </a:ln>
          </p:spPr>
          <p:txBody>
            <a:bodyPr anchorCtr="0" anchor="ctr" bIns="60950" lIns="853525" spcFirstLastPara="1" rIns="60950" wrap="square" tIns="60950">
              <a:noAutofit/>
            </a:bodyPr>
            <a:lstStyle/>
            <a:p>
              <a:pPr indent="0" lvl="0" marL="0" marR="0" rtl="0" algn="just">
                <a:lnSpc>
                  <a:spcPct val="90000"/>
                </a:lnSpc>
                <a:spcBef>
                  <a:spcPts val="0"/>
                </a:spcBef>
                <a:spcAft>
                  <a:spcPts val="0"/>
                </a:spcAft>
                <a:buClr>
                  <a:schemeClr val="lt1"/>
                </a:buClr>
                <a:buSzPts val="1600"/>
                <a:buFont typeface="Verdana"/>
                <a:buNone/>
              </a:pPr>
              <a:r>
                <a:rPr lang="es-ES" sz="1600">
                  <a:solidFill>
                    <a:schemeClr val="lt1"/>
                  </a:solidFill>
                  <a:latin typeface="Verdana"/>
                  <a:ea typeface="Verdana"/>
                  <a:cs typeface="Verdana"/>
                  <a:sym typeface="Verdana"/>
                </a:rPr>
                <a:t>En cuanto a la prevención y manejo de conflictos socioambientales, sobresale el aporte del Sector Agropecuario en la gestión de páramos, los acuerdos de deforestación cero, uso eficiente del suelo rural y agropecuario, entre otros. En este sentido, los sectores Gestión Pública y Trabajo también realizaron diferentes aportes como el catastro multidimensional o el catastro multipropósito y empleos verdes. </a:t>
              </a:r>
              <a:endParaRPr sz="1600">
                <a:solidFill>
                  <a:schemeClr val="lt1"/>
                </a:solidFill>
                <a:latin typeface="Verdana"/>
                <a:ea typeface="Verdana"/>
                <a:cs typeface="Verdana"/>
                <a:sym typeface="Verdana"/>
              </a:endParaRPr>
            </a:p>
          </p:txBody>
        </p:sp>
        <p:sp>
          <p:nvSpPr>
            <p:cNvPr id="3084" name="Google Shape;3084;p13"/>
            <p:cNvSpPr/>
            <p:nvPr/>
          </p:nvSpPr>
          <p:spPr>
            <a:xfrm>
              <a:off x="222523" y="3689985"/>
              <a:ext cx="1134900" cy="1559700"/>
            </a:xfrm>
            <a:prstGeom prst="rect">
              <a:avLst/>
            </a:prstGeom>
            <a:blipFill rotWithShape="1">
              <a:blip r:embed="rId5">
                <a:alphaModFix/>
              </a:blip>
              <a:stretch>
                <a:fillRect b="0" l="-26998" r="-26998"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8" name="Shape 3088"/>
        <p:cNvGrpSpPr/>
        <p:nvPr/>
      </p:nvGrpSpPr>
      <p:grpSpPr>
        <a:xfrm>
          <a:off x="0" y="0"/>
          <a:ext cx="0" cy="0"/>
          <a:chOff x="0" y="0"/>
          <a:chExt cx="0" cy="0"/>
        </a:xfrm>
      </p:grpSpPr>
      <p:sp>
        <p:nvSpPr>
          <p:cNvPr id="3089" name="Google Shape;3089;p14"/>
          <p:cNvSpPr txBox="1"/>
          <p:nvPr/>
        </p:nvSpPr>
        <p:spPr>
          <a:xfrm>
            <a:off x="464102" y="1025311"/>
            <a:ext cx="8480700" cy="47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accent2"/>
              </a:buClr>
              <a:buSzPts val="2000"/>
              <a:buFont typeface="Arial"/>
              <a:buNone/>
            </a:pPr>
            <a:r>
              <a:rPr b="1" lang="es-ES" sz="2000">
                <a:solidFill>
                  <a:schemeClr val="accent2"/>
                </a:solidFill>
                <a:latin typeface="Verdana"/>
                <a:ea typeface="Verdana"/>
                <a:cs typeface="Verdana"/>
                <a:sym typeface="Verdana"/>
              </a:rPr>
              <a:t>CONCLUSIONES</a:t>
            </a:r>
            <a:endParaRPr b="1" sz="2000">
              <a:solidFill>
                <a:schemeClr val="accent2"/>
              </a:solidFill>
              <a:latin typeface="Verdana"/>
              <a:ea typeface="Verdana"/>
              <a:cs typeface="Verdana"/>
              <a:sym typeface="Verdana"/>
            </a:endParaRPr>
          </a:p>
        </p:txBody>
      </p:sp>
      <p:grpSp>
        <p:nvGrpSpPr>
          <p:cNvPr id="3090" name="Google Shape;3090;p14"/>
          <p:cNvGrpSpPr/>
          <p:nvPr/>
        </p:nvGrpSpPr>
        <p:grpSpPr>
          <a:xfrm>
            <a:off x="264216" y="1909803"/>
            <a:ext cx="8559278" cy="4746864"/>
            <a:chOff x="177546" y="406310"/>
            <a:chExt cx="8559278" cy="4746864"/>
          </a:xfrm>
        </p:grpSpPr>
        <p:sp>
          <p:nvSpPr>
            <p:cNvPr id="3091" name="Google Shape;3091;p14"/>
            <p:cNvSpPr/>
            <p:nvPr/>
          </p:nvSpPr>
          <p:spPr>
            <a:xfrm>
              <a:off x="1005967" y="406310"/>
              <a:ext cx="7681500" cy="2012100"/>
            </a:xfrm>
            <a:prstGeom prst="rect">
              <a:avLst/>
            </a:prstGeom>
            <a:solidFill>
              <a:schemeClr val="accent3"/>
            </a:solidFill>
            <a:ln cap="flat" cmpd="sng" w="25400">
              <a:solidFill>
                <a:srgbClr val="7188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2" name="Google Shape;3092;p14"/>
            <p:cNvSpPr txBox="1"/>
            <p:nvPr/>
          </p:nvSpPr>
          <p:spPr>
            <a:xfrm>
              <a:off x="1005967" y="406310"/>
              <a:ext cx="7681500" cy="2012100"/>
            </a:xfrm>
            <a:prstGeom prst="rect">
              <a:avLst/>
            </a:prstGeom>
            <a:noFill/>
            <a:ln>
              <a:noFill/>
            </a:ln>
          </p:spPr>
          <p:txBody>
            <a:bodyPr anchorCtr="0" anchor="ctr" bIns="64750" lIns="1610125" spcFirstLastPara="1" rIns="64750" wrap="square" tIns="64750">
              <a:noAutofit/>
            </a:bodyPr>
            <a:lstStyle/>
            <a:p>
              <a:pPr indent="0" lvl="0" marL="0" marR="0" rtl="0" algn="just">
                <a:lnSpc>
                  <a:spcPct val="90000"/>
                </a:lnSpc>
                <a:spcBef>
                  <a:spcPts val="0"/>
                </a:spcBef>
                <a:spcAft>
                  <a:spcPts val="0"/>
                </a:spcAft>
                <a:buClr>
                  <a:schemeClr val="lt1"/>
                </a:buClr>
                <a:buSzPts val="1700"/>
                <a:buFont typeface="Verdana"/>
                <a:buNone/>
              </a:pPr>
              <a:r>
                <a:rPr lang="es-ES" sz="1700">
                  <a:solidFill>
                    <a:schemeClr val="lt1"/>
                  </a:solidFill>
                  <a:latin typeface="Verdana"/>
                  <a:ea typeface="Verdana"/>
                  <a:cs typeface="Verdana"/>
                  <a:sym typeface="Verdana"/>
                </a:rPr>
                <a:t>Con respecto al fortalecimiento de la gestión de información y su interoperabilidad entre los diferentes sectores, a través de la Resolución 072 del 21 de enero de 2022, se implementó el Sistema de información para la planeación y gestión ambiental – SIPGA para el reporte del informe integral de avance en la ejecución del plan de acción cuatrienal por parte de las CAR.</a:t>
              </a:r>
              <a:endParaRPr sz="1700">
                <a:solidFill>
                  <a:schemeClr val="lt1"/>
                </a:solidFill>
                <a:latin typeface="Verdana"/>
                <a:ea typeface="Verdana"/>
                <a:cs typeface="Verdana"/>
                <a:sym typeface="Verdana"/>
              </a:endParaRPr>
            </a:p>
          </p:txBody>
        </p:sp>
        <p:sp>
          <p:nvSpPr>
            <p:cNvPr id="3093" name="Google Shape;3093;p14"/>
            <p:cNvSpPr/>
            <p:nvPr/>
          </p:nvSpPr>
          <p:spPr>
            <a:xfrm>
              <a:off x="204190" y="461804"/>
              <a:ext cx="1473900" cy="1915500"/>
            </a:xfrm>
            <a:prstGeom prst="rect">
              <a:avLst/>
            </a:prstGeom>
            <a:blipFill rotWithShape="1">
              <a:blip r:embed="rId3">
                <a:alphaModFix/>
              </a:blip>
              <a:stretch>
                <a:fillRect b="0" l="-62999" r="-62999"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4" name="Google Shape;3094;p14"/>
            <p:cNvSpPr/>
            <p:nvPr/>
          </p:nvSpPr>
          <p:spPr>
            <a:xfrm>
              <a:off x="1047224" y="2957868"/>
              <a:ext cx="7689600" cy="1980000"/>
            </a:xfrm>
            <a:prstGeom prst="rect">
              <a:avLst/>
            </a:prstGeom>
            <a:solidFill>
              <a:schemeClr val="accent3">
                <a:alpha val="498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5" name="Google Shape;3095;p14"/>
            <p:cNvSpPr txBox="1"/>
            <p:nvPr/>
          </p:nvSpPr>
          <p:spPr>
            <a:xfrm>
              <a:off x="1047224" y="2957868"/>
              <a:ext cx="7689600" cy="1980000"/>
            </a:xfrm>
            <a:prstGeom prst="rect">
              <a:avLst/>
            </a:prstGeom>
            <a:noFill/>
            <a:ln>
              <a:noFill/>
            </a:ln>
          </p:spPr>
          <p:txBody>
            <a:bodyPr anchorCtr="0" anchor="ctr" bIns="64750" lIns="1610125" spcFirstLastPara="1" rIns="64750" wrap="square" tIns="64750">
              <a:noAutofit/>
            </a:bodyPr>
            <a:lstStyle/>
            <a:p>
              <a:pPr indent="0" lvl="0" marL="0" marR="0" rtl="0" algn="just">
                <a:lnSpc>
                  <a:spcPct val="90000"/>
                </a:lnSpc>
                <a:spcBef>
                  <a:spcPts val="0"/>
                </a:spcBef>
                <a:spcAft>
                  <a:spcPts val="0"/>
                </a:spcAft>
                <a:buClr>
                  <a:schemeClr val="lt1"/>
                </a:buClr>
                <a:buSzPts val="1700"/>
                <a:buFont typeface="Verdana"/>
                <a:buNone/>
              </a:pPr>
              <a:r>
                <a:rPr lang="es-ES" sz="1700">
                  <a:solidFill>
                    <a:schemeClr val="lt1"/>
                  </a:solidFill>
                  <a:latin typeface="Verdana"/>
                  <a:ea typeface="Verdana"/>
                  <a:cs typeface="Verdana"/>
                  <a:sym typeface="Verdana"/>
                </a:rPr>
                <a:t>En temas relacionados con participación ciudadana, la CGR solicitó información a las CAR respecto al fortalecimiento de audiencias públicas y veedurías, éstas reportaron lo realizado en términos de rendición de cuentas o presentación del plan de acción, lo que es un deber de cada corporación y no una estrategia o fortalecimiento de los mecanismos de participación ciudadana.</a:t>
              </a:r>
              <a:endParaRPr sz="1700">
                <a:solidFill>
                  <a:schemeClr val="lt1"/>
                </a:solidFill>
                <a:latin typeface="Verdana"/>
                <a:ea typeface="Verdana"/>
                <a:cs typeface="Verdana"/>
                <a:sym typeface="Verdana"/>
              </a:endParaRPr>
            </a:p>
          </p:txBody>
        </p:sp>
        <p:sp>
          <p:nvSpPr>
            <p:cNvPr id="3096" name="Google Shape;3096;p14"/>
            <p:cNvSpPr/>
            <p:nvPr/>
          </p:nvSpPr>
          <p:spPr>
            <a:xfrm>
              <a:off x="177546" y="2657174"/>
              <a:ext cx="1664100" cy="2496000"/>
            </a:xfrm>
            <a:prstGeom prst="rect">
              <a:avLst/>
            </a:prstGeom>
            <a:blipFill rotWithShape="1">
              <a:blip r:embed="rId4">
                <a:alphaModFix/>
              </a:blip>
              <a:stretch>
                <a:fillRect b="0" l="-50000" r="-5000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