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147377533" r:id="rId5"/>
    <p:sldId id="2147377525" r:id="rId6"/>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DF8EE3-11A2-35E9-30FD-84316D003039}" v="316" dt="2024-10-29T12:39:50.5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8" d="100"/>
          <a:sy n="108" d="100"/>
        </p:scale>
        <p:origin x="30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ardo Andres Gastelbondo Chirivi" userId="S::rgastelbondo@fiducoldex.com.co::7ff7673c-a361-47c3-9a8a-787f751860c3" providerId="AD" clId="Web-{5CDF8EE3-11A2-35E9-30FD-84316D003039}"/>
    <pc:docChg chg="delSld modSld">
      <pc:chgData name="Ricardo Andres Gastelbondo Chirivi" userId="S::rgastelbondo@fiducoldex.com.co::7ff7673c-a361-47c3-9a8a-787f751860c3" providerId="AD" clId="Web-{5CDF8EE3-11A2-35E9-30FD-84316D003039}" dt="2024-10-29T12:39:47.131" v="303"/>
      <pc:docMkLst>
        <pc:docMk/>
      </pc:docMkLst>
      <pc:sldChg chg="del">
        <pc:chgData name="Ricardo Andres Gastelbondo Chirivi" userId="S::rgastelbondo@fiducoldex.com.co::7ff7673c-a361-47c3-9a8a-787f751860c3" providerId="AD" clId="Web-{5CDF8EE3-11A2-35E9-30FD-84316D003039}" dt="2024-10-29T12:37:05.628" v="0"/>
        <pc:sldMkLst>
          <pc:docMk/>
          <pc:sldMk cId="653126088" sldId="1872"/>
        </pc:sldMkLst>
      </pc:sldChg>
      <pc:sldChg chg="modSp">
        <pc:chgData name="Ricardo Andres Gastelbondo Chirivi" userId="S::rgastelbondo@fiducoldex.com.co::7ff7673c-a361-47c3-9a8a-787f751860c3" providerId="AD" clId="Web-{5CDF8EE3-11A2-35E9-30FD-84316D003039}" dt="2024-10-29T12:39:47.131" v="303"/>
        <pc:sldMkLst>
          <pc:docMk/>
          <pc:sldMk cId="1337249132" sldId="2147377525"/>
        </pc:sldMkLst>
        <pc:graphicFrameChg chg="mod modGraphic">
          <ac:chgData name="Ricardo Andres Gastelbondo Chirivi" userId="S::rgastelbondo@fiducoldex.com.co::7ff7673c-a361-47c3-9a8a-787f751860c3" providerId="AD" clId="Web-{5CDF8EE3-11A2-35E9-30FD-84316D003039}" dt="2024-10-29T12:39:47.131" v="303"/>
          <ac:graphicFrameMkLst>
            <pc:docMk/>
            <pc:sldMk cId="1337249132" sldId="2147377525"/>
            <ac:graphicFrameMk id="9" creationId="{70A8E9A9-E72F-E5FE-7ADD-CF11D29C60F4}"/>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fiducoldexsa.sharepoint.com/sites/Docs/Documentos/Gerencia%20de%20planeacion/19.%20PRESUPUESTO/2024%20senado/Historico%20FINANCIERO%202013-2024.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Segoe UI Semilight" panose="020B0402040204020203" pitchFamily="34" charset="0"/>
                <a:ea typeface="+mn-ea"/>
                <a:cs typeface="Segoe UI Semilight" panose="020B0402040204020203" pitchFamily="34" charset="0"/>
              </a:defRPr>
            </a:pPr>
            <a:r>
              <a:rPr lang="en-US"/>
              <a:t>Activos Fideicomitidos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Segoe UI Semilight" panose="020B0402040204020203" pitchFamily="34" charset="0"/>
              <a:ea typeface="+mn-ea"/>
              <a:cs typeface="Segoe UI Semilight" panose="020B0402040204020203" pitchFamily="34" charset="0"/>
            </a:defRPr>
          </a:pPr>
          <a:endParaRPr lang="es-CO"/>
        </a:p>
      </c:txPr>
    </c:title>
    <c:autoTitleDeleted val="0"/>
    <c:plotArea>
      <c:layout/>
      <c:barChart>
        <c:barDir val="col"/>
        <c:grouping val="clustered"/>
        <c:varyColors val="0"/>
        <c:ser>
          <c:idx val="0"/>
          <c:order val="0"/>
          <c:tx>
            <c:strRef>
              <c:f>'[Historico FINANCIERO 2013-2024.xlsx]Hoja6'!$A$2</c:f>
              <c:strCache>
                <c:ptCount val="1"/>
                <c:pt idx="0">
                  <c:v>Activos Administrados </c:v>
                </c:pt>
              </c:strCache>
            </c:strRef>
          </c:tx>
          <c:spPr>
            <a:solidFill>
              <a:schemeClr val="accent1"/>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1-E34A-4E14-9C62-AA9DC1F6DC69}"/>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3-E34A-4E14-9C62-AA9DC1F6DC69}"/>
              </c:ext>
            </c:extLst>
          </c:dPt>
          <c:dPt>
            <c:idx val="4"/>
            <c:invertIfNegative val="0"/>
            <c:bubble3D val="0"/>
            <c:spPr>
              <a:solidFill>
                <a:schemeClr val="bg1">
                  <a:lumMod val="75000"/>
                </a:schemeClr>
              </a:solidFill>
              <a:ln>
                <a:noFill/>
              </a:ln>
              <a:effectLst/>
            </c:spPr>
            <c:extLst>
              <c:ext xmlns:c16="http://schemas.microsoft.com/office/drawing/2014/chart" uri="{C3380CC4-5D6E-409C-BE32-E72D297353CC}">
                <c16:uniqueId val="{00000005-E34A-4E14-9C62-AA9DC1F6DC69}"/>
              </c:ext>
            </c:extLst>
          </c:dPt>
          <c:dPt>
            <c:idx val="6"/>
            <c:invertIfNegative val="0"/>
            <c:bubble3D val="0"/>
            <c:spPr>
              <a:solidFill>
                <a:schemeClr val="bg1">
                  <a:lumMod val="75000"/>
                </a:schemeClr>
              </a:solidFill>
              <a:ln>
                <a:noFill/>
              </a:ln>
              <a:effectLst/>
            </c:spPr>
            <c:extLst>
              <c:ext xmlns:c16="http://schemas.microsoft.com/office/drawing/2014/chart" uri="{C3380CC4-5D6E-409C-BE32-E72D297353CC}">
                <c16:uniqueId val="{00000007-E34A-4E14-9C62-AA9DC1F6DC69}"/>
              </c:ext>
            </c:extLst>
          </c:dPt>
          <c:dPt>
            <c:idx val="8"/>
            <c:invertIfNegative val="0"/>
            <c:bubble3D val="0"/>
            <c:spPr>
              <a:solidFill>
                <a:schemeClr val="bg1">
                  <a:lumMod val="75000"/>
                </a:schemeClr>
              </a:solidFill>
              <a:ln>
                <a:noFill/>
              </a:ln>
              <a:effectLst/>
            </c:spPr>
            <c:extLst>
              <c:ext xmlns:c16="http://schemas.microsoft.com/office/drawing/2014/chart" uri="{C3380CC4-5D6E-409C-BE32-E72D297353CC}">
                <c16:uniqueId val="{00000009-E34A-4E14-9C62-AA9DC1F6DC69}"/>
              </c:ext>
            </c:extLst>
          </c:dPt>
          <c:dPt>
            <c:idx val="10"/>
            <c:invertIfNegative val="0"/>
            <c:bubble3D val="0"/>
            <c:spPr>
              <a:solidFill>
                <a:schemeClr val="bg1">
                  <a:lumMod val="75000"/>
                </a:schemeClr>
              </a:solidFill>
              <a:ln>
                <a:noFill/>
              </a:ln>
              <a:effectLst/>
            </c:spPr>
            <c:extLst>
              <c:ext xmlns:c16="http://schemas.microsoft.com/office/drawing/2014/chart" uri="{C3380CC4-5D6E-409C-BE32-E72D297353CC}">
                <c16:uniqueId val="{0000000B-E34A-4E14-9C62-AA9DC1F6DC69}"/>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Segoe UI Semilight" panose="020B0402040204020203" pitchFamily="34" charset="0"/>
                    <a:ea typeface="+mn-ea"/>
                    <a:cs typeface="Segoe UI Semilight" panose="020B0402040204020203" pitchFamily="34" charset="0"/>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'[Historico FINANCIERO 2013-2024.xlsx]Hoja6'!$B$1:$M$1</c:f>
              <c:strCache>
                <c:ptCount val="12"/>
                <c:pt idx="0">
                  <c:v>2013</c:v>
                </c:pt>
                <c:pt idx="1">
                  <c:v>2014</c:v>
                </c:pt>
                <c:pt idx="2">
                  <c:v>2015</c:v>
                </c:pt>
                <c:pt idx="3">
                  <c:v>2016</c:v>
                </c:pt>
                <c:pt idx="4">
                  <c:v>2017</c:v>
                </c:pt>
                <c:pt idx="5">
                  <c:v>2018</c:v>
                </c:pt>
                <c:pt idx="6">
                  <c:v>2019</c:v>
                </c:pt>
                <c:pt idx="7">
                  <c:v>2020</c:v>
                </c:pt>
                <c:pt idx="8">
                  <c:v>2021</c:v>
                </c:pt>
                <c:pt idx="9">
                  <c:v>2022</c:v>
                </c:pt>
                <c:pt idx="10">
                  <c:v>2023</c:v>
                </c:pt>
                <c:pt idx="11">
                  <c:v>2024
(agosto)</c:v>
                </c:pt>
              </c:strCache>
            </c:strRef>
          </c:cat>
          <c:val>
            <c:numRef>
              <c:f>'[Historico FINANCIERO 2013-2024.xlsx]Hoja6'!$B$2:$M$2</c:f>
              <c:numCache>
                <c:formatCode>General</c:formatCode>
                <c:ptCount val="12"/>
                <c:pt idx="0">
                  <c:v>6.1</c:v>
                </c:pt>
                <c:pt idx="1">
                  <c:v>6.9</c:v>
                </c:pt>
                <c:pt idx="2">
                  <c:v>6.3</c:v>
                </c:pt>
                <c:pt idx="3">
                  <c:v>6.8</c:v>
                </c:pt>
                <c:pt idx="4">
                  <c:v>8.08</c:v>
                </c:pt>
                <c:pt idx="5">
                  <c:v>8.1</c:v>
                </c:pt>
                <c:pt idx="6">
                  <c:v>9.3000000000000007</c:v>
                </c:pt>
                <c:pt idx="7">
                  <c:v>9.6999999999999993</c:v>
                </c:pt>
                <c:pt idx="8">
                  <c:v>9</c:v>
                </c:pt>
                <c:pt idx="9">
                  <c:v>8.6999999999999993</c:v>
                </c:pt>
                <c:pt idx="10">
                  <c:v>5.4</c:v>
                </c:pt>
                <c:pt idx="11">
                  <c:v>6.53</c:v>
                </c:pt>
              </c:numCache>
            </c:numRef>
          </c:val>
          <c:extLst>
            <c:ext xmlns:c16="http://schemas.microsoft.com/office/drawing/2014/chart" uri="{C3380CC4-5D6E-409C-BE32-E72D297353CC}">
              <c16:uniqueId val="{0000000C-E34A-4E14-9C62-AA9DC1F6DC69}"/>
            </c:ext>
          </c:extLst>
        </c:ser>
        <c:dLbls>
          <c:showLegendKey val="0"/>
          <c:showVal val="1"/>
          <c:showCatName val="0"/>
          <c:showSerName val="0"/>
          <c:showPercent val="0"/>
          <c:showBubbleSize val="0"/>
        </c:dLbls>
        <c:gapWidth val="150"/>
        <c:overlap val="-25"/>
        <c:axId val="1616799039"/>
        <c:axId val="1616772639"/>
      </c:barChart>
      <c:catAx>
        <c:axId val="16167990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Segoe UI Semilight" panose="020B0402040204020203" pitchFamily="34" charset="0"/>
                <a:ea typeface="+mn-ea"/>
                <a:cs typeface="Segoe UI Semilight" panose="020B0402040204020203" pitchFamily="34" charset="0"/>
              </a:defRPr>
            </a:pPr>
            <a:endParaRPr lang="es-CO"/>
          </a:p>
        </c:txPr>
        <c:crossAx val="1616772639"/>
        <c:crosses val="autoZero"/>
        <c:auto val="1"/>
        <c:lblAlgn val="ctr"/>
        <c:lblOffset val="100"/>
        <c:noMultiLvlLbl val="0"/>
      </c:catAx>
      <c:valAx>
        <c:axId val="1616772639"/>
        <c:scaling>
          <c:orientation val="minMax"/>
        </c:scaling>
        <c:delete val="1"/>
        <c:axPos val="l"/>
        <c:numFmt formatCode="General" sourceLinked="1"/>
        <c:majorTickMark val="none"/>
        <c:minorTickMark val="none"/>
        <c:tickLblPos val="nextTo"/>
        <c:crossAx val="1616799039"/>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Segoe UI Semilight" panose="020B0402040204020203" pitchFamily="34" charset="0"/>
          <a:cs typeface="Segoe UI Semilight" panose="020B0402040204020203" pitchFamily="34" charset="0"/>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730470-7E07-4987-A60B-D5882C4C1186}" type="datetimeFigureOut">
              <a:rPr lang="es-CO" smtClean="0"/>
              <a:t>6/11/2024</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8A646D-C862-442E-820F-41087275E321}" type="slidenum">
              <a:rPr lang="es-CO" smtClean="0"/>
              <a:t>‹Nº›</a:t>
            </a:fld>
            <a:endParaRPr lang="es-CO"/>
          </a:p>
        </p:txBody>
      </p:sp>
    </p:spTree>
    <p:extLst>
      <p:ext uri="{BB962C8B-B14F-4D97-AF65-F5344CB8AC3E}">
        <p14:creationId xmlns:p14="http://schemas.microsoft.com/office/powerpoint/2010/main" val="2594917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CCC769-9204-8061-5014-37089B2C644C}"/>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CF67C7EB-5159-0ED4-1744-0F02B551EA9F}"/>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FE5157CD-C1A0-FDA0-9DB3-E8B6C296F9DE}"/>
              </a:ext>
            </a:extLst>
          </p:cNvPr>
          <p:cNvSpPr>
            <a:spLocks noGrp="1"/>
          </p:cNvSpPr>
          <p:nvPr>
            <p:ph type="body" idx="1"/>
          </p:nvPr>
        </p:nvSpPr>
        <p:spPr/>
        <p:txBody>
          <a:bodyPr/>
          <a:lstStyle/>
          <a:p>
            <a:pPr marL="285734" indent="-285734" algn="just" defTabSz="914350">
              <a:lnSpc>
                <a:spcPct val="107000"/>
              </a:lnSpc>
              <a:spcAft>
                <a:spcPts val="800"/>
              </a:spcAft>
              <a:buFont typeface="Arial" panose="020B0604020202020204" pitchFamily="34" charset="0"/>
              <a:buChar char="•"/>
              <a:defRPr/>
            </a:pPr>
            <a:endParaRPr lang="es-CO" dirty="0"/>
          </a:p>
        </p:txBody>
      </p:sp>
      <p:sp>
        <p:nvSpPr>
          <p:cNvPr id="4" name="Marcador de número de diapositiva 3">
            <a:extLst>
              <a:ext uri="{FF2B5EF4-FFF2-40B4-BE49-F238E27FC236}">
                <a16:creationId xmlns:a16="http://schemas.microsoft.com/office/drawing/2014/main" id="{5154002A-7B93-AEB3-EE17-D58084C43996}"/>
              </a:ext>
            </a:extLst>
          </p:cNvPr>
          <p:cNvSpPr>
            <a:spLocks noGrp="1"/>
          </p:cNvSpPr>
          <p:nvPr>
            <p:ph type="sldNum" sz="quarter" idx="5"/>
          </p:nvPr>
        </p:nvSpPr>
        <p:spPr/>
        <p:txBody>
          <a:bodyPr/>
          <a:lstStyle/>
          <a:p>
            <a:pPr defTabSz="914350">
              <a:defRPr/>
            </a:pPr>
            <a:fld id="{99BBE4C5-7845-4BAD-B39E-D15F3C81B2FF}" type="slidenum">
              <a:rPr lang="es-CO">
                <a:solidFill>
                  <a:prstClr val="black"/>
                </a:solidFill>
                <a:latin typeface="Calibri" panose="020F0502020204030204"/>
              </a:rPr>
              <a:pPr defTabSz="914350">
                <a:defRPr/>
              </a:pPr>
              <a:t>2</a:t>
            </a:fld>
            <a:endParaRPr lang="es-CO">
              <a:solidFill>
                <a:prstClr val="black"/>
              </a:solidFill>
              <a:latin typeface="Calibri" panose="020F0502020204030204"/>
            </a:endParaRPr>
          </a:p>
        </p:txBody>
      </p:sp>
    </p:spTree>
    <p:extLst>
      <p:ext uri="{BB962C8B-B14F-4D97-AF65-F5344CB8AC3E}">
        <p14:creationId xmlns:p14="http://schemas.microsoft.com/office/powerpoint/2010/main" val="1572559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C78757-C61A-215D-EC19-EC8FFE67494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0CCA133F-CCF9-CF95-39A1-E3B0663837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E4672C78-2665-B52B-1178-3852B4EE8232}"/>
              </a:ext>
            </a:extLst>
          </p:cNvPr>
          <p:cNvSpPr>
            <a:spLocks noGrp="1"/>
          </p:cNvSpPr>
          <p:nvPr>
            <p:ph type="dt" sz="half" idx="10"/>
          </p:nvPr>
        </p:nvSpPr>
        <p:spPr/>
        <p:txBody>
          <a:bodyPr/>
          <a:lstStyle/>
          <a:p>
            <a:fld id="{57083DF2-982E-4CD9-9137-989DEDDA80BE}" type="datetimeFigureOut">
              <a:rPr lang="es-CO" smtClean="0"/>
              <a:t>6/11/2024</a:t>
            </a:fld>
            <a:endParaRPr lang="es-CO"/>
          </a:p>
        </p:txBody>
      </p:sp>
      <p:sp>
        <p:nvSpPr>
          <p:cNvPr id="5" name="Marcador de pie de página 4">
            <a:extLst>
              <a:ext uri="{FF2B5EF4-FFF2-40B4-BE49-F238E27FC236}">
                <a16:creationId xmlns:a16="http://schemas.microsoft.com/office/drawing/2014/main" id="{8A45DA79-9058-C1B2-EFD1-79B0838D0A9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1D7B9CB-773C-E1D0-08E1-248FAC48B177}"/>
              </a:ext>
            </a:extLst>
          </p:cNvPr>
          <p:cNvSpPr>
            <a:spLocks noGrp="1"/>
          </p:cNvSpPr>
          <p:nvPr>
            <p:ph type="sldNum" sz="quarter" idx="12"/>
          </p:nvPr>
        </p:nvSpPr>
        <p:spPr/>
        <p:txBody>
          <a:bodyPr/>
          <a:lstStyle/>
          <a:p>
            <a:fld id="{1A26ADEC-E3FF-4272-BBF1-78DE89ABCBBA}" type="slidenum">
              <a:rPr lang="es-CO" smtClean="0"/>
              <a:t>‹Nº›</a:t>
            </a:fld>
            <a:endParaRPr lang="es-CO"/>
          </a:p>
        </p:txBody>
      </p:sp>
    </p:spTree>
    <p:extLst>
      <p:ext uri="{BB962C8B-B14F-4D97-AF65-F5344CB8AC3E}">
        <p14:creationId xmlns:p14="http://schemas.microsoft.com/office/powerpoint/2010/main" val="3050198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E7EE56-59F1-2C18-2E85-692D3521B74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5D991FDA-6421-9FCE-E41E-42C1B542CFA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0FEFE933-4BBB-B8B5-302F-E1F6FE48463F}"/>
              </a:ext>
            </a:extLst>
          </p:cNvPr>
          <p:cNvSpPr>
            <a:spLocks noGrp="1"/>
          </p:cNvSpPr>
          <p:nvPr>
            <p:ph type="dt" sz="half" idx="10"/>
          </p:nvPr>
        </p:nvSpPr>
        <p:spPr/>
        <p:txBody>
          <a:bodyPr/>
          <a:lstStyle/>
          <a:p>
            <a:fld id="{57083DF2-982E-4CD9-9137-989DEDDA80BE}" type="datetimeFigureOut">
              <a:rPr lang="es-CO" smtClean="0"/>
              <a:t>6/11/2024</a:t>
            </a:fld>
            <a:endParaRPr lang="es-CO"/>
          </a:p>
        </p:txBody>
      </p:sp>
      <p:sp>
        <p:nvSpPr>
          <p:cNvPr id="5" name="Marcador de pie de página 4">
            <a:extLst>
              <a:ext uri="{FF2B5EF4-FFF2-40B4-BE49-F238E27FC236}">
                <a16:creationId xmlns:a16="http://schemas.microsoft.com/office/drawing/2014/main" id="{E350D8FD-8603-3668-5630-BC112D59811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4F12E04-8847-D0E7-0EF7-655A8B168CEF}"/>
              </a:ext>
            </a:extLst>
          </p:cNvPr>
          <p:cNvSpPr>
            <a:spLocks noGrp="1"/>
          </p:cNvSpPr>
          <p:nvPr>
            <p:ph type="sldNum" sz="quarter" idx="12"/>
          </p:nvPr>
        </p:nvSpPr>
        <p:spPr/>
        <p:txBody>
          <a:bodyPr/>
          <a:lstStyle/>
          <a:p>
            <a:fld id="{1A26ADEC-E3FF-4272-BBF1-78DE89ABCBBA}" type="slidenum">
              <a:rPr lang="es-CO" smtClean="0"/>
              <a:t>‹Nº›</a:t>
            </a:fld>
            <a:endParaRPr lang="es-CO"/>
          </a:p>
        </p:txBody>
      </p:sp>
    </p:spTree>
    <p:extLst>
      <p:ext uri="{BB962C8B-B14F-4D97-AF65-F5344CB8AC3E}">
        <p14:creationId xmlns:p14="http://schemas.microsoft.com/office/powerpoint/2010/main" val="2723205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7F89D9F-DDDF-6A10-1CB1-EA631455E46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5A031E32-B832-7A4C-8ADE-89D2B216D73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9CF36A84-4D73-F39B-3B60-E2256CD274BB}"/>
              </a:ext>
            </a:extLst>
          </p:cNvPr>
          <p:cNvSpPr>
            <a:spLocks noGrp="1"/>
          </p:cNvSpPr>
          <p:nvPr>
            <p:ph type="dt" sz="half" idx="10"/>
          </p:nvPr>
        </p:nvSpPr>
        <p:spPr/>
        <p:txBody>
          <a:bodyPr/>
          <a:lstStyle/>
          <a:p>
            <a:fld id="{57083DF2-982E-4CD9-9137-989DEDDA80BE}" type="datetimeFigureOut">
              <a:rPr lang="es-CO" smtClean="0"/>
              <a:t>6/11/2024</a:t>
            </a:fld>
            <a:endParaRPr lang="es-CO"/>
          </a:p>
        </p:txBody>
      </p:sp>
      <p:sp>
        <p:nvSpPr>
          <p:cNvPr id="5" name="Marcador de pie de página 4">
            <a:extLst>
              <a:ext uri="{FF2B5EF4-FFF2-40B4-BE49-F238E27FC236}">
                <a16:creationId xmlns:a16="http://schemas.microsoft.com/office/drawing/2014/main" id="{FEC32391-6DA0-36B1-1F81-81E47D5C5028}"/>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8725F528-2698-573C-9B21-D25EA235EC77}"/>
              </a:ext>
            </a:extLst>
          </p:cNvPr>
          <p:cNvSpPr>
            <a:spLocks noGrp="1"/>
          </p:cNvSpPr>
          <p:nvPr>
            <p:ph type="sldNum" sz="quarter" idx="12"/>
          </p:nvPr>
        </p:nvSpPr>
        <p:spPr/>
        <p:txBody>
          <a:bodyPr/>
          <a:lstStyle/>
          <a:p>
            <a:fld id="{1A26ADEC-E3FF-4272-BBF1-78DE89ABCBBA}" type="slidenum">
              <a:rPr lang="es-CO" smtClean="0"/>
              <a:t>‹Nº›</a:t>
            </a:fld>
            <a:endParaRPr lang="es-CO"/>
          </a:p>
        </p:txBody>
      </p:sp>
    </p:spTree>
    <p:extLst>
      <p:ext uri="{BB962C8B-B14F-4D97-AF65-F5344CB8AC3E}">
        <p14:creationId xmlns:p14="http://schemas.microsoft.com/office/powerpoint/2010/main" val="3552675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slide">
  <p:cSld name="Blank slide">
    <p:bg>
      <p:bgPr>
        <a:noFill/>
        <a:effectLst/>
      </p:bgPr>
    </p:bg>
    <p:spTree>
      <p:nvGrpSpPr>
        <p:cNvPr id="1" name="Shape 103"/>
        <p:cNvGrpSpPr/>
        <p:nvPr/>
      </p:nvGrpSpPr>
      <p:grpSpPr>
        <a:xfrm>
          <a:off x="0" y="0"/>
          <a:ext cx="0" cy="0"/>
          <a:chOff x="0" y="0"/>
          <a:chExt cx="0" cy="0"/>
        </a:xfrm>
      </p:grpSpPr>
    </p:spTree>
    <p:extLst>
      <p:ext uri="{BB962C8B-B14F-4D97-AF65-F5344CB8AC3E}">
        <p14:creationId xmlns:p14="http://schemas.microsoft.com/office/powerpoint/2010/main" val="1329126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13B65D-8A60-6712-B5F6-6EFBE5597CDF}"/>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3680200F-5CC4-6CF4-EEE3-7139087B66A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088AE6D5-02E6-F388-ED53-DFC709DDEAFC}"/>
              </a:ext>
            </a:extLst>
          </p:cNvPr>
          <p:cNvSpPr>
            <a:spLocks noGrp="1"/>
          </p:cNvSpPr>
          <p:nvPr>
            <p:ph type="dt" sz="half" idx="10"/>
          </p:nvPr>
        </p:nvSpPr>
        <p:spPr/>
        <p:txBody>
          <a:bodyPr/>
          <a:lstStyle/>
          <a:p>
            <a:fld id="{57083DF2-982E-4CD9-9137-989DEDDA80BE}" type="datetimeFigureOut">
              <a:rPr lang="es-CO" smtClean="0"/>
              <a:t>6/11/2024</a:t>
            </a:fld>
            <a:endParaRPr lang="es-CO"/>
          </a:p>
        </p:txBody>
      </p:sp>
      <p:sp>
        <p:nvSpPr>
          <p:cNvPr id="5" name="Marcador de pie de página 4">
            <a:extLst>
              <a:ext uri="{FF2B5EF4-FFF2-40B4-BE49-F238E27FC236}">
                <a16:creationId xmlns:a16="http://schemas.microsoft.com/office/drawing/2014/main" id="{4AE07B1C-DE79-17F0-109F-2788643DF14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726ABC9F-9E36-D5BE-6665-C351D06C06D6}"/>
              </a:ext>
            </a:extLst>
          </p:cNvPr>
          <p:cNvSpPr>
            <a:spLocks noGrp="1"/>
          </p:cNvSpPr>
          <p:nvPr>
            <p:ph type="sldNum" sz="quarter" idx="12"/>
          </p:nvPr>
        </p:nvSpPr>
        <p:spPr/>
        <p:txBody>
          <a:bodyPr/>
          <a:lstStyle/>
          <a:p>
            <a:fld id="{1A26ADEC-E3FF-4272-BBF1-78DE89ABCBBA}" type="slidenum">
              <a:rPr lang="es-CO" smtClean="0"/>
              <a:t>‹Nº›</a:t>
            </a:fld>
            <a:endParaRPr lang="es-CO"/>
          </a:p>
        </p:txBody>
      </p:sp>
    </p:spTree>
    <p:extLst>
      <p:ext uri="{BB962C8B-B14F-4D97-AF65-F5344CB8AC3E}">
        <p14:creationId xmlns:p14="http://schemas.microsoft.com/office/powerpoint/2010/main" val="3241095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73F4C3-20BD-853C-1568-D36BD3296A5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AC40B9A9-FC31-9721-8BEA-073EFD1AAED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F0F51C5-C563-544F-EC39-B62B625F4DF7}"/>
              </a:ext>
            </a:extLst>
          </p:cNvPr>
          <p:cNvSpPr>
            <a:spLocks noGrp="1"/>
          </p:cNvSpPr>
          <p:nvPr>
            <p:ph type="dt" sz="half" idx="10"/>
          </p:nvPr>
        </p:nvSpPr>
        <p:spPr/>
        <p:txBody>
          <a:bodyPr/>
          <a:lstStyle/>
          <a:p>
            <a:fld id="{57083DF2-982E-4CD9-9137-989DEDDA80BE}" type="datetimeFigureOut">
              <a:rPr lang="es-CO" smtClean="0"/>
              <a:t>6/11/2024</a:t>
            </a:fld>
            <a:endParaRPr lang="es-CO"/>
          </a:p>
        </p:txBody>
      </p:sp>
      <p:sp>
        <p:nvSpPr>
          <p:cNvPr id="5" name="Marcador de pie de página 4">
            <a:extLst>
              <a:ext uri="{FF2B5EF4-FFF2-40B4-BE49-F238E27FC236}">
                <a16:creationId xmlns:a16="http://schemas.microsoft.com/office/drawing/2014/main" id="{D38492AA-8645-C354-42F0-FBDCCF34C02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54240516-AA56-6E69-2958-2D8F1A53AFA8}"/>
              </a:ext>
            </a:extLst>
          </p:cNvPr>
          <p:cNvSpPr>
            <a:spLocks noGrp="1"/>
          </p:cNvSpPr>
          <p:nvPr>
            <p:ph type="sldNum" sz="quarter" idx="12"/>
          </p:nvPr>
        </p:nvSpPr>
        <p:spPr/>
        <p:txBody>
          <a:bodyPr/>
          <a:lstStyle/>
          <a:p>
            <a:fld id="{1A26ADEC-E3FF-4272-BBF1-78DE89ABCBBA}" type="slidenum">
              <a:rPr lang="es-CO" smtClean="0"/>
              <a:t>‹Nº›</a:t>
            </a:fld>
            <a:endParaRPr lang="es-CO"/>
          </a:p>
        </p:txBody>
      </p:sp>
    </p:spTree>
    <p:extLst>
      <p:ext uri="{BB962C8B-B14F-4D97-AF65-F5344CB8AC3E}">
        <p14:creationId xmlns:p14="http://schemas.microsoft.com/office/powerpoint/2010/main" val="1683560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34237A-E8F8-E93B-DC70-4C10B4A3D928}"/>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830BBC2B-B276-4525-32FE-F05EBE015AD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40BEEA04-6481-6D0E-C03A-CB8A16B5D20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5ED67263-A635-39BE-EC57-1C18CE45DB60}"/>
              </a:ext>
            </a:extLst>
          </p:cNvPr>
          <p:cNvSpPr>
            <a:spLocks noGrp="1"/>
          </p:cNvSpPr>
          <p:nvPr>
            <p:ph type="dt" sz="half" idx="10"/>
          </p:nvPr>
        </p:nvSpPr>
        <p:spPr/>
        <p:txBody>
          <a:bodyPr/>
          <a:lstStyle/>
          <a:p>
            <a:fld id="{57083DF2-982E-4CD9-9137-989DEDDA80BE}" type="datetimeFigureOut">
              <a:rPr lang="es-CO" smtClean="0"/>
              <a:t>6/11/2024</a:t>
            </a:fld>
            <a:endParaRPr lang="es-CO"/>
          </a:p>
        </p:txBody>
      </p:sp>
      <p:sp>
        <p:nvSpPr>
          <p:cNvPr id="6" name="Marcador de pie de página 5">
            <a:extLst>
              <a:ext uri="{FF2B5EF4-FFF2-40B4-BE49-F238E27FC236}">
                <a16:creationId xmlns:a16="http://schemas.microsoft.com/office/drawing/2014/main" id="{B9412990-ABFC-B624-05F7-9D09B06B7264}"/>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7A17EFF8-88BD-E8AA-A81F-40CC1AA8A313}"/>
              </a:ext>
            </a:extLst>
          </p:cNvPr>
          <p:cNvSpPr>
            <a:spLocks noGrp="1"/>
          </p:cNvSpPr>
          <p:nvPr>
            <p:ph type="sldNum" sz="quarter" idx="12"/>
          </p:nvPr>
        </p:nvSpPr>
        <p:spPr/>
        <p:txBody>
          <a:bodyPr/>
          <a:lstStyle/>
          <a:p>
            <a:fld id="{1A26ADEC-E3FF-4272-BBF1-78DE89ABCBBA}" type="slidenum">
              <a:rPr lang="es-CO" smtClean="0"/>
              <a:t>‹Nº›</a:t>
            </a:fld>
            <a:endParaRPr lang="es-CO"/>
          </a:p>
        </p:txBody>
      </p:sp>
    </p:spTree>
    <p:extLst>
      <p:ext uri="{BB962C8B-B14F-4D97-AF65-F5344CB8AC3E}">
        <p14:creationId xmlns:p14="http://schemas.microsoft.com/office/powerpoint/2010/main" val="3302983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ECD647-16D5-45F4-EA77-147BA164FAE0}"/>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0D7F183B-4D14-2888-8FC9-B9023A2EF6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F783DA3-0A70-7CDA-00BD-4304166C966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E3DD1463-6FE2-F9BE-39D8-B2FBCA0EB0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0158CBD-B4A4-C3CA-0584-9A3C74C2DCF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9920BB71-0D26-FF0C-B5D5-8463646E8AFD}"/>
              </a:ext>
            </a:extLst>
          </p:cNvPr>
          <p:cNvSpPr>
            <a:spLocks noGrp="1"/>
          </p:cNvSpPr>
          <p:nvPr>
            <p:ph type="dt" sz="half" idx="10"/>
          </p:nvPr>
        </p:nvSpPr>
        <p:spPr/>
        <p:txBody>
          <a:bodyPr/>
          <a:lstStyle/>
          <a:p>
            <a:fld id="{57083DF2-982E-4CD9-9137-989DEDDA80BE}" type="datetimeFigureOut">
              <a:rPr lang="es-CO" smtClean="0"/>
              <a:t>6/11/2024</a:t>
            </a:fld>
            <a:endParaRPr lang="es-CO"/>
          </a:p>
        </p:txBody>
      </p:sp>
      <p:sp>
        <p:nvSpPr>
          <p:cNvPr id="8" name="Marcador de pie de página 7">
            <a:extLst>
              <a:ext uri="{FF2B5EF4-FFF2-40B4-BE49-F238E27FC236}">
                <a16:creationId xmlns:a16="http://schemas.microsoft.com/office/drawing/2014/main" id="{DDE1C8B3-F4FD-8A0A-9D6E-0D63D65B297A}"/>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65F9D309-AA6D-5789-C2EF-23367982A008}"/>
              </a:ext>
            </a:extLst>
          </p:cNvPr>
          <p:cNvSpPr>
            <a:spLocks noGrp="1"/>
          </p:cNvSpPr>
          <p:nvPr>
            <p:ph type="sldNum" sz="quarter" idx="12"/>
          </p:nvPr>
        </p:nvSpPr>
        <p:spPr/>
        <p:txBody>
          <a:bodyPr/>
          <a:lstStyle/>
          <a:p>
            <a:fld id="{1A26ADEC-E3FF-4272-BBF1-78DE89ABCBBA}" type="slidenum">
              <a:rPr lang="es-CO" smtClean="0"/>
              <a:t>‹Nº›</a:t>
            </a:fld>
            <a:endParaRPr lang="es-CO"/>
          </a:p>
        </p:txBody>
      </p:sp>
    </p:spTree>
    <p:extLst>
      <p:ext uri="{BB962C8B-B14F-4D97-AF65-F5344CB8AC3E}">
        <p14:creationId xmlns:p14="http://schemas.microsoft.com/office/powerpoint/2010/main" val="271265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6B6C1C-F756-811B-782E-E4EF3C385C8A}"/>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132A8FFF-F4DC-7184-328C-11FC018796C7}"/>
              </a:ext>
            </a:extLst>
          </p:cNvPr>
          <p:cNvSpPr>
            <a:spLocks noGrp="1"/>
          </p:cNvSpPr>
          <p:nvPr>
            <p:ph type="dt" sz="half" idx="10"/>
          </p:nvPr>
        </p:nvSpPr>
        <p:spPr/>
        <p:txBody>
          <a:bodyPr/>
          <a:lstStyle/>
          <a:p>
            <a:fld id="{57083DF2-982E-4CD9-9137-989DEDDA80BE}" type="datetimeFigureOut">
              <a:rPr lang="es-CO" smtClean="0"/>
              <a:t>6/11/2024</a:t>
            </a:fld>
            <a:endParaRPr lang="es-CO"/>
          </a:p>
        </p:txBody>
      </p:sp>
      <p:sp>
        <p:nvSpPr>
          <p:cNvPr id="4" name="Marcador de pie de página 3">
            <a:extLst>
              <a:ext uri="{FF2B5EF4-FFF2-40B4-BE49-F238E27FC236}">
                <a16:creationId xmlns:a16="http://schemas.microsoft.com/office/drawing/2014/main" id="{81380DD3-38BF-D60E-9390-DD638AAAD309}"/>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77931382-03FD-C064-ACDB-1EAB6F32BD37}"/>
              </a:ext>
            </a:extLst>
          </p:cNvPr>
          <p:cNvSpPr>
            <a:spLocks noGrp="1"/>
          </p:cNvSpPr>
          <p:nvPr>
            <p:ph type="sldNum" sz="quarter" idx="12"/>
          </p:nvPr>
        </p:nvSpPr>
        <p:spPr/>
        <p:txBody>
          <a:bodyPr/>
          <a:lstStyle/>
          <a:p>
            <a:fld id="{1A26ADEC-E3FF-4272-BBF1-78DE89ABCBBA}" type="slidenum">
              <a:rPr lang="es-CO" smtClean="0"/>
              <a:t>‹Nº›</a:t>
            </a:fld>
            <a:endParaRPr lang="es-CO"/>
          </a:p>
        </p:txBody>
      </p:sp>
    </p:spTree>
    <p:extLst>
      <p:ext uri="{BB962C8B-B14F-4D97-AF65-F5344CB8AC3E}">
        <p14:creationId xmlns:p14="http://schemas.microsoft.com/office/powerpoint/2010/main" val="3791758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8FACE2E-7117-2848-8EE3-66BFC983A345}"/>
              </a:ext>
            </a:extLst>
          </p:cNvPr>
          <p:cNvSpPr>
            <a:spLocks noGrp="1"/>
          </p:cNvSpPr>
          <p:nvPr>
            <p:ph type="dt" sz="half" idx="10"/>
          </p:nvPr>
        </p:nvSpPr>
        <p:spPr/>
        <p:txBody>
          <a:bodyPr/>
          <a:lstStyle/>
          <a:p>
            <a:fld id="{57083DF2-982E-4CD9-9137-989DEDDA80BE}" type="datetimeFigureOut">
              <a:rPr lang="es-CO" smtClean="0"/>
              <a:t>6/11/2024</a:t>
            </a:fld>
            <a:endParaRPr lang="es-CO"/>
          </a:p>
        </p:txBody>
      </p:sp>
      <p:sp>
        <p:nvSpPr>
          <p:cNvPr id="3" name="Marcador de pie de página 2">
            <a:extLst>
              <a:ext uri="{FF2B5EF4-FFF2-40B4-BE49-F238E27FC236}">
                <a16:creationId xmlns:a16="http://schemas.microsoft.com/office/drawing/2014/main" id="{F2FC6FFA-4D18-E276-D00D-E19F4E5CF13F}"/>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DF3DB2F5-170C-D022-6B86-2431D9CD7F0E}"/>
              </a:ext>
            </a:extLst>
          </p:cNvPr>
          <p:cNvSpPr>
            <a:spLocks noGrp="1"/>
          </p:cNvSpPr>
          <p:nvPr>
            <p:ph type="sldNum" sz="quarter" idx="12"/>
          </p:nvPr>
        </p:nvSpPr>
        <p:spPr/>
        <p:txBody>
          <a:bodyPr/>
          <a:lstStyle/>
          <a:p>
            <a:fld id="{1A26ADEC-E3FF-4272-BBF1-78DE89ABCBBA}" type="slidenum">
              <a:rPr lang="es-CO" smtClean="0"/>
              <a:t>‹Nº›</a:t>
            </a:fld>
            <a:endParaRPr lang="es-CO"/>
          </a:p>
        </p:txBody>
      </p:sp>
    </p:spTree>
    <p:extLst>
      <p:ext uri="{BB962C8B-B14F-4D97-AF65-F5344CB8AC3E}">
        <p14:creationId xmlns:p14="http://schemas.microsoft.com/office/powerpoint/2010/main" val="2354350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03D022-0340-752D-11A9-F7F8A515BD3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E487AADB-3333-98FC-B4CE-9AB2886DCE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C8239DDD-C60D-D69B-02E8-942088AB9E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6A362C5-4573-A9B6-A363-EEFB1FD20084}"/>
              </a:ext>
            </a:extLst>
          </p:cNvPr>
          <p:cNvSpPr>
            <a:spLocks noGrp="1"/>
          </p:cNvSpPr>
          <p:nvPr>
            <p:ph type="dt" sz="half" idx="10"/>
          </p:nvPr>
        </p:nvSpPr>
        <p:spPr/>
        <p:txBody>
          <a:bodyPr/>
          <a:lstStyle/>
          <a:p>
            <a:fld id="{57083DF2-982E-4CD9-9137-989DEDDA80BE}" type="datetimeFigureOut">
              <a:rPr lang="es-CO" smtClean="0"/>
              <a:t>6/11/2024</a:t>
            </a:fld>
            <a:endParaRPr lang="es-CO"/>
          </a:p>
        </p:txBody>
      </p:sp>
      <p:sp>
        <p:nvSpPr>
          <p:cNvPr id="6" name="Marcador de pie de página 5">
            <a:extLst>
              <a:ext uri="{FF2B5EF4-FFF2-40B4-BE49-F238E27FC236}">
                <a16:creationId xmlns:a16="http://schemas.microsoft.com/office/drawing/2014/main" id="{91D77D37-B478-B5EC-C2C7-85243CCBE8A8}"/>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3E6971D-8882-B1C2-DB00-E6FF7F5F047D}"/>
              </a:ext>
            </a:extLst>
          </p:cNvPr>
          <p:cNvSpPr>
            <a:spLocks noGrp="1"/>
          </p:cNvSpPr>
          <p:nvPr>
            <p:ph type="sldNum" sz="quarter" idx="12"/>
          </p:nvPr>
        </p:nvSpPr>
        <p:spPr/>
        <p:txBody>
          <a:bodyPr/>
          <a:lstStyle/>
          <a:p>
            <a:fld id="{1A26ADEC-E3FF-4272-BBF1-78DE89ABCBBA}" type="slidenum">
              <a:rPr lang="es-CO" smtClean="0"/>
              <a:t>‹Nº›</a:t>
            </a:fld>
            <a:endParaRPr lang="es-CO"/>
          </a:p>
        </p:txBody>
      </p:sp>
    </p:spTree>
    <p:extLst>
      <p:ext uri="{BB962C8B-B14F-4D97-AF65-F5344CB8AC3E}">
        <p14:creationId xmlns:p14="http://schemas.microsoft.com/office/powerpoint/2010/main" val="1642821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6EBAEB-BC24-5BAB-1693-129EB75AEF1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6B7CC954-EC2C-B373-9474-7C13FB914A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52472DEF-AB38-AA18-9419-87B48C7831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CC04345-123D-87CF-71B3-AFC1E2FD93DA}"/>
              </a:ext>
            </a:extLst>
          </p:cNvPr>
          <p:cNvSpPr>
            <a:spLocks noGrp="1"/>
          </p:cNvSpPr>
          <p:nvPr>
            <p:ph type="dt" sz="half" idx="10"/>
          </p:nvPr>
        </p:nvSpPr>
        <p:spPr/>
        <p:txBody>
          <a:bodyPr/>
          <a:lstStyle/>
          <a:p>
            <a:fld id="{57083DF2-982E-4CD9-9137-989DEDDA80BE}" type="datetimeFigureOut">
              <a:rPr lang="es-CO" smtClean="0"/>
              <a:t>6/11/2024</a:t>
            </a:fld>
            <a:endParaRPr lang="es-CO"/>
          </a:p>
        </p:txBody>
      </p:sp>
      <p:sp>
        <p:nvSpPr>
          <p:cNvPr id="6" name="Marcador de pie de página 5">
            <a:extLst>
              <a:ext uri="{FF2B5EF4-FFF2-40B4-BE49-F238E27FC236}">
                <a16:creationId xmlns:a16="http://schemas.microsoft.com/office/drawing/2014/main" id="{F6477E39-6803-4F96-4C2A-B5B295A2FFE9}"/>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052AC7E-AF43-845B-787F-BE00E077C29B}"/>
              </a:ext>
            </a:extLst>
          </p:cNvPr>
          <p:cNvSpPr>
            <a:spLocks noGrp="1"/>
          </p:cNvSpPr>
          <p:nvPr>
            <p:ph type="sldNum" sz="quarter" idx="12"/>
          </p:nvPr>
        </p:nvSpPr>
        <p:spPr/>
        <p:txBody>
          <a:bodyPr/>
          <a:lstStyle/>
          <a:p>
            <a:fld id="{1A26ADEC-E3FF-4272-BBF1-78DE89ABCBBA}" type="slidenum">
              <a:rPr lang="es-CO" smtClean="0"/>
              <a:t>‹Nº›</a:t>
            </a:fld>
            <a:endParaRPr lang="es-CO"/>
          </a:p>
        </p:txBody>
      </p:sp>
    </p:spTree>
    <p:extLst>
      <p:ext uri="{BB962C8B-B14F-4D97-AF65-F5344CB8AC3E}">
        <p14:creationId xmlns:p14="http://schemas.microsoft.com/office/powerpoint/2010/main" val="2376116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7DC17CD-E159-CFCE-4049-56511598BA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39A0DA19-367B-9FC4-429D-15C033B0AC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95673A8F-45BE-76CC-B817-1E76C63448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7083DF2-982E-4CD9-9137-989DEDDA80BE}" type="datetimeFigureOut">
              <a:rPr lang="es-CO" smtClean="0"/>
              <a:t>6/11/2024</a:t>
            </a:fld>
            <a:endParaRPr lang="es-CO"/>
          </a:p>
        </p:txBody>
      </p:sp>
      <p:sp>
        <p:nvSpPr>
          <p:cNvPr id="5" name="Marcador de pie de página 4">
            <a:extLst>
              <a:ext uri="{FF2B5EF4-FFF2-40B4-BE49-F238E27FC236}">
                <a16:creationId xmlns:a16="http://schemas.microsoft.com/office/drawing/2014/main" id="{B74A9260-70BC-1523-DE0B-705441BD67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CO"/>
          </a:p>
        </p:txBody>
      </p:sp>
      <p:sp>
        <p:nvSpPr>
          <p:cNvPr id="6" name="Marcador de número de diapositiva 5">
            <a:extLst>
              <a:ext uri="{FF2B5EF4-FFF2-40B4-BE49-F238E27FC236}">
                <a16:creationId xmlns:a16="http://schemas.microsoft.com/office/drawing/2014/main" id="{5FA227F2-9F8D-D6F9-5BDB-109786A5F6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A26ADEC-E3FF-4272-BBF1-78DE89ABCBBA}" type="slidenum">
              <a:rPr lang="es-CO" smtClean="0"/>
              <a:t>‹Nº›</a:t>
            </a:fld>
            <a:endParaRPr lang="es-CO"/>
          </a:p>
        </p:txBody>
      </p:sp>
    </p:spTree>
    <p:extLst>
      <p:ext uri="{BB962C8B-B14F-4D97-AF65-F5344CB8AC3E}">
        <p14:creationId xmlns:p14="http://schemas.microsoft.com/office/powerpoint/2010/main" val="3621109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C9F2A1-D746-B789-A807-9944B07E5F81}"/>
            </a:ext>
          </a:extLst>
        </p:cNvPr>
        <p:cNvGrpSpPr/>
        <p:nvPr/>
      </p:nvGrpSpPr>
      <p:grpSpPr>
        <a:xfrm>
          <a:off x="0" y="0"/>
          <a:ext cx="0" cy="0"/>
          <a:chOff x="0" y="0"/>
          <a:chExt cx="0" cy="0"/>
        </a:xfrm>
      </p:grpSpPr>
      <p:sp>
        <p:nvSpPr>
          <p:cNvPr id="2" name="Google Shape;366;p33">
            <a:extLst>
              <a:ext uri="{FF2B5EF4-FFF2-40B4-BE49-F238E27FC236}">
                <a16:creationId xmlns:a16="http://schemas.microsoft.com/office/drawing/2014/main" id="{65693E03-4B08-136D-4229-87B9046E3020}"/>
              </a:ext>
            </a:extLst>
          </p:cNvPr>
          <p:cNvSpPr/>
          <p:nvPr/>
        </p:nvSpPr>
        <p:spPr>
          <a:xfrm>
            <a:off x="-123372" y="-564243"/>
            <a:ext cx="13839371" cy="6477000"/>
          </a:xfrm>
          <a:custGeom>
            <a:avLst/>
            <a:gdLst/>
            <a:ahLst/>
            <a:cxnLst/>
            <a:rect l="l" t="t" r="r" b="b"/>
            <a:pathLst>
              <a:path w="329565" h="194310" extrusionOk="0">
                <a:moveTo>
                  <a:pt x="0" y="0"/>
                </a:moveTo>
                <a:lnTo>
                  <a:pt x="33147" y="107442"/>
                </a:lnTo>
                <a:lnTo>
                  <a:pt x="74295" y="118110"/>
                </a:lnTo>
                <a:lnTo>
                  <a:pt x="134493" y="194310"/>
                </a:lnTo>
                <a:lnTo>
                  <a:pt x="329565" y="180594"/>
                </a:lnTo>
                <a:lnTo>
                  <a:pt x="308229" y="11430"/>
                </a:lnTo>
                <a:close/>
              </a:path>
            </a:pathLst>
          </a:custGeom>
          <a:noFill/>
          <a:ln w="28575" cap="flat" cmpd="sng">
            <a:solidFill>
              <a:srgbClr val="FFC000"/>
            </a:solidFill>
            <a:prstDash val="solid"/>
            <a:round/>
            <a:headEnd type="none" w="med" len="med"/>
            <a:tailEnd type="none" w="med" len="me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Google Shape;219;p30">
            <a:extLst>
              <a:ext uri="{FF2B5EF4-FFF2-40B4-BE49-F238E27FC236}">
                <a16:creationId xmlns:a16="http://schemas.microsoft.com/office/drawing/2014/main" id="{BAF7DBEB-C963-833D-E1A9-4334B79949C5}"/>
              </a:ext>
            </a:extLst>
          </p:cNvPr>
          <p:cNvSpPr txBox="1">
            <a:spLocks/>
          </p:cNvSpPr>
          <p:nvPr/>
        </p:nvSpPr>
        <p:spPr>
          <a:xfrm>
            <a:off x="5683414" y="2433857"/>
            <a:ext cx="5992649" cy="480799"/>
          </a:xfrm>
          <a:prstGeom prst="rect">
            <a:avLst/>
          </a:prstGeom>
        </p:spPr>
        <p:txBody>
          <a:bodyPr spcFirstLastPara="1" wrap="square" lIns="91425" tIns="91425" rIns="91425" bIns="91425"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spcBef>
                <a:spcPts val="0"/>
              </a:spcBef>
              <a:defRPr/>
            </a:pPr>
            <a:r>
              <a:rPr lang="es-CO" sz="4800" b="1" dirty="0">
                <a:solidFill>
                  <a:srgbClr val="004886"/>
                </a:solidFill>
                <a:latin typeface="Segoe UI Semilight"/>
                <a:cs typeface="Segoe UI Semilight"/>
              </a:rPr>
              <a:t>Punto 6</a:t>
            </a:r>
            <a:endParaRPr kumimoji="0" lang="es-MX" sz="4800" b="1" i="0" u="none" strike="noStrike" kern="1200" cap="none" spc="0" normalizeH="0" baseline="0" noProof="0" dirty="0">
              <a:ln>
                <a:noFill/>
              </a:ln>
              <a:solidFill>
                <a:srgbClr val="004886"/>
              </a:solidFill>
              <a:effectLst/>
              <a:uLnTx/>
              <a:uFillTx/>
              <a:latin typeface="Segoe UI Semilight"/>
              <a:cs typeface="Segoe UI Semilight"/>
            </a:endParaRPr>
          </a:p>
        </p:txBody>
      </p:sp>
      <p:sp>
        <p:nvSpPr>
          <p:cNvPr id="5" name="TextBox 20">
            <a:extLst>
              <a:ext uri="{FF2B5EF4-FFF2-40B4-BE49-F238E27FC236}">
                <a16:creationId xmlns:a16="http://schemas.microsoft.com/office/drawing/2014/main" id="{D7DA65FA-F166-B8A9-9C0A-217C85C74852}"/>
              </a:ext>
            </a:extLst>
          </p:cNvPr>
          <p:cNvSpPr txBox="1"/>
          <p:nvPr/>
        </p:nvSpPr>
        <p:spPr>
          <a:xfrm>
            <a:off x="213195" y="6430825"/>
            <a:ext cx="3105231" cy="240643"/>
          </a:xfrm>
          <a:prstGeom prst="rect">
            <a:avLst/>
          </a:prstGeom>
        </p:spPr>
        <p:txBody>
          <a:bodyPr wrap="square" lIns="0" tIns="0" rIns="0" bIns="0" rtlCol="0" anchor="t">
            <a:spAutoFit/>
          </a:bodyPr>
          <a:lstStyle/>
          <a:p>
            <a:pPr marL="171662" marR="0" lvl="1" indent="0" algn="just" defTabSz="914400" rtl="0" eaLnBrk="1" fontAlgn="auto" latinLnBrk="0" hangingPunct="1">
              <a:lnSpc>
                <a:spcPts val="2226"/>
              </a:lnSpc>
              <a:spcBef>
                <a:spcPts val="0"/>
              </a:spcBef>
              <a:spcAft>
                <a:spcPts val="0"/>
              </a:spcAft>
              <a:buClrTx/>
              <a:buSzTx/>
              <a:buFontTx/>
              <a:buNone/>
              <a:tabLst/>
              <a:defRPr/>
            </a:pPr>
            <a:r>
              <a:rPr kumimoji="0" lang="en-US" sz="1000" b="1" i="0" u="none" strike="noStrike" kern="1200" cap="none" spc="47" normalizeH="0" baseline="0" noProof="0" err="1">
                <a:ln>
                  <a:noFill/>
                </a:ln>
                <a:solidFill>
                  <a:srgbClr val="9C9C9C"/>
                </a:solidFill>
                <a:effectLst/>
                <a:uLnTx/>
                <a:uFillTx/>
                <a:latin typeface="Segoe UI Semilight" panose="020B0402040204020203" pitchFamily="34" charset="0"/>
                <a:ea typeface="+mn-ea"/>
                <a:cs typeface="Segoe UI Semilight" panose="020B0402040204020203" pitchFamily="34" charset="0"/>
              </a:rPr>
              <a:t>Somos</a:t>
            </a:r>
            <a:r>
              <a:rPr kumimoji="0" lang="en-US" sz="1000" b="1" i="0" u="none" strike="noStrike" kern="1200" cap="none" spc="47" normalizeH="0" baseline="0" noProof="0">
                <a:ln>
                  <a:noFill/>
                </a:ln>
                <a:solidFill>
                  <a:srgbClr val="9C9C9C"/>
                </a:solidFill>
                <a:effectLst/>
                <a:uLnTx/>
                <a:uFillTx/>
                <a:latin typeface="Segoe UI Semilight" panose="020B0402040204020203" pitchFamily="34" charset="0"/>
                <a:ea typeface="+mn-ea"/>
                <a:cs typeface="Segoe UI Semilight" panose="020B0402040204020203" pitchFamily="34" charset="0"/>
              </a:rPr>
              <a:t> </a:t>
            </a:r>
            <a:r>
              <a:rPr kumimoji="0" lang="en-US" sz="1000" b="1" i="0" u="none" strike="noStrike" kern="1200" cap="none" spc="47" normalizeH="0" baseline="0" noProof="0" err="1">
                <a:ln>
                  <a:noFill/>
                </a:ln>
                <a:solidFill>
                  <a:srgbClr val="9C9C9C"/>
                </a:solidFill>
                <a:effectLst/>
                <a:uLnTx/>
                <a:uFillTx/>
                <a:latin typeface="Segoe UI Semilight" panose="020B0402040204020203" pitchFamily="34" charset="0"/>
                <a:ea typeface="+mn-ea"/>
                <a:cs typeface="Segoe UI Semilight" panose="020B0402040204020203" pitchFamily="34" charset="0"/>
              </a:rPr>
              <a:t>Confianza</a:t>
            </a:r>
            <a:r>
              <a:rPr kumimoji="0" lang="en-US" sz="1000" b="1" i="0" u="none" strike="noStrike" kern="1200" cap="none" spc="47" normalizeH="0" baseline="0" noProof="0">
                <a:ln>
                  <a:noFill/>
                </a:ln>
                <a:solidFill>
                  <a:srgbClr val="9C9C9C"/>
                </a:solidFill>
                <a:effectLst/>
                <a:uLnTx/>
                <a:uFillTx/>
                <a:latin typeface="Segoe UI Semilight" panose="020B0402040204020203" pitchFamily="34" charset="0"/>
                <a:ea typeface="+mn-ea"/>
                <a:cs typeface="Segoe UI Semilight" panose="020B0402040204020203" pitchFamily="34" charset="0"/>
              </a:rPr>
              <a:t>, </a:t>
            </a:r>
            <a:r>
              <a:rPr kumimoji="0" lang="en-US" sz="1000" b="1" i="0" u="none" strike="noStrike" kern="1200" cap="none" spc="47" normalizeH="0" baseline="0" noProof="0" err="1">
                <a:ln>
                  <a:noFill/>
                </a:ln>
                <a:solidFill>
                  <a:srgbClr val="9C9C9C"/>
                </a:solidFill>
                <a:effectLst/>
                <a:uLnTx/>
                <a:uFillTx/>
                <a:latin typeface="Segoe UI Semilight" panose="020B0402040204020203" pitchFamily="34" charset="0"/>
                <a:ea typeface="+mn-ea"/>
                <a:cs typeface="Segoe UI Semilight" panose="020B0402040204020203" pitchFamily="34" charset="0"/>
              </a:rPr>
              <a:t>Seguridad</a:t>
            </a:r>
            <a:r>
              <a:rPr kumimoji="0" lang="en-US" sz="1000" b="1" i="0" u="none" strike="noStrike" kern="1200" cap="none" spc="47" normalizeH="0" baseline="0" noProof="0">
                <a:ln>
                  <a:noFill/>
                </a:ln>
                <a:solidFill>
                  <a:srgbClr val="9C9C9C"/>
                </a:solidFill>
                <a:effectLst/>
                <a:uLnTx/>
                <a:uFillTx/>
                <a:latin typeface="Segoe UI Semilight" panose="020B0402040204020203" pitchFamily="34" charset="0"/>
                <a:ea typeface="+mn-ea"/>
                <a:cs typeface="Segoe UI Semilight" panose="020B0402040204020203" pitchFamily="34" charset="0"/>
              </a:rPr>
              <a:t> y </a:t>
            </a:r>
            <a:r>
              <a:rPr kumimoji="0" lang="en-US" sz="1000" b="1" i="0" u="none" strike="noStrike" kern="1200" cap="none" spc="47" normalizeH="0" baseline="0" noProof="0" err="1">
                <a:ln>
                  <a:noFill/>
                </a:ln>
                <a:solidFill>
                  <a:srgbClr val="9C9C9C"/>
                </a:solidFill>
                <a:effectLst/>
                <a:uLnTx/>
                <a:uFillTx/>
                <a:latin typeface="Segoe UI Semilight" panose="020B0402040204020203" pitchFamily="34" charset="0"/>
                <a:ea typeface="+mn-ea"/>
                <a:cs typeface="Segoe UI Semilight" panose="020B0402040204020203" pitchFamily="34" charset="0"/>
              </a:rPr>
              <a:t>Transparencia</a:t>
            </a:r>
            <a:r>
              <a:rPr kumimoji="0" lang="en-US" sz="1000" b="1" i="0" u="none" strike="noStrike" kern="1200" cap="none" spc="47" normalizeH="0" baseline="0" noProof="0">
                <a:ln>
                  <a:noFill/>
                </a:ln>
                <a:solidFill>
                  <a:srgbClr val="9C9C9C"/>
                </a:solidFill>
                <a:effectLst/>
                <a:uLnTx/>
                <a:uFillTx/>
                <a:latin typeface="Segoe UI Semilight" panose="020B0402040204020203" pitchFamily="34" charset="0"/>
                <a:ea typeface="+mn-ea"/>
                <a:cs typeface="Segoe UI Semilight" panose="020B0402040204020203" pitchFamily="34" charset="0"/>
              </a:rPr>
              <a:t>.</a:t>
            </a:r>
          </a:p>
        </p:txBody>
      </p:sp>
      <p:pic>
        <p:nvPicPr>
          <p:cNvPr id="7" name="Imagen 6">
            <a:extLst>
              <a:ext uri="{FF2B5EF4-FFF2-40B4-BE49-F238E27FC236}">
                <a16:creationId xmlns:a16="http://schemas.microsoft.com/office/drawing/2014/main" id="{5F55478C-19B2-88ED-CCFC-33650E9777C1}"/>
              </a:ext>
            </a:extLst>
          </p:cNvPr>
          <p:cNvPicPr>
            <a:picLocks noChangeAspect="1"/>
          </p:cNvPicPr>
          <p:nvPr/>
        </p:nvPicPr>
        <p:blipFill>
          <a:blip r:embed="rId2"/>
          <a:stretch>
            <a:fillRect/>
          </a:stretch>
        </p:blipFill>
        <p:spPr>
          <a:xfrm>
            <a:off x="9753599" y="5860666"/>
            <a:ext cx="2225205" cy="810802"/>
          </a:xfrm>
          <a:custGeom>
            <a:avLst/>
            <a:gdLst/>
            <a:ahLst/>
            <a:cxnLst/>
            <a:rect l="l" t="t" r="r" b="b"/>
            <a:pathLst>
              <a:path w="2833631" h="2677010">
                <a:moveTo>
                  <a:pt x="49418" y="0"/>
                </a:moveTo>
                <a:lnTo>
                  <a:pt x="2784213" y="0"/>
                </a:lnTo>
                <a:cubicBezTo>
                  <a:pt x="2811506" y="0"/>
                  <a:pt x="2833631" y="22125"/>
                  <a:pt x="2833631" y="49418"/>
                </a:cubicBezTo>
                <a:lnTo>
                  <a:pt x="2833631" y="2627592"/>
                </a:lnTo>
                <a:cubicBezTo>
                  <a:pt x="2833631" y="2654885"/>
                  <a:pt x="2811506" y="2677010"/>
                  <a:pt x="2784213" y="2677010"/>
                </a:cubicBezTo>
                <a:lnTo>
                  <a:pt x="49418" y="2677010"/>
                </a:lnTo>
                <a:cubicBezTo>
                  <a:pt x="22125" y="2677010"/>
                  <a:pt x="0" y="2654885"/>
                  <a:pt x="0" y="2627592"/>
                </a:cubicBezTo>
                <a:lnTo>
                  <a:pt x="0" y="49418"/>
                </a:lnTo>
                <a:cubicBezTo>
                  <a:pt x="0" y="22125"/>
                  <a:pt x="22125" y="0"/>
                  <a:pt x="49418" y="0"/>
                </a:cubicBezTo>
                <a:close/>
              </a:path>
            </a:pathLst>
          </a:custGeom>
        </p:spPr>
      </p:pic>
    </p:spTree>
    <p:extLst>
      <p:ext uri="{BB962C8B-B14F-4D97-AF65-F5344CB8AC3E}">
        <p14:creationId xmlns:p14="http://schemas.microsoft.com/office/powerpoint/2010/main" val="3430268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62A11B-C351-0CBF-D4A0-37251A66C1E0}"/>
            </a:ext>
          </a:extLst>
        </p:cNvPr>
        <p:cNvGrpSpPr/>
        <p:nvPr/>
      </p:nvGrpSpPr>
      <p:grpSpPr>
        <a:xfrm>
          <a:off x="0" y="0"/>
          <a:ext cx="0" cy="0"/>
          <a:chOff x="0" y="0"/>
          <a:chExt cx="0" cy="0"/>
        </a:xfrm>
      </p:grpSpPr>
      <p:grpSp>
        <p:nvGrpSpPr>
          <p:cNvPr id="15" name="Grupo 14">
            <a:extLst>
              <a:ext uri="{FF2B5EF4-FFF2-40B4-BE49-F238E27FC236}">
                <a16:creationId xmlns:a16="http://schemas.microsoft.com/office/drawing/2014/main" id="{0AF89325-DA79-2C2A-2569-D92A5660A7BB}"/>
              </a:ext>
            </a:extLst>
          </p:cNvPr>
          <p:cNvGrpSpPr/>
          <p:nvPr/>
        </p:nvGrpSpPr>
        <p:grpSpPr>
          <a:xfrm>
            <a:off x="0" y="0"/>
            <a:ext cx="12192000" cy="539751"/>
            <a:chOff x="0" y="0"/>
            <a:chExt cx="12192000" cy="539751"/>
          </a:xfrm>
        </p:grpSpPr>
        <p:cxnSp>
          <p:nvCxnSpPr>
            <p:cNvPr id="16" name="Conector recto 15">
              <a:extLst>
                <a:ext uri="{FF2B5EF4-FFF2-40B4-BE49-F238E27FC236}">
                  <a16:creationId xmlns:a16="http://schemas.microsoft.com/office/drawing/2014/main" id="{9C990FF3-A721-1CA6-7C35-505AC1AD4262}"/>
                </a:ext>
              </a:extLst>
            </p:cNvPr>
            <p:cNvCxnSpPr>
              <a:cxnSpLocks/>
            </p:cNvCxnSpPr>
            <p:nvPr/>
          </p:nvCxnSpPr>
          <p:spPr>
            <a:xfrm flipV="1">
              <a:off x="392085" y="539749"/>
              <a:ext cx="11799915" cy="2"/>
            </a:xfrm>
            <a:prstGeom prst="line">
              <a:avLst/>
            </a:prstGeom>
            <a:ln w="12700">
              <a:solidFill>
                <a:srgbClr val="FFB300"/>
              </a:solidFill>
            </a:ln>
          </p:spPr>
          <p:style>
            <a:lnRef idx="1">
              <a:schemeClr val="accent3"/>
            </a:lnRef>
            <a:fillRef idx="0">
              <a:schemeClr val="accent3"/>
            </a:fillRef>
            <a:effectRef idx="0">
              <a:schemeClr val="accent3"/>
            </a:effectRef>
            <a:fontRef idx="minor">
              <a:schemeClr val="tx1"/>
            </a:fontRef>
          </p:style>
        </p:cxnSp>
        <p:cxnSp>
          <p:nvCxnSpPr>
            <p:cNvPr id="17" name="Conector recto 16">
              <a:extLst>
                <a:ext uri="{FF2B5EF4-FFF2-40B4-BE49-F238E27FC236}">
                  <a16:creationId xmlns:a16="http://schemas.microsoft.com/office/drawing/2014/main" id="{6DE695A8-EE0F-8B3F-0A71-A74CAE339EF9}"/>
                </a:ext>
              </a:extLst>
            </p:cNvPr>
            <p:cNvCxnSpPr>
              <a:cxnSpLocks/>
            </p:cNvCxnSpPr>
            <p:nvPr/>
          </p:nvCxnSpPr>
          <p:spPr>
            <a:xfrm>
              <a:off x="0" y="0"/>
              <a:ext cx="404037" cy="539749"/>
            </a:xfrm>
            <a:prstGeom prst="line">
              <a:avLst/>
            </a:prstGeom>
            <a:ln w="12700">
              <a:solidFill>
                <a:srgbClr val="FFB300"/>
              </a:solidFill>
            </a:ln>
          </p:spPr>
          <p:style>
            <a:lnRef idx="1">
              <a:schemeClr val="accent3"/>
            </a:lnRef>
            <a:fillRef idx="0">
              <a:schemeClr val="accent3"/>
            </a:fillRef>
            <a:effectRef idx="0">
              <a:schemeClr val="accent3"/>
            </a:effectRef>
            <a:fontRef idx="minor">
              <a:schemeClr val="tx1"/>
            </a:fontRef>
          </p:style>
        </p:cxnSp>
      </p:grpSp>
      <p:sp>
        <p:nvSpPr>
          <p:cNvPr id="49" name="Google Shape;219;p30">
            <a:extLst>
              <a:ext uri="{FF2B5EF4-FFF2-40B4-BE49-F238E27FC236}">
                <a16:creationId xmlns:a16="http://schemas.microsoft.com/office/drawing/2014/main" id="{4D2378EF-64CE-3D33-B5CE-DAFC67C1C77F}"/>
              </a:ext>
            </a:extLst>
          </p:cNvPr>
          <p:cNvSpPr txBox="1">
            <a:spLocks/>
          </p:cNvSpPr>
          <p:nvPr/>
        </p:nvSpPr>
        <p:spPr>
          <a:xfrm>
            <a:off x="300493" y="16883"/>
            <a:ext cx="11891507" cy="577800"/>
          </a:xfrm>
          <a:prstGeom prst="rect">
            <a:avLst/>
          </a:prstGeom>
        </p:spPr>
        <p:txBody>
          <a:bodyPr spcFirstLastPara="1" wrap="square" lIns="91425" tIns="91425" rIns="91425" bIns="91425" anchor="ctr" anchorCtr="0">
            <a:noAutofit/>
          </a:bodyPr>
          <a:lstStyle>
            <a:defPPr>
              <a:defRPr lang="es-CO"/>
            </a:defPPr>
            <a:lvl1pPr marR="0" lvl="0" indent="0" fontAlgn="auto">
              <a:lnSpc>
                <a:spcPct val="100000"/>
              </a:lnSpc>
              <a:spcBef>
                <a:spcPts val="0"/>
              </a:spcBef>
              <a:spcAft>
                <a:spcPts val="0"/>
              </a:spcAft>
              <a:buClrTx/>
              <a:buSzTx/>
              <a:buFontTx/>
              <a:buNone/>
              <a:tabLst/>
              <a:defRPr kumimoji="0" sz="4000" b="1" i="0" u="none" strike="noStrike" cap="none" spc="0" normalizeH="0" baseline="0">
                <a:ln>
                  <a:noFill/>
                </a:ln>
                <a:solidFill>
                  <a:srgbClr val="004886"/>
                </a:solidFill>
                <a:effectLst/>
                <a:uLnTx/>
                <a:uFillTx/>
                <a:latin typeface="Segoe UI Semilight"/>
                <a:cs typeface="Segoe UI Semiligh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3600" dirty="0"/>
              <a:t>Activos fideicomitidos</a:t>
            </a:r>
            <a:endParaRPr kumimoji="0" lang="es-ES" sz="3600" b="1" i="0" u="none" strike="noStrike" kern="1200" cap="none" spc="0" normalizeH="0" baseline="0" noProof="0" dirty="0">
              <a:ln>
                <a:noFill/>
              </a:ln>
              <a:solidFill>
                <a:srgbClr val="004886"/>
              </a:solidFill>
              <a:effectLst/>
              <a:uLnTx/>
              <a:uFillTx/>
              <a:latin typeface="Segoe UI Semilight"/>
              <a:ea typeface="+mn-ea"/>
              <a:cs typeface="Segoe UI Semilight"/>
            </a:endParaRPr>
          </a:p>
        </p:txBody>
      </p:sp>
      <p:sp>
        <p:nvSpPr>
          <p:cNvPr id="6" name="CuadroTexto 5">
            <a:extLst>
              <a:ext uri="{FF2B5EF4-FFF2-40B4-BE49-F238E27FC236}">
                <a16:creationId xmlns:a16="http://schemas.microsoft.com/office/drawing/2014/main" id="{CF77C2BC-F4B2-1F0E-520A-46E1197A52A0}"/>
              </a:ext>
            </a:extLst>
          </p:cNvPr>
          <p:cNvSpPr txBox="1"/>
          <p:nvPr/>
        </p:nvSpPr>
        <p:spPr>
          <a:xfrm>
            <a:off x="8017932" y="3126366"/>
            <a:ext cx="3722964" cy="307777"/>
          </a:xfrm>
          <a:prstGeom prst="rect">
            <a:avLst/>
          </a:prstGeom>
          <a:noFill/>
        </p:spPr>
        <p:txBody>
          <a:bodyPr wrap="square">
            <a:spAutoFit/>
          </a:bodyPr>
          <a:lstStyle/>
          <a:p>
            <a:pPr algn="just"/>
            <a:r>
              <a:rPr lang="es-ES" sz="1400" dirty="0">
                <a:latin typeface="Segoe UI Semilight" panose="020B0402040204020203" pitchFamily="34" charset="0"/>
                <a:cs typeface="Segoe UI Semilight" panose="020B0402040204020203" pitchFamily="34" charset="0"/>
              </a:rPr>
              <a:t> </a:t>
            </a:r>
          </a:p>
        </p:txBody>
      </p:sp>
      <p:graphicFrame>
        <p:nvGraphicFramePr>
          <p:cNvPr id="8" name="Gráfico 7">
            <a:extLst>
              <a:ext uri="{FF2B5EF4-FFF2-40B4-BE49-F238E27FC236}">
                <a16:creationId xmlns:a16="http://schemas.microsoft.com/office/drawing/2014/main" id="{FA92F865-42A7-E954-7FAA-73486BFCE143}"/>
              </a:ext>
            </a:extLst>
          </p:cNvPr>
          <p:cNvGraphicFramePr>
            <a:graphicFrameLocks/>
          </p:cNvGraphicFramePr>
          <p:nvPr/>
        </p:nvGraphicFramePr>
        <p:xfrm>
          <a:off x="643467" y="2112265"/>
          <a:ext cx="7374465" cy="37466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Tabla 4">
            <a:extLst>
              <a:ext uri="{FF2B5EF4-FFF2-40B4-BE49-F238E27FC236}">
                <a16:creationId xmlns:a16="http://schemas.microsoft.com/office/drawing/2014/main" id="{4B29D112-BA61-A706-896B-846324EDA2D6}"/>
              </a:ext>
            </a:extLst>
          </p:cNvPr>
          <p:cNvGraphicFramePr>
            <a:graphicFrameLocks noGrp="1"/>
          </p:cNvGraphicFramePr>
          <p:nvPr/>
        </p:nvGraphicFramePr>
        <p:xfrm>
          <a:off x="988446" y="815101"/>
          <a:ext cx="10515600" cy="1076746"/>
        </p:xfrm>
        <a:graphic>
          <a:graphicData uri="http://schemas.openxmlformats.org/drawingml/2006/table">
            <a:tbl>
              <a:tblPr/>
              <a:tblGrid>
                <a:gridCol w="1448256">
                  <a:extLst>
                    <a:ext uri="{9D8B030D-6E8A-4147-A177-3AD203B41FA5}">
                      <a16:colId xmlns:a16="http://schemas.microsoft.com/office/drawing/2014/main" val="732300334"/>
                    </a:ext>
                  </a:extLst>
                </a:gridCol>
                <a:gridCol w="755612">
                  <a:extLst>
                    <a:ext uri="{9D8B030D-6E8A-4147-A177-3AD203B41FA5}">
                      <a16:colId xmlns:a16="http://schemas.microsoft.com/office/drawing/2014/main" val="4265420834"/>
                    </a:ext>
                  </a:extLst>
                </a:gridCol>
                <a:gridCol w="755612">
                  <a:extLst>
                    <a:ext uri="{9D8B030D-6E8A-4147-A177-3AD203B41FA5}">
                      <a16:colId xmlns:a16="http://schemas.microsoft.com/office/drawing/2014/main" val="3715001128"/>
                    </a:ext>
                  </a:extLst>
                </a:gridCol>
                <a:gridCol w="755612">
                  <a:extLst>
                    <a:ext uri="{9D8B030D-6E8A-4147-A177-3AD203B41FA5}">
                      <a16:colId xmlns:a16="http://schemas.microsoft.com/office/drawing/2014/main" val="3997943441"/>
                    </a:ext>
                  </a:extLst>
                </a:gridCol>
                <a:gridCol w="755612">
                  <a:extLst>
                    <a:ext uri="{9D8B030D-6E8A-4147-A177-3AD203B41FA5}">
                      <a16:colId xmlns:a16="http://schemas.microsoft.com/office/drawing/2014/main" val="510519371"/>
                    </a:ext>
                  </a:extLst>
                </a:gridCol>
                <a:gridCol w="755612">
                  <a:extLst>
                    <a:ext uri="{9D8B030D-6E8A-4147-A177-3AD203B41FA5}">
                      <a16:colId xmlns:a16="http://schemas.microsoft.com/office/drawing/2014/main" val="303490262"/>
                    </a:ext>
                  </a:extLst>
                </a:gridCol>
                <a:gridCol w="755612">
                  <a:extLst>
                    <a:ext uri="{9D8B030D-6E8A-4147-A177-3AD203B41FA5}">
                      <a16:colId xmlns:a16="http://schemas.microsoft.com/office/drawing/2014/main" val="2456272559"/>
                    </a:ext>
                  </a:extLst>
                </a:gridCol>
                <a:gridCol w="755612">
                  <a:extLst>
                    <a:ext uri="{9D8B030D-6E8A-4147-A177-3AD203B41FA5}">
                      <a16:colId xmlns:a16="http://schemas.microsoft.com/office/drawing/2014/main" val="2549634145"/>
                    </a:ext>
                  </a:extLst>
                </a:gridCol>
                <a:gridCol w="755612">
                  <a:extLst>
                    <a:ext uri="{9D8B030D-6E8A-4147-A177-3AD203B41FA5}">
                      <a16:colId xmlns:a16="http://schemas.microsoft.com/office/drawing/2014/main" val="3346025317"/>
                    </a:ext>
                  </a:extLst>
                </a:gridCol>
                <a:gridCol w="755612">
                  <a:extLst>
                    <a:ext uri="{9D8B030D-6E8A-4147-A177-3AD203B41FA5}">
                      <a16:colId xmlns:a16="http://schemas.microsoft.com/office/drawing/2014/main" val="1745317849"/>
                    </a:ext>
                  </a:extLst>
                </a:gridCol>
                <a:gridCol w="755612">
                  <a:extLst>
                    <a:ext uri="{9D8B030D-6E8A-4147-A177-3AD203B41FA5}">
                      <a16:colId xmlns:a16="http://schemas.microsoft.com/office/drawing/2014/main" val="160094009"/>
                    </a:ext>
                  </a:extLst>
                </a:gridCol>
                <a:gridCol w="755612">
                  <a:extLst>
                    <a:ext uri="{9D8B030D-6E8A-4147-A177-3AD203B41FA5}">
                      <a16:colId xmlns:a16="http://schemas.microsoft.com/office/drawing/2014/main" val="391553029"/>
                    </a:ext>
                  </a:extLst>
                </a:gridCol>
                <a:gridCol w="755612">
                  <a:extLst>
                    <a:ext uri="{9D8B030D-6E8A-4147-A177-3AD203B41FA5}">
                      <a16:colId xmlns:a16="http://schemas.microsoft.com/office/drawing/2014/main" val="2942721735"/>
                    </a:ext>
                  </a:extLst>
                </a:gridCol>
              </a:tblGrid>
              <a:tr h="207793">
                <a:tc rowSpan="2">
                  <a:txBody>
                    <a:bodyPr/>
                    <a:lstStyle/>
                    <a:p>
                      <a:pPr algn="ctr" rtl="0" fontAlgn="b"/>
                      <a:r>
                        <a:rPr lang="es-CO" sz="1100" b="1" i="0" u="none" strike="noStrike">
                          <a:solidFill>
                            <a:srgbClr val="FFFFFF"/>
                          </a:solidFill>
                          <a:effectLst/>
                          <a:latin typeface="Segoe UI Semilight" panose="020B0402040204020203" pitchFamily="34" charset="0"/>
                        </a:rPr>
                        <a:t> </a:t>
                      </a:r>
                    </a:p>
                  </a:txBody>
                  <a:tcPr marL="6297" marR="6297" marT="6297"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A6A6A6"/>
                    </a:solidFill>
                  </a:tcPr>
                </a:tc>
                <a:tc rowSpan="2">
                  <a:txBody>
                    <a:bodyPr/>
                    <a:lstStyle/>
                    <a:p>
                      <a:pPr algn="ctr" rtl="0" fontAlgn="b"/>
                      <a:r>
                        <a:rPr lang="es-CO" sz="1100" b="1" i="0" u="none" strike="noStrike" dirty="0">
                          <a:solidFill>
                            <a:schemeClr val="tx1"/>
                          </a:solidFill>
                          <a:effectLst/>
                          <a:latin typeface="Segoe UI Semilight" panose="020B0402040204020203" pitchFamily="34" charset="0"/>
                        </a:rPr>
                        <a:t>2013</a:t>
                      </a:r>
                    </a:p>
                  </a:txBody>
                  <a:tcPr marL="6297" marR="6297" marT="6297" marB="0" anchor="b">
                    <a:lnL>
                      <a:noFill/>
                    </a:lnL>
                    <a:lnR>
                      <a:noFill/>
                    </a:lnR>
                    <a:lnT w="12700" cap="flat" cmpd="sng" algn="ctr">
                      <a:solidFill>
                        <a:schemeClr val="tx1"/>
                      </a:solidFill>
                      <a:prstDash val="solid"/>
                      <a:round/>
                      <a:headEnd type="none" w="med" len="med"/>
                      <a:tailEnd type="none" w="med" len="med"/>
                    </a:lnT>
                    <a:lnB>
                      <a:noFill/>
                    </a:lnB>
                    <a:solidFill>
                      <a:srgbClr val="A6A6A6"/>
                    </a:solidFill>
                  </a:tcPr>
                </a:tc>
                <a:tc rowSpan="2">
                  <a:txBody>
                    <a:bodyPr/>
                    <a:lstStyle/>
                    <a:p>
                      <a:pPr algn="ctr" rtl="0" fontAlgn="b"/>
                      <a:r>
                        <a:rPr lang="es-CO" sz="1100" b="1" i="0" u="none" strike="noStrike" dirty="0">
                          <a:solidFill>
                            <a:schemeClr val="tx1"/>
                          </a:solidFill>
                          <a:effectLst/>
                          <a:latin typeface="Segoe UI Semilight" panose="020B0402040204020203" pitchFamily="34" charset="0"/>
                        </a:rPr>
                        <a:t>2014</a:t>
                      </a:r>
                    </a:p>
                  </a:txBody>
                  <a:tcPr marL="6297" marR="6297" marT="6297" marB="0" anchor="b">
                    <a:lnL>
                      <a:noFill/>
                    </a:lnL>
                    <a:lnR>
                      <a:noFill/>
                    </a:lnR>
                    <a:lnT w="12700" cap="flat" cmpd="sng" algn="ctr">
                      <a:solidFill>
                        <a:schemeClr val="tx1"/>
                      </a:solidFill>
                      <a:prstDash val="solid"/>
                      <a:round/>
                      <a:headEnd type="none" w="med" len="med"/>
                      <a:tailEnd type="none" w="med" len="med"/>
                    </a:lnT>
                    <a:lnB>
                      <a:noFill/>
                    </a:lnB>
                    <a:solidFill>
                      <a:srgbClr val="A6A6A6"/>
                    </a:solidFill>
                  </a:tcPr>
                </a:tc>
                <a:tc rowSpan="2">
                  <a:txBody>
                    <a:bodyPr/>
                    <a:lstStyle/>
                    <a:p>
                      <a:pPr algn="ctr" rtl="0" fontAlgn="b"/>
                      <a:r>
                        <a:rPr lang="es-CO" sz="1100" b="1" i="0" u="none" strike="noStrike">
                          <a:solidFill>
                            <a:schemeClr val="tx1"/>
                          </a:solidFill>
                          <a:effectLst/>
                          <a:latin typeface="Segoe UI Semilight" panose="020B0402040204020203" pitchFamily="34" charset="0"/>
                        </a:rPr>
                        <a:t>2015</a:t>
                      </a:r>
                    </a:p>
                  </a:txBody>
                  <a:tcPr marL="6297" marR="6297" marT="6297" marB="0" anchor="b">
                    <a:lnL>
                      <a:noFill/>
                    </a:lnL>
                    <a:lnR>
                      <a:noFill/>
                    </a:lnR>
                    <a:lnT w="12700" cap="flat" cmpd="sng" algn="ctr">
                      <a:solidFill>
                        <a:schemeClr val="tx1"/>
                      </a:solidFill>
                      <a:prstDash val="solid"/>
                      <a:round/>
                      <a:headEnd type="none" w="med" len="med"/>
                      <a:tailEnd type="none" w="med" len="med"/>
                    </a:lnT>
                    <a:lnB>
                      <a:noFill/>
                    </a:lnB>
                    <a:solidFill>
                      <a:srgbClr val="A6A6A6"/>
                    </a:solidFill>
                  </a:tcPr>
                </a:tc>
                <a:tc rowSpan="2">
                  <a:txBody>
                    <a:bodyPr/>
                    <a:lstStyle/>
                    <a:p>
                      <a:pPr algn="ctr" rtl="0" fontAlgn="b"/>
                      <a:r>
                        <a:rPr lang="es-CO" sz="1100" b="1" i="0" u="none" strike="noStrike" dirty="0">
                          <a:solidFill>
                            <a:schemeClr val="tx1"/>
                          </a:solidFill>
                          <a:effectLst/>
                          <a:latin typeface="Segoe UI Semilight" panose="020B0402040204020203" pitchFamily="34" charset="0"/>
                        </a:rPr>
                        <a:t>2016</a:t>
                      </a:r>
                    </a:p>
                  </a:txBody>
                  <a:tcPr marL="6297" marR="6297" marT="6297" marB="0" anchor="b">
                    <a:lnL>
                      <a:noFill/>
                    </a:lnL>
                    <a:lnR>
                      <a:noFill/>
                    </a:lnR>
                    <a:lnT w="12700" cap="flat" cmpd="sng" algn="ctr">
                      <a:solidFill>
                        <a:schemeClr val="tx1"/>
                      </a:solidFill>
                      <a:prstDash val="solid"/>
                      <a:round/>
                      <a:headEnd type="none" w="med" len="med"/>
                      <a:tailEnd type="none" w="med" len="med"/>
                    </a:lnT>
                    <a:lnB>
                      <a:noFill/>
                    </a:lnB>
                    <a:solidFill>
                      <a:srgbClr val="A6A6A6"/>
                    </a:solidFill>
                  </a:tcPr>
                </a:tc>
                <a:tc rowSpan="2">
                  <a:txBody>
                    <a:bodyPr/>
                    <a:lstStyle/>
                    <a:p>
                      <a:pPr algn="ctr" rtl="0" fontAlgn="b"/>
                      <a:r>
                        <a:rPr lang="es-CO" sz="1100" b="1" i="0" u="none" strike="noStrike" dirty="0">
                          <a:solidFill>
                            <a:schemeClr val="tx1"/>
                          </a:solidFill>
                          <a:effectLst/>
                          <a:latin typeface="Segoe UI Semilight" panose="020B0402040204020203" pitchFamily="34" charset="0"/>
                        </a:rPr>
                        <a:t>2017</a:t>
                      </a:r>
                    </a:p>
                  </a:txBody>
                  <a:tcPr marL="6297" marR="6297" marT="6297" marB="0" anchor="b">
                    <a:lnL>
                      <a:noFill/>
                    </a:lnL>
                    <a:lnR>
                      <a:noFill/>
                    </a:lnR>
                    <a:lnT w="12700" cap="flat" cmpd="sng" algn="ctr">
                      <a:solidFill>
                        <a:schemeClr val="tx1"/>
                      </a:solidFill>
                      <a:prstDash val="solid"/>
                      <a:round/>
                      <a:headEnd type="none" w="med" len="med"/>
                      <a:tailEnd type="none" w="med" len="med"/>
                    </a:lnT>
                    <a:lnB>
                      <a:noFill/>
                    </a:lnB>
                    <a:solidFill>
                      <a:srgbClr val="A6A6A6"/>
                    </a:solidFill>
                  </a:tcPr>
                </a:tc>
                <a:tc rowSpan="2">
                  <a:txBody>
                    <a:bodyPr/>
                    <a:lstStyle/>
                    <a:p>
                      <a:pPr algn="ctr" rtl="0" fontAlgn="b"/>
                      <a:r>
                        <a:rPr lang="es-CO" sz="1100" b="1" i="0" u="none" strike="noStrike" dirty="0">
                          <a:solidFill>
                            <a:schemeClr val="tx1"/>
                          </a:solidFill>
                          <a:effectLst/>
                          <a:latin typeface="Segoe UI Semilight" panose="020B0402040204020203" pitchFamily="34" charset="0"/>
                        </a:rPr>
                        <a:t>2018</a:t>
                      </a:r>
                    </a:p>
                  </a:txBody>
                  <a:tcPr marL="6297" marR="6297" marT="6297" marB="0" anchor="b">
                    <a:lnL>
                      <a:noFill/>
                    </a:lnL>
                    <a:lnR>
                      <a:noFill/>
                    </a:lnR>
                    <a:lnT w="12700" cap="flat" cmpd="sng" algn="ctr">
                      <a:solidFill>
                        <a:schemeClr val="tx1"/>
                      </a:solidFill>
                      <a:prstDash val="solid"/>
                      <a:round/>
                      <a:headEnd type="none" w="med" len="med"/>
                      <a:tailEnd type="none" w="med" len="med"/>
                    </a:lnT>
                    <a:lnB>
                      <a:noFill/>
                    </a:lnB>
                    <a:solidFill>
                      <a:srgbClr val="A6A6A6"/>
                    </a:solidFill>
                  </a:tcPr>
                </a:tc>
                <a:tc rowSpan="2">
                  <a:txBody>
                    <a:bodyPr/>
                    <a:lstStyle/>
                    <a:p>
                      <a:pPr algn="ctr" rtl="0" fontAlgn="b"/>
                      <a:r>
                        <a:rPr lang="es-CO" sz="1100" b="1" i="0" u="none" strike="noStrike" dirty="0">
                          <a:solidFill>
                            <a:schemeClr val="tx1"/>
                          </a:solidFill>
                          <a:effectLst/>
                          <a:latin typeface="Segoe UI Semilight" panose="020B0402040204020203" pitchFamily="34" charset="0"/>
                        </a:rPr>
                        <a:t>2019</a:t>
                      </a:r>
                    </a:p>
                  </a:txBody>
                  <a:tcPr marL="6297" marR="6297" marT="6297" marB="0" anchor="b">
                    <a:lnL>
                      <a:noFill/>
                    </a:lnL>
                    <a:lnR>
                      <a:noFill/>
                    </a:lnR>
                    <a:lnT w="12700" cap="flat" cmpd="sng" algn="ctr">
                      <a:solidFill>
                        <a:schemeClr val="tx1"/>
                      </a:solidFill>
                      <a:prstDash val="solid"/>
                      <a:round/>
                      <a:headEnd type="none" w="med" len="med"/>
                      <a:tailEnd type="none" w="med" len="med"/>
                    </a:lnT>
                    <a:lnB>
                      <a:noFill/>
                    </a:lnB>
                    <a:solidFill>
                      <a:srgbClr val="A6A6A6"/>
                    </a:solidFill>
                  </a:tcPr>
                </a:tc>
                <a:tc rowSpan="2">
                  <a:txBody>
                    <a:bodyPr/>
                    <a:lstStyle/>
                    <a:p>
                      <a:pPr algn="ctr" rtl="0" fontAlgn="b"/>
                      <a:r>
                        <a:rPr lang="es-CO" sz="1100" b="1" i="0" u="none" strike="noStrike">
                          <a:solidFill>
                            <a:schemeClr val="tx1"/>
                          </a:solidFill>
                          <a:effectLst/>
                          <a:latin typeface="Segoe UI Semilight" panose="020B0402040204020203" pitchFamily="34" charset="0"/>
                        </a:rPr>
                        <a:t>2020</a:t>
                      </a:r>
                    </a:p>
                  </a:txBody>
                  <a:tcPr marL="6297" marR="6297" marT="6297" marB="0" anchor="b">
                    <a:lnL>
                      <a:noFill/>
                    </a:lnL>
                    <a:lnR>
                      <a:noFill/>
                    </a:lnR>
                    <a:lnT w="12700" cap="flat" cmpd="sng" algn="ctr">
                      <a:solidFill>
                        <a:schemeClr val="tx1"/>
                      </a:solidFill>
                      <a:prstDash val="solid"/>
                      <a:round/>
                      <a:headEnd type="none" w="med" len="med"/>
                      <a:tailEnd type="none" w="med" len="med"/>
                    </a:lnT>
                    <a:lnB>
                      <a:noFill/>
                    </a:lnB>
                    <a:solidFill>
                      <a:srgbClr val="A6A6A6"/>
                    </a:solidFill>
                  </a:tcPr>
                </a:tc>
                <a:tc rowSpan="2">
                  <a:txBody>
                    <a:bodyPr/>
                    <a:lstStyle/>
                    <a:p>
                      <a:pPr algn="ctr" rtl="0" fontAlgn="b"/>
                      <a:r>
                        <a:rPr lang="es-CO" sz="1100" b="1" i="0" u="none" strike="noStrike" dirty="0">
                          <a:solidFill>
                            <a:schemeClr val="tx1"/>
                          </a:solidFill>
                          <a:effectLst/>
                          <a:latin typeface="Segoe UI Semilight" panose="020B0402040204020203" pitchFamily="34" charset="0"/>
                        </a:rPr>
                        <a:t>2021</a:t>
                      </a:r>
                    </a:p>
                  </a:txBody>
                  <a:tcPr marL="6297" marR="6297" marT="6297" marB="0" anchor="b">
                    <a:lnL>
                      <a:noFill/>
                    </a:lnL>
                    <a:lnR>
                      <a:noFill/>
                    </a:lnR>
                    <a:lnT w="12700" cap="flat" cmpd="sng" algn="ctr">
                      <a:solidFill>
                        <a:schemeClr val="tx1"/>
                      </a:solidFill>
                      <a:prstDash val="solid"/>
                      <a:round/>
                      <a:headEnd type="none" w="med" len="med"/>
                      <a:tailEnd type="none" w="med" len="med"/>
                    </a:lnT>
                    <a:lnB>
                      <a:noFill/>
                    </a:lnB>
                    <a:solidFill>
                      <a:srgbClr val="A6A6A6"/>
                    </a:solidFill>
                  </a:tcPr>
                </a:tc>
                <a:tc rowSpan="2">
                  <a:txBody>
                    <a:bodyPr/>
                    <a:lstStyle/>
                    <a:p>
                      <a:pPr algn="ctr" rtl="0" fontAlgn="b"/>
                      <a:r>
                        <a:rPr lang="es-CO" sz="1100" b="1" i="0" u="none" strike="noStrike" dirty="0">
                          <a:solidFill>
                            <a:schemeClr val="tx1"/>
                          </a:solidFill>
                          <a:effectLst/>
                          <a:latin typeface="Segoe UI Semilight" panose="020B0402040204020203" pitchFamily="34" charset="0"/>
                        </a:rPr>
                        <a:t>2022</a:t>
                      </a:r>
                    </a:p>
                  </a:txBody>
                  <a:tcPr marL="6297" marR="6297" marT="6297" marB="0" anchor="b">
                    <a:lnL>
                      <a:noFill/>
                    </a:lnL>
                    <a:lnR>
                      <a:noFill/>
                    </a:lnR>
                    <a:lnT w="12700" cap="flat" cmpd="sng" algn="ctr">
                      <a:solidFill>
                        <a:schemeClr val="tx1"/>
                      </a:solidFill>
                      <a:prstDash val="solid"/>
                      <a:round/>
                      <a:headEnd type="none" w="med" len="med"/>
                      <a:tailEnd type="none" w="med" len="med"/>
                    </a:lnT>
                    <a:lnB>
                      <a:noFill/>
                    </a:lnB>
                    <a:solidFill>
                      <a:srgbClr val="A6A6A6"/>
                    </a:solidFill>
                  </a:tcPr>
                </a:tc>
                <a:tc rowSpan="2">
                  <a:txBody>
                    <a:bodyPr/>
                    <a:lstStyle/>
                    <a:p>
                      <a:pPr algn="ctr" rtl="0" fontAlgn="b"/>
                      <a:r>
                        <a:rPr lang="es-CO" sz="1100" b="1" i="0" u="none" strike="noStrike" dirty="0">
                          <a:solidFill>
                            <a:schemeClr val="tx1"/>
                          </a:solidFill>
                          <a:effectLst/>
                          <a:latin typeface="Segoe UI Semilight" panose="020B0402040204020203" pitchFamily="34" charset="0"/>
                        </a:rPr>
                        <a:t>2023</a:t>
                      </a:r>
                    </a:p>
                  </a:txBody>
                  <a:tcPr marL="6297" marR="6297" marT="6297" marB="0" anchor="b">
                    <a:lnL>
                      <a:noFill/>
                    </a:lnL>
                    <a:lnR>
                      <a:noFill/>
                    </a:lnR>
                    <a:lnT w="12700" cap="flat" cmpd="sng" algn="ctr">
                      <a:solidFill>
                        <a:schemeClr val="tx1"/>
                      </a:solidFill>
                      <a:prstDash val="solid"/>
                      <a:round/>
                      <a:headEnd type="none" w="med" len="med"/>
                      <a:tailEnd type="none" w="med" len="med"/>
                    </a:lnT>
                    <a:lnB>
                      <a:noFill/>
                    </a:lnB>
                    <a:solidFill>
                      <a:srgbClr val="A6A6A6"/>
                    </a:solidFill>
                  </a:tcPr>
                </a:tc>
                <a:tc>
                  <a:txBody>
                    <a:bodyPr/>
                    <a:lstStyle/>
                    <a:p>
                      <a:pPr algn="ctr" rtl="0" fontAlgn="b"/>
                      <a:r>
                        <a:rPr lang="es-CO" sz="1100" b="1" i="0" u="none" strike="noStrike">
                          <a:solidFill>
                            <a:schemeClr val="tx1"/>
                          </a:solidFill>
                          <a:effectLst/>
                          <a:latin typeface="Segoe UI Semilight" panose="020B0402040204020203" pitchFamily="34" charset="0"/>
                        </a:rPr>
                        <a:t>2024</a:t>
                      </a:r>
                    </a:p>
                  </a:txBody>
                  <a:tcPr marL="6297" marR="6297" marT="6297"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A6A6A6"/>
                    </a:solidFill>
                  </a:tcPr>
                </a:tc>
                <a:extLst>
                  <a:ext uri="{0D108BD9-81ED-4DB2-BD59-A6C34878D82A}">
                    <a16:rowId xmlns:a16="http://schemas.microsoft.com/office/drawing/2014/main" val="1760153087"/>
                  </a:ext>
                </a:extLst>
              </a:tr>
              <a:tr h="207793">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b"/>
                      <a:r>
                        <a:rPr lang="es-CO" sz="1100" b="1" i="0" u="none" strike="noStrike" dirty="0">
                          <a:solidFill>
                            <a:schemeClr val="tx1"/>
                          </a:solidFill>
                          <a:effectLst/>
                          <a:latin typeface="Segoe UI Semilight" panose="020B0402040204020203" pitchFamily="34" charset="0"/>
                        </a:rPr>
                        <a:t>(agosto)</a:t>
                      </a:r>
                    </a:p>
                  </a:txBody>
                  <a:tcPr marL="6297" marR="6297" marT="6297" marB="0" anchor="b">
                    <a:lnL>
                      <a:noFill/>
                    </a:lnL>
                    <a:lnR w="12700" cap="flat" cmpd="sng" algn="ctr">
                      <a:solidFill>
                        <a:schemeClr val="tx1"/>
                      </a:solidFill>
                      <a:prstDash val="solid"/>
                      <a:round/>
                      <a:headEnd type="none" w="med" len="med"/>
                      <a:tailEnd type="none" w="med" len="med"/>
                    </a:lnR>
                    <a:lnT>
                      <a:noFill/>
                    </a:lnT>
                    <a:lnB>
                      <a:noFill/>
                    </a:lnB>
                    <a:solidFill>
                      <a:srgbClr val="A6A6A6"/>
                    </a:solidFill>
                  </a:tcPr>
                </a:tc>
                <a:extLst>
                  <a:ext uri="{0D108BD9-81ED-4DB2-BD59-A6C34878D82A}">
                    <a16:rowId xmlns:a16="http://schemas.microsoft.com/office/drawing/2014/main" val="3845668805"/>
                  </a:ext>
                </a:extLst>
              </a:tr>
              <a:tr h="661160">
                <a:tc>
                  <a:txBody>
                    <a:bodyPr/>
                    <a:lstStyle/>
                    <a:p>
                      <a:pPr algn="l" rtl="0" fontAlgn="b"/>
                      <a:r>
                        <a:rPr lang="es-CO" sz="1200" b="1" i="0" u="none" strike="noStrike">
                          <a:solidFill>
                            <a:srgbClr val="FFFFFF"/>
                          </a:solidFill>
                          <a:effectLst/>
                          <a:latin typeface="Segoe UI Semilight" panose="020B0402040204020203" pitchFamily="34" charset="0"/>
                        </a:rPr>
                        <a:t>Activos Administrados </a:t>
                      </a:r>
                    </a:p>
                  </a:txBody>
                  <a:tcPr marL="6297" marR="6297" marT="6297"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A6A6A6"/>
                    </a:solidFill>
                  </a:tcPr>
                </a:tc>
                <a:tc>
                  <a:txBody>
                    <a:bodyPr/>
                    <a:lstStyle/>
                    <a:p>
                      <a:pPr algn="ctr" rtl="0" fontAlgn="b"/>
                      <a:r>
                        <a:rPr lang="es-CO" sz="1200" b="0" i="0" u="none" strike="noStrike" dirty="0">
                          <a:solidFill>
                            <a:srgbClr val="000000"/>
                          </a:solidFill>
                          <a:effectLst/>
                          <a:latin typeface="Segoe UI Semilight" panose="020B0402040204020203" pitchFamily="34" charset="0"/>
                        </a:rPr>
                        <a:t>6,1</a:t>
                      </a:r>
                    </a:p>
                  </a:txBody>
                  <a:tcPr marL="6297" marR="6297" marT="6297" marB="0" anchor="b">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ctr" rtl="0" fontAlgn="b"/>
                      <a:r>
                        <a:rPr lang="es-CO" sz="1200" b="0" i="0" u="none" strike="noStrike" dirty="0">
                          <a:solidFill>
                            <a:srgbClr val="000000"/>
                          </a:solidFill>
                          <a:effectLst/>
                          <a:latin typeface="Segoe UI Semilight" panose="020B0402040204020203" pitchFamily="34" charset="0"/>
                        </a:rPr>
                        <a:t>6,9</a:t>
                      </a:r>
                    </a:p>
                  </a:txBody>
                  <a:tcPr marL="6297" marR="6297" marT="6297" marB="0" anchor="b">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ctr" rtl="0" fontAlgn="b"/>
                      <a:r>
                        <a:rPr lang="es-CO" sz="1200" b="0" i="0" u="none" strike="noStrike" dirty="0">
                          <a:solidFill>
                            <a:srgbClr val="000000"/>
                          </a:solidFill>
                          <a:effectLst/>
                          <a:latin typeface="Segoe UI Semilight" panose="020B0402040204020203" pitchFamily="34" charset="0"/>
                        </a:rPr>
                        <a:t>6,3</a:t>
                      </a:r>
                    </a:p>
                  </a:txBody>
                  <a:tcPr marL="6297" marR="6297" marT="6297" marB="0" anchor="b">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ctr" rtl="0" fontAlgn="b"/>
                      <a:r>
                        <a:rPr lang="es-CO" sz="1200" b="0" i="0" u="none" strike="noStrike" dirty="0">
                          <a:solidFill>
                            <a:srgbClr val="000000"/>
                          </a:solidFill>
                          <a:effectLst/>
                          <a:latin typeface="Segoe UI Semilight" panose="020B0402040204020203" pitchFamily="34" charset="0"/>
                        </a:rPr>
                        <a:t>6,8</a:t>
                      </a:r>
                    </a:p>
                  </a:txBody>
                  <a:tcPr marL="6297" marR="6297" marT="6297" marB="0" anchor="b">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ctr" rtl="0" fontAlgn="b"/>
                      <a:r>
                        <a:rPr lang="es-CO" sz="1200" b="0" i="0" u="none" strike="noStrike">
                          <a:solidFill>
                            <a:srgbClr val="000000"/>
                          </a:solidFill>
                          <a:effectLst/>
                          <a:latin typeface="Segoe UI Semilight" panose="020B0402040204020203" pitchFamily="34" charset="0"/>
                        </a:rPr>
                        <a:t>8,08</a:t>
                      </a:r>
                    </a:p>
                  </a:txBody>
                  <a:tcPr marL="6297" marR="6297" marT="6297" marB="0" anchor="b">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ctr" rtl="0" fontAlgn="b"/>
                      <a:r>
                        <a:rPr lang="es-CO" sz="1200" b="0" i="0" u="none" strike="noStrike">
                          <a:solidFill>
                            <a:srgbClr val="000000"/>
                          </a:solidFill>
                          <a:effectLst/>
                          <a:latin typeface="Segoe UI Semilight" panose="020B0402040204020203" pitchFamily="34" charset="0"/>
                        </a:rPr>
                        <a:t>8,1</a:t>
                      </a:r>
                    </a:p>
                  </a:txBody>
                  <a:tcPr marL="6297" marR="6297" marT="6297" marB="0" anchor="b">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ctr" rtl="0" fontAlgn="b"/>
                      <a:r>
                        <a:rPr lang="es-CO" sz="1200" b="0" i="0" u="none" strike="noStrike">
                          <a:solidFill>
                            <a:srgbClr val="000000"/>
                          </a:solidFill>
                          <a:effectLst/>
                          <a:latin typeface="Segoe UI Semilight" panose="020B0402040204020203" pitchFamily="34" charset="0"/>
                        </a:rPr>
                        <a:t>9,3</a:t>
                      </a:r>
                    </a:p>
                  </a:txBody>
                  <a:tcPr marL="6297" marR="6297" marT="6297" marB="0" anchor="b">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ctr" rtl="0" fontAlgn="b"/>
                      <a:r>
                        <a:rPr lang="es-CO" sz="1200" b="0" i="0" u="none" strike="noStrike" dirty="0">
                          <a:solidFill>
                            <a:srgbClr val="000000"/>
                          </a:solidFill>
                          <a:effectLst/>
                          <a:latin typeface="Segoe UI Semilight" panose="020B0402040204020203" pitchFamily="34" charset="0"/>
                        </a:rPr>
                        <a:t>9,7</a:t>
                      </a:r>
                    </a:p>
                  </a:txBody>
                  <a:tcPr marL="6297" marR="6297" marT="6297" marB="0" anchor="b">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ctr" rtl="0" fontAlgn="b"/>
                      <a:r>
                        <a:rPr lang="es-CO" sz="1200" b="0" i="0" u="none" strike="noStrike">
                          <a:solidFill>
                            <a:srgbClr val="000000"/>
                          </a:solidFill>
                          <a:effectLst/>
                          <a:latin typeface="Segoe UI Semilight" panose="020B0402040204020203" pitchFamily="34" charset="0"/>
                        </a:rPr>
                        <a:t>9</a:t>
                      </a:r>
                    </a:p>
                  </a:txBody>
                  <a:tcPr marL="6297" marR="6297" marT="6297" marB="0" anchor="b">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ctr" rtl="0" fontAlgn="b"/>
                      <a:r>
                        <a:rPr lang="es-CO" sz="1200" b="0" i="0" u="none" strike="noStrike">
                          <a:solidFill>
                            <a:srgbClr val="000000"/>
                          </a:solidFill>
                          <a:effectLst/>
                          <a:latin typeface="Segoe UI Semilight" panose="020B0402040204020203" pitchFamily="34" charset="0"/>
                        </a:rPr>
                        <a:t>8,7</a:t>
                      </a:r>
                    </a:p>
                  </a:txBody>
                  <a:tcPr marL="6297" marR="6297" marT="6297" marB="0" anchor="b">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ctr" rtl="0" fontAlgn="b"/>
                      <a:r>
                        <a:rPr lang="es-CO" sz="1200" b="0" i="0" u="none" strike="noStrike" dirty="0">
                          <a:solidFill>
                            <a:srgbClr val="000000"/>
                          </a:solidFill>
                          <a:effectLst/>
                          <a:latin typeface="Segoe UI Semilight" panose="020B0402040204020203" pitchFamily="34" charset="0"/>
                        </a:rPr>
                        <a:t>5,4</a:t>
                      </a:r>
                    </a:p>
                  </a:txBody>
                  <a:tcPr marL="6297" marR="6297" marT="6297" marB="0" anchor="b">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ctr" rtl="0" fontAlgn="b"/>
                      <a:r>
                        <a:rPr lang="es-CO" sz="1200" b="0" i="0" u="none" strike="noStrike" dirty="0">
                          <a:solidFill>
                            <a:srgbClr val="000000"/>
                          </a:solidFill>
                          <a:effectLst/>
                          <a:latin typeface="Segoe UI Semilight" panose="020B0402040204020203" pitchFamily="34" charset="0"/>
                        </a:rPr>
                        <a:t>6,53</a:t>
                      </a:r>
                    </a:p>
                  </a:txBody>
                  <a:tcPr marL="6297" marR="6297" marT="6297"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7300020"/>
                  </a:ext>
                </a:extLst>
              </a:tr>
            </a:tbl>
          </a:graphicData>
        </a:graphic>
      </p:graphicFrame>
      <p:sp>
        <p:nvSpPr>
          <p:cNvPr id="7" name="CuadroTexto 6">
            <a:extLst>
              <a:ext uri="{FF2B5EF4-FFF2-40B4-BE49-F238E27FC236}">
                <a16:creationId xmlns:a16="http://schemas.microsoft.com/office/drawing/2014/main" id="{97BF5521-0AEB-2A54-52FE-6A5398036D30}"/>
              </a:ext>
            </a:extLst>
          </p:cNvPr>
          <p:cNvSpPr txBox="1"/>
          <p:nvPr/>
        </p:nvSpPr>
        <p:spPr>
          <a:xfrm>
            <a:off x="392085" y="1926526"/>
            <a:ext cx="6140196" cy="261610"/>
          </a:xfrm>
          <a:prstGeom prst="rect">
            <a:avLst/>
          </a:prstGeom>
          <a:noFill/>
        </p:spPr>
        <p:txBody>
          <a:bodyPr wrap="square">
            <a:spAutoFit/>
          </a:bodyPr>
          <a:lstStyle/>
          <a:p>
            <a:pPr algn="l" fontAlgn="b"/>
            <a:r>
              <a:rPr lang="es-CO" sz="1100" b="1" i="1" u="none" strike="noStrike" dirty="0">
                <a:effectLst/>
                <a:latin typeface="Segoe UI Semilight" panose="020B0402040204020203" pitchFamily="34" charset="0"/>
              </a:rPr>
              <a:t>Cifras en billones </a:t>
            </a:r>
          </a:p>
        </p:txBody>
      </p:sp>
      <p:graphicFrame>
        <p:nvGraphicFramePr>
          <p:cNvPr id="9" name="Tabla 8">
            <a:extLst>
              <a:ext uri="{FF2B5EF4-FFF2-40B4-BE49-F238E27FC236}">
                <a16:creationId xmlns:a16="http://schemas.microsoft.com/office/drawing/2014/main" id="{70A8E9A9-E72F-E5FE-7ADD-CF11D29C60F4}"/>
              </a:ext>
            </a:extLst>
          </p:cNvPr>
          <p:cNvGraphicFramePr>
            <a:graphicFrameLocks noGrp="1"/>
          </p:cNvGraphicFramePr>
          <p:nvPr>
            <p:extLst>
              <p:ext uri="{D42A27DB-BD31-4B8C-83A1-F6EECF244321}">
                <p14:modId xmlns:p14="http://schemas.microsoft.com/office/powerpoint/2010/main" val="139767371"/>
              </p:ext>
            </p:extLst>
          </p:nvPr>
        </p:nvGraphicFramePr>
        <p:xfrm>
          <a:off x="8137281" y="2555590"/>
          <a:ext cx="3486115" cy="3749040"/>
        </p:xfrm>
        <a:graphic>
          <a:graphicData uri="http://schemas.openxmlformats.org/drawingml/2006/table">
            <a:tbl>
              <a:tblPr firstRow="1" bandRow="1">
                <a:tableStyleId>{3B4B98B0-60AC-42C2-AFA5-B58CD77FA1E5}</a:tableStyleId>
              </a:tblPr>
              <a:tblGrid>
                <a:gridCol w="3486115">
                  <a:extLst>
                    <a:ext uri="{9D8B030D-6E8A-4147-A177-3AD203B41FA5}">
                      <a16:colId xmlns:a16="http://schemas.microsoft.com/office/drawing/2014/main" val="4282656903"/>
                    </a:ext>
                  </a:extLst>
                </a:gridCol>
              </a:tblGrid>
              <a:tr h="1192308">
                <a:tc>
                  <a:txBody>
                    <a:bodyPr/>
                    <a:lstStyle/>
                    <a:p>
                      <a:pPr algn="just"/>
                      <a:r>
                        <a:rPr lang="es-ES" sz="1600" b="0" dirty="0">
                          <a:latin typeface="Segoe UI Semilight"/>
                          <a:cs typeface="Segoe UI Semilight"/>
                        </a:rPr>
                        <a:t>La estrategia de Fiducoldex para el año 2019 se re enfocó en diversificar sus fuentes de ingresos con el fin de disminuir su dependencia de los negocios en consorcio y centrarse en las líneas de negocio de su misión, con la ejecución de las políticas públicas del Gobierno, así como el fortalecimiento de los Fondos de Inversión Colectiva. La variación del año 2023 obedece a la terminación de la administración de los recursos del </a:t>
                      </a:r>
                      <a:r>
                        <a:rPr lang="es-ES" sz="1600" b="0" dirty="0" err="1">
                          <a:latin typeface="Segoe UI Semilight"/>
                          <a:cs typeface="Segoe UI Semilight"/>
                        </a:rPr>
                        <a:t>Fonpet</a:t>
                      </a:r>
                      <a:r>
                        <a:rPr lang="es-ES" sz="1600" b="0" dirty="0">
                          <a:latin typeface="Segoe UI Semilight"/>
                          <a:cs typeface="Segoe UI Semilight"/>
                        </a:rPr>
                        <a:t>, efecto que se revierte durante el año 2024 con nuevos negocios y crecimiento de los </a:t>
                      </a:r>
                      <a:r>
                        <a:rPr lang="es-ES" sz="1600" b="0" dirty="0" err="1">
                          <a:latin typeface="Segoe UI Semilight"/>
                          <a:cs typeface="Segoe UI Semilight"/>
                        </a:rPr>
                        <a:t>Fic´s</a:t>
                      </a:r>
                      <a:r>
                        <a:rPr lang="es-ES" sz="1600" b="0" dirty="0">
                          <a:latin typeface="Segoe UI Semilight"/>
                          <a:cs typeface="Segoe UI Semilight"/>
                        </a:rPr>
                        <a:t>. </a:t>
                      </a:r>
                      <a:endParaRPr lang="es-ES" sz="1600" b="0" dirty="0" err="1">
                        <a:latin typeface="Segoe UI Semilight" panose="020B0402040204020203" pitchFamily="34" charset="0"/>
                        <a:cs typeface="Segoe UI Semilight" panose="020B0402040204020203" pitchFamily="34" charset="0"/>
                      </a:endParaRPr>
                    </a:p>
                  </a:txBody>
                  <a:tcPr/>
                </a:tc>
                <a:extLst>
                  <a:ext uri="{0D108BD9-81ED-4DB2-BD59-A6C34878D82A}">
                    <a16:rowId xmlns:a16="http://schemas.microsoft.com/office/drawing/2014/main" val="4184774048"/>
                  </a:ext>
                </a:extLst>
              </a:tr>
            </a:tbl>
          </a:graphicData>
        </a:graphic>
      </p:graphicFrame>
    </p:spTree>
    <p:extLst>
      <p:ext uri="{BB962C8B-B14F-4D97-AF65-F5344CB8AC3E}">
        <p14:creationId xmlns:p14="http://schemas.microsoft.com/office/powerpoint/2010/main" val="133724913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6c0351b-822b-4316-85b8-cafaff84f70b">
      <Terms xmlns="http://schemas.microsoft.com/office/infopath/2007/PartnerControls"/>
    </lcf76f155ced4ddcb4097134ff3c332f>
    <TaxCatchAll xmlns="ec7a252a-b81a-4ec0-b412-96c8cc33702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E28FE6BBE8D1674A9E3745DC33423852" ma:contentTypeVersion="18" ma:contentTypeDescription="Crear nuevo documento." ma:contentTypeScope="" ma:versionID="67b2e9432bf98cbfb182083f93455cb6">
  <xsd:schema xmlns:xsd="http://www.w3.org/2001/XMLSchema" xmlns:xs="http://www.w3.org/2001/XMLSchema" xmlns:p="http://schemas.microsoft.com/office/2006/metadata/properties" xmlns:ns2="ec7a252a-b81a-4ec0-b412-96c8cc337025" xmlns:ns3="a6c0351b-822b-4316-85b8-cafaff84f70b" targetNamespace="http://schemas.microsoft.com/office/2006/metadata/properties" ma:root="true" ma:fieldsID="1ed952a6e067c6bf212ce15b4f06bb03" ns2:_="" ns3:_="">
    <xsd:import namespace="ec7a252a-b81a-4ec0-b412-96c8cc337025"/>
    <xsd:import namespace="a6c0351b-822b-4316-85b8-cafaff84f70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7a252a-b81a-4ec0-b412-96c8cc337025"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internalName="SharedWithDetails" ma:readOnly="true">
      <xsd:simpleType>
        <xsd:restriction base="dms:Note">
          <xsd:maxLength value="255"/>
        </xsd:restriction>
      </xsd:simpleType>
    </xsd:element>
    <xsd:element name="TaxCatchAll" ma:index="23" nillable="true" ma:displayName="Taxonomy Catch All Column" ma:hidden="true" ma:list="{09c48b7d-14b2-4fbe-9ae0-8e7dc6837a51}" ma:internalName="TaxCatchAll" ma:showField="CatchAllData" ma:web="ec7a252a-b81a-4ec0-b412-96c8cc33702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6c0351b-822b-4316-85b8-cafaff84f70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Etiquetas de imagen" ma:readOnly="false" ma:fieldId="{5cf76f15-5ced-4ddc-b409-7134ff3c332f}" ma:taxonomyMulti="true" ma:sspId="f2d8631a-4e50-4419-9e1d-1838066ed4d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113923-56A3-4FA7-AD66-A1FBCD89D84A}">
  <ds:schemaRefs>
    <ds:schemaRef ds:uri="http://purl.org/dc/terms/"/>
    <ds:schemaRef ds:uri="http://schemas.microsoft.com/office/2006/metadata/properties"/>
    <ds:schemaRef ds:uri="ec7a252a-b81a-4ec0-b412-96c8cc337025"/>
    <ds:schemaRef ds:uri="http://purl.org/dc/dcmitype/"/>
    <ds:schemaRef ds:uri="http://schemas.openxmlformats.org/package/2006/metadata/core-properties"/>
    <ds:schemaRef ds:uri="http://schemas.microsoft.com/office/2006/documentManagement/types"/>
    <ds:schemaRef ds:uri="http://www.w3.org/XML/1998/namespace"/>
    <ds:schemaRef ds:uri="http://schemas.microsoft.com/office/infopath/2007/PartnerControls"/>
    <ds:schemaRef ds:uri="a6c0351b-822b-4316-85b8-cafaff84f70b"/>
    <ds:schemaRef ds:uri="http://purl.org/dc/elements/1.1/"/>
  </ds:schemaRefs>
</ds:datastoreItem>
</file>

<file path=customXml/itemProps2.xml><?xml version="1.0" encoding="utf-8"?>
<ds:datastoreItem xmlns:ds="http://schemas.openxmlformats.org/officeDocument/2006/customXml" ds:itemID="{C8F30121-4F7F-4002-80E9-15A971CB75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7a252a-b81a-4ec0-b412-96c8cc337025"/>
    <ds:schemaRef ds:uri="a6c0351b-822b-4316-85b8-cafaff84f7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3CE6608-E3CE-464B-BA4E-5C20C5042C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144</Words>
  <Application>Microsoft Office PowerPoint</Application>
  <PresentationFormat>Panorámica</PresentationFormat>
  <Paragraphs>35</Paragraphs>
  <Slides>2</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Aptos</vt:lpstr>
      <vt:lpstr>Aptos Display</vt:lpstr>
      <vt:lpstr>Arial</vt:lpstr>
      <vt:lpstr>Calibri</vt:lpstr>
      <vt:lpstr>Segoe UI Semilight</vt:lpstr>
      <vt:lpstr>Tema de Office</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Christian Andres Rubio Pardo</dc:creator>
  <cp:lastModifiedBy>Janeth Rocío Castañeda Micán</cp:lastModifiedBy>
  <cp:revision>19</cp:revision>
  <dcterms:created xsi:type="dcterms:W3CDTF">2024-10-28T16:19:46Z</dcterms:created>
  <dcterms:modified xsi:type="dcterms:W3CDTF">2024-11-06T21:22:46Z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0x010100E28FE6BBE8D1674A9E3745DC33423852</vt:lpwstr>
  </property>
  <property fmtid="{D5CDD505-2E9C-101B-9397-08002B2CF9AE}" pid="3" name="MediaServiceImageTags">
    <vt:lpwstr/>
  </property>
</Properties>
</file>