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3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0" r:id="rId4"/>
  </p:sldMasterIdLst>
  <p:notesMasterIdLst>
    <p:notesMasterId r:id="rId14"/>
  </p:notesMasterIdLst>
  <p:sldIdLst>
    <p:sldId id="1331" r:id="rId5"/>
    <p:sldId id="1301" r:id="rId6"/>
    <p:sldId id="1332" r:id="rId7"/>
    <p:sldId id="1333" r:id="rId8"/>
    <p:sldId id="1334" r:id="rId9"/>
    <p:sldId id="1335" r:id="rId10"/>
    <p:sldId id="1336" r:id="rId11"/>
    <p:sldId id="1337" r:id="rId12"/>
    <p:sldId id="267" r:id="rId13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90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6F8DF1-6991-4A09-AC53-BA1620DD1E3B}" v="25" dt="2024-05-30T00:36:08.365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66"/>
    <p:restoredTop sz="94680"/>
  </p:normalViewPr>
  <p:slideViewPr>
    <p:cSldViewPr>
      <p:cViewPr varScale="1">
        <p:scale>
          <a:sx n="87" d="100"/>
          <a:sy n="87" d="100"/>
        </p:scale>
        <p:origin x="256" y="240"/>
      </p:cViewPr>
      <p:guideLst>
        <p:guide orient="horz" pos="289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hon Carol Manosalva Barrera" userId="dfc4cebc-704c-4c7b-b8af-220ec2ba676f" providerId="ADAL" clId="{88792D8C-2014-434B-B62F-884B24F573BA}"/>
    <pc:docChg chg="undo redo custSel addSld delSld modSld sldOrd delMainMaster">
      <pc:chgData name="Jhon Carol Manosalva Barrera" userId="dfc4cebc-704c-4c7b-b8af-220ec2ba676f" providerId="ADAL" clId="{88792D8C-2014-434B-B62F-884B24F573BA}" dt="2024-04-04T23:48:39.398" v="7951" actId="20577"/>
      <pc:docMkLst>
        <pc:docMk/>
      </pc:docMkLst>
      <pc:sldChg chg="modSp mod">
        <pc:chgData name="Jhon Carol Manosalva Barrera" userId="dfc4cebc-704c-4c7b-b8af-220ec2ba676f" providerId="ADAL" clId="{88792D8C-2014-434B-B62F-884B24F573BA}" dt="2024-04-03T22:53:27.145" v="589" actId="20577"/>
        <pc:sldMkLst>
          <pc:docMk/>
          <pc:sldMk cId="1012077623" sldId="262"/>
        </pc:sldMkLst>
        <pc:spChg chg="mod">
          <ac:chgData name="Jhon Carol Manosalva Barrera" userId="dfc4cebc-704c-4c7b-b8af-220ec2ba676f" providerId="ADAL" clId="{88792D8C-2014-434B-B62F-884B24F573BA}" dt="2024-04-03T22:53:27.145" v="589" actId="20577"/>
          <ac:spMkLst>
            <pc:docMk/>
            <pc:sldMk cId="1012077623" sldId="262"/>
            <ac:spMk id="8" creationId="{55EDEBEF-ED61-90F0-8C4E-443D97E9A640}"/>
          </ac:spMkLst>
        </pc:spChg>
      </pc:sldChg>
      <pc:sldChg chg="del">
        <pc:chgData name="Jhon Carol Manosalva Barrera" userId="dfc4cebc-704c-4c7b-b8af-220ec2ba676f" providerId="ADAL" clId="{88792D8C-2014-434B-B62F-884B24F573BA}" dt="2024-04-03T22:31:00.789" v="14" actId="47"/>
        <pc:sldMkLst>
          <pc:docMk/>
          <pc:sldMk cId="513710530" sldId="312"/>
        </pc:sldMkLst>
      </pc:sldChg>
      <pc:sldChg chg="addSp modSp mod">
        <pc:chgData name="Jhon Carol Manosalva Barrera" userId="dfc4cebc-704c-4c7b-b8af-220ec2ba676f" providerId="ADAL" clId="{88792D8C-2014-434B-B62F-884B24F573BA}" dt="2024-04-04T23:48:39.398" v="7951" actId="20577"/>
        <pc:sldMkLst>
          <pc:docMk/>
          <pc:sldMk cId="1243735366" sldId="313"/>
        </pc:sldMkLst>
        <pc:spChg chg="add mod">
          <ac:chgData name="Jhon Carol Manosalva Barrera" userId="dfc4cebc-704c-4c7b-b8af-220ec2ba676f" providerId="ADAL" clId="{88792D8C-2014-434B-B62F-884B24F573BA}" dt="2024-04-04T23:48:39.398" v="7951" actId="20577"/>
          <ac:spMkLst>
            <pc:docMk/>
            <pc:sldMk cId="1243735366" sldId="313"/>
            <ac:spMk id="5" creationId="{B74275AF-C98F-6D2D-1AC3-64A68C764A89}"/>
          </ac:spMkLst>
        </pc:spChg>
        <pc:spChg chg="mod">
          <ac:chgData name="Jhon Carol Manosalva Barrera" userId="dfc4cebc-704c-4c7b-b8af-220ec2ba676f" providerId="ADAL" clId="{88792D8C-2014-434B-B62F-884B24F573BA}" dt="2024-04-03T22:30:13.386" v="10" actId="1076"/>
          <ac:spMkLst>
            <pc:docMk/>
            <pc:sldMk cId="1243735366" sldId="313"/>
            <ac:spMk id="7" creationId="{8D3A5C44-1B63-3475-E469-11B67059C7A2}"/>
          </ac:spMkLst>
        </pc:spChg>
        <pc:spChg chg="mod">
          <ac:chgData name="Jhon Carol Manosalva Barrera" userId="dfc4cebc-704c-4c7b-b8af-220ec2ba676f" providerId="ADAL" clId="{88792D8C-2014-434B-B62F-884B24F573BA}" dt="2024-04-04T22:35:31.148" v="6847" actId="1076"/>
          <ac:spMkLst>
            <pc:docMk/>
            <pc:sldMk cId="1243735366" sldId="313"/>
            <ac:spMk id="260" creationId="{5903CFA4-B7A2-0638-085D-3511FB01A3E3}"/>
          </ac:spMkLst>
        </pc:spChg>
        <pc:graphicFrameChg chg="mod modGraphic">
          <ac:chgData name="Jhon Carol Manosalva Barrera" userId="dfc4cebc-704c-4c7b-b8af-220ec2ba676f" providerId="ADAL" clId="{88792D8C-2014-434B-B62F-884B24F573BA}" dt="2024-04-04T06:01:42.071" v="1582" actId="13926"/>
          <ac:graphicFrameMkLst>
            <pc:docMk/>
            <pc:sldMk cId="1243735366" sldId="313"/>
            <ac:graphicFrameMk id="262" creationId="{06A7A63B-5A76-4593-7543-6AB34E494ECC}"/>
          </ac:graphicFrameMkLst>
        </pc:graphicFrameChg>
      </pc:sldChg>
      <pc:sldChg chg="addSp delSp modSp mod">
        <pc:chgData name="Jhon Carol Manosalva Barrera" userId="dfc4cebc-704c-4c7b-b8af-220ec2ba676f" providerId="ADAL" clId="{88792D8C-2014-434B-B62F-884B24F573BA}" dt="2024-04-04T23:48:35.229" v="7949" actId="20577"/>
        <pc:sldMkLst>
          <pc:docMk/>
          <pc:sldMk cId="731800552" sldId="314"/>
        </pc:sldMkLst>
        <pc:spChg chg="add mod">
          <ac:chgData name="Jhon Carol Manosalva Barrera" userId="dfc4cebc-704c-4c7b-b8af-220ec2ba676f" providerId="ADAL" clId="{88792D8C-2014-434B-B62F-884B24F573BA}" dt="2024-04-04T23:48:35.229" v="7949" actId="20577"/>
          <ac:spMkLst>
            <pc:docMk/>
            <pc:sldMk cId="731800552" sldId="314"/>
            <ac:spMk id="5" creationId="{D26A9ABC-5394-576F-C1F2-B7A44411EAC7}"/>
          </ac:spMkLst>
        </pc:spChg>
        <pc:spChg chg="add del mod">
          <ac:chgData name="Jhon Carol Manosalva Barrera" userId="dfc4cebc-704c-4c7b-b8af-220ec2ba676f" providerId="ADAL" clId="{88792D8C-2014-434B-B62F-884B24F573BA}" dt="2024-04-03T22:30:43.161" v="12" actId="478"/>
          <ac:spMkLst>
            <pc:docMk/>
            <pc:sldMk cId="731800552" sldId="314"/>
            <ac:spMk id="6" creationId="{5EF2B50B-EBDB-F753-731A-1398A6C51445}"/>
          </ac:spMkLst>
        </pc:spChg>
        <pc:spChg chg="del">
          <ac:chgData name="Jhon Carol Manosalva Barrera" userId="dfc4cebc-704c-4c7b-b8af-220ec2ba676f" providerId="ADAL" clId="{88792D8C-2014-434B-B62F-884B24F573BA}" dt="2024-04-03T22:30:40.909" v="11" actId="478"/>
          <ac:spMkLst>
            <pc:docMk/>
            <pc:sldMk cId="731800552" sldId="314"/>
            <ac:spMk id="7" creationId="{C3DC07C2-AFAF-E395-52EC-634DFE35F1C9}"/>
          </ac:spMkLst>
        </pc:spChg>
        <pc:spChg chg="add mod">
          <ac:chgData name="Jhon Carol Manosalva Barrera" userId="dfc4cebc-704c-4c7b-b8af-220ec2ba676f" providerId="ADAL" clId="{88792D8C-2014-434B-B62F-884B24F573BA}" dt="2024-04-03T22:30:44.239" v="13"/>
          <ac:spMkLst>
            <pc:docMk/>
            <pc:sldMk cId="731800552" sldId="314"/>
            <ac:spMk id="8" creationId="{CBCED535-06FD-DA9F-B272-1489D892188D}"/>
          </ac:spMkLst>
        </pc:spChg>
        <pc:spChg chg="del mod">
          <ac:chgData name="Jhon Carol Manosalva Barrera" userId="dfc4cebc-704c-4c7b-b8af-220ec2ba676f" providerId="ADAL" clId="{88792D8C-2014-434B-B62F-884B24F573BA}" dt="2024-04-04T15:47:06.615" v="4717" actId="478"/>
          <ac:spMkLst>
            <pc:docMk/>
            <pc:sldMk cId="731800552" sldId="314"/>
            <ac:spMk id="9" creationId="{78398B96-CA6F-E537-0F86-6A969C2FD4A7}"/>
          </ac:spMkLst>
        </pc:spChg>
        <pc:spChg chg="add mod">
          <ac:chgData name="Jhon Carol Manosalva Barrera" userId="dfc4cebc-704c-4c7b-b8af-220ec2ba676f" providerId="ADAL" clId="{88792D8C-2014-434B-B62F-884B24F573BA}" dt="2024-04-04T22:35:23.042" v="6846" actId="1076"/>
          <ac:spMkLst>
            <pc:docMk/>
            <pc:sldMk cId="731800552" sldId="314"/>
            <ac:spMk id="10" creationId="{E638D246-0C96-CDDF-13E3-AD30E3C62D9B}"/>
          </ac:spMkLst>
        </pc:spChg>
        <pc:graphicFrameChg chg="mod modGraphic">
          <ac:chgData name="Jhon Carol Manosalva Barrera" userId="dfc4cebc-704c-4c7b-b8af-220ec2ba676f" providerId="ADAL" clId="{88792D8C-2014-434B-B62F-884B24F573BA}" dt="2024-04-04T04:35:42.183" v="1041" actId="13926"/>
          <ac:graphicFrameMkLst>
            <pc:docMk/>
            <pc:sldMk cId="731800552" sldId="314"/>
            <ac:graphicFrameMk id="262" creationId="{06A7A63B-5A76-4593-7543-6AB34E494ECC}"/>
          </ac:graphicFrameMkLst>
        </pc:graphicFrameChg>
      </pc:sldChg>
      <pc:sldChg chg="addSp delSp modSp mod">
        <pc:chgData name="Jhon Carol Manosalva Barrera" userId="dfc4cebc-704c-4c7b-b8af-220ec2ba676f" providerId="ADAL" clId="{88792D8C-2014-434B-B62F-884B24F573BA}" dt="2024-04-04T23:48:30.679" v="7947" actId="20577"/>
        <pc:sldMkLst>
          <pc:docMk/>
          <pc:sldMk cId="1598953720" sldId="315"/>
        </pc:sldMkLst>
        <pc:spChg chg="add mod">
          <ac:chgData name="Jhon Carol Manosalva Barrera" userId="dfc4cebc-704c-4c7b-b8af-220ec2ba676f" providerId="ADAL" clId="{88792D8C-2014-434B-B62F-884B24F573BA}" dt="2024-04-04T23:48:30.679" v="7947" actId="20577"/>
          <ac:spMkLst>
            <pc:docMk/>
            <pc:sldMk cId="1598953720" sldId="315"/>
            <ac:spMk id="6" creationId="{234CE9D4-D0B8-52D0-51AB-95933DA5E675}"/>
          </ac:spMkLst>
        </pc:spChg>
        <pc:spChg chg="add del mod">
          <ac:chgData name="Jhon Carol Manosalva Barrera" userId="dfc4cebc-704c-4c7b-b8af-220ec2ba676f" providerId="ADAL" clId="{88792D8C-2014-434B-B62F-884B24F573BA}" dt="2024-04-03T22:31:08.837" v="16" actId="478"/>
          <ac:spMkLst>
            <pc:docMk/>
            <pc:sldMk cId="1598953720" sldId="315"/>
            <ac:spMk id="6" creationId="{3B5D0B2C-FA77-18F2-89BB-CE85948D0010}"/>
          </ac:spMkLst>
        </pc:spChg>
        <pc:spChg chg="del">
          <ac:chgData name="Jhon Carol Manosalva Barrera" userId="dfc4cebc-704c-4c7b-b8af-220ec2ba676f" providerId="ADAL" clId="{88792D8C-2014-434B-B62F-884B24F573BA}" dt="2024-04-03T22:31:07.216" v="15" actId="478"/>
          <ac:spMkLst>
            <pc:docMk/>
            <pc:sldMk cId="1598953720" sldId="315"/>
            <ac:spMk id="7" creationId="{54450C54-D259-0781-ED12-AD3ACD3B2117}"/>
          </ac:spMkLst>
        </pc:spChg>
        <pc:spChg chg="add mod">
          <ac:chgData name="Jhon Carol Manosalva Barrera" userId="dfc4cebc-704c-4c7b-b8af-220ec2ba676f" providerId="ADAL" clId="{88792D8C-2014-434B-B62F-884B24F573BA}" dt="2024-04-03T22:31:09.936" v="17"/>
          <ac:spMkLst>
            <pc:docMk/>
            <pc:sldMk cId="1598953720" sldId="315"/>
            <ac:spMk id="8" creationId="{630AE8C0-49E1-142C-02A4-4A6E27ABE487}"/>
          </ac:spMkLst>
        </pc:spChg>
        <pc:spChg chg="del mod">
          <ac:chgData name="Jhon Carol Manosalva Barrera" userId="dfc4cebc-704c-4c7b-b8af-220ec2ba676f" providerId="ADAL" clId="{88792D8C-2014-434B-B62F-884B24F573BA}" dt="2024-04-04T15:50:48.423" v="4861" actId="478"/>
          <ac:spMkLst>
            <pc:docMk/>
            <pc:sldMk cId="1598953720" sldId="315"/>
            <ac:spMk id="9" creationId="{49A34439-A44F-43DB-0B49-62917AF4BBCC}"/>
          </ac:spMkLst>
        </pc:spChg>
        <pc:spChg chg="add mod">
          <ac:chgData name="Jhon Carol Manosalva Barrera" userId="dfc4cebc-704c-4c7b-b8af-220ec2ba676f" providerId="ADAL" clId="{88792D8C-2014-434B-B62F-884B24F573BA}" dt="2024-04-04T22:35:50.341" v="6849" actId="1076"/>
          <ac:spMkLst>
            <pc:docMk/>
            <pc:sldMk cId="1598953720" sldId="315"/>
            <ac:spMk id="10" creationId="{0C4B480D-A6C5-F0CE-C07F-CF04E24E2430}"/>
          </ac:spMkLst>
        </pc:spChg>
        <pc:graphicFrameChg chg="mod modGraphic">
          <ac:chgData name="Jhon Carol Manosalva Barrera" userId="dfc4cebc-704c-4c7b-b8af-220ec2ba676f" providerId="ADAL" clId="{88792D8C-2014-434B-B62F-884B24F573BA}" dt="2024-04-04T13:09:17.906" v="1586" actId="20577"/>
          <ac:graphicFrameMkLst>
            <pc:docMk/>
            <pc:sldMk cId="1598953720" sldId="315"/>
            <ac:graphicFrameMk id="262" creationId="{06A7A63B-5A76-4593-7543-6AB34E494ECC}"/>
          </ac:graphicFrameMkLst>
        </pc:graphicFrameChg>
      </pc:sldChg>
      <pc:sldChg chg="ord">
        <pc:chgData name="Jhon Carol Manosalva Barrera" userId="dfc4cebc-704c-4c7b-b8af-220ec2ba676f" providerId="ADAL" clId="{88792D8C-2014-434B-B62F-884B24F573BA}" dt="2024-04-03T22:44:12.996" v="156"/>
        <pc:sldMkLst>
          <pc:docMk/>
          <pc:sldMk cId="1789259959" sldId="316"/>
        </pc:sldMkLst>
      </pc:sldChg>
      <pc:sldChg chg="del">
        <pc:chgData name="Jhon Carol Manosalva Barrera" userId="dfc4cebc-704c-4c7b-b8af-220ec2ba676f" providerId="ADAL" clId="{88792D8C-2014-434B-B62F-884B24F573BA}" dt="2024-04-03T22:52:27.970" v="578" actId="47"/>
        <pc:sldMkLst>
          <pc:docMk/>
          <pc:sldMk cId="180845426" sldId="317"/>
        </pc:sldMkLst>
      </pc:sldChg>
      <pc:sldChg chg="addSp delSp modSp new mod">
        <pc:chgData name="Jhon Carol Manosalva Barrera" userId="dfc4cebc-704c-4c7b-b8af-220ec2ba676f" providerId="ADAL" clId="{88792D8C-2014-434B-B62F-884B24F573BA}" dt="2024-04-04T22:29:30.200" v="6800" actId="6549"/>
        <pc:sldMkLst>
          <pc:docMk/>
          <pc:sldMk cId="3151548035" sldId="317"/>
        </pc:sldMkLst>
        <pc:spChg chg="del mod">
          <ac:chgData name="Jhon Carol Manosalva Barrera" userId="dfc4cebc-704c-4c7b-b8af-220ec2ba676f" providerId="ADAL" clId="{88792D8C-2014-434B-B62F-884B24F573BA}" dt="2024-04-04T14:48:13.078" v="2640" actId="478"/>
          <ac:spMkLst>
            <pc:docMk/>
            <pc:sldMk cId="3151548035" sldId="317"/>
            <ac:spMk id="2" creationId="{C905FC8D-5906-9688-780A-9E9EE6D3A6C3}"/>
          </ac:spMkLst>
        </pc:spChg>
        <pc:spChg chg="mod">
          <ac:chgData name="Jhon Carol Manosalva Barrera" userId="dfc4cebc-704c-4c7b-b8af-220ec2ba676f" providerId="ADAL" clId="{88792D8C-2014-434B-B62F-884B24F573BA}" dt="2024-04-04T22:29:30.200" v="6800" actId="6549"/>
          <ac:spMkLst>
            <pc:docMk/>
            <pc:sldMk cId="3151548035" sldId="317"/>
            <ac:spMk id="3" creationId="{D8D95D74-231C-BDA2-5C2D-1B022C993AB1}"/>
          </ac:spMkLst>
        </pc:spChg>
        <pc:spChg chg="add del mod">
          <ac:chgData name="Jhon Carol Manosalva Barrera" userId="dfc4cebc-704c-4c7b-b8af-220ec2ba676f" providerId="ADAL" clId="{88792D8C-2014-434B-B62F-884B24F573BA}" dt="2024-04-04T14:48:15.209" v="2641" actId="478"/>
          <ac:spMkLst>
            <pc:docMk/>
            <pc:sldMk cId="3151548035" sldId="317"/>
            <ac:spMk id="5" creationId="{735421B8-A6BE-46EB-2433-8BF9510599C8}"/>
          </ac:spMkLst>
        </pc:spChg>
        <pc:spChg chg="add mod">
          <ac:chgData name="Jhon Carol Manosalva Barrera" userId="dfc4cebc-704c-4c7b-b8af-220ec2ba676f" providerId="ADAL" clId="{88792D8C-2014-434B-B62F-884B24F573BA}" dt="2024-04-04T14:48:26.714" v="2648" actId="20577"/>
          <ac:spMkLst>
            <pc:docMk/>
            <pc:sldMk cId="3151548035" sldId="317"/>
            <ac:spMk id="6" creationId="{7DD641A0-3529-F009-69DB-57A46179C151}"/>
          </ac:spMkLst>
        </pc:spChg>
        <pc:spChg chg="add mod">
          <ac:chgData name="Jhon Carol Manosalva Barrera" userId="dfc4cebc-704c-4c7b-b8af-220ec2ba676f" providerId="ADAL" clId="{88792D8C-2014-434B-B62F-884B24F573BA}" dt="2024-04-04T14:48:38.626" v="2649"/>
          <ac:spMkLst>
            <pc:docMk/>
            <pc:sldMk cId="3151548035" sldId="317"/>
            <ac:spMk id="7" creationId="{3895630D-B02F-9261-C983-D4843DB136F7}"/>
          </ac:spMkLst>
        </pc:spChg>
      </pc:sldChg>
      <pc:sldChg chg="addSp delSp modSp new mod">
        <pc:chgData name="Jhon Carol Manosalva Barrera" userId="dfc4cebc-704c-4c7b-b8af-220ec2ba676f" providerId="ADAL" clId="{88792D8C-2014-434B-B62F-884B24F573BA}" dt="2024-04-04T23:48:22.029" v="7945" actId="20577"/>
        <pc:sldMkLst>
          <pc:docMk/>
          <pc:sldMk cId="631528700" sldId="318"/>
        </pc:sldMkLst>
        <pc:spChg chg="del">
          <ac:chgData name="Jhon Carol Manosalva Barrera" userId="dfc4cebc-704c-4c7b-b8af-220ec2ba676f" providerId="ADAL" clId="{88792D8C-2014-434B-B62F-884B24F573BA}" dt="2024-04-04T15:03:40.813" v="3803" actId="478"/>
          <ac:spMkLst>
            <pc:docMk/>
            <pc:sldMk cId="631528700" sldId="318"/>
            <ac:spMk id="2" creationId="{896DDF95-C82D-9F7A-A0BA-59C5B88FC7CC}"/>
          </ac:spMkLst>
        </pc:spChg>
        <pc:spChg chg="del">
          <ac:chgData name="Jhon Carol Manosalva Barrera" userId="dfc4cebc-704c-4c7b-b8af-220ec2ba676f" providerId="ADAL" clId="{88792D8C-2014-434B-B62F-884B24F573BA}" dt="2024-04-04T15:03:39.540" v="3802" actId="478"/>
          <ac:spMkLst>
            <pc:docMk/>
            <pc:sldMk cId="631528700" sldId="318"/>
            <ac:spMk id="3" creationId="{7D2569D5-2471-8973-CB48-E43199CFF978}"/>
          </ac:spMkLst>
        </pc:spChg>
        <pc:spChg chg="add mod">
          <ac:chgData name="Jhon Carol Manosalva Barrera" userId="dfc4cebc-704c-4c7b-b8af-220ec2ba676f" providerId="ADAL" clId="{88792D8C-2014-434B-B62F-884B24F573BA}" dt="2024-04-04T15:03:41.898" v="3804"/>
          <ac:spMkLst>
            <pc:docMk/>
            <pc:sldMk cId="631528700" sldId="318"/>
            <ac:spMk id="4" creationId="{0B381C8F-3F25-26F1-56C1-5FDF5839FFC5}"/>
          </ac:spMkLst>
        </pc:spChg>
        <pc:spChg chg="add mod">
          <ac:chgData name="Jhon Carol Manosalva Barrera" userId="dfc4cebc-704c-4c7b-b8af-220ec2ba676f" providerId="ADAL" clId="{88792D8C-2014-434B-B62F-884B24F573BA}" dt="2024-04-04T15:04:14.087" v="3835" actId="108"/>
          <ac:spMkLst>
            <pc:docMk/>
            <pc:sldMk cId="631528700" sldId="318"/>
            <ac:spMk id="5" creationId="{820E1540-F0AA-62F3-66C4-8385C20D02C5}"/>
          </ac:spMkLst>
        </pc:spChg>
        <pc:spChg chg="add mod">
          <ac:chgData name="Jhon Carol Manosalva Barrera" userId="dfc4cebc-704c-4c7b-b8af-220ec2ba676f" providerId="ADAL" clId="{88792D8C-2014-434B-B62F-884B24F573BA}" dt="2024-04-04T23:40:24.512" v="7894" actId="1076"/>
          <ac:spMkLst>
            <pc:docMk/>
            <pc:sldMk cId="631528700" sldId="318"/>
            <ac:spMk id="7" creationId="{73E400D2-D996-7949-95CC-D0521AC238D2}"/>
          </ac:spMkLst>
        </pc:spChg>
        <pc:spChg chg="add mod">
          <ac:chgData name="Jhon Carol Manosalva Barrera" userId="dfc4cebc-704c-4c7b-b8af-220ec2ba676f" providerId="ADAL" clId="{88792D8C-2014-434B-B62F-884B24F573BA}" dt="2024-04-04T23:48:22.029" v="7945" actId="20577"/>
          <ac:spMkLst>
            <pc:docMk/>
            <pc:sldMk cId="631528700" sldId="318"/>
            <ac:spMk id="11" creationId="{F31B0207-B993-B454-6111-57F6E895C35C}"/>
          </ac:spMkLst>
        </pc:spChg>
        <pc:graphicFrameChg chg="add del mod">
          <ac:chgData name="Jhon Carol Manosalva Barrera" userId="dfc4cebc-704c-4c7b-b8af-220ec2ba676f" providerId="ADAL" clId="{88792D8C-2014-434B-B62F-884B24F573BA}" dt="2024-04-04T22:52:46.800" v="6967" actId="478"/>
          <ac:graphicFrameMkLst>
            <pc:docMk/>
            <pc:sldMk cId="631528700" sldId="318"/>
            <ac:graphicFrameMk id="2" creationId="{C03E9988-87B8-4FCF-7C2D-1C9CF3744A84}"/>
          </ac:graphicFrameMkLst>
        </pc:graphicFrameChg>
        <pc:graphicFrameChg chg="add mod">
          <ac:chgData name="Jhon Carol Manosalva Barrera" userId="dfc4cebc-704c-4c7b-b8af-220ec2ba676f" providerId="ADAL" clId="{88792D8C-2014-434B-B62F-884B24F573BA}" dt="2024-04-04T22:52:49.100" v="6968"/>
          <ac:graphicFrameMkLst>
            <pc:docMk/>
            <pc:sldMk cId="631528700" sldId="318"/>
            <ac:graphicFrameMk id="3" creationId="{ED04491D-B68E-7A1B-300E-EB4AD4A26C64}"/>
          </ac:graphicFrameMkLst>
        </pc:graphicFrameChg>
        <pc:graphicFrameChg chg="add del mod modGraphic">
          <ac:chgData name="Jhon Carol Manosalva Barrera" userId="dfc4cebc-704c-4c7b-b8af-220ec2ba676f" providerId="ADAL" clId="{88792D8C-2014-434B-B62F-884B24F573BA}" dt="2024-04-04T15:34:55.571" v="3867" actId="478"/>
          <ac:graphicFrameMkLst>
            <pc:docMk/>
            <pc:sldMk cId="631528700" sldId="318"/>
            <ac:graphicFrameMk id="6" creationId="{6F912623-5C03-3BE3-715E-0DE2F1DEAF3E}"/>
          </ac:graphicFrameMkLst>
        </pc:graphicFrameChg>
        <pc:graphicFrameChg chg="add mod modGraphic">
          <ac:chgData name="Jhon Carol Manosalva Barrera" userId="dfc4cebc-704c-4c7b-b8af-220ec2ba676f" providerId="ADAL" clId="{88792D8C-2014-434B-B62F-884B24F573BA}" dt="2024-04-04T23:41:08.447" v="7941" actId="14734"/>
          <ac:graphicFrameMkLst>
            <pc:docMk/>
            <pc:sldMk cId="631528700" sldId="318"/>
            <ac:graphicFrameMk id="6" creationId="{AE8B7721-1333-A1BA-CC18-901C16F5BF42}"/>
          </ac:graphicFrameMkLst>
        </pc:graphicFrameChg>
        <pc:graphicFrameChg chg="add mod">
          <ac:chgData name="Jhon Carol Manosalva Barrera" userId="dfc4cebc-704c-4c7b-b8af-220ec2ba676f" providerId="ADAL" clId="{88792D8C-2014-434B-B62F-884B24F573BA}" dt="2024-04-04T15:33:02.897" v="3848"/>
          <ac:graphicFrameMkLst>
            <pc:docMk/>
            <pc:sldMk cId="631528700" sldId="318"/>
            <ac:graphicFrameMk id="7" creationId="{6934D3A5-ABD3-800A-6F8C-B79694E17E9B}"/>
          </ac:graphicFrameMkLst>
        </pc:graphicFrameChg>
        <pc:graphicFrameChg chg="add del mod modGraphic">
          <ac:chgData name="Jhon Carol Manosalva Barrera" userId="dfc4cebc-704c-4c7b-b8af-220ec2ba676f" providerId="ADAL" clId="{88792D8C-2014-434B-B62F-884B24F573BA}" dt="2024-04-04T23:38:52.604" v="7873" actId="478"/>
          <ac:graphicFrameMkLst>
            <pc:docMk/>
            <pc:sldMk cId="631528700" sldId="318"/>
            <ac:graphicFrameMk id="8" creationId="{F3443F9E-FC05-F32B-4D98-3F2D1B38C583}"/>
          </ac:graphicFrameMkLst>
        </pc:graphicFrameChg>
        <pc:graphicFrameChg chg="add del mod">
          <ac:chgData name="Jhon Carol Manosalva Barrera" userId="dfc4cebc-704c-4c7b-b8af-220ec2ba676f" providerId="ADAL" clId="{88792D8C-2014-434B-B62F-884B24F573BA}" dt="2024-04-04T23:38:57.213" v="7874" actId="478"/>
          <ac:graphicFrameMkLst>
            <pc:docMk/>
            <pc:sldMk cId="631528700" sldId="318"/>
            <ac:graphicFrameMk id="9" creationId="{1C15140E-9314-6C6D-1D9B-428F59971DB3}"/>
          </ac:graphicFrameMkLst>
        </pc:graphicFrameChg>
        <pc:graphicFrameChg chg="add mod modGraphic">
          <ac:chgData name="Jhon Carol Manosalva Barrera" userId="dfc4cebc-704c-4c7b-b8af-220ec2ba676f" providerId="ADAL" clId="{88792D8C-2014-434B-B62F-884B24F573BA}" dt="2024-04-04T23:41:22.775" v="7943" actId="207"/>
          <ac:graphicFrameMkLst>
            <pc:docMk/>
            <pc:sldMk cId="631528700" sldId="318"/>
            <ac:graphicFrameMk id="10" creationId="{1448797D-5F28-D8B8-37FA-3BF1C6F8C933}"/>
          </ac:graphicFrameMkLst>
        </pc:graphicFrameChg>
        <pc:graphicFrameChg chg="add mod">
          <ac:chgData name="Jhon Carol Manosalva Barrera" userId="dfc4cebc-704c-4c7b-b8af-220ec2ba676f" providerId="ADAL" clId="{88792D8C-2014-434B-B62F-884B24F573BA}" dt="2024-04-04T23:41:41.414" v="7944" actId="207"/>
          <ac:graphicFrameMkLst>
            <pc:docMk/>
            <pc:sldMk cId="631528700" sldId="318"/>
            <ac:graphicFrameMk id="12" creationId="{E7157A3D-153C-4177-A341-177B63DA1952}"/>
          </ac:graphicFrameMkLst>
        </pc:graphicFrameChg>
      </pc:sldChg>
      <pc:sldChg chg="addSp modSp add mod">
        <pc:chgData name="Jhon Carol Manosalva Barrera" userId="dfc4cebc-704c-4c7b-b8af-220ec2ba676f" providerId="ADAL" clId="{88792D8C-2014-434B-B62F-884B24F573BA}" dt="2024-04-04T22:13:16.026" v="6335" actId="14100"/>
        <pc:sldMkLst>
          <pc:docMk/>
          <pc:sldMk cId="173801056" sldId="321"/>
        </pc:sldMkLst>
        <pc:spChg chg="add mod">
          <ac:chgData name="Jhon Carol Manosalva Barrera" userId="dfc4cebc-704c-4c7b-b8af-220ec2ba676f" providerId="ADAL" clId="{88792D8C-2014-434B-B62F-884B24F573BA}" dt="2024-04-04T22:13:16.026" v="6335" actId="14100"/>
          <ac:spMkLst>
            <pc:docMk/>
            <pc:sldMk cId="173801056" sldId="321"/>
            <ac:spMk id="5" creationId="{5F2AC349-B899-F958-11B2-0DE2C5A7DC2C}"/>
          </ac:spMkLst>
        </pc:spChg>
      </pc:sldChg>
      <pc:sldChg chg="add">
        <pc:chgData name="Jhon Carol Manosalva Barrera" userId="dfc4cebc-704c-4c7b-b8af-220ec2ba676f" providerId="ADAL" clId="{88792D8C-2014-434B-B62F-884B24F573BA}" dt="2024-04-04T21:52:20.556" v="5683"/>
        <pc:sldMkLst>
          <pc:docMk/>
          <pc:sldMk cId="794228037" sldId="327"/>
        </pc:sldMkLst>
      </pc:sldChg>
      <pc:sldChg chg="add">
        <pc:chgData name="Jhon Carol Manosalva Barrera" userId="dfc4cebc-704c-4c7b-b8af-220ec2ba676f" providerId="ADAL" clId="{88792D8C-2014-434B-B62F-884B24F573BA}" dt="2024-04-04T21:52:20.556" v="5683"/>
        <pc:sldMkLst>
          <pc:docMk/>
          <pc:sldMk cId="3971458823" sldId="328"/>
        </pc:sldMkLst>
      </pc:sldChg>
      <pc:sldMasterChg chg="del delSldLayout">
        <pc:chgData name="Jhon Carol Manosalva Barrera" userId="dfc4cebc-704c-4c7b-b8af-220ec2ba676f" providerId="ADAL" clId="{88792D8C-2014-434B-B62F-884B24F573BA}" dt="2024-04-03T22:31:00.789" v="14" actId="47"/>
        <pc:sldMasterMkLst>
          <pc:docMk/>
          <pc:sldMasterMk cId="0" sldId="2147483648"/>
        </pc:sldMasterMkLst>
        <pc:sldLayoutChg chg="del">
          <pc:chgData name="Jhon Carol Manosalva Barrera" userId="dfc4cebc-704c-4c7b-b8af-220ec2ba676f" providerId="ADAL" clId="{88792D8C-2014-434B-B62F-884B24F573BA}" dt="2024-04-03T22:31:00.789" v="14" actId="47"/>
          <pc:sldLayoutMkLst>
            <pc:docMk/>
            <pc:sldMasterMk cId="0" sldId="2147483648"/>
            <pc:sldLayoutMk cId="0" sldId="2147483661"/>
          </pc:sldLayoutMkLst>
        </pc:sldLayoutChg>
        <pc:sldLayoutChg chg="del">
          <pc:chgData name="Jhon Carol Manosalva Barrera" userId="dfc4cebc-704c-4c7b-b8af-220ec2ba676f" providerId="ADAL" clId="{88792D8C-2014-434B-B62F-884B24F573BA}" dt="2024-04-03T22:31:00.789" v="14" actId="47"/>
          <pc:sldLayoutMkLst>
            <pc:docMk/>
            <pc:sldMasterMk cId="0" sldId="2147483648"/>
            <pc:sldLayoutMk cId="0" sldId="2147483662"/>
          </pc:sldLayoutMkLst>
        </pc:sldLayoutChg>
        <pc:sldLayoutChg chg="del">
          <pc:chgData name="Jhon Carol Manosalva Barrera" userId="dfc4cebc-704c-4c7b-b8af-220ec2ba676f" providerId="ADAL" clId="{88792D8C-2014-434B-B62F-884B24F573BA}" dt="2024-04-03T22:31:00.789" v="14" actId="47"/>
          <pc:sldLayoutMkLst>
            <pc:docMk/>
            <pc:sldMasterMk cId="0" sldId="2147483648"/>
            <pc:sldLayoutMk cId="0" sldId="2147483663"/>
          </pc:sldLayoutMkLst>
        </pc:sldLayoutChg>
        <pc:sldLayoutChg chg="del">
          <pc:chgData name="Jhon Carol Manosalva Barrera" userId="dfc4cebc-704c-4c7b-b8af-220ec2ba676f" providerId="ADAL" clId="{88792D8C-2014-434B-B62F-884B24F573BA}" dt="2024-04-03T22:31:00.789" v="14" actId="47"/>
          <pc:sldLayoutMkLst>
            <pc:docMk/>
            <pc:sldMasterMk cId="0" sldId="2147483648"/>
            <pc:sldLayoutMk cId="0" sldId="2147483664"/>
          </pc:sldLayoutMkLst>
        </pc:sldLayoutChg>
        <pc:sldLayoutChg chg="del">
          <pc:chgData name="Jhon Carol Manosalva Barrera" userId="dfc4cebc-704c-4c7b-b8af-220ec2ba676f" providerId="ADAL" clId="{88792D8C-2014-434B-B62F-884B24F573BA}" dt="2024-04-03T22:31:00.789" v="14" actId="47"/>
          <pc:sldLayoutMkLst>
            <pc:docMk/>
            <pc:sldMasterMk cId="0" sldId="2147483648"/>
            <pc:sldLayoutMk cId="0" sldId="2147483665"/>
          </pc:sldLayoutMkLst>
        </pc:sldLayoutChg>
      </pc:sldMasterChg>
    </pc:docChg>
  </pc:docChgLst>
  <pc:docChgLst>
    <pc:chgData name="Jhon Carol Manosalva Barrera" userId="dfc4cebc-704c-4c7b-b8af-220ec2ba676f" providerId="ADAL" clId="{DA6F8DF1-6991-4A09-AC53-BA1620DD1E3B}"/>
    <pc:docChg chg="undo custSel addSld delSld modSld">
      <pc:chgData name="Jhon Carol Manosalva Barrera" userId="dfc4cebc-704c-4c7b-b8af-220ec2ba676f" providerId="ADAL" clId="{DA6F8DF1-6991-4A09-AC53-BA1620DD1E3B}" dt="2024-05-31T17:03:36.414" v="1013" actId="20577"/>
      <pc:docMkLst>
        <pc:docMk/>
      </pc:docMkLst>
      <pc:sldChg chg="modSp mod">
        <pc:chgData name="Jhon Carol Manosalva Barrera" userId="dfc4cebc-704c-4c7b-b8af-220ec2ba676f" providerId="ADAL" clId="{DA6F8DF1-6991-4A09-AC53-BA1620DD1E3B}" dt="2024-05-30T00:44:24.050" v="1011" actId="20577"/>
        <pc:sldMkLst>
          <pc:docMk/>
          <pc:sldMk cId="1012077623" sldId="262"/>
        </pc:sldMkLst>
        <pc:spChg chg="mod">
          <ac:chgData name="Jhon Carol Manosalva Barrera" userId="dfc4cebc-704c-4c7b-b8af-220ec2ba676f" providerId="ADAL" clId="{DA6F8DF1-6991-4A09-AC53-BA1620DD1E3B}" dt="2024-05-30T00:44:24.050" v="1011" actId="20577"/>
          <ac:spMkLst>
            <pc:docMk/>
            <pc:sldMk cId="1012077623" sldId="262"/>
            <ac:spMk id="9" creationId="{EF1E3A4D-6FAB-86CE-652E-EB86A4673E31}"/>
          </ac:spMkLst>
        </pc:spChg>
      </pc:sldChg>
      <pc:sldChg chg="modSp mod">
        <pc:chgData name="Jhon Carol Manosalva Barrera" userId="dfc4cebc-704c-4c7b-b8af-220ec2ba676f" providerId="ADAL" clId="{DA6F8DF1-6991-4A09-AC53-BA1620DD1E3B}" dt="2024-05-29T23:49:53.277" v="748" actId="108"/>
        <pc:sldMkLst>
          <pc:docMk/>
          <pc:sldMk cId="1243735366" sldId="313"/>
        </pc:sldMkLst>
        <pc:spChg chg="mod">
          <ac:chgData name="Jhon Carol Manosalva Barrera" userId="dfc4cebc-704c-4c7b-b8af-220ec2ba676f" providerId="ADAL" clId="{DA6F8DF1-6991-4A09-AC53-BA1620DD1E3B}" dt="2024-05-29T22:43:25.024" v="5" actId="20577"/>
          <ac:spMkLst>
            <pc:docMk/>
            <pc:sldMk cId="1243735366" sldId="313"/>
            <ac:spMk id="5" creationId="{B74275AF-C98F-6D2D-1AC3-64A68C764A89}"/>
          </ac:spMkLst>
        </pc:spChg>
        <pc:spChg chg="mod">
          <ac:chgData name="Jhon Carol Manosalva Barrera" userId="dfc4cebc-704c-4c7b-b8af-220ec2ba676f" providerId="ADAL" clId="{DA6F8DF1-6991-4A09-AC53-BA1620DD1E3B}" dt="2024-05-29T23:49:43.755" v="746" actId="13926"/>
          <ac:spMkLst>
            <pc:docMk/>
            <pc:sldMk cId="1243735366" sldId="313"/>
            <ac:spMk id="260" creationId="{5903CFA4-B7A2-0638-085D-3511FB01A3E3}"/>
          </ac:spMkLst>
        </pc:spChg>
        <pc:graphicFrameChg chg="mod modGraphic">
          <ac:chgData name="Jhon Carol Manosalva Barrera" userId="dfc4cebc-704c-4c7b-b8af-220ec2ba676f" providerId="ADAL" clId="{DA6F8DF1-6991-4A09-AC53-BA1620DD1E3B}" dt="2024-05-29T23:49:53.277" v="748" actId="108"/>
          <ac:graphicFrameMkLst>
            <pc:docMk/>
            <pc:sldMk cId="1243735366" sldId="313"/>
            <ac:graphicFrameMk id="262" creationId="{06A7A63B-5A76-4593-7543-6AB34E494ECC}"/>
          </ac:graphicFrameMkLst>
        </pc:graphicFrameChg>
      </pc:sldChg>
      <pc:sldChg chg="addSp delSp modSp mod">
        <pc:chgData name="Jhon Carol Manosalva Barrera" userId="dfc4cebc-704c-4c7b-b8af-220ec2ba676f" providerId="ADAL" clId="{DA6F8DF1-6991-4A09-AC53-BA1620DD1E3B}" dt="2024-05-31T17:03:36.414" v="1013" actId="20577"/>
        <pc:sldMkLst>
          <pc:docMk/>
          <pc:sldMk cId="731800552" sldId="314"/>
        </pc:sldMkLst>
        <pc:spChg chg="del">
          <ac:chgData name="Jhon Carol Manosalva Barrera" userId="dfc4cebc-704c-4c7b-b8af-220ec2ba676f" providerId="ADAL" clId="{DA6F8DF1-6991-4A09-AC53-BA1620DD1E3B}" dt="2024-05-29T23:30:00.829" v="558" actId="478"/>
          <ac:spMkLst>
            <pc:docMk/>
            <pc:sldMk cId="731800552" sldId="314"/>
            <ac:spMk id="5" creationId="{D26A9ABC-5394-576F-C1F2-B7A44411EAC7}"/>
          </ac:spMkLst>
        </pc:spChg>
        <pc:spChg chg="add mod">
          <ac:chgData name="Jhon Carol Manosalva Barrera" userId="dfc4cebc-704c-4c7b-b8af-220ec2ba676f" providerId="ADAL" clId="{DA6F8DF1-6991-4A09-AC53-BA1620DD1E3B}" dt="2024-05-29T23:30:01.889" v="559"/>
          <ac:spMkLst>
            <pc:docMk/>
            <pc:sldMk cId="731800552" sldId="314"/>
            <ac:spMk id="6" creationId="{D760EA29-B6E8-F193-AA9E-DDA666DC7867}"/>
          </ac:spMkLst>
        </pc:spChg>
        <pc:spChg chg="mod">
          <ac:chgData name="Jhon Carol Manosalva Barrera" userId="dfc4cebc-704c-4c7b-b8af-220ec2ba676f" providerId="ADAL" clId="{DA6F8DF1-6991-4A09-AC53-BA1620DD1E3B}" dt="2024-05-29T23:12:50.764" v="338" actId="20577"/>
          <ac:spMkLst>
            <pc:docMk/>
            <pc:sldMk cId="731800552" sldId="314"/>
            <ac:spMk id="10" creationId="{E638D246-0C96-CDDF-13E3-AD30E3C62D9B}"/>
          </ac:spMkLst>
        </pc:spChg>
        <pc:graphicFrameChg chg="mod modGraphic">
          <ac:chgData name="Jhon Carol Manosalva Barrera" userId="dfc4cebc-704c-4c7b-b8af-220ec2ba676f" providerId="ADAL" clId="{DA6F8DF1-6991-4A09-AC53-BA1620DD1E3B}" dt="2024-05-31T17:03:36.414" v="1013" actId="20577"/>
          <ac:graphicFrameMkLst>
            <pc:docMk/>
            <pc:sldMk cId="731800552" sldId="314"/>
            <ac:graphicFrameMk id="262" creationId="{06A7A63B-5A76-4593-7543-6AB34E494ECC}"/>
          </ac:graphicFrameMkLst>
        </pc:graphicFrameChg>
      </pc:sldChg>
      <pc:sldChg chg="addSp delSp modSp mod">
        <pc:chgData name="Jhon Carol Manosalva Barrera" userId="dfc4cebc-704c-4c7b-b8af-220ec2ba676f" providerId="ADAL" clId="{DA6F8DF1-6991-4A09-AC53-BA1620DD1E3B}" dt="2024-05-29T23:30:07.006" v="561"/>
        <pc:sldMkLst>
          <pc:docMk/>
          <pc:sldMk cId="1598953720" sldId="315"/>
        </pc:sldMkLst>
        <pc:spChg chg="add mod">
          <ac:chgData name="Jhon Carol Manosalva Barrera" userId="dfc4cebc-704c-4c7b-b8af-220ec2ba676f" providerId="ADAL" clId="{DA6F8DF1-6991-4A09-AC53-BA1620DD1E3B}" dt="2024-05-29T23:30:07.006" v="561"/>
          <ac:spMkLst>
            <pc:docMk/>
            <pc:sldMk cId="1598953720" sldId="315"/>
            <ac:spMk id="5" creationId="{7ACDF28F-9B04-0A5F-EFBC-01B526E3C0B3}"/>
          </ac:spMkLst>
        </pc:spChg>
        <pc:spChg chg="del">
          <ac:chgData name="Jhon Carol Manosalva Barrera" userId="dfc4cebc-704c-4c7b-b8af-220ec2ba676f" providerId="ADAL" clId="{DA6F8DF1-6991-4A09-AC53-BA1620DD1E3B}" dt="2024-05-29T23:30:05.859" v="560" actId="478"/>
          <ac:spMkLst>
            <pc:docMk/>
            <pc:sldMk cId="1598953720" sldId="315"/>
            <ac:spMk id="6" creationId="{234CE9D4-D0B8-52D0-51AB-95933DA5E675}"/>
          </ac:spMkLst>
        </pc:spChg>
        <pc:spChg chg="mod">
          <ac:chgData name="Jhon Carol Manosalva Barrera" userId="dfc4cebc-704c-4c7b-b8af-220ec2ba676f" providerId="ADAL" clId="{DA6F8DF1-6991-4A09-AC53-BA1620DD1E3B}" dt="2024-05-29T23:26:37.046" v="517" actId="20577"/>
          <ac:spMkLst>
            <pc:docMk/>
            <pc:sldMk cId="1598953720" sldId="315"/>
            <ac:spMk id="10" creationId="{0C4B480D-A6C5-F0CE-C07F-CF04E24E2430}"/>
          </ac:spMkLst>
        </pc:spChg>
        <pc:graphicFrameChg chg="modGraphic">
          <ac:chgData name="Jhon Carol Manosalva Barrera" userId="dfc4cebc-704c-4c7b-b8af-220ec2ba676f" providerId="ADAL" clId="{DA6F8DF1-6991-4A09-AC53-BA1620DD1E3B}" dt="2024-05-29T23:27:22.874" v="557" actId="20577"/>
          <ac:graphicFrameMkLst>
            <pc:docMk/>
            <pc:sldMk cId="1598953720" sldId="315"/>
            <ac:graphicFrameMk id="262" creationId="{06A7A63B-5A76-4593-7543-6AB34E494ECC}"/>
          </ac:graphicFrameMkLst>
        </pc:graphicFrameChg>
      </pc:sldChg>
      <pc:sldChg chg="addSp delSp modSp mod">
        <pc:chgData name="Jhon Carol Manosalva Barrera" userId="dfc4cebc-704c-4c7b-b8af-220ec2ba676f" providerId="ADAL" clId="{DA6F8DF1-6991-4A09-AC53-BA1620DD1E3B}" dt="2024-05-29T23:36:18.599" v="738" actId="6549"/>
        <pc:sldMkLst>
          <pc:docMk/>
          <pc:sldMk cId="631528700" sldId="318"/>
        </pc:sldMkLst>
        <pc:spChg chg="mod">
          <ac:chgData name="Jhon Carol Manosalva Barrera" userId="dfc4cebc-704c-4c7b-b8af-220ec2ba676f" providerId="ADAL" clId="{DA6F8DF1-6991-4A09-AC53-BA1620DD1E3B}" dt="2024-05-29T23:36:18.599" v="738" actId="6549"/>
          <ac:spMkLst>
            <pc:docMk/>
            <pc:sldMk cId="631528700" sldId="318"/>
            <ac:spMk id="11" creationId="{F31B0207-B993-B454-6111-57F6E895C35C}"/>
          </ac:spMkLst>
        </pc:spChg>
        <pc:graphicFrameChg chg="add mod">
          <ac:chgData name="Jhon Carol Manosalva Barrera" userId="dfc4cebc-704c-4c7b-b8af-220ec2ba676f" providerId="ADAL" clId="{DA6F8DF1-6991-4A09-AC53-BA1620DD1E3B}" dt="2024-05-29T23:34:25.797" v="702"/>
          <ac:graphicFrameMkLst>
            <pc:docMk/>
            <pc:sldMk cId="631528700" sldId="318"/>
            <ac:graphicFrameMk id="2" creationId="{FCF9F5E9-ECB3-4FC1-9E37-BB04B617A69C}"/>
          </ac:graphicFrameMkLst>
        </pc:graphicFrameChg>
        <pc:graphicFrameChg chg="add mod">
          <ac:chgData name="Jhon Carol Manosalva Barrera" userId="dfc4cebc-704c-4c7b-b8af-220ec2ba676f" providerId="ADAL" clId="{DA6F8DF1-6991-4A09-AC53-BA1620DD1E3B}" dt="2024-05-29T23:35:10.964" v="716" actId="1076"/>
          <ac:graphicFrameMkLst>
            <pc:docMk/>
            <pc:sldMk cId="631528700" sldId="318"/>
            <ac:graphicFrameMk id="3" creationId="{E7157A3D-153C-4177-A341-177B63DA1952}"/>
          </ac:graphicFrameMkLst>
        </pc:graphicFrameChg>
        <pc:graphicFrameChg chg="modGraphic">
          <ac:chgData name="Jhon Carol Manosalva Barrera" userId="dfc4cebc-704c-4c7b-b8af-220ec2ba676f" providerId="ADAL" clId="{DA6F8DF1-6991-4A09-AC53-BA1620DD1E3B}" dt="2024-05-29T23:33:01.901" v="691" actId="20577"/>
          <ac:graphicFrameMkLst>
            <pc:docMk/>
            <pc:sldMk cId="631528700" sldId="318"/>
            <ac:graphicFrameMk id="6" creationId="{AE8B7721-1333-A1BA-CC18-901C16F5BF42}"/>
          </ac:graphicFrameMkLst>
        </pc:graphicFrameChg>
        <pc:graphicFrameChg chg="mod modGraphic">
          <ac:chgData name="Jhon Carol Manosalva Barrera" userId="dfc4cebc-704c-4c7b-b8af-220ec2ba676f" providerId="ADAL" clId="{DA6F8DF1-6991-4A09-AC53-BA1620DD1E3B}" dt="2024-05-29T23:35:26.965" v="719" actId="1076"/>
          <ac:graphicFrameMkLst>
            <pc:docMk/>
            <pc:sldMk cId="631528700" sldId="318"/>
            <ac:graphicFrameMk id="10" creationId="{1448797D-5F28-D8B8-37FA-3BF1C6F8C933}"/>
          </ac:graphicFrameMkLst>
        </pc:graphicFrameChg>
        <pc:graphicFrameChg chg="add del">
          <ac:chgData name="Jhon Carol Manosalva Barrera" userId="dfc4cebc-704c-4c7b-b8af-220ec2ba676f" providerId="ADAL" clId="{DA6F8DF1-6991-4A09-AC53-BA1620DD1E3B}" dt="2024-05-29T23:34:32.709" v="704" actId="478"/>
          <ac:graphicFrameMkLst>
            <pc:docMk/>
            <pc:sldMk cId="631528700" sldId="318"/>
            <ac:graphicFrameMk id="12" creationId="{E7157A3D-153C-4177-A341-177B63DA1952}"/>
          </ac:graphicFrameMkLst>
        </pc:graphicFrameChg>
      </pc:sldChg>
      <pc:sldChg chg="addSp delSp modSp add mod">
        <pc:chgData name="Jhon Carol Manosalva Barrera" userId="dfc4cebc-704c-4c7b-b8af-220ec2ba676f" providerId="ADAL" clId="{DA6F8DF1-6991-4A09-AC53-BA1620DD1E3B}" dt="2024-05-30T00:36:25.541" v="1006" actId="20577"/>
        <pc:sldMkLst>
          <pc:docMk/>
          <pc:sldMk cId="2431209477" sldId="322"/>
        </pc:sldMkLst>
        <pc:spChg chg="del">
          <ac:chgData name="Jhon Carol Manosalva Barrera" userId="dfc4cebc-704c-4c7b-b8af-220ec2ba676f" providerId="ADAL" clId="{DA6F8DF1-6991-4A09-AC53-BA1620DD1E3B}" dt="2024-05-30T00:30:07.496" v="752" actId="478"/>
          <ac:spMkLst>
            <pc:docMk/>
            <pc:sldMk cId="2431209477" sldId="322"/>
            <ac:spMk id="3" creationId="{D8D95D74-231C-BDA2-5C2D-1B022C993AB1}"/>
          </ac:spMkLst>
        </pc:spChg>
        <pc:spChg chg="add del mod">
          <ac:chgData name="Jhon Carol Manosalva Barrera" userId="dfc4cebc-704c-4c7b-b8af-220ec2ba676f" providerId="ADAL" clId="{DA6F8DF1-6991-4A09-AC53-BA1620DD1E3B}" dt="2024-05-30T00:30:11.463" v="753" actId="478"/>
          <ac:spMkLst>
            <pc:docMk/>
            <pc:sldMk cId="2431209477" sldId="322"/>
            <ac:spMk id="4" creationId="{2006BE0F-4D65-677B-909C-DA216BF32C0F}"/>
          </ac:spMkLst>
        </pc:spChg>
        <pc:spChg chg="del mod">
          <ac:chgData name="Jhon Carol Manosalva Barrera" userId="dfc4cebc-704c-4c7b-b8af-220ec2ba676f" providerId="ADAL" clId="{DA6F8DF1-6991-4A09-AC53-BA1620DD1E3B}" dt="2024-05-30T00:36:03.597" v="944" actId="478"/>
          <ac:spMkLst>
            <pc:docMk/>
            <pc:sldMk cId="2431209477" sldId="322"/>
            <ac:spMk id="6" creationId="{7DD641A0-3529-F009-69DB-57A46179C151}"/>
          </ac:spMkLst>
        </pc:spChg>
        <pc:spChg chg="add mod">
          <ac:chgData name="Jhon Carol Manosalva Barrera" userId="dfc4cebc-704c-4c7b-b8af-220ec2ba676f" providerId="ADAL" clId="{DA6F8DF1-6991-4A09-AC53-BA1620DD1E3B}" dt="2024-05-30T00:33:51.900" v="785" actId="1076"/>
          <ac:spMkLst>
            <pc:docMk/>
            <pc:sldMk cId="2431209477" sldId="322"/>
            <ac:spMk id="9" creationId="{E56FC84E-3073-A40B-A020-A6524231201A}"/>
          </ac:spMkLst>
        </pc:spChg>
        <pc:spChg chg="add mod">
          <ac:chgData name="Jhon Carol Manosalva Barrera" userId="dfc4cebc-704c-4c7b-b8af-220ec2ba676f" providerId="ADAL" clId="{DA6F8DF1-6991-4A09-AC53-BA1620DD1E3B}" dt="2024-05-30T00:33:06.693" v="779" actId="113"/>
          <ac:spMkLst>
            <pc:docMk/>
            <pc:sldMk cId="2431209477" sldId="322"/>
            <ac:spMk id="11" creationId="{77BCD6E2-5665-76A8-3F54-DB58DE080864}"/>
          </ac:spMkLst>
        </pc:spChg>
        <pc:spChg chg="add mod">
          <ac:chgData name="Jhon Carol Manosalva Barrera" userId="dfc4cebc-704c-4c7b-b8af-220ec2ba676f" providerId="ADAL" clId="{DA6F8DF1-6991-4A09-AC53-BA1620DD1E3B}" dt="2024-05-30T00:35:33.152" v="940" actId="1076"/>
          <ac:spMkLst>
            <pc:docMk/>
            <pc:sldMk cId="2431209477" sldId="322"/>
            <ac:spMk id="12" creationId="{DD86DF07-29AF-5BF3-E347-7672E922BBAB}"/>
          </ac:spMkLst>
        </pc:spChg>
        <pc:spChg chg="add mod">
          <ac:chgData name="Jhon Carol Manosalva Barrera" userId="dfc4cebc-704c-4c7b-b8af-220ec2ba676f" providerId="ADAL" clId="{DA6F8DF1-6991-4A09-AC53-BA1620DD1E3B}" dt="2024-05-30T00:36:01.625" v="943"/>
          <ac:spMkLst>
            <pc:docMk/>
            <pc:sldMk cId="2431209477" sldId="322"/>
            <ac:spMk id="13" creationId="{03B6A136-0A9B-8171-0778-7D8C7D99E357}"/>
          </ac:spMkLst>
        </pc:spChg>
        <pc:spChg chg="add del mod">
          <ac:chgData name="Jhon Carol Manosalva Barrera" userId="dfc4cebc-704c-4c7b-b8af-220ec2ba676f" providerId="ADAL" clId="{DA6F8DF1-6991-4A09-AC53-BA1620DD1E3B}" dt="2024-05-30T00:36:07.209" v="945" actId="478"/>
          <ac:spMkLst>
            <pc:docMk/>
            <pc:sldMk cId="2431209477" sldId="322"/>
            <ac:spMk id="15" creationId="{F3F37DAF-A077-77FD-3373-FE1FC308FEBD}"/>
          </ac:spMkLst>
        </pc:spChg>
        <pc:spChg chg="add mod">
          <ac:chgData name="Jhon Carol Manosalva Barrera" userId="dfc4cebc-704c-4c7b-b8af-220ec2ba676f" providerId="ADAL" clId="{DA6F8DF1-6991-4A09-AC53-BA1620DD1E3B}" dt="2024-05-30T00:36:25.541" v="1006" actId="20577"/>
          <ac:spMkLst>
            <pc:docMk/>
            <pc:sldMk cId="2431209477" sldId="322"/>
            <ac:spMk id="16" creationId="{D251CD13-AB0A-04F3-3CEC-70BC7B954DF0}"/>
          </ac:spMkLst>
        </pc:spChg>
        <pc:picChg chg="add mod">
          <ac:chgData name="Jhon Carol Manosalva Barrera" userId="dfc4cebc-704c-4c7b-b8af-220ec2ba676f" providerId="ADAL" clId="{DA6F8DF1-6991-4A09-AC53-BA1620DD1E3B}" dt="2024-05-30T00:35:02.963" v="884" actId="1076"/>
          <ac:picMkLst>
            <pc:docMk/>
            <pc:sldMk cId="2431209477" sldId="322"/>
            <ac:picMk id="5" creationId="{458B194D-0AA0-C0CA-7C4A-C750590A6EB1}"/>
          </ac:picMkLst>
        </pc:picChg>
      </pc:sldChg>
      <pc:sldChg chg="del">
        <pc:chgData name="Jhon Carol Manosalva Barrera" userId="dfc4cebc-704c-4c7b-b8af-220ec2ba676f" providerId="ADAL" clId="{DA6F8DF1-6991-4A09-AC53-BA1620DD1E3B}" dt="2024-05-30T00:29:57.960" v="749" actId="47"/>
        <pc:sldMkLst>
          <pc:docMk/>
          <pc:sldMk cId="794228037" sldId="327"/>
        </pc:sldMkLst>
      </pc:sldChg>
      <pc:sldChg chg="del">
        <pc:chgData name="Jhon Carol Manosalva Barrera" userId="dfc4cebc-704c-4c7b-b8af-220ec2ba676f" providerId="ADAL" clId="{DA6F8DF1-6991-4A09-AC53-BA1620DD1E3B}" dt="2024-05-30T00:29:59.976" v="750" actId="47"/>
        <pc:sldMkLst>
          <pc:docMk/>
          <pc:sldMk cId="3971458823" sldId="328"/>
        </pc:sldMkLst>
      </pc:sldChg>
    </pc:docChg>
  </pc:docChgLst>
  <pc:docChgLst>
    <pc:chgData name="Jhon Carol Manosalva Barrera" userId="dfc4cebc-704c-4c7b-b8af-220ec2ba676f" providerId="ADAL" clId="{C151050F-3002-4C48-B80F-66D1FA23D51F}"/>
    <pc:docChg chg="modSld">
      <pc:chgData name="Jhon Carol Manosalva Barrera" userId="dfc4cebc-704c-4c7b-b8af-220ec2ba676f" providerId="ADAL" clId="{C151050F-3002-4C48-B80F-66D1FA23D51F}" dt="2024-05-24T16:54:45.542" v="1" actId="20577"/>
      <pc:docMkLst>
        <pc:docMk/>
      </pc:docMkLst>
      <pc:sldChg chg="modSp mod">
        <pc:chgData name="Jhon Carol Manosalva Barrera" userId="dfc4cebc-704c-4c7b-b8af-220ec2ba676f" providerId="ADAL" clId="{C151050F-3002-4C48-B80F-66D1FA23D51F}" dt="2024-05-24T16:54:45.542" v="1" actId="20577"/>
        <pc:sldMkLst>
          <pc:docMk/>
          <pc:sldMk cId="631528700" sldId="318"/>
        </pc:sldMkLst>
        <pc:spChg chg="mod">
          <ac:chgData name="Jhon Carol Manosalva Barrera" userId="dfc4cebc-704c-4c7b-b8af-220ec2ba676f" providerId="ADAL" clId="{C151050F-3002-4C48-B80F-66D1FA23D51F}" dt="2024-05-24T16:54:45.542" v="1" actId="20577"/>
          <ac:spMkLst>
            <pc:docMk/>
            <pc:sldMk cId="631528700" sldId="318"/>
            <ac:spMk id="11" creationId="{F31B0207-B993-B454-6111-57F6E895C35C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Hoja_de_c_lculo_de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s-CO"/>
              <a:t>REGISTROS POR GRUPO ANM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s-CO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Dinamica!$E$10:$E$24</c:f>
              <c:strCache>
                <c:ptCount val="15"/>
                <c:pt idx="0">
                  <c:v>GET</c:v>
                </c:pt>
                <c:pt idx="1">
                  <c:v>Medellin</c:v>
                </c:pt>
                <c:pt idx="2">
                  <c:v>Cúcuta</c:v>
                </c:pt>
                <c:pt idx="3">
                  <c:v>Cali</c:v>
                </c:pt>
                <c:pt idx="4">
                  <c:v>Nobsa</c:v>
                </c:pt>
                <c:pt idx="5">
                  <c:v>PIN</c:v>
                </c:pt>
                <c:pt idx="6">
                  <c:v>Pasto</c:v>
                </c:pt>
                <c:pt idx="7">
                  <c:v>Bucaramanga</c:v>
                </c:pt>
                <c:pt idx="8">
                  <c:v>Ibagué</c:v>
                </c:pt>
                <c:pt idx="9">
                  <c:v>Quibdo</c:v>
                </c:pt>
                <c:pt idx="10">
                  <c:v>Valledupar</c:v>
                </c:pt>
                <c:pt idx="11">
                  <c:v>Cartagena</c:v>
                </c:pt>
                <c:pt idx="12">
                  <c:v>Manizales</c:v>
                </c:pt>
                <c:pt idx="13">
                  <c:v>GSC-ZC</c:v>
                </c:pt>
                <c:pt idx="14">
                  <c:v>GSC-ZO</c:v>
                </c:pt>
              </c:strCache>
            </c:strRef>
          </c:cat>
          <c:val>
            <c:numRef>
              <c:f>Dinamica!$F$10:$F$24</c:f>
              <c:numCache>
                <c:formatCode>General</c:formatCode>
                <c:ptCount val="15"/>
                <c:pt idx="0">
                  <c:v>211</c:v>
                </c:pt>
                <c:pt idx="1">
                  <c:v>111</c:v>
                </c:pt>
                <c:pt idx="2">
                  <c:v>84</c:v>
                </c:pt>
                <c:pt idx="3">
                  <c:v>71</c:v>
                </c:pt>
                <c:pt idx="4">
                  <c:v>52</c:v>
                </c:pt>
                <c:pt idx="5">
                  <c:v>42</c:v>
                </c:pt>
                <c:pt idx="6">
                  <c:v>28</c:v>
                </c:pt>
                <c:pt idx="7">
                  <c:v>28</c:v>
                </c:pt>
                <c:pt idx="8">
                  <c:v>23</c:v>
                </c:pt>
                <c:pt idx="9">
                  <c:v>20</c:v>
                </c:pt>
                <c:pt idx="10">
                  <c:v>19</c:v>
                </c:pt>
                <c:pt idx="11">
                  <c:v>14</c:v>
                </c:pt>
                <c:pt idx="12">
                  <c:v>9</c:v>
                </c:pt>
                <c:pt idx="13">
                  <c:v>3</c:v>
                </c:pt>
                <c:pt idx="1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30-46BA-81E3-EEF0079678E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67"/>
        <c:overlap val="-43"/>
        <c:axId val="1520825887"/>
        <c:axId val="1520826367"/>
      </c:barChart>
      <c:catAx>
        <c:axId val="152082588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520826367"/>
        <c:crosses val="autoZero"/>
        <c:auto val="1"/>
        <c:lblAlgn val="ctr"/>
        <c:lblOffset val="100"/>
        <c:noMultiLvlLbl val="0"/>
      </c:catAx>
      <c:valAx>
        <c:axId val="15208263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52082588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1B6850-30B6-4ACE-BE07-EB865B5573DC}" type="datetimeFigureOut">
              <a:rPr lang="es-CO" smtClean="0"/>
              <a:t>20/08/24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4080F9-A69C-48BD-9E6F-BF537BC01C6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75598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96A5F4-048E-4B06-9673-827E985BB788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84772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La reconciliación se presenta a partir del año siguiente en que se realiza la aprobación </a:t>
            </a:r>
            <a:r>
              <a:rPr lang="es-CO"/>
              <a:t>del DT.</a:t>
            </a:r>
            <a:endParaRPr lang="es-CO" dirty="0"/>
          </a:p>
          <a:p>
            <a:r>
              <a:rPr lang="es-CO" dirty="0"/>
              <a:t>La reconciliación no es la presentación de un nuevo PTO cada año</a:t>
            </a:r>
          </a:p>
          <a:p>
            <a:r>
              <a:rPr lang="es-CO" dirty="0"/>
              <a:t>El PTO se actualiza cuando hay cambios en reservas minerales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67D3AC-2915-4944-A345-14E1197C7252}" type="slidenum">
              <a:rPr kumimoji="0" lang="es-CO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CO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8517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La reconciliación se presenta a partir del año siguiente en que se realiza la aprobación </a:t>
            </a:r>
            <a:r>
              <a:rPr lang="es-CO"/>
              <a:t>del DT.</a:t>
            </a:r>
            <a:endParaRPr lang="es-CO" dirty="0"/>
          </a:p>
          <a:p>
            <a:r>
              <a:rPr lang="es-CO" dirty="0"/>
              <a:t>La reconciliación no es la presentación de un nuevo PTO cada año</a:t>
            </a:r>
          </a:p>
          <a:p>
            <a:r>
              <a:rPr lang="es-CO" dirty="0"/>
              <a:t>El PTO se actualiza cuando hay cambios en reservas minerales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67D3AC-2915-4944-A345-14E1197C7252}" type="slidenum">
              <a:rPr kumimoji="0" lang="es-CO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CO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4489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La reconciliación se presenta a partir del año siguiente en que se realiza la aprobación </a:t>
            </a:r>
            <a:r>
              <a:rPr lang="es-CO"/>
              <a:t>del DT.</a:t>
            </a:r>
            <a:endParaRPr lang="es-CO" dirty="0"/>
          </a:p>
          <a:p>
            <a:r>
              <a:rPr lang="es-CO" dirty="0"/>
              <a:t>La reconciliación no es la presentación de un nuevo PTO cada año</a:t>
            </a:r>
          </a:p>
          <a:p>
            <a:r>
              <a:rPr lang="es-CO" dirty="0"/>
              <a:t>El PTO se actualiza cuando hay cambios en reservas minerales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67D3AC-2915-4944-A345-14E1197C7252}" type="slidenum">
              <a:rPr kumimoji="0" lang="es-CO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s-CO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4678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La reconciliación se presenta a partir del año siguiente en que se realiza la aprobación </a:t>
            </a:r>
            <a:r>
              <a:rPr lang="es-CO"/>
              <a:t>del DT.</a:t>
            </a:r>
            <a:endParaRPr lang="es-CO" dirty="0"/>
          </a:p>
          <a:p>
            <a:r>
              <a:rPr lang="es-CO" dirty="0"/>
              <a:t>La reconciliación no es la presentación de un nuevo PTO cada año</a:t>
            </a:r>
          </a:p>
          <a:p>
            <a:r>
              <a:rPr lang="es-CO" dirty="0"/>
              <a:t>El PTO se actualiza cuando hay cambios en reservas minerales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67D3AC-2915-4944-A345-14E1197C7252}" type="slidenum">
              <a:rPr kumimoji="0" lang="es-CO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s-CO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60066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La reconciliación se presenta a partir del año siguiente en que se realiza la aprobación </a:t>
            </a:r>
            <a:r>
              <a:rPr lang="es-CO"/>
              <a:t>del DT.</a:t>
            </a:r>
            <a:endParaRPr lang="es-CO" dirty="0"/>
          </a:p>
          <a:p>
            <a:r>
              <a:rPr lang="es-CO" dirty="0"/>
              <a:t>La reconciliación no es la presentación de un nuevo PTO cada año</a:t>
            </a:r>
          </a:p>
          <a:p>
            <a:r>
              <a:rPr lang="es-CO" dirty="0"/>
              <a:t>El PTO se actualiza cuando hay cambios en reservas minerales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67D3AC-2915-4944-A345-14E1197C7252}" type="slidenum">
              <a:rPr kumimoji="0" lang="es-CO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s-CO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76318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La reconciliación se presenta a partir del año siguiente en que se realiza la aprobación </a:t>
            </a:r>
            <a:r>
              <a:rPr lang="es-CO"/>
              <a:t>del DT.</a:t>
            </a:r>
            <a:endParaRPr lang="es-CO" dirty="0"/>
          </a:p>
          <a:p>
            <a:r>
              <a:rPr lang="es-CO" dirty="0"/>
              <a:t>La reconciliación no es la presentación de un nuevo PTO cada año</a:t>
            </a:r>
          </a:p>
          <a:p>
            <a:r>
              <a:rPr lang="es-CO" dirty="0"/>
              <a:t>El PTO se actualiza cuando hay cambios en reservas minerales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67D3AC-2915-4944-A345-14E1197C7252}" type="slidenum">
              <a:rPr kumimoji="0" lang="es-CO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s-CO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9750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AD64394-963E-D625-32AA-BDFC76B6E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20/08/24</a:t>
            </a:fld>
            <a:endParaRPr lang="es-CO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0F68054-34D7-9279-DFD5-715512BF4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916C35A-4761-CBE9-49AD-2C3A4928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0098A05-351B-884D-BD05-B223487709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9051" y="3528902"/>
            <a:ext cx="5845999" cy="3335201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BEAA4FCC-36E4-2138-BE9C-88BF214B9A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29051" y="3528902"/>
            <a:ext cx="5845999" cy="3335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87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86" y="2819485"/>
            <a:ext cx="17339786" cy="4704375"/>
          </a:xfrm>
        </p:spPr>
        <p:txBody>
          <a:bodyPr anchor="b"/>
          <a:lstStyle>
            <a:lvl1pPr>
              <a:defRPr sz="9894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86" y="7568366"/>
            <a:ext cx="17339786" cy="2473919"/>
          </a:xfrm>
        </p:spPr>
        <p:txBody>
          <a:bodyPr/>
          <a:lstStyle>
            <a:lvl1pPr marL="0" indent="0">
              <a:buNone/>
              <a:defRPr sz="3958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753923" indent="0">
              <a:buNone/>
              <a:defRPr sz="3298">
                <a:solidFill>
                  <a:schemeClr val="tx1">
                    <a:tint val="75000"/>
                  </a:schemeClr>
                </a:solidFill>
              </a:defRPr>
            </a:lvl2pPr>
            <a:lvl3pPr marL="1507846" indent="0">
              <a:buNone/>
              <a:defRPr sz="2968">
                <a:solidFill>
                  <a:schemeClr val="tx1">
                    <a:tint val="75000"/>
                  </a:schemeClr>
                </a:solidFill>
              </a:defRPr>
            </a:lvl3pPr>
            <a:lvl4pPr marL="2261768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4pPr>
            <a:lvl5pPr marL="3015691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5pPr>
            <a:lvl6pPr marL="3769614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6pPr>
            <a:lvl7pPr marL="4523537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7pPr>
            <a:lvl8pPr marL="5277460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8pPr>
            <a:lvl9pPr marL="6031382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20/08/24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E6F9ABB0-817A-E74A-B264-D00F894B20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0691" y="267843"/>
            <a:ext cx="1502504" cy="8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579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86" y="2819485"/>
            <a:ext cx="17339786" cy="4704375"/>
          </a:xfrm>
        </p:spPr>
        <p:txBody>
          <a:bodyPr anchor="b"/>
          <a:lstStyle>
            <a:lvl1pPr>
              <a:defRPr sz="9894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86" y="7568366"/>
            <a:ext cx="17339786" cy="2473919"/>
          </a:xfrm>
        </p:spPr>
        <p:txBody>
          <a:bodyPr/>
          <a:lstStyle>
            <a:lvl1pPr marL="0" indent="0">
              <a:buNone/>
              <a:defRPr sz="3958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753923" indent="0">
              <a:buNone/>
              <a:defRPr sz="3298">
                <a:solidFill>
                  <a:schemeClr val="tx1">
                    <a:tint val="75000"/>
                  </a:schemeClr>
                </a:solidFill>
              </a:defRPr>
            </a:lvl2pPr>
            <a:lvl3pPr marL="1507846" indent="0">
              <a:buNone/>
              <a:defRPr sz="2968">
                <a:solidFill>
                  <a:schemeClr val="tx1">
                    <a:tint val="75000"/>
                  </a:schemeClr>
                </a:solidFill>
              </a:defRPr>
            </a:lvl3pPr>
            <a:lvl4pPr marL="2261768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4pPr>
            <a:lvl5pPr marL="3015691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5pPr>
            <a:lvl6pPr marL="3769614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6pPr>
            <a:lvl7pPr marL="4523537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7pPr>
            <a:lvl8pPr marL="5277460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8pPr>
            <a:lvl9pPr marL="6031382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20/08/24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93AD11C-CF92-7C4B-A449-59BCEC0734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946" y="10318646"/>
            <a:ext cx="1502504" cy="8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800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86" y="2819485"/>
            <a:ext cx="17339786" cy="4704375"/>
          </a:xfrm>
        </p:spPr>
        <p:txBody>
          <a:bodyPr anchor="b"/>
          <a:lstStyle>
            <a:lvl1pPr>
              <a:defRPr sz="9894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86" y="7568366"/>
            <a:ext cx="17339786" cy="2473919"/>
          </a:xfrm>
        </p:spPr>
        <p:txBody>
          <a:bodyPr/>
          <a:lstStyle>
            <a:lvl1pPr marL="0" indent="0">
              <a:buNone/>
              <a:defRPr sz="3958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753923" indent="0">
              <a:buNone/>
              <a:defRPr sz="3298">
                <a:solidFill>
                  <a:schemeClr val="tx1">
                    <a:tint val="75000"/>
                  </a:schemeClr>
                </a:solidFill>
              </a:defRPr>
            </a:lvl2pPr>
            <a:lvl3pPr marL="1507846" indent="0">
              <a:buNone/>
              <a:defRPr sz="2968">
                <a:solidFill>
                  <a:schemeClr val="tx1">
                    <a:tint val="75000"/>
                  </a:schemeClr>
                </a:solidFill>
              </a:defRPr>
            </a:lvl3pPr>
            <a:lvl4pPr marL="2261768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4pPr>
            <a:lvl5pPr marL="3015691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5pPr>
            <a:lvl6pPr marL="3769614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6pPr>
            <a:lvl7pPr marL="4523537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7pPr>
            <a:lvl8pPr marL="5277460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8pPr>
            <a:lvl9pPr marL="6031382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20/08/24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43CAEF7F-CBF9-3A4E-99D3-DA1C60278F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02" y="10315295"/>
            <a:ext cx="1502504" cy="8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4970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5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86" y="2819485"/>
            <a:ext cx="17339786" cy="4704375"/>
          </a:xfrm>
        </p:spPr>
        <p:txBody>
          <a:bodyPr anchor="b"/>
          <a:lstStyle>
            <a:lvl1pPr>
              <a:defRPr sz="9894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86" y="7568366"/>
            <a:ext cx="17339786" cy="2473919"/>
          </a:xfrm>
        </p:spPr>
        <p:txBody>
          <a:bodyPr/>
          <a:lstStyle>
            <a:lvl1pPr marL="0" indent="0">
              <a:buNone/>
              <a:defRPr sz="3958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753923" indent="0">
              <a:buNone/>
              <a:defRPr sz="3298">
                <a:solidFill>
                  <a:schemeClr val="tx1">
                    <a:tint val="75000"/>
                  </a:schemeClr>
                </a:solidFill>
              </a:defRPr>
            </a:lvl2pPr>
            <a:lvl3pPr marL="1507846" indent="0">
              <a:buNone/>
              <a:defRPr sz="2968">
                <a:solidFill>
                  <a:schemeClr val="tx1">
                    <a:tint val="75000"/>
                  </a:schemeClr>
                </a:solidFill>
              </a:defRPr>
            </a:lvl3pPr>
            <a:lvl4pPr marL="2261768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4pPr>
            <a:lvl5pPr marL="3015691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5pPr>
            <a:lvl6pPr marL="3769614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6pPr>
            <a:lvl7pPr marL="4523537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7pPr>
            <a:lvl8pPr marL="5277460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8pPr>
            <a:lvl9pPr marL="6031382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20/08/24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E00A8BE-1446-2345-9CE2-A110C51A2C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4860" y="10312108"/>
            <a:ext cx="1502504" cy="8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40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141F80-8EC2-594A-89E8-A1AB586F3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6658" y="133913"/>
            <a:ext cx="14442504" cy="1271522"/>
          </a:xfrm>
        </p:spPr>
        <p:txBody>
          <a:bodyPr/>
          <a:lstStyle>
            <a:lvl1pPr algn="ctr">
              <a:defRPr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4AAE16E-2E19-634D-BA12-5386D1134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281" y="1668951"/>
            <a:ext cx="18996000" cy="875468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8E2AE35-B704-F41F-92CE-78D639FC0A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2709" b="1"/>
          <a:stretch/>
        </p:blipFill>
        <p:spPr>
          <a:xfrm>
            <a:off x="541646" y="1504059"/>
            <a:ext cx="19055363" cy="71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9478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">
  <p:cSld name="Título y tex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2340281" y="4238294"/>
            <a:ext cx="4610606" cy="3162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Work Sans SemiBold"/>
              <a:buNone/>
              <a:defRPr sz="6596" b="1">
                <a:solidFill>
                  <a:srgbClr val="48B24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ork San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9pPr>
          </a:lstStyle>
          <a:p>
            <a:endParaRPr dirty="0"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9680817" y="1090833"/>
            <a:ext cx="9460852" cy="87052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1005181" lvl="0" indent="-502589" algn="l">
              <a:lnSpc>
                <a:spcPct val="90000"/>
              </a:lnSpc>
              <a:spcBef>
                <a:spcPts val="1759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3298">
                <a:solidFill>
                  <a:srgbClr val="010E25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2010362" lvl="1" indent="-698041" algn="l">
              <a:lnSpc>
                <a:spcPct val="90000"/>
              </a:lnSpc>
              <a:spcBef>
                <a:spcPts val="879"/>
              </a:spcBef>
              <a:spcAft>
                <a:spcPts val="0"/>
              </a:spcAft>
              <a:buClr>
                <a:srgbClr val="FFFFFF"/>
              </a:buClr>
              <a:buSzPts val="1400"/>
              <a:buChar char="•"/>
              <a:defRPr>
                <a:solidFill>
                  <a:srgbClr val="FFFFFF"/>
                </a:solidFill>
              </a:defRPr>
            </a:lvl2pPr>
            <a:lvl3pPr marL="3015541" lvl="2" indent="-698041" algn="l">
              <a:lnSpc>
                <a:spcPct val="90000"/>
              </a:lnSpc>
              <a:spcBef>
                <a:spcPts val="879"/>
              </a:spcBef>
              <a:spcAft>
                <a:spcPts val="0"/>
              </a:spcAft>
              <a:buClr>
                <a:srgbClr val="FFFFFF"/>
              </a:buClr>
              <a:buSzPts val="1400"/>
              <a:buChar char="•"/>
              <a:defRPr>
                <a:solidFill>
                  <a:srgbClr val="FFFFFF"/>
                </a:solidFill>
              </a:defRPr>
            </a:lvl3pPr>
            <a:lvl4pPr marL="4020720" lvl="3" indent="-698041" algn="l">
              <a:lnSpc>
                <a:spcPct val="90000"/>
              </a:lnSpc>
              <a:spcBef>
                <a:spcPts val="879"/>
              </a:spcBef>
              <a:spcAft>
                <a:spcPts val="0"/>
              </a:spcAft>
              <a:buClr>
                <a:srgbClr val="FFFFFF"/>
              </a:buClr>
              <a:buSzPts val="1400"/>
              <a:buChar char="•"/>
              <a:defRPr>
                <a:solidFill>
                  <a:srgbClr val="FFFFFF"/>
                </a:solidFill>
              </a:defRPr>
            </a:lvl4pPr>
            <a:lvl5pPr marL="5025901" lvl="4" indent="-698041" algn="l">
              <a:lnSpc>
                <a:spcPct val="90000"/>
              </a:lnSpc>
              <a:spcBef>
                <a:spcPts val="879"/>
              </a:spcBef>
              <a:spcAft>
                <a:spcPts val="0"/>
              </a:spcAft>
              <a:buClr>
                <a:srgbClr val="FFFFFF"/>
              </a:buClr>
              <a:buSzPts val="1400"/>
              <a:buChar char="•"/>
              <a:defRPr>
                <a:solidFill>
                  <a:srgbClr val="FFFFFF"/>
                </a:solidFill>
              </a:defRPr>
            </a:lvl5pPr>
            <a:lvl6pPr marL="6031082" lvl="5" indent="-698041" algn="l">
              <a:lnSpc>
                <a:spcPct val="90000"/>
              </a:lnSpc>
              <a:spcBef>
                <a:spcPts val="879"/>
              </a:spcBef>
              <a:spcAft>
                <a:spcPts val="0"/>
              </a:spcAft>
              <a:buClr>
                <a:srgbClr val="FFFFFF"/>
              </a:buClr>
              <a:buSzPts val="1400"/>
              <a:buChar char="•"/>
              <a:defRPr>
                <a:solidFill>
                  <a:srgbClr val="FFFFFF"/>
                </a:solidFill>
              </a:defRPr>
            </a:lvl6pPr>
            <a:lvl7pPr marL="7036262" lvl="6" indent="-698041" algn="l">
              <a:lnSpc>
                <a:spcPct val="90000"/>
              </a:lnSpc>
              <a:spcBef>
                <a:spcPts val="879"/>
              </a:spcBef>
              <a:spcAft>
                <a:spcPts val="0"/>
              </a:spcAft>
              <a:buClr>
                <a:srgbClr val="FFFFFF"/>
              </a:buClr>
              <a:buSzPts val="1400"/>
              <a:buChar char="•"/>
              <a:defRPr>
                <a:solidFill>
                  <a:srgbClr val="FFFFFF"/>
                </a:solidFill>
              </a:defRPr>
            </a:lvl7pPr>
            <a:lvl8pPr marL="8041442" lvl="7" indent="-698041" algn="l">
              <a:lnSpc>
                <a:spcPct val="90000"/>
              </a:lnSpc>
              <a:spcBef>
                <a:spcPts val="879"/>
              </a:spcBef>
              <a:spcAft>
                <a:spcPts val="0"/>
              </a:spcAft>
              <a:buClr>
                <a:srgbClr val="FFFFFF"/>
              </a:buClr>
              <a:buSzPts val="1400"/>
              <a:buChar char="•"/>
              <a:defRPr>
                <a:solidFill>
                  <a:srgbClr val="FFFFFF"/>
                </a:solidFill>
              </a:defRPr>
            </a:lvl8pPr>
            <a:lvl9pPr marL="9046622" lvl="8" indent="-698041" algn="l">
              <a:lnSpc>
                <a:spcPct val="90000"/>
              </a:lnSpc>
              <a:spcBef>
                <a:spcPts val="879"/>
              </a:spcBef>
              <a:spcAft>
                <a:spcPts val="0"/>
              </a:spcAft>
              <a:buClr>
                <a:srgbClr val="FFFFFF"/>
              </a:buClr>
              <a:buSzPts val="1400"/>
              <a:buChar char="•"/>
              <a:defRPr>
                <a:solidFill>
                  <a:srgbClr val="FFFFFF"/>
                </a:solidFill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3710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13013" y="1850860"/>
            <a:ext cx="15078075" cy="3937329"/>
          </a:xfrm>
        </p:spPr>
        <p:txBody>
          <a:bodyPr anchor="b"/>
          <a:lstStyle>
            <a:lvl1pPr algn="ctr">
              <a:defRPr sz="9894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13013" y="5940028"/>
            <a:ext cx="15078075" cy="2730474"/>
          </a:xfrm>
        </p:spPr>
        <p:txBody>
          <a:bodyPr/>
          <a:lstStyle>
            <a:lvl1pPr marL="0" indent="0" algn="ctr">
              <a:buNone/>
              <a:defRPr sz="3958">
                <a:latin typeface="Verdana" panose="020B0604030504040204" pitchFamily="34" charset="0"/>
              </a:defRPr>
            </a:lvl1pPr>
            <a:lvl2pPr marL="753923" indent="0" algn="ctr">
              <a:buNone/>
              <a:defRPr sz="3298"/>
            </a:lvl2pPr>
            <a:lvl3pPr marL="1507846" indent="0" algn="ctr">
              <a:buNone/>
              <a:defRPr sz="2968"/>
            </a:lvl3pPr>
            <a:lvl4pPr marL="2261768" indent="0" algn="ctr">
              <a:buNone/>
              <a:defRPr sz="2638"/>
            </a:lvl4pPr>
            <a:lvl5pPr marL="3015691" indent="0" algn="ctr">
              <a:buNone/>
              <a:defRPr sz="2638"/>
            </a:lvl5pPr>
            <a:lvl6pPr marL="3769614" indent="0" algn="ctr">
              <a:buNone/>
              <a:defRPr sz="2638"/>
            </a:lvl6pPr>
            <a:lvl7pPr marL="4523537" indent="0" algn="ctr">
              <a:buNone/>
              <a:defRPr sz="2638"/>
            </a:lvl7pPr>
            <a:lvl8pPr marL="5277460" indent="0" algn="ctr">
              <a:buNone/>
              <a:defRPr sz="2638"/>
            </a:lvl8pPr>
            <a:lvl9pPr marL="6031382" indent="0" algn="ctr">
              <a:buNone/>
              <a:defRPr sz="2638"/>
            </a:lvl9pPr>
          </a:lstStyle>
          <a:p>
            <a:r>
              <a:rPr lang="es-ES" dirty="0"/>
              <a:t>Haga clic para modificar el estilo de subtítulo del patrón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20/08/24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9AFD091-953C-4B8E-5508-A2D6A3D77D1D}"/>
              </a:ext>
            </a:extLst>
          </p:cNvPr>
          <p:cNvSpPr/>
          <p:nvPr/>
        </p:nvSpPr>
        <p:spPr>
          <a:xfrm>
            <a:off x="0" y="1351010"/>
            <a:ext cx="20104100" cy="8607331"/>
          </a:xfrm>
          <a:prstGeom prst="rect">
            <a:avLst/>
          </a:prstGeom>
          <a:solidFill>
            <a:srgbClr val="E1B03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62288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13013" y="1850860"/>
            <a:ext cx="15078075" cy="3937329"/>
          </a:xfrm>
        </p:spPr>
        <p:txBody>
          <a:bodyPr anchor="b"/>
          <a:lstStyle>
            <a:lvl1pPr algn="ctr">
              <a:defRPr sz="9894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13013" y="5940028"/>
            <a:ext cx="15078075" cy="2730474"/>
          </a:xfrm>
        </p:spPr>
        <p:txBody>
          <a:bodyPr/>
          <a:lstStyle>
            <a:lvl1pPr marL="0" indent="0" algn="ctr">
              <a:buNone/>
              <a:defRPr sz="3958">
                <a:latin typeface="Verdana" panose="020B0604030504040204" pitchFamily="34" charset="0"/>
              </a:defRPr>
            </a:lvl1pPr>
            <a:lvl2pPr marL="753923" indent="0" algn="ctr">
              <a:buNone/>
              <a:defRPr sz="3298"/>
            </a:lvl2pPr>
            <a:lvl3pPr marL="1507846" indent="0" algn="ctr">
              <a:buNone/>
              <a:defRPr sz="2968"/>
            </a:lvl3pPr>
            <a:lvl4pPr marL="2261768" indent="0" algn="ctr">
              <a:buNone/>
              <a:defRPr sz="2638"/>
            </a:lvl4pPr>
            <a:lvl5pPr marL="3015691" indent="0" algn="ctr">
              <a:buNone/>
              <a:defRPr sz="2638"/>
            </a:lvl5pPr>
            <a:lvl6pPr marL="3769614" indent="0" algn="ctr">
              <a:buNone/>
              <a:defRPr sz="2638"/>
            </a:lvl6pPr>
            <a:lvl7pPr marL="4523537" indent="0" algn="ctr">
              <a:buNone/>
              <a:defRPr sz="2638"/>
            </a:lvl7pPr>
            <a:lvl8pPr marL="5277460" indent="0" algn="ctr">
              <a:buNone/>
              <a:defRPr sz="2638"/>
            </a:lvl8pPr>
            <a:lvl9pPr marL="6031382" indent="0" algn="ctr">
              <a:buNone/>
              <a:defRPr sz="2638"/>
            </a:lvl9pPr>
          </a:lstStyle>
          <a:p>
            <a:r>
              <a:rPr lang="es-ES" dirty="0"/>
              <a:t>Haga clic para modificar el estilo de subtítulo del patrón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20/08/24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663A175-52FA-6661-1F93-E14E5215D728}"/>
              </a:ext>
            </a:extLst>
          </p:cNvPr>
          <p:cNvSpPr/>
          <p:nvPr/>
        </p:nvSpPr>
        <p:spPr>
          <a:xfrm>
            <a:off x="0" y="11084209"/>
            <a:ext cx="20104100" cy="225140"/>
          </a:xfrm>
          <a:prstGeom prst="rect">
            <a:avLst/>
          </a:prstGeom>
          <a:solidFill>
            <a:srgbClr val="E1B03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4AAEB59-5D38-F7F2-CD07-1FF117F6BB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0691" y="267843"/>
            <a:ext cx="1502504" cy="8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687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20/08/24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663A175-52FA-6661-1F93-E14E5215D728}"/>
              </a:ext>
            </a:extLst>
          </p:cNvPr>
          <p:cNvSpPr/>
          <p:nvPr/>
        </p:nvSpPr>
        <p:spPr>
          <a:xfrm>
            <a:off x="0" y="11084209"/>
            <a:ext cx="20104100" cy="225140"/>
          </a:xfrm>
          <a:prstGeom prst="rect">
            <a:avLst/>
          </a:prstGeom>
          <a:solidFill>
            <a:srgbClr val="E1B03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4AAEB59-5D38-F7F2-CD07-1FF117F6BB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0691" y="267843"/>
            <a:ext cx="1502504" cy="85719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71CA718-7BAA-1B96-FF71-11FA68874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86" y="2819485"/>
            <a:ext cx="17339786" cy="4704375"/>
          </a:xfrm>
        </p:spPr>
        <p:txBody>
          <a:bodyPr anchor="b"/>
          <a:lstStyle>
            <a:lvl1pPr>
              <a:defRPr sz="9894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13A241A-D1F6-11F6-F73F-1BC78A634E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86" y="7568366"/>
            <a:ext cx="17339786" cy="2473919"/>
          </a:xfrm>
        </p:spPr>
        <p:txBody>
          <a:bodyPr/>
          <a:lstStyle>
            <a:lvl1pPr marL="0" indent="0">
              <a:buNone/>
              <a:defRPr sz="3958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753923" indent="0">
              <a:buNone/>
              <a:defRPr sz="3298">
                <a:solidFill>
                  <a:schemeClr val="tx1">
                    <a:tint val="75000"/>
                  </a:schemeClr>
                </a:solidFill>
              </a:defRPr>
            </a:lvl2pPr>
            <a:lvl3pPr marL="1507846" indent="0">
              <a:buNone/>
              <a:defRPr sz="2968">
                <a:solidFill>
                  <a:schemeClr val="tx1">
                    <a:tint val="75000"/>
                  </a:schemeClr>
                </a:solidFill>
              </a:defRPr>
            </a:lvl3pPr>
            <a:lvl4pPr marL="2261768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4pPr>
            <a:lvl5pPr marL="3015691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5pPr>
            <a:lvl6pPr marL="3769614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6pPr>
            <a:lvl7pPr marL="4523537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7pPr>
            <a:lvl8pPr marL="5277460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8pPr>
            <a:lvl9pPr marL="6031382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45839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20/08/24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663A175-52FA-6661-1F93-E14E5215D728}"/>
              </a:ext>
            </a:extLst>
          </p:cNvPr>
          <p:cNvSpPr/>
          <p:nvPr/>
        </p:nvSpPr>
        <p:spPr>
          <a:xfrm>
            <a:off x="0" y="11084209"/>
            <a:ext cx="20104100" cy="225140"/>
          </a:xfrm>
          <a:prstGeom prst="rect">
            <a:avLst/>
          </a:prstGeom>
          <a:solidFill>
            <a:srgbClr val="E1B03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4AAEB59-5D38-F7F2-CD07-1FF117F6BB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0691" y="267843"/>
            <a:ext cx="1502504" cy="857194"/>
          </a:xfrm>
          <a:prstGeom prst="rect">
            <a:avLst/>
          </a:prstGeom>
        </p:spPr>
      </p:pic>
      <p:sp>
        <p:nvSpPr>
          <p:cNvPr id="9" name="Marcador de contenido 3">
            <a:extLst>
              <a:ext uri="{FF2B5EF4-FFF2-40B4-BE49-F238E27FC236}">
                <a16:creationId xmlns:a16="http://schemas.microsoft.com/office/drawing/2014/main" id="{38C68AB5-6EB5-BF62-0152-A12A329608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0968" y="1634983"/>
            <a:ext cx="9383491" cy="87740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10" name="Marcador de contenido 5">
            <a:extLst>
              <a:ext uri="{FF2B5EF4-FFF2-40B4-BE49-F238E27FC236}">
                <a16:creationId xmlns:a16="http://schemas.microsoft.com/office/drawing/2014/main" id="{F349B204-13C4-C6C2-1402-5A888CC446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0188680" y="1634982"/>
            <a:ext cx="9368898" cy="877400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810FD1B6-D51E-AFF1-EDCE-B1BA8DD24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967" y="133913"/>
            <a:ext cx="17098196" cy="1304721"/>
          </a:xfrm>
        </p:spPr>
        <p:txBody>
          <a:bodyPr/>
          <a:lstStyle>
            <a:lvl1pPr algn="l">
              <a:defRPr b="1">
                <a:solidFill>
                  <a:srgbClr val="E1B03B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28783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20/08/24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663A175-52FA-6661-1F93-E14E5215D728}"/>
              </a:ext>
            </a:extLst>
          </p:cNvPr>
          <p:cNvSpPr/>
          <p:nvPr/>
        </p:nvSpPr>
        <p:spPr>
          <a:xfrm>
            <a:off x="0" y="11084209"/>
            <a:ext cx="20104100" cy="225140"/>
          </a:xfrm>
          <a:prstGeom prst="rect">
            <a:avLst/>
          </a:prstGeom>
          <a:solidFill>
            <a:srgbClr val="E1B03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4AAEB59-5D38-F7F2-CD07-1FF117F6BB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0691" y="267843"/>
            <a:ext cx="1502504" cy="857194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ECC2499-EBD1-D47F-3F15-FE00E2EDE5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281" y="1668951"/>
            <a:ext cx="18996000" cy="875468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AC53C89F-9FA2-D2BB-927C-BB2FC9471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967" y="133913"/>
            <a:ext cx="17098196" cy="1304721"/>
          </a:xfrm>
        </p:spPr>
        <p:txBody>
          <a:bodyPr/>
          <a:lstStyle>
            <a:lvl1pPr algn="l">
              <a:defRPr b="1">
                <a:solidFill>
                  <a:srgbClr val="E1B03B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009119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20/08/24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079416A0-09D4-2041-AFDE-721CED23FE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905" y="268201"/>
            <a:ext cx="1502504" cy="857194"/>
          </a:xfrm>
          <a:prstGeom prst="rect">
            <a:avLst/>
          </a:prstGeom>
        </p:spPr>
      </p:pic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E773BD8C-CB8D-0BFE-AAE9-42E0954FDC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0968" y="1634983"/>
            <a:ext cx="9383491" cy="87740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8" name="Marcador de contenido 5">
            <a:extLst>
              <a:ext uri="{FF2B5EF4-FFF2-40B4-BE49-F238E27FC236}">
                <a16:creationId xmlns:a16="http://schemas.microsoft.com/office/drawing/2014/main" id="{B66ACDF1-05EB-6979-1A2A-B09807F846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0188680" y="1634982"/>
            <a:ext cx="9368898" cy="877400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6D2670DC-2F30-EF72-B4A8-03FD640E7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9382" y="75467"/>
            <a:ext cx="17098196" cy="1304721"/>
          </a:xfrm>
        </p:spPr>
        <p:txBody>
          <a:bodyPr/>
          <a:lstStyle>
            <a:lvl1pPr algn="ctr">
              <a:defRPr b="1"/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81308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86" y="2819485"/>
            <a:ext cx="17339786" cy="4704375"/>
          </a:xfrm>
        </p:spPr>
        <p:txBody>
          <a:bodyPr anchor="b"/>
          <a:lstStyle>
            <a:lvl1pPr>
              <a:defRPr sz="9894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86" y="7568366"/>
            <a:ext cx="17339786" cy="2473919"/>
          </a:xfrm>
        </p:spPr>
        <p:txBody>
          <a:bodyPr/>
          <a:lstStyle>
            <a:lvl1pPr marL="0" indent="0">
              <a:buNone/>
              <a:defRPr sz="3958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753923" indent="0">
              <a:buNone/>
              <a:defRPr sz="3298">
                <a:solidFill>
                  <a:schemeClr val="tx1">
                    <a:tint val="75000"/>
                  </a:schemeClr>
                </a:solidFill>
              </a:defRPr>
            </a:lvl2pPr>
            <a:lvl3pPr marL="1507846" indent="0">
              <a:buNone/>
              <a:defRPr sz="2968">
                <a:solidFill>
                  <a:schemeClr val="tx1">
                    <a:tint val="75000"/>
                  </a:schemeClr>
                </a:solidFill>
              </a:defRPr>
            </a:lvl3pPr>
            <a:lvl4pPr marL="2261768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4pPr>
            <a:lvl5pPr marL="3015691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5pPr>
            <a:lvl6pPr marL="3769614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6pPr>
            <a:lvl7pPr marL="4523537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7pPr>
            <a:lvl8pPr marL="5277460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8pPr>
            <a:lvl9pPr marL="6031382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20/08/24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AD247101-F9CD-AC48-822D-C5D1AAD93A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0798" y="268201"/>
            <a:ext cx="1502504" cy="8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537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86" y="2819485"/>
            <a:ext cx="17339786" cy="4704375"/>
          </a:xfrm>
        </p:spPr>
        <p:txBody>
          <a:bodyPr anchor="b"/>
          <a:lstStyle>
            <a:lvl1pPr>
              <a:defRPr sz="9894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86" y="7568366"/>
            <a:ext cx="17339786" cy="2473919"/>
          </a:xfrm>
        </p:spPr>
        <p:txBody>
          <a:bodyPr/>
          <a:lstStyle>
            <a:lvl1pPr marL="0" indent="0">
              <a:buNone/>
              <a:defRPr sz="3958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753923" indent="0">
              <a:buNone/>
              <a:defRPr sz="3298">
                <a:solidFill>
                  <a:schemeClr val="tx1">
                    <a:tint val="75000"/>
                  </a:schemeClr>
                </a:solidFill>
              </a:defRPr>
            </a:lvl2pPr>
            <a:lvl3pPr marL="1507846" indent="0">
              <a:buNone/>
              <a:defRPr sz="2968">
                <a:solidFill>
                  <a:schemeClr val="tx1">
                    <a:tint val="75000"/>
                  </a:schemeClr>
                </a:solidFill>
              </a:defRPr>
            </a:lvl3pPr>
            <a:lvl4pPr marL="2261768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4pPr>
            <a:lvl5pPr marL="3015691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5pPr>
            <a:lvl6pPr marL="3769614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6pPr>
            <a:lvl7pPr marL="4523537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7pPr>
            <a:lvl8pPr marL="5277460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8pPr>
            <a:lvl9pPr marL="6031382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20/08/24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079416A0-09D4-2041-AFDE-721CED23FE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905" y="268201"/>
            <a:ext cx="1502504" cy="85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82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F842174-351A-5C35-E775-1CDC59E17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157" y="602119"/>
            <a:ext cx="17339786" cy="2185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5D2E68F-9A0D-D89E-ED06-73EDB9E63B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82157" y="3010591"/>
            <a:ext cx="17339786" cy="7175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A95696-420C-C45E-6F3E-ED258E8D8B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79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20/08/24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BEF4216-2A8E-0656-28FD-6CAD51853C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79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FEC2FF-6B1B-D345-F657-95FAADED47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79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31188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</p:sldLayoutIdLst>
  <p:txStyles>
    <p:titleStyle>
      <a:lvl1pPr algn="l" defTabSz="1507846" rtl="0" eaLnBrk="1" latinLnBrk="0" hangingPunct="1">
        <a:lnSpc>
          <a:spcPct val="90000"/>
        </a:lnSpc>
        <a:spcBef>
          <a:spcPct val="0"/>
        </a:spcBef>
        <a:buNone/>
        <a:defRPr sz="7256" kern="120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76961" indent="-376961" algn="l" defTabSz="1507846" rtl="0" eaLnBrk="1" latinLnBrk="0" hangingPunct="1">
        <a:lnSpc>
          <a:spcPct val="90000"/>
        </a:lnSpc>
        <a:spcBef>
          <a:spcPts val="1649"/>
        </a:spcBef>
        <a:buFont typeface="Arial" panose="020B0604020202020204" pitchFamily="34" charset="0"/>
        <a:buChar char="•"/>
        <a:defRPr sz="4617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1130884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3958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884807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3298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2638730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3392653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4146575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498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421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344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23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846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768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691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614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537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460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382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tegrame.gov.co/tablero/recursos-y-reservas-minerales-de-colombia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72291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3F0CF02B-0B36-8909-2AF6-2D09E23A83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13"/>
          <a:stretch/>
        </p:blipFill>
        <p:spPr>
          <a:xfrm>
            <a:off x="8230462" y="10325744"/>
            <a:ext cx="3643176" cy="264218"/>
          </a:xfrm>
          <a:prstGeom prst="rect">
            <a:avLst/>
          </a:prstGeom>
        </p:spPr>
      </p:pic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99E51CCE-A78C-0F99-46DE-1DE3A66A872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049" t="26661" r="15543" b="27846"/>
          <a:stretch/>
        </p:blipFill>
        <p:spPr>
          <a:xfrm>
            <a:off x="7765611" y="6693602"/>
            <a:ext cx="4831908" cy="1890415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FD1E9124-8D0A-2016-AF52-C46C21166401}"/>
              </a:ext>
            </a:extLst>
          </p:cNvPr>
          <p:cNvSpPr txBox="1">
            <a:spLocks/>
          </p:cNvSpPr>
          <p:nvPr/>
        </p:nvSpPr>
        <p:spPr>
          <a:xfrm>
            <a:off x="4432746" y="1387475"/>
            <a:ext cx="11238607" cy="4677874"/>
          </a:xfrm>
          <a:prstGeom prst="rect">
            <a:avLst/>
          </a:prstGeom>
        </p:spPr>
        <p:txBody>
          <a:bodyPr vert="horz" lIns="150781" tIns="75390" rIns="150781" bIns="7539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507846"/>
            <a:r>
              <a:rPr lang="es-MX" sz="5400" dirty="0">
                <a:solidFill>
                  <a:srgbClr val="F8FFFF"/>
                </a:solidFill>
                <a:latin typeface="Calibri" panose="020F0502020204030204"/>
              </a:rPr>
              <a:t>Reporte de Recursos y Reservas Minerales para Minerales/Materiales Estratégicos </a:t>
            </a:r>
          </a:p>
          <a:p>
            <a:pPr defTabSz="1507846"/>
            <a:endParaRPr lang="es-MX" sz="5400" dirty="0">
              <a:solidFill>
                <a:srgbClr val="F8FFFF"/>
              </a:solidFill>
              <a:latin typeface="Calibri" panose="020F0502020204030204"/>
            </a:endParaRPr>
          </a:p>
          <a:p>
            <a:pPr defTabSz="1507846"/>
            <a:r>
              <a:rPr lang="es-MX" sz="5400" dirty="0">
                <a:solidFill>
                  <a:srgbClr val="F8FFFF"/>
                </a:solidFill>
                <a:latin typeface="Calibri" panose="020F0502020204030204"/>
              </a:rPr>
              <a:t>Grupo de Evaluación de Estudios Técnicos - GET</a:t>
            </a:r>
            <a:endParaRPr lang="es-CO" sz="5400" dirty="0">
              <a:solidFill>
                <a:srgbClr val="F8FFFF"/>
              </a:solidFill>
              <a:latin typeface="Calibri" panose="020F0502020204030204"/>
            </a:endParaRPr>
          </a:p>
        </p:txBody>
      </p:sp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CA19962B-80F6-C1BF-294A-56D8AC781ECC}"/>
              </a:ext>
            </a:extLst>
          </p:cNvPr>
          <p:cNvSpPr txBox="1">
            <a:spLocks/>
          </p:cNvSpPr>
          <p:nvPr/>
        </p:nvSpPr>
        <p:spPr>
          <a:xfrm>
            <a:off x="6932481" y="8584018"/>
            <a:ext cx="6239137" cy="1490584"/>
          </a:xfrm>
          <a:prstGeom prst="rect">
            <a:avLst/>
          </a:prstGeom>
        </p:spPr>
        <p:txBody>
          <a:bodyPr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defTabSz="1507846"/>
            <a:r>
              <a:rPr lang="es-CO" sz="5277" kern="1200" dirty="0">
                <a:solidFill>
                  <a:srgbClr val="FFFFFF"/>
                </a:solidFill>
              </a:rPr>
              <a:t>Corte 31 de Julio 2024</a:t>
            </a:r>
          </a:p>
        </p:txBody>
      </p:sp>
    </p:spTree>
    <p:extLst>
      <p:ext uri="{BB962C8B-B14F-4D97-AF65-F5344CB8AC3E}">
        <p14:creationId xmlns:p14="http://schemas.microsoft.com/office/powerpoint/2010/main" val="20354956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>
            <a:extLst>
              <a:ext uri="{FF2B5EF4-FFF2-40B4-BE49-F238E27FC236}">
                <a16:creationId xmlns:a16="http://schemas.microsoft.com/office/drawing/2014/main" id="{C1FDFD7A-6A51-4D3F-F501-4D7A894BB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6149" y="283278"/>
            <a:ext cx="17098196" cy="1304721"/>
          </a:xfrm>
        </p:spPr>
        <p:txBody>
          <a:bodyPr>
            <a:normAutofit fontScale="90000"/>
          </a:bodyPr>
          <a:lstStyle/>
          <a:p>
            <a:r>
              <a:rPr lang="es-CO" sz="6600" spc="640" dirty="0"/>
              <a:t>RECURSOS Y RESERVAS</a:t>
            </a:r>
            <a:br>
              <a:rPr lang="es-CO" spc="585" dirty="0">
                <a:solidFill>
                  <a:srgbClr val="96B75C"/>
                </a:solidFill>
              </a:rPr>
            </a:br>
            <a:r>
              <a:rPr lang="es-CO" sz="2600" spc="415" dirty="0">
                <a:solidFill>
                  <a:srgbClr val="6CA65D"/>
                </a:solidFill>
                <a:latin typeface="Calibri Light" panose="020F0302020204030204"/>
              </a:rPr>
              <a:t>DEFINICIONES Y CLASIFICACIÓN CRIRSCO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58B194D-0AA0-C0CA-7C4A-C750590A6EB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1650" y="2618073"/>
            <a:ext cx="8998242" cy="6551838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E56FC84E-3073-A40B-A020-A6524231201A}"/>
              </a:ext>
            </a:extLst>
          </p:cNvPr>
          <p:cNvSpPr txBox="1"/>
          <p:nvPr/>
        </p:nvSpPr>
        <p:spPr>
          <a:xfrm>
            <a:off x="261610" y="2759075"/>
            <a:ext cx="9767851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1507846" rtl="0">
              <a:lnSpc>
                <a:spcPct val="90000"/>
              </a:lnSpc>
              <a:spcBef>
                <a:spcPts val="1649"/>
              </a:spcBef>
            </a:pPr>
            <a:r>
              <a:rPr lang="es-CO" sz="3000" kern="1200" dirty="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  <a:sym typeface="Work Sans Light"/>
              </a:rPr>
              <a:t>Un </a:t>
            </a:r>
            <a:r>
              <a:rPr lang="es-CO" sz="3000" b="1" kern="1200" dirty="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  <a:sym typeface="Work Sans Light"/>
              </a:rPr>
              <a:t>Recurso Mineral </a:t>
            </a:r>
            <a:r>
              <a:rPr lang="es-CO" sz="3000" kern="1200" dirty="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  <a:sym typeface="Work Sans Light"/>
              </a:rPr>
              <a:t>es una concentración u ocurrencia de un material sólido con interés económico, en o sobre la corteza terrestre, de tal forma, cantidad, tenor o calidad, que hay perspectivas razonables para una eventual extracción económica. La ubicación, cantidad, calidad, continuidad y otras características geológicas de un Recurso Mineral son conocidas, estimadas o interpretadas a partir de evidencias y conocimientos específicos, incluyendo el muestreo.</a:t>
            </a:r>
            <a:endParaRPr lang="es-CO" sz="3000" kern="1200" dirty="0">
              <a:solidFill>
                <a:schemeClr val="bg1">
                  <a:lumMod val="1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7BCD6E2-5665-76A8-3F54-DB58DE080864}"/>
              </a:ext>
            </a:extLst>
          </p:cNvPr>
          <p:cNvSpPr txBox="1"/>
          <p:nvPr/>
        </p:nvSpPr>
        <p:spPr>
          <a:xfrm>
            <a:off x="284199" y="6720530"/>
            <a:ext cx="9767851" cy="30008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1507846" rtl="0">
              <a:lnSpc>
                <a:spcPct val="90000"/>
              </a:lnSpc>
              <a:spcBef>
                <a:spcPts val="1649"/>
              </a:spcBef>
            </a:pPr>
            <a:r>
              <a:rPr lang="es-CO" sz="3000" kern="1200" dirty="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  <a:sym typeface="Work Sans Light"/>
              </a:rPr>
              <a:t>Una </a:t>
            </a:r>
            <a:r>
              <a:rPr lang="es-CO" sz="3000" b="1" kern="1200" dirty="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  <a:sym typeface="Work Sans Light"/>
              </a:rPr>
              <a:t>Reserva Minera</a:t>
            </a:r>
            <a:r>
              <a:rPr lang="es-CO" sz="3000" kern="1200" dirty="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  <a:sym typeface="Work Sans Light"/>
              </a:rPr>
              <a:t>l es la parte económicamente explotable de un Recurso Mineral Medido y/o Indicado. Esto incluye el material de dilución y pérdidas que pueden ocurrir cuando el material es explotado o extraído, y está definido apropiadamente por estudios de Pre-Factibilidad o Factibilidad, que incluyen la aplicación de Factores Modificadores.</a:t>
            </a:r>
          </a:p>
        </p:txBody>
      </p:sp>
      <p:sp>
        <p:nvSpPr>
          <p:cNvPr id="12" name="Marcador de contenido 1">
            <a:extLst>
              <a:ext uri="{FF2B5EF4-FFF2-40B4-BE49-F238E27FC236}">
                <a16:creationId xmlns:a16="http://schemas.microsoft.com/office/drawing/2014/main" id="{DD86DF07-29AF-5BF3-E347-7672E922BBAB}"/>
              </a:ext>
            </a:extLst>
          </p:cNvPr>
          <p:cNvSpPr txBox="1">
            <a:spLocks/>
          </p:cNvSpPr>
          <p:nvPr/>
        </p:nvSpPr>
        <p:spPr>
          <a:xfrm>
            <a:off x="13785850" y="9294735"/>
            <a:ext cx="4419600" cy="381000"/>
          </a:xfrm>
          <a:prstGeom prst="rect">
            <a:avLst/>
          </a:prstGeom>
        </p:spPr>
        <p:txBody>
          <a:bodyPr>
            <a:noAutofit/>
          </a:bodyPr>
          <a:lstStyle>
            <a:lvl1pPr marL="376961" indent="-376961" algn="l" defTabSz="1507846" rtl="0" eaLnBrk="1" latinLnBrk="0" hangingPunct="1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Char char="•"/>
              <a:defRPr sz="4617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130884" indent="-376961" algn="l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Char char="•"/>
              <a:defRPr sz="3958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1884807" indent="-376961" algn="l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Char char="•"/>
              <a:defRPr sz="3298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2638730" indent="-376961" algn="l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Char char="•"/>
              <a:defRPr sz="2968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3392653" indent="-376961" algn="l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Char char="•"/>
              <a:defRPr sz="2968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4146575" indent="-376961" algn="l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Char char="•"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900498" indent="-376961" algn="l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Char char="•"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654421" indent="-376961" algn="l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Char char="•"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08344" indent="-376961" algn="l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Char char="•"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CO" sz="1400" b="1" i="1" dirty="0"/>
              <a:t>CLASIFICACIÓN CRIRSCO / ECRR 2018</a:t>
            </a:r>
          </a:p>
        </p:txBody>
      </p:sp>
      <p:sp>
        <p:nvSpPr>
          <p:cNvPr id="2" name="object 275">
            <a:extLst>
              <a:ext uri="{FF2B5EF4-FFF2-40B4-BE49-F238E27FC236}">
                <a16:creationId xmlns:a16="http://schemas.microsoft.com/office/drawing/2014/main" id="{9E77C179-C824-0A0C-2973-8AAF59BEFABB}"/>
              </a:ext>
            </a:extLst>
          </p:cNvPr>
          <p:cNvSpPr/>
          <p:nvPr/>
        </p:nvSpPr>
        <p:spPr>
          <a:xfrm>
            <a:off x="1268778" y="1633615"/>
            <a:ext cx="17585055" cy="53340"/>
          </a:xfrm>
          <a:custGeom>
            <a:avLst/>
            <a:gdLst/>
            <a:ahLst/>
            <a:cxnLst/>
            <a:rect l="l" t="t" r="r" b="b"/>
            <a:pathLst>
              <a:path w="17585055" h="53339">
                <a:moveTo>
                  <a:pt x="17584689" y="0"/>
                </a:moveTo>
                <a:lnTo>
                  <a:pt x="0" y="0"/>
                </a:lnTo>
                <a:lnTo>
                  <a:pt x="0" y="52909"/>
                </a:lnTo>
                <a:lnTo>
                  <a:pt x="17584689" y="52909"/>
                </a:lnTo>
                <a:lnTo>
                  <a:pt x="17584689" y="0"/>
                </a:lnTo>
                <a:close/>
              </a:path>
            </a:pathLst>
          </a:custGeom>
          <a:solidFill>
            <a:srgbClr val="9BC45F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235685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>
            <a:extLst>
              <a:ext uri="{FF2B5EF4-FFF2-40B4-BE49-F238E27FC236}">
                <a16:creationId xmlns:a16="http://schemas.microsoft.com/office/drawing/2014/main" id="{C1FDFD7A-6A51-4D3F-F501-4D7A894BB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233" y="300397"/>
            <a:ext cx="17098196" cy="1304721"/>
          </a:xfrm>
        </p:spPr>
        <p:txBody>
          <a:bodyPr>
            <a:normAutofit/>
          </a:bodyPr>
          <a:lstStyle/>
          <a:p>
            <a:r>
              <a:rPr lang="es-CO" sz="5900" spc="640" dirty="0"/>
              <a:t>MINERALES ESTRATÉGICOS</a:t>
            </a:r>
          </a:p>
        </p:txBody>
      </p:sp>
      <p:sp>
        <p:nvSpPr>
          <p:cNvPr id="464" name="object 275">
            <a:extLst>
              <a:ext uri="{FF2B5EF4-FFF2-40B4-BE49-F238E27FC236}">
                <a16:creationId xmlns:a16="http://schemas.microsoft.com/office/drawing/2014/main" id="{BB55F7DD-517A-0779-CEA6-9B841259C281}"/>
              </a:ext>
            </a:extLst>
          </p:cNvPr>
          <p:cNvSpPr/>
          <p:nvPr/>
        </p:nvSpPr>
        <p:spPr>
          <a:xfrm>
            <a:off x="1268778" y="1633615"/>
            <a:ext cx="17585055" cy="53340"/>
          </a:xfrm>
          <a:custGeom>
            <a:avLst/>
            <a:gdLst/>
            <a:ahLst/>
            <a:cxnLst/>
            <a:rect l="l" t="t" r="r" b="b"/>
            <a:pathLst>
              <a:path w="17585055" h="53339">
                <a:moveTo>
                  <a:pt x="17584689" y="0"/>
                </a:moveTo>
                <a:lnTo>
                  <a:pt x="0" y="0"/>
                </a:lnTo>
                <a:lnTo>
                  <a:pt x="0" y="52909"/>
                </a:lnTo>
                <a:lnTo>
                  <a:pt x="17584689" y="52909"/>
                </a:lnTo>
                <a:lnTo>
                  <a:pt x="17584689" y="0"/>
                </a:lnTo>
                <a:close/>
              </a:path>
            </a:pathLst>
          </a:custGeom>
          <a:solidFill>
            <a:srgbClr val="9BC45F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5" name="Forma libre: forma 464">
            <a:extLst>
              <a:ext uri="{FF2B5EF4-FFF2-40B4-BE49-F238E27FC236}">
                <a16:creationId xmlns:a16="http://schemas.microsoft.com/office/drawing/2014/main" id="{3EA7F1F5-DFDA-EC8D-F1BD-8DE1E1B0485C}"/>
              </a:ext>
            </a:extLst>
          </p:cNvPr>
          <p:cNvSpPr/>
          <p:nvPr/>
        </p:nvSpPr>
        <p:spPr>
          <a:xfrm>
            <a:off x="953592" y="2434365"/>
            <a:ext cx="2276835" cy="1366101"/>
          </a:xfrm>
          <a:custGeom>
            <a:avLst/>
            <a:gdLst>
              <a:gd name="connsiteX0" fmla="*/ 0 w 2276835"/>
              <a:gd name="connsiteY0" fmla="*/ 0 h 1366101"/>
              <a:gd name="connsiteX1" fmla="*/ 2276835 w 2276835"/>
              <a:gd name="connsiteY1" fmla="*/ 0 h 1366101"/>
              <a:gd name="connsiteX2" fmla="*/ 2276835 w 2276835"/>
              <a:gd name="connsiteY2" fmla="*/ 1366101 h 1366101"/>
              <a:gd name="connsiteX3" fmla="*/ 0 w 2276835"/>
              <a:gd name="connsiteY3" fmla="*/ 1366101 h 1366101"/>
              <a:gd name="connsiteX4" fmla="*/ 0 w 2276835"/>
              <a:gd name="connsiteY4" fmla="*/ 0 h 136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6835" h="1366101">
                <a:moveTo>
                  <a:pt x="0" y="0"/>
                </a:moveTo>
                <a:lnTo>
                  <a:pt x="2276835" y="0"/>
                </a:lnTo>
                <a:lnTo>
                  <a:pt x="2276835" y="1366101"/>
                </a:lnTo>
                <a:lnTo>
                  <a:pt x="0" y="1366101"/>
                </a:lnTo>
                <a:lnTo>
                  <a:pt x="0" y="0"/>
                </a:lnTo>
                <a:close/>
              </a:path>
            </a:pathLst>
          </a:custGeom>
          <a:solidFill>
            <a:srgbClr val="51AE52"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rgbClr val="F8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marL="0" marR="0" lvl="0" indent="0" algn="ctr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F8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Cobre (Cu) y sus minerales asociados.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8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6" name="Forma libre: forma 465">
            <a:extLst>
              <a:ext uri="{FF2B5EF4-FFF2-40B4-BE49-F238E27FC236}">
                <a16:creationId xmlns:a16="http://schemas.microsoft.com/office/drawing/2014/main" id="{5A5F8F5D-E629-0B5E-841A-663ADFB19B77}"/>
              </a:ext>
            </a:extLst>
          </p:cNvPr>
          <p:cNvSpPr/>
          <p:nvPr/>
        </p:nvSpPr>
        <p:spPr>
          <a:xfrm>
            <a:off x="3458111" y="2434365"/>
            <a:ext cx="2276835" cy="1366101"/>
          </a:xfrm>
          <a:custGeom>
            <a:avLst/>
            <a:gdLst>
              <a:gd name="connsiteX0" fmla="*/ 0 w 2276835"/>
              <a:gd name="connsiteY0" fmla="*/ 0 h 1366101"/>
              <a:gd name="connsiteX1" fmla="*/ 2276835 w 2276835"/>
              <a:gd name="connsiteY1" fmla="*/ 0 h 1366101"/>
              <a:gd name="connsiteX2" fmla="*/ 2276835 w 2276835"/>
              <a:gd name="connsiteY2" fmla="*/ 1366101 h 1366101"/>
              <a:gd name="connsiteX3" fmla="*/ 0 w 2276835"/>
              <a:gd name="connsiteY3" fmla="*/ 1366101 h 1366101"/>
              <a:gd name="connsiteX4" fmla="*/ 0 w 2276835"/>
              <a:gd name="connsiteY4" fmla="*/ 0 h 136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6835" h="1366101">
                <a:moveTo>
                  <a:pt x="0" y="0"/>
                </a:moveTo>
                <a:lnTo>
                  <a:pt x="2276835" y="0"/>
                </a:lnTo>
                <a:lnTo>
                  <a:pt x="2276835" y="1366101"/>
                </a:lnTo>
                <a:lnTo>
                  <a:pt x="0" y="1366101"/>
                </a:lnTo>
                <a:lnTo>
                  <a:pt x="0" y="0"/>
                </a:lnTo>
                <a:close/>
              </a:path>
            </a:pathLst>
          </a:custGeom>
          <a:solidFill>
            <a:srgbClr val="51AE52">
              <a:hueOff val="-136639"/>
              <a:satOff val="617"/>
              <a:lumOff val="110"/>
              <a:alphaOff val="0"/>
            </a:srgbClr>
          </a:solidFill>
          <a:ln w="12700" cap="flat" cmpd="sng" algn="ctr">
            <a:solidFill>
              <a:srgbClr val="F8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marL="0" marR="0" lvl="0" indent="0" algn="ctr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F8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Níquel (Ni) y sus minerales asociados.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8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7" name="Forma libre: forma 466">
            <a:extLst>
              <a:ext uri="{FF2B5EF4-FFF2-40B4-BE49-F238E27FC236}">
                <a16:creationId xmlns:a16="http://schemas.microsoft.com/office/drawing/2014/main" id="{52D43349-C596-AC65-B77E-63E481E5ED32}"/>
              </a:ext>
            </a:extLst>
          </p:cNvPr>
          <p:cNvSpPr/>
          <p:nvPr/>
        </p:nvSpPr>
        <p:spPr>
          <a:xfrm>
            <a:off x="5962630" y="2434365"/>
            <a:ext cx="2276835" cy="1366101"/>
          </a:xfrm>
          <a:custGeom>
            <a:avLst/>
            <a:gdLst>
              <a:gd name="connsiteX0" fmla="*/ 0 w 2276835"/>
              <a:gd name="connsiteY0" fmla="*/ 0 h 1366101"/>
              <a:gd name="connsiteX1" fmla="*/ 2276835 w 2276835"/>
              <a:gd name="connsiteY1" fmla="*/ 0 h 1366101"/>
              <a:gd name="connsiteX2" fmla="*/ 2276835 w 2276835"/>
              <a:gd name="connsiteY2" fmla="*/ 1366101 h 1366101"/>
              <a:gd name="connsiteX3" fmla="*/ 0 w 2276835"/>
              <a:gd name="connsiteY3" fmla="*/ 1366101 h 1366101"/>
              <a:gd name="connsiteX4" fmla="*/ 0 w 2276835"/>
              <a:gd name="connsiteY4" fmla="*/ 0 h 136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6835" h="1366101">
                <a:moveTo>
                  <a:pt x="0" y="0"/>
                </a:moveTo>
                <a:lnTo>
                  <a:pt x="2276835" y="0"/>
                </a:lnTo>
                <a:lnTo>
                  <a:pt x="2276835" y="1366101"/>
                </a:lnTo>
                <a:lnTo>
                  <a:pt x="0" y="1366101"/>
                </a:lnTo>
                <a:lnTo>
                  <a:pt x="0" y="0"/>
                </a:lnTo>
                <a:close/>
              </a:path>
            </a:pathLst>
          </a:custGeom>
          <a:solidFill>
            <a:srgbClr val="51AE52">
              <a:hueOff val="-273278"/>
              <a:satOff val="1234"/>
              <a:lumOff val="221"/>
              <a:alphaOff val="0"/>
            </a:srgbClr>
          </a:solidFill>
          <a:ln w="12700" cap="flat" cmpd="sng" algn="ctr">
            <a:solidFill>
              <a:srgbClr val="F8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marL="0" marR="0" lvl="0" indent="0" algn="ctr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F8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Zinc (Zn) y sus minerales asociados.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8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8" name="Forma libre: forma 467">
            <a:extLst>
              <a:ext uri="{FF2B5EF4-FFF2-40B4-BE49-F238E27FC236}">
                <a16:creationId xmlns:a16="http://schemas.microsoft.com/office/drawing/2014/main" id="{8234290B-052C-3008-CC1E-F4690FD40164}"/>
              </a:ext>
            </a:extLst>
          </p:cNvPr>
          <p:cNvSpPr/>
          <p:nvPr/>
        </p:nvSpPr>
        <p:spPr>
          <a:xfrm>
            <a:off x="8467150" y="2434365"/>
            <a:ext cx="2276835" cy="1366101"/>
          </a:xfrm>
          <a:custGeom>
            <a:avLst/>
            <a:gdLst>
              <a:gd name="connsiteX0" fmla="*/ 0 w 2276835"/>
              <a:gd name="connsiteY0" fmla="*/ 0 h 1366101"/>
              <a:gd name="connsiteX1" fmla="*/ 2276835 w 2276835"/>
              <a:gd name="connsiteY1" fmla="*/ 0 h 1366101"/>
              <a:gd name="connsiteX2" fmla="*/ 2276835 w 2276835"/>
              <a:gd name="connsiteY2" fmla="*/ 1366101 h 1366101"/>
              <a:gd name="connsiteX3" fmla="*/ 0 w 2276835"/>
              <a:gd name="connsiteY3" fmla="*/ 1366101 h 1366101"/>
              <a:gd name="connsiteX4" fmla="*/ 0 w 2276835"/>
              <a:gd name="connsiteY4" fmla="*/ 0 h 136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6835" h="1366101">
                <a:moveTo>
                  <a:pt x="0" y="0"/>
                </a:moveTo>
                <a:lnTo>
                  <a:pt x="2276835" y="0"/>
                </a:lnTo>
                <a:lnTo>
                  <a:pt x="2276835" y="1366101"/>
                </a:lnTo>
                <a:lnTo>
                  <a:pt x="0" y="1366101"/>
                </a:lnTo>
                <a:lnTo>
                  <a:pt x="0" y="0"/>
                </a:lnTo>
                <a:close/>
              </a:path>
            </a:pathLst>
          </a:custGeom>
          <a:solidFill>
            <a:srgbClr val="51AE52">
              <a:hueOff val="-409917"/>
              <a:satOff val="1851"/>
              <a:lumOff val="331"/>
              <a:alphaOff val="0"/>
            </a:srgbClr>
          </a:solidFill>
          <a:ln w="12700" cap="flat" cmpd="sng" algn="ctr">
            <a:solidFill>
              <a:srgbClr val="F8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marL="0" marR="0" lvl="0" indent="0" algn="ctr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F8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Metales del Grupo del Platino [Platino (Pt), Paladio (Pd), Rutenio (Ru), Rodio (Rh), Osmio (Os) e Iridio (Ir)] y sus minerales asociados.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8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9" name="Forma libre: forma 468">
            <a:extLst>
              <a:ext uri="{FF2B5EF4-FFF2-40B4-BE49-F238E27FC236}">
                <a16:creationId xmlns:a16="http://schemas.microsoft.com/office/drawing/2014/main" id="{43512E12-DBDD-C865-E14B-D64D1E7BE8A2}"/>
              </a:ext>
            </a:extLst>
          </p:cNvPr>
          <p:cNvSpPr/>
          <p:nvPr/>
        </p:nvSpPr>
        <p:spPr>
          <a:xfrm>
            <a:off x="953592" y="4028150"/>
            <a:ext cx="2276835" cy="1366101"/>
          </a:xfrm>
          <a:custGeom>
            <a:avLst/>
            <a:gdLst>
              <a:gd name="connsiteX0" fmla="*/ 0 w 2276835"/>
              <a:gd name="connsiteY0" fmla="*/ 0 h 1366101"/>
              <a:gd name="connsiteX1" fmla="*/ 2276835 w 2276835"/>
              <a:gd name="connsiteY1" fmla="*/ 0 h 1366101"/>
              <a:gd name="connsiteX2" fmla="*/ 2276835 w 2276835"/>
              <a:gd name="connsiteY2" fmla="*/ 1366101 h 1366101"/>
              <a:gd name="connsiteX3" fmla="*/ 0 w 2276835"/>
              <a:gd name="connsiteY3" fmla="*/ 1366101 h 1366101"/>
              <a:gd name="connsiteX4" fmla="*/ 0 w 2276835"/>
              <a:gd name="connsiteY4" fmla="*/ 0 h 136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6835" h="1366101">
                <a:moveTo>
                  <a:pt x="0" y="0"/>
                </a:moveTo>
                <a:lnTo>
                  <a:pt x="2276835" y="0"/>
                </a:lnTo>
                <a:lnTo>
                  <a:pt x="2276835" y="1366101"/>
                </a:lnTo>
                <a:lnTo>
                  <a:pt x="0" y="1366101"/>
                </a:lnTo>
                <a:lnTo>
                  <a:pt x="0" y="0"/>
                </a:lnTo>
                <a:close/>
              </a:path>
            </a:pathLst>
          </a:custGeom>
          <a:solidFill>
            <a:srgbClr val="51AE52">
              <a:hueOff val="-546556"/>
              <a:satOff val="2467"/>
              <a:lumOff val="441"/>
              <a:alphaOff val="0"/>
            </a:srgbClr>
          </a:solidFill>
          <a:ln w="12700" cap="flat" cmpd="sng" algn="ctr">
            <a:solidFill>
              <a:srgbClr val="F8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marL="0" marR="0" lvl="0" indent="0" algn="ctr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F8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Hierro (Fe) y sus minerales asociados.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8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0" name="Forma libre: forma 469">
            <a:extLst>
              <a:ext uri="{FF2B5EF4-FFF2-40B4-BE49-F238E27FC236}">
                <a16:creationId xmlns:a16="http://schemas.microsoft.com/office/drawing/2014/main" id="{B682BC66-D9BC-78B1-A240-F6E4713DFF98}"/>
              </a:ext>
            </a:extLst>
          </p:cNvPr>
          <p:cNvSpPr/>
          <p:nvPr/>
        </p:nvSpPr>
        <p:spPr>
          <a:xfrm>
            <a:off x="3458111" y="4028150"/>
            <a:ext cx="2276835" cy="1366101"/>
          </a:xfrm>
          <a:custGeom>
            <a:avLst/>
            <a:gdLst>
              <a:gd name="connsiteX0" fmla="*/ 0 w 2276835"/>
              <a:gd name="connsiteY0" fmla="*/ 0 h 1366101"/>
              <a:gd name="connsiteX1" fmla="*/ 2276835 w 2276835"/>
              <a:gd name="connsiteY1" fmla="*/ 0 h 1366101"/>
              <a:gd name="connsiteX2" fmla="*/ 2276835 w 2276835"/>
              <a:gd name="connsiteY2" fmla="*/ 1366101 h 1366101"/>
              <a:gd name="connsiteX3" fmla="*/ 0 w 2276835"/>
              <a:gd name="connsiteY3" fmla="*/ 1366101 h 1366101"/>
              <a:gd name="connsiteX4" fmla="*/ 0 w 2276835"/>
              <a:gd name="connsiteY4" fmla="*/ 0 h 136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6835" h="1366101">
                <a:moveTo>
                  <a:pt x="0" y="0"/>
                </a:moveTo>
                <a:lnTo>
                  <a:pt x="2276835" y="0"/>
                </a:lnTo>
                <a:lnTo>
                  <a:pt x="2276835" y="1366101"/>
                </a:lnTo>
                <a:lnTo>
                  <a:pt x="0" y="1366101"/>
                </a:lnTo>
                <a:lnTo>
                  <a:pt x="0" y="0"/>
                </a:lnTo>
                <a:close/>
              </a:path>
            </a:pathLst>
          </a:custGeom>
          <a:solidFill>
            <a:srgbClr val="51AE52">
              <a:hueOff val="-683194"/>
              <a:satOff val="3084"/>
              <a:lumOff val="552"/>
              <a:alphaOff val="0"/>
            </a:srgbClr>
          </a:solidFill>
          <a:ln w="12700" cap="flat" cmpd="sng" algn="ctr">
            <a:solidFill>
              <a:srgbClr val="F8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marL="0" marR="0" lvl="0" indent="0" algn="ctr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F8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Manganeso (Mn) y sus minerales asociados.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8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1" name="Forma libre: forma 470">
            <a:extLst>
              <a:ext uri="{FF2B5EF4-FFF2-40B4-BE49-F238E27FC236}">
                <a16:creationId xmlns:a16="http://schemas.microsoft.com/office/drawing/2014/main" id="{BB89B0B7-CD17-D0EF-0DF2-36408EC8F5C3}"/>
              </a:ext>
            </a:extLst>
          </p:cNvPr>
          <p:cNvSpPr/>
          <p:nvPr/>
        </p:nvSpPr>
        <p:spPr>
          <a:xfrm>
            <a:off x="5962630" y="4028150"/>
            <a:ext cx="2276835" cy="1366101"/>
          </a:xfrm>
          <a:custGeom>
            <a:avLst/>
            <a:gdLst>
              <a:gd name="connsiteX0" fmla="*/ 0 w 2276835"/>
              <a:gd name="connsiteY0" fmla="*/ 0 h 1366101"/>
              <a:gd name="connsiteX1" fmla="*/ 2276835 w 2276835"/>
              <a:gd name="connsiteY1" fmla="*/ 0 h 1366101"/>
              <a:gd name="connsiteX2" fmla="*/ 2276835 w 2276835"/>
              <a:gd name="connsiteY2" fmla="*/ 1366101 h 1366101"/>
              <a:gd name="connsiteX3" fmla="*/ 0 w 2276835"/>
              <a:gd name="connsiteY3" fmla="*/ 1366101 h 1366101"/>
              <a:gd name="connsiteX4" fmla="*/ 0 w 2276835"/>
              <a:gd name="connsiteY4" fmla="*/ 0 h 136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6835" h="1366101">
                <a:moveTo>
                  <a:pt x="0" y="0"/>
                </a:moveTo>
                <a:lnTo>
                  <a:pt x="2276835" y="0"/>
                </a:lnTo>
                <a:lnTo>
                  <a:pt x="2276835" y="1366101"/>
                </a:lnTo>
                <a:lnTo>
                  <a:pt x="0" y="1366101"/>
                </a:lnTo>
                <a:lnTo>
                  <a:pt x="0" y="0"/>
                </a:lnTo>
                <a:close/>
              </a:path>
            </a:pathLst>
          </a:custGeom>
          <a:solidFill>
            <a:srgbClr val="51AE52">
              <a:hueOff val="-819833"/>
              <a:satOff val="3701"/>
              <a:lumOff val="662"/>
              <a:alphaOff val="0"/>
            </a:srgbClr>
          </a:solidFill>
          <a:ln w="12700" cap="flat" cmpd="sng" algn="ctr">
            <a:solidFill>
              <a:srgbClr val="F8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marL="0" marR="0" lvl="0" indent="0" algn="ctr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F8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Carbón metalúrgico.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8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2" name="Forma libre: forma 471">
            <a:extLst>
              <a:ext uri="{FF2B5EF4-FFF2-40B4-BE49-F238E27FC236}">
                <a16:creationId xmlns:a16="http://schemas.microsoft.com/office/drawing/2014/main" id="{A8501915-501D-DFFD-42B1-2C77000C7D08}"/>
              </a:ext>
            </a:extLst>
          </p:cNvPr>
          <p:cNvSpPr/>
          <p:nvPr/>
        </p:nvSpPr>
        <p:spPr>
          <a:xfrm>
            <a:off x="8467150" y="4028150"/>
            <a:ext cx="2276835" cy="1366101"/>
          </a:xfrm>
          <a:custGeom>
            <a:avLst/>
            <a:gdLst>
              <a:gd name="connsiteX0" fmla="*/ 0 w 2276835"/>
              <a:gd name="connsiteY0" fmla="*/ 0 h 1366101"/>
              <a:gd name="connsiteX1" fmla="*/ 2276835 w 2276835"/>
              <a:gd name="connsiteY1" fmla="*/ 0 h 1366101"/>
              <a:gd name="connsiteX2" fmla="*/ 2276835 w 2276835"/>
              <a:gd name="connsiteY2" fmla="*/ 1366101 h 1366101"/>
              <a:gd name="connsiteX3" fmla="*/ 0 w 2276835"/>
              <a:gd name="connsiteY3" fmla="*/ 1366101 h 1366101"/>
              <a:gd name="connsiteX4" fmla="*/ 0 w 2276835"/>
              <a:gd name="connsiteY4" fmla="*/ 0 h 136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6835" h="1366101">
                <a:moveTo>
                  <a:pt x="0" y="0"/>
                </a:moveTo>
                <a:lnTo>
                  <a:pt x="2276835" y="0"/>
                </a:lnTo>
                <a:lnTo>
                  <a:pt x="2276835" y="1366101"/>
                </a:lnTo>
                <a:lnTo>
                  <a:pt x="0" y="1366101"/>
                </a:lnTo>
                <a:lnTo>
                  <a:pt x="0" y="0"/>
                </a:lnTo>
                <a:close/>
              </a:path>
            </a:pathLst>
          </a:custGeom>
          <a:solidFill>
            <a:srgbClr val="51AE52">
              <a:hueOff val="-956472"/>
              <a:satOff val="4318"/>
              <a:lumOff val="772"/>
              <a:alphaOff val="0"/>
            </a:srgbClr>
          </a:solidFill>
          <a:ln w="12700" cap="flat" cmpd="sng" algn="ctr">
            <a:solidFill>
              <a:srgbClr val="F8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marL="0" marR="0" lvl="0" indent="0" algn="ctr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F8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Fosfatos [fosforita o roca fosfórica (P</a:t>
            </a:r>
            <a:r>
              <a:rPr kumimoji="0" lang="es-ES" sz="1800" b="0" i="0" u="none" strike="noStrike" kern="1200" cap="none" spc="0" normalizeH="0" baseline="-25000" noProof="0">
                <a:ln>
                  <a:noFill/>
                </a:ln>
                <a:solidFill>
                  <a:srgbClr val="F8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F8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</a:t>
            </a:r>
            <a:r>
              <a:rPr kumimoji="0" lang="es-ES" sz="1800" b="0" i="0" u="none" strike="noStrike" kern="1200" cap="none" spc="0" normalizeH="0" baseline="-25000" noProof="0">
                <a:ln>
                  <a:noFill/>
                </a:ln>
                <a:solidFill>
                  <a:srgbClr val="F8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  <a:r>
              <a: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F8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&gt; 20 %) y roca fosfática (P</a:t>
            </a:r>
            <a:r>
              <a:rPr kumimoji="0" lang="es-ES" sz="1800" b="0" i="0" u="none" strike="noStrike" kern="1200" cap="none" spc="0" normalizeH="0" baseline="-25000" noProof="0">
                <a:ln>
                  <a:noFill/>
                </a:ln>
                <a:solidFill>
                  <a:srgbClr val="F8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F8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</a:t>
            </a:r>
            <a:r>
              <a:rPr kumimoji="0" lang="es-ES" sz="1800" b="0" i="0" u="none" strike="noStrike" kern="1200" cap="none" spc="0" normalizeH="0" baseline="-25000" noProof="0">
                <a:ln>
                  <a:noFill/>
                </a:ln>
                <a:solidFill>
                  <a:srgbClr val="F8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 </a:t>
            </a:r>
            <a:r>
              <a: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F8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&lt; 20 %)] y sus minerales asociados.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8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3" name="Forma libre: forma 472">
            <a:extLst>
              <a:ext uri="{FF2B5EF4-FFF2-40B4-BE49-F238E27FC236}">
                <a16:creationId xmlns:a16="http://schemas.microsoft.com/office/drawing/2014/main" id="{339EF177-7C93-C64E-7DA1-E8E50060C11F}"/>
              </a:ext>
            </a:extLst>
          </p:cNvPr>
          <p:cNvSpPr/>
          <p:nvPr/>
        </p:nvSpPr>
        <p:spPr>
          <a:xfrm>
            <a:off x="953592" y="5621935"/>
            <a:ext cx="2276835" cy="1366101"/>
          </a:xfrm>
          <a:custGeom>
            <a:avLst/>
            <a:gdLst>
              <a:gd name="connsiteX0" fmla="*/ 0 w 2276835"/>
              <a:gd name="connsiteY0" fmla="*/ 0 h 1366101"/>
              <a:gd name="connsiteX1" fmla="*/ 2276835 w 2276835"/>
              <a:gd name="connsiteY1" fmla="*/ 0 h 1366101"/>
              <a:gd name="connsiteX2" fmla="*/ 2276835 w 2276835"/>
              <a:gd name="connsiteY2" fmla="*/ 1366101 h 1366101"/>
              <a:gd name="connsiteX3" fmla="*/ 0 w 2276835"/>
              <a:gd name="connsiteY3" fmla="*/ 1366101 h 1366101"/>
              <a:gd name="connsiteX4" fmla="*/ 0 w 2276835"/>
              <a:gd name="connsiteY4" fmla="*/ 0 h 136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6835" h="1366101">
                <a:moveTo>
                  <a:pt x="0" y="0"/>
                </a:moveTo>
                <a:lnTo>
                  <a:pt x="2276835" y="0"/>
                </a:lnTo>
                <a:lnTo>
                  <a:pt x="2276835" y="1366101"/>
                </a:lnTo>
                <a:lnTo>
                  <a:pt x="0" y="1366101"/>
                </a:lnTo>
                <a:lnTo>
                  <a:pt x="0" y="0"/>
                </a:lnTo>
                <a:close/>
              </a:path>
            </a:pathLst>
          </a:custGeom>
          <a:solidFill>
            <a:srgbClr val="51AE52">
              <a:hueOff val="-1093111"/>
              <a:satOff val="4935"/>
              <a:lumOff val="883"/>
              <a:alphaOff val="0"/>
            </a:srgbClr>
          </a:solidFill>
          <a:ln w="12700" cap="flat" cmpd="sng" algn="ctr">
            <a:solidFill>
              <a:srgbClr val="F8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marL="0" marR="0" lvl="0" indent="0" algn="ctr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F8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Minerales de Magnesio (Mg) y sus minerales asociados.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8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4" name="Forma libre: forma 473">
            <a:extLst>
              <a:ext uri="{FF2B5EF4-FFF2-40B4-BE49-F238E27FC236}">
                <a16:creationId xmlns:a16="http://schemas.microsoft.com/office/drawing/2014/main" id="{CF3A96DE-33DB-044E-B859-6E39EDEED24A}"/>
              </a:ext>
            </a:extLst>
          </p:cNvPr>
          <p:cNvSpPr/>
          <p:nvPr/>
        </p:nvSpPr>
        <p:spPr>
          <a:xfrm>
            <a:off x="3458111" y="5621935"/>
            <a:ext cx="2276835" cy="1366101"/>
          </a:xfrm>
          <a:custGeom>
            <a:avLst/>
            <a:gdLst>
              <a:gd name="connsiteX0" fmla="*/ 0 w 2276835"/>
              <a:gd name="connsiteY0" fmla="*/ 0 h 1366101"/>
              <a:gd name="connsiteX1" fmla="*/ 2276835 w 2276835"/>
              <a:gd name="connsiteY1" fmla="*/ 0 h 1366101"/>
              <a:gd name="connsiteX2" fmla="*/ 2276835 w 2276835"/>
              <a:gd name="connsiteY2" fmla="*/ 1366101 h 1366101"/>
              <a:gd name="connsiteX3" fmla="*/ 0 w 2276835"/>
              <a:gd name="connsiteY3" fmla="*/ 1366101 h 1366101"/>
              <a:gd name="connsiteX4" fmla="*/ 0 w 2276835"/>
              <a:gd name="connsiteY4" fmla="*/ 0 h 136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6835" h="1366101">
                <a:moveTo>
                  <a:pt x="0" y="0"/>
                </a:moveTo>
                <a:lnTo>
                  <a:pt x="2276835" y="0"/>
                </a:lnTo>
                <a:lnTo>
                  <a:pt x="2276835" y="1366101"/>
                </a:lnTo>
                <a:lnTo>
                  <a:pt x="0" y="1366101"/>
                </a:lnTo>
                <a:lnTo>
                  <a:pt x="0" y="0"/>
                </a:lnTo>
                <a:close/>
              </a:path>
            </a:pathLst>
          </a:custGeom>
          <a:solidFill>
            <a:srgbClr val="51AE52">
              <a:hueOff val="-1229750"/>
              <a:satOff val="5552"/>
              <a:lumOff val="993"/>
              <a:alphaOff val="0"/>
            </a:srgbClr>
          </a:solidFill>
          <a:ln w="12700" cap="flat" cmpd="sng" algn="ctr">
            <a:solidFill>
              <a:srgbClr val="F8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marL="0" marR="0" lvl="0" indent="0" algn="ctr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F8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Bauxita y demás minerales de Aluminio, y sus minerales asociados.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8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5" name="Forma libre: forma 474">
            <a:extLst>
              <a:ext uri="{FF2B5EF4-FFF2-40B4-BE49-F238E27FC236}">
                <a16:creationId xmlns:a16="http://schemas.microsoft.com/office/drawing/2014/main" id="{12148649-4E6D-4B8A-BBF6-ECF860EA552F}"/>
              </a:ext>
            </a:extLst>
          </p:cNvPr>
          <p:cNvSpPr/>
          <p:nvPr/>
        </p:nvSpPr>
        <p:spPr>
          <a:xfrm>
            <a:off x="5962630" y="5621935"/>
            <a:ext cx="2276835" cy="1366101"/>
          </a:xfrm>
          <a:custGeom>
            <a:avLst/>
            <a:gdLst>
              <a:gd name="connsiteX0" fmla="*/ 0 w 2276835"/>
              <a:gd name="connsiteY0" fmla="*/ 0 h 1366101"/>
              <a:gd name="connsiteX1" fmla="*/ 2276835 w 2276835"/>
              <a:gd name="connsiteY1" fmla="*/ 0 h 1366101"/>
              <a:gd name="connsiteX2" fmla="*/ 2276835 w 2276835"/>
              <a:gd name="connsiteY2" fmla="*/ 1366101 h 1366101"/>
              <a:gd name="connsiteX3" fmla="*/ 0 w 2276835"/>
              <a:gd name="connsiteY3" fmla="*/ 1366101 h 1366101"/>
              <a:gd name="connsiteX4" fmla="*/ 0 w 2276835"/>
              <a:gd name="connsiteY4" fmla="*/ 0 h 136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6835" h="1366101">
                <a:moveTo>
                  <a:pt x="0" y="0"/>
                </a:moveTo>
                <a:lnTo>
                  <a:pt x="2276835" y="0"/>
                </a:lnTo>
                <a:lnTo>
                  <a:pt x="2276835" y="1366101"/>
                </a:lnTo>
                <a:lnTo>
                  <a:pt x="0" y="1366101"/>
                </a:lnTo>
                <a:lnTo>
                  <a:pt x="0" y="0"/>
                </a:lnTo>
                <a:close/>
              </a:path>
            </a:pathLst>
          </a:custGeom>
          <a:solidFill>
            <a:srgbClr val="51AE52">
              <a:hueOff val="-1366389"/>
              <a:satOff val="6169"/>
              <a:lumOff val="1103"/>
              <a:alphaOff val="0"/>
            </a:srgbClr>
          </a:solidFill>
          <a:ln w="12700" cap="flat" cmpd="sng" algn="ctr">
            <a:solidFill>
              <a:srgbClr val="F8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marL="0" marR="0" lvl="0" indent="0" algn="ctr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F8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Oro (Au) y sus minerales asociados o concentrados.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8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6" name="Forma libre: forma 475">
            <a:extLst>
              <a:ext uri="{FF2B5EF4-FFF2-40B4-BE49-F238E27FC236}">
                <a16:creationId xmlns:a16="http://schemas.microsoft.com/office/drawing/2014/main" id="{8CE8B7B0-9C95-0834-C5F6-46EAFD889109}"/>
              </a:ext>
            </a:extLst>
          </p:cNvPr>
          <p:cNvSpPr/>
          <p:nvPr/>
        </p:nvSpPr>
        <p:spPr>
          <a:xfrm>
            <a:off x="8467150" y="5621935"/>
            <a:ext cx="2276835" cy="1366101"/>
          </a:xfrm>
          <a:custGeom>
            <a:avLst/>
            <a:gdLst>
              <a:gd name="connsiteX0" fmla="*/ 0 w 2276835"/>
              <a:gd name="connsiteY0" fmla="*/ 0 h 1366101"/>
              <a:gd name="connsiteX1" fmla="*/ 2276835 w 2276835"/>
              <a:gd name="connsiteY1" fmla="*/ 0 h 1366101"/>
              <a:gd name="connsiteX2" fmla="*/ 2276835 w 2276835"/>
              <a:gd name="connsiteY2" fmla="*/ 1366101 h 1366101"/>
              <a:gd name="connsiteX3" fmla="*/ 0 w 2276835"/>
              <a:gd name="connsiteY3" fmla="*/ 1366101 h 1366101"/>
              <a:gd name="connsiteX4" fmla="*/ 0 w 2276835"/>
              <a:gd name="connsiteY4" fmla="*/ 0 h 136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6835" h="1366101">
                <a:moveTo>
                  <a:pt x="0" y="0"/>
                </a:moveTo>
                <a:lnTo>
                  <a:pt x="2276835" y="0"/>
                </a:lnTo>
                <a:lnTo>
                  <a:pt x="2276835" y="1366101"/>
                </a:lnTo>
                <a:lnTo>
                  <a:pt x="0" y="1366101"/>
                </a:lnTo>
                <a:lnTo>
                  <a:pt x="0" y="0"/>
                </a:lnTo>
                <a:close/>
              </a:path>
            </a:pathLst>
          </a:custGeom>
          <a:solidFill>
            <a:srgbClr val="51AE52">
              <a:hueOff val="-1503028"/>
              <a:satOff val="6786"/>
              <a:lumOff val="1213"/>
              <a:alphaOff val="0"/>
            </a:srgbClr>
          </a:solidFill>
          <a:ln w="12700" cap="flat" cmpd="sng" algn="ctr">
            <a:solidFill>
              <a:srgbClr val="F8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marL="0" marR="0" lvl="0" indent="0" algn="ctr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F8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Esmeraldas y sus minerales asociados.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8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7" name="Forma libre: forma 476">
            <a:extLst>
              <a:ext uri="{FF2B5EF4-FFF2-40B4-BE49-F238E27FC236}">
                <a16:creationId xmlns:a16="http://schemas.microsoft.com/office/drawing/2014/main" id="{346869D0-00D9-C6C9-3F4A-D1869481C789}"/>
              </a:ext>
            </a:extLst>
          </p:cNvPr>
          <p:cNvSpPr/>
          <p:nvPr/>
        </p:nvSpPr>
        <p:spPr>
          <a:xfrm>
            <a:off x="953592" y="7215720"/>
            <a:ext cx="2276835" cy="1366101"/>
          </a:xfrm>
          <a:custGeom>
            <a:avLst/>
            <a:gdLst>
              <a:gd name="connsiteX0" fmla="*/ 0 w 2276835"/>
              <a:gd name="connsiteY0" fmla="*/ 0 h 1366101"/>
              <a:gd name="connsiteX1" fmla="*/ 2276835 w 2276835"/>
              <a:gd name="connsiteY1" fmla="*/ 0 h 1366101"/>
              <a:gd name="connsiteX2" fmla="*/ 2276835 w 2276835"/>
              <a:gd name="connsiteY2" fmla="*/ 1366101 h 1366101"/>
              <a:gd name="connsiteX3" fmla="*/ 0 w 2276835"/>
              <a:gd name="connsiteY3" fmla="*/ 1366101 h 1366101"/>
              <a:gd name="connsiteX4" fmla="*/ 0 w 2276835"/>
              <a:gd name="connsiteY4" fmla="*/ 0 h 136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6835" h="1366101">
                <a:moveTo>
                  <a:pt x="0" y="0"/>
                </a:moveTo>
                <a:lnTo>
                  <a:pt x="2276835" y="0"/>
                </a:lnTo>
                <a:lnTo>
                  <a:pt x="2276835" y="1366101"/>
                </a:lnTo>
                <a:lnTo>
                  <a:pt x="0" y="1366101"/>
                </a:lnTo>
                <a:lnTo>
                  <a:pt x="0" y="0"/>
                </a:lnTo>
                <a:close/>
              </a:path>
            </a:pathLst>
          </a:custGeom>
          <a:solidFill>
            <a:srgbClr val="51AE52">
              <a:hueOff val="-1639667"/>
              <a:satOff val="7402"/>
              <a:lumOff val="1324"/>
              <a:alphaOff val="0"/>
            </a:srgbClr>
          </a:solidFill>
          <a:ln w="12700" cap="flat" cmpd="sng" algn="ctr">
            <a:solidFill>
              <a:srgbClr val="F8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marL="0" marR="0" lvl="0" indent="0" algn="ctr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F8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Materiales de construcción, limitados únicamente a arenas, gravas y arcillas.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8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8" name="Forma libre: forma 477">
            <a:extLst>
              <a:ext uri="{FF2B5EF4-FFF2-40B4-BE49-F238E27FC236}">
                <a16:creationId xmlns:a16="http://schemas.microsoft.com/office/drawing/2014/main" id="{923C9DEC-6E72-1D94-CF89-8856ED9C5B9F}"/>
              </a:ext>
            </a:extLst>
          </p:cNvPr>
          <p:cNvSpPr/>
          <p:nvPr/>
        </p:nvSpPr>
        <p:spPr>
          <a:xfrm>
            <a:off x="3458111" y="7215720"/>
            <a:ext cx="2276835" cy="1366101"/>
          </a:xfrm>
          <a:custGeom>
            <a:avLst/>
            <a:gdLst>
              <a:gd name="connsiteX0" fmla="*/ 0 w 2276835"/>
              <a:gd name="connsiteY0" fmla="*/ 0 h 1366101"/>
              <a:gd name="connsiteX1" fmla="*/ 2276835 w 2276835"/>
              <a:gd name="connsiteY1" fmla="*/ 0 h 1366101"/>
              <a:gd name="connsiteX2" fmla="*/ 2276835 w 2276835"/>
              <a:gd name="connsiteY2" fmla="*/ 1366101 h 1366101"/>
              <a:gd name="connsiteX3" fmla="*/ 0 w 2276835"/>
              <a:gd name="connsiteY3" fmla="*/ 1366101 h 1366101"/>
              <a:gd name="connsiteX4" fmla="*/ 0 w 2276835"/>
              <a:gd name="connsiteY4" fmla="*/ 0 h 136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6835" h="1366101">
                <a:moveTo>
                  <a:pt x="0" y="0"/>
                </a:moveTo>
                <a:lnTo>
                  <a:pt x="2276835" y="0"/>
                </a:lnTo>
                <a:lnTo>
                  <a:pt x="2276835" y="1366101"/>
                </a:lnTo>
                <a:lnTo>
                  <a:pt x="0" y="1366101"/>
                </a:lnTo>
                <a:lnTo>
                  <a:pt x="0" y="0"/>
                </a:lnTo>
                <a:close/>
              </a:path>
            </a:pathLst>
          </a:custGeom>
          <a:solidFill>
            <a:srgbClr val="51AE52">
              <a:hueOff val="-1776305"/>
              <a:satOff val="8019"/>
              <a:lumOff val="1434"/>
              <a:alphaOff val="0"/>
            </a:srgbClr>
          </a:solidFill>
          <a:ln w="12700" cap="flat" cmpd="sng" algn="ctr">
            <a:solidFill>
              <a:srgbClr val="F8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marL="0" marR="0" lvl="0" indent="0" algn="ctr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F8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Arenas silíceas, Silicio (Si) y sus minerales asociados.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8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9" name="Forma libre: forma 478">
            <a:extLst>
              <a:ext uri="{FF2B5EF4-FFF2-40B4-BE49-F238E27FC236}">
                <a16:creationId xmlns:a16="http://schemas.microsoft.com/office/drawing/2014/main" id="{1CB9393E-25CD-2429-EB3B-C23FF0C1FC6D}"/>
              </a:ext>
            </a:extLst>
          </p:cNvPr>
          <p:cNvSpPr/>
          <p:nvPr/>
        </p:nvSpPr>
        <p:spPr>
          <a:xfrm>
            <a:off x="5962630" y="7215720"/>
            <a:ext cx="2276835" cy="1366101"/>
          </a:xfrm>
          <a:custGeom>
            <a:avLst/>
            <a:gdLst>
              <a:gd name="connsiteX0" fmla="*/ 0 w 2276835"/>
              <a:gd name="connsiteY0" fmla="*/ 0 h 1366101"/>
              <a:gd name="connsiteX1" fmla="*/ 2276835 w 2276835"/>
              <a:gd name="connsiteY1" fmla="*/ 0 h 1366101"/>
              <a:gd name="connsiteX2" fmla="*/ 2276835 w 2276835"/>
              <a:gd name="connsiteY2" fmla="*/ 1366101 h 1366101"/>
              <a:gd name="connsiteX3" fmla="*/ 0 w 2276835"/>
              <a:gd name="connsiteY3" fmla="*/ 1366101 h 1366101"/>
              <a:gd name="connsiteX4" fmla="*/ 0 w 2276835"/>
              <a:gd name="connsiteY4" fmla="*/ 0 h 136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6835" h="1366101">
                <a:moveTo>
                  <a:pt x="0" y="0"/>
                </a:moveTo>
                <a:lnTo>
                  <a:pt x="2276835" y="0"/>
                </a:lnTo>
                <a:lnTo>
                  <a:pt x="2276835" y="1366101"/>
                </a:lnTo>
                <a:lnTo>
                  <a:pt x="0" y="1366101"/>
                </a:lnTo>
                <a:lnTo>
                  <a:pt x="0" y="0"/>
                </a:lnTo>
                <a:close/>
              </a:path>
            </a:pathLst>
          </a:custGeom>
          <a:solidFill>
            <a:srgbClr val="51AE52">
              <a:hueOff val="-1912944"/>
              <a:satOff val="8636"/>
              <a:lumOff val="1544"/>
              <a:alphaOff val="0"/>
            </a:srgbClr>
          </a:solidFill>
          <a:ln w="12700" cap="flat" cmpd="sng" algn="ctr">
            <a:solidFill>
              <a:srgbClr val="F8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marL="0" marR="0" lvl="0" indent="0" algn="ctr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F8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Caliza y sus minerales asociados.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8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0" name="Forma libre: forma 479">
            <a:extLst>
              <a:ext uri="{FF2B5EF4-FFF2-40B4-BE49-F238E27FC236}">
                <a16:creationId xmlns:a16="http://schemas.microsoft.com/office/drawing/2014/main" id="{0B57FED8-7704-F6CD-5BEA-ACA9C2CC8C0F}"/>
              </a:ext>
            </a:extLst>
          </p:cNvPr>
          <p:cNvSpPr/>
          <p:nvPr/>
        </p:nvSpPr>
        <p:spPr>
          <a:xfrm>
            <a:off x="8467150" y="7215720"/>
            <a:ext cx="2276835" cy="1366101"/>
          </a:xfrm>
          <a:custGeom>
            <a:avLst/>
            <a:gdLst>
              <a:gd name="connsiteX0" fmla="*/ 0 w 2276835"/>
              <a:gd name="connsiteY0" fmla="*/ 0 h 1366101"/>
              <a:gd name="connsiteX1" fmla="*/ 2276835 w 2276835"/>
              <a:gd name="connsiteY1" fmla="*/ 0 h 1366101"/>
              <a:gd name="connsiteX2" fmla="*/ 2276835 w 2276835"/>
              <a:gd name="connsiteY2" fmla="*/ 1366101 h 1366101"/>
              <a:gd name="connsiteX3" fmla="*/ 0 w 2276835"/>
              <a:gd name="connsiteY3" fmla="*/ 1366101 h 1366101"/>
              <a:gd name="connsiteX4" fmla="*/ 0 w 2276835"/>
              <a:gd name="connsiteY4" fmla="*/ 0 h 136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6835" h="1366101">
                <a:moveTo>
                  <a:pt x="0" y="0"/>
                </a:moveTo>
                <a:lnTo>
                  <a:pt x="2276835" y="0"/>
                </a:lnTo>
                <a:lnTo>
                  <a:pt x="2276835" y="1366101"/>
                </a:lnTo>
                <a:lnTo>
                  <a:pt x="0" y="1366101"/>
                </a:lnTo>
                <a:lnTo>
                  <a:pt x="0" y="0"/>
                </a:lnTo>
                <a:close/>
              </a:path>
            </a:pathLst>
          </a:custGeom>
          <a:solidFill>
            <a:srgbClr val="51AE52">
              <a:hueOff val="-2049583"/>
              <a:satOff val="9253"/>
              <a:lumOff val="1655"/>
              <a:alphaOff val="0"/>
            </a:srgbClr>
          </a:solidFill>
          <a:ln w="12700" cap="flat" cmpd="sng" algn="ctr">
            <a:solidFill>
              <a:srgbClr val="F8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marL="0" marR="0" lvl="0" indent="0" algn="ctr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F8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Yeso y sus minerales asociados.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8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1" name="Forma libre: forma 480">
            <a:extLst>
              <a:ext uri="{FF2B5EF4-FFF2-40B4-BE49-F238E27FC236}">
                <a16:creationId xmlns:a16="http://schemas.microsoft.com/office/drawing/2014/main" id="{837723DD-1C24-7470-DB86-A7FFB5B4066F}"/>
              </a:ext>
            </a:extLst>
          </p:cNvPr>
          <p:cNvSpPr/>
          <p:nvPr/>
        </p:nvSpPr>
        <p:spPr>
          <a:xfrm>
            <a:off x="4710371" y="8809505"/>
            <a:ext cx="2276835" cy="1366101"/>
          </a:xfrm>
          <a:custGeom>
            <a:avLst/>
            <a:gdLst>
              <a:gd name="connsiteX0" fmla="*/ 0 w 2276835"/>
              <a:gd name="connsiteY0" fmla="*/ 0 h 1366101"/>
              <a:gd name="connsiteX1" fmla="*/ 2276835 w 2276835"/>
              <a:gd name="connsiteY1" fmla="*/ 0 h 1366101"/>
              <a:gd name="connsiteX2" fmla="*/ 2276835 w 2276835"/>
              <a:gd name="connsiteY2" fmla="*/ 1366101 h 1366101"/>
              <a:gd name="connsiteX3" fmla="*/ 0 w 2276835"/>
              <a:gd name="connsiteY3" fmla="*/ 1366101 h 1366101"/>
              <a:gd name="connsiteX4" fmla="*/ 0 w 2276835"/>
              <a:gd name="connsiteY4" fmla="*/ 0 h 136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6835" h="1366101">
                <a:moveTo>
                  <a:pt x="0" y="0"/>
                </a:moveTo>
                <a:lnTo>
                  <a:pt x="2276835" y="0"/>
                </a:lnTo>
                <a:lnTo>
                  <a:pt x="2276835" y="1366101"/>
                </a:lnTo>
                <a:lnTo>
                  <a:pt x="0" y="1366101"/>
                </a:lnTo>
                <a:lnTo>
                  <a:pt x="0" y="0"/>
                </a:lnTo>
                <a:close/>
              </a:path>
            </a:pathLst>
          </a:custGeom>
          <a:solidFill>
            <a:srgbClr val="51AE52">
              <a:hueOff val="-2186222"/>
              <a:satOff val="9870"/>
              <a:lumOff val="1765"/>
              <a:alphaOff val="0"/>
            </a:srgbClr>
          </a:solidFill>
          <a:ln w="12700" cap="flat" cmpd="sng" algn="ctr">
            <a:solidFill>
              <a:srgbClr val="F8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marL="0" marR="0" lvl="0" indent="0" algn="ctr" defTabSz="8001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F8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Cromo y sus minerales asociados.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8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2" name="Marcador de contenido 1">
            <a:extLst>
              <a:ext uri="{FF2B5EF4-FFF2-40B4-BE49-F238E27FC236}">
                <a16:creationId xmlns:a16="http://schemas.microsoft.com/office/drawing/2014/main" id="{3CFC2075-EED2-5CF4-4F06-9BE5296FD692}"/>
              </a:ext>
            </a:extLst>
          </p:cNvPr>
          <p:cNvSpPr txBox="1">
            <a:spLocks/>
          </p:cNvSpPr>
          <p:nvPr/>
        </p:nvSpPr>
        <p:spPr>
          <a:xfrm>
            <a:off x="-61605" y="10675593"/>
            <a:ext cx="4741892" cy="3333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76961" indent="-376961" algn="l" defTabSz="1507846" rtl="0" eaLnBrk="1" latinLnBrk="0" hangingPunct="1">
              <a:lnSpc>
                <a:spcPct val="90000"/>
              </a:lnSpc>
              <a:spcBef>
                <a:spcPts val="1649"/>
              </a:spcBef>
              <a:buFont typeface="Arial" panose="020B0604020202020204" pitchFamily="34" charset="0"/>
              <a:buChar char="•"/>
              <a:defRPr sz="46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130884" indent="-376961" algn="l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Char char="•"/>
              <a:defRPr sz="3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84807" indent="-376961" algn="l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Char char="•"/>
              <a:defRPr sz="32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638730" indent="-376961" algn="l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Char char="•"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392653" indent="-376961" algn="l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Char char="•"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146575" indent="-376961" algn="l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Char char="•"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900498" indent="-376961" algn="l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Char char="•"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654421" indent="-376961" algn="l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Char char="•"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08344" indent="-376961" algn="l" defTabSz="1507846" rtl="0" eaLnBrk="1" latinLnBrk="0" hangingPunct="1">
              <a:lnSpc>
                <a:spcPct val="90000"/>
              </a:lnSpc>
              <a:spcBef>
                <a:spcPts val="824"/>
              </a:spcBef>
              <a:buFont typeface="Arial" panose="020B0604020202020204" pitchFamily="34" charset="0"/>
              <a:buChar char="•"/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507846" rtl="0" eaLnBrk="1" fontAlgn="auto" latinLnBrk="0" hangingPunct="1">
              <a:lnSpc>
                <a:spcPct val="90000"/>
              </a:lnSpc>
              <a:spcBef>
                <a:spcPts val="1649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CO" sz="1400" b="1" i="1" u="none" strike="noStrike" kern="1200" cap="none" spc="0" normalizeH="0" baseline="0" noProof="0" dirty="0">
                <a:ln>
                  <a:noFill/>
                </a:ln>
                <a:solidFill>
                  <a:srgbClr val="42404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Resolución ANM No. </a:t>
            </a:r>
            <a:r>
              <a:rPr kumimoji="0" lang="es-CO" sz="1400" b="1" i="1" u="none" strike="noStrike" kern="1200" cap="none" spc="0" normalizeH="0" baseline="0" noProof="0" dirty="0">
                <a:ln>
                  <a:noFill/>
                </a:ln>
                <a:solidFill>
                  <a:srgbClr val="F8FFFF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1006 del 30 de noviembre de 2023.</a:t>
            </a:r>
            <a:endParaRPr kumimoji="0" lang="es-CO" sz="1400" b="1" i="1" u="none" strike="noStrike" kern="1200" cap="none" spc="0" normalizeH="0" baseline="0" noProof="0" dirty="0">
              <a:ln>
                <a:noFill/>
              </a:ln>
              <a:solidFill>
                <a:srgbClr val="42404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83" name="Grupo 482">
            <a:extLst>
              <a:ext uri="{FF2B5EF4-FFF2-40B4-BE49-F238E27FC236}">
                <a16:creationId xmlns:a16="http://schemas.microsoft.com/office/drawing/2014/main" id="{ED305D93-ECF1-776C-EA28-28A8E9A983B7}"/>
              </a:ext>
            </a:extLst>
          </p:cNvPr>
          <p:cNvGrpSpPr/>
          <p:nvPr/>
        </p:nvGrpSpPr>
        <p:grpSpPr>
          <a:xfrm>
            <a:off x="14352110" y="-277392"/>
            <a:ext cx="6469998" cy="12042844"/>
            <a:chOff x="14352110" y="-277392"/>
            <a:chExt cx="6469998" cy="12042844"/>
          </a:xfrm>
          <a:blipFill>
            <a:blip r:embed="rId3"/>
            <a:stretch>
              <a:fillRect/>
            </a:stretch>
          </a:blipFill>
        </p:grpSpPr>
        <p:sp>
          <p:nvSpPr>
            <p:cNvPr id="484" name="Rectángulo: esquinas redondeadas 483">
              <a:extLst>
                <a:ext uri="{FF2B5EF4-FFF2-40B4-BE49-F238E27FC236}">
                  <a16:creationId xmlns:a16="http://schemas.microsoft.com/office/drawing/2014/main" id="{81B67EDE-D897-9B8E-C533-0580FD14E921}"/>
                </a:ext>
              </a:extLst>
            </p:cNvPr>
            <p:cNvSpPr/>
            <p:nvPr/>
          </p:nvSpPr>
          <p:spPr>
            <a:xfrm rot="18223304">
              <a:off x="10958082" y="3116636"/>
              <a:ext cx="8224073" cy="1436017"/>
            </a:xfrm>
            <a:prstGeom prst="roundRect">
              <a:avLst>
                <a:gd name="adj" fmla="val 37367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  <p:sp>
          <p:nvSpPr>
            <p:cNvPr id="485" name="Rectángulo: esquinas redondeadas 484">
              <a:extLst>
                <a:ext uri="{FF2B5EF4-FFF2-40B4-BE49-F238E27FC236}">
                  <a16:creationId xmlns:a16="http://schemas.microsoft.com/office/drawing/2014/main" id="{3F9C7784-A839-4A95-1030-94A1076BF3DE}"/>
                </a:ext>
              </a:extLst>
            </p:cNvPr>
            <p:cNvSpPr/>
            <p:nvPr/>
          </p:nvSpPr>
          <p:spPr>
            <a:xfrm rot="18223304">
              <a:off x="11243686" y="5080618"/>
              <a:ext cx="8772989" cy="1436017"/>
            </a:xfrm>
            <a:prstGeom prst="roundRect">
              <a:avLst>
                <a:gd name="adj" fmla="val 37367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  <p:sp>
          <p:nvSpPr>
            <p:cNvPr id="486" name="Rectángulo: esquinas redondeadas 485">
              <a:extLst>
                <a:ext uri="{FF2B5EF4-FFF2-40B4-BE49-F238E27FC236}">
                  <a16:creationId xmlns:a16="http://schemas.microsoft.com/office/drawing/2014/main" id="{A423AD5E-436C-436F-EFBA-14E03A347710}"/>
                </a:ext>
              </a:extLst>
            </p:cNvPr>
            <p:cNvSpPr/>
            <p:nvPr/>
          </p:nvSpPr>
          <p:spPr>
            <a:xfrm rot="18223304">
              <a:off x="13239651" y="5308898"/>
              <a:ext cx="8224073" cy="1436017"/>
            </a:xfrm>
            <a:prstGeom prst="roundRect">
              <a:avLst>
                <a:gd name="adj" fmla="val 37367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  <p:sp>
          <p:nvSpPr>
            <p:cNvPr id="487" name="Rectángulo: esquinas redondeadas 486">
              <a:extLst>
                <a:ext uri="{FF2B5EF4-FFF2-40B4-BE49-F238E27FC236}">
                  <a16:creationId xmlns:a16="http://schemas.microsoft.com/office/drawing/2014/main" id="{6002870A-8F87-363C-5866-C0C0FF8E5FD8}"/>
                </a:ext>
              </a:extLst>
            </p:cNvPr>
            <p:cNvSpPr/>
            <p:nvPr/>
          </p:nvSpPr>
          <p:spPr>
            <a:xfrm rot="18223304">
              <a:off x="14306451" y="6581634"/>
              <a:ext cx="8224073" cy="1436017"/>
            </a:xfrm>
            <a:prstGeom prst="roundRect">
              <a:avLst>
                <a:gd name="adj" fmla="val 37367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  <p:sp>
          <p:nvSpPr>
            <p:cNvPr id="488" name="Rectángulo: esquinas redondeadas 487">
              <a:extLst>
                <a:ext uri="{FF2B5EF4-FFF2-40B4-BE49-F238E27FC236}">
                  <a16:creationId xmlns:a16="http://schemas.microsoft.com/office/drawing/2014/main" id="{E5567673-F243-7D34-2380-DDA000C18EFF}"/>
                </a:ext>
              </a:extLst>
            </p:cNvPr>
            <p:cNvSpPr/>
            <p:nvPr/>
          </p:nvSpPr>
          <p:spPr>
            <a:xfrm rot="18223304">
              <a:off x="15992063" y="6935407"/>
              <a:ext cx="8224073" cy="1436017"/>
            </a:xfrm>
            <a:prstGeom prst="roundRect">
              <a:avLst>
                <a:gd name="adj" fmla="val 37367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</p:grpSp>
    </p:spTree>
    <p:extLst>
      <p:ext uri="{BB962C8B-B14F-4D97-AF65-F5344CB8AC3E}">
        <p14:creationId xmlns:p14="http://schemas.microsoft.com/office/powerpoint/2010/main" val="2518980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0E69B3E3-7EB1-2E53-392A-9F6DFAFE7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778" y="360634"/>
            <a:ext cx="17098196" cy="1304721"/>
          </a:xfrm>
        </p:spPr>
        <p:txBody>
          <a:bodyPr>
            <a:normAutofit fontScale="90000"/>
          </a:bodyPr>
          <a:lstStyle/>
          <a:p>
            <a:r>
              <a:rPr lang="es-CO" sz="6600" spc="640" dirty="0"/>
              <a:t>RECURSOS Y RESERVAS</a:t>
            </a:r>
            <a:br>
              <a:rPr lang="es-CO" sz="6500" spc="640" dirty="0"/>
            </a:br>
            <a:r>
              <a:rPr lang="es-CO" sz="2600" spc="415" dirty="0">
                <a:solidFill>
                  <a:srgbClr val="6CA65D"/>
                </a:solidFill>
                <a:latin typeface="Calibri Light" panose="020F0302020204030204"/>
              </a:rPr>
              <a:t>MINERALES ESTRATÉGICOS</a:t>
            </a:r>
          </a:p>
        </p:txBody>
      </p:sp>
      <p:sp>
        <p:nvSpPr>
          <p:cNvPr id="4" name="object 275">
            <a:extLst>
              <a:ext uri="{FF2B5EF4-FFF2-40B4-BE49-F238E27FC236}">
                <a16:creationId xmlns:a16="http://schemas.microsoft.com/office/drawing/2014/main" id="{BC104302-36B2-CC30-6DF5-CF18FFA9F364}"/>
              </a:ext>
            </a:extLst>
          </p:cNvPr>
          <p:cNvSpPr/>
          <p:nvPr/>
        </p:nvSpPr>
        <p:spPr>
          <a:xfrm>
            <a:off x="1268778" y="1633615"/>
            <a:ext cx="17585055" cy="53340"/>
          </a:xfrm>
          <a:custGeom>
            <a:avLst/>
            <a:gdLst/>
            <a:ahLst/>
            <a:cxnLst/>
            <a:rect l="l" t="t" r="r" b="b"/>
            <a:pathLst>
              <a:path w="17585055" h="53339">
                <a:moveTo>
                  <a:pt x="17584689" y="0"/>
                </a:moveTo>
                <a:lnTo>
                  <a:pt x="0" y="0"/>
                </a:lnTo>
                <a:lnTo>
                  <a:pt x="0" y="52909"/>
                </a:lnTo>
                <a:lnTo>
                  <a:pt x="17584689" y="52909"/>
                </a:lnTo>
                <a:lnTo>
                  <a:pt x="17584689" y="0"/>
                </a:lnTo>
                <a:close/>
              </a:path>
            </a:pathLst>
          </a:custGeom>
          <a:solidFill>
            <a:srgbClr val="9BC45F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0" name="object 256">
            <a:extLst>
              <a:ext uri="{FF2B5EF4-FFF2-40B4-BE49-F238E27FC236}">
                <a16:creationId xmlns:a16="http://schemas.microsoft.com/office/drawing/2014/main" id="{80E9FEC3-FED4-8B3A-8D39-A0ED9DF864BA}"/>
              </a:ext>
            </a:extLst>
          </p:cNvPr>
          <p:cNvSpPr txBox="1"/>
          <p:nvPr/>
        </p:nvSpPr>
        <p:spPr>
          <a:xfrm>
            <a:off x="7380358" y="8074439"/>
            <a:ext cx="6394119" cy="3371436"/>
          </a:xfrm>
          <a:prstGeom prst="rect">
            <a:avLst/>
          </a:prstGeom>
        </p:spPr>
        <p:txBody>
          <a:bodyPr vert="horz" wrap="square" lIns="0" tIns="16510" rIns="0" bIns="0" numCol="2" rtlCol="0">
            <a:spAutoFit/>
          </a:bodyPr>
          <a:lstStyle/>
          <a:p>
            <a:pPr marL="12700">
              <a:spcBef>
                <a:spcPts val="130"/>
              </a:spcBef>
            </a:pPr>
            <a:r>
              <a:rPr lang="es-CO" sz="1600" b="1" spc="175" dirty="0">
                <a:solidFill>
                  <a:srgbClr val="4E4D4D"/>
                </a:solidFill>
                <a:latin typeface="Calibri"/>
                <a:cs typeface="Calibri"/>
              </a:rPr>
              <a:t>UNIDADES</a:t>
            </a:r>
          </a:p>
          <a:p>
            <a:pPr marL="12700">
              <a:spcBef>
                <a:spcPts val="130"/>
              </a:spcBef>
            </a:pPr>
            <a:r>
              <a:rPr sz="1600" spc="175" dirty="0">
                <a:solidFill>
                  <a:srgbClr val="4E4D4D"/>
                </a:solidFill>
                <a:latin typeface="Calibri"/>
                <a:cs typeface="Calibri"/>
              </a:rPr>
              <a:t>*</a:t>
            </a:r>
            <a:r>
              <a:rPr lang="es-CO" sz="1600" spc="175" dirty="0" err="1">
                <a:solidFill>
                  <a:srgbClr val="4E4D4D"/>
                </a:solidFill>
                <a:latin typeface="Calibri"/>
                <a:cs typeface="Calibri"/>
              </a:rPr>
              <a:t>Mlb</a:t>
            </a: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: Millones de libras</a:t>
            </a:r>
          </a:p>
          <a:p>
            <a:pPr marL="12700">
              <a:spcBef>
                <a:spcPts val="130"/>
              </a:spcBef>
            </a:pP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*</a:t>
            </a:r>
            <a:r>
              <a:rPr lang="es-CO" sz="1600" spc="175" dirty="0" err="1">
                <a:solidFill>
                  <a:srgbClr val="4E4D4D"/>
                </a:solidFill>
                <a:latin typeface="Calibri"/>
                <a:cs typeface="Calibri"/>
              </a:rPr>
              <a:t>Moz</a:t>
            </a: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: Millones de onzas</a:t>
            </a:r>
          </a:p>
          <a:p>
            <a:pPr marL="12700">
              <a:spcBef>
                <a:spcPts val="130"/>
              </a:spcBef>
            </a:pP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*Mt: Millones de toneladas</a:t>
            </a:r>
          </a:p>
          <a:p>
            <a:pPr marL="12700">
              <a:spcBef>
                <a:spcPts val="130"/>
              </a:spcBef>
            </a:pP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*t: Toneladas</a:t>
            </a: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r>
              <a:rPr lang="es-CO" sz="1600" b="1" spc="175" dirty="0">
                <a:solidFill>
                  <a:srgbClr val="4E4D4D"/>
                </a:solidFill>
                <a:latin typeface="Calibri"/>
                <a:cs typeface="Calibri"/>
              </a:rPr>
              <a:t>EXPEDIENTES INVOLUCRADOS</a:t>
            </a: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: </a:t>
            </a:r>
          </a:p>
          <a:p>
            <a:pPr marL="12700">
              <a:spcBef>
                <a:spcPts val="130"/>
              </a:spcBef>
            </a:pP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*Carbón Coquizable: 79.</a:t>
            </a:r>
          </a:p>
          <a:p>
            <a:pPr marL="12700">
              <a:spcBef>
                <a:spcPts val="130"/>
              </a:spcBef>
            </a:pP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*Carbón Térmico: 106.</a:t>
            </a:r>
          </a:p>
          <a:p>
            <a:pPr marL="12700">
              <a:spcBef>
                <a:spcPts val="130"/>
              </a:spcBef>
            </a:pP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*Cobre: 9. </a:t>
            </a:r>
          </a:p>
          <a:p>
            <a:pPr marL="12700">
              <a:spcBef>
                <a:spcPts val="130"/>
              </a:spcBef>
            </a:pP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*Minerales de Molibdeno: 2.</a:t>
            </a:r>
          </a:p>
          <a:p>
            <a:pPr marL="12700">
              <a:spcBef>
                <a:spcPts val="130"/>
              </a:spcBef>
            </a:pP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*Minerales de Níquel: 1. </a:t>
            </a:r>
          </a:p>
          <a:p>
            <a:pPr marL="12700">
              <a:spcBef>
                <a:spcPts val="130"/>
              </a:spcBef>
            </a:pP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*Oro: 94. </a:t>
            </a:r>
          </a:p>
          <a:p>
            <a:pPr marL="12700">
              <a:spcBef>
                <a:spcPts val="130"/>
              </a:spcBef>
            </a:pP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*Plata: 22. </a:t>
            </a:r>
          </a:p>
          <a:p>
            <a:pPr marL="12700">
              <a:spcBef>
                <a:spcPts val="130"/>
              </a:spcBef>
            </a:pP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*Platino: 13. </a:t>
            </a:r>
          </a:p>
        </p:txBody>
      </p:sp>
      <p:graphicFrame>
        <p:nvGraphicFramePr>
          <p:cNvPr id="601" name="Tabla 600">
            <a:extLst>
              <a:ext uri="{FF2B5EF4-FFF2-40B4-BE49-F238E27FC236}">
                <a16:creationId xmlns:a16="http://schemas.microsoft.com/office/drawing/2014/main" id="{0C9CF9BD-839D-C25D-8631-328D2E9063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6175953"/>
              </p:ext>
            </p:extLst>
          </p:nvPr>
        </p:nvGraphicFramePr>
        <p:xfrm>
          <a:off x="2419762" y="2261428"/>
          <a:ext cx="15120000" cy="5245060"/>
        </p:xfrm>
        <a:graphic>
          <a:graphicData uri="http://schemas.openxmlformats.org/drawingml/2006/table">
            <a:tbl>
              <a:tblPr/>
              <a:tblGrid>
                <a:gridCol w="4125771">
                  <a:extLst>
                    <a:ext uri="{9D8B030D-6E8A-4147-A177-3AD203B41FA5}">
                      <a16:colId xmlns:a16="http://schemas.microsoft.com/office/drawing/2014/main" val="2847483501"/>
                    </a:ext>
                  </a:extLst>
                </a:gridCol>
                <a:gridCol w="1990129">
                  <a:extLst>
                    <a:ext uri="{9D8B030D-6E8A-4147-A177-3AD203B41FA5}">
                      <a16:colId xmlns:a16="http://schemas.microsoft.com/office/drawing/2014/main" val="1465088580"/>
                    </a:ext>
                  </a:extLst>
                </a:gridCol>
                <a:gridCol w="2228943">
                  <a:extLst>
                    <a:ext uri="{9D8B030D-6E8A-4147-A177-3AD203B41FA5}">
                      <a16:colId xmlns:a16="http://schemas.microsoft.com/office/drawing/2014/main" val="259830589"/>
                    </a:ext>
                  </a:extLst>
                </a:gridCol>
                <a:gridCol w="2228943">
                  <a:extLst>
                    <a:ext uri="{9D8B030D-6E8A-4147-A177-3AD203B41FA5}">
                      <a16:colId xmlns:a16="http://schemas.microsoft.com/office/drawing/2014/main" val="2522401067"/>
                    </a:ext>
                  </a:extLst>
                </a:gridCol>
                <a:gridCol w="2273107">
                  <a:extLst>
                    <a:ext uri="{9D8B030D-6E8A-4147-A177-3AD203B41FA5}">
                      <a16:colId xmlns:a16="http://schemas.microsoft.com/office/drawing/2014/main" val="2730740763"/>
                    </a:ext>
                  </a:extLst>
                </a:gridCol>
                <a:gridCol w="2273107">
                  <a:extLst>
                    <a:ext uri="{9D8B030D-6E8A-4147-A177-3AD203B41FA5}">
                      <a16:colId xmlns:a16="http://schemas.microsoft.com/office/drawing/2014/main" val="1796938704"/>
                    </a:ext>
                  </a:extLst>
                </a:gridCol>
              </a:tblGrid>
              <a:tr h="755274"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s-CO" sz="2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Mineral / Roca</a:t>
                      </a:r>
                      <a:endParaRPr lang="es-CO" sz="2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lumMod val="65000"/>
                        <a:lumOff val="3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s-CO" sz="2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Recursos Inferidos</a:t>
                      </a:r>
                      <a:endParaRPr lang="es-CO" sz="2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lumMod val="65000"/>
                        <a:lumOff val="3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s-CO" sz="2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Recursos Indicados </a:t>
                      </a:r>
                      <a:endParaRPr lang="es-CO" sz="2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lumMod val="65000"/>
                        <a:lumOff val="3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s-CO" sz="2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Recursos Medidos</a:t>
                      </a:r>
                      <a:endParaRPr lang="es-CO" sz="2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lumMod val="65000"/>
                        <a:lumOff val="3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s-CO" sz="2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Reservas Probables</a:t>
                      </a:r>
                      <a:endParaRPr lang="es-CO" sz="2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lumMod val="65000"/>
                        <a:lumOff val="3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s-CO" sz="2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Reservas Probadas</a:t>
                      </a:r>
                      <a:endParaRPr lang="es-CO" sz="2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lumMod val="65000"/>
                        <a:lumOff val="3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2134301"/>
                  </a:ext>
                </a:extLst>
              </a:tr>
              <a:tr h="565059"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s-CO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Carbón Coquizable (Mt)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309,04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197,19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148,79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103,55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59,78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8308065"/>
                  </a:ext>
                </a:extLst>
              </a:tr>
              <a:tr h="565059"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s-CO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Carbón Térmico (Mt)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1.365,82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1.451,83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2.291,27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560,98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426,50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0027166"/>
                  </a:ext>
                </a:extLst>
              </a:tr>
              <a:tr h="565059"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s-CO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Cobre (</a:t>
                      </a:r>
                      <a:r>
                        <a:rPr lang="es-CO" sz="2400" b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Mlb</a:t>
                      </a:r>
                      <a:r>
                        <a:rPr lang="es-CO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) 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8.817,07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7.000,82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377,30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3.997,84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27,72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8513741"/>
                  </a:ext>
                </a:extLst>
              </a:tr>
              <a:tr h="534373"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s-CO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Minerales de Molibdeno (</a:t>
                      </a:r>
                      <a:r>
                        <a:rPr lang="es-CO" sz="2400" b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Mlb</a:t>
                      </a:r>
                      <a:r>
                        <a:rPr lang="es-CO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)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601,50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72,00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33,00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endParaRPr lang="es-CO" sz="2400" b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endParaRPr lang="es-CO" sz="2400" b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5233864"/>
                  </a:ext>
                </a:extLst>
              </a:tr>
              <a:tr h="565059"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s-CO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Minerales de Níquel (Mt)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0,10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1,48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1,08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0,12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0,22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6313322"/>
                  </a:ext>
                </a:extLst>
              </a:tr>
              <a:tr h="565059"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s-CO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Oro (</a:t>
                      </a:r>
                      <a:r>
                        <a:rPr lang="es-CO" sz="2400" b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Moz</a:t>
                      </a:r>
                      <a:r>
                        <a:rPr lang="es-CO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) 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75,66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80,22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97,30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26,15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24,66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1114327"/>
                  </a:ext>
                </a:extLst>
              </a:tr>
              <a:tr h="565059"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s-CO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Plata (</a:t>
                      </a:r>
                      <a:r>
                        <a:rPr lang="es-CO" sz="2400" b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Moz</a:t>
                      </a:r>
                      <a:r>
                        <a:rPr lang="es-CO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)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459,92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136,03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25,19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90,22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7,02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254534"/>
                  </a:ext>
                </a:extLst>
              </a:tr>
              <a:tr h="565059"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s-CO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Platino (t)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fontAlgn="b"/>
                      <a:r>
                        <a:rPr lang="es-CO" sz="2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25,80</a:t>
                      </a:r>
                      <a:endParaRPr lang="es-CO" sz="2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fontAlgn="b"/>
                      <a:r>
                        <a:rPr lang="es-CO" sz="2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30,55</a:t>
                      </a:r>
                      <a:endParaRPr lang="es-CO" sz="2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fontAlgn="b"/>
                      <a:r>
                        <a:rPr lang="es-CO" sz="2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85,17</a:t>
                      </a:r>
                      <a:endParaRPr lang="es-CO" sz="2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fontAlgn="b"/>
                      <a:r>
                        <a:rPr lang="es-CO" sz="2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26,43</a:t>
                      </a:r>
                      <a:endParaRPr lang="es-CO" sz="2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fontAlgn="b"/>
                      <a:r>
                        <a:rPr lang="es-CO" sz="2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1,38</a:t>
                      </a:r>
                      <a:endParaRPr lang="es-CO" sz="2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8680385"/>
                  </a:ext>
                </a:extLst>
              </a:tr>
            </a:tbl>
          </a:graphicData>
        </a:graphic>
      </p:graphicFrame>
      <p:sp>
        <p:nvSpPr>
          <p:cNvPr id="821" name="CuadroTexto 820">
            <a:extLst>
              <a:ext uri="{FF2B5EF4-FFF2-40B4-BE49-F238E27FC236}">
                <a16:creationId xmlns:a16="http://schemas.microsoft.com/office/drawing/2014/main" id="{618BFF14-BEFA-BD65-15EC-4F12C3403129}"/>
              </a:ext>
            </a:extLst>
          </p:cNvPr>
          <p:cNvSpPr txBox="1"/>
          <p:nvPr/>
        </p:nvSpPr>
        <p:spPr>
          <a:xfrm>
            <a:off x="17047522" y="10094505"/>
            <a:ext cx="351057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1" i="1" u="none" strike="noStrike" kern="0" cap="none" spc="175" normalizeH="0" baseline="0" noProof="0" dirty="0">
                <a:ln>
                  <a:noFill/>
                </a:ln>
                <a:solidFill>
                  <a:srgbClr val="F8FFFF">
                    <a:lumMod val="10000"/>
                  </a:srgbClr>
                </a:solidFill>
                <a:effectLst/>
                <a:uLnTx/>
                <a:uFillTx/>
                <a:latin typeface="Calibri"/>
                <a:cs typeface="Calibri"/>
              </a:rPr>
              <a:t>Información a 06/08/2024</a:t>
            </a:r>
            <a:endParaRPr kumimoji="0" lang="es-CO" sz="1600" b="1" i="1" u="none" strike="noStrike" kern="0" cap="none" spc="0" normalizeH="0" baseline="0" noProof="0" dirty="0">
              <a:ln>
                <a:noFill/>
              </a:ln>
              <a:solidFill>
                <a:srgbClr val="F8FFFF">
                  <a:lumMod val="10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33602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75">
            <a:extLst>
              <a:ext uri="{FF2B5EF4-FFF2-40B4-BE49-F238E27FC236}">
                <a16:creationId xmlns:a16="http://schemas.microsoft.com/office/drawing/2014/main" id="{BC104302-36B2-CC30-6DF5-CF18FFA9F364}"/>
              </a:ext>
            </a:extLst>
          </p:cNvPr>
          <p:cNvSpPr/>
          <p:nvPr/>
        </p:nvSpPr>
        <p:spPr>
          <a:xfrm>
            <a:off x="1268778" y="1633615"/>
            <a:ext cx="17585055" cy="53340"/>
          </a:xfrm>
          <a:custGeom>
            <a:avLst/>
            <a:gdLst/>
            <a:ahLst/>
            <a:cxnLst/>
            <a:rect l="l" t="t" r="r" b="b"/>
            <a:pathLst>
              <a:path w="17585055" h="53339">
                <a:moveTo>
                  <a:pt x="17584689" y="0"/>
                </a:moveTo>
                <a:lnTo>
                  <a:pt x="0" y="0"/>
                </a:lnTo>
                <a:lnTo>
                  <a:pt x="0" y="52909"/>
                </a:lnTo>
                <a:lnTo>
                  <a:pt x="17584689" y="52909"/>
                </a:lnTo>
                <a:lnTo>
                  <a:pt x="17584689" y="0"/>
                </a:lnTo>
                <a:close/>
              </a:path>
            </a:pathLst>
          </a:custGeom>
          <a:solidFill>
            <a:srgbClr val="9BC45F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E2FA7CCF-742B-0E39-D7A4-604C75C187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765385"/>
              </p:ext>
            </p:extLst>
          </p:nvPr>
        </p:nvGraphicFramePr>
        <p:xfrm>
          <a:off x="2428575" y="2284516"/>
          <a:ext cx="15120000" cy="4679999"/>
        </p:xfrm>
        <a:graphic>
          <a:graphicData uri="http://schemas.openxmlformats.org/drawingml/2006/table">
            <a:tbl>
              <a:tblPr/>
              <a:tblGrid>
                <a:gridCol w="4335075">
                  <a:extLst>
                    <a:ext uri="{9D8B030D-6E8A-4147-A177-3AD203B41FA5}">
                      <a16:colId xmlns:a16="http://schemas.microsoft.com/office/drawing/2014/main" val="2847483501"/>
                    </a:ext>
                  </a:extLst>
                </a:gridCol>
                <a:gridCol w="1864051">
                  <a:extLst>
                    <a:ext uri="{9D8B030D-6E8A-4147-A177-3AD203B41FA5}">
                      <a16:colId xmlns:a16="http://schemas.microsoft.com/office/drawing/2014/main" val="1465088580"/>
                    </a:ext>
                  </a:extLst>
                </a:gridCol>
                <a:gridCol w="2080407">
                  <a:extLst>
                    <a:ext uri="{9D8B030D-6E8A-4147-A177-3AD203B41FA5}">
                      <a16:colId xmlns:a16="http://schemas.microsoft.com/office/drawing/2014/main" val="259830589"/>
                    </a:ext>
                  </a:extLst>
                </a:gridCol>
                <a:gridCol w="2080407">
                  <a:extLst>
                    <a:ext uri="{9D8B030D-6E8A-4147-A177-3AD203B41FA5}">
                      <a16:colId xmlns:a16="http://schemas.microsoft.com/office/drawing/2014/main" val="2522401067"/>
                    </a:ext>
                  </a:extLst>
                </a:gridCol>
                <a:gridCol w="2380030">
                  <a:extLst>
                    <a:ext uri="{9D8B030D-6E8A-4147-A177-3AD203B41FA5}">
                      <a16:colId xmlns:a16="http://schemas.microsoft.com/office/drawing/2014/main" val="2730740763"/>
                    </a:ext>
                  </a:extLst>
                </a:gridCol>
                <a:gridCol w="2380030">
                  <a:extLst>
                    <a:ext uri="{9D8B030D-6E8A-4147-A177-3AD203B41FA5}">
                      <a16:colId xmlns:a16="http://schemas.microsoft.com/office/drawing/2014/main" val="965159811"/>
                    </a:ext>
                  </a:extLst>
                </a:gridCol>
              </a:tblGrid>
              <a:tr h="797021"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fontAlgn="ctr"/>
                      <a:r>
                        <a:rPr lang="es-CO" sz="2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Mineral / Roca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lumMod val="65000"/>
                        <a:lumOff val="3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fontAlgn="ctr"/>
                      <a:r>
                        <a:rPr lang="es-CO" sz="2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Recursos Inferidos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lumMod val="65000"/>
                        <a:lumOff val="3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fontAlgn="ctr"/>
                      <a:r>
                        <a:rPr lang="es-CO" sz="2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Recursos Indicados 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lumMod val="65000"/>
                        <a:lumOff val="3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fontAlgn="ctr"/>
                      <a:r>
                        <a:rPr lang="es-CO" sz="2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Recursos Medidos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lumMod val="65000"/>
                        <a:lumOff val="3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fontAlgn="ctr"/>
                      <a:r>
                        <a:rPr lang="es-CO" sz="2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Reservas Probables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lumMod val="65000"/>
                        <a:lumOff val="3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fontAlgn="ctr"/>
                      <a:r>
                        <a:rPr lang="es-CO" sz="2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Reservas Probadas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lumMod val="65000"/>
                        <a:lumOff val="3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2134301"/>
                  </a:ext>
                </a:extLst>
              </a:tr>
              <a:tr h="647163"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s-CO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Bauxita (Mt)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endParaRPr lang="es-CO" sz="2400" b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0,19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34,08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0,07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24,27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8308065"/>
                  </a:ext>
                </a:extLst>
              </a:tr>
              <a:tr h="647163"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s-CO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Mineral de Hierro (Mt)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64,99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38,30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63,75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3,28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6,41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8513741"/>
                  </a:ext>
                </a:extLst>
              </a:tr>
              <a:tr h="647163"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s-CO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Mineral de Zinc (Mt)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0,03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0,17</a:t>
                      </a:r>
                      <a:endParaRPr lang="es-CO" sz="2400" b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0,07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0,12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0,01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5233864"/>
                  </a:ext>
                </a:extLst>
              </a:tr>
              <a:tr h="647163"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s-CO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Roca Fosfórica (Mt)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1,08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0,67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1,27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0,45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0,54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1114327"/>
                  </a:ext>
                </a:extLst>
              </a:tr>
              <a:tr h="647163"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s-CO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Roca o Piedra Caliza (Mt)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3.243,54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871,97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819,19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238,00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133,95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254534"/>
                  </a:ext>
                </a:extLst>
              </a:tr>
              <a:tr h="647163"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s-CO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Yeso (Mt)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11,69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22,93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21,35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12,60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7,29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8680385"/>
                  </a:ext>
                </a:extLst>
              </a:tr>
            </a:tbl>
          </a:graphicData>
        </a:graphic>
      </p:graphicFrame>
      <p:sp>
        <p:nvSpPr>
          <p:cNvPr id="5" name="object 256">
            <a:extLst>
              <a:ext uri="{FF2B5EF4-FFF2-40B4-BE49-F238E27FC236}">
                <a16:creationId xmlns:a16="http://schemas.microsoft.com/office/drawing/2014/main" id="{CFD7A1B3-7634-0B51-2B38-DD1A8C7A1EFA}"/>
              </a:ext>
            </a:extLst>
          </p:cNvPr>
          <p:cNvSpPr txBox="1"/>
          <p:nvPr/>
        </p:nvSpPr>
        <p:spPr>
          <a:xfrm>
            <a:off x="7364789" y="7626090"/>
            <a:ext cx="6394119" cy="3371436"/>
          </a:xfrm>
          <a:prstGeom prst="rect">
            <a:avLst/>
          </a:prstGeom>
        </p:spPr>
        <p:txBody>
          <a:bodyPr vert="horz" wrap="square" lIns="0" tIns="16510" rIns="0" bIns="0" numCol="2" rtlCol="0">
            <a:spAutoFit/>
          </a:bodyPr>
          <a:lstStyle/>
          <a:p>
            <a:pPr marL="12700">
              <a:spcBef>
                <a:spcPts val="130"/>
              </a:spcBef>
            </a:pPr>
            <a:r>
              <a:rPr lang="es-CO" sz="1600" b="1" spc="175" dirty="0">
                <a:solidFill>
                  <a:srgbClr val="4E4D4D"/>
                </a:solidFill>
                <a:latin typeface="Calibri"/>
                <a:cs typeface="Calibri"/>
              </a:rPr>
              <a:t>UNIDADES</a:t>
            </a:r>
          </a:p>
          <a:p>
            <a:pPr marL="12700">
              <a:spcBef>
                <a:spcPts val="130"/>
              </a:spcBef>
            </a:pP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*Mt: Millones de toneladas</a:t>
            </a: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r>
              <a:rPr lang="es-CO" sz="1600" b="1" spc="175" dirty="0">
                <a:solidFill>
                  <a:srgbClr val="4E4D4D"/>
                </a:solidFill>
                <a:latin typeface="Calibri"/>
                <a:cs typeface="Calibri"/>
              </a:rPr>
              <a:t>EXPEDIENTES INVOLUCRADOS</a:t>
            </a: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: </a:t>
            </a:r>
          </a:p>
          <a:p>
            <a:pPr marL="12700">
              <a:spcBef>
                <a:spcPts val="130"/>
              </a:spcBef>
            </a:pP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*Bauxita: 2. </a:t>
            </a:r>
          </a:p>
          <a:p>
            <a:pPr marL="12700">
              <a:spcBef>
                <a:spcPts val="130"/>
              </a:spcBef>
            </a:pP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*Mineral de hierro: 4. </a:t>
            </a:r>
          </a:p>
          <a:p>
            <a:pPr marL="12700">
              <a:spcBef>
                <a:spcPts val="130"/>
              </a:spcBef>
            </a:pP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*Mineral de zinc: 2.</a:t>
            </a:r>
          </a:p>
          <a:p>
            <a:pPr marL="12700">
              <a:spcBef>
                <a:spcPts val="130"/>
              </a:spcBef>
            </a:pP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*Roca Fosfórica: 2. </a:t>
            </a:r>
          </a:p>
          <a:p>
            <a:pPr marL="12700">
              <a:spcBef>
                <a:spcPts val="130"/>
              </a:spcBef>
            </a:pP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*Roca o piedra caliza: 43. </a:t>
            </a:r>
          </a:p>
          <a:p>
            <a:pPr marL="12700">
              <a:spcBef>
                <a:spcPts val="130"/>
              </a:spcBef>
            </a:pP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*Yeso: 7.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A25BC58-6054-9FE5-0766-867E15C415DF}"/>
              </a:ext>
            </a:extLst>
          </p:cNvPr>
          <p:cNvSpPr txBox="1"/>
          <p:nvPr/>
        </p:nvSpPr>
        <p:spPr>
          <a:xfrm>
            <a:off x="17047522" y="10094505"/>
            <a:ext cx="351057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1" i="1" u="none" strike="noStrike" kern="0" cap="none" spc="175" normalizeH="0" baseline="0" noProof="0" dirty="0">
                <a:ln>
                  <a:noFill/>
                </a:ln>
                <a:solidFill>
                  <a:srgbClr val="F8FFFF">
                    <a:lumMod val="10000"/>
                  </a:srgbClr>
                </a:solidFill>
                <a:effectLst/>
                <a:uLnTx/>
                <a:uFillTx/>
                <a:latin typeface="Calibri"/>
                <a:cs typeface="Calibri"/>
              </a:rPr>
              <a:t>Información a 06/08/2024</a:t>
            </a:r>
            <a:endParaRPr kumimoji="0" lang="es-CO" sz="1600" b="1" i="1" u="none" strike="noStrike" kern="0" cap="none" spc="0" normalizeH="0" baseline="0" noProof="0" dirty="0">
              <a:ln>
                <a:noFill/>
              </a:ln>
              <a:solidFill>
                <a:srgbClr val="F8FFFF">
                  <a:lumMod val="1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1" name="Título 2">
            <a:extLst>
              <a:ext uri="{FF2B5EF4-FFF2-40B4-BE49-F238E27FC236}">
                <a16:creationId xmlns:a16="http://schemas.microsoft.com/office/drawing/2014/main" id="{32A9C321-8499-6348-D2B4-240183B27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778" y="360634"/>
            <a:ext cx="17098196" cy="1304721"/>
          </a:xfrm>
        </p:spPr>
        <p:txBody>
          <a:bodyPr>
            <a:normAutofit fontScale="90000"/>
          </a:bodyPr>
          <a:lstStyle/>
          <a:p>
            <a:r>
              <a:rPr lang="es-CO" sz="6600" spc="640" dirty="0"/>
              <a:t>RECURSOS Y RESERVAS</a:t>
            </a:r>
            <a:br>
              <a:rPr lang="es-CO" sz="6500" spc="640" dirty="0"/>
            </a:br>
            <a:r>
              <a:rPr lang="es-CO" sz="2600" spc="415" dirty="0">
                <a:solidFill>
                  <a:srgbClr val="6CA65D"/>
                </a:solidFill>
                <a:latin typeface="Calibri Light" panose="020F0302020204030204"/>
              </a:rPr>
              <a:t>MINERALES ESTRATÉGICOS</a:t>
            </a:r>
          </a:p>
        </p:txBody>
      </p:sp>
    </p:spTree>
    <p:extLst>
      <p:ext uri="{BB962C8B-B14F-4D97-AF65-F5344CB8AC3E}">
        <p14:creationId xmlns:p14="http://schemas.microsoft.com/office/powerpoint/2010/main" val="78319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75">
            <a:extLst>
              <a:ext uri="{FF2B5EF4-FFF2-40B4-BE49-F238E27FC236}">
                <a16:creationId xmlns:a16="http://schemas.microsoft.com/office/drawing/2014/main" id="{BC104302-36B2-CC30-6DF5-CF18FFA9F364}"/>
              </a:ext>
            </a:extLst>
          </p:cNvPr>
          <p:cNvSpPr/>
          <p:nvPr/>
        </p:nvSpPr>
        <p:spPr>
          <a:xfrm>
            <a:off x="1268778" y="1633615"/>
            <a:ext cx="17585055" cy="53340"/>
          </a:xfrm>
          <a:custGeom>
            <a:avLst/>
            <a:gdLst/>
            <a:ahLst/>
            <a:cxnLst/>
            <a:rect l="l" t="t" r="r" b="b"/>
            <a:pathLst>
              <a:path w="17585055" h="53339">
                <a:moveTo>
                  <a:pt x="17584689" y="0"/>
                </a:moveTo>
                <a:lnTo>
                  <a:pt x="0" y="0"/>
                </a:lnTo>
                <a:lnTo>
                  <a:pt x="0" y="52909"/>
                </a:lnTo>
                <a:lnTo>
                  <a:pt x="17584689" y="52909"/>
                </a:lnTo>
                <a:lnTo>
                  <a:pt x="17584689" y="0"/>
                </a:lnTo>
                <a:close/>
              </a:path>
            </a:pathLst>
          </a:custGeom>
          <a:solidFill>
            <a:srgbClr val="9BC45F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1182" name="Tabla 1181">
            <a:extLst>
              <a:ext uri="{FF2B5EF4-FFF2-40B4-BE49-F238E27FC236}">
                <a16:creationId xmlns:a16="http://schemas.microsoft.com/office/drawing/2014/main" id="{56CCD386-6FC0-359D-3F1C-B5080AA7CE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551970"/>
              </p:ext>
            </p:extLst>
          </p:nvPr>
        </p:nvGraphicFramePr>
        <p:xfrm>
          <a:off x="2492044" y="2237086"/>
          <a:ext cx="15120000" cy="5322589"/>
        </p:xfrm>
        <a:graphic>
          <a:graphicData uri="http://schemas.openxmlformats.org/drawingml/2006/table">
            <a:tbl>
              <a:tblPr/>
              <a:tblGrid>
                <a:gridCol w="4104772">
                  <a:extLst>
                    <a:ext uri="{9D8B030D-6E8A-4147-A177-3AD203B41FA5}">
                      <a16:colId xmlns:a16="http://schemas.microsoft.com/office/drawing/2014/main" val="2847483501"/>
                    </a:ext>
                  </a:extLst>
                </a:gridCol>
                <a:gridCol w="1903866">
                  <a:extLst>
                    <a:ext uri="{9D8B030D-6E8A-4147-A177-3AD203B41FA5}">
                      <a16:colId xmlns:a16="http://schemas.microsoft.com/office/drawing/2014/main" val="1465088580"/>
                    </a:ext>
                  </a:extLst>
                </a:gridCol>
                <a:gridCol w="2414003">
                  <a:extLst>
                    <a:ext uri="{9D8B030D-6E8A-4147-A177-3AD203B41FA5}">
                      <a16:colId xmlns:a16="http://schemas.microsoft.com/office/drawing/2014/main" val="259830589"/>
                    </a:ext>
                  </a:extLst>
                </a:gridCol>
                <a:gridCol w="2157210">
                  <a:extLst>
                    <a:ext uri="{9D8B030D-6E8A-4147-A177-3AD203B41FA5}">
                      <a16:colId xmlns:a16="http://schemas.microsoft.com/office/drawing/2014/main" val="2522401067"/>
                    </a:ext>
                  </a:extLst>
                </a:gridCol>
                <a:gridCol w="2396900">
                  <a:extLst>
                    <a:ext uri="{9D8B030D-6E8A-4147-A177-3AD203B41FA5}">
                      <a16:colId xmlns:a16="http://schemas.microsoft.com/office/drawing/2014/main" val="2730740763"/>
                    </a:ext>
                  </a:extLst>
                </a:gridCol>
                <a:gridCol w="2143249">
                  <a:extLst>
                    <a:ext uri="{9D8B030D-6E8A-4147-A177-3AD203B41FA5}">
                      <a16:colId xmlns:a16="http://schemas.microsoft.com/office/drawing/2014/main" val="1773239435"/>
                    </a:ext>
                  </a:extLst>
                </a:gridCol>
              </a:tblGrid>
              <a:tr h="797018"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fontAlgn="ctr"/>
                      <a:r>
                        <a:rPr lang="es-CO" sz="2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Mineral / Roca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lumMod val="65000"/>
                        <a:lumOff val="3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fontAlgn="ctr"/>
                      <a:r>
                        <a:rPr lang="es-CO" sz="2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Recursos Inferidos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lumMod val="65000"/>
                        <a:lumOff val="3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fontAlgn="ctr"/>
                      <a:r>
                        <a:rPr lang="es-CO" sz="2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Recursos Indicados 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lumMod val="65000"/>
                        <a:lumOff val="3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fontAlgn="ctr"/>
                      <a:r>
                        <a:rPr lang="es-CO" sz="2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Recursos Medidos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lumMod val="65000"/>
                        <a:lumOff val="3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fontAlgn="ctr"/>
                      <a:r>
                        <a:rPr lang="es-CO" sz="2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Reservas Probables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lumMod val="65000"/>
                        <a:lumOff val="3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fontAlgn="ctr"/>
                      <a:r>
                        <a:rPr lang="es-CO" sz="2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Reservas Probadas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lumMod val="65000"/>
                        <a:lumOff val="3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2134301"/>
                  </a:ext>
                </a:extLst>
              </a:tr>
              <a:tr h="647164"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s-CO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Arcillas (Mt) 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1.301,23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371,57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258,19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47,09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19,84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7772278"/>
                  </a:ext>
                </a:extLst>
              </a:tr>
              <a:tr h="647164"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s-CO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Arcilla refractaria (Mt)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14,56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21,33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29,45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1,66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4,01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8308065"/>
                  </a:ext>
                </a:extLst>
              </a:tr>
              <a:tr h="647164"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s-CO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Arenas &amp; Gravas (Mm³) 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137,58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28,90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48,01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20,80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14,02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087075"/>
                  </a:ext>
                </a:extLst>
              </a:tr>
              <a:tr h="647164"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s-CO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Areniscas (Mt)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21,30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11,05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8,81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4,53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2,40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8513741"/>
                  </a:ext>
                </a:extLst>
              </a:tr>
              <a:tr h="647164"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l" defTabSz="1507846" rtl="0" eaLnBrk="1" fontAlgn="b" latinLnBrk="0" hangingPunct="1"/>
                      <a:r>
                        <a:rPr lang="es-CO" sz="2400" b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Arenas Silíceas (Mm³)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30,47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26,19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90,18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2,51 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45,28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254534"/>
                  </a:ext>
                </a:extLst>
              </a:tr>
              <a:tr h="647164"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s-CO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Gravas (</a:t>
                      </a:r>
                      <a:r>
                        <a:rPr lang="es-CO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Mm³)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664,19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572,76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394,03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224,31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53,87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312768"/>
                  </a:ext>
                </a:extLst>
              </a:tr>
              <a:tr h="642587"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s-CO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Recebo (Mm³) 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685,91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372,73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1.520,67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808,38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753923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507846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261768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015691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769614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523537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277460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031382" algn="l" defTabSz="1507846" rtl="0" eaLnBrk="1" latinLnBrk="0" hangingPunct="1">
                        <a:defRPr sz="2968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1507846" rtl="0" eaLnBrk="1" fontAlgn="b" latinLnBrk="0" hangingPunct="1"/>
                      <a:r>
                        <a:rPr lang="es-CO" sz="24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41,60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F8FFFF"/>
                      </a:solidFill>
                    </a:lnL>
                    <a:lnR w="12700" cmpd="sng">
                      <a:solidFill>
                        <a:srgbClr val="F8FFFF"/>
                      </a:solidFill>
                    </a:lnR>
                    <a:lnT w="12700" cmpd="sng">
                      <a:solidFill>
                        <a:srgbClr val="F8FFFF"/>
                      </a:solidFill>
                    </a:lnT>
                    <a:lnB w="12700" cmpd="sng">
                      <a:solidFill>
                        <a:srgbClr val="F8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404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8680385"/>
                  </a:ext>
                </a:extLst>
              </a:tr>
            </a:tbl>
          </a:graphicData>
        </a:graphic>
      </p:graphicFrame>
      <p:sp>
        <p:nvSpPr>
          <p:cNvPr id="1402" name="object 256">
            <a:extLst>
              <a:ext uri="{FF2B5EF4-FFF2-40B4-BE49-F238E27FC236}">
                <a16:creationId xmlns:a16="http://schemas.microsoft.com/office/drawing/2014/main" id="{3E6A1376-2B3F-DB8C-FCF7-E068AB8A3FF8}"/>
              </a:ext>
            </a:extLst>
          </p:cNvPr>
          <p:cNvSpPr txBox="1"/>
          <p:nvPr/>
        </p:nvSpPr>
        <p:spPr>
          <a:xfrm>
            <a:off x="6945631" y="8114383"/>
            <a:ext cx="7618864" cy="3371436"/>
          </a:xfrm>
          <a:prstGeom prst="rect">
            <a:avLst/>
          </a:prstGeom>
        </p:spPr>
        <p:txBody>
          <a:bodyPr vert="horz" wrap="square" lIns="0" tIns="16510" rIns="0" bIns="0" numCol="2" rtlCol="0">
            <a:spAutoFit/>
          </a:bodyPr>
          <a:lstStyle/>
          <a:p>
            <a:pPr marL="12700">
              <a:spcBef>
                <a:spcPts val="130"/>
              </a:spcBef>
            </a:pPr>
            <a:r>
              <a:rPr lang="es-CO" sz="1600" b="1" spc="175" dirty="0">
                <a:solidFill>
                  <a:srgbClr val="4E4D4D"/>
                </a:solidFill>
                <a:latin typeface="Calibri"/>
                <a:cs typeface="Calibri"/>
              </a:rPr>
              <a:t>UNIDADES</a:t>
            </a:r>
          </a:p>
          <a:p>
            <a:pPr marL="12700">
              <a:spcBef>
                <a:spcPts val="130"/>
              </a:spcBef>
            </a:pP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*Mt: Millones de toneladas</a:t>
            </a:r>
          </a:p>
          <a:p>
            <a:pPr marL="12700">
              <a:spcBef>
                <a:spcPts val="130"/>
              </a:spcBef>
            </a:pP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*Mm</a:t>
            </a:r>
            <a:r>
              <a:rPr lang="es-CO" sz="1600" dirty="0">
                <a:solidFill>
                  <a:srgbClr val="000000"/>
                </a:solidFill>
                <a:latin typeface="Calibri" panose="020F0502020204030204" pitchFamily="34" charset="0"/>
              </a:rPr>
              <a:t>³</a:t>
            </a: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= Millones de metros cúbicos</a:t>
            </a: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endParaRPr lang="es-CO" sz="160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>
              <a:spcBef>
                <a:spcPts val="130"/>
              </a:spcBef>
            </a:pPr>
            <a:r>
              <a:rPr lang="es-CO" sz="1600" b="1" spc="175" dirty="0">
                <a:solidFill>
                  <a:srgbClr val="4E4D4D"/>
                </a:solidFill>
                <a:latin typeface="Calibri"/>
                <a:cs typeface="Calibri"/>
              </a:rPr>
              <a:t>EXPEDIENTES INVOLUCRADOS</a:t>
            </a: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: </a:t>
            </a:r>
          </a:p>
          <a:p>
            <a:pPr marL="12700">
              <a:spcBef>
                <a:spcPts val="130"/>
              </a:spcBef>
            </a:pP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*Arcillas: 39. </a:t>
            </a:r>
          </a:p>
          <a:p>
            <a:pPr marL="12700">
              <a:spcBef>
                <a:spcPts val="130"/>
              </a:spcBef>
            </a:pP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*Arcillas refractarias: 6. </a:t>
            </a:r>
          </a:p>
          <a:p>
            <a:pPr marL="12700">
              <a:spcBef>
                <a:spcPts val="130"/>
              </a:spcBef>
            </a:pP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*Arenas &amp; Gravas: 24.</a:t>
            </a:r>
          </a:p>
          <a:p>
            <a:pPr marL="12700">
              <a:spcBef>
                <a:spcPts val="130"/>
              </a:spcBef>
            </a:pP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*Areniscas: 3. </a:t>
            </a:r>
          </a:p>
          <a:p>
            <a:pPr marL="12700">
              <a:spcBef>
                <a:spcPts val="130"/>
              </a:spcBef>
            </a:pP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*Arenas silíceas: 7. </a:t>
            </a:r>
          </a:p>
          <a:p>
            <a:pPr marL="12700">
              <a:spcBef>
                <a:spcPts val="130"/>
              </a:spcBef>
            </a:pP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*Gravas: 82.</a:t>
            </a:r>
          </a:p>
          <a:p>
            <a:pPr marL="12700">
              <a:spcBef>
                <a:spcPts val="130"/>
              </a:spcBef>
            </a:pPr>
            <a:r>
              <a:rPr lang="es-CO" sz="1600" spc="175" dirty="0">
                <a:solidFill>
                  <a:srgbClr val="4E4D4D"/>
                </a:solidFill>
                <a:latin typeface="Calibri"/>
                <a:cs typeface="Calibri"/>
              </a:rPr>
              <a:t>*Recebo:66.</a:t>
            </a:r>
          </a:p>
        </p:txBody>
      </p:sp>
      <p:sp>
        <p:nvSpPr>
          <p:cNvPr id="1403" name="CuadroTexto 1402">
            <a:extLst>
              <a:ext uri="{FF2B5EF4-FFF2-40B4-BE49-F238E27FC236}">
                <a16:creationId xmlns:a16="http://schemas.microsoft.com/office/drawing/2014/main" id="{DAF96CF2-F348-CE43-7CE2-8BFD1C34370D}"/>
              </a:ext>
            </a:extLst>
          </p:cNvPr>
          <p:cNvSpPr txBox="1"/>
          <p:nvPr/>
        </p:nvSpPr>
        <p:spPr>
          <a:xfrm>
            <a:off x="17047522" y="10094505"/>
            <a:ext cx="351057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1" i="1" u="none" strike="noStrike" kern="0" cap="none" spc="175" normalizeH="0" baseline="0" noProof="0" dirty="0">
                <a:ln>
                  <a:noFill/>
                </a:ln>
                <a:solidFill>
                  <a:srgbClr val="F8FFFF">
                    <a:lumMod val="10000"/>
                  </a:srgbClr>
                </a:solidFill>
                <a:effectLst/>
                <a:uLnTx/>
                <a:uFillTx/>
                <a:latin typeface="Calibri"/>
                <a:cs typeface="Calibri"/>
              </a:rPr>
              <a:t>Información a 06/08/2024</a:t>
            </a:r>
            <a:endParaRPr kumimoji="0" lang="es-CO" sz="1600" b="1" i="1" u="none" strike="noStrike" kern="0" cap="none" spc="0" normalizeH="0" baseline="0" noProof="0" dirty="0">
              <a:ln>
                <a:noFill/>
              </a:ln>
              <a:solidFill>
                <a:srgbClr val="F8FFFF">
                  <a:lumMod val="1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406" name="Título 2">
            <a:extLst>
              <a:ext uri="{FF2B5EF4-FFF2-40B4-BE49-F238E27FC236}">
                <a16:creationId xmlns:a16="http://schemas.microsoft.com/office/drawing/2014/main" id="{F8021FCA-B94C-D742-F96F-CD5BEE62E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778" y="360634"/>
            <a:ext cx="17098196" cy="1304721"/>
          </a:xfrm>
        </p:spPr>
        <p:txBody>
          <a:bodyPr>
            <a:normAutofit fontScale="90000"/>
          </a:bodyPr>
          <a:lstStyle/>
          <a:p>
            <a:r>
              <a:rPr lang="es-CO" sz="6600" spc="640" dirty="0"/>
              <a:t>RECURSOS Y RESERVAS</a:t>
            </a:r>
            <a:br>
              <a:rPr lang="es-CO" sz="6500" spc="640" dirty="0"/>
            </a:br>
            <a:r>
              <a:rPr lang="es-CO" sz="2600" spc="415" dirty="0">
                <a:solidFill>
                  <a:srgbClr val="6CA65D"/>
                </a:solidFill>
                <a:latin typeface="Calibri Light" panose="020F0302020204030204"/>
              </a:rPr>
              <a:t>MINERALES ESTRATÉGICOS</a:t>
            </a:r>
          </a:p>
        </p:txBody>
      </p:sp>
    </p:spTree>
    <p:extLst>
      <p:ext uri="{BB962C8B-B14F-4D97-AF65-F5344CB8AC3E}">
        <p14:creationId xmlns:p14="http://schemas.microsoft.com/office/powerpoint/2010/main" val="446804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75">
            <a:extLst>
              <a:ext uri="{FF2B5EF4-FFF2-40B4-BE49-F238E27FC236}">
                <a16:creationId xmlns:a16="http://schemas.microsoft.com/office/drawing/2014/main" id="{BC104302-36B2-CC30-6DF5-CF18FFA9F364}"/>
              </a:ext>
            </a:extLst>
          </p:cNvPr>
          <p:cNvSpPr/>
          <p:nvPr/>
        </p:nvSpPr>
        <p:spPr>
          <a:xfrm>
            <a:off x="1268778" y="1633615"/>
            <a:ext cx="17585055" cy="53340"/>
          </a:xfrm>
          <a:custGeom>
            <a:avLst/>
            <a:gdLst/>
            <a:ahLst/>
            <a:cxnLst/>
            <a:rect l="l" t="t" r="r" b="b"/>
            <a:pathLst>
              <a:path w="17585055" h="53339">
                <a:moveTo>
                  <a:pt x="17584689" y="0"/>
                </a:moveTo>
                <a:lnTo>
                  <a:pt x="0" y="0"/>
                </a:lnTo>
                <a:lnTo>
                  <a:pt x="0" y="52909"/>
                </a:lnTo>
                <a:lnTo>
                  <a:pt x="17584689" y="52909"/>
                </a:lnTo>
                <a:lnTo>
                  <a:pt x="17584689" y="0"/>
                </a:lnTo>
                <a:close/>
              </a:path>
            </a:pathLst>
          </a:custGeom>
          <a:solidFill>
            <a:srgbClr val="9BC45F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object 256">
            <a:extLst>
              <a:ext uri="{FF2B5EF4-FFF2-40B4-BE49-F238E27FC236}">
                <a16:creationId xmlns:a16="http://schemas.microsoft.com/office/drawing/2014/main" id="{F31B0207-B993-B454-6111-57F6E895C35C}"/>
              </a:ext>
            </a:extLst>
          </p:cNvPr>
          <p:cNvSpPr txBox="1"/>
          <p:nvPr/>
        </p:nvSpPr>
        <p:spPr>
          <a:xfrm>
            <a:off x="8070850" y="2127111"/>
            <a:ext cx="11806767" cy="8354851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30"/>
              </a:spcBef>
            </a:pPr>
            <a:r>
              <a:rPr lang="es-CO" sz="2400" b="1" spc="175" dirty="0">
                <a:solidFill>
                  <a:srgbClr val="4E4D4D"/>
                </a:solidFill>
                <a:latin typeface="Calibri"/>
                <a:cs typeface="Calibri"/>
              </a:rPr>
              <a:t>NOTAS:</a:t>
            </a:r>
          </a:p>
          <a:p>
            <a:pPr marL="12700" algn="l">
              <a:lnSpc>
                <a:spcPct val="100000"/>
              </a:lnSpc>
              <a:spcBef>
                <a:spcPts val="130"/>
              </a:spcBef>
            </a:pPr>
            <a:r>
              <a:rPr lang="es-CO" sz="1950" spc="175" dirty="0">
                <a:solidFill>
                  <a:srgbClr val="4E4D4D"/>
                </a:solidFill>
                <a:latin typeface="Calibri"/>
                <a:cs typeface="Calibri"/>
              </a:rPr>
              <a:t>*La información soporte se encuentra dentro disponible dentro de las plataformas digitales de la ANM (GESTIONA – ESRI) con fecha de corte a al 06/08/2024.</a:t>
            </a:r>
          </a:p>
          <a:p>
            <a:pPr marL="12700" algn="l">
              <a:lnSpc>
                <a:spcPct val="100000"/>
              </a:lnSpc>
              <a:spcBef>
                <a:spcPts val="130"/>
              </a:spcBef>
            </a:pPr>
            <a:r>
              <a:rPr lang="es-CO" sz="1950" spc="175" dirty="0">
                <a:solidFill>
                  <a:srgbClr val="4E4D4D"/>
                </a:solidFill>
                <a:latin typeface="Calibri"/>
                <a:cs typeface="Calibri"/>
              </a:rPr>
              <a:t>*Un título minero puede contener más de un registro (mineral o material).</a:t>
            </a:r>
          </a:p>
          <a:p>
            <a:pPr marL="12700" algn="l">
              <a:spcBef>
                <a:spcPts val="130"/>
              </a:spcBef>
            </a:pPr>
            <a:r>
              <a:rPr lang="es-CO" sz="1950" spc="175" dirty="0">
                <a:solidFill>
                  <a:srgbClr val="4E4D4D"/>
                </a:solidFill>
                <a:latin typeface="Calibri"/>
                <a:cs typeface="Calibri"/>
              </a:rPr>
              <a:t>*La fuente de la información corresponde a documentos técnicos ANM, formularios de reconciliación ANM, reportes públicos y formatos básicos mineros ANM.</a:t>
            </a:r>
          </a:p>
          <a:p>
            <a:pPr marL="12700" algn="l">
              <a:spcBef>
                <a:spcPts val="130"/>
              </a:spcBef>
            </a:pPr>
            <a:r>
              <a:rPr lang="es-CO" sz="1950" spc="175" dirty="0">
                <a:solidFill>
                  <a:srgbClr val="4E4D4D"/>
                </a:solidFill>
                <a:latin typeface="Calibri"/>
                <a:cs typeface="Calibri"/>
              </a:rPr>
              <a:t>*Los expedientes en estado “terminado” – “liquidado” (Anna Minería) no son incluidos en el análisis. </a:t>
            </a:r>
          </a:p>
          <a:p>
            <a:pPr algn="l"/>
            <a:r>
              <a:rPr lang="es-CO" sz="1950" spc="175" dirty="0">
                <a:solidFill>
                  <a:srgbClr val="4E4D4D"/>
                </a:solidFill>
                <a:latin typeface="Calibri"/>
                <a:cs typeface="Calibri"/>
              </a:rPr>
              <a:t>*Las cifras reportadas para mineral de níquel corresponden a cantidades de ferroníquel.</a:t>
            </a:r>
          </a:p>
          <a:p>
            <a:pPr marL="12700" algn="l">
              <a:spcBef>
                <a:spcPts val="130"/>
              </a:spcBef>
            </a:pPr>
            <a:r>
              <a:rPr lang="es-CO" sz="1950" spc="175" dirty="0">
                <a:solidFill>
                  <a:srgbClr val="4E4D4D"/>
                </a:solidFill>
                <a:latin typeface="Calibri"/>
                <a:cs typeface="Calibri"/>
              </a:rPr>
              <a:t>*Las cifras reportadas para los minerales metálicos como, oro, plata, cobre, platino y níquel, corresponden a cantidades de metal.</a:t>
            </a:r>
          </a:p>
          <a:p>
            <a:pPr marL="12700" algn="l">
              <a:spcBef>
                <a:spcPts val="130"/>
              </a:spcBef>
            </a:pPr>
            <a:r>
              <a:rPr lang="es-CO" sz="1950" spc="175" dirty="0">
                <a:solidFill>
                  <a:srgbClr val="4E4D4D"/>
                </a:solidFill>
                <a:latin typeface="Calibri"/>
                <a:cs typeface="Calibri"/>
              </a:rPr>
              <a:t>*Las cifras reportadas para hierro y zinc corresponden a cantidades de material mineralizado "mena".</a:t>
            </a:r>
          </a:p>
          <a:p>
            <a:pPr marL="12700" algn="l">
              <a:spcBef>
                <a:spcPts val="130"/>
              </a:spcBef>
            </a:pPr>
            <a:r>
              <a:rPr lang="es-CO" sz="1950" spc="175" dirty="0">
                <a:solidFill>
                  <a:srgbClr val="4E4D4D"/>
                </a:solidFill>
                <a:latin typeface="Calibri"/>
                <a:cs typeface="Calibri"/>
              </a:rPr>
              <a:t>*Cuando no es posible reportar separadamente recursos y reservas de arenas y gravas de rio se reportan conjuntamente dentro de la categoría arenas y gravas.</a:t>
            </a:r>
          </a:p>
          <a:p>
            <a:pPr marL="12700" algn="l">
              <a:lnSpc>
                <a:spcPct val="100000"/>
              </a:lnSpc>
              <a:spcBef>
                <a:spcPts val="130"/>
              </a:spcBef>
            </a:pPr>
            <a:r>
              <a:rPr lang="es-CO" sz="1950" spc="175" dirty="0">
                <a:solidFill>
                  <a:srgbClr val="4E4D4D"/>
                </a:solidFill>
                <a:latin typeface="Calibri"/>
                <a:cs typeface="Calibri"/>
              </a:rPr>
              <a:t>*La cantidad de títulos involucrados en el reporte no involucra la totalidad de los contratos mineros que cuentan documento técnico aprobado.</a:t>
            </a:r>
          </a:p>
          <a:p>
            <a:pPr marL="12700" algn="l">
              <a:lnSpc>
                <a:spcPct val="100000"/>
              </a:lnSpc>
              <a:spcBef>
                <a:spcPts val="130"/>
              </a:spcBef>
            </a:pPr>
            <a:r>
              <a:rPr lang="es-CO" sz="1950" spc="175" dirty="0">
                <a:solidFill>
                  <a:srgbClr val="4E4D4D"/>
                </a:solidFill>
                <a:latin typeface="Calibri"/>
                <a:cs typeface="Calibri"/>
              </a:rPr>
              <a:t>*Las cifras reportadas involucran información desde el año 2018, año donde por resolución 299 de 2018 se involucran los estándares CRIRSCO en la presentación de documentos técnicos.</a:t>
            </a:r>
          </a:p>
          <a:p>
            <a:pPr marL="12700" algn="l">
              <a:lnSpc>
                <a:spcPct val="100000"/>
              </a:lnSpc>
              <a:spcBef>
                <a:spcPts val="130"/>
              </a:spcBef>
            </a:pPr>
            <a:r>
              <a:rPr lang="es-CO" sz="1950" spc="175" dirty="0">
                <a:solidFill>
                  <a:srgbClr val="4E4D4D"/>
                </a:solidFill>
                <a:latin typeface="Calibri"/>
                <a:cs typeface="Calibri"/>
              </a:rPr>
              <a:t>*Para incluir el registro dentro de los consolidados nacionales de recursos y reservas minerales debe cumplir con reglas de validación establecidas dentro de la gestión de la información. </a:t>
            </a:r>
          </a:p>
          <a:p>
            <a:pPr marL="12700" algn="l">
              <a:spcBef>
                <a:spcPts val="130"/>
              </a:spcBef>
            </a:pPr>
            <a:r>
              <a:rPr lang="es-CO" sz="1950" spc="175" dirty="0">
                <a:solidFill>
                  <a:srgbClr val="4E4D4D"/>
                </a:solidFill>
                <a:latin typeface="Calibri"/>
                <a:cs typeface="Calibri"/>
              </a:rPr>
              <a:t>*La información consolidada puede ser consultada en la plataforma INTEGRAME del MME - </a:t>
            </a:r>
            <a:r>
              <a:rPr lang="es-CO" sz="1950" spc="175" dirty="0">
                <a:solidFill>
                  <a:srgbClr val="4E4D4D"/>
                </a:solidFill>
                <a:latin typeface="Calibri"/>
                <a:cs typeface="Calibri"/>
                <a:hlinkClick r:id="rId3"/>
              </a:rPr>
              <a:t>https://www.integrame.gov.co/tablero/recursos-y-reservas-minerales-de-colombia/</a:t>
            </a:r>
            <a:endParaRPr lang="es-CO" sz="1950" spc="175" dirty="0">
              <a:solidFill>
                <a:srgbClr val="4E4D4D"/>
              </a:solidFill>
              <a:latin typeface="Calibri"/>
              <a:cs typeface="Calibri"/>
            </a:endParaRPr>
          </a:p>
          <a:p>
            <a:pPr marL="12700" algn="l">
              <a:spcBef>
                <a:spcPts val="130"/>
              </a:spcBef>
            </a:pPr>
            <a:r>
              <a:rPr lang="es-CO" sz="1950" spc="175" dirty="0">
                <a:solidFill>
                  <a:srgbClr val="4E4D4D"/>
                </a:solidFill>
                <a:latin typeface="Calibri"/>
                <a:cs typeface="Calibri"/>
              </a:rPr>
              <a:t>*Para solicitudes especificas respecto de recursos y reservas minerales remitir la solicitud al grupo GET-ANM.</a:t>
            </a:r>
          </a:p>
          <a:p>
            <a:pPr marL="12700" algn="l">
              <a:spcBef>
                <a:spcPts val="130"/>
              </a:spcBef>
            </a:pPr>
            <a:endParaRPr lang="es-CO" sz="1950" spc="175" dirty="0">
              <a:solidFill>
                <a:srgbClr val="4E4D4D"/>
              </a:solidFill>
              <a:latin typeface="Calibri"/>
              <a:cs typeface="Calibri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3E400D2-D996-7949-95CC-D0521AC238D2}"/>
              </a:ext>
            </a:extLst>
          </p:cNvPr>
          <p:cNvSpPr txBox="1"/>
          <p:nvPr/>
        </p:nvSpPr>
        <p:spPr>
          <a:xfrm>
            <a:off x="1524706" y="6536065"/>
            <a:ext cx="35105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100" b="1" i="1" spc="175" dirty="0">
                <a:solidFill>
                  <a:schemeClr val="bg1">
                    <a:lumMod val="10000"/>
                  </a:schemeClr>
                </a:solidFill>
                <a:latin typeface="Calibri"/>
                <a:cs typeface="Calibri"/>
              </a:rPr>
              <a:t>Anna Minería:  06/08/2024</a:t>
            </a:r>
            <a:endParaRPr lang="es-CO" sz="1100" b="1" i="1" dirty="0">
              <a:solidFill>
                <a:schemeClr val="bg1">
                  <a:lumMod val="10000"/>
                </a:schemeClr>
              </a:solidFill>
            </a:endParaRPr>
          </a:p>
        </p:txBody>
      </p:sp>
      <p:graphicFrame>
        <p:nvGraphicFramePr>
          <p:cNvPr id="12" name="Tabla 11">
            <a:extLst>
              <a:ext uri="{FF2B5EF4-FFF2-40B4-BE49-F238E27FC236}">
                <a16:creationId xmlns:a16="http://schemas.microsoft.com/office/drawing/2014/main" id="{36D0C4F3-2306-F444-C1CB-4302F87608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589147"/>
              </p:ext>
            </p:extLst>
          </p:nvPr>
        </p:nvGraphicFramePr>
        <p:xfrm>
          <a:off x="1524706" y="1844419"/>
          <a:ext cx="5016082" cy="1438275"/>
        </p:xfrm>
        <a:graphic>
          <a:graphicData uri="http://schemas.openxmlformats.org/drawingml/2006/table">
            <a:tbl>
              <a:tblPr/>
              <a:tblGrid>
                <a:gridCol w="3269544">
                  <a:extLst>
                    <a:ext uri="{9D8B030D-6E8A-4147-A177-3AD203B41FA5}">
                      <a16:colId xmlns:a16="http://schemas.microsoft.com/office/drawing/2014/main" val="2500910959"/>
                    </a:ext>
                  </a:extLst>
                </a:gridCol>
                <a:gridCol w="1746538">
                  <a:extLst>
                    <a:ext uri="{9D8B030D-6E8A-4147-A177-3AD203B41FA5}">
                      <a16:colId xmlns:a16="http://schemas.microsoft.com/office/drawing/2014/main" val="3372675449"/>
                    </a:ext>
                  </a:extLst>
                </a:gridCol>
              </a:tblGrid>
              <a:tr h="2381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alibri" panose="020F0502020204030204" pitchFamily="34" charset="0"/>
                        </a:rPr>
                        <a:t>INFORMACIÓN GENERAL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580841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4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REGISTROS TOTALES: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11103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4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REGISTROS VALIDOS: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203354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4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EXPEDIENTES TOTALES: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98498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4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EXPEDIENTES VALIDOS: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0368664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4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DE CORTE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6/08/2024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8539288"/>
                  </a:ext>
                </a:extLst>
              </a:tr>
            </a:tbl>
          </a:graphicData>
        </a:graphic>
      </p:graphicFrame>
      <p:graphicFrame>
        <p:nvGraphicFramePr>
          <p:cNvPr id="14" name="Tabla 13">
            <a:extLst>
              <a:ext uri="{FF2B5EF4-FFF2-40B4-BE49-F238E27FC236}">
                <a16:creationId xmlns:a16="http://schemas.microsoft.com/office/drawing/2014/main" id="{7BDB2431-8B49-08D0-12B5-7CAC77288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390753"/>
              </p:ext>
            </p:extLst>
          </p:nvPr>
        </p:nvGraphicFramePr>
        <p:xfrm>
          <a:off x="1524706" y="3712220"/>
          <a:ext cx="5016082" cy="2817495"/>
        </p:xfrm>
        <a:graphic>
          <a:graphicData uri="http://schemas.openxmlformats.org/drawingml/2006/table">
            <a:tbl>
              <a:tblPr/>
              <a:tblGrid>
                <a:gridCol w="3269544">
                  <a:extLst>
                    <a:ext uri="{9D8B030D-6E8A-4147-A177-3AD203B41FA5}">
                      <a16:colId xmlns:a16="http://schemas.microsoft.com/office/drawing/2014/main" val="1195340729"/>
                    </a:ext>
                  </a:extLst>
                </a:gridCol>
                <a:gridCol w="1746538">
                  <a:extLst>
                    <a:ext uri="{9D8B030D-6E8A-4147-A177-3AD203B41FA5}">
                      <a16:colId xmlns:a16="http://schemas.microsoft.com/office/drawing/2014/main" val="2402162000"/>
                    </a:ext>
                  </a:extLst>
                </a:gridCol>
              </a:tblGrid>
              <a:tr h="24765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alibri" panose="020F0502020204030204" pitchFamily="34" charset="0"/>
                        </a:rPr>
                        <a:t>GRUPO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alibri" panose="020F0502020204030204" pitchFamily="34" charset="0"/>
                        </a:rPr>
                        <a:t>NO. EXPEDIENTES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169164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4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CONTRATO DE CONCESIÓN (L 685)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425337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4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CONTRATO DE CONCESIÓN (D 2655)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07974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4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CONTRATO EN VIRTUD DE APORTE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687124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4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CONTRATO ESPECIAL DE CONCESIÓN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760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4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LICENCIA DE EXPLOTACIÓN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571443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4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SUBCONTRATO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278247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4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LICENCIA ESPECIAL MATERIAL DE CONSTRUCCIÓN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723062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4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RECONOCIMIENTO PROPIEDAD PRIVADA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07502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LICENCIA ESPECIAL PARA COMUNIDAD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0512234"/>
                  </a:ext>
                </a:extLst>
              </a:tr>
            </a:tbl>
          </a:graphicData>
        </a:graphic>
      </p:graphicFrame>
      <p:graphicFrame>
        <p:nvGraphicFramePr>
          <p:cNvPr id="16" name="Gráfico 15">
            <a:extLst>
              <a:ext uri="{FF2B5EF4-FFF2-40B4-BE49-F238E27FC236}">
                <a16:creationId xmlns:a16="http://schemas.microsoft.com/office/drawing/2014/main" id="{E7157A3D-153C-4177-A341-177B63DA195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6779729"/>
              </p:ext>
            </p:extLst>
          </p:nvPr>
        </p:nvGraphicFramePr>
        <p:xfrm>
          <a:off x="319457" y="6997682"/>
          <a:ext cx="7467600" cy="3150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ítulo 2">
            <a:extLst>
              <a:ext uri="{FF2B5EF4-FFF2-40B4-BE49-F238E27FC236}">
                <a16:creationId xmlns:a16="http://schemas.microsoft.com/office/drawing/2014/main" id="{B7B9BF44-FF28-3637-9346-4560D93E3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778" y="360634"/>
            <a:ext cx="17098196" cy="1304721"/>
          </a:xfrm>
        </p:spPr>
        <p:txBody>
          <a:bodyPr>
            <a:normAutofit fontScale="90000"/>
          </a:bodyPr>
          <a:lstStyle/>
          <a:p>
            <a:r>
              <a:rPr lang="es-CO" sz="6600" spc="640" dirty="0"/>
              <a:t>RECURSOS Y RESERVAS</a:t>
            </a:r>
            <a:br>
              <a:rPr lang="es-CO" sz="6500" spc="640" dirty="0"/>
            </a:br>
            <a:r>
              <a:rPr lang="es-CO" sz="2600" spc="415" dirty="0">
                <a:solidFill>
                  <a:srgbClr val="6CA65D"/>
                </a:solidFill>
                <a:latin typeface="Calibri Light" panose="020F0302020204030204"/>
              </a:rPr>
              <a:t>FICHA TÉCNICA</a:t>
            </a:r>
          </a:p>
        </p:txBody>
      </p:sp>
    </p:spTree>
    <p:extLst>
      <p:ext uri="{BB962C8B-B14F-4D97-AF65-F5344CB8AC3E}">
        <p14:creationId xmlns:p14="http://schemas.microsoft.com/office/powerpoint/2010/main" val="337610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5286674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OBIERNO DEL CAMBIO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2013 - 2022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2013 - 2022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3f0a3121-b945-4721-a5bb-6be6ba7bb394">
      <UserInfo>
        <DisplayName>Ivonne del Pilar Jimenez Garcia</DisplayName>
        <AccountId>945</AccountId>
        <AccountType/>
      </UserInfo>
      <UserInfo>
        <DisplayName>Sara Lucia Rodriguez Goyeneche</DisplayName>
        <AccountId>1794</AccountId>
        <AccountType/>
      </UserInfo>
      <UserInfo>
        <DisplayName>Esteban Felipe Castillo Jimenez</DisplayName>
        <AccountId>1772</AccountId>
        <AccountType/>
      </UserInfo>
      <UserInfo>
        <DisplayName>Ariel Ramiro Polania Medina</DisplayName>
        <AccountId>1795</AccountId>
        <AccountType/>
      </UserInfo>
      <UserInfo>
        <DisplayName>Maria Catalina Perez Lopez</DisplayName>
        <AccountId>1796</AccountId>
        <AccountType/>
      </UserInfo>
      <UserInfo>
        <DisplayName>Maria Piedad Bayter Horta</DisplayName>
        <AccountId>1527</AccountId>
        <AccountType/>
      </UserInfo>
      <UserInfo>
        <DisplayName>Jimena Patricia Roa Lopez</DisplayName>
        <AccountId>1797</AccountId>
        <AccountType/>
      </UserInfo>
      <UserInfo>
        <DisplayName>Daniel Felipe Diaz Guevara</DisplayName>
        <AccountId>1798</AccountId>
        <AccountType/>
      </UserInfo>
      <UserInfo>
        <DisplayName>Leidy Paola Rivera Hernandez</DisplayName>
        <AccountId>1799</AccountId>
        <AccountType/>
      </UserInfo>
      <UserInfo>
        <DisplayName>Derly Jackeline Posada Fandino</DisplayName>
        <AccountId>1800</AccountId>
        <AccountType/>
      </UserInfo>
      <UserInfo>
        <DisplayName>Maria Camila Trujillo Jacome</DisplayName>
        <AccountId>1802</AccountId>
        <AccountType/>
      </UserInfo>
      <UserInfo>
        <DisplayName>Esperanza Caceres Salamanca</DisplayName>
        <AccountId>173</AccountId>
        <AccountType/>
      </UserInfo>
    </SharedWithUsers>
    <lcf76f155ced4ddcb4097134ff3c332f xmlns="60f0d544-30ca-4f30-bc6a-cd61ddec445e">
      <Terms xmlns="http://schemas.microsoft.com/office/infopath/2007/PartnerControls"/>
    </lcf76f155ced4ddcb4097134ff3c332f>
    <TaxCatchAll xmlns="3f0a3121-b945-4721-a5bb-6be6ba7bb39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AFFEC1BBE8A284282C393008EA27B12" ma:contentTypeVersion="18" ma:contentTypeDescription="Crear nuevo documento." ma:contentTypeScope="" ma:versionID="3699d1de8e349b87fb4a9ece07d45386">
  <xsd:schema xmlns:xsd="http://www.w3.org/2001/XMLSchema" xmlns:xs="http://www.w3.org/2001/XMLSchema" xmlns:p="http://schemas.microsoft.com/office/2006/metadata/properties" xmlns:ns2="60f0d544-30ca-4f30-bc6a-cd61ddec445e" xmlns:ns3="3f0a3121-b945-4721-a5bb-6be6ba7bb394" targetNamespace="http://schemas.microsoft.com/office/2006/metadata/properties" ma:root="true" ma:fieldsID="4f16d3c2ecfd9a142349883318030f5c" ns2:_="" ns3:_="">
    <xsd:import namespace="60f0d544-30ca-4f30-bc6a-cd61ddec445e"/>
    <xsd:import namespace="3f0a3121-b945-4721-a5bb-6be6ba7bb39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f0d544-30ca-4f30-bc6a-cd61ddec445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Etiquetas de imagen" ma:readOnly="false" ma:fieldId="{5cf76f15-5ced-4ddc-b409-7134ff3c332f}" ma:taxonomyMulti="true" ma:sspId="674c45be-ea38-4724-9e42-a2e31b90b4f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0a3121-b945-4721-a5bb-6be6ba7bb394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a818a75-4d74-4e84-9ead-10ed3b76a0ad}" ma:internalName="TaxCatchAll" ma:showField="CatchAllData" ma:web="3f0a3121-b945-4721-a5bb-6be6ba7bb3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8E8EE60-BA18-4DB0-B2F7-1F1A426424BC}">
  <ds:schemaRefs>
    <ds:schemaRef ds:uri="http://schemas.microsoft.com/office/2006/metadata/properties"/>
    <ds:schemaRef ds:uri="http://schemas.microsoft.com/office/infopath/2007/PartnerControls"/>
    <ds:schemaRef ds:uri="b2d564e5-c9f3-4217-98ef-ceaa4a88f833"/>
    <ds:schemaRef ds:uri="68aa5f4c-6d01-4902-a940-cc6a38d2cec7"/>
    <ds:schemaRef ds:uri="3f0a3121-b945-4721-a5bb-6be6ba7bb394"/>
    <ds:schemaRef ds:uri="60f0d544-30ca-4f30-bc6a-cd61ddec445e"/>
  </ds:schemaRefs>
</ds:datastoreItem>
</file>

<file path=customXml/itemProps2.xml><?xml version="1.0" encoding="utf-8"?>
<ds:datastoreItem xmlns:ds="http://schemas.openxmlformats.org/officeDocument/2006/customXml" ds:itemID="{10A5404D-6DE9-488F-A263-F466566FA6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f0d544-30ca-4f30-bc6a-cd61ddec445e"/>
    <ds:schemaRef ds:uri="3f0a3121-b945-4721-a5bb-6be6ba7bb3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C52099A-85D3-4C15-AF4E-8A750C49580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1852</TotalTime>
  <Words>1483</Words>
  <Application>Microsoft Macintosh PowerPoint</Application>
  <PresentationFormat>Personalizado</PresentationFormat>
  <Paragraphs>310</Paragraphs>
  <Slides>9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6" baseType="lpstr">
      <vt:lpstr>Aptos</vt:lpstr>
      <vt:lpstr>Arial</vt:lpstr>
      <vt:lpstr>Calibri</vt:lpstr>
      <vt:lpstr>Calibri Light</vt:lpstr>
      <vt:lpstr>Verdana</vt:lpstr>
      <vt:lpstr>Work Sans SemiBold</vt:lpstr>
      <vt:lpstr>1_Tema de Office</vt:lpstr>
      <vt:lpstr>Presentación de PowerPoint</vt:lpstr>
      <vt:lpstr>Presentación de PowerPoint</vt:lpstr>
      <vt:lpstr>RECURSOS Y RESERVAS DEFINICIONES Y CLASIFICACIÓN CRIRSCO</vt:lpstr>
      <vt:lpstr>MINERALES ESTRATÉGICOS</vt:lpstr>
      <vt:lpstr>RECURSOS Y RESERVAS MINERALES ESTRATÉGICOS</vt:lpstr>
      <vt:lpstr>RECURSOS Y RESERVAS MINERALES ESTRATÉGICOS</vt:lpstr>
      <vt:lpstr>RECURSOS Y RESERVAS MINERALES ESTRATÉGICOS</vt:lpstr>
      <vt:lpstr>RECURSOS Y RESERVAS FICHA TÉCNICA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CD_Octubre 25_6PM</dc:title>
  <dc:creator>Bibiana Lissette Sandoval Báez</dc:creator>
  <cp:lastModifiedBy>Daniel Felipe Diaz Guevara</cp:lastModifiedBy>
  <cp:revision>65</cp:revision>
  <dcterms:created xsi:type="dcterms:W3CDTF">2023-11-03T21:48:01Z</dcterms:created>
  <dcterms:modified xsi:type="dcterms:W3CDTF">2024-08-20T16:44:39Z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2023-10-25T00:00:00Z</vt:filetime>
  </property>
  <property fmtid="{D5CDD505-2E9C-101B-9397-08002B2CF9AE}" pid="3" name="Creator">
    <vt:lpwstr>Adobe Illustrator 27.8 (Windows)</vt:lpwstr>
  </property>
  <property fmtid="{D5CDD505-2E9C-101B-9397-08002B2CF9AE}" pid="4" name="CreatorVersion">
    <vt:lpwstr>21.0.0</vt:lpwstr>
  </property>
  <property fmtid="{D5CDD505-2E9C-101B-9397-08002B2CF9AE}" pid="5" name="LastSaved">
    <vt:filetime>2023-11-03T00:00:00Z</vt:filetime>
  </property>
  <property fmtid="{D5CDD505-2E9C-101B-9397-08002B2CF9AE}" pid="6" name="Producer">
    <vt:lpwstr>Adobe PDF library 17.00</vt:lpwstr>
  </property>
  <property fmtid="{D5CDD505-2E9C-101B-9397-08002B2CF9AE}" pid="7" name="MediaServiceImageTags">
    <vt:lpwstr/>
  </property>
  <property fmtid="{D5CDD505-2E9C-101B-9397-08002B2CF9AE}" pid="8" name="ContentTypeId">
    <vt:lpwstr>0x010100FAFFEC1BBE8A284282C393008EA27B12</vt:lpwstr>
  </property>
</Properties>
</file>