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0" r:id="rId3"/>
    <p:sldId id="258" r:id="rId4"/>
    <p:sldId id="257" r:id="rId5"/>
    <p:sldId id="261" r:id="rId6"/>
    <p:sldId id="262" r:id="rId7"/>
    <p:sldId id="259" r:id="rId8"/>
    <p:sldId id="263" r:id="rId9"/>
    <p:sldId id="264" r:id="rId10"/>
    <p:sldId id="265" r:id="rId11"/>
    <p:sldId id="266" r:id="rId12"/>
    <p:sldId id="297" r:id="rId13"/>
    <p:sldId id="267" r:id="rId14"/>
    <p:sldId id="268" r:id="rId15"/>
    <p:sldId id="270" r:id="rId16"/>
    <p:sldId id="271" r:id="rId17"/>
    <p:sldId id="272" r:id="rId18"/>
    <p:sldId id="278" r:id="rId19"/>
    <p:sldId id="281" r:id="rId20"/>
    <p:sldId id="269" r:id="rId21"/>
    <p:sldId id="273" r:id="rId22"/>
    <p:sldId id="274" r:id="rId23"/>
    <p:sldId id="275" r:id="rId24"/>
    <p:sldId id="276" r:id="rId25"/>
    <p:sldId id="277" r:id="rId26"/>
    <p:sldId id="279" r:id="rId27"/>
    <p:sldId id="280" r:id="rId28"/>
    <p:sldId id="282" r:id="rId29"/>
    <p:sldId id="283" r:id="rId30"/>
    <p:sldId id="284" r:id="rId31"/>
    <p:sldId id="286" r:id="rId32"/>
    <p:sldId id="285" r:id="rId33"/>
    <p:sldId id="287" r:id="rId34"/>
    <p:sldId id="288" r:id="rId35"/>
    <p:sldId id="289" r:id="rId36"/>
    <p:sldId id="290" r:id="rId37"/>
    <p:sldId id="291" r:id="rId38"/>
    <p:sldId id="292" r:id="rId39"/>
    <p:sldId id="294" r:id="rId40"/>
    <p:sldId id="295" r:id="rId41"/>
    <p:sldId id="296" r:id="rId42"/>
    <p:sldId id="293" r:id="rId4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90" autoAdjust="0"/>
  </p:normalViewPr>
  <p:slideViewPr>
    <p:cSldViewPr snapToGrid="0">
      <p:cViewPr varScale="1">
        <p:scale>
          <a:sx n="108" d="100"/>
          <a:sy n="108"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ria\Documents\DOCUMENTOS%20CAMARA%20RPTES\COPIA%20INFORME%20ACTIVIDAD%20LEGISLATIVA%20C7\Base%20Informe%20Actividad%20Legislativa%2023062023%20235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riana.arias\OneDrive\Documentos\PROYECTOS%20COMISION%20SEPTIMA\INFORME%20PROYECTOS%202022-2024\Base%20Informe%20Actividad%20Legislativa%2025062024%20133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dria\Documents\DOCUMENTOS%20CAMARA%20RPTES\COPIA%20INFORME%20ACTIVIDAD%20LEGISLATIVA%20C7\Base%20Informe%20Actividad%20Legislativa%2023062023%20235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dria\Documents\DOCUMENTOS%20CAMARA%20RPTES\COPIA%20INFORME%20ACTIVIDAD%20LEGISLATIVA%20C7\Base%20Informe%20Actividad%20Legislativa%2024062023%20131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dria\Documents\DOCUMENTOS%20CAMARA%20RPTES\COPIA%20INFORME%20ACTIVIDAD%20LEGISLATIVA%20C7\Base%20Informe%20Actividad%20Legislativa%2023062023%202035.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ria\OneDrive\Proyectos%20C&#225;mara%20de%20Representantes\INFORME%20PROYECTO%202022-2024\Base%20Informe%20Actividad%20Legislativa%202306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3cacfd9e81538b7/Proyectos%20C&#225;mara%20de%20Representantes/INFORME%20PROYECTO%202022-2024/Base%20de%20datos%20Proyectos%20CR%202306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riana.arias\Downloads\Base%20de%20datos%20Proyectos%20CR%201706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3cacfd9e81538b7/Proyectos%20C&#225;mara%20de%20Representantes/INFORME%20PROYECTO%202022-2024/Base%20de%20datos%20Proyectos%20CR%202306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riana.arias\Downloads\Base%20de%20datos%20Proyectos%20CR%201706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53cacfd9e81538b7/Proyectos%20C&#225;mara%20de%20Representantes/INFORME%20PROYECTO%202022-2024/Base%20de%20datos%20Proyectos%20CR%202306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riana.arias\OneDrive\Documentos\PROYECTOS%20COMISION%20SEPTIMA\INFORME%20PROYECTOS%202022-2024\Base%20Informe%20Actividad%20Legislativa%2025062024%20133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ria\OneDrive\Proyectos%20C&#225;mara%20de%20Representantes\INFORME%20PROYECTO%202022-2024\Base%20Informe%20Actividad%20Legislativa%202306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Informe Actividad Legislativa 23062023 2358.xlsx]Estado de Proyecto de Ley!TablaDinámica4</c:name>
    <c:fmtId val="14"/>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Estado</a:t>
            </a:r>
            <a:r>
              <a:rPr lang="es-CO" baseline="0"/>
              <a:t> General de los Proyectos de Ley</a:t>
            </a:r>
          </a:p>
          <a:p>
            <a:pPr>
              <a:defRPr/>
            </a:pPr>
            <a:r>
              <a:rPr lang="es-CO" baseline="0"/>
              <a:t>Comisión Séptima - Cámara de Representantes</a:t>
            </a:r>
          </a:p>
          <a:p>
            <a:pPr>
              <a:defRPr/>
            </a:pPr>
            <a:r>
              <a:rPr lang="es-CO" baseline="0"/>
              <a:t>2023-2024</a:t>
            </a:r>
            <a:endParaRPr lang="es-CO"/>
          </a:p>
        </c:rich>
      </c:tx>
      <c:layout>
        <c:manualLayout>
          <c:xMode val="edge"/>
          <c:yMode val="edge"/>
          <c:x val="0.12731473380642236"/>
          <c:y val="2.336194462178714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6"/>
          </a:solidFill>
          <a:ln>
            <a:noFill/>
          </a:ln>
          <a:effectLst>
            <a:outerShdw blurRad="254000" sx="102000" sy="102000" algn="ctr" rotWithShape="0">
              <a:prstClr val="black">
                <a:alpha val="20000"/>
              </a:prstClr>
            </a:outerShdw>
          </a:effectLst>
          <a:sp3d/>
        </c:spPr>
        <c:dLbl>
          <c:idx val="0"/>
          <c:layout>
            <c:manualLayout>
              <c:x val="-2.3034308211473567E-3"/>
              <c:y val="-9.336715231637260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dLbl>
          <c:idx val="0"/>
          <c:layout>
            <c:manualLayout>
              <c:x val="-2.8394731908511394E-2"/>
              <c:y val="-1.43411845753554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3"/>
        <c:spPr>
          <a:solidFill>
            <a:schemeClr val="accent4"/>
          </a:solidFill>
          <a:ln>
            <a:noFill/>
          </a:ln>
          <a:effectLst>
            <a:outerShdw blurRad="254000" sx="102000" sy="102000" algn="ctr" rotWithShape="0">
              <a:prstClr val="black">
                <a:alpha val="20000"/>
              </a:prstClr>
            </a:outerShdw>
          </a:effectLst>
          <a:sp3d/>
        </c:spPr>
        <c:dLbl>
          <c:idx val="0"/>
          <c:layout>
            <c:manualLayout>
              <c:x val="-6.0096175478065242E-2"/>
              <c:y val="-4.08424001229780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4"/>
        <c:spPr>
          <a:solidFill>
            <a:schemeClr val="accent5"/>
          </a:solidFill>
          <a:ln>
            <a:noFill/>
          </a:ln>
          <a:effectLst>
            <a:outerShdw blurRad="254000" sx="102000" sy="102000" algn="ctr" rotWithShape="0">
              <a:prstClr val="black">
                <a:alpha val="20000"/>
              </a:prstClr>
            </a:outerShdw>
          </a:effectLst>
          <a:sp3d/>
        </c:spPr>
        <c:dLbl>
          <c:idx val="0"/>
          <c:layout>
            <c:manualLayout>
              <c:x val="2.9973097112860891E-2"/>
              <c:y val="-3.803183766888141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5"/>
        <c:spPr>
          <a:solidFill>
            <a:schemeClr val="accent2"/>
          </a:solidFill>
          <a:ln>
            <a:noFill/>
          </a:ln>
          <a:effectLst>
            <a:outerShdw blurRad="254000" sx="102000" sy="102000" algn="ctr" rotWithShape="0">
              <a:prstClr val="black">
                <a:alpha val="20000"/>
              </a:prstClr>
            </a:outerShdw>
          </a:effectLst>
          <a:sp3d/>
        </c:spPr>
        <c:dLbl>
          <c:idx val="0"/>
          <c:layout>
            <c:manualLayout>
              <c:x val="2.9059992500937382E-2"/>
              <c:y val="-7.09931052544679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6"/>
        <c:spPr>
          <a:solidFill>
            <a:schemeClr val="accent3"/>
          </a:solidFill>
          <a:ln>
            <a:noFill/>
          </a:ln>
          <a:effectLst>
            <a:outerShdw blurRad="254000" sx="102000" sy="102000" algn="ctr" rotWithShape="0">
              <a:prstClr val="black">
                <a:alpha val="20000"/>
              </a:prstClr>
            </a:outerShdw>
          </a:effectLst>
          <a:sp3d/>
        </c:spPr>
        <c:dLbl>
          <c:idx val="0"/>
          <c:layout>
            <c:manualLayout>
              <c:x val="2.0326302962129734E-2"/>
              <c:y val="1.310998001605547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7"/>
        <c:spPr>
          <a:solidFill>
            <a:schemeClr val="accent1">
              <a:lumMod val="60000"/>
            </a:schemeClr>
          </a:solidFill>
          <a:ln>
            <a:noFill/>
          </a:ln>
          <a:effectLst>
            <a:outerShdw blurRad="254000" sx="102000" sy="102000" algn="ctr" rotWithShape="0">
              <a:prstClr val="black">
                <a:alpha val="20000"/>
              </a:prstClr>
            </a:outerShdw>
          </a:effectLst>
          <a:sp3d/>
        </c:spPr>
        <c:dLbl>
          <c:idx val="0"/>
          <c:layout>
            <c:manualLayout>
              <c:x val="9.8172450665888616E-3"/>
              <c:y val="-7.990352557281690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a:sp3d/>
        </c:spPr>
        <c:dLbl>
          <c:idx val="0"/>
          <c:layout>
            <c:manualLayout>
              <c:x val="-2.8394731908511394E-2"/>
              <c:y val="-1.43411845753554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layout>
            <c:manualLayout>
              <c:x val="2.9059992500937382E-2"/>
              <c:y val="-7.09931052544679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layout>
            <c:manualLayout>
              <c:x val="2.0326302962129734E-2"/>
              <c:y val="1.310998001605547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a:sp3d/>
        </c:spPr>
        <c:dLbl>
          <c:idx val="0"/>
          <c:layout>
            <c:manualLayout>
              <c:x val="-5.7236595425571798E-4"/>
              <c:y val="-4.08424001229780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254000" sx="102000" sy="102000" algn="ctr" rotWithShape="0">
              <a:prstClr val="black">
                <a:alpha val="20000"/>
              </a:prstClr>
            </a:outerShdw>
          </a:effectLst>
          <a:sp3d/>
        </c:spPr>
        <c:dLbl>
          <c:idx val="0"/>
          <c:layout>
            <c:manualLayout>
              <c:x val="2.9973097112860891E-2"/>
              <c:y val="-3.803183766888141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254000" sx="102000" sy="102000" algn="ctr" rotWithShape="0">
              <a:prstClr val="black">
                <a:alpha val="20000"/>
              </a:prstClr>
            </a:outerShdw>
          </a:effectLst>
          <a:sp3d/>
        </c:spPr>
        <c:dLbl>
          <c:idx val="0"/>
          <c:layout>
            <c:manualLayout>
              <c:x val="-2.3034308211473567E-3"/>
              <c:y val="-9.336715231637260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a:outerShdw blurRad="254000" sx="102000" sy="102000" algn="ctr" rotWithShape="0">
              <a:prstClr val="black">
                <a:alpha val="20000"/>
              </a:prstClr>
            </a:outerShdw>
          </a:effectLst>
          <a:sp3d/>
        </c:spPr>
        <c:dLbl>
          <c:idx val="0"/>
          <c:layout>
            <c:manualLayout>
              <c:x val="9.8172450665888616E-3"/>
              <c:y val="-7.990352557281690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6"/>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a:sp3d/>
        </c:spPr>
        <c:dLbl>
          <c:idx val="0"/>
          <c:layout>
            <c:manualLayout>
              <c:x val="-2.8394731908511394E-2"/>
              <c:y val="-1.43411845753554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a:outerShdw blurRad="254000" sx="102000" sy="102000" algn="ctr" rotWithShape="0">
              <a:prstClr val="black">
                <a:alpha val="20000"/>
              </a:prstClr>
            </a:outerShdw>
          </a:effectLst>
          <a:sp3d/>
        </c:spPr>
        <c:dLbl>
          <c:idx val="0"/>
          <c:layout>
            <c:manualLayout>
              <c:x val="2.9059992500937382E-2"/>
              <c:y val="-7.09931052544679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outerShdw blurRad="254000" sx="102000" sy="102000" algn="ctr" rotWithShape="0">
              <a:prstClr val="black">
                <a:alpha val="20000"/>
              </a:prstClr>
            </a:outerShdw>
          </a:effectLst>
          <a:sp3d/>
        </c:spPr>
        <c:dLbl>
          <c:idx val="0"/>
          <c:layout>
            <c:manualLayout>
              <c:x val="2.0326302962129734E-2"/>
              <c:y val="1.310998001605547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a:outerShdw blurRad="254000" sx="102000" sy="102000" algn="ctr" rotWithShape="0">
              <a:prstClr val="black">
                <a:alpha val="20000"/>
              </a:prstClr>
            </a:outerShdw>
          </a:effectLst>
          <a:sp3d/>
        </c:spPr>
        <c:dLbl>
          <c:idx val="0"/>
          <c:layout>
            <c:manualLayout>
              <c:x val="-5.7236595425571798E-4"/>
              <c:y val="-4.08424001229780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1"/>
        <c:spPr>
          <a:solidFill>
            <a:schemeClr val="accent1"/>
          </a:solidFill>
          <a:ln>
            <a:noFill/>
          </a:ln>
          <a:effectLst>
            <a:outerShdw blurRad="254000" sx="102000" sy="102000" algn="ctr" rotWithShape="0">
              <a:prstClr val="black">
                <a:alpha val="20000"/>
              </a:prstClr>
            </a:outerShdw>
          </a:effectLst>
          <a:sp3d/>
        </c:spPr>
        <c:dLbl>
          <c:idx val="0"/>
          <c:layout>
            <c:manualLayout>
              <c:x val="2.9973097112860891E-2"/>
              <c:y val="-3.803183766888141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2"/>
        <c:spPr>
          <a:solidFill>
            <a:schemeClr val="accent1"/>
          </a:solidFill>
          <a:ln>
            <a:noFill/>
          </a:ln>
          <a:effectLst>
            <a:outerShdw blurRad="254000" sx="102000" sy="102000" algn="ctr" rotWithShape="0">
              <a:prstClr val="black">
                <a:alpha val="20000"/>
              </a:prstClr>
            </a:outerShdw>
          </a:effectLst>
          <a:sp3d/>
        </c:spPr>
        <c:dLbl>
          <c:idx val="0"/>
          <c:layout>
            <c:manualLayout>
              <c:x val="-2.3034308211473567E-3"/>
              <c:y val="-9.336715231637260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a:outerShdw blurRad="254000" sx="102000" sy="102000" algn="ctr" rotWithShape="0">
              <a:prstClr val="black">
                <a:alpha val="20000"/>
              </a:prstClr>
            </a:outerShdw>
          </a:effectLst>
          <a:sp3d/>
        </c:spPr>
        <c:dLbl>
          <c:idx val="0"/>
          <c:layout>
            <c:manualLayout>
              <c:x val="9.8172450665888616E-3"/>
              <c:y val="-7.990352557281690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extLst>
            <c:ext xmlns:c15="http://schemas.microsoft.com/office/drawing/2012/chart" uri="{CE6537A1-D6FC-4f65-9D91-7224C49458BB}"/>
          </c:extLst>
        </c:dLbl>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044994375703036E-2"/>
          <c:y val="0.27429444150283816"/>
          <c:w val="0.5335834270716161"/>
          <c:h val="0.63490557443876994"/>
        </c:manualLayout>
      </c:layout>
      <c:pie3DChart>
        <c:varyColors val="1"/>
        <c:ser>
          <c:idx val="0"/>
          <c:order val="0"/>
          <c:tx>
            <c:strRef>
              <c:f>'Estado de Proyecto de Ley'!$F$231</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7D7-42A8-B8F8-7EC7B13EF64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7D7-42A8-B8F8-7EC7B13EF64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7D7-42A8-B8F8-7EC7B13EF64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7D7-42A8-B8F8-7EC7B13EF64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7D7-42A8-B8F8-7EC7B13EF64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77D7-42A8-B8F8-7EC7B13EF64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77D7-42A8-B8F8-7EC7B13EF641}"/>
              </c:ext>
            </c:extLst>
          </c:dPt>
          <c:dLbls>
            <c:dLbl>
              <c:idx val="0"/>
              <c:layout>
                <c:manualLayout>
                  <c:x val="-2.8394731908511394E-2"/>
                  <c:y val="-1.434118457535541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D7-42A8-B8F8-7EC7B13EF641}"/>
                </c:ext>
              </c:extLst>
            </c:dLbl>
            <c:dLbl>
              <c:idx val="1"/>
              <c:layout>
                <c:manualLayout>
                  <c:x val="2.9059992500937382E-2"/>
                  <c:y val="-7.09931052544679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D7-42A8-B8F8-7EC7B13EF641}"/>
                </c:ext>
              </c:extLst>
            </c:dLbl>
            <c:dLbl>
              <c:idx val="2"/>
              <c:layout>
                <c:manualLayout>
                  <c:x val="2.0326302962129734E-2"/>
                  <c:y val="1.310998001605547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D7-42A8-B8F8-7EC7B13EF641}"/>
                </c:ext>
              </c:extLst>
            </c:dLbl>
            <c:dLbl>
              <c:idx val="3"/>
              <c:layout>
                <c:manualLayout>
                  <c:x val="-5.7236595425571798E-4"/>
                  <c:y val="-4.084240012297805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D7-42A8-B8F8-7EC7B13EF641}"/>
                </c:ext>
              </c:extLst>
            </c:dLbl>
            <c:dLbl>
              <c:idx val="4"/>
              <c:layout>
                <c:manualLayout>
                  <c:x val="2.9973097112860891E-2"/>
                  <c:y val="-3.803183766888141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D7-42A8-B8F8-7EC7B13EF641}"/>
                </c:ext>
              </c:extLst>
            </c:dLbl>
            <c:dLbl>
              <c:idx val="5"/>
              <c:layout>
                <c:manualLayout>
                  <c:x val="-2.3034308211473567E-3"/>
                  <c:y val="-9.336715231637260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7D7-42A8-B8F8-7EC7B13EF641}"/>
                </c:ext>
              </c:extLst>
            </c:dLbl>
            <c:dLbl>
              <c:idx val="6"/>
              <c:layout>
                <c:manualLayout>
                  <c:x val="9.8172450665888616E-3"/>
                  <c:y val="-7.9903525572816905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7D7-42A8-B8F8-7EC7B13EF641}"/>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'Estado de Proyecto de Ley'!$E$232:$E$239</c:f>
              <c:strCache>
                <c:ptCount val="7"/>
                <c:pt idx="0">
                  <c:v>Acumulado</c:v>
                </c:pt>
                <c:pt idx="1">
                  <c:v>Archivado</c:v>
                </c:pt>
                <c:pt idx="2">
                  <c:v>Devuelto a SG por competencia</c:v>
                </c:pt>
                <c:pt idx="3">
                  <c:v>No debatido</c:v>
                </c:pt>
                <c:pt idx="4">
                  <c:v>Pendiente primer debate</c:v>
                </c:pt>
                <c:pt idx="5">
                  <c:v>Primer debate surtido</c:v>
                </c:pt>
                <c:pt idx="6">
                  <c:v>Retirado</c:v>
                </c:pt>
              </c:strCache>
            </c:strRef>
          </c:cat>
          <c:val>
            <c:numRef>
              <c:f>'Estado de Proyecto de Ley'!$F$232:$F$239</c:f>
              <c:numCache>
                <c:formatCode>General</c:formatCode>
                <c:ptCount val="7"/>
                <c:pt idx="0">
                  <c:v>9</c:v>
                </c:pt>
                <c:pt idx="1">
                  <c:v>2</c:v>
                </c:pt>
                <c:pt idx="2">
                  <c:v>1</c:v>
                </c:pt>
                <c:pt idx="3">
                  <c:v>15</c:v>
                </c:pt>
                <c:pt idx="4">
                  <c:v>1</c:v>
                </c:pt>
                <c:pt idx="5">
                  <c:v>44</c:v>
                </c:pt>
                <c:pt idx="6">
                  <c:v>3</c:v>
                </c:pt>
              </c:numCache>
            </c:numRef>
          </c:val>
          <c:extLst>
            <c:ext xmlns:c16="http://schemas.microsoft.com/office/drawing/2014/chart" uri="{C3380CC4-5D6E-409C-BE32-E72D297353CC}">
              <c16:uniqueId val="{0000000E-77D7-42A8-B8F8-7EC7B13EF641}"/>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Tiempo</a:t>
            </a:r>
            <a:r>
              <a:rPr lang="es-CO" baseline="0"/>
              <a:t> transcurrido entre la designación de ponentes y la aprobación del Proyecto de Ley</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136482939632549E-2"/>
          <c:y val="0.19486111111111112"/>
          <c:w val="0.90286351706036749"/>
          <c:h val="0.67003098571011954"/>
        </c:manualLayout>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'Designc ponentes Ponencia'!$M$80:$M$85</c:f>
              <c:strCache>
                <c:ptCount val="6"/>
                <c:pt idx="0">
                  <c:v>De 0 a 50 días</c:v>
                </c:pt>
                <c:pt idx="1">
                  <c:v>De 51 a 100 días</c:v>
                </c:pt>
                <c:pt idx="2">
                  <c:v>De 101 a 150 dias</c:v>
                </c:pt>
                <c:pt idx="3">
                  <c:v>De 151 a 200 dias</c:v>
                </c:pt>
                <c:pt idx="4">
                  <c:v>Superior a 201 dias</c:v>
                </c:pt>
                <c:pt idx="5">
                  <c:v>Vacias</c:v>
                </c:pt>
              </c:strCache>
            </c:strRef>
          </c:cat>
          <c:val>
            <c:numRef>
              <c:f>'Designc ponentes Ponencia'!$O$80:$O$85</c:f>
              <c:numCache>
                <c:formatCode>General</c:formatCode>
                <c:ptCount val="6"/>
                <c:pt idx="0">
                  <c:v>13</c:v>
                </c:pt>
                <c:pt idx="1">
                  <c:v>7</c:v>
                </c:pt>
                <c:pt idx="2">
                  <c:v>5</c:v>
                </c:pt>
                <c:pt idx="3">
                  <c:v>9</c:v>
                </c:pt>
                <c:pt idx="4">
                  <c:v>20</c:v>
                </c:pt>
                <c:pt idx="5">
                  <c:v>21</c:v>
                </c:pt>
              </c:numCache>
            </c:numRef>
          </c:val>
          <c:extLst>
            <c:ext xmlns:c16="http://schemas.microsoft.com/office/drawing/2014/chart" uri="{C3380CC4-5D6E-409C-BE32-E72D297353CC}">
              <c16:uniqueId val="{00000000-B080-43DC-BDF0-D74056E69B08}"/>
            </c:ext>
          </c:extLst>
        </c:ser>
        <c:dLbls>
          <c:dLblPos val="outEnd"/>
          <c:showLegendKey val="0"/>
          <c:showVal val="1"/>
          <c:showCatName val="0"/>
          <c:showSerName val="0"/>
          <c:showPercent val="0"/>
          <c:showBubbleSize val="0"/>
        </c:dLbls>
        <c:gapWidth val="219"/>
        <c:overlap val="-27"/>
        <c:axId val="1588889088"/>
        <c:axId val="1588892928"/>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'Designc ponentes Ponencia'!$M$80:$M$85</c15:sqref>
                        </c15:formulaRef>
                      </c:ext>
                    </c:extLst>
                    <c:strCache>
                      <c:ptCount val="6"/>
                      <c:pt idx="0">
                        <c:v>De 0 a 50 días</c:v>
                      </c:pt>
                      <c:pt idx="1">
                        <c:v>De 51 a 100 días</c:v>
                      </c:pt>
                      <c:pt idx="2">
                        <c:v>De 101 a 150 dias</c:v>
                      </c:pt>
                      <c:pt idx="3">
                        <c:v>De 151 a 200 dias</c:v>
                      </c:pt>
                      <c:pt idx="4">
                        <c:v>Superior a 201 dias</c:v>
                      </c:pt>
                      <c:pt idx="5">
                        <c:v>Vacias</c:v>
                      </c:pt>
                    </c:strCache>
                  </c:strRef>
                </c:cat>
                <c:val>
                  <c:numRef>
                    <c:extLst>
                      <c:ext uri="{02D57815-91ED-43cb-92C2-25804820EDAC}">
                        <c15:formulaRef>
                          <c15:sqref>'Designc ponentes Ponencia'!$N$80:$N$85</c15:sqref>
                        </c15:formulaRef>
                      </c:ext>
                    </c:extLst>
                    <c:numCache>
                      <c:formatCode>General</c:formatCode>
                      <c:ptCount val="6"/>
                    </c:numCache>
                  </c:numRef>
                </c:val>
                <c:extLst>
                  <c:ext xmlns:c16="http://schemas.microsoft.com/office/drawing/2014/chart" uri="{C3380CC4-5D6E-409C-BE32-E72D297353CC}">
                    <c16:uniqueId val="{00000001-B080-43DC-BDF0-D74056E69B08}"/>
                  </c:ext>
                </c:extLst>
              </c15:ser>
            </c15:filteredBarSeries>
          </c:ext>
        </c:extLst>
      </c:barChart>
      <c:catAx>
        <c:axId val="158888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88892928"/>
        <c:crosses val="autoZero"/>
        <c:auto val="1"/>
        <c:lblAlgn val="ctr"/>
        <c:lblOffset val="100"/>
        <c:noMultiLvlLbl val="0"/>
      </c:catAx>
      <c:valAx>
        <c:axId val="158889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88889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err="1">
                <a:solidFill>
                  <a:prstClr val="black">
                    <a:lumMod val="65000"/>
                    <a:lumOff val="35000"/>
                  </a:prstClr>
                </a:solidFill>
              </a:rPr>
              <a:t>Coordinadores</a:t>
            </a:r>
            <a:r>
              <a:rPr lang="en-US" sz="1400" b="0" i="0" u="none" strike="noStrike" kern="1200" spc="0" baseline="0" dirty="0">
                <a:solidFill>
                  <a:prstClr val="black">
                    <a:lumMod val="65000"/>
                    <a:lumOff val="35000"/>
                  </a:prstClr>
                </a:solidFill>
              </a:rPr>
              <a:t> Ponentes - </a:t>
            </a:r>
            <a:r>
              <a:rPr lang="en-US" sz="1400" b="0" i="0" u="none" strike="noStrike" kern="1200" spc="0" baseline="0" dirty="0" err="1">
                <a:solidFill>
                  <a:prstClr val="black">
                    <a:lumMod val="65000"/>
                    <a:lumOff val="35000"/>
                  </a:prstClr>
                </a:solidFill>
              </a:rPr>
              <a:t>Comisión</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Séptima</a:t>
            </a:r>
            <a:r>
              <a:rPr lang="en-US" sz="1400" b="0" i="0" u="none" strike="noStrike" kern="1200" spc="0" baseline="0" dirty="0">
                <a:solidFill>
                  <a:prstClr val="black">
                    <a:lumMod val="65000"/>
                    <a:lumOff val="35000"/>
                  </a:prstClr>
                </a:solidFill>
              </a:rPr>
              <a:t> Cámara de </a:t>
            </a:r>
            <a:r>
              <a:rPr lang="en-US" sz="1400" b="0" i="0" u="none" strike="noStrike" kern="1200" spc="0" baseline="0" dirty="0" err="1">
                <a:solidFill>
                  <a:prstClr val="black">
                    <a:lumMod val="65000"/>
                    <a:lumOff val="35000"/>
                  </a:prstClr>
                </a:solidFill>
              </a:rPr>
              <a:t>Representantes</a:t>
            </a:r>
            <a:endParaRPr lang="en-US" sz="1400" b="0" i="0" u="none" strike="noStrike" kern="1200" spc="0" baseline="0" dirty="0">
              <a:solidFill>
                <a:prstClr val="black">
                  <a:lumMod val="65000"/>
                  <a:lumOff val="35000"/>
                </a:prstClr>
              </a:solidFill>
            </a:endParaRPr>
          </a:p>
          <a:p>
            <a:pPr>
              <a:defRPr/>
            </a:pPr>
            <a:r>
              <a:rPr lang="en-US" sz="1400" b="0" i="0" u="none" strike="noStrike" kern="1200" spc="0" baseline="0" dirty="0">
                <a:solidFill>
                  <a:prstClr val="black">
                    <a:lumMod val="65000"/>
                    <a:lumOff val="35000"/>
                  </a:prstClr>
                </a:solidFill>
              </a:rPr>
              <a:t>Segundo Debate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'Coord desig 2d'!$C$73</c:f>
              <c:strCache>
                <c:ptCount val="1"/>
                <c:pt idx="0">
                  <c:v>Proyectos Coordinados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'Coord desig 2d'!$B$74:$B$95</c:f>
              <c:strCache>
                <c:ptCount val="22"/>
                <c:pt idx="1">
                  <c:v> VM Salcedo</c:v>
                </c:pt>
                <c:pt idx="2">
                  <c:v> LA Vasquez</c:v>
                </c:pt>
                <c:pt idx="3">
                  <c:v> ML Alfonso</c:v>
                </c:pt>
                <c:pt idx="4">
                  <c:v> JC Londoño</c:v>
                </c:pt>
                <c:pt idx="5">
                  <c:v> HD Chaparro</c:v>
                </c:pt>
                <c:pt idx="6">
                  <c:v> GR Rozo</c:v>
                </c:pt>
                <c:pt idx="7">
                  <c:v> JA Quevedo</c:v>
                </c:pt>
                <c:pt idx="8">
                  <c:v> JH Cristo</c:v>
                </c:pt>
                <c:pt idx="9">
                  <c:v> G yepes</c:v>
                </c:pt>
                <c:pt idx="10">
                  <c:v> MF Carrascal</c:v>
                </c:pt>
                <c:pt idx="11">
                  <c:v> JF Corzo</c:v>
                </c:pt>
                <c:pt idx="12">
                  <c:v> HA Archila</c:v>
                </c:pt>
                <c:pt idx="13">
                  <c:v> ME Lopera</c:v>
                </c:pt>
                <c:pt idx="14">
                  <c:v> JC Vargas</c:v>
                </c:pt>
                <c:pt idx="15">
                  <c:v> AJ Escaf</c:v>
                </c:pt>
                <c:pt idx="16">
                  <c:v> BJ Perez</c:v>
                </c:pt>
                <c:pt idx="17">
                  <c:v> CE Avila</c:v>
                </c:pt>
                <c:pt idx="18">
                  <c:v> AE Forero</c:v>
                </c:pt>
                <c:pt idx="19">
                  <c:v> KJ Lopez</c:v>
                </c:pt>
                <c:pt idx="20">
                  <c:v> GJ Gomez</c:v>
                </c:pt>
                <c:pt idx="21">
                  <c:v>A Mondragón</c:v>
                </c:pt>
              </c:strCache>
            </c:strRef>
          </c:cat>
          <c:val>
            <c:numRef>
              <c:f>'Coord desig 2d'!$C$74:$C$95</c:f>
              <c:numCache>
                <c:formatCode>General</c:formatCode>
                <c:ptCount val="22"/>
                <c:pt idx="1">
                  <c:v>4</c:v>
                </c:pt>
                <c:pt idx="2">
                  <c:v>4</c:v>
                </c:pt>
                <c:pt idx="3">
                  <c:v>5</c:v>
                </c:pt>
                <c:pt idx="4">
                  <c:v>3</c:v>
                </c:pt>
                <c:pt idx="5">
                  <c:v>4</c:v>
                </c:pt>
                <c:pt idx="6">
                  <c:v>4</c:v>
                </c:pt>
                <c:pt idx="7">
                  <c:v>3</c:v>
                </c:pt>
                <c:pt idx="9">
                  <c:v>4</c:v>
                </c:pt>
                <c:pt idx="10">
                  <c:v>4</c:v>
                </c:pt>
                <c:pt idx="11">
                  <c:v>2</c:v>
                </c:pt>
                <c:pt idx="12">
                  <c:v>2</c:v>
                </c:pt>
                <c:pt idx="13">
                  <c:v>3</c:v>
                </c:pt>
                <c:pt idx="14">
                  <c:v>4</c:v>
                </c:pt>
                <c:pt idx="15">
                  <c:v>2</c:v>
                </c:pt>
                <c:pt idx="16">
                  <c:v>4</c:v>
                </c:pt>
                <c:pt idx="17">
                  <c:v>1</c:v>
                </c:pt>
                <c:pt idx="18">
                  <c:v>2</c:v>
                </c:pt>
              </c:numCache>
            </c:numRef>
          </c:val>
          <c:extLst>
            <c:ext xmlns:c16="http://schemas.microsoft.com/office/drawing/2014/chart" uri="{C3380CC4-5D6E-409C-BE32-E72D297353CC}">
              <c16:uniqueId val="{00000000-177A-4E22-9418-3C154E3F4E80}"/>
            </c:ext>
          </c:extLst>
        </c:ser>
        <c:dLbls>
          <c:dLblPos val="outEnd"/>
          <c:showLegendKey val="0"/>
          <c:showVal val="1"/>
          <c:showCatName val="0"/>
          <c:showSerName val="0"/>
          <c:showPercent val="0"/>
          <c:showBubbleSize val="0"/>
        </c:dLbls>
        <c:gapWidth val="219"/>
        <c:overlap val="-27"/>
        <c:axId val="193435039"/>
        <c:axId val="193443679"/>
      </c:barChart>
      <c:catAx>
        <c:axId val="1934350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3443679"/>
        <c:crosses val="autoZero"/>
        <c:auto val="1"/>
        <c:lblAlgn val="ctr"/>
        <c:lblOffset val="100"/>
        <c:noMultiLvlLbl val="0"/>
      </c:catAx>
      <c:valAx>
        <c:axId val="193443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34350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err="1">
                <a:solidFill>
                  <a:prstClr val="black">
                    <a:lumMod val="65000"/>
                    <a:lumOff val="35000"/>
                  </a:prstClr>
                </a:solidFill>
              </a:rPr>
              <a:t>Proyectos por</a:t>
            </a:r>
            <a:r>
              <a:rPr lang="en-US" sz="1400" b="0" i="0" u="none" strike="noStrike" kern="1200" spc="0" baseline="0" dirty="0">
                <a:solidFill>
                  <a:prstClr val="black">
                    <a:lumMod val="65000"/>
                    <a:lumOff val="35000"/>
                  </a:prstClr>
                </a:solidFill>
              </a:rPr>
              <a:t> Ponente - </a:t>
            </a:r>
            <a:r>
              <a:rPr lang="en-US" sz="1400" b="0" i="0" u="none" strike="noStrike" kern="1200" spc="0" baseline="0" dirty="0" err="1">
                <a:solidFill>
                  <a:prstClr val="black">
                    <a:lumMod val="65000"/>
                    <a:lumOff val="35000"/>
                  </a:prstClr>
                </a:solidFill>
              </a:rPr>
              <a:t>Comisión</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Séptima</a:t>
            </a:r>
            <a:r>
              <a:rPr lang="en-US" sz="1400" b="0" i="0" u="none" strike="noStrike" kern="1200" spc="0" baseline="0" dirty="0">
                <a:solidFill>
                  <a:prstClr val="black">
                    <a:lumMod val="65000"/>
                    <a:lumOff val="35000"/>
                  </a:prstClr>
                </a:solidFill>
              </a:rPr>
              <a:t> Cámara de </a:t>
            </a:r>
            <a:r>
              <a:rPr lang="en-US" sz="1400" b="0" i="0" u="none" strike="noStrike" kern="1200" spc="0" baseline="0" dirty="0" err="1">
                <a:solidFill>
                  <a:prstClr val="black">
                    <a:lumMod val="65000"/>
                    <a:lumOff val="35000"/>
                  </a:prstClr>
                </a:solidFill>
              </a:rPr>
              <a:t>Representantes</a:t>
            </a:r>
            <a:endParaRPr lang="en-US" sz="1400" b="0" i="0" u="none" strike="noStrike" kern="1200" spc="0" baseline="0" dirty="0">
              <a:solidFill>
                <a:prstClr val="black">
                  <a:lumMod val="65000"/>
                  <a:lumOff val="35000"/>
                </a:prstClr>
              </a:solidFill>
            </a:endParaRPr>
          </a:p>
          <a:p>
            <a:pPr>
              <a:defRPr/>
            </a:pPr>
            <a:r>
              <a:rPr lang="en-US" sz="1400" b="0" i="0" u="none" strike="noStrike" kern="1200" spc="0" baseline="0" dirty="0">
                <a:solidFill>
                  <a:prstClr val="black">
                    <a:lumMod val="65000"/>
                    <a:lumOff val="35000"/>
                  </a:prstClr>
                </a:solidFill>
              </a:rPr>
              <a:t>Segundo Debate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1"/>
          <c:order val="1"/>
          <c:tx>
            <c:strRef>
              <c:f>'Pont desig 2d'!$B$77</c:f>
              <c:strCache>
                <c:ptCount val="1"/>
                <c:pt idx="0">
                  <c:v> VM Salcedo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2d'!$C$77</c:f>
              <c:numCache>
                <c:formatCode>General</c:formatCode>
                <c:ptCount val="1"/>
                <c:pt idx="0">
                  <c:v>4</c:v>
                </c:pt>
              </c:numCache>
            </c:numRef>
          </c:val>
          <c:extLst>
            <c:ext xmlns:c16="http://schemas.microsoft.com/office/drawing/2014/chart" uri="{C3380CC4-5D6E-409C-BE32-E72D297353CC}">
              <c16:uniqueId val="{00000000-2234-46C2-8513-1214CAC159F5}"/>
            </c:ext>
          </c:extLst>
        </c:ser>
        <c:ser>
          <c:idx val="2"/>
          <c:order val="2"/>
          <c:tx>
            <c:strRef>
              <c:f>'Pont desig 2d'!$B$78</c:f>
              <c:strCache>
                <c:ptCount val="1"/>
                <c:pt idx="0">
                  <c:v> LA Vasquez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2d'!$C$78</c:f>
              <c:numCache>
                <c:formatCode>General</c:formatCode>
                <c:ptCount val="1"/>
                <c:pt idx="0">
                  <c:v>4</c:v>
                </c:pt>
              </c:numCache>
            </c:numRef>
          </c:val>
          <c:extLst>
            <c:ext xmlns:c16="http://schemas.microsoft.com/office/drawing/2014/chart" uri="{C3380CC4-5D6E-409C-BE32-E72D297353CC}">
              <c16:uniqueId val="{00000001-2234-46C2-8513-1214CAC159F5}"/>
            </c:ext>
          </c:extLst>
        </c:ser>
        <c:ser>
          <c:idx val="3"/>
          <c:order val="3"/>
          <c:tx>
            <c:strRef>
              <c:f>'Pont desig 2d'!$B$79</c:f>
              <c:strCache>
                <c:ptCount val="1"/>
                <c:pt idx="0">
                  <c:v> ML Alfonso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2d'!$C$79</c:f>
              <c:numCache>
                <c:formatCode>General</c:formatCode>
                <c:ptCount val="1"/>
                <c:pt idx="0">
                  <c:v>2</c:v>
                </c:pt>
              </c:numCache>
            </c:numRef>
          </c:val>
          <c:extLst>
            <c:ext xmlns:c16="http://schemas.microsoft.com/office/drawing/2014/chart" uri="{C3380CC4-5D6E-409C-BE32-E72D297353CC}">
              <c16:uniqueId val="{00000002-2234-46C2-8513-1214CAC159F5}"/>
            </c:ext>
          </c:extLst>
        </c:ser>
        <c:ser>
          <c:idx val="4"/>
          <c:order val="4"/>
          <c:tx>
            <c:strRef>
              <c:f>'Pont desig 2d'!$B$80</c:f>
              <c:strCache>
                <c:ptCount val="1"/>
                <c:pt idx="0">
                  <c:v> JC Londoño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2d'!$C$80</c:f>
              <c:numCache>
                <c:formatCode>General</c:formatCode>
                <c:ptCount val="1"/>
                <c:pt idx="0">
                  <c:v>5</c:v>
                </c:pt>
              </c:numCache>
            </c:numRef>
          </c:val>
          <c:extLst>
            <c:ext xmlns:c16="http://schemas.microsoft.com/office/drawing/2014/chart" uri="{C3380CC4-5D6E-409C-BE32-E72D297353CC}">
              <c16:uniqueId val="{00000003-2234-46C2-8513-1214CAC159F5}"/>
            </c:ext>
          </c:extLst>
        </c:ser>
        <c:ser>
          <c:idx val="5"/>
          <c:order val="5"/>
          <c:tx>
            <c:strRef>
              <c:f>'Pont desig 2d'!$B$81</c:f>
              <c:strCache>
                <c:ptCount val="1"/>
                <c:pt idx="0">
                  <c:v> HD Chaparro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2d'!$C$81</c:f>
              <c:numCache>
                <c:formatCode>General</c:formatCode>
                <c:ptCount val="1"/>
                <c:pt idx="0">
                  <c:v>5</c:v>
                </c:pt>
              </c:numCache>
            </c:numRef>
          </c:val>
          <c:extLst>
            <c:ext xmlns:c16="http://schemas.microsoft.com/office/drawing/2014/chart" uri="{C3380CC4-5D6E-409C-BE32-E72D297353CC}">
              <c16:uniqueId val="{00000004-2234-46C2-8513-1214CAC159F5}"/>
            </c:ext>
          </c:extLst>
        </c:ser>
        <c:ser>
          <c:idx val="6"/>
          <c:order val="6"/>
          <c:tx>
            <c:strRef>
              <c:f>'Pont desig 2d'!$B$82</c:f>
              <c:strCache>
                <c:ptCount val="1"/>
                <c:pt idx="0">
                  <c:v> GR Rozo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2d'!$C$82</c:f>
              <c:numCache>
                <c:formatCode>General</c:formatCode>
                <c:ptCount val="1"/>
                <c:pt idx="0">
                  <c:v>3</c:v>
                </c:pt>
              </c:numCache>
            </c:numRef>
          </c:val>
          <c:extLst>
            <c:ext xmlns:c16="http://schemas.microsoft.com/office/drawing/2014/chart" uri="{C3380CC4-5D6E-409C-BE32-E72D297353CC}">
              <c16:uniqueId val="{00000005-2234-46C2-8513-1214CAC159F5}"/>
            </c:ext>
          </c:extLst>
        </c:ser>
        <c:ser>
          <c:idx val="7"/>
          <c:order val="7"/>
          <c:tx>
            <c:strRef>
              <c:f>'Pont desig 2d'!$B$83</c:f>
              <c:strCache>
                <c:ptCount val="1"/>
                <c:pt idx="0">
                  <c:v> JA Quevedo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2d'!$C$83</c:f>
              <c:numCache>
                <c:formatCode>General</c:formatCode>
                <c:ptCount val="1"/>
                <c:pt idx="0">
                  <c:v>7</c:v>
                </c:pt>
              </c:numCache>
            </c:numRef>
          </c:val>
          <c:extLst>
            <c:ext xmlns:c16="http://schemas.microsoft.com/office/drawing/2014/chart" uri="{C3380CC4-5D6E-409C-BE32-E72D297353CC}">
              <c16:uniqueId val="{00000006-2234-46C2-8513-1214CAC159F5}"/>
            </c:ext>
          </c:extLst>
        </c:ser>
        <c:ser>
          <c:idx val="8"/>
          <c:order val="8"/>
          <c:tx>
            <c:strRef>
              <c:f>'Pont desig 2d'!$B$84</c:f>
              <c:strCache>
                <c:ptCount val="1"/>
                <c:pt idx="0">
                  <c:v> JH Cristo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2d'!$C$84</c:f>
              <c:numCache>
                <c:formatCode>General</c:formatCode>
                <c:ptCount val="1"/>
                <c:pt idx="0">
                  <c:v>3</c:v>
                </c:pt>
              </c:numCache>
            </c:numRef>
          </c:val>
          <c:extLst>
            <c:ext xmlns:c16="http://schemas.microsoft.com/office/drawing/2014/chart" uri="{C3380CC4-5D6E-409C-BE32-E72D297353CC}">
              <c16:uniqueId val="{00000007-2234-46C2-8513-1214CAC159F5}"/>
            </c:ext>
          </c:extLst>
        </c:ser>
        <c:ser>
          <c:idx val="9"/>
          <c:order val="9"/>
          <c:tx>
            <c:strRef>
              <c:f>'Pont desig 2d'!$B$85</c:f>
              <c:strCache>
                <c:ptCount val="1"/>
                <c:pt idx="0">
                  <c:v> G yepes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2d'!$C$85</c:f>
              <c:numCache>
                <c:formatCode>General</c:formatCode>
                <c:ptCount val="1"/>
              </c:numCache>
            </c:numRef>
          </c:val>
          <c:extLst>
            <c:ext xmlns:c16="http://schemas.microsoft.com/office/drawing/2014/chart" uri="{C3380CC4-5D6E-409C-BE32-E72D297353CC}">
              <c16:uniqueId val="{00000008-2234-46C2-8513-1214CAC159F5}"/>
            </c:ext>
          </c:extLst>
        </c:ser>
        <c:ser>
          <c:idx val="10"/>
          <c:order val="10"/>
          <c:tx>
            <c:strRef>
              <c:f>'Pont desig 2d'!$B$86</c:f>
              <c:strCache>
                <c:ptCount val="1"/>
                <c:pt idx="0">
                  <c:v> MF Carrascal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2d'!$C$86</c:f>
              <c:numCache>
                <c:formatCode>General</c:formatCode>
                <c:ptCount val="1"/>
                <c:pt idx="0">
                  <c:v>1</c:v>
                </c:pt>
              </c:numCache>
            </c:numRef>
          </c:val>
          <c:extLst>
            <c:ext xmlns:c16="http://schemas.microsoft.com/office/drawing/2014/chart" uri="{C3380CC4-5D6E-409C-BE32-E72D297353CC}">
              <c16:uniqueId val="{00000009-2234-46C2-8513-1214CAC159F5}"/>
            </c:ext>
          </c:extLst>
        </c:ser>
        <c:ser>
          <c:idx val="11"/>
          <c:order val="11"/>
          <c:tx>
            <c:strRef>
              <c:f>'Pont desig 2d'!$B$87</c:f>
              <c:strCache>
                <c:ptCount val="1"/>
                <c:pt idx="0">
                  <c:v> JF Corzo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2d'!$C$87</c:f>
              <c:numCache>
                <c:formatCode>General</c:formatCode>
                <c:ptCount val="1"/>
                <c:pt idx="0">
                  <c:v>5</c:v>
                </c:pt>
              </c:numCache>
            </c:numRef>
          </c:val>
          <c:extLst>
            <c:ext xmlns:c16="http://schemas.microsoft.com/office/drawing/2014/chart" uri="{C3380CC4-5D6E-409C-BE32-E72D297353CC}">
              <c16:uniqueId val="{0000000A-2234-46C2-8513-1214CAC159F5}"/>
            </c:ext>
          </c:extLst>
        </c:ser>
        <c:ser>
          <c:idx val="12"/>
          <c:order val="12"/>
          <c:tx>
            <c:strRef>
              <c:f>'Pont desig 2d'!$B$88</c:f>
              <c:strCache>
                <c:ptCount val="1"/>
                <c:pt idx="0">
                  <c:v> HA Archila</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2d'!$C$88</c:f>
              <c:numCache>
                <c:formatCode>General</c:formatCode>
                <c:ptCount val="1"/>
                <c:pt idx="0">
                  <c:v>1</c:v>
                </c:pt>
              </c:numCache>
            </c:numRef>
          </c:val>
          <c:extLst>
            <c:ext xmlns:c16="http://schemas.microsoft.com/office/drawing/2014/chart" uri="{C3380CC4-5D6E-409C-BE32-E72D297353CC}">
              <c16:uniqueId val="{0000000B-2234-46C2-8513-1214CAC159F5}"/>
            </c:ext>
          </c:extLst>
        </c:ser>
        <c:ser>
          <c:idx val="13"/>
          <c:order val="13"/>
          <c:tx>
            <c:strRef>
              <c:f>'Pont desig 2d'!$B$89</c:f>
              <c:strCache>
                <c:ptCount val="1"/>
                <c:pt idx="0">
                  <c:v> ME Lopera</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2d'!$C$89</c:f>
              <c:numCache>
                <c:formatCode>General</c:formatCode>
                <c:ptCount val="1"/>
              </c:numCache>
            </c:numRef>
          </c:val>
          <c:extLst>
            <c:ext xmlns:c16="http://schemas.microsoft.com/office/drawing/2014/chart" uri="{C3380CC4-5D6E-409C-BE32-E72D297353CC}">
              <c16:uniqueId val="{0000000C-2234-46C2-8513-1214CAC159F5}"/>
            </c:ext>
          </c:extLst>
        </c:ser>
        <c:ser>
          <c:idx val="14"/>
          <c:order val="14"/>
          <c:tx>
            <c:strRef>
              <c:f>'Pont desig 2d'!$B$90</c:f>
              <c:strCache>
                <c:ptCount val="1"/>
                <c:pt idx="0">
                  <c:v> JC Vargas</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2d'!$C$90</c:f>
              <c:numCache>
                <c:formatCode>General</c:formatCode>
                <c:ptCount val="1"/>
                <c:pt idx="0">
                  <c:v>5</c:v>
                </c:pt>
              </c:numCache>
            </c:numRef>
          </c:val>
          <c:extLst>
            <c:ext xmlns:c16="http://schemas.microsoft.com/office/drawing/2014/chart" uri="{C3380CC4-5D6E-409C-BE32-E72D297353CC}">
              <c16:uniqueId val="{0000000D-2234-46C2-8513-1214CAC159F5}"/>
            </c:ext>
          </c:extLst>
        </c:ser>
        <c:ser>
          <c:idx val="15"/>
          <c:order val="15"/>
          <c:tx>
            <c:strRef>
              <c:f>'Pont desig 2d'!$B$91</c:f>
              <c:strCache>
                <c:ptCount val="1"/>
                <c:pt idx="0">
                  <c:v> AJ Escaf</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2d'!$C$91</c:f>
              <c:numCache>
                <c:formatCode>General</c:formatCode>
                <c:ptCount val="1"/>
                <c:pt idx="0">
                  <c:v>1</c:v>
                </c:pt>
              </c:numCache>
            </c:numRef>
          </c:val>
          <c:extLst>
            <c:ext xmlns:c16="http://schemas.microsoft.com/office/drawing/2014/chart" uri="{C3380CC4-5D6E-409C-BE32-E72D297353CC}">
              <c16:uniqueId val="{0000000E-2234-46C2-8513-1214CAC159F5}"/>
            </c:ext>
          </c:extLst>
        </c:ser>
        <c:ser>
          <c:idx val="16"/>
          <c:order val="16"/>
          <c:tx>
            <c:strRef>
              <c:f>'Pont desig 2d'!$B$92</c:f>
              <c:strCache>
                <c:ptCount val="1"/>
                <c:pt idx="0">
                  <c:v> BJ Perez</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2d'!$C$92</c:f>
              <c:numCache>
                <c:formatCode>General</c:formatCode>
                <c:ptCount val="1"/>
                <c:pt idx="0">
                  <c:v>5</c:v>
                </c:pt>
              </c:numCache>
            </c:numRef>
          </c:val>
          <c:extLst>
            <c:ext xmlns:c16="http://schemas.microsoft.com/office/drawing/2014/chart" uri="{C3380CC4-5D6E-409C-BE32-E72D297353CC}">
              <c16:uniqueId val="{0000000F-2234-46C2-8513-1214CAC159F5}"/>
            </c:ext>
          </c:extLst>
        </c:ser>
        <c:ser>
          <c:idx val="17"/>
          <c:order val="17"/>
          <c:tx>
            <c:strRef>
              <c:f>'Pont desig 2d'!$B$93</c:f>
              <c:strCache>
                <c:ptCount val="1"/>
                <c:pt idx="0">
                  <c:v> CE Avila</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2d'!$C$93</c:f>
              <c:numCache>
                <c:formatCode>General</c:formatCode>
                <c:ptCount val="1"/>
                <c:pt idx="0">
                  <c:v>2</c:v>
                </c:pt>
              </c:numCache>
            </c:numRef>
          </c:val>
          <c:extLst>
            <c:ext xmlns:c16="http://schemas.microsoft.com/office/drawing/2014/chart" uri="{C3380CC4-5D6E-409C-BE32-E72D297353CC}">
              <c16:uniqueId val="{00000010-2234-46C2-8513-1214CAC159F5}"/>
            </c:ext>
          </c:extLst>
        </c:ser>
        <c:ser>
          <c:idx val="18"/>
          <c:order val="18"/>
          <c:tx>
            <c:strRef>
              <c:f>'Pont desig 2d'!$B$94</c:f>
              <c:strCache>
                <c:ptCount val="1"/>
                <c:pt idx="0">
                  <c:v> AE Forero</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2d'!$C$94</c:f>
              <c:numCache>
                <c:formatCode>General</c:formatCode>
                <c:ptCount val="1"/>
                <c:pt idx="0">
                  <c:v>4</c:v>
                </c:pt>
              </c:numCache>
            </c:numRef>
          </c:val>
          <c:extLst>
            <c:ext xmlns:c16="http://schemas.microsoft.com/office/drawing/2014/chart" uri="{C3380CC4-5D6E-409C-BE32-E72D297353CC}">
              <c16:uniqueId val="{00000011-2234-46C2-8513-1214CAC159F5}"/>
            </c:ext>
          </c:extLst>
        </c:ser>
        <c:ser>
          <c:idx val="19"/>
          <c:order val="19"/>
          <c:tx>
            <c:strRef>
              <c:f>'Pont desig 2d'!$B$95</c:f>
              <c:strCache>
                <c:ptCount val="1"/>
                <c:pt idx="0">
                  <c:v> KJ Lopez</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2d'!$C$95</c:f>
              <c:numCache>
                <c:formatCode>General</c:formatCode>
                <c:ptCount val="1"/>
                <c:pt idx="0">
                  <c:v>5</c:v>
                </c:pt>
              </c:numCache>
            </c:numRef>
          </c:val>
          <c:extLst>
            <c:ext xmlns:c16="http://schemas.microsoft.com/office/drawing/2014/chart" uri="{C3380CC4-5D6E-409C-BE32-E72D297353CC}">
              <c16:uniqueId val="{00000012-2234-46C2-8513-1214CAC159F5}"/>
            </c:ext>
          </c:extLst>
        </c:ser>
        <c:ser>
          <c:idx val="20"/>
          <c:order val="20"/>
          <c:tx>
            <c:strRef>
              <c:f>'Pont desig 2d'!$B$96</c:f>
              <c:strCache>
                <c:ptCount val="1"/>
                <c:pt idx="0">
                  <c:v> GJ Gomez</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2d'!$C$96</c:f>
              <c:numCache>
                <c:formatCode>General</c:formatCode>
                <c:ptCount val="1"/>
                <c:pt idx="0">
                  <c:v>5</c:v>
                </c:pt>
              </c:numCache>
            </c:numRef>
          </c:val>
          <c:extLst>
            <c:ext xmlns:c16="http://schemas.microsoft.com/office/drawing/2014/chart" uri="{C3380CC4-5D6E-409C-BE32-E72D297353CC}">
              <c16:uniqueId val="{00000013-2234-46C2-8513-1214CAC159F5}"/>
            </c:ext>
          </c:extLst>
        </c:ser>
        <c:ser>
          <c:idx val="21"/>
          <c:order val="21"/>
          <c:tx>
            <c:strRef>
              <c:f>'Pont desig 2d'!$B$97</c:f>
              <c:strCache>
                <c:ptCount val="1"/>
                <c:pt idx="0">
                  <c:v> A Mondragon</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'Pont desig 2d'!$C$75</c:f>
              <c:strCache>
                <c:ptCount val="1"/>
                <c:pt idx="0">
                  <c:v>Total proyectos por ponente</c:v>
                </c:pt>
              </c:strCache>
            </c:strRef>
          </c:cat>
          <c:val>
            <c:numRef>
              <c:f>'Pont desig 2d'!$C$97</c:f>
              <c:numCache>
                <c:formatCode>General</c:formatCode>
                <c:ptCount val="1"/>
                <c:pt idx="0">
                  <c:v>3</c:v>
                </c:pt>
              </c:numCache>
            </c:numRef>
          </c:val>
          <c:extLst>
            <c:ext xmlns:c16="http://schemas.microsoft.com/office/drawing/2014/chart" uri="{C3380CC4-5D6E-409C-BE32-E72D297353CC}">
              <c16:uniqueId val="{00000014-2234-46C2-8513-1214CAC159F5}"/>
            </c:ext>
          </c:extLst>
        </c:ser>
        <c:dLbls>
          <c:dLblPos val="outEnd"/>
          <c:showLegendKey val="0"/>
          <c:showVal val="1"/>
          <c:showCatName val="0"/>
          <c:showSerName val="0"/>
          <c:showPercent val="0"/>
          <c:showBubbleSize val="0"/>
        </c:dLbls>
        <c:gapWidth val="219"/>
        <c:overlap val="-27"/>
        <c:axId val="21284447"/>
        <c:axId val="21279167"/>
        <c:extLst>
          <c:ext xmlns:c15="http://schemas.microsoft.com/office/drawing/2012/chart" uri="{02D57815-91ED-43cb-92C2-25804820EDAC}">
            <c15:filteredBarSeries>
              <c15:ser>
                <c:idx val="0"/>
                <c:order val="0"/>
                <c:tx>
                  <c:strRef>
                    <c:extLst>
                      <c:ext uri="{02D57815-91ED-43cb-92C2-25804820EDAC}">
                        <c15:formulaRef>
                          <c15:sqref>'Pont desig 2d'!$B$76</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'Pont desig 2d'!$C$75</c15:sqref>
                        </c15:formulaRef>
                      </c:ext>
                    </c:extLst>
                    <c:strCache>
                      <c:ptCount val="1"/>
                      <c:pt idx="0">
                        <c:v>Total proyectos por ponente</c:v>
                      </c:pt>
                    </c:strCache>
                  </c:strRef>
                </c:cat>
                <c:val>
                  <c:numRef>
                    <c:extLst>
                      <c:ext uri="{02D57815-91ED-43cb-92C2-25804820EDAC}">
                        <c15:formulaRef>
                          <c15:sqref>'Pont desig 2d'!$C$76</c15:sqref>
                        </c15:formulaRef>
                      </c:ext>
                    </c:extLst>
                    <c:numCache>
                      <c:formatCode>General</c:formatCode>
                      <c:ptCount val="1"/>
                    </c:numCache>
                  </c:numRef>
                </c:val>
                <c:extLst>
                  <c:ext xmlns:c16="http://schemas.microsoft.com/office/drawing/2014/chart" uri="{C3380CC4-5D6E-409C-BE32-E72D297353CC}">
                    <c16:uniqueId val="{00000015-2234-46C2-8513-1214CAC159F5}"/>
                  </c:ext>
                </c:extLst>
              </c15:ser>
            </c15:filteredBarSeries>
          </c:ext>
        </c:extLst>
      </c:barChart>
      <c:catAx>
        <c:axId val="21284447"/>
        <c:scaling>
          <c:orientation val="minMax"/>
        </c:scaling>
        <c:delete val="1"/>
        <c:axPos val="b"/>
        <c:numFmt formatCode="General" sourceLinked="1"/>
        <c:majorTickMark val="none"/>
        <c:minorTickMark val="none"/>
        <c:tickLblPos val="nextTo"/>
        <c:crossAx val="21279167"/>
        <c:crosses val="autoZero"/>
        <c:auto val="1"/>
        <c:lblAlgn val="ctr"/>
        <c:lblOffset val="100"/>
        <c:noMultiLvlLbl val="0"/>
      </c:catAx>
      <c:valAx>
        <c:axId val="2127916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284447"/>
        <c:crosses val="autoZero"/>
        <c:crossBetween val="between"/>
      </c:valAx>
      <c:spPr>
        <a:noFill/>
        <a:ln>
          <a:noFill/>
        </a:ln>
        <a:effectLst/>
      </c:spPr>
    </c:plotArea>
    <c:legend>
      <c:legendPos val="b"/>
      <c:layout>
        <c:manualLayout>
          <c:xMode val="edge"/>
          <c:yMode val="edge"/>
          <c:x val="2.880677292240888E-2"/>
          <c:y val="0.75434334077224308"/>
          <c:w val="0.95730737328380056"/>
          <c:h val="0.218918691313318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Tiempo transcurrido entre la aprobación en primer debate y la presentación de la segunda ponencia.</a:t>
            </a:r>
          </a:p>
        </c:rich>
      </c:tx>
      <c:layout>
        <c:manualLayout>
          <c:xMode val="edge"/>
          <c:yMode val="edge"/>
          <c:x val="0.12006738676412999"/>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06A-4508-BC60-BE59EA65B77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06A-4508-BC60-BE59EA65B77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06A-4508-BC60-BE59EA65B77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06A-4508-BC60-BE59EA65B772}"/>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A06A-4508-BC60-BE59EA65B772}"/>
              </c:ext>
            </c:extLst>
          </c:dPt>
          <c:dLbls>
            <c:dLbl>
              <c:idx val="0"/>
              <c:layout>
                <c:manualLayout>
                  <c:x val="4.4037225784442725E-2"/>
                  <c:y val="4.36157685376648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6A-4508-BC60-BE59EA65B772}"/>
                </c:ext>
              </c:extLst>
            </c:dLbl>
            <c:dLbl>
              <c:idx val="1"/>
              <c:layout>
                <c:manualLayout>
                  <c:x val="6.9981446284731644E-2"/>
                  <c:y val="-9.517692684587723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6A-4508-BC60-BE59EA65B772}"/>
                </c:ext>
              </c:extLst>
            </c:dLbl>
            <c:dLbl>
              <c:idx val="2"/>
              <c:layout>
                <c:manualLayout>
                  <c:x val="-3.392231806568148E-4"/>
                  <c:y val="-8.667879120057807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6A-4508-BC60-BE59EA65B772}"/>
                </c:ext>
              </c:extLst>
            </c:dLbl>
            <c:dLbl>
              <c:idx val="3"/>
              <c:layout>
                <c:manualLayout>
                  <c:x val="1.1221864839839276E-2"/>
                  <c:y val="-2.7896393366385144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6A-4508-BC60-BE59EA65B772}"/>
                </c:ext>
              </c:extLst>
            </c:dLbl>
            <c:dLbl>
              <c:idx val="4"/>
              <c:layout>
                <c:manualLayout>
                  <c:x val="6.1641756950788955E-3"/>
                  <c:y val="9.7062608941616696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06A-4508-BC60-BE59EA65B77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'Ponencia 2D'!$C$80:$C$84</c:f>
              <c:strCache>
                <c:ptCount val="5"/>
                <c:pt idx="0">
                  <c:v>Menor a 15 dias</c:v>
                </c:pt>
                <c:pt idx="1">
                  <c:v>Entre 16 y 30 dias</c:v>
                </c:pt>
                <c:pt idx="2">
                  <c:v>Entre 31 y 50 dias</c:v>
                </c:pt>
                <c:pt idx="3">
                  <c:v>Entre 51 y 100 dias</c:v>
                </c:pt>
                <c:pt idx="4">
                  <c:v>Mayor a 100 dias</c:v>
                </c:pt>
              </c:strCache>
            </c:strRef>
          </c:cat>
          <c:val>
            <c:numRef>
              <c:f>'Ponencia 2D'!$D$80:$D$84</c:f>
              <c:numCache>
                <c:formatCode>General</c:formatCode>
                <c:ptCount val="5"/>
                <c:pt idx="0">
                  <c:v>12</c:v>
                </c:pt>
                <c:pt idx="1">
                  <c:v>13</c:v>
                </c:pt>
                <c:pt idx="2">
                  <c:v>8</c:v>
                </c:pt>
                <c:pt idx="3">
                  <c:v>10</c:v>
                </c:pt>
                <c:pt idx="4">
                  <c:v>1</c:v>
                </c:pt>
              </c:numCache>
            </c:numRef>
          </c:val>
          <c:extLst>
            <c:ext xmlns:c16="http://schemas.microsoft.com/office/drawing/2014/chart" uri="{C3380CC4-5D6E-409C-BE32-E72D297353CC}">
              <c16:uniqueId val="{0000000A-A06A-4508-BC60-BE59EA65B77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err="1"/>
              <a:t>Coordinadores</a:t>
            </a:r>
            <a:r>
              <a:rPr lang="en-US" sz="1600" b="1" dirty="0"/>
              <a:t> Ponentes</a:t>
            </a:r>
            <a:r>
              <a:rPr lang="en-US" sz="1600" b="1" baseline="0" dirty="0"/>
              <a:t> </a:t>
            </a:r>
            <a:r>
              <a:rPr lang="en-US" sz="1600" b="1" baseline="0" dirty="0" err="1"/>
              <a:t>Designados</a:t>
            </a:r>
            <a:r>
              <a:rPr lang="en-US" sz="1600" b="1" baseline="0" dirty="0"/>
              <a:t> -</a:t>
            </a:r>
            <a:r>
              <a:rPr lang="en-US" sz="1600" b="1" dirty="0"/>
              <a:t> </a:t>
            </a:r>
            <a:r>
              <a:rPr lang="en-US" sz="1600" b="1" dirty="0" err="1"/>
              <a:t>Comisión</a:t>
            </a:r>
            <a:r>
              <a:rPr lang="en-US" sz="1600" b="1" dirty="0"/>
              <a:t> </a:t>
            </a:r>
            <a:r>
              <a:rPr lang="en-US" sz="1600" b="1" dirty="0" err="1"/>
              <a:t>Séptima</a:t>
            </a:r>
            <a:r>
              <a:rPr lang="en-US" sz="1600" b="1" dirty="0"/>
              <a:t> Cámara de </a:t>
            </a:r>
            <a:r>
              <a:rPr lang="en-US" sz="1600" b="1" dirty="0" err="1"/>
              <a:t>Representantes</a:t>
            </a:r>
            <a:endParaRPr lang="en-US" sz="1600" b="1" dirty="0"/>
          </a:p>
          <a:p>
            <a:pPr>
              <a:defRPr sz="1600"/>
            </a:pPr>
            <a:r>
              <a:rPr lang="en-US" sz="1600" b="1" dirty="0"/>
              <a:t>Primer Debate</a:t>
            </a:r>
            <a:r>
              <a:rPr lang="en-US" sz="1600" b="1" baseline="0" dirty="0"/>
              <a:t> </a:t>
            </a:r>
            <a:r>
              <a:rPr lang="en-US" sz="1600" b="1" dirty="0"/>
              <a:t>2023-2024</a:t>
            </a:r>
          </a:p>
        </c:rich>
      </c:tx>
      <c:layout>
        <c:manualLayout>
          <c:xMode val="edge"/>
          <c:yMode val="edge"/>
          <c:x val="0.20291184566892659"/>
          <c:y val="4.662064996714775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'Coord Designado'!$D$157</c:f>
              <c:strCache>
                <c:ptCount val="1"/>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'Coord Designado'!$C$158:$C$179</c:f>
              <c:strCache>
                <c:ptCount val="22"/>
                <c:pt idx="0">
                  <c:v>Valores</c:v>
                </c:pt>
                <c:pt idx="1">
                  <c:v> VM Salcedo</c:v>
                </c:pt>
                <c:pt idx="2">
                  <c:v> LA Vasquez</c:v>
                </c:pt>
                <c:pt idx="3">
                  <c:v> ML Alfonso</c:v>
                </c:pt>
                <c:pt idx="4">
                  <c:v> JC Londoño</c:v>
                </c:pt>
                <c:pt idx="5">
                  <c:v> HD Chaparro</c:v>
                </c:pt>
                <c:pt idx="6">
                  <c:v> GR Rozo</c:v>
                </c:pt>
                <c:pt idx="7">
                  <c:v> JA Quevedo</c:v>
                </c:pt>
                <c:pt idx="8">
                  <c:v> JH Cristo</c:v>
                </c:pt>
                <c:pt idx="9">
                  <c:v> G yepes</c:v>
                </c:pt>
                <c:pt idx="10">
                  <c:v> MF Carrascal</c:v>
                </c:pt>
                <c:pt idx="11">
                  <c:v> JF Corzo</c:v>
                </c:pt>
                <c:pt idx="12">
                  <c:v> HA Archila</c:v>
                </c:pt>
                <c:pt idx="13">
                  <c:v> ME Lopera</c:v>
                </c:pt>
                <c:pt idx="14">
                  <c:v> JC Vargas</c:v>
                </c:pt>
                <c:pt idx="15">
                  <c:v> AJ Escaf</c:v>
                </c:pt>
                <c:pt idx="16">
                  <c:v> BJ Perez</c:v>
                </c:pt>
                <c:pt idx="17">
                  <c:v> CE Avila</c:v>
                </c:pt>
                <c:pt idx="18">
                  <c:v> AE Forero</c:v>
                </c:pt>
                <c:pt idx="19">
                  <c:v> KJ Lopez</c:v>
                </c:pt>
                <c:pt idx="20">
                  <c:v> GJ Gomez</c:v>
                </c:pt>
                <c:pt idx="21">
                  <c:v> A Mondragón</c:v>
                </c:pt>
              </c:strCache>
            </c:strRef>
          </c:cat>
          <c:val>
            <c:numRef>
              <c:f>'Coord Designado'!$D$158:$D$179</c:f>
              <c:numCache>
                <c:formatCode>General</c:formatCode>
                <c:ptCount val="22"/>
                <c:pt idx="0">
                  <c:v>0</c:v>
                </c:pt>
                <c:pt idx="1">
                  <c:v>6</c:v>
                </c:pt>
                <c:pt idx="2">
                  <c:v>6</c:v>
                </c:pt>
                <c:pt idx="3">
                  <c:v>6</c:v>
                </c:pt>
                <c:pt idx="4">
                  <c:v>4</c:v>
                </c:pt>
                <c:pt idx="5">
                  <c:v>7</c:v>
                </c:pt>
                <c:pt idx="6">
                  <c:v>5</c:v>
                </c:pt>
                <c:pt idx="7">
                  <c:v>3</c:v>
                </c:pt>
                <c:pt idx="8">
                  <c:v>2</c:v>
                </c:pt>
                <c:pt idx="9">
                  <c:v>5</c:v>
                </c:pt>
                <c:pt idx="10">
                  <c:v>7</c:v>
                </c:pt>
                <c:pt idx="11">
                  <c:v>4</c:v>
                </c:pt>
                <c:pt idx="12">
                  <c:v>2</c:v>
                </c:pt>
                <c:pt idx="13">
                  <c:v>4</c:v>
                </c:pt>
                <c:pt idx="14">
                  <c:v>5</c:v>
                </c:pt>
                <c:pt idx="15">
                  <c:v>4</c:v>
                </c:pt>
                <c:pt idx="16">
                  <c:v>4</c:v>
                </c:pt>
                <c:pt idx="17">
                  <c:v>1</c:v>
                </c:pt>
                <c:pt idx="18">
                  <c:v>2</c:v>
                </c:pt>
                <c:pt idx="19">
                  <c:v>0</c:v>
                </c:pt>
                <c:pt idx="20">
                  <c:v>0</c:v>
                </c:pt>
                <c:pt idx="21">
                  <c:v>0</c:v>
                </c:pt>
              </c:numCache>
            </c:numRef>
          </c:val>
          <c:extLst>
            <c:ext xmlns:c16="http://schemas.microsoft.com/office/drawing/2014/chart" uri="{C3380CC4-5D6E-409C-BE32-E72D297353CC}">
              <c16:uniqueId val="{00000000-CF61-4DB9-9704-5FF0C5A99209}"/>
            </c:ext>
          </c:extLst>
        </c:ser>
        <c:dLbls>
          <c:dLblPos val="outEnd"/>
          <c:showLegendKey val="0"/>
          <c:showVal val="1"/>
          <c:showCatName val="0"/>
          <c:showSerName val="0"/>
          <c:showPercent val="0"/>
          <c:showBubbleSize val="0"/>
        </c:dLbls>
        <c:gapWidth val="219"/>
        <c:overlap val="-27"/>
        <c:axId val="103253119"/>
        <c:axId val="103252287"/>
      </c:barChart>
      <c:catAx>
        <c:axId val="10325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2287"/>
        <c:crosses val="autoZero"/>
        <c:auto val="1"/>
        <c:lblAlgn val="ctr"/>
        <c:lblOffset val="100"/>
        <c:noMultiLvlLbl val="0"/>
      </c:catAx>
      <c:valAx>
        <c:axId val="10325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31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Coordinadores</a:t>
            </a:r>
            <a:r>
              <a:rPr lang="en-US" sz="1600" b="1" dirty="0"/>
              <a:t> Ponentes – </a:t>
            </a:r>
            <a:r>
              <a:rPr lang="en-US" sz="1600" b="1" dirty="0" err="1"/>
              <a:t>Comisión</a:t>
            </a:r>
            <a:r>
              <a:rPr lang="en-US" sz="1600" b="1" dirty="0"/>
              <a:t> </a:t>
            </a:r>
            <a:r>
              <a:rPr lang="en-US" sz="1600" b="1" dirty="0" err="1"/>
              <a:t>Séptima</a:t>
            </a:r>
            <a:r>
              <a:rPr lang="en-US" sz="1600" b="1" dirty="0"/>
              <a:t> </a:t>
            </a:r>
            <a:r>
              <a:rPr lang="en-US" sz="1600" b="1" baseline="0" dirty="0"/>
              <a:t>Cámara de </a:t>
            </a:r>
            <a:r>
              <a:rPr lang="en-US" sz="1600" b="1" baseline="0" dirty="0" err="1"/>
              <a:t>Representantes</a:t>
            </a:r>
            <a:r>
              <a:rPr lang="en-US" sz="1600" b="1" baseline="0" dirty="0"/>
              <a:t> </a:t>
            </a:r>
          </a:p>
          <a:p>
            <a:pPr>
              <a:defRPr/>
            </a:pPr>
            <a:r>
              <a:rPr lang="en-US" sz="1600" b="1" baseline="0" dirty="0" err="1" smtClean="0"/>
              <a:t>Proyectos</a:t>
            </a:r>
            <a:r>
              <a:rPr lang="en-US" sz="1600" b="1" baseline="0" dirty="0" smtClean="0"/>
              <a:t> de Ley </a:t>
            </a:r>
            <a:r>
              <a:rPr lang="en-US" sz="1600" b="1" baseline="0" dirty="0" err="1" smtClean="0"/>
              <a:t>debatidos</a:t>
            </a:r>
            <a:r>
              <a:rPr lang="en-US" sz="1600" b="1" baseline="0" dirty="0" smtClean="0"/>
              <a:t> </a:t>
            </a:r>
            <a:r>
              <a:rPr lang="en-US" sz="1600" b="1" baseline="0" dirty="0" err="1" smtClean="0"/>
              <a:t>en</a:t>
            </a:r>
            <a:r>
              <a:rPr lang="en-US" sz="1600" b="1" baseline="0" dirty="0" smtClean="0"/>
              <a:t> Primer </a:t>
            </a:r>
            <a:r>
              <a:rPr lang="en-US" sz="1600" b="1" baseline="0" dirty="0"/>
              <a:t>Debate 2023-2024</a:t>
            </a:r>
            <a:endParaRPr lang="en-US" sz="1600" b="1" dirty="0"/>
          </a:p>
        </c:rich>
      </c:tx>
      <c:layout>
        <c:manualLayout>
          <c:xMode val="edge"/>
          <c:yMode val="edge"/>
          <c:x val="0.22432529255641448"/>
          <c:y val="5.1109884682130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'[Base de datos Proyectos CR 23062024.xlsx]Coor Ponente'!$B$74</c:f>
              <c:strCache>
                <c:ptCount val="1"/>
                <c:pt idx="0">
                  <c:v>Total de Proyectos Coordinados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 de datos Proyectos CR 23062024.xlsx]Coor Ponente'!$A$75:$A$96</c:f>
              <c:strCache>
                <c:ptCount val="22"/>
                <c:pt idx="1">
                  <c:v> VM Salcedo</c:v>
                </c:pt>
                <c:pt idx="2">
                  <c:v> LA Vasquez</c:v>
                </c:pt>
                <c:pt idx="3">
                  <c:v> ML Alfonso</c:v>
                </c:pt>
                <c:pt idx="4">
                  <c:v> JC Londoño</c:v>
                </c:pt>
                <c:pt idx="5">
                  <c:v> HD Chaparro</c:v>
                </c:pt>
                <c:pt idx="6">
                  <c:v> GR Rozo</c:v>
                </c:pt>
                <c:pt idx="7">
                  <c:v> JA Quevedo</c:v>
                </c:pt>
                <c:pt idx="8">
                  <c:v> JH Cristo</c:v>
                </c:pt>
                <c:pt idx="9">
                  <c:v> G yepes</c:v>
                </c:pt>
                <c:pt idx="10">
                  <c:v> MF Carrascal</c:v>
                </c:pt>
                <c:pt idx="11">
                  <c:v> JF Corzo</c:v>
                </c:pt>
                <c:pt idx="12">
                  <c:v> HA Archila</c:v>
                </c:pt>
                <c:pt idx="13">
                  <c:v> ME Lopera</c:v>
                </c:pt>
                <c:pt idx="14">
                  <c:v> JC Vargas</c:v>
                </c:pt>
                <c:pt idx="15">
                  <c:v> AJ Escaf</c:v>
                </c:pt>
                <c:pt idx="16">
                  <c:v> BJ Perez</c:v>
                </c:pt>
                <c:pt idx="17">
                  <c:v> CE Avila</c:v>
                </c:pt>
                <c:pt idx="18">
                  <c:v> AE Forero</c:v>
                </c:pt>
                <c:pt idx="19">
                  <c:v> KJ Lopez</c:v>
                </c:pt>
                <c:pt idx="20">
                  <c:v> GJ Gomez</c:v>
                </c:pt>
                <c:pt idx="21">
                  <c:v> A Mondragón</c:v>
                </c:pt>
              </c:strCache>
            </c:strRef>
          </c:cat>
          <c:val>
            <c:numRef>
              <c:f>'[Base de datos Proyectos CR 23062024.xlsx]Coor Ponente'!$B$75:$B$96</c:f>
              <c:numCache>
                <c:formatCode>General</c:formatCode>
                <c:ptCount val="22"/>
                <c:pt idx="1">
                  <c:v>4</c:v>
                </c:pt>
                <c:pt idx="2">
                  <c:v>4</c:v>
                </c:pt>
                <c:pt idx="3">
                  <c:v>4</c:v>
                </c:pt>
                <c:pt idx="4">
                  <c:v>3</c:v>
                </c:pt>
                <c:pt idx="5">
                  <c:v>4</c:v>
                </c:pt>
                <c:pt idx="6">
                  <c:v>4</c:v>
                </c:pt>
                <c:pt idx="7">
                  <c:v>3</c:v>
                </c:pt>
                <c:pt idx="9">
                  <c:v>4</c:v>
                </c:pt>
                <c:pt idx="10">
                  <c:v>3</c:v>
                </c:pt>
                <c:pt idx="11">
                  <c:v>2</c:v>
                </c:pt>
                <c:pt idx="12">
                  <c:v>2</c:v>
                </c:pt>
                <c:pt idx="13">
                  <c:v>3</c:v>
                </c:pt>
                <c:pt idx="14">
                  <c:v>4</c:v>
                </c:pt>
                <c:pt idx="15">
                  <c:v>2</c:v>
                </c:pt>
                <c:pt idx="16">
                  <c:v>4</c:v>
                </c:pt>
                <c:pt idx="17">
                  <c:v>1</c:v>
                </c:pt>
                <c:pt idx="18">
                  <c:v>2</c:v>
                </c:pt>
              </c:numCache>
            </c:numRef>
          </c:val>
          <c:extLst>
            <c:ext xmlns:c16="http://schemas.microsoft.com/office/drawing/2014/chart" uri="{C3380CC4-5D6E-409C-BE32-E72D297353CC}">
              <c16:uniqueId val="{00000000-B574-4CD1-A241-9DF58149A15E}"/>
            </c:ext>
          </c:extLst>
        </c:ser>
        <c:dLbls>
          <c:dLblPos val="outEnd"/>
          <c:showLegendKey val="0"/>
          <c:showVal val="1"/>
          <c:showCatName val="0"/>
          <c:showSerName val="0"/>
          <c:showPercent val="0"/>
          <c:showBubbleSize val="0"/>
        </c:dLbls>
        <c:gapWidth val="219"/>
        <c:overlap val="-27"/>
        <c:axId val="1203748608"/>
        <c:axId val="1203751968"/>
      </c:barChart>
      <c:catAx>
        <c:axId val="120374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03751968"/>
        <c:crosses val="autoZero"/>
        <c:auto val="1"/>
        <c:lblAlgn val="ctr"/>
        <c:lblOffset val="100"/>
        <c:noMultiLvlLbl val="0"/>
      </c:catAx>
      <c:valAx>
        <c:axId val="120375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03748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Coordinadores</a:t>
            </a:r>
            <a:r>
              <a:rPr lang="en-US" dirty="0"/>
              <a:t> </a:t>
            </a:r>
            <a:r>
              <a:rPr lang="en-US" dirty="0" err="1"/>
              <a:t>Ponentes</a:t>
            </a:r>
            <a:r>
              <a:rPr lang="en-US" dirty="0"/>
              <a:t>- </a:t>
            </a:r>
            <a:r>
              <a:rPr lang="en-US" dirty="0" err="1"/>
              <a:t>Comisión</a:t>
            </a:r>
            <a:r>
              <a:rPr lang="en-US" dirty="0"/>
              <a:t> </a:t>
            </a:r>
            <a:r>
              <a:rPr lang="en-US" dirty="0" err="1"/>
              <a:t>Séptima</a:t>
            </a:r>
            <a:r>
              <a:rPr lang="en-US" dirty="0"/>
              <a:t> </a:t>
            </a:r>
            <a:r>
              <a:rPr lang="en-US" dirty="0" err="1"/>
              <a:t>Cámara</a:t>
            </a:r>
            <a:r>
              <a:rPr lang="en-US" dirty="0"/>
              <a:t> de </a:t>
            </a:r>
            <a:r>
              <a:rPr lang="en-US" dirty="0" err="1"/>
              <a:t>Representantes</a:t>
            </a:r>
            <a:endParaRPr lang="en-US" dirty="0"/>
          </a:p>
          <a:p>
            <a:pPr>
              <a:defRPr/>
            </a:pPr>
            <a:r>
              <a:rPr lang="en-US" dirty="0"/>
              <a:t>Primer debate</a:t>
            </a:r>
            <a:r>
              <a:rPr lang="en-US" baseline="0" dirty="0"/>
              <a:t> </a:t>
            </a:r>
            <a:r>
              <a:rPr lang="en-US" dirty="0"/>
              <a:t>2023-2024</a:t>
            </a:r>
          </a:p>
        </c:rich>
      </c:tx>
      <c:layout>
        <c:manualLayout>
          <c:xMode val="edge"/>
          <c:yMode val="edge"/>
          <c:x val="0.26550778235605837"/>
          <c:y val="5.88561006341072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1222289143764525E-2"/>
          <c:y val="0.23189432969835583"/>
          <c:w val="0.93490459376941126"/>
          <c:h val="0.53551155583332799"/>
        </c:manualLayout>
      </c:layout>
      <c:barChart>
        <c:barDir val="col"/>
        <c:grouping val="clustered"/>
        <c:varyColors val="0"/>
        <c:dLbls>
          <c:dLblPos val="outEnd"/>
          <c:showLegendKey val="0"/>
          <c:showVal val="1"/>
          <c:showCatName val="0"/>
          <c:showSerName val="0"/>
          <c:showPercent val="0"/>
          <c:showBubbleSize val="0"/>
        </c:dLbls>
        <c:gapWidth val="219"/>
        <c:overlap val="-27"/>
        <c:axId val="103253119"/>
        <c:axId val="103252287"/>
      </c:barChart>
      <c:catAx>
        <c:axId val="103253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dirty="0"/>
                  <a:t>Coordinadores Ponentes</a:t>
                </a:r>
              </a:p>
            </c:rich>
          </c:tx>
          <c:layout>
            <c:manualLayout>
              <c:xMode val="edge"/>
              <c:yMode val="edge"/>
              <c:x val="0.44534880660904563"/>
              <c:y val="0.92455771109310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2287"/>
        <c:crosses val="autoZero"/>
        <c:auto val="1"/>
        <c:lblAlgn val="ctr"/>
        <c:lblOffset val="100"/>
        <c:noMultiLvlLbl val="0"/>
      </c:catAx>
      <c:valAx>
        <c:axId val="103252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dirty="0"/>
                  <a:t>No de ponencias Coordinadas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3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err="1"/>
              <a:t>Representantes</a:t>
            </a:r>
            <a:r>
              <a:rPr lang="en-US" dirty="0"/>
              <a:t> </a:t>
            </a:r>
            <a:r>
              <a:rPr lang="en-US" dirty="0" err="1"/>
              <a:t>Designados</a:t>
            </a:r>
            <a:r>
              <a:rPr lang="en-US" baseline="0" dirty="0"/>
              <a:t> </a:t>
            </a:r>
            <a:r>
              <a:rPr lang="en-US" dirty="0"/>
              <a:t>Ponentes- </a:t>
            </a:r>
            <a:r>
              <a:rPr lang="en-US" dirty="0" err="1"/>
              <a:t>Comisión</a:t>
            </a:r>
            <a:r>
              <a:rPr lang="en-US" dirty="0"/>
              <a:t> </a:t>
            </a:r>
            <a:r>
              <a:rPr lang="en-US" dirty="0" err="1"/>
              <a:t>Séptima</a:t>
            </a:r>
            <a:r>
              <a:rPr lang="en-US" dirty="0"/>
              <a:t> Cámara de </a:t>
            </a:r>
            <a:r>
              <a:rPr lang="en-US" dirty="0" err="1"/>
              <a:t>Representantes</a:t>
            </a:r>
            <a:endParaRPr lang="es-CO" dirty="0"/>
          </a:p>
          <a:p>
            <a:pPr>
              <a:defRPr/>
            </a:pPr>
            <a:r>
              <a:rPr lang="en-US" dirty="0" err="1" smtClean="0"/>
              <a:t>Proyectos</a:t>
            </a:r>
            <a:r>
              <a:rPr lang="en-US" dirty="0" smtClean="0"/>
              <a:t> de Ley </a:t>
            </a:r>
            <a:r>
              <a:rPr lang="en-US" dirty="0" err="1" smtClean="0"/>
              <a:t>debatidos</a:t>
            </a:r>
            <a:r>
              <a:rPr lang="en-US" dirty="0" smtClean="0"/>
              <a:t> </a:t>
            </a:r>
            <a:r>
              <a:rPr lang="en-US" dirty="0" err="1" smtClean="0"/>
              <a:t>en</a:t>
            </a:r>
            <a:r>
              <a:rPr lang="en-US" dirty="0" smtClean="0"/>
              <a:t> Primer </a:t>
            </a:r>
            <a:r>
              <a:rPr lang="en-US" dirty="0"/>
              <a:t>Debate 2023-2024</a:t>
            </a:r>
            <a:endParaRPr lang="es-CO"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'[Base de datos Proyectos CR 23062024.xlsx]Ponente'!$B$157</c:f>
              <c:strCache>
                <c:ptCount val="1"/>
                <c:pt idx="0">
                  <c:v> VM Salcedo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23062024.xlsx]Ponente'!$C$157</c:f>
              <c:numCache>
                <c:formatCode>General</c:formatCode>
                <c:ptCount val="1"/>
                <c:pt idx="0">
                  <c:v>6</c:v>
                </c:pt>
              </c:numCache>
            </c:numRef>
          </c:val>
          <c:extLst>
            <c:ext xmlns:c16="http://schemas.microsoft.com/office/drawing/2014/chart" uri="{C3380CC4-5D6E-409C-BE32-E72D297353CC}">
              <c16:uniqueId val="{00000000-D400-487F-A792-88E5354BA1DD}"/>
            </c:ext>
          </c:extLst>
        </c:ser>
        <c:ser>
          <c:idx val="1"/>
          <c:order val="1"/>
          <c:tx>
            <c:strRef>
              <c:f>'[Base de datos Proyectos CR 23062024.xlsx]Ponente'!$B$158</c:f>
              <c:strCache>
                <c:ptCount val="1"/>
                <c:pt idx="0">
                  <c:v> LA Vasquez</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23062024.xlsx]Ponente'!$C$158</c:f>
              <c:numCache>
                <c:formatCode>General</c:formatCode>
                <c:ptCount val="1"/>
                <c:pt idx="0">
                  <c:v>5</c:v>
                </c:pt>
              </c:numCache>
            </c:numRef>
          </c:val>
          <c:extLst>
            <c:ext xmlns:c16="http://schemas.microsoft.com/office/drawing/2014/chart" uri="{C3380CC4-5D6E-409C-BE32-E72D297353CC}">
              <c16:uniqueId val="{00000001-D400-487F-A792-88E5354BA1DD}"/>
            </c:ext>
          </c:extLst>
        </c:ser>
        <c:ser>
          <c:idx val="2"/>
          <c:order val="2"/>
          <c:tx>
            <c:strRef>
              <c:f>'[Base de datos Proyectos CR 23062024.xlsx]Ponente'!$B$159</c:f>
              <c:strCache>
                <c:ptCount val="1"/>
                <c:pt idx="0">
                  <c:v> ML Alfonso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23062024.xlsx]Ponente'!$C$159</c:f>
              <c:numCache>
                <c:formatCode>General</c:formatCode>
                <c:ptCount val="1"/>
                <c:pt idx="0">
                  <c:v>3</c:v>
                </c:pt>
              </c:numCache>
            </c:numRef>
          </c:val>
          <c:extLst>
            <c:ext xmlns:c16="http://schemas.microsoft.com/office/drawing/2014/chart" uri="{C3380CC4-5D6E-409C-BE32-E72D297353CC}">
              <c16:uniqueId val="{00000002-D400-487F-A792-88E5354BA1DD}"/>
            </c:ext>
          </c:extLst>
        </c:ser>
        <c:ser>
          <c:idx val="3"/>
          <c:order val="3"/>
          <c:tx>
            <c:strRef>
              <c:f>'[Base de datos Proyectos CR 23062024.xlsx]Ponente'!$B$160</c:f>
              <c:strCache>
                <c:ptCount val="1"/>
                <c:pt idx="0">
                  <c:v> JC Londoño</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23062024.xlsx]Ponente'!$C$160</c:f>
              <c:numCache>
                <c:formatCode>General</c:formatCode>
                <c:ptCount val="1"/>
                <c:pt idx="0">
                  <c:v>9</c:v>
                </c:pt>
              </c:numCache>
            </c:numRef>
          </c:val>
          <c:extLst>
            <c:ext xmlns:c16="http://schemas.microsoft.com/office/drawing/2014/chart" uri="{C3380CC4-5D6E-409C-BE32-E72D297353CC}">
              <c16:uniqueId val="{00000003-D400-487F-A792-88E5354BA1DD}"/>
            </c:ext>
          </c:extLst>
        </c:ser>
        <c:ser>
          <c:idx val="4"/>
          <c:order val="4"/>
          <c:tx>
            <c:strRef>
              <c:f>'[Base de datos Proyectos CR 23062024.xlsx]Ponente'!$B$161</c:f>
              <c:strCache>
                <c:ptCount val="1"/>
                <c:pt idx="0">
                  <c:v> HD Chaparro</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23062024.xlsx]Ponente'!$C$161</c:f>
              <c:numCache>
                <c:formatCode>General</c:formatCode>
                <c:ptCount val="1"/>
                <c:pt idx="0">
                  <c:v>9</c:v>
                </c:pt>
              </c:numCache>
            </c:numRef>
          </c:val>
          <c:extLst>
            <c:ext xmlns:c16="http://schemas.microsoft.com/office/drawing/2014/chart" uri="{C3380CC4-5D6E-409C-BE32-E72D297353CC}">
              <c16:uniqueId val="{00000004-D400-487F-A792-88E5354BA1DD}"/>
            </c:ext>
          </c:extLst>
        </c:ser>
        <c:ser>
          <c:idx val="5"/>
          <c:order val="5"/>
          <c:tx>
            <c:strRef>
              <c:f>'[Base de datos Proyectos CR 23062024.xlsx]Ponente'!$B$162</c:f>
              <c:strCache>
                <c:ptCount val="1"/>
                <c:pt idx="0">
                  <c:v> GR Rozo</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23062024.xlsx]Ponente'!$C$162</c:f>
              <c:numCache>
                <c:formatCode>General</c:formatCode>
                <c:ptCount val="1"/>
                <c:pt idx="0">
                  <c:v>6</c:v>
                </c:pt>
              </c:numCache>
            </c:numRef>
          </c:val>
          <c:extLst>
            <c:ext xmlns:c16="http://schemas.microsoft.com/office/drawing/2014/chart" uri="{C3380CC4-5D6E-409C-BE32-E72D297353CC}">
              <c16:uniqueId val="{00000005-D400-487F-A792-88E5354BA1DD}"/>
            </c:ext>
          </c:extLst>
        </c:ser>
        <c:ser>
          <c:idx val="6"/>
          <c:order val="6"/>
          <c:tx>
            <c:strRef>
              <c:f>'[Base de datos Proyectos CR 23062024.xlsx]Ponente'!$B$163</c:f>
              <c:strCache>
                <c:ptCount val="1"/>
                <c:pt idx="0">
                  <c:v> JA Quevedo</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23062024.xlsx]Ponente'!$C$163</c:f>
              <c:numCache>
                <c:formatCode>General</c:formatCode>
                <c:ptCount val="1"/>
                <c:pt idx="0">
                  <c:v>9</c:v>
                </c:pt>
              </c:numCache>
            </c:numRef>
          </c:val>
          <c:extLst>
            <c:ext xmlns:c16="http://schemas.microsoft.com/office/drawing/2014/chart" uri="{C3380CC4-5D6E-409C-BE32-E72D297353CC}">
              <c16:uniqueId val="{00000006-D400-487F-A792-88E5354BA1DD}"/>
            </c:ext>
          </c:extLst>
        </c:ser>
        <c:ser>
          <c:idx val="7"/>
          <c:order val="7"/>
          <c:tx>
            <c:strRef>
              <c:f>'[Base de datos Proyectos CR 23062024.xlsx]Ponente'!$B$164</c:f>
              <c:strCache>
                <c:ptCount val="1"/>
                <c:pt idx="0">
                  <c:v> JH Cristo</c:v>
                </c:pt>
              </c:strCache>
            </c:strRef>
          </c:tx>
          <c:spPr>
            <a:solidFill>
              <a:schemeClr val="accent2">
                <a:lumMod val="60000"/>
                <a:alpha val="85000"/>
              </a:schemeClr>
            </a:solidFill>
            <a:ln w="9525" cap="flat" cmpd="sng" algn="ctr">
              <a:solidFill>
                <a:schemeClr val="accent2">
                  <a:lumMod val="60000"/>
                  <a:lumMod val="75000"/>
                </a:schemeClr>
              </a:solidFill>
              <a:round/>
            </a:ln>
            <a:effectLst/>
            <a:sp3d contourW="9525">
              <a:contourClr>
                <a:schemeClr val="accent2">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23062024.xlsx]Ponente'!$C$164</c:f>
              <c:numCache>
                <c:formatCode>General</c:formatCode>
                <c:ptCount val="1"/>
                <c:pt idx="0">
                  <c:v>5</c:v>
                </c:pt>
              </c:numCache>
            </c:numRef>
          </c:val>
          <c:extLst>
            <c:ext xmlns:c16="http://schemas.microsoft.com/office/drawing/2014/chart" uri="{C3380CC4-5D6E-409C-BE32-E72D297353CC}">
              <c16:uniqueId val="{00000007-D400-487F-A792-88E5354BA1DD}"/>
            </c:ext>
          </c:extLst>
        </c:ser>
        <c:ser>
          <c:idx val="8"/>
          <c:order val="8"/>
          <c:tx>
            <c:strRef>
              <c:f>'[Base de datos Proyectos CR 23062024.xlsx]Ponente'!$B$165</c:f>
              <c:strCache>
                <c:ptCount val="1"/>
                <c:pt idx="0">
                  <c:v> G yepes</c:v>
                </c:pt>
              </c:strCache>
            </c:strRef>
          </c:tx>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23062024.xlsx]Ponente'!$C$165</c:f>
              <c:numCache>
                <c:formatCode>General</c:formatCode>
                <c:ptCount val="1"/>
                <c:pt idx="0">
                  <c:v>5</c:v>
                </c:pt>
              </c:numCache>
            </c:numRef>
          </c:val>
          <c:extLst>
            <c:ext xmlns:c16="http://schemas.microsoft.com/office/drawing/2014/chart" uri="{C3380CC4-5D6E-409C-BE32-E72D297353CC}">
              <c16:uniqueId val="{00000008-D400-487F-A792-88E5354BA1DD}"/>
            </c:ext>
          </c:extLst>
        </c:ser>
        <c:ser>
          <c:idx val="9"/>
          <c:order val="9"/>
          <c:tx>
            <c:strRef>
              <c:f>'[Base de datos Proyectos CR 23062024.xlsx]Ponente'!$B$166</c:f>
              <c:strCache>
                <c:ptCount val="1"/>
                <c:pt idx="0">
                  <c:v> MF Carrascal</c:v>
                </c:pt>
              </c:strCache>
            </c:strRef>
          </c:tx>
          <c:spPr>
            <a:solidFill>
              <a:schemeClr val="accent4">
                <a:lumMod val="60000"/>
                <a:alpha val="85000"/>
              </a:schemeClr>
            </a:solidFill>
            <a:ln w="9525" cap="flat" cmpd="sng" algn="ctr">
              <a:solidFill>
                <a:schemeClr val="accent4">
                  <a:lumMod val="60000"/>
                  <a:lumMod val="75000"/>
                </a:schemeClr>
              </a:solidFill>
              <a:round/>
            </a:ln>
            <a:effectLst/>
            <a:sp3d contourW="9525">
              <a:contourClr>
                <a:schemeClr val="accent4">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23062024.xlsx]Ponente'!$C$166</c:f>
              <c:numCache>
                <c:formatCode>General</c:formatCode>
                <c:ptCount val="1"/>
                <c:pt idx="0">
                  <c:v>2</c:v>
                </c:pt>
              </c:numCache>
            </c:numRef>
          </c:val>
          <c:extLst>
            <c:ext xmlns:c16="http://schemas.microsoft.com/office/drawing/2014/chart" uri="{C3380CC4-5D6E-409C-BE32-E72D297353CC}">
              <c16:uniqueId val="{00000009-D400-487F-A792-88E5354BA1DD}"/>
            </c:ext>
          </c:extLst>
        </c:ser>
        <c:ser>
          <c:idx val="10"/>
          <c:order val="10"/>
          <c:tx>
            <c:strRef>
              <c:f>'[Base de datos Proyectos CR 23062024.xlsx]Ponente'!$B$167</c:f>
              <c:strCache>
                <c:ptCount val="1"/>
                <c:pt idx="0">
                  <c:v> JF Corzo</c:v>
                </c:pt>
              </c:strCache>
            </c:strRef>
          </c:tx>
          <c:spPr>
            <a:solidFill>
              <a:schemeClr val="accent5">
                <a:lumMod val="60000"/>
                <a:alpha val="85000"/>
              </a:schemeClr>
            </a:solidFill>
            <a:ln w="9525" cap="flat" cmpd="sng" algn="ctr">
              <a:solidFill>
                <a:schemeClr val="accent5">
                  <a:lumMod val="60000"/>
                  <a:lumMod val="75000"/>
                </a:schemeClr>
              </a:solidFill>
              <a:round/>
            </a:ln>
            <a:effectLst/>
            <a:sp3d contourW="9525">
              <a:contourClr>
                <a:schemeClr val="accent5">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23062024.xlsx]Ponente'!$C$167</c:f>
              <c:numCache>
                <c:formatCode>General</c:formatCode>
                <c:ptCount val="1"/>
                <c:pt idx="0">
                  <c:v>8</c:v>
                </c:pt>
              </c:numCache>
            </c:numRef>
          </c:val>
          <c:extLst>
            <c:ext xmlns:c16="http://schemas.microsoft.com/office/drawing/2014/chart" uri="{C3380CC4-5D6E-409C-BE32-E72D297353CC}">
              <c16:uniqueId val="{0000000A-D400-487F-A792-88E5354BA1DD}"/>
            </c:ext>
          </c:extLst>
        </c:ser>
        <c:ser>
          <c:idx val="11"/>
          <c:order val="11"/>
          <c:tx>
            <c:strRef>
              <c:f>'[Base de datos Proyectos CR 23062024.xlsx]Ponente'!$B$168</c:f>
              <c:strCache>
                <c:ptCount val="1"/>
                <c:pt idx="0">
                  <c:v> HA Archila</c:v>
                </c:pt>
              </c:strCache>
            </c:strRef>
          </c:tx>
          <c:spPr>
            <a:solidFill>
              <a:schemeClr val="accent6">
                <a:lumMod val="60000"/>
                <a:alpha val="85000"/>
              </a:schemeClr>
            </a:solidFill>
            <a:ln w="9525" cap="flat" cmpd="sng" algn="ctr">
              <a:solidFill>
                <a:schemeClr val="accent6">
                  <a:lumMod val="60000"/>
                  <a:lumMod val="75000"/>
                </a:schemeClr>
              </a:solidFill>
              <a:round/>
            </a:ln>
            <a:effectLst/>
            <a:sp3d contourW="9525">
              <a:contourClr>
                <a:schemeClr val="accent6">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23062024.xlsx]Ponente'!$C$168</c:f>
              <c:numCache>
                <c:formatCode>General</c:formatCode>
                <c:ptCount val="1"/>
                <c:pt idx="0">
                  <c:v>2</c:v>
                </c:pt>
              </c:numCache>
            </c:numRef>
          </c:val>
          <c:extLst>
            <c:ext xmlns:c16="http://schemas.microsoft.com/office/drawing/2014/chart" uri="{C3380CC4-5D6E-409C-BE32-E72D297353CC}">
              <c16:uniqueId val="{0000000B-D400-487F-A792-88E5354BA1DD}"/>
            </c:ext>
          </c:extLst>
        </c:ser>
        <c:ser>
          <c:idx val="12"/>
          <c:order val="12"/>
          <c:tx>
            <c:strRef>
              <c:f>'[Base de datos Proyectos CR 23062024.xlsx]Ponente'!$B$169</c:f>
              <c:strCache>
                <c:ptCount val="1"/>
                <c:pt idx="0">
                  <c:v> ME Lopera</c:v>
                </c:pt>
              </c:strCache>
            </c:strRef>
          </c:tx>
          <c:spPr>
            <a:solidFill>
              <a:schemeClr val="accent1">
                <a:lumMod val="80000"/>
                <a:lumOff val="20000"/>
                <a:alpha val="85000"/>
              </a:schemeClr>
            </a:solidFill>
            <a:ln w="9525" cap="flat" cmpd="sng" algn="ctr">
              <a:solidFill>
                <a:schemeClr val="accent1">
                  <a:lumMod val="80000"/>
                  <a:lumOff val="20000"/>
                  <a:lumMod val="75000"/>
                </a:schemeClr>
              </a:solidFill>
              <a:round/>
            </a:ln>
            <a:effectLst/>
            <a:sp3d contourW="9525">
              <a:contourClr>
                <a:schemeClr val="accent1">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23062024.xlsx]Ponente'!$C$169</c:f>
              <c:numCache>
                <c:formatCode>General</c:formatCode>
                <c:ptCount val="1"/>
                <c:pt idx="0">
                  <c:v>1</c:v>
                </c:pt>
              </c:numCache>
            </c:numRef>
          </c:val>
          <c:extLst>
            <c:ext xmlns:c16="http://schemas.microsoft.com/office/drawing/2014/chart" uri="{C3380CC4-5D6E-409C-BE32-E72D297353CC}">
              <c16:uniqueId val="{0000000C-D400-487F-A792-88E5354BA1DD}"/>
            </c:ext>
          </c:extLst>
        </c:ser>
        <c:ser>
          <c:idx val="13"/>
          <c:order val="13"/>
          <c:tx>
            <c:strRef>
              <c:f>'[Base de datos Proyectos CR 23062024.xlsx]Ponente'!$B$170</c:f>
              <c:strCache>
                <c:ptCount val="1"/>
                <c:pt idx="0">
                  <c:v> JC Vargas</c:v>
                </c:pt>
              </c:strCache>
            </c:strRef>
          </c:tx>
          <c:spPr>
            <a:solidFill>
              <a:schemeClr val="accent2">
                <a:lumMod val="80000"/>
                <a:lumOff val="20000"/>
                <a:alpha val="85000"/>
              </a:schemeClr>
            </a:solidFill>
            <a:ln w="9525" cap="flat" cmpd="sng" algn="ctr">
              <a:solidFill>
                <a:schemeClr val="accent2">
                  <a:lumMod val="80000"/>
                  <a:lumOff val="20000"/>
                  <a:lumMod val="75000"/>
                </a:schemeClr>
              </a:solidFill>
              <a:round/>
            </a:ln>
            <a:effectLst/>
            <a:sp3d contourW="9525">
              <a:contourClr>
                <a:schemeClr val="accent2">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23062024.xlsx]Ponente'!$C$170</c:f>
              <c:numCache>
                <c:formatCode>General</c:formatCode>
                <c:ptCount val="1"/>
                <c:pt idx="0">
                  <c:v>10</c:v>
                </c:pt>
              </c:numCache>
            </c:numRef>
          </c:val>
          <c:extLst>
            <c:ext xmlns:c16="http://schemas.microsoft.com/office/drawing/2014/chart" uri="{C3380CC4-5D6E-409C-BE32-E72D297353CC}">
              <c16:uniqueId val="{0000000D-D400-487F-A792-88E5354BA1DD}"/>
            </c:ext>
          </c:extLst>
        </c:ser>
        <c:ser>
          <c:idx val="14"/>
          <c:order val="14"/>
          <c:tx>
            <c:strRef>
              <c:f>'[Base de datos Proyectos CR 23062024.xlsx]Ponente'!$B$171</c:f>
              <c:strCache>
                <c:ptCount val="1"/>
                <c:pt idx="0">
                  <c:v> AJ Escaf</c:v>
                </c:pt>
              </c:strCache>
            </c:strRef>
          </c:tx>
          <c:spPr>
            <a:solidFill>
              <a:schemeClr val="accent3">
                <a:lumMod val="80000"/>
                <a:lumOff val="20000"/>
                <a:alpha val="85000"/>
              </a:schemeClr>
            </a:solidFill>
            <a:ln w="9525" cap="flat" cmpd="sng" algn="ctr">
              <a:solidFill>
                <a:schemeClr val="accent3">
                  <a:lumMod val="80000"/>
                  <a:lumOff val="20000"/>
                  <a:lumMod val="75000"/>
                </a:schemeClr>
              </a:solidFill>
              <a:round/>
            </a:ln>
            <a:effectLst/>
            <a:sp3d contourW="9525">
              <a:contourClr>
                <a:schemeClr val="accent3">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23062024.xlsx]Ponente'!$C$171</c:f>
              <c:numCache>
                <c:formatCode>General</c:formatCode>
                <c:ptCount val="1"/>
                <c:pt idx="0">
                  <c:v>1</c:v>
                </c:pt>
              </c:numCache>
            </c:numRef>
          </c:val>
          <c:extLst>
            <c:ext xmlns:c16="http://schemas.microsoft.com/office/drawing/2014/chart" uri="{C3380CC4-5D6E-409C-BE32-E72D297353CC}">
              <c16:uniqueId val="{0000000E-D400-487F-A792-88E5354BA1DD}"/>
            </c:ext>
          </c:extLst>
        </c:ser>
        <c:ser>
          <c:idx val="15"/>
          <c:order val="15"/>
          <c:tx>
            <c:strRef>
              <c:f>'[Base de datos Proyectos CR 23062024.xlsx]Ponente'!$B$172</c:f>
              <c:strCache>
                <c:ptCount val="1"/>
                <c:pt idx="0">
                  <c:v> BJ Perez</c:v>
                </c:pt>
              </c:strCache>
            </c:strRef>
          </c:tx>
          <c:spPr>
            <a:solidFill>
              <a:schemeClr val="accent4">
                <a:lumMod val="80000"/>
                <a:lumOff val="20000"/>
                <a:alpha val="85000"/>
              </a:schemeClr>
            </a:solidFill>
            <a:ln w="9525" cap="flat" cmpd="sng" algn="ctr">
              <a:solidFill>
                <a:schemeClr val="accent4">
                  <a:lumMod val="80000"/>
                  <a:lumOff val="20000"/>
                  <a:lumMod val="75000"/>
                </a:schemeClr>
              </a:solidFill>
              <a:round/>
            </a:ln>
            <a:effectLst/>
            <a:sp3d contourW="9525">
              <a:contourClr>
                <a:schemeClr val="accent4">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23062024.xlsx]Ponente'!$C$172</c:f>
              <c:numCache>
                <c:formatCode>General</c:formatCode>
                <c:ptCount val="1"/>
                <c:pt idx="0">
                  <c:v>6</c:v>
                </c:pt>
              </c:numCache>
            </c:numRef>
          </c:val>
          <c:extLst>
            <c:ext xmlns:c16="http://schemas.microsoft.com/office/drawing/2014/chart" uri="{C3380CC4-5D6E-409C-BE32-E72D297353CC}">
              <c16:uniqueId val="{0000000F-D400-487F-A792-88E5354BA1DD}"/>
            </c:ext>
          </c:extLst>
        </c:ser>
        <c:ser>
          <c:idx val="16"/>
          <c:order val="16"/>
          <c:tx>
            <c:strRef>
              <c:f>'[Base de datos Proyectos CR 23062024.xlsx]Ponente'!$B$173</c:f>
              <c:strCache>
                <c:ptCount val="1"/>
                <c:pt idx="0">
                  <c:v> CE Avila</c:v>
                </c:pt>
              </c:strCache>
            </c:strRef>
          </c:tx>
          <c:spPr>
            <a:solidFill>
              <a:schemeClr val="accent5">
                <a:lumMod val="80000"/>
                <a:lumOff val="20000"/>
                <a:alpha val="85000"/>
              </a:schemeClr>
            </a:solidFill>
            <a:ln w="9525" cap="flat" cmpd="sng" algn="ctr">
              <a:solidFill>
                <a:schemeClr val="accent5">
                  <a:lumMod val="80000"/>
                  <a:lumOff val="20000"/>
                  <a:lumMod val="75000"/>
                </a:schemeClr>
              </a:solidFill>
              <a:round/>
            </a:ln>
            <a:effectLst/>
            <a:sp3d contourW="9525">
              <a:contourClr>
                <a:schemeClr val="accent5">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23062024.xlsx]Ponente'!$C$173</c:f>
              <c:numCache>
                <c:formatCode>General</c:formatCode>
                <c:ptCount val="1"/>
                <c:pt idx="0">
                  <c:v>4</c:v>
                </c:pt>
              </c:numCache>
            </c:numRef>
          </c:val>
          <c:extLst>
            <c:ext xmlns:c16="http://schemas.microsoft.com/office/drawing/2014/chart" uri="{C3380CC4-5D6E-409C-BE32-E72D297353CC}">
              <c16:uniqueId val="{00000010-D400-487F-A792-88E5354BA1DD}"/>
            </c:ext>
          </c:extLst>
        </c:ser>
        <c:ser>
          <c:idx val="17"/>
          <c:order val="17"/>
          <c:tx>
            <c:strRef>
              <c:f>'[Base de datos Proyectos CR 23062024.xlsx]Ponente'!$B$174</c:f>
              <c:strCache>
                <c:ptCount val="1"/>
                <c:pt idx="0">
                  <c:v> AE Forero</c:v>
                </c:pt>
              </c:strCache>
            </c:strRef>
          </c:tx>
          <c:spPr>
            <a:solidFill>
              <a:schemeClr val="accent6">
                <a:lumMod val="80000"/>
                <a:lumOff val="20000"/>
                <a:alpha val="85000"/>
              </a:schemeClr>
            </a:solidFill>
            <a:ln w="9525" cap="flat" cmpd="sng" algn="ctr">
              <a:solidFill>
                <a:schemeClr val="accent6">
                  <a:lumMod val="80000"/>
                  <a:lumOff val="20000"/>
                  <a:lumMod val="75000"/>
                </a:schemeClr>
              </a:solidFill>
              <a:round/>
            </a:ln>
            <a:effectLst/>
            <a:sp3d contourW="9525">
              <a:contourClr>
                <a:schemeClr val="accent6">
                  <a:lumMod val="80000"/>
                  <a:lumOff val="2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23062024.xlsx]Ponente'!$C$174</c:f>
              <c:numCache>
                <c:formatCode>General</c:formatCode>
                <c:ptCount val="1"/>
                <c:pt idx="0">
                  <c:v>7</c:v>
                </c:pt>
              </c:numCache>
            </c:numRef>
          </c:val>
          <c:extLst>
            <c:ext xmlns:c16="http://schemas.microsoft.com/office/drawing/2014/chart" uri="{C3380CC4-5D6E-409C-BE32-E72D297353CC}">
              <c16:uniqueId val="{00000011-D400-487F-A792-88E5354BA1DD}"/>
            </c:ext>
          </c:extLst>
        </c:ser>
        <c:ser>
          <c:idx val="18"/>
          <c:order val="18"/>
          <c:tx>
            <c:strRef>
              <c:f>'[Base de datos Proyectos CR 23062024.xlsx]Ponente'!$B$175</c:f>
              <c:strCache>
                <c:ptCount val="1"/>
                <c:pt idx="0">
                  <c:v> KJ Lopez</c:v>
                </c:pt>
              </c:strCache>
            </c:strRef>
          </c:tx>
          <c:spPr>
            <a:solidFill>
              <a:schemeClr val="accent1">
                <a:lumMod val="80000"/>
                <a:alpha val="85000"/>
              </a:schemeClr>
            </a:solidFill>
            <a:ln w="9525" cap="flat" cmpd="sng" algn="ctr">
              <a:solidFill>
                <a:schemeClr val="accent1">
                  <a:lumMod val="80000"/>
                  <a:lumMod val="75000"/>
                </a:schemeClr>
              </a:solidFill>
              <a:round/>
            </a:ln>
            <a:effectLst/>
            <a:sp3d contourW="9525">
              <a:contourClr>
                <a:schemeClr val="accent1">
                  <a:lumMod val="8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23062024.xlsx]Ponente'!$C$175</c:f>
              <c:numCache>
                <c:formatCode>General</c:formatCode>
                <c:ptCount val="1"/>
                <c:pt idx="0">
                  <c:v>5</c:v>
                </c:pt>
              </c:numCache>
            </c:numRef>
          </c:val>
          <c:extLst>
            <c:ext xmlns:c16="http://schemas.microsoft.com/office/drawing/2014/chart" uri="{C3380CC4-5D6E-409C-BE32-E72D297353CC}">
              <c16:uniqueId val="{00000012-D400-487F-A792-88E5354BA1DD}"/>
            </c:ext>
          </c:extLst>
        </c:ser>
        <c:ser>
          <c:idx val="19"/>
          <c:order val="19"/>
          <c:tx>
            <c:strRef>
              <c:f>'[Base de datos Proyectos CR 23062024.xlsx]Ponente'!$B$176</c:f>
              <c:strCache>
                <c:ptCount val="1"/>
                <c:pt idx="0">
                  <c:v> GJ Gomez</c:v>
                </c:pt>
              </c:strCache>
            </c:strRef>
          </c:tx>
          <c:spPr>
            <a:solidFill>
              <a:schemeClr val="accent2">
                <a:lumMod val="80000"/>
                <a:alpha val="85000"/>
              </a:schemeClr>
            </a:solidFill>
            <a:ln w="9525" cap="flat" cmpd="sng" algn="ctr">
              <a:solidFill>
                <a:schemeClr val="accent2">
                  <a:lumMod val="80000"/>
                  <a:lumMod val="75000"/>
                </a:schemeClr>
              </a:solidFill>
              <a:round/>
            </a:ln>
            <a:effectLst/>
            <a:sp3d contourW="9525">
              <a:contourClr>
                <a:schemeClr val="accent2">
                  <a:lumMod val="8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23062024.xlsx]Ponente'!$C$176</c:f>
              <c:numCache>
                <c:formatCode>General</c:formatCode>
                <c:ptCount val="1"/>
                <c:pt idx="0">
                  <c:v>9</c:v>
                </c:pt>
              </c:numCache>
            </c:numRef>
          </c:val>
          <c:extLst>
            <c:ext xmlns:c16="http://schemas.microsoft.com/office/drawing/2014/chart" uri="{C3380CC4-5D6E-409C-BE32-E72D297353CC}">
              <c16:uniqueId val="{00000013-D400-487F-A792-88E5354BA1DD}"/>
            </c:ext>
          </c:extLst>
        </c:ser>
        <c:ser>
          <c:idx val="20"/>
          <c:order val="20"/>
          <c:tx>
            <c:strRef>
              <c:f>'[Base de datos Proyectos CR 23062024.xlsx]Ponente'!$B$177</c:f>
              <c:strCache>
                <c:ptCount val="1"/>
                <c:pt idx="0">
                  <c:v> A Mondragon</c:v>
                </c:pt>
              </c:strCache>
            </c:strRef>
          </c:tx>
          <c:spPr>
            <a:solidFill>
              <a:schemeClr val="accent3">
                <a:lumMod val="80000"/>
                <a:alpha val="85000"/>
              </a:schemeClr>
            </a:solidFill>
            <a:ln w="9525" cap="flat" cmpd="sng" algn="ctr">
              <a:solidFill>
                <a:schemeClr val="accent3">
                  <a:lumMod val="80000"/>
                  <a:lumMod val="75000"/>
                </a:schemeClr>
              </a:solidFill>
              <a:round/>
            </a:ln>
            <a:effectLst/>
            <a:sp3d contourW="9525">
              <a:contourClr>
                <a:schemeClr val="accent3">
                  <a:lumMod val="8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23062024.xlsx]Ponente'!$C$156</c:f>
              <c:strCache>
                <c:ptCount val="1"/>
                <c:pt idx="0">
                  <c:v>Total general</c:v>
                </c:pt>
              </c:strCache>
            </c:strRef>
          </c:cat>
          <c:val>
            <c:numRef>
              <c:f>'[Base de datos Proyectos CR 23062024.xlsx]Ponente'!$C$177</c:f>
              <c:numCache>
                <c:formatCode>General</c:formatCode>
                <c:ptCount val="1"/>
                <c:pt idx="0">
                  <c:v>5</c:v>
                </c:pt>
              </c:numCache>
            </c:numRef>
          </c:val>
          <c:extLst>
            <c:ext xmlns:c16="http://schemas.microsoft.com/office/drawing/2014/chart" uri="{C3380CC4-5D6E-409C-BE32-E72D297353CC}">
              <c16:uniqueId val="{00000014-D400-487F-A792-88E5354BA1DD}"/>
            </c:ext>
          </c:extLst>
        </c:ser>
        <c:dLbls>
          <c:showLegendKey val="0"/>
          <c:showVal val="1"/>
          <c:showCatName val="0"/>
          <c:showSerName val="0"/>
          <c:showPercent val="0"/>
          <c:showBubbleSize val="0"/>
        </c:dLbls>
        <c:gapWidth val="65"/>
        <c:shape val="box"/>
        <c:axId val="494004223"/>
        <c:axId val="494006303"/>
        <c:axId val="0"/>
      </c:bar3DChart>
      <c:catAx>
        <c:axId val="4940042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494006303"/>
        <c:crosses val="autoZero"/>
        <c:auto val="1"/>
        <c:lblAlgn val="ctr"/>
        <c:lblOffset val="100"/>
        <c:noMultiLvlLbl val="0"/>
      </c:catAx>
      <c:valAx>
        <c:axId val="494006303"/>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494004223"/>
        <c:crosses val="autoZero"/>
        <c:crossBetween val="between"/>
      </c:valAx>
      <c:spPr>
        <a:noFill/>
        <a:ln>
          <a:noFill/>
        </a:ln>
        <a:effectLst/>
      </c:spPr>
    </c:plotArea>
    <c:legend>
      <c:legendPos val="b"/>
      <c:layout>
        <c:manualLayout>
          <c:xMode val="edge"/>
          <c:yMode val="edge"/>
          <c:x val="2.7094046478285987E-2"/>
          <c:y val="0.87354447867014207"/>
          <c:w val="0.95277926105816002"/>
          <c:h val="0.106619483622643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Coordinadores</a:t>
            </a:r>
            <a:r>
              <a:rPr lang="en-US" dirty="0"/>
              <a:t> </a:t>
            </a:r>
            <a:r>
              <a:rPr lang="en-US" dirty="0" err="1"/>
              <a:t>Ponentes</a:t>
            </a:r>
            <a:r>
              <a:rPr lang="en-US" dirty="0"/>
              <a:t>- </a:t>
            </a:r>
            <a:r>
              <a:rPr lang="en-US" dirty="0" err="1"/>
              <a:t>Comisión</a:t>
            </a:r>
            <a:r>
              <a:rPr lang="en-US" dirty="0"/>
              <a:t> </a:t>
            </a:r>
            <a:r>
              <a:rPr lang="en-US" dirty="0" err="1"/>
              <a:t>Séptima</a:t>
            </a:r>
            <a:r>
              <a:rPr lang="en-US" dirty="0"/>
              <a:t> </a:t>
            </a:r>
            <a:r>
              <a:rPr lang="en-US" dirty="0" err="1"/>
              <a:t>Cámara</a:t>
            </a:r>
            <a:r>
              <a:rPr lang="en-US" dirty="0"/>
              <a:t> de </a:t>
            </a:r>
            <a:r>
              <a:rPr lang="en-US" dirty="0" err="1"/>
              <a:t>Representantes</a:t>
            </a:r>
            <a:endParaRPr lang="en-US" dirty="0"/>
          </a:p>
          <a:p>
            <a:pPr>
              <a:defRPr/>
            </a:pPr>
            <a:r>
              <a:rPr lang="en-US" dirty="0"/>
              <a:t>Primer debate</a:t>
            </a:r>
            <a:r>
              <a:rPr lang="en-US" baseline="0" dirty="0"/>
              <a:t> </a:t>
            </a:r>
            <a:r>
              <a:rPr lang="en-US" dirty="0"/>
              <a:t>2023-2024</a:t>
            </a:r>
          </a:p>
        </c:rich>
      </c:tx>
      <c:layout>
        <c:manualLayout>
          <c:xMode val="edge"/>
          <c:yMode val="edge"/>
          <c:x val="0.26550778235605837"/>
          <c:y val="5.88561006341072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1222289143764525E-2"/>
          <c:y val="0.23189432969835583"/>
          <c:w val="0.93490459376941126"/>
          <c:h val="0.53551155583332799"/>
        </c:manualLayout>
      </c:layout>
      <c:barChart>
        <c:barDir val="col"/>
        <c:grouping val="clustered"/>
        <c:varyColors val="0"/>
        <c:dLbls>
          <c:dLblPos val="outEnd"/>
          <c:showLegendKey val="0"/>
          <c:showVal val="1"/>
          <c:showCatName val="0"/>
          <c:showSerName val="0"/>
          <c:showPercent val="0"/>
          <c:showBubbleSize val="0"/>
        </c:dLbls>
        <c:gapWidth val="219"/>
        <c:overlap val="-27"/>
        <c:axId val="103253119"/>
        <c:axId val="103252287"/>
      </c:barChart>
      <c:catAx>
        <c:axId val="103253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dirty="0"/>
                  <a:t>Coordinadores Ponentes</a:t>
                </a:r>
              </a:p>
            </c:rich>
          </c:tx>
          <c:layout>
            <c:manualLayout>
              <c:xMode val="edge"/>
              <c:yMode val="edge"/>
              <c:x val="0.44534880660904563"/>
              <c:y val="0.92455771109310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2287"/>
        <c:crosses val="autoZero"/>
        <c:auto val="1"/>
        <c:lblAlgn val="ctr"/>
        <c:lblOffset val="100"/>
        <c:noMultiLvlLbl val="0"/>
      </c:catAx>
      <c:valAx>
        <c:axId val="103252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dirty="0"/>
                  <a:t>No de ponencias Coordinadas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253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err="1"/>
              <a:t>Representantes</a:t>
            </a:r>
            <a:r>
              <a:rPr lang="en-US" dirty="0"/>
              <a:t> Ponentes </a:t>
            </a:r>
            <a:r>
              <a:rPr lang="en-US" baseline="0" dirty="0"/>
              <a:t>- </a:t>
            </a:r>
            <a:r>
              <a:rPr lang="en-US" baseline="0" dirty="0" err="1"/>
              <a:t>Comisión</a:t>
            </a:r>
            <a:r>
              <a:rPr lang="en-US" baseline="0" dirty="0"/>
              <a:t> </a:t>
            </a:r>
            <a:r>
              <a:rPr lang="en-US" baseline="0" dirty="0" err="1"/>
              <a:t>Séptima</a:t>
            </a:r>
            <a:r>
              <a:rPr lang="en-US" baseline="0" dirty="0"/>
              <a:t> Cámara de </a:t>
            </a:r>
            <a:r>
              <a:rPr lang="en-US" baseline="0" dirty="0" err="1"/>
              <a:t>Representates</a:t>
            </a:r>
            <a:r>
              <a:rPr lang="en-US" baseline="0" dirty="0"/>
              <a:t> </a:t>
            </a:r>
          </a:p>
          <a:p>
            <a:pPr>
              <a:defRPr/>
            </a:pPr>
            <a:r>
              <a:rPr lang="en-US" baseline="0" dirty="0" err="1" smtClean="0"/>
              <a:t>Proyectos</a:t>
            </a:r>
            <a:r>
              <a:rPr lang="en-US" baseline="0" dirty="0" smtClean="0"/>
              <a:t> de Ley </a:t>
            </a:r>
            <a:r>
              <a:rPr lang="en-US" baseline="0" dirty="0" err="1" smtClean="0"/>
              <a:t>debatidos</a:t>
            </a:r>
            <a:r>
              <a:rPr lang="en-US" baseline="0" dirty="0" smtClean="0"/>
              <a:t> </a:t>
            </a:r>
            <a:r>
              <a:rPr lang="en-US" baseline="0" dirty="0" err="1" smtClean="0"/>
              <a:t>en</a:t>
            </a:r>
            <a:r>
              <a:rPr lang="en-US" baseline="0" dirty="0" smtClean="0"/>
              <a:t> Primer </a:t>
            </a:r>
            <a:r>
              <a:rPr lang="en-US" baseline="0" dirty="0"/>
              <a:t>Debate 2023-2024</a:t>
            </a: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O"/>
        </a:p>
      </c:txPr>
    </c:title>
    <c:autoTitleDeleted val="0"/>
    <c:plotArea>
      <c:layout/>
      <c:barChart>
        <c:barDir val="col"/>
        <c:grouping val="clustered"/>
        <c:varyColors val="0"/>
        <c:ser>
          <c:idx val="0"/>
          <c:order val="0"/>
          <c:tx>
            <c:strRef>
              <c:f>'[Base de datos Proyectos CR 23062024.xlsx]Ponente PD'!$C$74</c:f>
              <c:strCache>
                <c:ptCount val="1"/>
                <c:pt idx="0">
                  <c:v>Total general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'[Base de datos Proyectos CR 23062024.xlsx]Ponente PD'!$B$75:$B$95</c:f>
              <c:strCache>
                <c:ptCount val="21"/>
                <c:pt idx="0">
                  <c:v> VM Salcedo</c:v>
                </c:pt>
                <c:pt idx="1">
                  <c:v> LA Vasquez</c:v>
                </c:pt>
                <c:pt idx="2">
                  <c:v> ML Alfonso</c:v>
                </c:pt>
                <c:pt idx="3">
                  <c:v> JC Londoño</c:v>
                </c:pt>
                <c:pt idx="4">
                  <c:v> HD Chaparro</c:v>
                </c:pt>
                <c:pt idx="5">
                  <c:v> GR Rozo</c:v>
                </c:pt>
                <c:pt idx="6">
                  <c:v> JA Quevedo</c:v>
                </c:pt>
                <c:pt idx="7">
                  <c:v> JH Cristo</c:v>
                </c:pt>
                <c:pt idx="8">
                  <c:v> G yepes</c:v>
                </c:pt>
                <c:pt idx="9">
                  <c:v> MF Carrascal</c:v>
                </c:pt>
                <c:pt idx="10">
                  <c:v> JF Corzo</c:v>
                </c:pt>
                <c:pt idx="11">
                  <c:v> HA Archila</c:v>
                </c:pt>
                <c:pt idx="12">
                  <c:v> ME Lopera</c:v>
                </c:pt>
                <c:pt idx="13">
                  <c:v> JC Vargas</c:v>
                </c:pt>
                <c:pt idx="14">
                  <c:v> AJ Escaf</c:v>
                </c:pt>
                <c:pt idx="15">
                  <c:v> BJ Perez</c:v>
                </c:pt>
                <c:pt idx="16">
                  <c:v> CE Avila</c:v>
                </c:pt>
                <c:pt idx="17">
                  <c:v> AE Forero</c:v>
                </c:pt>
                <c:pt idx="18">
                  <c:v> KJ Lopez</c:v>
                </c:pt>
                <c:pt idx="19">
                  <c:v> GJ Gomez</c:v>
                </c:pt>
                <c:pt idx="20">
                  <c:v>A Mondragon</c:v>
                </c:pt>
              </c:strCache>
            </c:strRef>
          </c:cat>
          <c:val>
            <c:numRef>
              <c:f>'[Base de datos Proyectos CR 23062024.xlsx]Ponente PD'!$C$75:$C$95</c:f>
              <c:numCache>
                <c:formatCode>General</c:formatCode>
                <c:ptCount val="21"/>
                <c:pt idx="0">
                  <c:v>4</c:v>
                </c:pt>
                <c:pt idx="1">
                  <c:v>3</c:v>
                </c:pt>
                <c:pt idx="2">
                  <c:v>1</c:v>
                </c:pt>
                <c:pt idx="3">
                  <c:v>5</c:v>
                </c:pt>
                <c:pt idx="4">
                  <c:v>5</c:v>
                </c:pt>
                <c:pt idx="5">
                  <c:v>3</c:v>
                </c:pt>
                <c:pt idx="6">
                  <c:v>7</c:v>
                </c:pt>
                <c:pt idx="7">
                  <c:v>3</c:v>
                </c:pt>
                <c:pt idx="9">
                  <c:v>1</c:v>
                </c:pt>
                <c:pt idx="10">
                  <c:v>5</c:v>
                </c:pt>
                <c:pt idx="11">
                  <c:v>1</c:v>
                </c:pt>
                <c:pt idx="13">
                  <c:v>5</c:v>
                </c:pt>
                <c:pt idx="14">
                  <c:v>1</c:v>
                </c:pt>
                <c:pt idx="15">
                  <c:v>4</c:v>
                </c:pt>
                <c:pt idx="16">
                  <c:v>2</c:v>
                </c:pt>
                <c:pt idx="17">
                  <c:v>4</c:v>
                </c:pt>
                <c:pt idx="18">
                  <c:v>5</c:v>
                </c:pt>
                <c:pt idx="19">
                  <c:v>5</c:v>
                </c:pt>
                <c:pt idx="20">
                  <c:v>3</c:v>
                </c:pt>
              </c:numCache>
            </c:numRef>
          </c:val>
          <c:extLst>
            <c:ext xmlns:c16="http://schemas.microsoft.com/office/drawing/2014/chart" uri="{C3380CC4-5D6E-409C-BE32-E72D297353CC}">
              <c16:uniqueId val="{00000000-EF93-4427-8929-03A02665A345}"/>
            </c:ext>
          </c:extLst>
        </c:ser>
        <c:dLbls>
          <c:dLblPos val="outEnd"/>
          <c:showLegendKey val="0"/>
          <c:showVal val="1"/>
          <c:showCatName val="0"/>
          <c:showSerName val="0"/>
          <c:showPercent val="0"/>
          <c:showBubbleSize val="0"/>
        </c:dLbls>
        <c:gapWidth val="41"/>
        <c:axId val="677813808"/>
        <c:axId val="677814288"/>
      </c:barChart>
      <c:catAx>
        <c:axId val="677813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O"/>
          </a:p>
        </c:txPr>
        <c:crossAx val="677814288"/>
        <c:crosses val="autoZero"/>
        <c:auto val="1"/>
        <c:lblAlgn val="ctr"/>
        <c:lblOffset val="100"/>
        <c:noMultiLvlLbl val="0"/>
      </c:catAx>
      <c:valAx>
        <c:axId val="677814288"/>
        <c:scaling>
          <c:orientation val="minMax"/>
        </c:scaling>
        <c:delete val="1"/>
        <c:axPos val="l"/>
        <c:numFmt formatCode="General" sourceLinked="1"/>
        <c:majorTickMark val="none"/>
        <c:minorTickMark val="none"/>
        <c:tickLblPos val="nextTo"/>
        <c:crossAx val="67781380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Tiempo</a:t>
            </a:r>
            <a:r>
              <a:rPr lang="es-CO" baseline="0"/>
              <a:t> transcurrido entre la Radicación en la Comisión Séptima y la Designación de Ponentes</a:t>
            </a:r>
            <a:endParaRPr lang="es-CO"/>
          </a:p>
        </c:rich>
      </c:tx>
      <c:layout>
        <c:manualLayout>
          <c:xMode val="edge"/>
          <c:yMode val="edge"/>
          <c:x val="0.29549153578024973"/>
          <c:y val="0.1066666666666666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'Designc ponentes Ponencia'!$B$81:$B$85</c:f>
              <c:strCache>
                <c:ptCount val="4"/>
                <c:pt idx="0">
                  <c:v>Menor o igual a 15 dias</c:v>
                </c:pt>
                <c:pt idx="1">
                  <c:v>Entre 16 y 30 dias</c:v>
                </c:pt>
                <c:pt idx="2">
                  <c:v>Entre 31 y 50 dias</c:v>
                </c:pt>
                <c:pt idx="3">
                  <c:v>Entre 51 y 97</c:v>
                </c:pt>
              </c:strCache>
            </c:strRef>
          </c:cat>
          <c:val>
            <c:numRef>
              <c:f>'Designc ponentes Ponencia'!$C$81:$C$85</c:f>
              <c:numCache>
                <c:formatCode>General</c:formatCode>
                <c:ptCount val="5"/>
                <c:pt idx="0">
                  <c:v>55</c:v>
                </c:pt>
                <c:pt idx="1">
                  <c:v>10</c:v>
                </c:pt>
                <c:pt idx="2">
                  <c:v>1</c:v>
                </c:pt>
                <c:pt idx="3">
                  <c:v>9</c:v>
                </c:pt>
              </c:numCache>
            </c:numRef>
          </c:val>
          <c:extLst>
            <c:ext xmlns:c16="http://schemas.microsoft.com/office/drawing/2014/chart" uri="{C3380CC4-5D6E-409C-BE32-E72D297353CC}">
              <c16:uniqueId val="{00000000-2B5D-461D-9AA6-D9FCF5733075}"/>
            </c:ext>
          </c:extLst>
        </c:ser>
        <c:dLbls>
          <c:dLblPos val="outEnd"/>
          <c:showLegendKey val="0"/>
          <c:showVal val="1"/>
          <c:showCatName val="0"/>
          <c:showSerName val="0"/>
          <c:showPercent val="0"/>
          <c:showBubbleSize val="0"/>
        </c:dLbls>
        <c:gapWidth val="182"/>
        <c:axId val="1274069696"/>
        <c:axId val="1274070656"/>
      </c:barChart>
      <c:catAx>
        <c:axId val="127406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74070656"/>
        <c:crosses val="autoZero"/>
        <c:auto val="1"/>
        <c:lblAlgn val="ctr"/>
        <c:lblOffset val="100"/>
        <c:noMultiLvlLbl val="0"/>
      </c:catAx>
      <c:valAx>
        <c:axId val="1274070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74069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Tiempo transcurrido entre la Designación</a:t>
            </a:r>
            <a:r>
              <a:rPr lang="es-CO" baseline="0"/>
              <a:t> de Ponentes y la radicación de la Primera Ponencia</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'Designc ponentes Ponencia'!$G$80:$G$85</c:f>
              <c:strCache>
                <c:ptCount val="6"/>
                <c:pt idx="0">
                  <c:v>Menor o igual a 15 dias</c:v>
                </c:pt>
                <c:pt idx="1">
                  <c:v>Entre 16 y 30 dias</c:v>
                </c:pt>
                <c:pt idx="2">
                  <c:v>De 31 a 50 dias</c:v>
                </c:pt>
                <c:pt idx="3">
                  <c:v>De 51 a 100 dias</c:v>
                </c:pt>
                <c:pt idx="4">
                  <c:v>Mayor a 100 dias</c:v>
                </c:pt>
                <c:pt idx="5">
                  <c:v>Vacias</c:v>
                </c:pt>
              </c:strCache>
            </c:strRef>
          </c:cat>
          <c:val>
            <c:numRef>
              <c:f>'Designc ponentes Ponencia'!$H$80:$H$85</c:f>
              <c:numCache>
                <c:formatCode>General</c:formatCode>
                <c:ptCount val="6"/>
                <c:pt idx="0">
                  <c:v>16</c:v>
                </c:pt>
                <c:pt idx="1">
                  <c:v>13</c:v>
                </c:pt>
                <c:pt idx="2">
                  <c:v>14</c:v>
                </c:pt>
                <c:pt idx="3">
                  <c:v>13</c:v>
                </c:pt>
                <c:pt idx="4">
                  <c:v>7</c:v>
                </c:pt>
                <c:pt idx="5">
                  <c:v>12</c:v>
                </c:pt>
              </c:numCache>
            </c:numRef>
          </c:val>
          <c:extLst>
            <c:ext xmlns:c16="http://schemas.microsoft.com/office/drawing/2014/chart" uri="{C3380CC4-5D6E-409C-BE32-E72D297353CC}">
              <c16:uniqueId val="{00000000-8FC4-4E29-95B3-B959F45A1BBB}"/>
            </c:ext>
          </c:extLst>
        </c:ser>
        <c:dLbls>
          <c:dLblPos val="outEnd"/>
          <c:showLegendKey val="0"/>
          <c:showVal val="1"/>
          <c:showCatName val="0"/>
          <c:showSerName val="0"/>
          <c:showPercent val="0"/>
          <c:showBubbleSize val="0"/>
        </c:dLbls>
        <c:gapWidth val="219"/>
        <c:overlap val="-27"/>
        <c:axId val="932505648"/>
        <c:axId val="932506128"/>
      </c:barChart>
      <c:catAx>
        <c:axId val="93250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2506128"/>
        <c:crosses val="autoZero"/>
        <c:auto val="1"/>
        <c:lblAlgn val="ctr"/>
        <c:lblOffset val="100"/>
        <c:noMultiLvlLbl val="0"/>
      </c:catAx>
      <c:valAx>
        <c:axId val="93250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250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105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347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05963B83-567C-4619-81C2-B53BC5D8D92B}">
      <dgm:prSet phldrT="[Texto]" custT="1"/>
      <dgm:spPr/>
      <dgm:t>
        <a:bodyPr/>
        <a:lstStyle/>
        <a:p>
          <a:r>
            <a:rPr lang="es-CO" sz="1200" dirty="0"/>
            <a:t>420 de 2023</a:t>
          </a:r>
        </a:p>
      </dgm:t>
    </dgm:pt>
    <dgm:pt modelId="{9B1116A5-814E-4786-BA7E-18BE9BF41299}" type="parTrans" cxnId="{E6ABE4DE-7EBE-426D-9B15-736D55136D27}">
      <dgm:prSet/>
      <dgm:spPr/>
      <dgm:t>
        <a:bodyPr/>
        <a:lstStyle/>
        <a:p>
          <a:endParaRPr lang="es-CO"/>
        </a:p>
      </dgm:t>
    </dgm:pt>
    <dgm:pt modelId="{A923A721-17ED-4C63-88C8-6BB09D7CA767}" type="sibTrans" cxnId="{E6ABE4DE-7EBE-426D-9B15-736D55136D27}">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2"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1" presStyleCnt="3"/>
      <dgm:spPr/>
    </dgm:pt>
    <dgm:pt modelId="{AB4F7ABF-3D52-4F50-9D4D-5E7E19D8CD01}" type="pres">
      <dgm:prSet presAssocID="{C275DD16-149B-48E8-9255-7DB6EA1B1E99}" presName="vertSpace2b" presStyleCnt="0"/>
      <dgm:spPr/>
    </dgm:pt>
    <dgm:pt modelId="{AD330613-A242-4F91-9DC8-C0E530878EFD}" type="pres">
      <dgm:prSet presAssocID="{05963B83-567C-4619-81C2-B53BC5D8D92B}" presName="horz2" presStyleCnt="0"/>
      <dgm:spPr/>
    </dgm:pt>
    <dgm:pt modelId="{703C6CFD-DF63-4ABA-8CA8-5EF25F2CBB1E}" type="pres">
      <dgm:prSet presAssocID="{05963B83-567C-4619-81C2-B53BC5D8D92B}" presName="horzSpace2" presStyleCnt="0"/>
      <dgm:spPr/>
    </dgm:pt>
    <dgm:pt modelId="{6010CCCE-940E-4A35-86F6-563EDFA3169F}" type="pres">
      <dgm:prSet presAssocID="{05963B83-567C-4619-81C2-B53BC5D8D92B}" presName="tx2" presStyleLbl="revTx" presStyleIdx="3" presStyleCnt="4"/>
      <dgm:spPr/>
      <dgm:t>
        <a:bodyPr/>
        <a:lstStyle/>
        <a:p>
          <a:endParaRPr lang="es-ES"/>
        </a:p>
      </dgm:t>
    </dgm:pt>
    <dgm:pt modelId="{A856F80C-F304-41F1-BF90-428C8744122D}" type="pres">
      <dgm:prSet presAssocID="{05963B83-567C-4619-81C2-B53BC5D8D92B}" presName="vert2" presStyleCnt="0"/>
      <dgm:spPr/>
    </dgm:pt>
    <dgm:pt modelId="{AEB01539-115D-4DE2-AFC0-268B29084407}" type="pres">
      <dgm:prSet presAssocID="{05963B83-567C-4619-81C2-B53BC5D8D92B}" presName="thinLine2b" presStyleLbl="callout" presStyleIdx="2" presStyleCnt="3"/>
      <dgm:spPr/>
    </dgm:pt>
    <dgm:pt modelId="{2E6BD37B-1071-4310-8678-18BFF333F735}" type="pres">
      <dgm:prSet presAssocID="{05963B83-567C-4619-81C2-B53BC5D8D92B}"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E3E2EA75-DE06-4B35-921E-374CB967015D}" type="presOf" srcId="{05963B83-567C-4619-81C2-B53BC5D8D92B}" destId="{6010CCCE-940E-4A35-86F6-563EDFA3169F}"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E6ABE4DE-7EBE-426D-9B15-736D55136D27}" srcId="{78FA58B6-0277-4195-8EB7-DF0AB19959A8}" destId="{05963B83-567C-4619-81C2-B53BC5D8D92B}" srcOrd="2" destOrd="0" parTransId="{9B1116A5-814E-4786-BA7E-18BE9BF41299}" sibTransId="{A923A721-17ED-4C63-88C8-6BB09D7CA767}"/>
    <dgm:cxn modelId="{06FDDBC2-7791-4B1B-B767-6586E47A5684}" type="presOf" srcId="{3A42D961-45AC-4EFB-9955-D5759CDE0769}" destId="{1E0FBF70-B135-4A79-A681-8FFACAB0EDF8}" srcOrd="0" destOrd="0" presId="urn:microsoft.com/office/officeart/2008/layout/LinedList"/>
    <dgm:cxn modelId="{F939E51C-56A2-45FE-89DA-0CE63FD43ACF}" srcId="{78FA58B6-0277-4195-8EB7-DF0AB19959A8}" destId="{C275DD16-149B-48E8-9255-7DB6EA1B1E99}" srcOrd="1"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976AF612-E109-4D85-89F6-44975409549B}" type="presParOf" srcId="{A08AA62C-E878-41A5-8CF2-7BF2B88F3394}" destId="{9D3E5E84-E046-4E7B-94D9-9BF2D6AD57C5}" srcOrd="4"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5" destOrd="0" presId="urn:microsoft.com/office/officeart/2008/layout/LinedList"/>
    <dgm:cxn modelId="{BB790B43-59B1-46F1-8C1A-2E508844501D}" type="presParOf" srcId="{A08AA62C-E878-41A5-8CF2-7BF2B88F3394}" destId="{AB4F7ABF-3D52-4F50-9D4D-5E7E19D8CD01}" srcOrd="6" destOrd="0" presId="urn:microsoft.com/office/officeart/2008/layout/LinedList"/>
    <dgm:cxn modelId="{771A95B8-BA1B-4B00-88A0-E170E674F292}" type="presParOf" srcId="{A08AA62C-E878-41A5-8CF2-7BF2B88F3394}" destId="{AD330613-A242-4F91-9DC8-C0E530878EFD}" srcOrd="7" destOrd="0" presId="urn:microsoft.com/office/officeart/2008/layout/LinedList"/>
    <dgm:cxn modelId="{3CC8E562-D31E-4CCE-8E78-A91537D0C1AA}" type="presParOf" srcId="{AD330613-A242-4F91-9DC8-C0E530878EFD}" destId="{703C6CFD-DF63-4ABA-8CA8-5EF25F2CBB1E}" srcOrd="0" destOrd="0" presId="urn:microsoft.com/office/officeart/2008/layout/LinedList"/>
    <dgm:cxn modelId="{429A6AA0-64E6-460E-8481-4AD59CC58747}" type="presParOf" srcId="{AD330613-A242-4F91-9DC8-C0E530878EFD}" destId="{6010CCCE-940E-4A35-86F6-563EDFA3169F}" srcOrd="1" destOrd="0" presId="urn:microsoft.com/office/officeart/2008/layout/LinedList"/>
    <dgm:cxn modelId="{AE8A1E3B-2D04-4D8B-95F4-E98B99FFE5AC}" type="presParOf" srcId="{AD330613-A242-4F91-9DC8-C0E530878EFD}" destId="{A856F80C-F304-41F1-BF90-428C8744122D}" srcOrd="2" destOrd="0" presId="urn:microsoft.com/office/officeart/2008/layout/LinedList"/>
    <dgm:cxn modelId="{B1DF4096-8C80-4682-ACD5-75632BD1291D}" type="presParOf" srcId="{A08AA62C-E878-41A5-8CF2-7BF2B88F3394}" destId="{AEB01539-115D-4DE2-AFC0-268B29084407}" srcOrd="8" destOrd="0" presId="urn:microsoft.com/office/officeart/2008/layout/LinedList"/>
    <dgm:cxn modelId="{FB1ABFD7-AD68-44BC-8760-A36C8F1050C6}" type="presParOf" srcId="{A08AA62C-E878-41A5-8CF2-7BF2B88F3394}" destId="{2E6BD37B-1071-4310-8678-18BFF333F73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332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433 de 2024</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204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4"/>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332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u="none" strike="noStrike" dirty="0">
              <a:effectLst/>
            </a:rPr>
            <a:t>395 de 2024 </a:t>
          </a:r>
          <a:endParaRPr lang="es-CO" sz="1200" dirty="0"/>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u="none" strike="noStrike" dirty="0">
              <a:effectLst/>
            </a:rPr>
            <a:t>204 de 2023 </a:t>
          </a:r>
          <a:endParaRPr lang="es-CO" sz="1200" dirty="0"/>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332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82B3F3CE-71E8-4F84-A6C7-61C98EA0E14C}">
      <dgm:prSet phldrT="[Texto]" custT="1"/>
      <dgm:spPr/>
      <dgm:t>
        <a:bodyPr/>
        <a:lstStyle/>
        <a:p>
          <a:r>
            <a:rPr lang="es-CO" sz="1200" dirty="0"/>
            <a:t>128 de 2023</a:t>
          </a:r>
        </a:p>
      </dgm:t>
    </dgm:pt>
    <dgm:pt modelId="{2DD0474A-B367-4110-B41C-AAF057FFE319}" type="parTrans" cxnId="{05E63E1C-7747-4FB0-B0A3-85AEEBE50AD9}">
      <dgm:prSet/>
      <dgm:spPr/>
      <dgm:t>
        <a:bodyPr/>
        <a:lstStyle/>
        <a:p>
          <a:endParaRPr lang="es-CO" sz="1200"/>
        </a:p>
      </dgm:t>
    </dgm:pt>
    <dgm:pt modelId="{7AED795E-1AEC-40F3-B192-9A428EBA0883}" type="sibTrans" cxnId="{05E63E1C-7747-4FB0-B0A3-85AEEBE50AD9}">
      <dgm:prSet/>
      <dgm:spPr/>
      <dgm:t>
        <a:bodyPr/>
        <a:lstStyle/>
        <a:p>
          <a:endParaRPr lang="es-CO" sz="1200"/>
        </a:p>
      </dgm:t>
    </dgm:pt>
    <dgm:pt modelId="{C275DD16-149B-48E8-9255-7DB6EA1B1E99}">
      <dgm:prSet phldrT="[Texto]" custT="1"/>
      <dgm:spPr/>
      <dgm:t>
        <a:bodyPr/>
        <a:lstStyle/>
        <a:p>
          <a:r>
            <a:rPr lang="es-CO" sz="1200" dirty="0"/>
            <a:t>399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204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2"/>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2"/>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1"/>
      <dgm:spPr/>
    </dgm:pt>
    <dgm:pt modelId="{56A51A44-ED7C-4812-A0DB-DA7B4BD1FB2A}" type="pres">
      <dgm:prSet presAssocID="{43F79B86-7361-49D0-B170-ADE4E51C4A89}" presName="vertSpace2b" presStyleCnt="0"/>
      <dgm:spPr/>
    </dgm:pt>
  </dgm:ptLst>
  <dgm:cxnLst>
    <dgm:cxn modelId="{06FDDBC2-7791-4B1B-B767-6586E47A5684}" type="presOf" srcId="{3A42D961-45AC-4EFB-9955-D5759CDE0769}" destId="{1E0FBF70-B135-4A79-A681-8FFACAB0EDF8}"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332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399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128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D8511914-6B18-4A4B-97C8-4920B7CA63BA}">
      <dgm:prSet phldrT="[Texto]" custT="1"/>
      <dgm:spPr/>
      <dgm:t>
        <a:bodyPr/>
        <a:lstStyle/>
        <a:p>
          <a:r>
            <a:rPr lang="es-CO" sz="1200" dirty="0"/>
            <a:t>395 de 2024</a:t>
          </a:r>
        </a:p>
      </dgm:t>
    </dgm:pt>
    <dgm:pt modelId="{1D56057F-E80E-4022-9D0D-76B02D0EF6B8}" type="parTrans" cxnId="{0CBEB553-8BC7-466F-A3B7-5083749E5B08}">
      <dgm:prSet/>
      <dgm:spPr/>
      <dgm:t>
        <a:bodyPr/>
        <a:lstStyle/>
        <a:p>
          <a:endParaRPr lang="es-CO"/>
        </a:p>
      </dgm:t>
    </dgm:pt>
    <dgm:pt modelId="{4624D85C-A5EF-4D61-84D7-6BEE32F40A71}" type="sibTrans" cxnId="{0CBEB553-8BC7-466F-A3B7-5083749E5B08}">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6"/>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5"/>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6"/>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5"/>
      <dgm:spPr/>
    </dgm:pt>
    <dgm:pt modelId="{AB4F7ABF-3D52-4F50-9D4D-5E7E19D8CD01}" type="pres">
      <dgm:prSet presAssocID="{C275DD16-149B-48E8-9255-7DB6EA1B1E99}" presName="vertSpace2b" presStyleCnt="0"/>
      <dgm:spPr/>
    </dgm:pt>
    <dgm:pt modelId="{42B3D75A-FC29-4BFE-A172-C81EC24C1D96}" type="pres">
      <dgm:prSet presAssocID="{D8511914-6B18-4A4B-97C8-4920B7CA63BA}" presName="horz2" presStyleCnt="0"/>
      <dgm:spPr/>
    </dgm:pt>
    <dgm:pt modelId="{27545F03-7178-4EE2-87EE-84D44179D0D5}" type="pres">
      <dgm:prSet presAssocID="{D8511914-6B18-4A4B-97C8-4920B7CA63BA}" presName="horzSpace2" presStyleCnt="0"/>
      <dgm:spPr/>
    </dgm:pt>
    <dgm:pt modelId="{B18A624A-3E27-4910-AB9C-472323E57AD9}" type="pres">
      <dgm:prSet presAssocID="{D8511914-6B18-4A4B-97C8-4920B7CA63BA}" presName="tx2" presStyleLbl="revTx" presStyleIdx="4" presStyleCnt="6"/>
      <dgm:spPr/>
      <dgm:t>
        <a:bodyPr/>
        <a:lstStyle/>
        <a:p>
          <a:endParaRPr lang="es-ES"/>
        </a:p>
      </dgm:t>
    </dgm:pt>
    <dgm:pt modelId="{92F9D356-6F45-4F78-8438-922EEB4299E1}" type="pres">
      <dgm:prSet presAssocID="{D8511914-6B18-4A4B-97C8-4920B7CA63BA}" presName="vert2" presStyleCnt="0"/>
      <dgm:spPr/>
    </dgm:pt>
    <dgm:pt modelId="{6040BF53-F3A2-497C-9540-8CC2D0BED70C}" type="pres">
      <dgm:prSet presAssocID="{D8511914-6B18-4A4B-97C8-4920B7CA63BA}" presName="thinLine2b" presStyleLbl="callout" presStyleIdx="3" presStyleCnt="5"/>
      <dgm:spPr/>
    </dgm:pt>
    <dgm:pt modelId="{73D819FE-8C66-4217-BF45-CEFF982274A9}" type="pres">
      <dgm:prSet presAssocID="{D8511914-6B18-4A4B-97C8-4920B7CA63BA}"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5" presStyleCnt="6"/>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4" presStyleCnt="5"/>
      <dgm:spPr/>
    </dgm:pt>
    <dgm:pt modelId="{4CFCABC2-0F10-4640-AC1B-97DDFAEAD0B9}" type="pres">
      <dgm:prSet presAssocID="{F37DD7F2-71A2-46F8-9D2C-6E878D9C2C6C}" presName="vertSpace2b"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EE105FB6-56EB-40CB-8AAD-7ED16AA2E47F}" srcId="{78FA58B6-0277-4195-8EB7-DF0AB19959A8}" destId="{F37DD7F2-71A2-46F8-9D2C-6E878D9C2C6C}" srcOrd="4" destOrd="0" parTransId="{9AC1D65B-FBC6-41E2-AD2A-F9F8D719747C}" sibTransId="{082AE18F-405F-41BA-9FE0-4AC5A4859EA5}"/>
    <dgm:cxn modelId="{DF9C8A8B-A0E7-4245-AC55-90BC301D3397}" type="presOf" srcId="{82B3F3CE-71E8-4F84-A6C7-61C98EA0E14C}" destId="{E020A5C8-19A5-4468-AE82-0AA342691529}" srcOrd="0" destOrd="0" presId="urn:microsoft.com/office/officeart/2008/layout/LinedList"/>
    <dgm:cxn modelId="{0AD924A3-11C8-4612-90FE-249F92FA83C4}" type="presOf" srcId="{D8511914-6B18-4A4B-97C8-4920B7CA63BA}" destId="{B18A624A-3E27-4910-AB9C-472323E57AD9}"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016915FD-E8FD-4613-A8D6-79FBE28542EA}" type="presOf" srcId="{F37DD7F2-71A2-46F8-9D2C-6E878D9C2C6C}" destId="{977DEEBD-4335-4A0E-8B2D-F7E2A036E270}"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CBEB553-8BC7-466F-A3B7-5083749E5B08}" srcId="{78FA58B6-0277-4195-8EB7-DF0AB19959A8}" destId="{D8511914-6B18-4A4B-97C8-4920B7CA63BA}" srcOrd="3" destOrd="0" parTransId="{1D56057F-E80E-4022-9D0D-76B02D0EF6B8}" sibTransId="{4624D85C-A5EF-4D61-84D7-6BEE32F40A71}"/>
    <dgm:cxn modelId="{4FD03867-A066-442D-9111-6301401DA6C1}" type="presOf" srcId="{78FA58B6-0277-4195-8EB7-DF0AB19959A8}" destId="{110D6434-45E0-4E4E-8926-4990EEDCDE72}" srcOrd="0" destOrd="0" presId="urn:microsoft.com/office/officeart/2008/layout/LinedList"/>
    <dgm:cxn modelId="{05E63E1C-7747-4FB0-B0A3-85AEEBE50AD9}" srcId="{78FA58B6-0277-4195-8EB7-DF0AB19959A8}" destId="{82B3F3CE-71E8-4F84-A6C7-61C98EA0E14C}" srcOrd="1" destOrd="0" parTransId="{2DD0474A-B367-4110-B41C-AAF057FFE319}" sibTransId="{7AED795E-1AEC-40F3-B192-9A428EBA0883}"/>
    <dgm:cxn modelId="{C2F7F454-86BA-4D7F-BA3E-FCA992B4F576}" type="presOf" srcId="{43F79B86-7361-49D0-B170-ADE4E51C4A89}" destId="{02B088DB-82FE-41F7-9B00-A2DC6020BE5A}"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92F9AEA1-7D3D-4BA9-8804-6B6CE5A381EF}" type="presParOf" srcId="{A08AA62C-E878-41A5-8CF2-7BF2B88F3394}" destId="{42B3D75A-FC29-4BFE-A172-C81EC24C1D96}" srcOrd="10" destOrd="0" presId="urn:microsoft.com/office/officeart/2008/layout/LinedList"/>
    <dgm:cxn modelId="{A364D341-A566-471F-986D-B07D0DC45B36}" type="presParOf" srcId="{42B3D75A-FC29-4BFE-A172-C81EC24C1D96}" destId="{27545F03-7178-4EE2-87EE-84D44179D0D5}" srcOrd="0" destOrd="0" presId="urn:microsoft.com/office/officeart/2008/layout/LinedList"/>
    <dgm:cxn modelId="{85010906-8B9A-45EF-B8C7-E9F41C8F602D}" type="presParOf" srcId="{42B3D75A-FC29-4BFE-A172-C81EC24C1D96}" destId="{B18A624A-3E27-4910-AB9C-472323E57AD9}" srcOrd="1" destOrd="0" presId="urn:microsoft.com/office/officeart/2008/layout/LinedList"/>
    <dgm:cxn modelId="{915DA685-9122-4CAD-88E7-556480C6F6D6}" type="presParOf" srcId="{42B3D75A-FC29-4BFE-A172-C81EC24C1D96}" destId="{92F9D356-6F45-4F78-8438-922EEB4299E1}" srcOrd="2" destOrd="0" presId="urn:microsoft.com/office/officeart/2008/layout/LinedList"/>
    <dgm:cxn modelId="{99B40CB3-BF61-4D86-BC73-F0BF5E5509FB}" type="presParOf" srcId="{A08AA62C-E878-41A5-8CF2-7BF2B88F3394}" destId="{6040BF53-F3A2-497C-9540-8CC2D0BED70C}" srcOrd="11" destOrd="0" presId="urn:microsoft.com/office/officeart/2008/layout/LinedList"/>
    <dgm:cxn modelId="{8DE85E04-D7D0-469A-9C49-47088DF3B046}" type="presParOf" srcId="{A08AA62C-E878-41A5-8CF2-7BF2B88F3394}" destId="{73D819FE-8C66-4217-BF45-CEFF982274A9}" srcOrd="12" destOrd="0" presId="urn:microsoft.com/office/officeart/2008/layout/LinedList"/>
    <dgm:cxn modelId="{460EC32A-F582-4339-BA77-20024ED5D74F}" type="presParOf" srcId="{A08AA62C-E878-41A5-8CF2-7BF2B88F3394}" destId="{AE8E7EDA-484D-457A-B752-7F19355E137A}" srcOrd="13"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4" destOrd="0" presId="urn:microsoft.com/office/officeart/2008/layout/LinedList"/>
    <dgm:cxn modelId="{D126234C-ADFC-4B82-AFE3-9911F94DBCE6}" type="presParOf" srcId="{A08AA62C-E878-41A5-8CF2-7BF2B88F3394}" destId="{4CFCABC2-0F10-4640-AC1B-97DDFAEAD0B9}" srcOrd="15"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007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205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166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4"/>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130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070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753F1CC1-0C63-4A71-8923-235A207288EF}">
      <dgm:prSet phldrT="[Texto]" custT="1"/>
      <dgm:spPr/>
      <dgm:t>
        <a:bodyPr/>
        <a:lstStyle/>
        <a:p>
          <a:r>
            <a:rPr lang="es-CO" sz="1200" dirty="0"/>
            <a:t>244 de 2023</a:t>
          </a:r>
        </a:p>
      </dgm:t>
    </dgm:pt>
    <dgm:pt modelId="{09D63E2A-2D70-4F55-86E0-72C24CF5B406}" type="parTrans" cxnId="{0F2F88FA-62BA-4631-A61F-3F12F577D125}">
      <dgm:prSet/>
      <dgm:spPr/>
      <dgm:t>
        <a:bodyPr/>
        <a:lstStyle/>
        <a:p>
          <a:endParaRPr lang="es-CO"/>
        </a:p>
      </dgm:t>
    </dgm:pt>
    <dgm:pt modelId="{27984714-517A-480C-A0C0-07AAF1F56969}" type="sibTrans" cxnId="{0F2F88FA-62BA-4631-A61F-3F12F577D125}">
      <dgm:prSet/>
      <dgm:spPr/>
      <dgm:t>
        <a:bodyPr/>
        <a:lstStyle/>
        <a:p>
          <a:endParaRPr lang="es-CO"/>
        </a:p>
      </dgm:t>
    </dgm:pt>
    <dgm:pt modelId="{7182F839-61E9-4D8E-B517-BBCE5FA977FB}">
      <dgm:prSet phldrT="[Texto]" custT="1"/>
      <dgm:spPr/>
      <dgm:t>
        <a:bodyPr/>
        <a:lstStyle/>
        <a:p>
          <a:r>
            <a:rPr lang="es-CO" sz="1200" dirty="0"/>
            <a:t>331 de 2023</a:t>
          </a:r>
        </a:p>
      </dgm:t>
    </dgm:pt>
    <dgm:pt modelId="{AC37A222-A822-4A51-92D3-6F88F241072C}" type="parTrans" cxnId="{9135622F-6E82-4849-810E-A5B1A26AC415}">
      <dgm:prSet/>
      <dgm:spPr/>
      <dgm:t>
        <a:bodyPr/>
        <a:lstStyle/>
        <a:p>
          <a:endParaRPr lang="es-CO"/>
        </a:p>
      </dgm:t>
    </dgm:pt>
    <dgm:pt modelId="{8AFDC48F-0DAA-4E6F-A947-2EB7469BD604}" type="sibTrans" cxnId="{9135622F-6E82-4849-810E-A5B1A26AC415}">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6"/>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5"/>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6"/>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5"/>
      <dgm:spPr/>
    </dgm:pt>
    <dgm:pt modelId="{AB4F7ABF-3D52-4F50-9D4D-5E7E19D8CD01}" type="pres">
      <dgm:prSet presAssocID="{C275DD16-149B-48E8-9255-7DB6EA1B1E99}" presName="vertSpace2b" presStyleCnt="0"/>
      <dgm:spPr/>
    </dgm:pt>
    <dgm:pt modelId="{383CEDAE-7838-4D90-AA42-17C52046D064}" type="pres">
      <dgm:prSet presAssocID="{753F1CC1-0C63-4A71-8923-235A207288EF}" presName="horz2" presStyleCnt="0"/>
      <dgm:spPr/>
    </dgm:pt>
    <dgm:pt modelId="{2AFEDBA6-339E-4BB6-8486-9633FBBA4945}" type="pres">
      <dgm:prSet presAssocID="{753F1CC1-0C63-4A71-8923-235A207288EF}" presName="horzSpace2" presStyleCnt="0"/>
      <dgm:spPr/>
    </dgm:pt>
    <dgm:pt modelId="{2F940FA7-C6F8-4F10-AB14-CD99066BEE10}" type="pres">
      <dgm:prSet presAssocID="{753F1CC1-0C63-4A71-8923-235A207288EF}" presName="tx2" presStyleLbl="revTx" presStyleIdx="4" presStyleCnt="6"/>
      <dgm:spPr/>
      <dgm:t>
        <a:bodyPr/>
        <a:lstStyle/>
        <a:p>
          <a:endParaRPr lang="es-ES"/>
        </a:p>
      </dgm:t>
    </dgm:pt>
    <dgm:pt modelId="{501565F6-378F-4F44-A678-D1823AB793D9}" type="pres">
      <dgm:prSet presAssocID="{753F1CC1-0C63-4A71-8923-235A207288EF}" presName="vert2" presStyleCnt="0"/>
      <dgm:spPr/>
    </dgm:pt>
    <dgm:pt modelId="{D05ED39B-1DCD-45E5-823C-FC46DAC15172}" type="pres">
      <dgm:prSet presAssocID="{753F1CC1-0C63-4A71-8923-235A207288EF}" presName="thinLine2b" presStyleLbl="callout" presStyleIdx="3" presStyleCnt="5"/>
      <dgm:spPr/>
    </dgm:pt>
    <dgm:pt modelId="{C709744C-4347-4E22-8ABD-0C691A3DED50}" type="pres">
      <dgm:prSet presAssocID="{753F1CC1-0C63-4A71-8923-235A207288EF}" presName="vertSpace2b" presStyleCnt="0"/>
      <dgm:spPr/>
    </dgm:pt>
    <dgm:pt modelId="{8C2EA621-6D78-49C1-8104-C759A6289CCE}" type="pres">
      <dgm:prSet presAssocID="{7182F839-61E9-4D8E-B517-BBCE5FA977FB}" presName="horz2" presStyleCnt="0"/>
      <dgm:spPr/>
    </dgm:pt>
    <dgm:pt modelId="{5CF40E68-56C0-4CD0-A383-031B96BBE74A}" type="pres">
      <dgm:prSet presAssocID="{7182F839-61E9-4D8E-B517-BBCE5FA977FB}" presName="horzSpace2" presStyleCnt="0"/>
      <dgm:spPr/>
    </dgm:pt>
    <dgm:pt modelId="{AB45431E-B656-4C7A-8676-26B394BBF174}" type="pres">
      <dgm:prSet presAssocID="{7182F839-61E9-4D8E-B517-BBCE5FA977FB}" presName="tx2" presStyleLbl="revTx" presStyleIdx="5" presStyleCnt="6"/>
      <dgm:spPr/>
      <dgm:t>
        <a:bodyPr/>
        <a:lstStyle/>
        <a:p>
          <a:endParaRPr lang="es-ES"/>
        </a:p>
      </dgm:t>
    </dgm:pt>
    <dgm:pt modelId="{62AEDD87-DFBE-43D4-8308-97655B1F64C0}" type="pres">
      <dgm:prSet presAssocID="{7182F839-61E9-4D8E-B517-BBCE5FA977FB}" presName="vert2" presStyleCnt="0"/>
      <dgm:spPr/>
    </dgm:pt>
    <dgm:pt modelId="{84AA69FB-066F-4886-8A44-086C0CD1949F}" type="pres">
      <dgm:prSet presAssocID="{7182F839-61E9-4D8E-B517-BBCE5FA977FB}" presName="thinLine2b" presStyleLbl="callout" presStyleIdx="4" presStyleCnt="5"/>
      <dgm:spPr/>
    </dgm:pt>
    <dgm:pt modelId="{5E50BD78-2C8F-4728-8865-8C567EDC108E}" type="pres">
      <dgm:prSet presAssocID="{7182F839-61E9-4D8E-B517-BBCE5FA977FB}" presName="vertSpace2b" presStyleCnt="0"/>
      <dgm:spPr/>
    </dgm:pt>
  </dgm:ptLst>
  <dgm:cxnLst>
    <dgm:cxn modelId="{71B0AFA6-F8F9-4C60-A9A6-7AC4FA7FBCDE}" type="presOf" srcId="{753F1CC1-0C63-4A71-8923-235A207288EF}" destId="{2F940FA7-C6F8-4F10-AB14-CD99066BEE10}" srcOrd="0" destOrd="0" presId="urn:microsoft.com/office/officeart/2008/layout/LinedList"/>
    <dgm:cxn modelId="{DCA211A0-FD98-4312-82E1-A84A2B28090E}" srcId="{78FA58B6-0277-4195-8EB7-DF0AB19959A8}" destId="{43F79B86-7361-49D0-B170-ADE4E51C4A89}" srcOrd="0" destOrd="0" parTransId="{ABCAAA23-3AA3-4A70-96D7-57717668CBE9}" sibTransId="{C6D41BA0-DF4C-4F1E-8D21-09957C989A5D}"/>
    <dgm:cxn modelId="{0F2F88FA-62BA-4631-A61F-3F12F577D125}" srcId="{78FA58B6-0277-4195-8EB7-DF0AB19959A8}" destId="{753F1CC1-0C63-4A71-8923-235A207288EF}" srcOrd="3" destOrd="0" parTransId="{09D63E2A-2D70-4F55-86E0-72C24CF5B406}" sibTransId="{27984714-517A-480C-A0C0-07AAF1F56969}"/>
    <dgm:cxn modelId="{DF9C8A8B-A0E7-4245-AC55-90BC301D3397}" type="presOf" srcId="{82B3F3CE-71E8-4F84-A6C7-61C98EA0E14C}" destId="{E020A5C8-19A5-4468-AE82-0AA342691529}"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738D3E4E-F2FB-4297-8B4E-E48B47A2E0D6}" type="presOf" srcId="{C275DD16-149B-48E8-9255-7DB6EA1B1E99}" destId="{56EE7926-99AD-40E8-BD93-6944C3041171}" srcOrd="0" destOrd="0" presId="urn:microsoft.com/office/officeart/2008/layout/LinedList"/>
    <dgm:cxn modelId="{9B3FE910-CAE8-41FE-8BC4-B8605B7D3126}" type="presOf" srcId="{7182F839-61E9-4D8E-B517-BBCE5FA977FB}" destId="{AB45431E-B656-4C7A-8676-26B394BBF174}"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9135622F-6E82-4849-810E-A5B1A26AC415}" srcId="{78FA58B6-0277-4195-8EB7-DF0AB19959A8}" destId="{7182F839-61E9-4D8E-B517-BBCE5FA977FB}" srcOrd="4" destOrd="0" parTransId="{AC37A222-A822-4A51-92D3-6F88F241072C}" sibTransId="{8AFDC48F-0DAA-4E6F-A947-2EB7469BD604}"/>
    <dgm:cxn modelId="{05E63E1C-7747-4FB0-B0A3-85AEEBE50AD9}" srcId="{78FA58B6-0277-4195-8EB7-DF0AB19959A8}" destId="{82B3F3CE-71E8-4F84-A6C7-61C98EA0E14C}" srcOrd="1" destOrd="0" parTransId="{2DD0474A-B367-4110-B41C-AAF057FFE319}" sibTransId="{7AED795E-1AEC-40F3-B192-9A428EBA0883}"/>
    <dgm:cxn modelId="{C2F7F454-86BA-4D7F-BA3E-FCA992B4F576}" type="presOf" srcId="{43F79B86-7361-49D0-B170-ADE4E51C4A89}" destId="{02B088DB-82FE-41F7-9B00-A2DC6020BE5A}"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5C43D934-5EC7-47C2-AD0D-47FFA3E3A9DF}" type="presParOf" srcId="{A08AA62C-E878-41A5-8CF2-7BF2B88F3394}" destId="{383CEDAE-7838-4D90-AA42-17C52046D064}" srcOrd="10" destOrd="0" presId="urn:microsoft.com/office/officeart/2008/layout/LinedList"/>
    <dgm:cxn modelId="{62B4813B-13E3-4BA5-B91B-5B181ADE76BD}" type="presParOf" srcId="{383CEDAE-7838-4D90-AA42-17C52046D064}" destId="{2AFEDBA6-339E-4BB6-8486-9633FBBA4945}" srcOrd="0" destOrd="0" presId="urn:microsoft.com/office/officeart/2008/layout/LinedList"/>
    <dgm:cxn modelId="{A8E9DFEE-2AD9-4D51-B7A7-01D96376A2B3}" type="presParOf" srcId="{383CEDAE-7838-4D90-AA42-17C52046D064}" destId="{2F940FA7-C6F8-4F10-AB14-CD99066BEE10}" srcOrd="1" destOrd="0" presId="urn:microsoft.com/office/officeart/2008/layout/LinedList"/>
    <dgm:cxn modelId="{4F389A9A-FF13-42D6-8BEA-416AE0A09F19}" type="presParOf" srcId="{383CEDAE-7838-4D90-AA42-17C52046D064}" destId="{501565F6-378F-4F44-A678-D1823AB793D9}" srcOrd="2" destOrd="0" presId="urn:microsoft.com/office/officeart/2008/layout/LinedList"/>
    <dgm:cxn modelId="{E349E372-EFA2-41F2-99AE-9C79C2F1EA2E}" type="presParOf" srcId="{A08AA62C-E878-41A5-8CF2-7BF2B88F3394}" destId="{D05ED39B-1DCD-45E5-823C-FC46DAC15172}" srcOrd="11" destOrd="0" presId="urn:microsoft.com/office/officeart/2008/layout/LinedList"/>
    <dgm:cxn modelId="{4CA33A13-72CD-4B40-9863-1571C1BFD3C3}" type="presParOf" srcId="{A08AA62C-E878-41A5-8CF2-7BF2B88F3394}" destId="{C709744C-4347-4E22-8ABD-0C691A3DED50}" srcOrd="12" destOrd="0" presId="urn:microsoft.com/office/officeart/2008/layout/LinedList"/>
    <dgm:cxn modelId="{EE1230A1-9664-43C3-BD2F-26B7C6DD3EAC}" type="presParOf" srcId="{A08AA62C-E878-41A5-8CF2-7BF2B88F3394}" destId="{8C2EA621-6D78-49C1-8104-C759A6289CCE}" srcOrd="13" destOrd="0" presId="urn:microsoft.com/office/officeart/2008/layout/LinedList"/>
    <dgm:cxn modelId="{0DA06ABC-6EEA-4C96-89C7-7ADDA858844C}" type="presParOf" srcId="{8C2EA621-6D78-49C1-8104-C759A6289CCE}" destId="{5CF40E68-56C0-4CD0-A383-031B96BBE74A}" srcOrd="0" destOrd="0" presId="urn:microsoft.com/office/officeart/2008/layout/LinedList"/>
    <dgm:cxn modelId="{3D4D2752-2465-4BED-AB27-9D72E0C2FCAF}" type="presParOf" srcId="{8C2EA621-6D78-49C1-8104-C759A6289CCE}" destId="{AB45431E-B656-4C7A-8676-26B394BBF174}" srcOrd="1" destOrd="0" presId="urn:microsoft.com/office/officeart/2008/layout/LinedList"/>
    <dgm:cxn modelId="{C36C3B05-89E9-4F59-A948-4EB5FC851BFE}" type="presParOf" srcId="{8C2EA621-6D78-49C1-8104-C759A6289CCE}" destId="{62AEDD87-DFBE-43D4-8308-97655B1F64C0}" srcOrd="2" destOrd="0" presId="urn:microsoft.com/office/officeart/2008/layout/LinedList"/>
    <dgm:cxn modelId="{6108C12E-80D5-4F8D-88D8-354AE337D3C5}" type="presParOf" srcId="{A08AA62C-E878-41A5-8CF2-7BF2B88F3394}" destId="{84AA69FB-066F-4886-8A44-086C0CD1949F}" srcOrd="14" destOrd="0" presId="urn:microsoft.com/office/officeart/2008/layout/LinedList"/>
    <dgm:cxn modelId="{2E5919D1-1C52-4DF8-87CE-3DB999C1CE1B}" type="presParOf" srcId="{A08AA62C-E878-41A5-8CF2-7BF2B88F3394}" destId="{5E50BD78-2C8F-4728-8865-8C567EDC108E}" srcOrd="15" destOrd="0" presId="urn:microsoft.com/office/officeart/2008/layout/Lined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61A7A03E-9ACB-49FF-A7D1-623087DD5837}">
      <dgm:prSet phldrT="[Texto]" custT="1"/>
      <dgm:spPr/>
      <dgm:t>
        <a:bodyPr/>
        <a:lstStyle/>
        <a:p>
          <a:r>
            <a:rPr lang="es-CO" sz="1200" dirty="0"/>
            <a:t>204 de 2023</a:t>
          </a:r>
        </a:p>
      </dgm:t>
    </dgm:pt>
    <dgm:pt modelId="{7190FDF5-C81D-488B-B95E-0EBD89B2BF60}" type="parTrans" cxnId="{B8C13979-2849-4071-A3DA-E0699DACD3CC}">
      <dgm:prSet/>
      <dgm:spPr/>
      <dgm:t>
        <a:bodyPr/>
        <a:lstStyle/>
        <a:p>
          <a:endParaRPr lang="es-CO"/>
        </a:p>
      </dgm:t>
    </dgm:pt>
    <dgm:pt modelId="{5CCD4BD4-EE01-410B-B9AA-7AD2E57400A2}" type="sibTrans" cxnId="{B8C13979-2849-4071-A3DA-E0699DACD3CC}">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5E25592E-D321-40A0-984D-EEF68672C343}" type="pres">
      <dgm:prSet presAssocID="{61A7A03E-9ACB-49FF-A7D1-623087DD5837}" presName="horz2" presStyleCnt="0"/>
      <dgm:spPr/>
    </dgm:pt>
    <dgm:pt modelId="{93C6C616-51A4-4390-814F-9A13ECF0610D}" type="pres">
      <dgm:prSet presAssocID="{61A7A03E-9ACB-49FF-A7D1-623087DD5837}" presName="horzSpace2" presStyleCnt="0"/>
      <dgm:spPr/>
    </dgm:pt>
    <dgm:pt modelId="{EDF2427C-85E7-4FD3-85DC-6B8D6D3B287C}" type="pres">
      <dgm:prSet presAssocID="{61A7A03E-9ACB-49FF-A7D1-623087DD5837}" presName="tx2" presStyleLbl="revTx" presStyleIdx="2" presStyleCnt="3"/>
      <dgm:spPr/>
      <dgm:t>
        <a:bodyPr/>
        <a:lstStyle/>
        <a:p>
          <a:endParaRPr lang="es-ES"/>
        </a:p>
      </dgm:t>
    </dgm:pt>
    <dgm:pt modelId="{35D02705-9487-4252-B4DE-70879C14F639}" type="pres">
      <dgm:prSet presAssocID="{61A7A03E-9ACB-49FF-A7D1-623087DD5837}" presName="vert2" presStyleCnt="0"/>
      <dgm:spPr/>
    </dgm:pt>
    <dgm:pt modelId="{FC3CF706-8AFB-4DE9-BA67-D19CA3743C6E}" type="pres">
      <dgm:prSet presAssocID="{61A7A03E-9ACB-49FF-A7D1-623087DD5837}" presName="thinLine2b" presStyleLbl="callout" presStyleIdx="1" presStyleCnt="2"/>
      <dgm:spPr/>
    </dgm:pt>
    <dgm:pt modelId="{885C6E09-86D3-4030-B546-AE97424F1313}" type="pres">
      <dgm:prSet presAssocID="{61A7A03E-9ACB-49FF-A7D1-623087DD5837}"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ACD25E65-7813-4B61-B92B-0677EEC3DE2A}" type="presOf" srcId="{61A7A03E-9ACB-49FF-A7D1-623087DD5837}" destId="{EDF2427C-85E7-4FD3-85DC-6B8D6D3B287C}"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B8C13979-2849-4071-A3DA-E0699DACD3CC}" srcId="{78FA58B6-0277-4195-8EB7-DF0AB19959A8}" destId="{61A7A03E-9ACB-49FF-A7D1-623087DD5837}" srcOrd="1" destOrd="0" parTransId="{7190FDF5-C81D-488B-B95E-0EBD89B2BF60}" sibTransId="{5CCD4BD4-EE01-410B-B9AA-7AD2E57400A2}"/>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8A4ABFC8-AD46-4052-ABD6-D9F02554C5D8}" type="presParOf" srcId="{A08AA62C-E878-41A5-8CF2-7BF2B88F3394}" destId="{5E25592E-D321-40A0-984D-EEF68672C343}" srcOrd="4" destOrd="0" presId="urn:microsoft.com/office/officeart/2008/layout/LinedList"/>
    <dgm:cxn modelId="{595EAC97-3893-4A0D-ADBB-50E16FAECB39}" type="presParOf" srcId="{5E25592E-D321-40A0-984D-EEF68672C343}" destId="{93C6C616-51A4-4390-814F-9A13ECF0610D}" srcOrd="0" destOrd="0" presId="urn:microsoft.com/office/officeart/2008/layout/LinedList"/>
    <dgm:cxn modelId="{5D3F7091-AD18-4D39-9108-93A72504502E}" type="presParOf" srcId="{5E25592E-D321-40A0-984D-EEF68672C343}" destId="{EDF2427C-85E7-4FD3-85DC-6B8D6D3B287C}" srcOrd="1" destOrd="0" presId="urn:microsoft.com/office/officeart/2008/layout/LinedList"/>
    <dgm:cxn modelId="{E9A61B39-CDFB-43E2-9745-328D3891AFBB}" type="presParOf" srcId="{5E25592E-D321-40A0-984D-EEF68672C343}" destId="{35D02705-9487-4252-B4DE-70879C14F639}" srcOrd="2" destOrd="0" presId="urn:microsoft.com/office/officeart/2008/layout/LinedList"/>
    <dgm:cxn modelId="{227054FC-DA99-4EE4-8139-9702B8BEA32C}" type="presParOf" srcId="{A08AA62C-E878-41A5-8CF2-7BF2B88F3394}" destId="{FC3CF706-8AFB-4DE9-BA67-D19CA3743C6E}" srcOrd="5" destOrd="0" presId="urn:microsoft.com/office/officeart/2008/layout/LinedList"/>
    <dgm:cxn modelId="{9CB9A9FF-277B-450B-BDB2-9ACA5E7B7F0C}" type="presParOf" srcId="{A08AA62C-E878-41A5-8CF2-7BF2B88F3394}" destId="{885C6E09-86D3-4030-B546-AE97424F1313}" srcOrd="6" destOrd="0" presId="urn:microsoft.com/office/officeart/2008/layout/LinedLis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007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82B3F3CE-71E8-4F84-A6C7-61C98EA0E14C}">
      <dgm:prSet phldrT="[Texto]" custT="1"/>
      <dgm:spPr/>
      <dgm:t>
        <a:bodyPr/>
        <a:lstStyle/>
        <a:p>
          <a:r>
            <a:rPr lang="es-CO" sz="1200" dirty="0"/>
            <a:t>204 de 2023</a:t>
          </a:r>
        </a:p>
      </dgm:t>
    </dgm:pt>
    <dgm:pt modelId="{2DD0474A-B367-4110-B41C-AAF057FFE319}" type="parTrans" cxnId="{05E63E1C-7747-4FB0-B0A3-85AEEBE50AD9}">
      <dgm:prSet/>
      <dgm:spPr/>
      <dgm:t>
        <a:bodyPr/>
        <a:lstStyle/>
        <a:p>
          <a:endParaRPr lang="es-CO" sz="1200"/>
        </a:p>
      </dgm:t>
    </dgm:pt>
    <dgm:pt modelId="{7AED795E-1AEC-40F3-B192-9A428EBA0883}" type="sibTrans" cxnId="{05E63E1C-7747-4FB0-B0A3-85AEEBE50AD9}">
      <dgm:prSet/>
      <dgm:spPr/>
      <dgm:t>
        <a:bodyPr/>
        <a:lstStyle/>
        <a:p>
          <a:endParaRPr lang="es-CO" sz="1200"/>
        </a:p>
      </dgm:t>
    </dgm:pt>
    <dgm:pt modelId="{C275DD16-149B-48E8-9255-7DB6EA1B1E99}">
      <dgm:prSet phldrT="[Texto]" custT="1"/>
      <dgm:spPr/>
      <dgm:t>
        <a:bodyPr/>
        <a:lstStyle/>
        <a:p>
          <a:r>
            <a:rPr lang="es-CO" sz="1200" dirty="0"/>
            <a:t>381 de 2024</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395 de 2024</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130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055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4320576A-EB7E-49C1-B88E-B891B5962F70}">
      <dgm:prSet phldrT="[Texto]" custT="1"/>
      <dgm:spPr/>
      <dgm:t>
        <a:bodyPr/>
        <a:lstStyle/>
        <a:p>
          <a:r>
            <a:rPr lang="es-CO" sz="1200" dirty="0"/>
            <a:t>420 de 2023</a:t>
          </a:r>
        </a:p>
      </dgm:t>
    </dgm:pt>
    <dgm:pt modelId="{40D173B1-BCD1-4032-B0B8-494CD20C101C}" type="parTrans" cxnId="{22BA4863-F932-4E26-B7C1-31CD6B9BC761}">
      <dgm:prSet/>
      <dgm:spPr/>
      <dgm:t>
        <a:bodyPr/>
        <a:lstStyle/>
        <a:p>
          <a:endParaRPr lang="es-CO"/>
        </a:p>
      </dgm:t>
    </dgm:pt>
    <dgm:pt modelId="{5038B401-58D5-4223-91A2-1653F551A6F8}" type="sibTrans" cxnId="{22BA4863-F932-4E26-B7C1-31CD6B9BC761}">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6"/>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5"/>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6"/>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5"/>
      <dgm:spPr/>
    </dgm:pt>
    <dgm:pt modelId="{AB4F7ABF-3D52-4F50-9D4D-5E7E19D8CD01}" type="pres">
      <dgm:prSet presAssocID="{C275DD16-149B-48E8-9255-7DB6EA1B1E99}" presName="vertSpace2b" presStyleCnt="0"/>
      <dgm:spPr/>
    </dgm:pt>
    <dgm:pt modelId="{63A1986E-0D3C-4C2F-AD7D-9A0BDD6D2E06}" type="pres">
      <dgm:prSet presAssocID="{4320576A-EB7E-49C1-B88E-B891B5962F70}" presName="horz2" presStyleCnt="0"/>
      <dgm:spPr/>
    </dgm:pt>
    <dgm:pt modelId="{152A9911-F043-42B8-937F-5BD63AADB72A}" type="pres">
      <dgm:prSet presAssocID="{4320576A-EB7E-49C1-B88E-B891B5962F70}" presName="horzSpace2" presStyleCnt="0"/>
      <dgm:spPr/>
    </dgm:pt>
    <dgm:pt modelId="{65CDE072-832C-4F97-8B21-66E7EFDB2429}" type="pres">
      <dgm:prSet presAssocID="{4320576A-EB7E-49C1-B88E-B891B5962F70}" presName="tx2" presStyleLbl="revTx" presStyleIdx="4" presStyleCnt="6"/>
      <dgm:spPr/>
      <dgm:t>
        <a:bodyPr/>
        <a:lstStyle/>
        <a:p>
          <a:endParaRPr lang="es-ES"/>
        </a:p>
      </dgm:t>
    </dgm:pt>
    <dgm:pt modelId="{ACB41B50-E3DC-4EE0-AC2D-9F8841604FC6}" type="pres">
      <dgm:prSet presAssocID="{4320576A-EB7E-49C1-B88E-B891B5962F70}" presName="vert2" presStyleCnt="0"/>
      <dgm:spPr/>
    </dgm:pt>
    <dgm:pt modelId="{3CE0A3B4-0643-4D54-AFA5-A321CB36CCC2}" type="pres">
      <dgm:prSet presAssocID="{4320576A-EB7E-49C1-B88E-B891B5962F70}" presName="thinLine2b" presStyleLbl="callout" presStyleIdx="3" presStyleCnt="5"/>
      <dgm:spPr/>
    </dgm:pt>
    <dgm:pt modelId="{84C666EE-66EB-4F76-91F1-DCDB887B5F39}" type="pres">
      <dgm:prSet presAssocID="{4320576A-EB7E-49C1-B88E-B891B5962F70}"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5" presStyleCnt="6"/>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4" presStyleCnt="5"/>
      <dgm:spPr/>
    </dgm:pt>
    <dgm:pt modelId="{4CFCABC2-0F10-4640-AC1B-97DDFAEAD0B9}" type="pres">
      <dgm:prSet presAssocID="{F37DD7F2-71A2-46F8-9D2C-6E878D9C2C6C}" presName="vertSpace2b"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EE105FB6-56EB-40CB-8AAD-7ED16AA2E47F}" srcId="{78FA58B6-0277-4195-8EB7-DF0AB19959A8}" destId="{F37DD7F2-71A2-46F8-9D2C-6E878D9C2C6C}" srcOrd="4" destOrd="0" parTransId="{9AC1D65B-FBC6-41E2-AD2A-F9F8D719747C}" sibTransId="{082AE18F-405F-41BA-9FE0-4AC5A4859EA5}"/>
    <dgm:cxn modelId="{DF9C8A8B-A0E7-4245-AC55-90BC301D3397}" type="presOf" srcId="{82B3F3CE-71E8-4F84-A6C7-61C98EA0E14C}" destId="{E020A5C8-19A5-4468-AE82-0AA342691529}"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016915FD-E8FD-4613-A8D6-79FBE28542EA}" type="presOf" srcId="{F37DD7F2-71A2-46F8-9D2C-6E878D9C2C6C}" destId="{977DEEBD-4335-4A0E-8B2D-F7E2A036E270}"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22BA4863-F932-4E26-B7C1-31CD6B9BC761}" srcId="{78FA58B6-0277-4195-8EB7-DF0AB19959A8}" destId="{4320576A-EB7E-49C1-B88E-B891B5962F70}" srcOrd="3" destOrd="0" parTransId="{40D173B1-BCD1-4032-B0B8-494CD20C101C}" sibTransId="{5038B401-58D5-4223-91A2-1653F551A6F8}"/>
    <dgm:cxn modelId="{1FC2E82E-3D08-45AC-BCF3-07F0E7794181}" type="presOf" srcId="{4320576A-EB7E-49C1-B88E-B891B5962F70}" destId="{65CDE072-832C-4F97-8B21-66E7EFDB2429}"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05E63E1C-7747-4FB0-B0A3-85AEEBE50AD9}" srcId="{78FA58B6-0277-4195-8EB7-DF0AB19959A8}" destId="{82B3F3CE-71E8-4F84-A6C7-61C98EA0E14C}" srcOrd="1" destOrd="0" parTransId="{2DD0474A-B367-4110-B41C-AAF057FFE319}" sibTransId="{7AED795E-1AEC-40F3-B192-9A428EBA0883}"/>
    <dgm:cxn modelId="{C2F7F454-86BA-4D7F-BA3E-FCA992B4F576}" type="presOf" srcId="{43F79B86-7361-49D0-B170-ADE4E51C4A89}" destId="{02B088DB-82FE-41F7-9B00-A2DC6020BE5A}"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C450693D-79AD-4BF7-AB01-3ACE58E97FCA}" type="presParOf" srcId="{A08AA62C-E878-41A5-8CF2-7BF2B88F3394}" destId="{63A1986E-0D3C-4C2F-AD7D-9A0BDD6D2E06}" srcOrd="10" destOrd="0" presId="urn:microsoft.com/office/officeart/2008/layout/LinedList"/>
    <dgm:cxn modelId="{15FA47C6-5EB3-4A19-BB13-604867B19B0F}" type="presParOf" srcId="{63A1986E-0D3C-4C2F-AD7D-9A0BDD6D2E06}" destId="{152A9911-F043-42B8-937F-5BD63AADB72A}" srcOrd="0" destOrd="0" presId="urn:microsoft.com/office/officeart/2008/layout/LinedList"/>
    <dgm:cxn modelId="{AA670C85-0117-4FE3-944F-9A6DDB49A49C}" type="presParOf" srcId="{63A1986E-0D3C-4C2F-AD7D-9A0BDD6D2E06}" destId="{65CDE072-832C-4F97-8B21-66E7EFDB2429}" srcOrd="1" destOrd="0" presId="urn:microsoft.com/office/officeart/2008/layout/LinedList"/>
    <dgm:cxn modelId="{E5DF9750-E6BF-438E-8D48-B98ADD4BA53E}" type="presParOf" srcId="{63A1986E-0D3C-4C2F-AD7D-9A0BDD6D2E06}" destId="{ACB41B50-E3DC-4EE0-AC2D-9F8841604FC6}" srcOrd="2" destOrd="0" presId="urn:microsoft.com/office/officeart/2008/layout/LinedList"/>
    <dgm:cxn modelId="{3CE063FF-04CD-4C29-ABCC-BD7401F79BB0}" type="presParOf" srcId="{A08AA62C-E878-41A5-8CF2-7BF2B88F3394}" destId="{3CE0A3B4-0643-4D54-AFA5-A321CB36CCC2}" srcOrd="11" destOrd="0" presId="urn:microsoft.com/office/officeart/2008/layout/LinedList"/>
    <dgm:cxn modelId="{F7E9444B-394A-4915-BE82-91703EDB463F}" type="presParOf" srcId="{A08AA62C-E878-41A5-8CF2-7BF2B88F3394}" destId="{84C666EE-66EB-4F76-91F1-DCDB887B5F39}" srcOrd="12" destOrd="0" presId="urn:microsoft.com/office/officeart/2008/layout/LinedList"/>
    <dgm:cxn modelId="{460EC32A-F582-4339-BA77-20024ED5D74F}" type="presParOf" srcId="{A08AA62C-E878-41A5-8CF2-7BF2B88F3394}" destId="{AE8E7EDA-484D-457A-B752-7F19355E137A}" srcOrd="13"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4" destOrd="0" presId="urn:microsoft.com/office/officeart/2008/layout/LinedList"/>
    <dgm:cxn modelId="{D126234C-ADFC-4B82-AFE3-9911F94DBCE6}" type="presParOf" srcId="{A08AA62C-E878-41A5-8CF2-7BF2B88F3394}" destId="{4CFCABC2-0F10-4640-AC1B-97DDFAEAD0B9}"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070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0FD2B5E-C1C7-4CAD-BEE7-C8C48933643F}">
      <dgm:prSet phldrT="[Texto]" custT="1"/>
      <dgm:spPr/>
      <dgm:t>
        <a:bodyPr/>
        <a:lstStyle/>
        <a:p>
          <a:r>
            <a:rPr lang="es-CO" sz="1200" dirty="0"/>
            <a:t>119 de 2023</a:t>
          </a:r>
        </a:p>
      </dgm:t>
    </dgm:pt>
    <dgm:pt modelId="{ADF7E776-661A-4565-98F4-E64ECD873F42}" type="parTrans" cxnId="{7678FD4E-9AE0-42FF-864D-DE8FCD84B74B}">
      <dgm:prSet/>
      <dgm:spPr/>
      <dgm:t>
        <a:bodyPr/>
        <a:lstStyle/>
        <a:p>
          <a:endParaRPr lang="es-CO"/>
        </a:p>
      </dgm:t>
    </dgm:pt>
    <dgm:pt modelId="{85B9A0F9-5953-45AD-A2C4-8A5C4D235656}" type="sibTrans" cxnId="{7678FD4E-9AE0-42FF-864D-DE8FCD84B74B}">
      <dgm:prSet/>
      <dgm:spPr/>
      <dgm:t>
        <a:bodyPr/>
        <a:lstStyle/>
        <a:p>
          <a:endParaRPr lang="es-CO"/>
        </a:p>
      </dgm:t>
    </dgm:pt>
    <dgm:pt modelId="{FB1C6504-0ACA-4529-8540-F86217632C63}">
      <dgm:prSet phldrT="[Texto]" custT="1"/>
      <dgm:spPr/>
      <dgm:t>
        <a:bodyPr/>
        <a:lstStyle/>
        <a:p>
          <a:r>
            <a:rPr lang="es-CO" sz="1200" dirty="0"/>
            <a:t>166 de 2023</a:t>
          </a:r>
        </a:p>
      </dgm:t>
    </dgm:pt>
    <dgm:pt modelId="{FDB3C699-E171-4E3B-8C08-58790F925610}" type="parTrans" cxnId="{7BF25A30-3983-424A-93DB-28CFAB43709A}">
      <dgm:prSet/>
      <dgm:spPr/>
      <dgm:t>
        <a:bodyPr/>
        <a:lstStyle/>
        <a:p>
          <a:endParaRPr lang="es-CO"/>
        </a:p>
      </dgm:t>
    </dgm:pt>
    <dgm:pt modelId="{C6F97A27-A7EE-4F14-A305-366F72DD11D6}" type="sibTrans" cxnId="{7BF25A30-3983-424A-93DB-28CFAB43709A}">
      <dgm:prSet/>
      <dgm:spPr/>
      <dgm:t>
        <a:bodyPr/>
        <a:lstStyle/>
        <a:p>
          <a:endParaRPr lang="es-CO"/>
        </a:p>
      </dgm:t>
    </dgm:pt>
    <dgm:pt modelId="{25A5476A-9273-4BE5-8217-7A41353FD619}">
      <dgm:prSet phldrT="[Texto]" custT="1"/>
      <dgm:spPr/>
      <dgm:t>
        <a:bodyPr/>
        <a:lstStyle/>
        <a:p>
          <a:r>
            <a:rPr lang="es-CO" sz="1200" dirty="0"/>
            <a:t>204 de 2023</a:t>
          </a:r>
        </a:p>
      </dgm:t>
    </dgm:pt>
    <dgm:pt modelId="{8C66A0A6-7498-4682-8F79-E1E957FFA27B}" type="parTrans" cxnId="{D1D2102B-8806-41CA-B0CD-4F9160765BB1}">
      <dgm:prSet/>
      <dgm:spPr/>
      <dgm:t>
        <a:bodyPr/>
        <a:lstStyle/>
        <a:p>
          <a:endParaRPr lang="es-CO"/>
        </a:p>
      </dgm:t>
    </dgm:pt>
    <dgm:pt modelId="{9AAAE248-A2F6-4F4B-BCF5-51386C29D04C}" type="sibTrans" cxnId="{D1D2102B-8806-41CA-B0CD-4F9160765BB1}">
      <dgm:prSet/>
      <dgm:spPr/>
      <dgm:t>
        <a:bodyPr/>
        <a:lstStyle/>
        <a:p>
          <a:endParaRPr lang="es-CO"/>
        </a:p>
      </dgm:t>
    </dgm:pt>
    <dgm:pt modelId="{7C2FF460-407E-4936-989E-8DA4567E885E}">
      <dgm:prSet phldrT="[Texto]" custT="1"/>
      <dgm:spPr/>
      <dgm:t>
        <a:bodyPr/>
        <a:lstStyle/>
        <a:p>
          <a:r>
            <a:rPr lang="es-CO" sz="1200" dirty="0"/>
            <a:t>331 de 2023</a:t>
          </a:r>
        </a:p>
      </dgm:t>
    </dgm:pt>
    <dgm:pt modelId="{A072D486-64A7-4FF3-A1B8-FB88337D7822}" type="parTrans" cxnId="{5547CCC8-1783-4A6A-8E82-14BB20E5AA4A}">
      <dgm:prSet/>
      <dgm:spPr/>
      <dgm:t>
        <a:bodyPr/>
        <a:lstStyle/>
        <a:p>
          <a:endParaRPr lang="es-CO"/>
        </a:p>
      </dgm:t>
    </dgm:pt>
    <dgm:pt modelId="{77F971ED-5CE6-432B-B09A-DA1D58DD33A6}" type="sibTrans" cxnId="{5547CCC8-1783-4A6A-8E82-14BB20E5AA4A}">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77BDC6AB-2F8A-4563-BE9C-A9282CF93B7D}" type="pres">
      <dgm:prSet presAssocID="{80FD2B5E-C1C7-4CAD-BEE7-C8C48933643F}" presName="horz2" presStyleCnt="0"/>
      <dgm:spPr/>
    </dgm:pt>
    <dgm:pt modelId="{57BCC363-3EC5-4CC6-AF5E-62168261DC1B}" type="pres">
      <dgm:prSet presAssocID="{80FD2B5E-C1C7-4CAD-BEE7-C8C48933643F}" presName="horzSpace2" presStyleCnt="0"/>
      <dgm:spPr/>
    </dgm:pt>
    <dgm:pt modelId="{115D8F6D-7EA4-40F4-905E-AB310DF53246}" type="pres">
      <dgm:prSet presAssocID="{80FD2B5E-C1C7-4CAD-BEE7-C8C48933643F}" presName="tx2" presStyleLbl="revTx" presStyleIdx="2" presStyleCnt="6"/>
      <dgm:spPr/>
      <dgm:t>
        <a:bodyPr/>
        <a:lstStyle/>
        <a:p>
          <a:endParaRPr lang="es-ES"/>
        </a:p>
      </dgm:t>
    </dgm:pt>
    <dgm:pt modelId="{6F7684D8-826A-474F-9F4B-579AABC3C44F}" type="pres">
      <dgm:prSet presAssocID="{80FD2B5E-C1C7-4CAD-BEE7-C8C48933643F}" presName="vert2" presStyleCnt="0"/>
      <dgm:spPr/>
    </dgm:pt>
    <dgm:pt modelId="{F1FE1867-7C2B-4F0E-BD70-B9C470A65766}" type="pres">
      <dgm:prSet presAssocID="{80FD2B5E-C1C7-4CAD-BEE7-C8C48933643F}" presName="thinLine2b" presStyleLbl="callout" presStyleIdx="1" presStyleCnt="5"/>
      <dgm:spPr/>
    </dgm:pt>
    <dgm:pt modelId="{4771C2AB-7511-4B44-8803-4F829377C8AC}" type="pres">
      <dgm:prSet presAssocID="{80FD2B5E-C1C7-4CAD-BEE7-C8C48933643F}" presName="vertSpace2b" presStyleCnt="0"/>
      <dgm:spPr/>
    </dgm:pt>
    <dgm:pt modelId="{8AED84B9-7D70-4CAD-8FDB-6CFB5A3F97D7}" type="pres">
      <dgm:prSet presAssocID="{FB1C6504-0ACA-4529-8540-F86217632C63}" presName="horz2" presStyleCnt="0"/>
      <dgm:spPr/>
    </dgm:pt>
    <dgm:pt modelId="{0F44A197-95A8-439D-B75A-85FCF29EFCC9}" type="pres">
      <dgm:prSet presAssocID="{FB1C6504-0ACA-4529-8540-F86217632C63}" presName="horzSpace2" presStyleCnt="0"/>
      <dgm:spPr/>
    </dgm:pt>
    <dgm:pt modelId="{DFAC629D-E7E3-42F9-90CB-F17C341124FE}" type="pres">
      <dgm:prSet presAssocID="{FB1C6504-0ACA-4529-8540-F86217632C63}" presName="tx2" presStyleLbl="revTx" presStyleIdx="3" presStyleCnt="6"/>
      <dgm:spPr/>
      <dgm:t>
        <a:bodyPr/>
        <a:lstStyle/>
        <a:p>
          <a:endParaRPr lang="es-ES"/>
        </a:p>
      </dgm:t>
    </dgm:pt>
    <dgm:pt modelId="{DF3BEED1-FF4A-431F-BC82-9F913AEEEDF0}" type="pres">
      <dgm:prSet presAssocID="{FB1C6504-0ACA-4529-8540-F86217632C63}" presName="vert2" presStyleCnt="0"/>
      <dgm:spPr/>
    </dgm:pt>
    <dgm:pt modelId="{6C1F94D1-57F5-4F8B-9623-3DCB8C774A93}" type="pres">
      <dgm:prSet presAssocID="{FB1C6504-0ACA-4529-8540-F86217632C63}" presName="thinLine2b" presStyleLbl="callout" presStyleIdx="2" presStyleCnt="5"/>
      <dgm:spPr/>
    </dgm:pt>
    <dgm:pt modelId="{6F71665C-D4E1-4D14-9B0E-61DBFF1D87DA}" type="pres">
      <dgm:prSet presAssocID="{FB1C6504-0ACA-4529-8540-F86217632C63}" presName="vertSpace2b" presStyleCnt="0"/>
      <dgm:spPr/>
    </dgm:pt>
    <dgm:pt modelId="{D29AB94D-EB09-4EE2-8754-738DA34E33CF}" type="pres">
      <dgm:prSet presAssocID="{25A5476A-9273-4BE5-8217-7A41353FD619}" presName="horz2" presStyleCnt="0"/>
      <dgm:spPr/>
    </dgm:pt>
    <dgm:pt modelId="{9CA00284-73B6-430C-8F2A-FAF960FB79DA}" type="pres">
      <dgm:prSet presAssocID="{25A5476A-9273-4BE5-8217-7A41353FD619}" presName="horzSpace2" presStyleCnt="0"/>
      <dgm:spPr/>
    </dgm:pt>
    <dgm:pt modelId="{8071DC23-3742-4BAC-B6D6-75031567AE3A}" type="pres">
      <dgm:prSet presAssocID="{25A5476A-9273-4BE5-8217-7A41353FD619}" presName="tx2" presStyleLbl="revTx" presStyleIdx="4" presStyleCnt="6"/>
      <dgm:spPr/>
      <dgm:t>
        <a:bodyPr/>
        <a:lstStyle/>
        <a:p>
          <a:endParaRPr lang="es-ES"/>
        </a:p>
      </dgm:t>
    </dgm:pt>
    <dgm:pt modelId="{CC276153-6DFF-4FB8-8D8A-8E5EB92EBED4}" type="pres">
      <dgm:prSet presAssocID="{25A5476A-9273-4BE5-8217-7A41353FD619}" presName="vert2" presStyleCnt="0"/>
      <dgm:spPr/>
    </dgm:pt>
    <dgm:pt modelId="{6C3EE481-EC71-4896-9DCC-C6585EBE4961}" type="pres">
      <dgm:prSet presAssocID="{25A5476A-9273-4BE5-8217-7A41353FD619}" presName="thinLine2b" presStyleLbl="callout" presStyleIdx="3" presStyleCnt="5"/>
      <dgm:spPr/>
    </dgm:pt>
    <dgm:pt modelId="{A990B4B0-DFE9-4D35-A3B3-D20DBFE5B70F}" type="pres">
      <dgm:prSet presAssocID="{25A5476A-9273-4BE5-8217-7A41353FD619}" presName="vertSpace2b" presStyleCnt="0"/>
      <dgm:spPr/>
    </dgm:pt>
    <dgm:pt modelId="{969930E4-9802-40AD-A3B4-2BD0D5EF7576}" type="pres">
      <dgm:prSet presAssocID="{7C2FF460-407E-4936-989E-8DA4567E885E}" presName="horz2" presStyleCnt="0"/>
      <dgm:spPr/>
    </dgm:pt>
    <dgm:pt modelId="{E57C3B86-1611-4E54-A6F4-D4BD3AE0E452}" type="pres">
      <dgm:prSet presAssocID="{7C2FF460-407E-4936-989E-8DA4567E885E}" presName="horzSpace2" presStyleCnt="0"/>
      <dgm:spPr/>
    </dgm:pt>
    <dgm:pt modelId="{944D1873-2E80-42DE-BF39-137DD7ED2EF3}" type="pres">
      <dgm:prSet presAssocID="{7C2FF460-407E-4936-989E-8DA4567E885E}" presName="tx2" presStyleLbl="revTx" presStyleIdx="5" presStyleCnt="6"/>
      <dgm:spPr/>
      <dgm:t>
        <a:bodyPr/>
        <a:lstStyle/>
        <a:p>
          <a:endParaRPr lang="es-ES"/>
        </a:p>
      </dgm:t>
    </dgm:pt>
    <dgm:pt modelId="{5AF61A29-90C2-4546-BA52-457C32FFA551}" type="pres">
      <dgm:prSet presAssocID="{7C2FF460-407E-4936-989E-8DA4567E885E}" presName="vert2" presStyleCnt="0"/>
      <dgm:spPr/>
    </dgm:pt>
    <dgm:pt modelId="{DC0893BE-40D1-41D8-9B2C-CC60DD0EFD10}" type="pres">
      <dgm:prSet presAssocID="{7C2FF460-407E-4936-989E-8DA4567E885E}" presName="thinLine2b" presStyleLbl="callout" presStyleIdx="4" presStyleCnt="5"/>
      <dgm:spPr/>
    </dgm:pt>
    <dgm:pt modelId="{9883BCD2-18EB-4FE7-91B9-EB9BCA85E1ED}" type="pres">
      <dgm:prSet presAssocID="{7C2FF460-407E-4936-989E-8DA4567E885E}" presName="vertSpace2b"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9BBA2993-DD53-4324-88A7-6A1AEEC3715B}" type="presOf" srcId="{25A5476A-9273-4BE5-8217-7A41353FD619}" destId="{8071DC23-3742-4BAC-B6D6-75031567AE3A}"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B1E32BEC-7E13-44DB-B964-910581980B20}" type="presOf" srcId="{80FD2B5E-C1C7-4CAD-BEE7-C8C48933643F}" destId="{115D8F6D-7EA4-40F4-905E-AB310DF53246}" srcOrd="0" destOrd="0" presId="urn:microsoft.com/office/officeart/2008/layout/LinedList"/>
    <dgm:cxn modelId="{704493E5-A6E4-48D6-A354-DD6CEADC764D}" type="presOf" srcId="{FB1C6504-0ACA-4529-8540-F86217632C63}" destId="{DFAC629D-E7E3-42F9-90CB-F17C341124FE}"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9459FD82-36B8-466E-92D5-1D84F6BD331E}" type="presOf" srcId="{7C2FF460-407E-4936-989E-8DA4567E885E}" destId="{944D1873-2E80-42DE-BF39-137DD7ED2EF3}" srcOrd="0" destOrd="0" presId="urn:microsoft.com/office/officeart/2008/layout/LinedList"/>
    <dgm:cxn modelId="{7678FD4E-9AE0-42FF-864D-DE8FCD84B74B}" srcId="{78FA58B6-0277-4195-8EB7-DF0AB19959A8}" destId="{80FD2B5E-C1C7-4CAD-BEE7-C8C48933643F}" srcOrd="1" destOrd="0" parTransId="{ADF7E776-661A-4565-98F4-E64ECD873F42}" sibTransId="{85B9A0F9-5953-45AD-A2C4-8A5C4D235656}"/>
    <dgm:cxn modelId="{5547CCC8-1783-4A6A-8E82-14BB20E5AA4A}" srcId="{78FA58B6-0277-4195-8EB7-DF0AB19959A8}" destId="{7C2FF460-407E-4936-989E-8DA4567E885E}" srcOrd="4" destOrd="0" parTransId="{A072D486-64A7-4FF3-A1B8-FB88337D7822}" sibTransId="{77F971ED-5CE6-432B-B09A-DA1D58DD33A6}"/>
    <dgm:cxn modelId="{C2F7F454-86BA-4D7F-BA3E-FCA992B4F576}" type="presOf" srcId="{43F79B86-7361-49D0-B170-ADE4E51C4A89}" destId="{02B088DB-82FE-41F7-9B00-A2DC6020BE5A}" srcOrd="0" destOrd="0" presId="urn:microsoft.com/office/officeart/2008/layout/LinedList"/>
    <dgm:cxn modelId="{7BF25A30-3983-424A-93DB-28CFAB43709A}" srcId="{78FA58B6-0277-4195-8EB7-DF0AB19959A8}" destId="{FB1C6504-0ACA-4529-8540-F86217632C63}" srcOrd="2" destOrd="0" parTransId="{FDB3C699-E171-4E3B-8C08-58790F925610}" sibTransId="{C6F97A27-A7EE-4F14-A305-366F72DD11D6}"/>
    <dgm:cxn modelId="{D1D2102B-8806-41CA-B0CD-4F9160765BB1}" srcId="{78FA58B6-0277-4195-8EB7-DF0AB19959A8}" destId="{25A5476A-9273-4BE5-8217-7A41353FD619}" srcOrd="3" destOrd="0" parTransId="{8C66A0A6-7498-4682-8F79-E1E957FFA27B}" sibTransId="{9AAAE248-A2F6-4F4B-BCF5-51386C29D04C}"/>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B2CF296-ADC9-469B-A680-7689F8D765D7}" type="presParOf" srcId="{A08AA62C-E878-41A5-8CF2-7BF2B88F3394}" destId="{77BDC6AB-2F8A-4563-BE9C-A9282CF93B7D}" srcOrd="4" destOrd="0" presId="urn:microsoft.com/office/officeart/2008/layout/LinedList"/>
    <dgm:cxn modelId="{F3F7A572-3689-419A-A52E-5BDE5C1FC242}" type="presParOf" srcId="{77BDC6AB-2F8A-4563-BE9C-A9282CF93B7D}" destId="{57BCC363-3EC5-4CC6-AF5E-62168261DC1B}" srcOrd="0" destOrd="0" presId="urn:microsoft.com/office/officeart/2008/layout/LinedList"/>
    <dgm:cxn modelId="{4F0E0360-4AD4-43DF-92BA-7AB6248F6CC2}" type="presParOf" srcId="{77BDC6AB-2F8A-4563-BE9C-A9282CF93B7D}" destId="{115D8F6D-7EA4-40F4-905E-AB310DF53246}" srcOrd="1" destOrd="0" presId="urn:microsoft.com/office/officeart/2008/layout/LinedList"/>
    <dgm:cxn modelId="{1B72E978-A726-4AEB-9A83-C5903FD59875}" type="presParOf" srcId="{77BDC6AB-2F8A-4563-BE9C-A9282CF93B7D}" destId="{6F7684D8-826A-474F-9F4B-579AABC3C44F}" srcOrd="2" destOrd="0" presId="urn:microsoft.com/office/officeart/2008/layout/LinedList"/>
    <dgm:cxn modelId="{02A170AB-E931-426C-BB46-2F8D8C5AA3CB}" type="presParOf" srcId="{A08AA62C-E878-41A5-8CF2-7BF2B88F3394}" destId="{F1FE1867-7C2B-4F0E-BD70-B9C470A65766}" srcOrd="5" destOrd="0" presId="urn:microsoft.com/office/officeart/2008/layout/LinedList"/>
    <dgm:cxn modelId="{FECE388B-BCFC-4BF9-BD3D-ECD9BFCA387B}" type="presParOf" srcId="{A08AA62C-E878-41A5-8CF2-7BF2B88F3394}" destId="{4771C2AB-7511-4B44-8803-4F829377C8AC}" srcOrd="6" destOrd="0" presId="urn:microsoft.com/office/officeart/2008/layout/LinedList"/>
    <dgm:cxn modelId="{17A0BB9D-28B0-4EDB-A808-00CFA9E38147}" type="presParOf" srcId="{A08AA62C-E878-41A5-8CF2-7BF2B88F3394}" destId="{8AED84B9-7D70-4CAD-8FDB-6CFB5A3F97D7}" srcOrd="7" destOrd="0" presId="urn:microsoft.com/office/officeart/2008/layout/LinedList"/>
    <dgm:cxn modelId="{AB3853BF-6AC5-474F-B4B8-84681E1FFF93}" type="presParOf" srcId="{8AED84B9-7D70-4CAD-8FDB-6CFB5A3F97D7}" destId="{0F44A197-95A8-439D-B75A-85FCF29EFCC9}" srcOrd="0" destOrd="0" presId="urn:microsoft.com/office/officeart/2008/layout/LinedList"/>
    <dgm:cxn modelId="{89940286-4184-468C-8A3B-02F0254A1CE9}" type="presParOf" srcId="{8AED84B9-7D70-4CAD-8FDB-6CFB5A3F97D7}" destId="{DFAC629D-E7E3-42F9-90CB-F17C341124FE}" srcOrd="1" destOrd="0" presId="urn:microsoft.com/office/officeart/2008/layout/LinedList"/>
    <dgm:cxn modelId="{7ACC35F3-7F19-4FED-94BE-237101249636}" type="presParOf" srcId="{8AED84B9-7D70-4CAD-8FDB-6CFB5A3F97D7}" destId="{DF3BEED1-FF4A-431F-BC82-9F913AEEEDF0}" srcOrd="2" destOrd="0" presId="urn:microsoft.com/office/officeart/2008/layout/LinedList"/>
    <dgm:cxn modelId="{C8BC650E-10B8-4805-9F63-44216A60C84F}" type="presParOf" srcId="{A08AA62C-E878-41A5-8CF2-7BF2B88F3394}" destId="{6C1F94D1-57F5-4F8B-9623-3DCB8C774A93}" srcOrd="8" destOrd="0" presId="urn:microsoft.com/office/officeart/2008/layout/LinedList"/>
    <dgm:cxn modelId="{D919D926-7018-46A6-B6AB-953CF1C80B03}" type="presParOf" srcId="{A08AA62C-E878-41A5-8CF2-7BF2B88F3394}" destId="{6F71665C-D4E1-4D14-9B0E-61DBFF1D87DA}" srcOrd="9" destOrd="0" presId="urn:microsoft.com/office/officeart/2008/layout/LinedList"/>
    <dgm:cxn modelId="{E6857105-C521-48D3-8443-58804C65C5CA}" type="presParOf" srcId="{A08AA62C-E878-41A5-8CF2-7BF2B88F3394}" destId="{D29AB94D-EB09-4EE2-8754-738DA34E33CF}" srcOrd="10" destOrd="0" presId="urn:microsoft.com/office/officeart/2008/layout/LinedList"/>
    <dgm:cxn modelId="{E00A1234-A744-497C-8CF2-9244E928A396}" type="presParOf" srcId="{D29AB94D-EB09-4EE2-8754-738DA34E33CF}" destId="{9CA00284-73B6-430C-8F2A-FAF960FB79DA}" srcOrd="0" destOrd="0" presId="urn:microsoft.com/office/officeart/2008/layout/LinedList"/>
    <dgm:cxn modelId="{FB704695-05DD-41AC-BB32-83FD07E143B6}" type="presParOf" srcId="{D29AB94D-EB09-4EE2-8754-738DA34E33CF}" destId="{8071DC23-3742-4BAC-B6D6-75031567AE3A}" srcOrd="1" destOrd="0" presId="urn:microsoft.com/office/officeart/2008/layout/LinedList"/>
    <dgm:cxn modelId="{7C05F391-C5A3-4BBA-8069-B37C906623D3}" type="presParOf" srcId="{D29AB94D-EB09-4EE2-8754-738DA34E33CF}" destId="{CC276153-6DFF-4FB8-8D8A-8E5EB92EBED4}" srcOrd="2" destOrd="0" presId="urn:microsoft.com/office/officeart/2008/layout/LinedList"/>
    <dgm:cxn modelId="{ACD2F763-4B87-4C3E-9C2D-0D184BA934BC}" type="presParOf" srcId="{A08AA62C-E878-41A5-8CF2-7BF2B88F3394}" destId="{6C3EE481-EC71-4896-9DCC-C6585EBE4961}" srcOrd="11" destOrd="0" presId="urn:microsoft.com/office/officeart/2008/layout/LinedList"/>
    <dgm:cxn modelId="{D9E27ED1-2043-4463-80A7-D2C7A02F3046}" type="presParOf" srcId="{A08AA62C-E878-41A5-8CF2-7BF2B88F3394}" destId="{A990B4B0-DFE9-4D35-A3B3-D20DBFE5B70F}" srcOrd="12" destOrd="0" presId="urn:microsoft.com/office/officeart/2008/layout/LinedList"/>
    <dgm:cxn modelId="{7F119AD9-D13E-42F5-96D8-7D0630CA279D}" type="presParOf" srcId="{A08AA62C-E878-41A5-8CF2-7BF2B88F3394}" destId="{969930E4-9802-40AD-A3B4-2BD0D5EF7576}" srcOrd="13" destOrd="0" presId="urn:microsoft.com/office/officeart/2008/layout/LinedList"/>
    <dgm:cxn modelId="{C6C6C032-E5A5-4464-8CE1-EBE6532C31FB}" type="presParOf" srcId="{969930E4-9802-40AD-A3B4-2BD0D5EF7576}" destId="{E57C3B86-1611-4E54-A6F4-D4BD3AE0E452}" srcOrd="0" destOrd="0" presId="urn:microsoft.com/office/officeart/2008/layout/LinedList"/>
    <dgm:cxn modelId="{A1B73E52-7E8C-4C77-99EF-2F3CD126787B}" type="presParOf" srcId="{969930E4-9802-40AD-A3B4-2BD0D5EF7576}" destId="{944D1873-2E80-42DE-BF39-137DD7ED2EF3}" srcOrd="1" destOrd="0" presId="urn:microsoft.com/office/officeart/2008/layout/LinedList"/>
    <dgm:cxn modelId="{E0BB0497-BAD1-431A-9C0F-FB9A84362164}" type="presParOf" srcId="{969930E4-9802-40AD-A3B4-2BD0D5EF7576}" destId="{5AF61A29-90C2-4546-BA52-457C32FFA551}" srcOrd="2" destOrd="0" presId="urn:microsoft.com/office/officeart/2008/layout/LinedList"/>
    <dgm:cxn modelId="{88C86620-FF26-41D1-8C8D-13D394D8B674}" type="presParOf" srcId="{A08AA62C-E878-41A5-8CF2-7BF2B88F3394}" destId="{DC0893BE-40D1-41D8-9B2C-CC60DD0EFD10}" srcOrd="14" destOrd="0" presId="urn:microsoft.com/office/officeart/2008/layout/LinedList"/>
    <dgm:cxn modelId="{4E35BA3D-43C9-4F6B-A22C-F8ED5DF4CA4E}" type="presParOf" srcId="{A08AA62C-E878-41A5-8CF2-7BF2B88F3394}" destId="{9883BCD2-18EB-4FE7-91B9-EB9BCA85E1ED}"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163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331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021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070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424 de 2024</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205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4"/>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037 de 2023</a:t>
          </a:r>
        </a:p>
        <a:p>
          <a:endParaRPr lang="es-CO" sz="1200" dirty="0"/>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82B3F3CE-71E8-4F84-A6C7-61C98EA0E14C}">
      <dgm:prSet phldrT="[Texto]" custT="1"/>
      <dgm:spPr/>
      <dgm:t>
        <a:bodyPr/>
        <a:lstStyle/>
        <a:p>
          <a:r>
            <a:rPr lang="es-CO" sz="1200" dirty="0"/>
            <a:t>204 de 2023</a:t>
          </a:r>
        </a:p>
        <a:p>
          <a:r>
            <a:rPr lang="es-CO" sz="1200" dirty="0"/>
            <a:t> </a:t>
          </a:r>
        </a:p>
      </dgm:t>
    </dgm:pt>
    <dgm:pt modelId="{2DD0474A-B367-4110-B41C-AAF057FFE319}" type="parTrans" cxnId="{05E63E1C-7747-4FB0-B0A3-85AEEBE50AD9}">
      <dgm:prSet/>
      <dgm:spPr/>
      <dgm:t>
        <a:bodyPr/>
        <a:lstStyle/>
        <a:p>
          <a:endParaRPr lang="es-CO" sz="1200"/>
        </a:p>
      </dgm:t>
    </dgm:pt>
    <dgm:pt modelId="{7AED795E-1AEC-40F3-B192-9A428EBA0883}" type="sibTrans" cxnId="{05E63E1C-7747-4FB0-B0A3-85AEEBE50AD9}">
      <dgm:prSet/>
      <dgm:spPr/>
      <dgm:t>
        <a:bodyPr/>
        <a:lstStyle/>
        <a:p>
          <a:endParaRPr lang="es-CO" sz="1200"/>
        </a:p>
      </dgm:t>
    </dgm:pt>
    <dgm:pt modelId="{C275DD16-149B-48E8-9255-7DB6EA1B1E99}">
      <dgm:prSet phldrT="[Texto]" custT="1"/>
      <dgm:spPr/>
      <dgm:t>
        <a:bodyPr/>
        <a:lstStyle/>
        <a:p>
          <a:r>
            <a:rPr lang="es-CO" sz="1200" dirty="0"/>
            <a:t>215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endParaRPr lang="es-CO" sz="1200" dirty="0"/>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 modelId="{5D6872A4-62A2-400A-A04E-CF9976A396E3}" type="pres">
      <dgm:prSet presAssocID="{F37DD7F2-71A2-46F8-9D2C-6E878D9C2C6C}" presName="thickLine" presStyleLbl="alignNode1" presStyleIdx="1" presStyleCnt="2"/>
      <dgm:spPr/>
    </dgm:pt>
    <dgm:pt modelId="{AC55407F-8E48-4AE5-A690-62A9DEE2F045}" type="pres">
      <dgm:prSet presAssocID="{F37DD7F2-71A2-46F8-9D2C-6E878D9C2C6C}" presName="horz1" presStyleCnt="0"/>
      <dgm:spPr/>
    </dgm:pt>
    <dgm:pt modelId="{6E1F18CF-DE91-42D1-8400-FCBFB85BBC0A}" type="pres">
      <dgm:prSet presAssocID="{F37DD7F2-71A2-46F8-9D2C-6E878D9C2C6C}" presName="tx1" presStyleLbl="revTx" presStyleIdx="4" presStyleCnt="5"/>
      <dgm:spPr/>
      <dgm:t>
        <a:bodyPr/>
        <a:lstStyle/>
        <a:p>
          <a:endParaRPr lang="es-ES"/>
        </a:p>
      </dgm:t>
    </dgm:pt>
    <dgm:pt modelId="{19FC05B6-933D-417E-93A8-CB65A7329931}" type="pres">
      <dgm:prSet presAssocID="{F37DD7F2-71A2-46F8-9D2C-6E878D9C2C6C}" presName="vert1" presStyleCnt="0"/>
      <dgm:spPr/>
    </dgm:pt>
  </dgm:ptLst>
  <dgm:cxnLst>
    <dgm:cxn modelId="{EE105FB6-56EB-40CB-8AAD-7ED16AA2E47F}" srcId="{3A42D961-45AC-4EFB-9955-D5759CDE0769}" destId="{F37DD7F2-71A2-46F8-9D2C-6E878D9C2C6C}" srcOrd="1"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CFC3615E-4EFD-4D3D-AEDE-4F7243C1A0B5}" type="presOf" srcId="{F37DD7F2-71A2-46F8-9D2C-6E878D9C2C6C}" destId="{6E1F18CF-DE91-42D1-8400-FCBFB85BBC0A}"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DFBFD8F8-24A7-400C-93A6-AE87A535C046}" type="presParOf" srcId="{1E0FBF70-B135-4A79-A681-8FFACAB0EDF8}" destId="{5D6872A4-62A2-400A-A04E-CF9976A396E3}" srcOrd="2" destOrd="0" presId="urn:microsoft.com/office/officeart/2008/layout/LinedList"/>
    <dgm:cxn modelId="{5EC011C9-274B-4EED-87AE-3A53E24AF70A}" type="presParOf" srcId="{1E0FBF70-B135-4A79-A681-8FFACAB0EDF8}" destId="{AC55407F-8E48-4AE5-A690-62A9DEE2F045}" srcOrd="3" destOrd="0" presId="urn:microsoft.com/office/officeart/2008/layout/LinedList"/>
    <dgm:cxn modelId="{D27D486D-FF4B-40D3-B965-23999A2BD725}" type="presParOf" srcId="{AC55407F-8E48-4AE5-A690-62A9DEE2F045}" destId="{6E1F18CF-DE91-42D1-8400-FCBFB85BBC0A}" srcOrd="0" destOrd="0" presId="urn:microsoft.com/office/officeart/2008/layout/LinedList"/>
    <dgm:cxn modelId="{AAB63F81-950D-4770-A8F6-07129911A52B}" type="presParOf" srcId="{AC55407F-8E48-4AE5-A690-62A9DEE2F045}" destId="{19FC05B6-933D-417E-93A8-CB65A73299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105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128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070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23CAB716-F21E-4C35-8709-5A10FE21CBAE}">
      <dgm:prSet phldrT="[Texto]" custT="1"/>
      <dgm:spPr/>
      <dgm:t>
        <a:bodyPr/>
        <a:lstStyle/>
        <a:p>
          <a:r>
            <a:rPr lang="es-CO" sz="1200" dirty="0"/>
            <a:t>166 de 2023</a:t>
          </a:r>
        </a:p>
      </dgm:t>
    </dgm:pt>
    <dgm:pt modelId="{7F43853A-CCF7-4C36-ADD7-D9AA365223D8}" type="parTrans" cxnId="{C2B96850-7F42-473A-84BB-7B1DD03A5EA5}">
      <dgm:prSet/>
      <dgm:spPr/>
      <dgm:t>
        <a:bodyPr/>
        <a:lstStyle/>
        <a:p>
          <a:endParaRPr lang="es-CO"/>
        </a:p>
      </dgm:t>
    </dgm:pt>
    <dgm:pt modelId="{661B274F-978C-4DD2-A229-42529DCDBEA1}" type="sibTrans" cxnId="{C2B96850-7F42-473A-84BB-7B1DD03A5EA5}">
      <dgm:prSet/>
      <dgm:spPr/>
      <dgm:t>
        <a:bodyPr/>
        <a:lstStyle/>
        <a:p>
          <a:endParaRPr lang="es-CO"/>
        </a:p>
      </dgm:t>
    </dgm:pt>
    <dgm:pt modelId="{46ECB7AF-E07D-4D08-8137-AD4AFC93304C}">
      <dgm:prSet phldrT="[Texto]" custT="1"/>
      <dgm:spPr/>
      <dgm:t>
        <a:bodyPr/>
        <a:lstStyle/>
        <a:p>
          <a:r>
            <a:rPr lang="es-CO" sz="1200" dirty="0"/>
            <a:t>331 de 2023</a:t>
          </a:r>
        </a:p>
      </dgm:t>
    </dgm:pt>
    <dgm:pt modelId="{782A1B26-860E-40FD-A9B8-B4A45451F8EB}" type="parTrans" cxnId="{F3AAE46D-0B5F-494E-9B4A-415B2B7678C1}">
      <dgm:prSet/>
      <dgm:spPr/>
      <dgm:t>
        <a:bodyPr/>
        <a:lstStyle/>
        <a:p>
          <a:endParaRPr lang="es-CO"/>
        </a:p>
      </dgm:t>
    </dgm:pt>
    <dgm:pt modelId="{46C72340-C5B6-4DE0-87C8-9401B4301033}" type="sibTrans" cxnId="{F3AAE46D-0B5F-494E-9B4A-415B2B7678C1}">
      <dgm:prSet/>
      <dgm:spPr/>
      <dgm:t>
        <a:bodyPr/>
        <a:lstStyle/>
        <a:p>
          <a:endParaRPr lang="es-CO"/>
        </a:p>
      </dgm:t>
    </dgm:pt>
    <dgm:pt modelId="{3E966430-657A-4966-AB62-245FF14706F5}">
      <dgm:prSet phldrT="[Texto]" custT="1"/>
      <dgm:spPr/>
      <dgm:t>
        <a:bodyPr/>
        <a:lstStyle/>
        <a:p>
          <a:r>
            <a:rPr lang="es-CO" sz="1200" dirty="0"/>
            <a:t>433 de 2023</a:t>
          </a:r>
        </a:p>
      </dgm:t>
    </dgm:pt>
    <dgm:pt modelId="{0C070672-0BB8-4CA4-A146-0D5B47822DEE}" type="parTrans" cxnId="{881D53DA-7133-4935-A20A-04FDE9167A55}">
      <dgm:prSet/>
      <dgm:spPr/>
      <dgm:t>
        <a:bodyPr/>
        <a:lstStyle/>
        <a:p>
          <a:endParaRPr lang="es-CO"/>
        </a:p>
      </dgm:t>
    </dgm:pt>
    <dgm:pt modelId="{454688A3-DF54-4B8B-B311-850618898140}" type="sibTrans" cxnId="{881D53DA-7133-4935-A20A-04FDE9167A55}">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8"/>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8"/>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7"/>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8"/>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7"/>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8"/>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7"/>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8"/>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7"/>
      <dgm:spPr/>
    </dgm:pt>
    <dgm:pt modelId="{4CFCABC2-0F10-4640-AC1B-97DDFAEAD0B9}" type="pres">
      <dgm:prSet presAssocID="{F37DD7F2-71A2-46F8-9D2C-6E878D9C2C6C}" presName="vertSpace2b" presStyleCnt="0"/>
      <dgm:spPr/>
    </dgm:pt>
    <dgm:pt modelId="{01CAF6E9-4D45-40D2-A3DB-907581678E8E}" type="pres">
      <dgm:prSet presAssocID="{23CAB716-F21E-4C35-8709-5A10FE21CBAE}" presName="horz2" presStyleCnt="0"/>
      <dgm:spPr/>
    </dgm:pt>
    <dgm:pt modelId="{00F92CAB-4F29-412B-872B-D12CF0A6C87E}" type="pres">
      <dgm:prSet presAssocID="{23CAB716-F21E-4C35-8709-5A10FE21CBAE}" presName="horzSpace2" presStyleCnt="0"/>
      <dgm:spPr/>
    </dgm:pt>
    <dgm:pt modelId="{F6A4D762-017F-4B77-B3FA-3E8B09F9190F}" type="pres">
      <dgm:prSet presAssocID="{23CAB716-F21E-4C35-8709-5A10FE21CBAE}" presName="tx2" presStyleLbl="revTx" presStyleIdx="5" presStyleCnt="8"/>
      <dgm:spPr/>
      <dgm:t>
        <a:bodyPr/>
        <a:lstStyle/>
        <a:p>
          <a:endParaRPr lang="es-ES"/>
        </a:p>
      </dgm:t>
    </dgm:pt>
    <dgm:pt modelId="{791035D2-AE76-4710-92E9-F4455F7D541E}" type="pres">
      <dgm:prSet presAssocID="{23CAB716-F21E-4C35-8709-5A10FE21CBAE}" presName="vert2" presStyleCnt="0"/>
      <dgm:spPr/>
    </dgm:pt>
    <dgm:pt modelId="{ABD94341-CAE7-4774-9207-6434BEC733CB}" type="pres">
      <dgm:prSet presAssocID="{23CAB716-F21E-4C35-8709-5A10FE21CBAE}" presName="thinLine2b" presStyleLbl="callout" presStyleIdx="4" presStyleCnt="7"/>
      <dgm:spPr/>
    </dgm:pt>
    <dgm:pt modelId="{968B1502-9E2E-4EAE-9615-4E5311F3814C}" type="pres">
      <dgm:prSet presAssocID="{23CAB716-F21E-4C35-8709-5A10FE21CBAE}" presName="vertSpace2b" presStyleCnt="0"/>
      <dgm:spPr/>
    </dgm:pt>
    <dgm:pt modelId="{57F57783-4BF8-45B0-BD9E-B97565E1F336}" type="pres">
      <dgm:prSet presAssocID="{46ECB7AF-E07D-4D08-8137-AD4AFC93304C}" presName="horz2" presStyleCnt="0"/>
      <dgm:spPr/>
    </dgm:pt>
    <dgm:pt modelId="{D80952DD-B77C-43A9-8ABC-8833860A92EE}" type="pres">
      <dgm:prSet presAssocID="{46ECB7AF-E07D-4D08-8137-AD4AFC93304C}" presName="horzSpace2" presStyleCnt="0"/>
      <dgm:spPr/>
    </dgm:pt>
    <dgm:pt modelId="{3CA7525F-7C45-4771-9C14-D81E8C545BEF}" type="pres">
      <dgm:prSet presAssocID="{46ECB7AF-E07D-4D08-8137-AD4AFC93304C}" presName="tx2" presStyleLbl="revTx" presStyleIdx="6" presStyleCnt="8"/>
      <dgm:spPr/>
      <dgm:t>
        <a:bodyPr/>
        <a:lstStyle/>
        <a:p>
          <a:endParaRPr lang="es-ES"/>
        </a:p>
      </dgm:t>
    </dgm:pt>
    <dgm:pt modelId="{928A5630-C2A7-450B-8FEA-828DFBFE2B5A}" type="pres">
      <dgm:prSet presAssocID="{46ECB7AF-E07D-4D08-8137-AD4AFC93304C}" presName="vert2" presStyleCnt="0"/>
      <dgm:spPr/>
    </dgm:pt>
    <dgm:pt modelId="{F4411FE0-781E-4F46-90C8-9C8AB8CCC973}" type="pres">
      <dgm:prSet presAssocID="{46ECB7AF-E07D-4D08-8137-AD4AFC93304C}" presName="thinLine2b" presStyleLbl="callout" presStyleIdx="5" presStyleCnt="7"/>
      <dgm:spPr/>
    </dgm:pt>
    <dgm:pt modelId="{C2C96D1D-9F08-4296-A499-1FA1994EBB67}" type="pres">
      <dgm:prSet presAssocID="{46ECB7AF-E07D-4D08-8137-AD4AFC93304C}" presName="vertSpace2b" presStyleCnt="0"/>
      <dgm:spPr/>
    </dgm:pt>
    <dgm:pt modelId="{753B4F2D-C6DA-4744-8AE7-0445A90EB7C8}" type="pres">
      <dgm:prSet presAssocID="{3E966430-657A-4966-AB62-245FF14706F5}" presName="horz2" presStyleCnt="0"/>
      <dgm:spPr/>
    </dgm:pt>
    <dgm:pt modelId="{B469EC17-113B-4C9D-9E30-0B0FD1CFDAB4}" type="pres">
      <dgm:prSet presAssocID="{3E966430-657A-4966-AB62-245FF14706F5}" presName="horzSpace2" presStyleCnt="0"/>
      <dgm:spPr/>
    </dgm:pt>
    <dgm:pt modelId="{713C2DE7-FC9E-4966-ACD0-857C83FBE0B9}" type="pres">
      <dgm:prSet presAssocID="{3E966430-657A-4966-AB62-245FF14706F5}" presName="tx2" presStyleLbl="revTx" presStyleIdx="7" presStyleCnt="8"/>
      <dgm:spPr/>
      <dgm:t>
        <a:bodyPr/>
        <a:lstStyle/>
        <a:p>
          <a:endParaRPr lang="es-ES"/>
        </a:p>
      </dgm:t>
    </dgm:pt>
    <dgm:pt modelId="{36BCD04A-F04F-418F-B496-7B309CA7CC71}" type="pres">
      <dgm:prSet presAssocID="{3E966430-657A-4966-AB62-245FF14706F5}" presName="vert2" presStyleCnt="0"/>
      <dgm:spPr/>
    </dgm:pt>
    <dgm:pt modelId="{FF9D6806-A034-4BFD-A470-BD43D6D35D1A}" type="pres">
      <dgm:prSet presAssocID="{3E966430-657A-4966-AB62-245FF14706F5}" presName="thinLine2b" presStyleLbl="callout" presStyleIdx="6" presStyleCnt="7"/>
      <dgm:spPr/>
    </dgm:pt>
    <dgm:pt modelId="{0C6C1F63-A60F-46FF-8B35-A916AB78ED72}" type="pres">
      <dgm:prSet presAssocID="{3E966430-657A-4966-AB62-245FF14706F5}" presName="vertSpace2b" presStyleCnt="0"/>
      <dgm:spPr/>
    </dgm:pt>
  </dgm:ptLst>
  <dgm:cxnLst>
    <dgm:cxn modelId="{016915FD-E8FD-4613-A8D6-79FBE28542EA}" type="presOf" srcId="{F37DD7F2-71A2-46F8-9D2C-6E878D9C2C6C}" destId="{977DEEBD-4335-4A0E-8B2D-F7E2A036E270}" srcOrd="0" destOrd="0" presId="urn:microsoft.com/office/officeart/2008/layout/LinedList"/>
    <dgm:cxn modelId="{F3AAE46D-0B5F-494E-9B4A-415B2B7678C1}" srcId="{78FA58B6-0277-4195-8EB7-DF0AB19959A8}" destId="{46ECB7AF-E07D-4D08-8137-AD4AFC93304C}" srcOrd="5" destOrd="0" parTransId="{782A1B26-860E-40FD-A9B8-B4A45451F8EB}" sibTransId="{46C72340-C5B6-4DE0-87C8-9401B4301033}"/>
    <dgm:cxn modelId="{06FDDBC2-7791-4B1B-B767-6586E47A5684}" type="presOf" srcId="{3A42D961-45AC-4EFB-9955-D5759CDE0769}" destId="{1E0FBF70-B135-4A79-A681-8FFACAB0EDF8}"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C2B96850-7F42-473A-84BB-7B1DD03A5EA5}" srcId="{78FA58B6-0277-4195-8EB7-DF0AB19959A8}" destId="{23CAB716-F21E-4C35-8709-5A10FE21CBAE}" srcOrd="4" destOrd="0" parTransId="{7F43853A-CCF7-4C36-ADD7-D9AA365223D8}" sibTransId="{661B274F-978C-4DD2-A229-42529DCDBEA1}"/>
    <dgm:cxn modelId="{DCA211A0-FD98-4312-82E1-A84A2B28090E}" srcId="{78FA58B6-0277-4195-8EB7-DF0AB19959A8}" destId="{43F79B86-7361-49D0-B170-ADE4E51C4A89}" srcOrd="0" destOrd="0" parTransId="{ABCAAA23-3AA3-4A70-96D7-57717668CBE9}" sibTransId="{C6D41BA0-DF4C-4F1E-8D21-09957C989A5D}"/>
    <dgm:cxn modelId="{C2F7F454-86BA-4D7F-BA3E-FCA992B4F576}" type="presOf" srcId="{43F79B86-7361-49D0-B170-ADE4E51C4A89}" destId="{02B088DB-82FE-41F7-9B00-A2DC6020BE5A}" srcOrd="0" destOrd="0" presId="urn:microsoft.com/office/officeart/2008/layout/LinedList"/>
    <dgm:cxn modelId="{05E63E1C-7747-4FB0-B0A3-85AEEBE50AD9}" srcId="{78FA58B6-0277-4195-8EB7-DF0AB19959A8}" destId="{82B3F3CE-71E8-4F84-A6C7-61C98EA0E14C}" srcOrd="1" destOrd="0" parTransId="{2DD0474A-B367-4110-B41C-AAF057FFE319}" sibTransId="{7AED795E-1AEC-40F3-B192-9A428EBA0883}"/>
    <dgm:cxn modelId="{68C0FF22-DA2E-44BE-B7EA-F224026D4F65}" type="presOf" srcId="{23CAB716-F21E-4C35-8709-5A10FE21CBAE}" destId="{F6A4D762-017F-4B77-B3FA-3E8B09F9190F}" srcOrd="0" destOrd="0" presId="urn:microsoft.com/office/officeart/2008/layout/LinedList"/>
    <dgm:cxn modelId="{4C8DFED8-9335-4847-97EE-93D324B87CC7}" type="presOf" srcId="{46ECB7AF-E07D-4D08-8137-AD4AFC93304C}" destId="{3CA7525F-7C45-4771-9C14-D81E8C545BEF}"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EE105FB6-56EB-40CB-8AAD-7ED16AA2E47F}" srcId="{78FA58B6-0277-4195-8EB7-DF0AB19959A8}" destId="{F37DD7F2-71A2-46F8-9D2C-6E878D9C2C6C}" srcOrd="3" destOrd="0" parTransId="{9AC1D65B-FBC6-41E2-AD2A-F9F8D719747C}" sibTransId="{082AE18F-405F-41BA-9FE0-4AC5A4859EA5}"/>
    <dgm:cxn modelId="{881D53DA-7133-4935-A20A-04FDE9167A55}" srcId="{78FA58B6-0277-4195-8EB7-DF0AB19959A8}" destId="{3E966430-657A-4966-AB62-245FF14706F5}" srcOrd="6" destOrd="0" parTransId="{0C070672-0BB8-4CA4-A146-0D5B47822DEE}" sibTransId="{454688A3-DF54-4B8B-B311-850618898140}"/>
    <dgm:cxn modelId="{0912FD67-6613-455D-9FD9-05C672E8584F}" type="presOf" srcId="{3E966430-657A-4966-AB62-245FF14706F5}" destId="{713C2DE7-FC9E-4966-ACD0-857C83FBE0B9}"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DF9C8A8B-A0E7-4245-AC55-90BC301D3397}" type="presOf" srcId="{82B3F3CE-71E8-4F84-A6C7-61C98EA0E14C}" destId="{E020A5C8-19A5-4468-AE82-0AA342691529}"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 modelId="{0A38D0B1-F428-40B5-A505-6E90B0B7AD66}" type="presParOf" srcId="{A08AA62C-E878-41A5-8CF2-7BF2B88F3394}" destId="{01CAF6E9-4D45-40D2-A3DB-907581678E8E}" srcOrd="13" destOrd="0" presId="urn:microsoft.com/office/officeart/2008/layout/LinedList"/>
    <dgm:cxn modelId="{235F369C-F75F-4AA3-8F64-86AA839CE1C4}" type="presParOf" srcId="{01CAF6E9-4D45-40D2-A3DB-907581678E8E}" destId="{00F92CAB-4F29-412B-872B-D12CF0A6C87E}" srcOrd="0" destOrd="0" presId="urn:microsoft.com/office/officeart/2008/layout/LinedList"/>
    <dgm:cxn modelId="{52DB46B1-C952-4C34-9789-704D37F99531}" type="presParOf" srcId="{01CAF6E9-4D45-40D2-A3DB-907581678E8E}" destId="{F6A4D762-017F-4B77-B3FA-3E8B09F9190F}" srcOrd="1" destOrd="0" presId="urn:microsoft.com/office/officeart/2008/layout/LinedList"/>
    <dgm:cxn modelId="{AB635B3C-A8C7-46A8-B51D-C24684E5774B}" type="presParOf" srcId="{01CAF6E9-4D45-40D2-A3DB-907581678E8E}" destId="{791035D2-AE76-4710-92E9-F4455F7D541E}" srcOrd="2" destOrd="0" presId="urn:microsoft.com/office/officeart/2008/layout/LinedList"/>
    <dgm:cxn modelId="{E3C95423-FE04-419E-9353-26CD2A772A9A}" type="presParOf" srcId="{A08AA62C-E878-41A5-8CF2-7BF2B88F3394}" destId="{ABD94341-CAE7-4774-9207-6434BEC733CB}" srcOrd="14" destOrd="0" presId="urn:microsoft.com/office/officeart/2008/layout/LinedList"/>
    <dgm:cxn modelId="{10509F54-C535-4996-AC3B-B083020C5EE1}" type="presParOf" srcId="{A08AA62C-E878-41A5-8CF2-7BF2B88F3394}" destId="{968B1502-9E2E-4EAE-9615-4E5311F3814C}" srcOrd="15" destOrd="0" presId="urn:microsoft.com/office/officeart/2008/layout/LinedList"/>
    <dgm:cxn modelId="{22CDE51F-34A2-4088-A959-C83B5BF8EA70}" type="presParOf" srcId="{A08AA62C-E878-41A5-8CF2-7BF2B88F3394}" destId="{57F57783-4BF8-45B0-BD9E-B97565E1F336}" srcOrd="16" destOrd="0" presId="urn:microsoft.com/office/officeart/2008/layout/LinedList"/>
    <dgm:cxn modelId="{B311A124-83E8-40F9-83B1-AC55EC576C0F}" type="presParOf" srcId="{57F57783-4BF8-45B0-BD9E-B97565E1F336}" destId="{D80952DD-B77C-43A9-8ABC-8833860A92EE}" srcOrd="0" destOrd="0" presId="urn:microsoft.com/office/officeart/2008/layout/LinedList"/>
    <dgm:cxn modelId="{68AA9EEC-26D8-4858-82DF-CBAB3C686F57}" type="presParOf" srcId="{57F57783-4BF8-45B0-BD9E-B97565E1F336}" destId="{3CA7525F-7C45-4771-9C14-D81E8C545BEF}" srcOrd="1" destOrd="0" presId="urn:microsoft.com/office/officeart/2008/layout/LinedList"/>
    <dgm:cxn modelId="{AD7A9570-24AB-4518-9A1F-5197894F211F}" type="presParOf" srcId="{57F57783-4BF8-45B0-BD9E-B97565E1F336}" destId="{928A5630-C2A7-450B-8FEA-828DFBFE2B5A}" srcOrd="2" destOrd="0" presId="urn:microsoft.com/office/officeart/2008/layout/LinedList"/>
    <dgm:cxn modelId="{F3EAA7EE-290A-47F2-A699-B6C900C7A9A3}" type="presParOf" srcId="{A08AA62C-E878-41A5-8CF2-7BF2B88F3394}" destId="{F4411FE0-781E-4F46-90C8-9C8AB8CCC973}" srcOrd="17" destOrd="0" presId="urn:microsoft.com/office/officeart/2008/layout/LinedList"/>
    <dgm:cxn modelId="{4916CCB6-A7F9-4877-9F11-D17B26B169CC}" type="presParOf" srcId="{A08AA62C-E878-41A5-8CF2-7BF2B88F3394}" destId="{C2C96D1D-9F08-4296-A499-1FA1994EBB67}" srcOrd="18" destOrd="0" presId="urn:microsoft.com/office/officeart/2008/layout/LinedList"/>
    <dgm:cxn modelId="{594D5336-7297-43C0-8229-AB1E64C17979}" type="presParOf" srcId="{A08AA62C-E878-41A5-8CF2-7BF2B88F3394}" destId="{753B4F2D-C6DA-4744-8AE7-0445A90EB7C8}" srcOrd="19" destOrd="0" presId="urn:microsoft.com/office/officeart/2008/layout/LinedList"/>
    <dgm:cxn modelId="{63259554-6D32-4361-AC0A-1316A92BC8E8}" type="presParOf" srcId="{753B4F2D-C6DA-4744-8AE7-0445A90EB7C8}" destId="{B469EC17-113B-4C9D-9E30-0B0FD1CFDAB4}" srcOrd="0" destOrd="0" presId="urn:microsoft.com/office/officeart/2008/layout/LinedList"/>
    <dgm:cxn modelId="{5AE3CA71-0D11-4C49-A95F-11D834F825D0}" type="presParOf" srcId="{753B4F2D-C6DA-4744-8AE7-0445A90EB7C8}" destId="{713C2DE7-FC9E-4966-ACD0-857C83FBE0B9}" srcOrd="1" destOrd="0" presId="urn:microsoft.com/office/officeart/2008/layout/LinedList"/>
    <dgm:cxn modelId="{26D54AB9-FCD9-4F5E-96CE-354849A8B642}" type="presParOf" srcId="{753B4F2D-C6DA-4744-8AE7-0445A90EB7C8}" destId="{36BCD04A-F04F-418F-B496-7B309CA7CC71}" srcOrd="2" destOrd="0" presId="urn:microsoft.com/office/officeart/2008/layout/LinedList"/>
    <dgm:cxn modelId="{45DE972F-CE2E-49EE-AAAE-F1879137BAA6}" type="presParOf" srcId="{A08AA62C-E878-41A5-8CF2-7BF2B88F3394}" destId="{FF9D6806-A034-4BFD-A470-BD43D6D35D1A}" srcOrd="20" destOrd="0" presId="urn:microsoft.com/office/officeart/2008/layout/LinedList"/>
    <dgm:cxn modelId="{D58856AF-70EF-4F1A-85BA-A5A00254ABCE}" type="presParOf" srcId="{A08AA62C-E878-41A5-8CF2-7BF2B88F3394}" destId="{0C6C1F63-A60F-46FF-8B35-A916AB78ED72}" srcOrd="2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205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C275DD16-149B-48E8-9255-7DB6EA1B1E99}">
      <dgm:prSet phldrT="[Texto]" custT="1"/>
      <dgm:spPr/>
      <dgm:t>
        <a:bodyPr/>
        <a:lstStyle/>
        <a:p>
          <a:r>
            <a:rPr lang="es-CO" sz="1200" dirty="0"/>
            <a:t>424 de 2023</a:t>
          </a:r>
        </a:p>
      </dgm:t>
    </dgm:pt>
    <dgm:pt modelId="{F1188775-3EA0-4426-A7F1-CC5BB73BA533}" type="sibTrans" cxnId="{F939E51C-56A2-45FE-89DA-0CE63FD43ACF}">
      <dgm:prSet/>
      <dgm:spPr/>
      <dgm:t>
        <a:bodyPr/>
        <a:lstStyle/>
        <a:p>
          <a:endParaRPr lang="es-CO" sz="1200"/>
        </a:p>
      </dgm:t>
    </dgm:pt>
    <dgm:pt modelId="{78989588-7612-4898-8903-47810EC51F81}" type="parTrans" cxnId="{F939E51C-56A2-45FE-89DA-0CE63FD43ACF}">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4"/>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055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82B3F3CE-71E8-4F84-A6C7-61C98EA0E14C}">
      <dgm:prSet phldrT="[Texto]" custT="1"/>
      <dgm:spPr/>
      <dgm:t>
        <a:bodyPr/>
        <a:lstStyle/>
        <a:p>
          <a:r>
            <a:rPr lang="es-CO" sz="1200" dirty="0"/>
            <a:t>168 de 2023</a:t>
          </a:r>
        </a:p>
      </dgm:t>
    </dgm:pt>
    <dgm:pt modelId="{2DD0474A-B367-4110-B41C-AAF057FFE319}" type="parTrans" cxnId="{05E63E1C-7747-4FB0-B0A3-85AEEBE50AD9}">
      <dgm:prSet/>
      <dgm:spPr/>
      <dgm:t>
        <a:bodyPr/>
        <a:lstStyle/>
        <a:p>
          <a:endParaRPr lang="es-CO" sz="1200"/>
        </a:p>
      </dgm:t>
    </dgm:pt>
    <dgm:pt modelId="{7AED795E-1AEC-40F3-B192-9A428EBA0883}" type="sibTrans" cxnId="{05E63E1C-7747-4FB0-B0A3-85AEEBE50AD9}">
      <dgm:prSet/>
      <dgm:spPr/>
      <dgm:t>
        <a:bodyPr/>
        <a:lstStyle/>
        <a:p>
          <a:endParaRPr lang="es-CO" sz="1200"/>
        </a:p>
      </dgm:t>
    </dgm:pt>
    <dgm:pt modelId="{C275DD16-149B-48E8-9255-7DB6EA1B1E99}">
      <dgm:prSet phldrT="[Texto]" custT="1"/>
      <dgm:spPr/>
      <dgm:t>
        <a:bodyPr/>
        <a:lstStyle/>
        <a:p>
          <a:r>
            <a:rPr lang="es-CO" sz="1200" dirty="0"/>
            <a:t>205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244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311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246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4"/>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3"/>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3"/>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322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2"/>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2"/>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1"/>
      <dgm:spPr/>
    </dgm:pt>
    <dgm:pt modelId="{56A51A44-ED7C-4812-A0DB-DA7B4BD1FB2A}" type="pres">
      <dgm:prSet presAssocID="{43F79B86-7361-49D0-B170-ADE4E51C4A89}" presName="vertSpace2b" presStyleCnt="0"/>
      <dgm:spPr/>
    </dgm:pt>
  </dgm:ptLst>
  <dgm:cxnLst>
    <dgm:cxn modelId="{06FDDBC2-7791-4B1B-B767-6586E47A5684}" type="presOf" srcId="{3A42D961-45AC-4EFB-9955-D5759CDE0769}" destId="{1E0FBF70-B135-4A79-A681-8FFACAB0EDF8}"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311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246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BA8307F3-427A-4101-9FA4-0C29E2827CB3}">
      <dgm:prSet phldrT="[Texto]" custT="1"/>
      <dgm:spPr/>
      <dgm:t>
        <a:bodyPr/>
        <a:lstStyle/>
        <a:p>
          <a:r>
            <a:rPr lang="es-CO" sz="1200" dirty="0"/>
            <a:t>395 de 2024</a:t>
          </a:r>
        </a:p>
      </dgm:t>
    </dgm:pt>
    <dgm:pt modelId="{BAFBBB78-92C1-431E-B60F-6FA67443A858}" type="parTrans" cxnId="{95D93110-FB6B-4BB9-BA03-D5276A25D649}">
      <dgm:prSet/>
      <dgm:spPr/>
      <dgm:t>
        <a:bodyPr/>
        <a:lstStyle/>
        <a:p>
          <a:endParaRPr lang="es-CO"/>
        </a:p>
      </dgm:t>
    </dgm:pt>
    <dgm:pt modelId="{7E5CB15B-FC2F-4F5B-9D7C-75AC637AD43F}" type="sibTrans" cxnId="{95D93110-FB6B-4BB9-BA03-D5276A25D64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13907" custLinFactNeighborY="-17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44E449B6-CECF-453E-A20E-42C1CFDB5CFF}" type="pres">
      <dgm:prSet presAssocID="{BA8307F3-427A-4101-9FA4-0C29E2827CB3}" presName="horz2" presStyleCnt="0"/>
      <dgm:spPr/>
    </dgm:pt>
    <dgm:pt modelId="{CE52E48D-05BB-48EE-A42E-1CF447108DC5}" type="pres">
      <dgm:prSet presAssocID="{BA8307F3-427A-4101-9FA4-0C29E2827CB3}" presName="horzSpace2" presStyleCnt="0"/>
      <dgm:spPr/>
    </dgm:pt>
    <dgm:pt modelId="{ECE7E3A1-8ADF-4030-BB64-B974796488D0}" type="pres">
      <dgm:prSet presAssocID="{BA8307F3-427A-4101-9FA4-0C29E2827CB3}" presName="tx2" presStyleLbl="revTx" presStyleIdx="4" presStyleCnt="5"/>
      <dgm:spPr/>
      <dgm:t>
        <a:bodyPr/>
        <a:lstStyle/>
        <a:p>
          <a:endParaRPr lang="es-ES"/>
        </a:p>
      </dgm:t>
    </dgm:pt>
    <dgm:pt modelId="{2887CDCB-A432-4401-89B1-25F1FCACE774}" type="pres">
      <dgm:prSet presAssocID="{BA8307F3-427A-4101-9FA4-0C29E2827CB3}" presName="vert2" presStyleCnt="0"/>
      <dgm:spPr/>
    </dgm:pt>
    <dgm:pt modelId="{DAC5D65E-06E8-46D2-B9DF-8459888ECF4E}" type="pres">
      <dgm:prSet presAssocID="{BA8307F3-427A-4101-9FA4-0C29E2827CB3}" presName="thinLine2b" presStyleLbl="callout" presStyleIdx="3" presStyleCnt="4"/>
      <dgm:spPr/>
    </dgm:pt>
    <dgm:pt modelId="{A1DE2271-349D-49E2-9770-79C7C622EEBA}" type="pres">
      <dgm:prSet presAssocID="{BA8307F3-427A-4101-9FA4-0C29E2827CB3}"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AE8D821E-A48A-4CA1-96B4-EBCBC8823637}" type="presOf" srcId="{BA8307F3-427A-4101-9FA4-0C29E2827CB3}" destId="{ECE7E3A1-8ADF-4030-BB64-B974796488D0}"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95D93110-FB6B-4BB9-BA03-D5276A25D649}" srcId="{78FA58B6-0277-4195-8EB7-DF0AB19959A8}" destId="{BA8307F3-427A-4101-9FA4-0C29E2827CB3}" srcOrd="3" destOrd="0" parTransId="{BAFBBB78-92C1-431E-B60F-6FA67443A858}" sibTransId="{7E5CB15B-FC2F-4F5B-9D7C-75AC637AD43F}"/>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9871F552-1504-42AD-8AB5-427E6759FE07}" type="presParOf" srcId="{A08AA62C-E878-41A5-8CF2-7BF2B88F3394}" destId="{44E449B6-CECF-453E-A20E-42C1CFDB5CFF}" srcOrd="10" destOrd="0" presId="urn:microsoft.com/office/officeart/2008/layout/LinedList"/>
    <dgm:cxn modelId="{ED84FAC2-8AEE-4BB0-ACD2-B923BADDC1C7}" type="presParOf" srcId="{44E449B6-CECF-453E-A20E-42C1CFDB5CFF}" destId="{CE52E48D-05BB-48EE-A42E-1CF447108DC5}" srcOrd="0" destOrd="0" presId="urn:microsoft.com/office/officeart/2008/layout/LinedList"/>
    <dgm:cxn modelId="{56A4AAC8-BB85-4387-BC42-BE99A6121AB5}" type="presParOf" srcId="{44E449B6-CECF-453E-A20E-42C1CFDB5CFF}" destId="{ECE7E3A1-8ADF-4030-BB64-B974796488D0}" srcOrd="1" destOrd="0" presId="urn:microsoft.com/office/officeart/2008/layout/LinedList"/>
    <dgm:cxn modelId="{5EE952DE-4850-4BC0-9093-484EA8406AD0}" type="presParOf" srcId="{44E449B6-CECF-453E-A20E-42C1CFDB5CFF}" destId="{2887CDCB-A432-4401-89B1-25F1FCACE774}" srcOrd="2" destOrd="0" presId="urn:microsoft.com/office/officeart/2008/layout/LinedList"/>
    <dgm:cxn modelId="{506DB73D-65C7-4049-BCC0-1E7417F8DC44}" type="presParOf" srcId="{A08AA62C-E878-41A5-8CF2-7BF2B88F3394}" destId="{DAC5D65E-06E8-46D2-B9DF-8459888ECF4E}" srcOrd="11" destOrd="0" presId="urn:microsoft.com/office/officeart/2008/layout/LinedList"/>
    <dgm:cxn modelId="{B4D47E95-AA96-4164-8057-EA67F9420D14}" type="presParOf" srcId="{A08AA62C-E878-41A5-8CF2-7BF2B88F3394}" destId="{A1DE2271-349D-49E2-9770-79C7C622EEBA}" srcOrd="12"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061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204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2" presStyleCnt="3"/>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1" presStyleCnt="2"/>
      <dgm:spPr/>
    </dgm:pt>
    <dgm:pt modelId="{AB4F7ABF-3D52-4F50-9D4D-5E7E19D8CD01}" type="pres">
      <dgm:prSet presAssocID="{C275DD16-149B-48E8-9255-7DB6EA1B1E99}"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F939E51C-56A2-45FE-89DA-0CE63FD43ACF}" srcId="{78FA58B6-0277-4195-8EB7-DF0AB19959A8}" destId="{C275DD16-149B-48E8-9255-7DB6EA1B1E99}" srcOrd="1"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976AF612-E109-4D85-89F6-44975409549B}" type="presParOf" srcId="{A08AA62C-E878-41A5-8CF2-7BF2B88F3394}" destId="{9D3E5E84-E046-4E7B-94D9-9BF2D6AD57C5}" srcOrd="4"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5" destOrd="0" presId="urn:microsoft.com/office/officeart/2008/layout/LinedList"/>
    <dgm:cxn modelId="{BB790B43-59B1-46F1-8C1A-2E508844501D}" type="presParOf" srcId="{A08AA62C-E878-41A5-8CF2-7BF2B88F3394}" destId="{AB4F7ABF-3D52-4F50-9D4D-5E7E19D8CD0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42D37833-EF40-43DF-A7DF-C631F0E730CB}">
      <dgm:prSet phldrT="[Texto]" custT="1"/>
      <dgm:spPr/>
      <dgm:t>
        <a:bodyPr/>
        <a:lstStyle/>
        <a:p>
          <a:r>
            <a:rPr lang="es-CO" sz="1200" dirty="0"/>
            <a:t>204 de 2023</a:t>
          </a:r>
        </a:p>
      </dgm:t>
    </dgm:pt>
    <dgm:pt modelId="{4EA8550B-1706-418A-86C1-7E3A695DD4A8}" type="parTrans" cxnId="{68B6D3B0-64AD-4F52-826B-B9A58BCFC344}">
      <dgm:prSet/>
      <dgm:spPr/>
      <dgm:t>
        <a:bodyPr/>
        <a:lstStyle/>
        <a:p>
          <a:endParaRPr lang="es-CO"/>
        </a:p>
      </dgm:t>
    </dgm:pt>
    <dgm:pt modelId="{56214E0E-0761-4810-B51C-406455FA428B}" type="sibTrans" cxnId="{68B6D3B0-64AD-4F52-826B-B9A58BCFC344}">
      <dgm:prSet/>
      <dgm:spPr/>
      <dgm:t>
        <a:bodyPr/>
        <a:lstStyle/>
        <a:p>
          <a:endParaRPr lang="es-CO"/>
        </a:p>
      </dgm:t>
    </dgm:pt>
    <dgm:pt modelId="{194F3BFB-E8DC-4E0A-9B28-9CE149C1373A}">
      <dgm:prSet phldrT="[Texto]" custT="1"/>
      <dgm:spPr/>
      <dgm:t>
        <a:bodyPr/>
        <a:lstStyle/>
        <a:p>
          <a:r>
            <a:rPr lang="es-CO" sz="1200" dirty="0"/>
            <a:t>205 de 2023</a:t>
          </a:r>
        </a:p>
      </dgm:t>
    </dgm:pt>
    <dgm:pt modelId="{8F2F5EC6-8E55-4702-8C61-7133B2932BF9}" type="parTrans" cxnId="{F0B64A7A-A4A3-4345-8E42-11A548CA8311}">
      <dgm:prSet/>
      <dgm:spPr/>
      <dgm:t>
        <a:bodyPr/>
        <a:lstStyle/>
        <a:p>
          <a:endParaRPr lang="es-CO"/>
        </a:p>
      </dgm:t>
    </dgm:pt>
    <dgm:pt modelId="{30EA7632-3431-4731-AB2A-4F4FAB895935}" type="sibTrans" cxnId="{F0B64A7A-A4A3-4345-8E42-11A548CA8311}">
      <dgm:prSet/>
      <dgm:spPr/>
      <dgm:t>
        <a:bodyPr/>
        <a:lstStyle/>
        <a:p>
          <a:endParaRPr lang="es-CO"/>
        </a:p>
      </dgm:t>
    </dgm:pt>
    <dgm:pt modelId="{90F86C0C-1CA3-4985-89DE-3F0365DF7D1D}">
      <dgm:prSet phldrT="[Texto]" custT="1"/>
      <dgm:spPr/>
      <dgm:t>
        <a:bodyPr/>
        <a:lstStyle/>
        <a:p>
          <a:r>
            <a:rPr lang="es-CO" sz="1200"/>
            <a:t>         </a:t>
          </a:r>
          <a:endParaRPr lang="es-CO" sz="1200" dirty="0"/>
        </a:p>
        <a:p>
          <a:endParaRPr lang="es-CO" sz="1200" dirty="0"/>
        </a:p>
      </dgm:t>
    </dgm:pt>
    <dgm:pt modelId="{B8ABE6D6-B268-487F-9D34-D9C8890BF240}" type="parTrans" cxnId="{F2F5BE33-F154-4197-B236-DAD68ADE8AB3}">
      <dgm:prSet/>
      <dgm:spPr/>
      <dgm:t>
        <a:bodyPr/>
        <a:lstStyle/>
        <a:p>
          <a:endParaRPr lang="es-CO"/>
        </a:p>
      </dgm:t>
    </dgm:pt>
    <dgm:pt modelId="{B3FF731B-FFCA-4044-BCB3-F00164399D58}" type="sibTrans" cxnId="{F2F5BE33-F154-4197-B236-DAD68ADE8AB3}">
      <dgm:prSet/>
      <dgm:spPr/>
      <dgm:t>
        <a:bodyPr/>
        <a:lstStyle/>
        <a:p>
          <a:endParaRPr lang="es-CO"/>
        </a:p>
      </dgm:t>
    </dgm:pt>
    <dgm:pt modelId="{3F32C3E9-4A03-4F9C-BE6A-B0A24838CE95}">
      <dgm:prSet phldrT="[Texto]" custT="1"/>
      <dgm:spPr/>
      <dgm:t>
        <a:bodyPr/>
        <a:lstStyle/>
        <a:p>
          <a:r>
            <a:rPr lang="es-CO" sz="1200" dirty="0"/>
            <a:t>331 de 2023</a:t>
          </a:r>
        </a:p>
      </dgm:t>
    </dgm:pt>
    <dgm:pt modelId="{7D47A5D1-C1DC-4F43-94BA-8F58ADD5E97D}" type="parTrans" cxnId="{3C8DF6FD-7068-4DD7-A24A-6888BE5C9F99}">
      <dgm:prSet/>
      <dgm:spPr/>
      <dgm:t>
        <a:bodyPr/>
        <a:lstStyle/>
        <a:p>
          <a:endParaRPr lang="es-CO"/>
        </a:p>
      </dgm:t>
    </dgm:pt>
    <dgm:pt modelId="{5BABEEB9-2415-454F-801A-846D3B802C3F}" type="sibTrans" cxnId="{3C8DF6FD-7068-4DD7-A24A-6888BE5C9F99}">
      <dgm:prSet/>
      <dgm:spPr/>
      <dgm:t>
        <a:bodyPr/>
        <a:lstStyle/>
        <a:p>
          <a:endParaRPr lang="es-CO"/>
        </a:p>
      </dgm:t>
    </dgm:pt>
    <dgm:pt modelId="{955D0CD3-8473-4B3D-BF88-6E3938ED310B}">
      <dgm:prSet phldrT="[Texto]" custT="1"/>
      <dgm:spPr/>
      <dgm:t>
        <a:bodyPr/>
        <a:lstStyle/>
        <a:p>
          <a:r>
            <a:rPr lang="es-CO" sz="1200" dirty="0"/>
            <a:t>433 de 2023</a:t>
          </a:r>
        </a:p>
      </dgm:t>
    </dgm:pt>
    <dgm:pt modelId="{7075E9DF-E4AC-41E7-BED5-80624634F630}" type="parTrans" cxnId="{9F916300-265D-4194-8B1F-8A568758D289}">
      <dgm:prSet/>
      <dgm:spPr/>
      <dgm:t>
        <a:bodyPr/>
        <a:lstStyle/>
        <a:p>
          <a:endParaRPr lang="es-CO"/>
        </a:p>
      </dgm:t>
    </dgm:pt>
    <dgm:pt modelId="{F9FA897C-F1E5-406D-81DA-D409517428B7}" type="sibTrans" cxnId="{9F916300-265D-4194-8B1F-8A568758D28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7"/>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6A823B24-CC15-4A43-BE44-404A71903BE3}" type="pres">
      <dgm:prSet presAssocID="{42D37833-EF40-43DF-A7DF-C631F0E730CB}" presName="horz2" presStyleCnt="0"/>
      <dgm:spPr/>
    </dgm:pt>
    <dgm:pt modelId="{C0697984-4D9F-4099-8632-AB2829AA5139}" type="pres">
      <dgm:prSet presAssocID="{42D37833-EF40-43DF-A7DF-C631F0E730CB}" presName="horzSpace2" presStyleCnt="0"/>
      <dgm:spPr/>
    </dgm:pt>
    <dgm:pt modelId="{389AB163-4C99-45DD-8FB3-43D93ED0FA1D}" type="pres">
      <dgm:prSet presAssocID="{42D37833-EF40-43DF-A7DF-C631F0E730CB}" presName="tx2" presStyleLbl="revTx" presStyleIdx="2" presStyleCnt="7"/>
      <dgm:spPr/>
      <dgm:t>
        <a:bodyPr/>
        <a:lstStyle/>
        <a:p>
          <a:endParaRPr lang="es-ES"/>
        </a:p>
      </dgm:t>
    </dgm:pt>
    <dgm:pt modelId="{5959BAE1-0767-4F26-AF1C-3FCDC8424858}" type="pres">
      <dgm:prSet presAssocID="{42D37833-EF40-43DF-A7DF-C631F0E730CB}" presName="vert2" presStyleCnt="0"/>
      <dgm:spPr/>
    </dgm:pt>
    <dgm:pt modelId="{678D859D-6BD2-4580-82E8-7D68B0AE9363}" type="pres">
      <dgm:prSet presAssocID="{42D37833-EF40-43DF-A7DF-C631F0E730CB}" presName="thinLine2b" presStyleLbl="callout" presStyleIdx="1" presStyleCnt="5"/>
      <dgm:spPr/>
    </dgm:pt>
    <dgm:pt modelId="{483DBDB7-FDA6-4224-96C1-38BDFC9CE350}" type="pres">
      <dgm:prSet presAssocID="{42D37833-EF40-43DF-A7DF-C631F0E730CB}" presName="vertSpace2b" presStyleCnt="0"/>
      <dgm:spPr/>
    </dgm:pt>
    <dgm:pt modelId="{C3AC0672-9638-4058-B3FE-A71E0748BEC2}" type="pres">
      <dgm:prSet presAssocID="{194F3BFB-E8DC-4E0A-9B28-9CE149C1373A}" presName="horz2" presStyleCnt="0"/>
      <dgm:spPr/>
    </dgm:pt>
    <dgm:pt modelId="{D59582F9-EA77-45C7-85A7-012AF2E88137}" type="pres">
      <dgm:prSet presAssocID="{194F3BFB-E8DC-4E0A-9B28-9CE149C1373A}" presName="horzSpace2" presStyleCnt="0"/>
      <dgm:spPr/>
    </dgm:pt>
    <dgm:pt modelId="{F7228E90-B9F2-44F6-928F-0EB88135E201}" type="pres">
      <dgm:prSet presAssocID="{194F3BFB-E8DC-4E0A-9B28-9CE149C1373A}" presName="tx2" presStyleLbl="revTx" presStyleIdx="3" presStyleCnt="7"/>
      <dgm:spPr/>
      <dgm:t>
        <a:bodyPr/>
        <a:lstStyle/>
        <a:p>
          <a:endParaRPr lang="es-ES"/>
        </a:p>
      </dgm:t>
    </dgm:pt>
    <dgm:pt modelId="{C187C06C-B2EF-448D-9DF5-8BD53FEC4A06}" type="pres">
      <dgm:prSet presAssocID="{194F3BFB-E8DC-4E0A-9B28-9CE149C1373A}" presName="vert2" presStyleCnt="0"/>
      <dgm:spPr/>
    </dgm:pt>
    <dgm:pt modelId="{AAB3E84C-AA95-4183-9D40-0289FD8C5F3F}" type="pres">
      <dgm:prSet presAssocID="{194F3BFB-E8DC-4E0A-9B28-9CE149C1373A}" presName="thinLine2b" presStyleLbl="callout" presStyleIdx="2" presStyleCnt="5"/>
      <dgm:spPr/>
    </dgm:pt>
    <dgm:pt modelId="{C500CE52-81F9-41EF-8E6B-3508D1DE3903}" type="pres">
      <dgm:prSet presAssocID="{194F3BFB-E8DC-4E0A-9B28-9CE149C1373A}" presName="vertSpace2b" presStyleCnt="0"/>
      <dgm:spPr/>
    </dgm:pt>
    <dgm:pt modelId="{8CE507C2-FDEA-4715-B002-1281B017B02C}" type="pres">
      <dgm:prSet presAssocID="{3F32C3E9-4A03-4F9C-BE6A-B0A24838CE95}" presName="horz2" presStyleCnt="0"/>
      <dgm:spPr/>
    </dgm:pt>
    <dgm:pt modelId="{97143E02-ECAD-490E-85AF-12DDEDB2B73E}" type="pres">
      <dgm:prSet presAssocID="{3F32C3E9-4A03-4F9C-BE6A-B0A24838CE95}" presName="horzSpace2" presStyleCnt="0"/>
      <dgm:spPr/>
    </dgm:pt>
    <dgm:pt modelId="{0A90EA0E-FA88-4103-A304-1F7F82A211CF}" type="pres">
      <dgm:prSet presAssocID="{3F32C3E9-4A03-4F9C-BE6A-B0A24838CE95}" presName="tx2" presStyleLbl="revTx" presStyleIdx="4" presStyleCnt="7"/>
      <dgm:spPr/>
      <dgm:t>
        <a:bodyPr/>
        <a:lstStyle/>
        <a:p>
          <a:endParaRPr lang="es-ES"/>
        </a:p>
      </dgm:t>
    </dgm:pt>
    <dgm:pt modelId="{EE09D314-239D-4783-9B21-E70C9DA2F29C}" type="pres">
      <dgm:prSet presAssocID="{3F32C3E9-4A03-4F9C-BE6A-B0A24838CE95}" presName="vert2" presStyleCnt="0"/>
      <dgm:spPr/>
    </dgm:pt>
    <dgm:pt modelId="{0140CC8C-B1D3-4A4A-8EA6-1351C04A43CE}" type="pres">
      <dgm:prSet presAssocID="{3F32C3E9-4A03-4F9C-BE6A-B0A24838CE95}" presName="thinLine2b" presStyleLbl="callout" presStyleIdx="3" presStyleCnt="5"/>
      <dgm:spPr/>
    </dgm:pt>
    <dgm:pt modelId="{79BE08E7-64F0-45C0-B2CC-F869C1D91B55}" type="pres">
      <dgm:prSet presAssocID="{3F32C3E9-4A03-4F9C-BE6A-B0A24838CE95}" presName="vertSpace2b" presStyleCnt="0"/>
      <dgm:spPr/>
    </dgm:pt>
    <dgm:pt modelId="{99A35FF4-BAA5-4FC5-A07E-14FDD4D5276A}" type="pres">
      <dgm:prSet presAssocID="{955D0CD3-8473-4B3D-BF88-6E3938ED310B}" presName="horz2" presStyleCnt="0"/>
      <dgm:spPr/>
    </dgm:pt>
    <dgm:pt modelId="{F7ACC747-A6B0-446A-BCFF-EA6C45F25115}" type="pres">
      <dgm:prSet presAssocID="{955D0CD3-8473-4B3D-BF88-6E3938ED310B}" presName="horzSpace2" presStyleCnt="0"/>
      <dgm:spPr/>
    </dgm:pt>
    <dgm:pt modelId="{EC5B4821-D469-403F-A398-65DC5325EBDD}" type="pres">
      <dgm:prSet presAssocID="{955D0CD3-8473-4B3D-BF88-6E3938ED310B}" presName="tx2" presStyleLbl="revTx" presStyleIdx="5" presStyleCnt="7"/>
      <dgm:spPr/>
      <dgm:t>
        <a:bodyPr/>
        <a:lstStyle/>
        <a:p>
          <a:endParaRPr lang="es-ES"/>
        </a:p>
      </dgm:t>
    </dgm:pt>
    <dgm:pt modelId="{E0965202-2CBD-4EE1-814B-A0F18073F1FC}" type="pres">
      <dgm:prSet presAssocID="{955D0CD3-8473-4B3D-BF88-6E3938ED310B}" presName="vert2" presStyleCnt="0"/>
      <dgm:spPr/>
    </dgm:pt>
    <dgm:pt modelId="{8A3952A1-62D4-43FB-925B-FEC59CDDA75F}" type="pres">
      <dgm:prSet presAssocID="{955D0CD3-8473-4B3D-BF88-6E3938ED310B}" presName="thinLine2b" presStyleLbl="callout" presStyleIdx="4" presStyleCnt="5"/>
      <dgm:spPr/>
    </dgm:pt>
    <dgm:pt modelId="{FE328F81-A75B-4436-9E0C-9922919E353C}" type="pres">
      <dgm:prSet presAssocID="{955D0CD3-8473-4B3D-BF88-6E3938ED310B}" presName="vertSpace2b" presStyleCnt="0"/>
      <dgm:spPr/>
    </dgm:pt>
    <dgm:pt modelId="{7C203E6D-67CF-4E6A-9A07-30A4F5E721D6}" type="pres">
      <dgm:prSet presAssocID="{90F86C0C-1CA3-4985-89DE-3F0365DF7D1D}" presName="thickLine" presStyleLbl="alignNode1" presStyleIdx="1" presStyleCnt="2"/>
      <dgm:spPr/>
    </dgm:pt>
    <dgm:pt modelId="{B6150E17-C32E-4D65-A152-241350A066C2}" type="pres">
      <dgm:prSet presAssocID="{90F86C0C-1CA3-4985-89DE-3F0365DF7D1D}" presName="horz1" presStyleCnt="0"/>
      <dgm:spPr/>
    </dgm:pt>
    <dgm:pt modelId="{B2019C26-33F1-495E-8B65-D970B8E6BFEA}" type="pres">
      <dgm:prSet presAssocID="{90F86C0C-1CA3-4985-89DE-3F0365DF7D1D}" presName="tx1" presStyleLbl="revTx" presStyleIdx="6" presStyleCnt="7" custScaleX="500000"/>
      <dgm:spPr/>
      <dgm:t>
        <a:bodyPr/>
        <a:lstStyle/>
        <a:p>
          <a:endParaRPr lang="es-ES"/>
        </a:p>
      </dgm:t>
    </dgm:pt>
    <dgm:pt modelId="{68E0CFBD-82C7-4DE0-902A-86247BEEF101}" type="pres">
      <dgm:prSet presAssocID="{90F86C0C-1CA3-4985-89DE-3F0365DF7D1D}" presName="vert1"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F0B64A7A-A4A3-4345-8E42-11A548CA8311}" srcId="{78FA58B6-0277-4195-8EB7-DF0AB19959A8}" destId="{194F3BFB-E8DC-4E0A-9B28-9CE149C1373A}" srcOrd="2" destOrd="0" parTransId="{8F2F5EC6-8E55-4702-8C61-7133B2932BF9}" sibTransId="{30EA7632-3431-4731-AB2A-4F4FAB895935}"/>
    <dgm:cxn modelId="{18221F6D-0B9F-46C8-99D3-1EDF9AF40323}" type="presOf" srcId="{90F86C0C-1CA3-4985-89DE-3F0365DF7D1D}" destId="{B2019C26-33F1-495E-8B65-D970B8E6BFEA}" srcOrd="0" destOrd="0" presId="urn:microsoft.com/office/officeart/2008/layout/LinedList"/>
    <dgm:cxn modelId="{3C8DF6FD-7068-4DD7-A24A-6888BE5C9F99}" srcId="{78FA58B6-0277-4195-8EB7-DF0AB19959A8}" destId="{3F32C3E9-4A03-4F9C-BE6A-B0A24838CE95}" srcOrd="3" destOrd="0" parTransId="{7D47A5D1-C1DC-4F43-94BA-8F58ADD5E97D}" sibTransId="{5BABEEB9-2415-454F-801A-846D3B802C3F}"/>
    <dgm:cxn modelId="{DD24B891-859E-40EF-BCBB-D80F8289AB0C}" srcId="{3A42D961-45AC-4EFB-9955-D5759CDE0769}" destId="{78FA58B6-0277-4195-8EB7-DF0AB19959A8}" srcOrd="0" destOrd="0" parTransId="{E6A14979-C92D-4E4B-9433-028FC88EC808}" sibTransId="{C8642D24-E426-4C42-9DC6-652B6A22FA37}"/>
    <dgm:cxn modelId="{4FD03867-A066-442D-9111-6301401DA6C1}" type="presOf" srcId="{78FA58B6-0277-4195-8EB7-DF0AB19959A8}" destId="{110D6434-45E0-4E4E-8926-4990EEDCDE72}" srcOrd="0" destOrd="0" presId="urn:microsoft.com/office/officeart/2008/layout/LinedList"/>
    <dgm:cxn modelId="{468C86F6-0DB3-41C2-BF3C-1A7A9E2EBDF3}" type="presOf" srcId="{42D37833-EF40-43DF-A7DF-C631F0E730CB}" destId="{389AB163-4C99-45DD-8FB3-43D93ED0FA1D}" srcOrd="0" destOrd="0" presId="urn:microsoft.com/office/officeart/2008/layout/LinedList"/>
    <dgm:cxn modelId="{87264626-0D83-44E6-ACA1-EF0AB71FC897}" type="presOf" srcId="{3F32C3E9-4A03-4F9C-BE6A-B0A24838CE95}" destId="{0A90EA0E-FA88-4103-A304-1F7F82A211CF}" srcOrd="0" destOrd="0" presId="urn:microsoft.com/office/officeart/2008/layout/LinedList"/>
    <dgm:cxn modelId="{F2F5BE33-F154-4197-B236-DAD68ADE8AB3}" srcId="{3A42D961-45AC-4EFB-9955-D5759CDE0769}" destId="{90F86C0C-1CA3-4985-89DE-3F0365DF7D1D}" srcOrd="1" destOrd="0" parTransId="{B8ABE6D6-B268-487F-9D34-D9C8890BF240}" sibTransId="{B3FF731B-FFCA-4044-BCB3-F00164399D58}"/>
    <dgm:cxn modelId="{C2F7F454-86BA-4D7F-BA3E-FCA992B4F576}" type="presOf" srcId="{43F79B86-7361-49D0-B170-ADE4E51C4A89}" destId="{02B088DB-82FE-41F7-9B00-A2DC6020BE5A}" srcOrd="0" destOrd="0" presId="urn:microsoft.com/office/officeart/2008/layout/LinedList"/>
    <dgm:cxn modelId="{68B6D3B0-64AD-4F52-826B-B9A58BCFC344}" srcId="{78FA58B6-0277-4195-8EB7-DF0AB19959A8}" destId="{42D37833-EF40-43DF-A7DF-C631F0E730CB}" srcOrd="1" destOrd="0" parTransId="{4EA8550B-1706-418A-86C1-7E3A695DD4A8}" sibTransId="{56214E0E-0761-4810-B51C-406455FA428B}"/>
    <dgm:cxn modelId="{0AF888CF-A46A-4988-A1DE-A54895BF650C}" type="presOf" srcId="{194F3BFB-E8DC-4E0A-9B28-9CE149C1373A}" destId="{F7228E90-B9F2-44F6-928F-0EB88135E20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261A8E3B-C848-4355-AAE3-B13A13AB8F54}" type="presOf" srcId="{955D0CD3-8473-4B3D-BF88-6E3938ED310B}" destId="{EC5B4821-D469-403F-A398-65DC5325EBDD}" srcOrd="0" destOrd="0" presId="urn:microsoft.com/office/officeart/2008/layout/LinedList"/>
    <dgm:cxn modelId="{9F916300-265D-4194-8B1F-8A568758D289}" srcId="{78FA58B6-0277-4195-8EB7-DF0AB19959A8}" destId="{955D0CD3-8473-4B3D-BF88-6E3938ED310B}" srcOrd="4" destOrd="0" parTransId="{7075E9DF-E4AC-41E7-BED5-80624634F630}" sibTransId="{F9FA897C-F1E5-406D-81DA-D409517428B7}"/>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EC6F74F-33CF-4081-8D6F-1B7C114A5CFD}" type="presParOf" srcId="{A08AA62C-E878-41A5-8CF2-7BF2B88F3394}" destId="{6A823B24-CC15-4A43-BE44-404A71903BE3}" srcOrd="4" destOrd="0" presId="urn:microsoft.com/office/officeart/2008/layout/LinedList"/>
    <dgm:cxn modelId="{26DB50B9-2613-4876-A163-A27D41D87DBD}" type="presParOf" srcId="{6A823B24-CC15-4A43-BE44-404A71903BE3}" destId="{C0697984-4D9F-4099-8632-AB2829AA5139}" srcOrd="0" destOrd="0" presId="urn:microsoft.com/office/officeart/2008/layout/LinedList"/>
    <dgm:cxn modelId="{F815BBE3-2E88-466B-97C0-DB05F92DF867}" type="presParOf" srcId="{6A823B24-CC15-4A43-BE44-404A71903BE3}" destId="{389AB163-4C99-45DD-8FB3-43D93ED0FA1D}" srcOrd="1" destOrd="0" presId="urn:microsoft.com/office/officeart/2008/layout/LinedList"/>
    <dgm:cxn modelId="{A6AE0FD8-68A5-47A7-8B64-1059CD6CFFCF}" type="presParOf" srcId="{6A823B24-CC15-4A43-BE44-404A71903BE3}" destId="{5959BAE1-0767-4F26-AF1C-3FCDC8424858}" srcOrd="2" destOrd="0" presId="urn:microsoft.com/office/officeart/2008/layout/LinedList"/>
    <dgm:cxn modelId="{0779302F-7C3A-4EA5-83DF-AC3008AFAC8D}" type="presParOf" srcId="{A08AA62C-E878-41A5-8CF2-7BF2B88F3394}" destId="{678D859D-6BD2-4580-82E8-7D68B0AE9363}" srcOrd="5" destOrd="0" presId="urn:microsoft.com/office/officeart/2008/layout/LinedList"/>
    <dgm:cxn modelId="{30BC56B9-4F12-4801-8568-07030E59E035}" type="presParOf" srcId="{A08AA62C-E878-41A5-8CF2-7BF2B88F3394}" destId="{483DBDB7-FDA6-4224-96C1-38BDFC9CE350}" srcOrd="6" destOrd="0" presId="urn:microsoft.com/office/officeart/2008/layout/LinedList"/>
    <dgm:cxn modelId="{3A426C6C-D69E-4BA1-8A1A-CFF7D51CF582}" type="presParOf" srcId="{A08AA62C-E878-41A5-8CF2-7BF2B88F3394}" destId="{C3AC0672-9638-4058-B3FE-A71E0748BEC2}" srcOrd="7" destOrd="0" presId="urn:microsoft.com/office/officeart/2008/layout/LinedList"/>
    <dgm:cxn modelId="{8747C453-751A-4BC2-87E0-21D2DF6EEB15}" type="presParOf" srcId="{C3AC0672-9638-4058-B3FE-A71E0748BEC2}" destId="{D59582F9-EA77-45C7-85A7-012AF2E88137}" srcOrd="0" destOrd="0" presId="urn:microsoft.com/office/officeart/2008/layout/LinedList"/>
    <dgm:cxn modelId="{43B1C5D5-5780-4FC0-8FE8-27EF21A34E57}" type="presParOf" srcId="{C3AC0672-9638-4058-B3FE-A71E0748BEC2}" destId="{F7228E90-B9F2-44F6-928F-0EB88135E201}" srcOrd="1" destOrd="0" presId="urn:microsoft.com/office/officeart/2008/layout/LinedList"/>
    <dgm:cxn modelId="{34C538D4-0AE9-4182-94E3-7C2F8A78D5DD}" type="presParOf" srcId="{C3AC0672-9638-4058-B3FE-A71E0748BEC2}" destId="{C187C06C-B2EF-448D-9DF5-8BD53FEC4A06}" srcOrd="2" destOrd="0" presId="urn:microsoft.com/office/officeart/2008/layout/LinedList"/>
    <dgm:cxn modelId="{16729E6C-DE05-4BC3-8F20-57840D4774C7}" type="presParOf" srcId="{A08AA62C-E878-41A5-8CF2-7BF2B88F3394}" destId="{AAB3E84C-AA95-4183-9D40-0289FD8C5F3F}" srcOrd="8" destOrd="0" presId="urn:microsoft.com/office/officeart/2008/layout/LinedList"/>
    <dgm:cxn modelId="{80903C1F-B507-4BAC-AEE8-DB7FE802D529}" type="presParOf" srcId="{A08AA62C-E878-41A5-8CF2-7BF2B88F3394}" destId="{C500CE52-81F9-41EF-8E6B-3508D1DE3903}" srcOrd="9" destOrd="0" presId="urn:microsoft.com/office/officeart/2008/layout/LinedList"/>
    <dgm:cxn modelId="{449D6CC3-990D-4406-95BB-239F288556A6}" type="presParOf" srcId="{A08AA62C-E878-41A5-8CF2-7BF2B88F3394}" destId="{8CE507C2-FDEA-4715-B002-1281B017B02C}" srcOrd="10" destOrd="0" presId="urn:microsoft.com/office/officeart/2008/layout/LinedList"/>
    <dgm:cxn modelId="{D4AE8B82-1C64-49CA-BAE0-566DCBB1374C}" type="presParOf" srcId="{8CE507C2-FDEA-4715-B002-1281B017B02C}" destId="{97143E02-ECAD-490E-85AF-12DDEDB2B73E}" srcOrd="0" destOrd="0" presId="urn:microsoft.com/office/officeart/2008/layout/LinedList"/>
    <dgm:cxn modelId="{26904394-E837-4217-959E-044F37702A5E}" type="presParOf" srcId="{8CE507C2-FDEA-4715-B002-1281B017B02C}" destId="{0A90EA0E-FA88-4103-A304-1F7F82A211CF}" srcOrd="1" destOrd="0" presId="urn:microsoft.com/office/officeart/2008/layout/LinedList"/>
    <dgm:cxn modelId="{C2219878-0367-4634-9344-2690DDFCEF8A}" type="presParOf" srcId="{8CE507C2-FDEA-4715-B002-1281B017B02C}" destId="{EE09D314-239D-4783-9B21-E70C9DA2F29C}" srcOrd="2" destOrd="0" presId="urn:microsoft.com/office/officeart/2008/layout/LinedList"/>
    <dgm:cxn modelId="{9CDBA3CB-BA1B-40AE-9B85-01C7ED44F241}" type="presParOf" srcId="{A08AA62C-E878-41A5-8CF2-7BF2B88F3394}" destId="{0140CC8C-B1D3-4A4A-8EA6-1351C04A43CE}" srcOrd="11" destOrd="0" presId="urn:microsoft.com/office/officeart/2008/layout/LinedList"/>
    <dgm:cxn modelId="{CD0784FF-F66B-4962-8CA3-62C1F93603C4}" type="presParOf" srcId="{A08AA62C-E878-41A5-8CF2-7BF2B88F3394}" destId="{79BE08E7-64F0-45C0-B2CC-F869C1D91B55}" srcOrd="12" destOrd="0" presId="urn:microsoft.com/office/officeart/2008/layout/LinedList"/>
    <dgm:cxn modelId="{01676485-3EBD-4552-83CA-8B0F7933974E}" type="presParOf" srcId="{A08AA62C-E878-41A5-8CF2-7BF2B88F3394}" destId="{99A35FF4-BAA5-4FC5-A07E-14FDD4D5276A}" srcOrd="13" destOrd="0" presId="urn:microsoft.com/office/officeart/2008/layout/LinedList"/>
    <dgm:cxn modelId="{2F91E9F8-21F7-4778-B3D2-CCFCA4D3F833}" type="presParOf" srcId="{99A35FF4-BAA5-4FC5-A07E-14FDD4D5276A}" destId="{F7ACC747-A6B0-446A-BCFF-EA6C45F25115}" srcOrd="0" destOrd="0" presId="urn:microsoft.com/office/officeart/2008/layout/LinedList"/>
    <dgm:cxn modelId="{A3FE3740-1899-4E3D-A747-58A3F03EE4C1}" type="presParOf" srcId="{99A35FF4-BAA5-4FC5-A07E-14FDD4D5276A}" destId="{EC5B4821-D469-403F-A398-65DC5325EBDD}" srcOrd="1" destOrd="0" presId="urn:microsoft.com/office/officeart/2008/layout/LinedList"/>
    <dgm:cxn modelId="{325BFDDF-80FA-41C8-848D-676CD0F5DFDC}" type="presParOf" srcId="{99A35FF4-BAA5-4FC5-A07E-14FDD4D5276A}" destId="{E0965202-2CBD-4EE1-814B-A0F18073F1FC}" srcOrd="2" destOrd="0" presId="urn:microsoft.com/office/officeart/2008/layout/LinedList"/>
    <dgm:cxn modelId="{85B2E2AC-6CC5-4EA4-A141-60249BE94A73}" type="presParOf" srcId="{A08AA62C-E878-41A5-8CF2-7BF2B88F3394}" destId="{8A3952A1-62D4-43FB-925B-FEC59CDDA75F}" srcOrd="14" destOrd="0" presId="urn:microsoft.com/office/officeart/2008/layout/LinedList"/>
    <dgm:cxn modelId="{DD6FB2DB-A6BF-4C2D-90CE-FD3F41B824ED}" type="presParOf" srcId="{A08AA62C-E878-41A5-8CF2-7BF2B88F3394}" destId="{FE328F81-A75B-4436-9E0C-9922919E353C}" srcOrd="15" destOrd="0" presId="urn:microsoft.com/office/officeart/2008/layout/LinedList"/>
    <dgm:cxn modelId="{84A192A9-B2C9-4577-B427-777A5647971D}" type="presParOf" srcId="{1E0FBF70-B135-4A79-A681-8FFACAB0EDF8}" destId="{7C203E6D-67CF-4E6A-9A07-30A4F5E721D6}" srcOrd="2" destOrd="0" presId="urn:microsoft.com/office/officeart/2008/layout/LinedList"/>
    <dgm:cxn modelId="{21643E0F-C60B-4579-88C4-AB3D8692B29B}" type="presParOf" srcId="{1E0FBF70-B135-4A79-A681-8FFACAB0EDF8}" destId="{B6150E17-C32E-4D65-A152-241350A066C2}" srcOrd="3" destOrd="0" presId="urn:microsoft.com/office/officeart/2008/layout/LinedList"/>
    <dgm:cxn modelId="{4AE58A83-F850-41F7-93B5-061014388CAB}" type="presParOf" srcId="{B6150E17-C32E-4D65-A152-241350A066C2}" destId="{B2019C26-33F1-495E-8B65-D970B8E6BFEA}" srcOrd="0" destOrd="0" presId="urn:microsoft.com/office/officeart/2008/layout/LinedList"/>
    <dgm:cxn modelId="{842E6550-BBD5-4542-AD89-978DF21FE72B}" type="presParOf" srcId="{B6150E17-C32E-4D65-A152-241350A066C2}" destId="{68E0CFBD-82C7-4DE0-902A-86247BEEF1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070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160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3"/>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2"/>
      <dgm:spPr/>
    </dgm:pt>
    <dgm:pt modelId="{7202FA8C-900E-4E70-86B9-A9189E5FF17A}" type="pres">
      <dgm:prSet presAssocID="{82B3F3CE-71E8-4F84-A6C7-61C98EA0E14C}"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2"/>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2"/>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1"/>
      <dgm:spPr/>
    </dgm:pt>
    <dgm:pt modelId="{56A51A44-ED7C-4812-A0DB-DA7B4BD1FB2A}" type="pres">
      <dgm:prSet presAssocID="{43F79B86-7361-49D0-B170-ADE4E51C4A89}" presName="vertSpace2b" presStyleCnt="0"/>
      <dgm:spPr/>
    </dgm:pt>
  </dgm:ptLst>
  <dgm:cxnLst>
    <dgm:cxn modelId="{06FDDBC2-7791-4B1B-B767-6586E47A5684}" type="presOf" srcId="{3A42D961-45AC-4EFB-9955-D5759CDE0769}" destId="{1E0FBF70-B135-4A79-A681-8FFACAB0EDF8}"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021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160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119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BA8307F3-427A-4101-9FA4-0C29E2827CB3}">
      <dgm:prSet phldrT="[Texto]" custT="1"/>
      <dgm:spPr/>
      <dgm:t>
        <a:bodyPr/>
        <a:lstStyle/>
        <a:p>
          <a:r>
            <a:rPr lang="es-CO" sz="1200" dirty="0"/>
            <a:t>331 de 2024</a:t>
          </a:r>
        </a:p>
      </dgm:t>
    </dgm:pt>
    <dgm:pt modelId="{BAFBBB78-92C1-431E-B60F-6FA67443A858}" type="parTrans" cxnId="{95D93110-FB6B-4BB9-BA03-D5276A25D649}">
      <dgm:prSet/>
      <dgm:spPr/>
      <dgm:t>
        <a:bodyPr/>
        <a:lstStyle/>
        <a:p>
          <a:endParaRPr lang="es-CO"/>
        </a:p>
      </dgm:t>
    </dgm:pt>
    <dgm:pt modelId="{7E5CB15B-FC2F-4F5B-9D7C-75AC637AD43F}" type="sibTrans" cxnId="{95D93110-FB6B-4BB9-BA03-D5276A25D649}">
      <dgm:prSet/>
      <dgm:spPr/>
      <dgm:t>
        <a:bodyPr/>
        <a:lstStyle/>
        <a:p>
          <a:endParaRPr lang="es-CO"/>
        </a:p>
      </dgm:t>
    </dgm:pt>
    <dgm:pt modelId="{569CEDE9-6EE9-4D5F-A1CE-860FD2E8FBD2}">
      <dgm:prSet phldrT="[Texto]" custT="1"/>
      <dgm:spPr/>
      <dgm:t>
        <a:bodyPr/>
        <a:lstStyle/>
        <a:p>
          <a:r>
            <a:rPr lang="es-CO" sz="1200" dirty="0"/>
            <a:t>433 de 2023</a:t>
          </a:r>
        </a:p>
      </dgm:t>
    </dgm:pt>
    <dgm:pt modelId="{7BBE5299-1E76-4811-8367-487994A7AEC2}" type="parTrans" cxnId="{B91112AD-E3A2-4780-B745-2B0574C028D5}">
      <dgm:prSet/>
      <dgm:spPr/>
      <dgm:t>
        <a:bodyPr/>
        <a:lstStyle/>
        <a:p>
          <a:endParaRPr lang="es-CO"/>
        </a:p>
      </dgm:t>
    </dgm:pt>
    <dgm:pt modelId="{40F8E49E-9D3D-4BC3-B3CD-FE692A4D94CE}" type="sibTrans" cxnId="{B91112AD-E3A2-4780-B745-2B0574C028D5}">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13907" custLinFactNeighborY="-17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6"/>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5"/>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6"/>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5"/>
      <dgm:spPr/>
    </dgm:pt>
    <dgm:pt modelId="{AB4F7ABF-3D52-4F50-9D4D-5E7E19D8CD01}" type="pres">
      <dgm:prSet presAssocID="{C275DD16-149B-48E8-9255-7DB6EA1B1E99}" presName="vertSpace2b" presStyleCnt="0"/>
      <dgm:spPr/>
    </dgm:pt>
    <dgm:pt modelId="{44E449B6-CECF-453E-A20E-42C1CFDB5CFF}" type="pres">
      <dgm:prSet presAssocID="{BA8307F3-427A-4101-9FA4-0C29E2827CB3}" presName="horz2" presStyleCnt="0"/>
      <dgm:spPr/>
    </dgm:pt>
    <dgm:pt modelId="{CE52E48D-05BB-48EE-A42E-1CF447108DC5}" type="pres">
      <dgm:prSet presAssocID="{BA8307F3-427A-4101-9FA4-0C29E2827CB3}" presName="horzSpace2" presStyleCnt="0"/>
      <dgm:spPr/>
    </dgm:pt>
    <dgm:pt modelId="{ECE7E3A1-8ADF-4030-BB64-B974796488D0}" type="pres">
      <dgm:prSet presAssocID="{BA8307F3-427A-4101-9FA4-0C29E2827CB3}" presName="tx2" presStyleLbl="revTx" presStyleIdx="4" presStyleCnt="6"/>
      <dgm:spPr/>
      <dgm:t>
        <a:bodyPr/>
        <a:lstStyle/>
        <a:p>
          <a:endParaRPr lang="es-ES"/>
        </a:p>
      </dgm:t>
    </dgm:pt>
    <dgm:pt modelId="{2887CDCB-A432-4401-89B1-25F1FCACE774}" type="pres">
      <dgm:prSet presAssocID="{BA8307F3-427A-4101-9FA4-0C29E2827CB3}" presName="vert2" presStyleCnt="0"/>
      <dgm:spPr/>
    </dgm:pt>
    <dgm:pt modelId="{DAC5D65E-06E8-46D2-B9DF-8459888ECF4E}" type="pres">
      <dgm:prSet presAssocID="{BA8307F3-427A-4101-9FA4-0C29E2827CB3}" presName="thinLine2b" presStyleLbl="callout" presStyleIdx="3" presStyleCnt="5"/>
      <dgm:spPr/>
    </dgm:pt>
    <dgm:pt modelId="{A1DE2271-349D-49E2-9770-79C7C622EEBA}" type="pres">
      <dgm:prSet presAssocID="{BA8307F3-427A-4101-9FA4-0C29E2827CB3}" presName="vertSpace2b" presStyleCnt="0"/>
      <dgm:spPr/>
    </dgm:pt>
    <dgm:pt modelId="{57AA5011-06C8-4F46-BF1C-3ECE5D42A0CE}" type="pres">
      <dgm:prSet presAssocID="{569CEDE9-6EE9-4D5F-A1CE-860FD2E8FBD2}" presName="horz2" presStyleCnt="0"/>
      <dgm:spPr/>
    </dgm:pt>
    <dgm:pt modelId="{2F1BED5B-9BE6-451E-8C47-C60648F7EC83}" type="pres">
      <dgm:prSet presAssocID="{569CEDE9-6EE9-4D5F-A1CE-860FD2E8FBD2}" presName="horzSpace2" presStyleCnt="0"/>
      <dgm:spPr/>
    </dgm:pt>
    <dgm:pt modelId="{720662E4-E05F-45E7-910A-B56E8564614D}" type="pres">
      <dgm:prSet presAssocID="{569CEDE9-6EE9-4D5F-A1CE-860FD2E8FBD2}" presName="tx2" presStyleLbl="revTx" presStyleIdx="5" presStyleCnt="6"/>
      <dgm:spPr/>
      <dgm:t>
        <a:bodyPr/>
        <a:lstStyle/>
        <a:p>
          <a:endParaRPr lang="es-ES"/>
        </a:p>
      </dgm:t>
    </dgm:pt>
    <dgm:pt modelId="{B722C255-3FE6-41F2-A2AA-9CD1E8C632E3}" type="pres">
      <dgm:prSet presAssocID="{569CEDE9-6EE9-4D5F-A1CE-860FD2E8FBD2}" presName="vert2" presStyleCnt="0"/>
      <dgm:spPr/>
    </dgm:pt>
    <dgm:pt modelId="{9E209650-8925-408B-BA0A-DB0FD9380226}" type="pres">
      <dgm:prSet presAssocID="{569CEDE9-6EE9-4D5F-A1CE-860FD2E8FBD2}" presName="thinLine2b" presStyleLbl="callout" presStyleIdx="4" presStyleCnt="5"/>
      <dgm:spPr/>
    </dgm:pt>
    <dgm:pt modelId="{3803461B-DFCA-4B14-9C32-39B0A53C8EEE}" type="pres">
      <dgm:prSet presAssocID="{569CEDE9-6EE9-4D5F-A1CE-860FD2E8FBD2}" presName="vertSpace2b"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B91112AD-E3A2-4780-B745-2B0574C028D5}" srcId="{78FA58B6-0277-4195-8EB7-DF0AB19959A8}" destId="{569CEDE9-6EE9-4D5F-A1CE-860FD2E8FBD2}" srcOrd="4" destOrd="0" parTransId="{7BBE5299-1E76-4811-8367-487994A7AEC2}" sibTransId="{40F8E49E-9D3D-4BC3-B3CD-FE692A4D94CE}"/>
    <dgm:cxn modelId="{AE8D821E-A48A-4CA1-96B4-EBCBC8823637}" type="presOf" srcId="{BA8307F3-427A-4101-9FA4-0C29E2827CB3}" destId="{ECE7E3A1-8ADF-4030-BB64-B974796488D0}" srcOrd="0" destOrd="0" presId="urn:microsoft.com/office/officeart/2008/layout/LinedList"/>
    <dgm:cxn modelId="{69963BF4-6D73-4D20-8870-137A6E1B3A87}" type="presOf" srcId="{569CEDE9-6EE9-4D5F-A1CE-860FD2E8FBD2}" destId="{720662E4-E05F-45E7-910A-B56E8564614D}"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DD24B891-859E-40EF-BCBB-D80F8289AB0C}" srcId="{3A42D961-45AC-4EFB-9955-D5759CDE0769}" destId="{78FA58B6-0277-4195-8EB7-DF0AB19959A8}" srcOrd="0" destOrd="0" parTransId="{E6A14979-C92D-4E4B-9433-028FC88EC808}" sibTransId="{C8642D24-E426-4C42-9DC6-652B6A22FA37}"/>
    <dgm:cxn modelId="{738D3E4E-F2FB-4297-8B4E-E48B47A2E0D6}" type="presOf" srcId="{C275DD16-149B-48E8-9255-7DB6EA1B1E99}" destId="{56EE7926-99AD-40E8-BD93-6944C3041171}"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05E63E1C-7747-4FB0-B0A3-85AEEBE50AD9}" srcId="{78FA58B6-0277-4195-8EB7-DF0AB19959A8}" destId="{82B3F3CE-71E8-4F84-A6C7-61C98EA0E14C}" srcOrd="1" destOrd="0" parTransId="{2DD0474A-B367-4110-B41C-AAF057FFE319}" sibTransId="{7AED795E-1AEC-40F3-B192-9A428EBA0883}"/>
    <dgm:cxn modelId="{95D93110-FB6B-4BB9-BA03-D5276A25D649}" srcId="{78FA58B6-0277-4195-8EB7-DF0AB19959A8}" destId="{BA8307F3-427A-4101-9FA4-0C29E2827CB3}" srcOrd="3" destOrd="0" parTransId="{BAFBBB78-92C1-431E-B60F-6FA67443A858}" sibTransId="{7E5CB15B-FC2F-4F5B-9D7C-75AC637AD43F}"/>
    <dgm:cxn modelId="{C2F7F454-86BA-4D7F-BA3E-FCA992B4F576}" type="presOf" srcId="{43F79B86-7361-49D0-B170-ADE4E51C4A89}" destId="{02B088DB-82FE-41F7-9B00-A2DC6020BE5A}"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9871F552-1504-42AD-8AB5-427E6759FE07}" type="presParOf" srcId="{A08AA62C-E878-41A5-8CF2-7BF2B88F3394}" destId="{44E449B6-CECF-453E-A20E-42C1CFDB5CFF}" srcOrd="10" destOrd="0" presId="urn:microsoft.com/office/officeart/2008/layout/LinedList"/>
    <dgm:cxn modelId="{ED84FAC2-8AEE-4BB0-ACD2-B923BADDC1C7}" type="presParOf" srcId="{44E449B6-CECF-453E-A20E-42C1CFDB5CFF}" destId="{CE52E48D-05BB-48EE-A42E-1CF447108DC5}" srcOrd="0" destOrd="0" presId="urn:microsoft.com/office/officeart/2008/layout/LinedList"/>
    <dgm:cxn modelId="{56A4AAC8-BB85-4387-BC42-BE99A6121AB5}" type="presParOf" srcId="{44E449B6-CECF-453E-A20E-42C1CFDB5CFF}" destId="{ECE7E3A1-8ADF-4030-BB64-B974796488D0}" srcOrd="1" destOrd="0" presId="urn:microsoft.com/office/officeart/2008/layout/LinedList"/>
    <dgm:cxn modelId="{5EE952DE-4850-4BC0-9093-484EA8406AD0}" type="presParOf" srcId="{44E449B6-CECF-453E-A20E-42C1CFDB5CFF}" destId="{2887CDCB-A432-4401-89B1-25F1FCACE774}" srcOrd="2" destOrd="0" presId="urn:microsoft.com/office/officeart/2008/layout/LinedList"/>
    <dgm:cxn modelId="{506DB73D-65C7-4049-BCC0-1E7417F8DC44}" type="presParOf" srcId="{A08AA62C-E878-41A5-8CF2-7BF2B88F3394}" destId="{DAC5D65E-06E8-46D2-B9DF-8459888ECF4E}" srcOrd="11" destOrd="0" presId="urn:microsoft.com/office/officeart/2008/layout/LinedList"/>
    <dgm:cxn modelId="{B4D47E95-AA96-4164-8057-EA67F9420D14}" type="presParOf" srcId="{A08AA62C-E878-41A5-8CF2-7BF2B88F3394}" destId="{A1DE2271-349D-49E2-9770-79C7C622EEBA}" srcOrd="12" destOrd="0" presId="urn:microsoft.com/office/officeart/2008/layout/LinedList"/>
    <dgm:cxn modelId="{63A7AA41-788D-4589-A869-36AA2E73CCB0}" type="presParOf" srcId="{A08AA62C-E878-41A5-8CF2-7BF2B88F3394}" destId="{57AA5011-06C8-4F46-BF1C-3ECE5D42A0CE}" srcOrd="13" destOrd="0" presId="urn:microsoft.com/office/officeart/2008/layout/LinedList"/>
    <dgm:cxn modelId="{F895D882-8F6C-482E-92C7-75BEE08BF5D6}" type="presParOf" srcId="{57AA5011-06C8-4F46-BF1C-3ECE5D42A0CE}" destId="{2F1BED5B-9BE6-451E-8C47-C60648F7EC83}" srcOrd="0" destOrd="0" presId="urn:microsoft.com/office/officeart/2008/layout/LinedList"/>
    <dgm:cxn modelId="{60FDA29A-9EBD-4E94-878F-F4B534FF58A0}" type="presParOf" srcId="{57AA5011-06C8-4F46-BF1C-3ECE5D42A0CE}" destId="{720662E4-E05F-45E7-910A-B56E8564614D}" srcOrd="1" destOrd="0" presId="urn:microsoft.com/office/officeart/2008/layout/LinedList"/>
    <dgm:cxn modelId="{B016D60C-20BB-4E7B-BB8C-14CD89DE797A}" type="presParOf" srcId="{57AA5011-06C8-4F46-BF1C-3ECE5D42A0CE}" destId="{B722C255-3FE6-41F2-A2AA-9CD1E8C632E3}" srcOrd="2" destOrd="0" presId="urn:microsoft.com/office/officeart/2008/layout/LinedList"/>
    <dgm:cxn modelId="{C7A4C8D8-176B-4C40-B65E-7BBF05A2E68D}" type="presParOf" srcId="{A08AA62C-E878-41A5-8CF2-7BF2B88F3394}" destId="{9E209650-8925-408B-BA0A-DB0FD9380226}" srcOrd="14" destOrd="0" presId="urn:microsoft.com/office/officeart/2008/layout/LinedList"/>
    <dgm:cxn modelId="{1E77151C-6585-4709-BBA5-D404F78E3612}" type="presParOf" srcId="{A08AA62C-E878-41A5-8CF2-7BF2B88F3394}" destId="{3803461B-DFCA-4B14-9C32-39B0A53C8EEE}" srcOrd="15"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119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225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05963B83-567C-4619-81C2-B53BC5D8D92B}">
      <dgm:prSet phldrT="[Texto]" custT="1"/>
      <dgm:spPr/>
      <dgm:t>
        <a:bodyPr/>
        <a:lstStyle/>
        <a:p>
          <a:endParaRPr lang="es-CO" sz="1200" dirty="0"/>
        </a:p>
      </dgm:t>
    </dgm:pt>
    <dgm:pt modelId="{9B1116A5-814E-4786-BA7E-18BE9BF41299}" type="parTrans" cxnId="{E6ABE4DE-7EBE-426D-9B15-736D55136D27}">
      <dgm:prSet/>
      <dgm:spPr/>
      <dgm:t>
        <a:bodyPr/>
        <a:lstStyle/>
        <a:p>
          <a:endParaRPr lang="es-CO"/>
        </a:p>
      </dgm:t>
    </dgm:pt>
    <dgm:pt modelId="{A923A721-17ED-4C63-88C8-6BB09D7CA767}" type="sibTrans" cxnId="{E6ABE4DE-7EBE-426D-9B15-736D55136D27}">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2"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1" presStyleCnt="2"/>
      <dgm:spPr/>
    </dgm:pt>
    <dgm:pt modelId="{AB4F7ABF-3D52-4F50-9D4D-5E7E19D8CD01}" type="pres">
      <dgm:prSet presAssocID="{C275DD16-149B-48E8-9255-7DB6EA1B1E99}" presName="vertSpace2b" presStyleCnt="0"/>
      <dgm:spPr/>
    </dgm:pt>
    <dgm:pt modelId="{A6110B09-F512-4C35-9573-9D50AD130261}" type="pres">
      <dgm:prSet presAssocID="{05963B83-567C-4619-81C2-B53BC5D8D92B}" presName="thickLine" presStyleLbl="alignNode1" presStyleIdx="1" presStyleCnt="2"/>
      <dgm:spPr/>
    </dgm:pt>
    <dgm:pt modelId="{57ADBB77-96C7-4D1E-8000-B66BEE6FE512}" type="pres">
      <dgm:prSet presAssocID="{05963B83-567C-4619-81C2-B53BC5D8D92B}" presName="horz1" presStyleCnt="0"/>
      <dgm:spPr/>
    </dgm:pt>
    <dgm:pt modelId="{CB606A32-13AF-4714-8CA1-5C8D3871AF53}" type="pres">
      <dgm:prSet presAssocID="{05963B83-567C-4619-81C2-B53BC5D8D92B}" presName="tx1" presStyleLbl="revTx" presStyleIdx="3" presStyleCnt="4"/>
      <dgm:spPr/>
      <dgm:t>
        <a:bodyPr/>
        <a:lstStyle/>
        <a:p>
          <a:endParaRPr lang="es-ES"/>
        </a:p>
      </dgm:t>
    </dgm:pt>
    <dgm:pt modelId="{1CCB8A0D-E976-4941-9FE5-82DB6A5CB12E}" type="pres">
      <dgm:prSet presAssocID="{05963B83-567C-4619-81C2-B53BC5D8D92B}" presName="vert1"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E6ABE4DE-7EBE-426D-9B15-736D55136D27}" srcId="{3A42D961-45AC-4EFB-9955-D5759CDE0769}" destId="{05963B83-567C-4619-81C2-B53BC5D8D92B}" srcOrd="1" destOrd="0" parTransId="{9B1116A5-814E-4786-BA7E-18BE9BF41299}" sibTransId="{A923A721-17ED-4C63-88C8-6BB09D7CA767}"/>
    <dgm:cxn modelId="{06FDDBC2-7791-4B1B-B767-6586E47A5684}" type="presOf" srcId="{3A42D961-45AC-4EFB-9955-D5759CDE0769}" destId="{1E0FBF70-B135-4A79-A681-8FFACAB0EDF8}" srcOrd="0" destOrd="0" presId="urn:microsoft.com/office/officeart/2008/layout/LinedList"/>
    <dgm:cxn modelId="{6FD18131-DEA7-4714-9674-9B306C13BF2A}" type="presOf" srcId="{05963B83-567C-4619-81C2-B53BC5D8D92B}" destId="{CB606A32-13AF-4714-8CA1-5C8D3871AF53}" srcOrd="0" destOrd="0" presId="urn:microsoft.com/office/officeart/2008/layout/LinedList"/>
    <dgm:cxn modelId="{F939E51C-56A2-45FE-89DA-0CE63FD43ACF}" srcId="{78FA58B6-0277-4195-8EB7-DF0AB19959A8}" destId="{C275DD16-149B-48E8-9255-7DB6EA1B1E99}" srcOrd="1"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976AF612-E109-4D85-89F6-44975409549B}" type="presParOf" srcId="{A08AA62C-E878-41A5-8CF2-7BF2B88F3394}" destId="{9D3E5E84-E046-4E7B-94D9-9BF2D6AD57C5}" srcOrd="4"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5" destOrd="0" presId="urn:microsoft.com/office/officeart/2008/layout/LinedList"/>
    <dgm:cxn modelId="{BB790B43-59B1-46F1-8C1A-2E508844501D}" type="presParOf" srcId="{A08AA62C-E878-41A5-8CF2-7BF2B88F3394}" destId="{AB4F7ABF-3D52-4F50-9D4D-5E7E19D8CD01}" srcOrd="6" destOrd="0" presId="urn:microsoft.com/office/officeart/2008/layout/LinedList"/>
    <dgm:cxn modelId="{69E38FFC-CFEC-4CC0-842E-D233683B6FED}" type="presParOf" srcId="{1E0FBF70-B135-4A79-A681-8FFACAB0EDF8}" destId="{A6110B09-F512-4C35-9573-9D50AD130261}" srcOrd="2" destOrd="0" presId="urn:microsoft.com/office/officeart/2008/layout/LinedList"/>
    <dgm:cxn modelId="{91CD66A2-720E-45B7-B29C-3B55FB5A220E}" type="presParOf" srcId="{1E0FBF70-B135-4A79-A681-8FFACAB0EDF8}" destId="{57ADBB77-96C7-4D1E-8000-B66BEE6FE512}" srcOrd="3" destOrd="0" presId="urn:microsoft.com/office/officeart/2008/layout/LinedList"/>
    <dgm:cxn modelId="{8ED38927-E1D2-4134-84A2-913D7864F26B}" type="presParOf" srcId="{57ADBB77-96C7-4D1E-8000-B66BEE6FE512}" destId="{CB606A32-13AF-4714-8CA1-5C8D3871AF53}" srcOrd="0" destOrd="0" presId="urn:microsoft.com/office/officeart/2008/layout/LinedList"/>
    <dgm:cxn modelId="{CDC9E901-4EFD-4DF9-9F3D-08D94B935676}" type="presParOf" srcId="{57ADBB77-96C7-4D1E-8000-B66BEE6FE512}" destId="{1CCB8A0D-E976-4941-9FE5-82DB6A5CB1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123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130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998F462E-9B02-478B-8E2A-B4623152627E}">
      <dgm:prSet phldrT="[Texto]" custT="1"/>
      <dgm:spPr/>
      <dgm:t>
        <a:bodyPr/>
        <a:lstStyle/>
        <a:p>
          <a:r>
            <a:rPr lang="es-CO" sz="1200" dirty="0"/>
            <a:t>361 de 2023</a:t>
          </a:r>
        </a:p>
      </dgm:t>
    </dgm:pt>
    <dgm:pt modelId="{E32955B6-337D-4F29-B8E6-06C82B8CBBD9}" type="parTrans" cxnId="{C6FD954B-7899-4F59-AE2D-215409198B83}">
      <dgm:prSet/>
      <dgm:spPr/>
      <dgm:t>
        <a:bodyPr/>
        <a:lstStyle/>
        <a:p>
          <a:endParaRPr lang="es-CO"/>
        </a:p>
      </dgm:t>
    </dgm:pt>
    <dgm:pt modelId="{E4BEA035-1159-4950-8664-53D8185505C9}" type="sibTrans" cxnId="{C6FD954B-7899-4F59-AE2D-215409198B83}">
      <dgm:prSet/>
      <dgm:spPr/>
      <dgm:t>
        <a:bodyPr/>
        <a:lstStyle/>
        <a:p>
          <a:endParaRPr lang="es-CO"/>
        </a:p>
      </dgm:t>
    </dgm:pt>
    <dgm:pt modelId="{804E63C6-88FE-4DFF-8506-561EC40D23AB}">
      <dgm:prSet phldrT="[Texto]" custT="1"/>
      <dgm:spPr/>
      <dgm:t>
        <a:bodyPr/>
        <a:lstStyle/>
        <a:p>
          <a:r>
            <a:rPr lang="es-CO" sz="1200" dirty="0"/>
            <a:t>386 de 2024</a:t>
          </a:r>
        </a:p>
      </dgm:t>
    </dgm:pt>
    <dgm:pt modelId="{E70C49DD-8E47-423A-B348-F21EAAAC03A7}" type="parTrans" cxnId="{869107A3-8CAD-464F-9EE8-0CBF5A17D639}">
      <dgm:prSet/>
      <dgm:spPr/>
      <dgm:t>
        <a:bodyPr/>
        <a:lstStyle/>
        <a:p>
          <a:endParaRPr lang="es-CO"/>
        </a:p>
      </dgm:t>
    </dgm:pt>
    <dgm:pt modelId="{0527B7F7-F7D3-463C-B884-9C582859962D}" type="sibTrans" cxnId="{869107A3-8CAD-464F-9EE8-0CBF5A17D63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F154DD50-0AB3-4C5B-9B92-6B46B7E50D51}" type="pres">
      <dgm:prSet presAssocID="{998F462E-9B02-478B-8E2A-B4623152627E}" presName="horz2" presStyleCnt="0"/>
      <dgm:spPr/>
    </dgm:pt>
    <dgm:pt modelId="{757E09B8-BEA6-49CD-B53F-E43D91D5EEAF}" type="pres">
      <dgm:prSet presAssocID="{998F462E-9B02-478B-8E2A-B4623152627E}" presName="horzSpace2" presStyleCnt="0"/>
      <dgm:spPr/>
    </dgm:pt>
    <dgm:pt modelId="{ED2C53AD-F3AA-444F-9620-F2F786B98149}" type="pres">
      <dgm:prSet presAssocID="{998F462E-9B02-478B-8E2A-B4623152627E}" presName="tx2" presStyleLbl="revTx" presStyleIdx="3" presStyleCnt="5"/>
      <dgm:spPr/>
      <dgm:t>
        <a:bodyPr/>
        <a:lstStyle/>
        <a:p>
          <a:endParaRPr lang="es-ES"/>
        </a:p>
      </dgm:t>
    </dgm:pt>
    <dgm:pt modelId="{F9496883-C966-41D7-8A95-F476CDBE5E57}" type="pres">
      <dgm:prSet presAssocID="{998F462E-9B02-478B-8E2A-B4623152627E}" presName="vert2" presStyleCnt="0"/>
      <dgm:spPr/>
    </dgm:pt>
    <dgm:pt modelId="{AC778638-CAF8-41D9-9879-DAEB53D3F1E9}" type="pres">
      <dgm:prSet presAssocID="{998F462E-9B02-478B-8E2A-B4623152627E}" presName="thinLine2b" presStyleLbl="callout" presStyleIdx="2" presStyleCnt="4"/>
      <dgm:spPr/>
    </dgm:pt>
    <dgm:pt modelId="{F155A3E2-2252-49E5-8C1A-DD1BBC9DB615}" type="pres">
      <dgm:prSet presAssocID="{998F462E-9B02-478B-8E2A-B4623152627E}" presName="vertSpace2b" presStyleCnt="0"/>
      <dgm:spPr/>
    </dgm:pt>
    <dgm:pt modelId="{A90E9376-7CA3-41C0-B926-1EECBB19CBAF}" type="pres">
      <dgm:prSet presAssocID="{804E63C6-88FE-4DFF-8506-561EC40D23AB}" presName="horz2" presStyleCnt="0"/>
      <dgm:spPr/>
    </dgm:pt>
    <dgm:pt modelId="{A78D1F33-740A-417C-AE58-80235BE77425}" type="pres">
      <dgm:prSet presAssocID="{804E63C6-88FE-4DFF-8506-561EC40D23AB}" presName="horzSpace2" presStyleCnt="0"/>
      <dgm:spPr/>
    </dgm:pt>
    <dgm:pt modelId="{B5AC90EE-75C8-4BA7-B72D-C0FE2C1223F0}" type="pres">
      <dgm:prSet presAssocID="{804E63C6-88FE-4DFF-8506-561EC40D23AB}" presName="tx2" presStyleLbl="revTx" presStyleIdx="4" presStyleCnt="5"/>
      <dgm:spPr/>
      <dgm:t>
        <a:bodyPr/>
        <a:lstStyle/>
        <a:p>
          <a:endParaRPr lang="es-ES"/>
        </a:p>
      </dgm:t>
    </dgm:pt>
    <dgm:pt modelId="{B3B78C56-2B52-4A95-B0E9-161CE84ED049}" type="pres">
      <dgm:prSet presAssocID="{804E63C6-88FE-4DFF-8506-561EC40D23AB}" presName="vert2" presStyleCnt="0"/>
      <dgm:spPr/>
    </dgm:pt>
    <dgm:pt modelId="{571EDB7E-46D7-4BC1-B2BD-D3998EF0D2AD}" type="pres">
      <dgm:prSet presAssocID="{804E63C6-88FE-4DFF-8506-561EC40D23AB}" presName="thinLine2b" presStyleLbl="callout" presStyleIdx="3" presStyleCnt="4"/>
      <dgm:spPr/>
    </dgm:pt>
    <dgm:pt modelId="{3BA062B7-D8FD-4796-88B2-674FCFB9571D}" type="pres">
      <dgm:prSet presAssocID="{804E63C6-88FE-4DFF-8506-561EC40D23AB}" presName="vertSpace2b" presStyleCnt="0"/>
      <dgm:spPr/>
    </dgm:pt>
  </dgm:ptLst>
  <dgm:cxnLst>
    <dgm:cxn modelId="{869107A3-8CAD-464F-9EE8-0CBF5A17D639}" srcId="{78FA58B6-0277-4195-8EB7-DF0AB19959A8}" destId="{804E63C6-88FE-4DFF-8506-561EC40D23AB}" srcOrd="3" destOrd="0" parTransId="{E70C49DD-8E47-423A-B348-F21EAAAC03A7}" sibTransId="{0527B7F7-F7D3-463C-B884-9C582859962D}"/>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C6FD954B-7899-4F59-AE2D-215409198B83}" srcId="{78FA58B6-0277-4195-8EB7-DF0AB19959A8}" destId="{998F462E-9B02-478B-8E2A-B4623152627E}" srcOrd="2" destOrd="0" parTransId="{E32955B6-337D-4F29-B8E6-06C82B8CBBD9}" sibTransId="{E4BEA035-1159-4950-8664-53D8185505C9}"/>
    <dgm:cxn modelId="{10BE0890-3EE8-421A-AC64-84F40DDB8B7D}" type="presOf" srcId="{804E63C6-88FE-4DFF-8506-561EC40D23AB}" destId="{B5AC90EE-75C8-4BA7-B72D-C0FE2C1223F0}"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54DF4AAF-544C-4623-B261-36C65BA5469F}" type="presOf" srcId="{998F462E-9B02-478B-8E2A-B4623152627E}" destId="{ED2C53AD-F3AA-444F-9620-F2F786B98149}"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5C104B34-C6D6-405E-ADE6-30BE6F2F286A}" type="presParOf" srcId="{A08AA62C-E878-41A5-8CF2-7BF2B88F3394}" destId="{F154DD50-0AB3-4C5B-9B92-6B46B7E50D51}" srcOrd="7" destOrd="0" presId="urn:microsoft.com/office/officeart/2008/layout/LinedList"/>
    <dgm:cxn modelId="{564BE68E-8161-48D1-B737-7F853E46284B}" type="presParOf" srcId="{F154DD50-0AB3-4C5B-9B92-6B46B7E50D51}" destId="{757E09B8-BEA6-49CD-B53F-E43D91D5EEAF}" srcOrd="0" destOrd="0" presId="urn:microsoft.com/office/officeart/2008/layout/LinedList"/>
    <dgm:cxn modelId="{9E9F4456-0735-40D1-9D7B-886058AF3249}" type="presParOf" srcId="{F154DD50-0AB3-4C5B-9B92-6B46B7E50D51}" destId="{ED2C53AD-F3AA-444F-9620-F2F786B98149}" srcOrd="1" destOrd="0" presId="urn:microsoft.com/office/officeart/2008/layout/LinedList"/>
    <dgm:cxn modelId="{D308D1C5-CC6C-47E3-8AA3-46808D492E02}" type="presParOf" srcId="{F154DD50-0AB3-4C5B-9B92-6B46B7E50D51}" destId="{F9496883-C966-41D7-8A95-F476CDBE5E57}" srcOrd="2" destOrd="0" presId="urn:microsoft.com/office/officeart/2008/layout/LinedList"/>
    <dgm:cxn modelId="{06E777C2-C3E0-4C72-8694-F22816B52D6B}" type="presParOf" srcId="{A08AA62C-E878-41A5-8CF2-7BF2B88F3394}" destId="{AC778638-CAF8-41D9-9879-DAEB53D3F1E9}" srcOrd="8" destOrd="0" presId="urn:microsoft.com/office/officeart/2008/layout/LinedList"/>
    <dgm:cxn modelId="{090B4070-6F3E-433B-B4FE-76F8C004736B}" type="presParOf" srcId="{A08AA62C-E878-41A5-8CF2-7BF2B88F3394}" destId="{F155A3E2-2252-49E5-8C1A-DD1BBC9DB615}" srcOrd="9" destOrd="0" presId="urn:microsoft.com/office/officeart/2008/layout/LinedList"/>
    <dgm:cxn modelId="{36C21F81-5F25-4CC9-8748-E02FA2271352}" type="presParOf" srcId="{A08AA62C-E878-41A5-8CF2-7BF2B88F3394}" destId="{A90E9376-7CA3-41C0-B926-1EECBB19CBAF}" srcOrd="10" destOrd="0" presId="urn:microsoft.com/office/officeart/2008/layout/LinedList"/>
    <dgm:cxn modelId="{0352A2AF-C463-4D2E-B060-8A008AD43A38}" type="presParOf" srcId="{A90E9376-7CA3-41C0-B926-1EECBB19CBAF}" destId="{A78D1F33-740A-417C-AE58-80235BE77425}" srcOrd="0" destOrd="0" presId="urn:microsoft.com/office/officeart/2008/layout/LinedList"/>
    <dgm:cxn modelId="{E510A670-AFCA-45A9-BF48-BFC59C7C97FE}" type="presParOf" srcId="{A90E9376-7CA3-41C0-B926-1EECBB19CBAF}" destId="{B5AC90EE-75C8-4BA7-B72D-C0FE2C1223F0}" srcOrd="1" destOrd="0" presId="urn:microsoft.com/office/officeart/2008/layout/LinedList"/>
    <dgm:cxn modelId="{F8A9CAD9-5D0D-4923-8860-D9D31B0E765C}" type="presParOf" srcId="{A90E9376-7CA3-41C0-B926-1EECBB19CBAF}" destId="{B3B78C56-2B52-4A95-B0E9-161CE84ED049}" srcOrd="2" destOrd="0" presId="urn:microsoft.com/office/officeart/2008/layout/LinedList"/>
    <dgm:cxn modelId="{310EFF40-BDAB-4446-B256-1EF841263438}" type="presParOf" srcId="{A08AA62C-E878-41A5-8CF2-7BF2B88F3394}" destId="{571EDB7E-46D7-4BC1-B2BD-D3998EF0D2AD}" srcOrd="11" destOrd="0" presId="urn:microsoft.com/office/officeart/2008/layout/LinedList"/>
    <dgm:cxn modelId="{62E8CA3E-506F-4E5A-B748-3843656B2772}" type="presParOf" srcId="{A08AA62C-E878-41A5-8CF2-7BF2B88F3394}" destId="{3BA062B7-D8FD-4796-88B2-674FCFB9571D}"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42D37833-EF40-43DF-A7DF-C631F0E730CB}">
      <dgm:prSet phldrT="[Texto]" custT="1"/>
      <dgm:spPr/>
      <dgm:t>
        <a:bodyPr/>
        <a:lstStyle/>
        <a:p>
          <a:r>
            <a:rPr lang="es-CO" sz="1200" dirty="0"/>
            <a:t>204 de 2023</a:t>
          </a:r>
        </a:p>
      </dgm:t>
    </dgm:pt>
    <dgm:pt modelId="{4EA8550B-1706-418A-86C1-7E3A695DD4A8}" type="parTrans" cxnId="{68B6D3B0-64AD-4F52-826B-B9A58BCFC344}">
      <dgm:prSet/>
      <dgm:spPr/>
      <dgm:t>
        <a:bodyPr/>
        <a:lstStyle/>
        <a:p>
          <a:endParaRPr lang="es-CO"/>
        </a:p>
      </dgm:t>
    </dgm:pt>
    <dgm:pt modelId="{56214E0E-0761-4810-B51C-406455FA428B}" type="sibTrans" cxnId="{68B6D3B0-64AD-4F52-826B-B9A58BCFC344}">
      <dgm:prSet/>
      <dgm:spPr/>
      <dgm:t>
        <a:bodyPr/>
        <a:lstStyle/>
        <a:p>
          <a:endParaRPr lang="es-CO"/>
        </a:p>
      </dgm:t>
    </dgm:pt>
    <dgm:pt modelId="{194F3BFB-E8DC-4E0A-9B28-9CE149C1373A}">
      <dgm:prSet phldrT="[Texto]" custT="1"/>
      <dgm:spPr/>
      <dgm:t>
        <a:bodyPr/>
        <a:lstStyle/>
        <a:p>
          <a:r>
            <a:rPr lang="es-CO" sz="1200" dirty="0"/>
            <a:t>331 de 2023</a:t>
          </a:r>
        </a:p>
      </dgm:t>
    </dgm:pt>
    <dgm:pt modelId="{8F2F5EC6-8E55-4702-8C61-7133B2932BF9}" type="parTrans" cxnId="{F0B64A7A-A4A3-4345-8E42-11A548CA8311}">
      <dgm:prSet/>
      <dgm:spPr/>
      <dgm:t>
        <a:bodyPr/>
        <a:lstStyle/>
        <a:p>
          <a:endParaRPr lang="es-CO"/>
        </a:p>
      </dgm:t>
    </dgm:pt>
    <dgm:pt modelId="{30EA7632-3431-4731-AB2A-4F4FAB895935}" type="sibTrans" cxnId="{F0B64A7A-A4A3-4345-8E42-11A548CA8311}">
      <dgm:prSet/>
      <dgm:spPr/>
      <dgm:t>
        <a:bodyPr/>
        <a:lstStyle/>
        <a:p>
          <a:endParaRPr lang="es-CO"/>
        </a:p>
      </dgm:t>
    </dgm:pt>
    <dgm:pt modelId="{90F86C0C-1CA3-4985-89DE-3F0365DF7D1D}">
      <dgm:prSet phldrT="[Texto]" custT="1"/>
      <dgm:spPr/>
      <dgm:t>
        <a:bodyPr/>
        <a:lstStyle/>
        <a:p>
          <a:r>
            <a:rPr lang="es-CO" sz="1200" dirty="0"/>
            <a:t>         433 de 2023</a:t>
          </a:r>
        </a:p>
      </dgm:t>
    </dgm:pt>
    <dgm:pt modelId="{B8ABE6D6-B268-487F-9D34-D9C8890BF240}" type="parTrans" cxnId="{F2F5BE33-F154-4197-B236-DAD68ADE8AB3}">
      <dgm:prSet/>
      <dgm:spPr/>
      <dgm:t>
        <a:bodyPr/>
        <a:lstStyle/>
        <a:p>
          <a:endParaRPr lang="es-CO"/>
        </a:p>
      </dgm:t>
    </dgm:pt>
    <dgm:pt modelId="{B3FF731B-FFCA-4044-BCB3-F00164399D58}" type="sibTrans" cxnId="{F2F5BE33-F154-4197-B236-DAD68ADE8AB3}">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6A823B24-CC15-4A43-BE44-404A71903BE3}" type="pres">
      <dgm:prSet presAssocID="{42D37833-EF40-43DF-A7DF-C631F0E730CB}" presName="horz2" presStyleCnt="0"/>
      <dgm:spPr/>
    </dgm:pt>
    <dgm:pt modelId="{C0697984-4D9F-4099-8632-AB2829AA5139}" type="pres">
      <dgm:prSet presAssocID="{42D37833-EF40-43DF-A7DF-C631F0E730CB}" presName="horzSpace2" presStyleCnt="0"/>
      <dgm:spPr/>
    </dgm:pt>
    <dgm:pt modelId="{389AB163-4C99-45DD-8FB3-43D93ED0FA1D}" type="pres">
      <dgm:prSet presAssocID="{42D37833-EF40-43DF-A7DF-C631F0E730CB}" presName="tx2" presStyleLbl="revTx" presStyleIdx="2" presStyleCnt="5"/>
      <dgm:spPr/>
      <dgm:t>
        <a:bodyPr/>
        <a:lstStyle/>
        <a:p>
          <a:endParaRPr lang="es-ES"/>
        </a:p>
      </dgm:t>
    </dgm:pt>
    <dgm:pt modelId="{5959BAE1-0767-4F26-AF1C-3FCDC8424858}" type="pres">
      <dgm:prSet presAssocID="{42D37833-EF40-43DF-A7DF-C631F0E730CB}" presName="vert2" presStyleCnt="0"/>
      <dgm:spPr/>
    </dgm:pt>
    <dgm:pt modelId="{678D859D-6BD2-4580-82E8-7D68B0AE9363}" type="pres">
      <dgm:prSet presAssocID="{42D37833-EF40-43DF-A7DF-C631F0E730CB}" presName="thinLine2b" presStyleLbl="callout" presStyleIdx="1" presStyleCnt="3"/>
      <dgm:spPr/>
    </dgm:pt>
    <dgm:pt modelId="{483DBDB7-FDA6-4224-96C1-38BDFC9CE350}" type="pres">
      <dgm:prSet presAssocID="{42D37833-EF40-43DF-A7DF-C631F0E730CB}" presName="vertSpace2b" presStyleCnt="0"/>
      <dgm:spPr/>
    </dgm:pt>
    <dgm:pt modelId="{C3AC0672-9638-4058-B3FE-A71E0748BEC2}" type="pres">
      <dgm:prSet presAssocID="{194F3BFB-E8DC-4E0A-9B28-9CE149C1373A}" presName="horz2" presStyleCnt="0"/>
      <dgm:spPr/>
    </dgm:pt>
    <dgm:pt modelId="{D59582F9-EA77-45C7-85A7-012AF2E88137}" type="pres">
      <dgm:prSet presAssocID="{194F3BFB-E8DC-4E0A-9B28-9CE149C1373A}" presName="horzSpace2" presStyleCnt="0"/>
      <dgm:spPr/>
    </dgm:pt>
    <dgm:pt modelId="{F7228E90-B9F2-44F6-928F-0EB88135E201}" type="pres">
      <dgm:prSet presAssocID="{194F3BFB-E8DC-4E0A-9B28-9CE149C1373A}" presName="tx2" presStyleLbl="revTx" presStyleIdx="3" presStyleCnt="5"/>
      <dgm:spPr/>
      <dgm:t>
        <a:bodyPr/>
        <a:lstStyle/>
        <a:p>
          <a:endParaRPr lang="es-ES"/>
        </a:p>
      </dgm:t>
    </dgm:pt>
    <dgm:pt modelId="{C187C06C-B2EF-448D-9DF5-8BD53FEC4A06}" type="pres">
      <dgm:prSet presAssocID="{194F3BFB-E8DC-4E0A-9B28-9CE149C1373A}" presName="vert2" presStyleCnt="0"/>
      <dgm:spPr/>
    </dgm:pt>
    <dgm:pt modelId="{AAB3E84C-AA95-4183-9D40-0289FD8C5F3F}" type="pres">
      <dgm:prSet presAssocID="{194F3BFB-E8DC-4E0A-9B28-9CE149C1373A}" presName="thinLine2b" presStyleLbl="callout" presStyleIdx="2" presStyleCnt="3"/>
      <dgm:spPr/>
    </dgm:pt>
    <dgm:pt modelId="{C500CE52-81F9-41EF-8E6B-3508D1DE3903}" type="pres">
      <dgm:prSet presAssocID="{194F3BFB-E8DC-4E0A-9B28-9CE149C1373A}" presName="vertSpace2b" presStyleCnt="0"/>
      <dgm:spPr/>
    </dgm:pt>
    <dgm:pt modelId="{7C203E6D-67CF-4E6A-9A07-30A4F5E721D6}" type="pres">
      <dgm:prSet presAssocID="{90F86C0C-1CA3-4985-89DE-3F0365DF7D1D}" presName="thickLine" presStyleLbl="alignNode1" presStyleIdx="1" presStyleCnt="2"/>
      <dgm:spPr/>
    </dgm:pt>
    <dgm:pt modelId="{B6150E17-C32E-4D65-A152-241350A066C2}" type="pres">
      <dgm:prSet presAssocID="{90F86C0C-1CA3-4985-89DE-3F0365DF7D1D}" presName="horz1" presStyleCnt="0"/>
      <dgm:spPr/>
    </dgm:pt>
    <dgm:pt modelId="{B2019C26-33F1-495E-8B65-D970B8E6BFEA}" type="pres">
      <dgm:prSet presAssocID="{90F86C0C-1CA3-4985-89DE-3F0365DF7D1D}" presName="tx1" presStyleLbl="revTx" presStyleIdx="4" presStyleCnt="5" custScaleX="500000"/>
      <dgm:spPr/>
      <dgm:t>
        <a:bodyPr/>
        <a:lstStyle/>
        <a:p>
          <a:endParaRPr lang="es-ES"/>
        </a:p>
      </dgm:t>
    </dgm:pt>
    <dgm:pt modelId="{68E0CFBD-82C7-4DE0-902A-86247BEEF101}" type="pres">
      <dgm:prSet presAssocID="{90F86C0C-1CA3-4985-89DE-3F0365DF7D1D}" presName="vert1"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F2F5BE33-F154-4197-B236-DAD68ADE8AB3}" srcId="{3A42D961-45AC-4EFB-9955-D5759CDE0769}" destId="{90F86C0C-1CA3-4985-89DE-3F0365DF7D1D}" srcOrd="1" destOrd="0" parTransId="{B8ABE6D6-B268-487F-9D34-D9C8890BF240}" sibTransId="{B3FF731B-FFCA-4044-BCB3-F00164399D58}"/>
    <dgm:cxn modelId="{4FD03867-A066-442D-9111-6301401DA6C1}" type="presOf" srcId="{78FA58B6-0277-4195-8EB7-DF0AB19959A8}" destId="{110D6434-45E0-4E4E-8926-4990EEDCDE72}" srcOrd="0" destOrd="0" presId="urn:microsoft.com/office/officeart/2008/layout/LinedList"/>
    <dgm:cxn modelId="{468C86F6-0DB3-41C2-BF3C-1A7A9E2EBDF3}" type="presOf" srcId="{42D37833-EF40-43DF-A7DF-C631F0E730CB}" destId="{389AB163-4C99-45DD-8FB3-43D93ED0FA1D}"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F0B64A7A-A4A3-4345-8E42-11A548CA8311}" srcId="{78FA58B6-0277-4195-8EB7-DF0AB19959A8}" destId="{194F3BFB-E8DC-4E0A-9B28-9CE149C1373A}" srcOrd="2" destOrd="0" parTransId="{8F2F5EC6-8E55-4702-8C61-7133B2932BF9}" sibTransId="{30EA7632-3431-4731-AB2A-4F4FAB895935}"/>
    <dgm:cxn modelId="{0AF888CF-A46A-4988-A1DE-A54895BF650C}" type="presOf" srcId="{194F3BFB-E8DC-4E0A-9B28-9CE149C1373A}" destId="{F7228E90-B9F2-44F6-928F-0EB88135E20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18221F6D-0B9F-46C8-99D3-1EDF9AF40323}" type="presOf" srcId="{90F86C0C-1CA3-4985-89DE-3F0365DF7D1D}" destId="{B2019C26-33F1-495E-8B65-D970B8E6BFEA}" srcOrd="0" destOrd="0" presId="urn:microsoft.com/office/officeart/2008/layout/LinedList"/>
    <dgm:cxn modelId="{68B6D3B0-64AD-4F52-826B-B9A58BCFC344}" srcId="{78FA58B6-0277-4195-8EB7-DF0AB19959A8}" destId="{42D37833-EF40-43DF-A7DF-C631F0E730CB}" srcOrd="1" destOrd="0" parTransId="{4EA8550B-1706-418A-86C1-7E3A695DD4A8}" sibTransId="{56214E0E-0761-4810-B51C-406455FA428B}"/>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EC6F74F-33CF-4081-8D6F-1B7C114A5CFD}" type="presParOf" srcId="{A08AA62C-E878-41A5-8CF2-7BF2B88F3394}" destId="{6A823B24-CC15-4A43-BE44-404A71903BE3}" srcOrd="4" destOrd="0" presId="urn:microsoft.com/office/officeart/2008/layout/LinedList"/>
    <dgm:cxn modelId="{26DB50B9-2613-4876-A163-A27D41D87DBD}" type="presParOf" srcId="{6A823B24-CC15-4A43-BE44-404A71903BE3}" destId="{C0697984-4D9F-4099-8632-AB2829AA5139}" srcOrd="0" destOrd="0" presId="urn:microsoft.com/office/officeart/2008/layout/LinedList"/>
    <dgm:cxn modelId="{F815BBE3-2E88-466B-97C0-DB05F92DF867}" type="presParOf" srcId="{6A823B24-CC15-4A43-BE44-404A71903BE3}" destId="{389AB163-4C99-45DD-8FB3-43D93ED0FA1D}" srcOrd="1" destOrd="0" presId="urn:microsoft.com/office/officeart/2008/layout/LinedList"/>
    <dgm:cxn modelId="{A6AE0FD8-68A5-47A7-8B64-1059CD6CFFCF}" type="presParOf" srcId="{6A823B24-CC15-4A43-BE44-404A71903BE3}" destId="{5959BAE1-0767-4F26-AF1C-3FCDC8424858}" srcOrd="2" destOrd="0" presId="urn:microsoft.com/office/officeart/2008/layout/LinedList"/>
    <dgm:cxn modelId="{0779302F-7C3A-4EA5-83DF-AC3008AFAC8D}" type="presParOf" srcId="{A08AA62C-E878-41A5-8CF2-7BF2B88F3394}" destId="{678D859D-6BD2-4580-82E8-7D68B0AE9363}" srcOrd="5" destOrd="0" presId="urn:microsoft.com/office/officeart/2008/layout/LinedList"/>
    <dgm:cxn modelId="{30BC56B9-4F12-4801-8568-07030E59E035}" type="presParOf" srcId="{A08AA62C-E878-41A5-8CF2-7BF2B88F3394}" destId="{483DBDB7-FDA6-4224-96C1-38BDFC9CE350}" srcOrd="6" destOrd="0" presId="urn:microsoft.com/office/officeart/2008/layout/LinedList"/>
    <dgm:cxn modelId="{3A426C6C-D69E-4BA1-8A1A-CFF7D51CF582}" type="presParOf" srcId="{A08AA62C-E878-41A5-8CF2-7BF2B88F3394}" destId="{C3AC0672-9638-4058-B3FE-A71E0748BEC2}" srcOrd="7" destOrd="0" presId="urn:microsoft.com/office/officeart/2008/layout/LinedList"/>
    <dgm:cxn modelId="{8747C453-751A-4BC2-87E0-21D2DF6EEB15}" type="presParOf" srcId="{C3AC0672-9638-4058-B3FE-A71E0748BEC2}" destId="{D59582F9-EA77-45C7-85A7-012AF2E88137}" srcOrd="0" destOrd="0" presId="urn:microsoft.com/office/officeart/2008/layout/LinedList"/>
    <dgm:cxn modelId="{43B1C5D5-5780-4FC0-8FE8-27EF21A34E57}" type="presParOf" srcId="{C3AC0672-9638-4058-B3FE-A71E0748BEC2}" destId="{F7228E90-B9F2-44F6-928F-0EB88135E201}" srcOrd="1" destOrd="0" presId="urn:microsoft.com/office/officeart/2008/layout/LinedList"/>
    <dgm:cxn modelId="{34C538D4-0AE9-4182-94E3-7C2F8A78D5DD}" type="presParOf" srcId="{C3AC0672-9638-4058-B3FE-A71E0748BEC2}" destId="{C187C06C-B2EF-448D-9DF5-8BD53FEC4A06}" srcOrd="2" destOrd="0" presId="urn:microsoft.com/office/officeart/2008/layout/LinedList"/>
    <dgm:cxn modelId="{16729E6C-DE05-4BC3-8F20-57840D4774C7}" type="presParOf" srcId="{A08AA62C-E878-41A5-8CF2-7BF2B88F3394}" destId="{AAB3E84C-AA95-4183-9D40-0289FD8C5F3F}" srcOrd="8" destOrd="0" presId="urn:microsoft.com/office/officeart/2008/layout/LinedList"/>
    <dgm:cxn modelId="{80903C1F-B507-4BAC-AEE8-DB7FE802D529}" type="presParOf" srcId="{A08AA62C-E878-41A5-8CF2-7BF2B88F3394}" destId="{C500CE52-81F9-41EF-8E6B-3508D1DE3903}" srcOrd="9" destOrd="0" presId="urn:microsoft.com/office/officeart/2008/layout/LinedList"/>
    <dgm:cxn modelId="{84A192A9-B2C9-4577-B427-777A5647971D}" type="presParOf" srcId="{1E0FBF70-B135-4A79-A681-8FFACAB0EDF8}" destId="{7C203E6D-67CF-4E6A-9A07-30A4F5E721D6}" srcOrd="2" destOrd="0" presId="urn:microsoft.com/office/officeart/2008/layout/LinedList"/>
    <dgm:cxn modelId="{21643E0F-C60B-4579-88C4-AB3D8692B29B}" type="presParOf" srcId="{1E0FBF70-B135-4A79-A681-8FFACAB0EDF8}" destId="{B6150E17-C32E-4D65-A152-241350A066C2}" srcOrd="3" destOrd="0" presId="urn:microsoft.com/office/officeart/2008/layout/LinedList"/>
    <dgm:cxn modelId="{4AE58A83-F850-41F7-93B5-061014388CAB}" type="presParOf" srcId="{B6150E17-C32E-4D65-A152-241350A066C2}" destId="{B2019C26-33F1-495E-8B65-D970B8E6BFEA}" srcOrd="0" destOrd="0" presId="urn:microsoft.com/office/officeart/2008/layout/LinedList"/>
    <dgm:cxn modelId="{842E6550-BBD5-4542-AD89-978DF21FE72B}" type="presParOf" srcId="{B6150E17-C32E-4D65-A152-241350A066C2}" destId="{68E0CFBD-82C7-4DE0-902A-86247BEEF101}"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331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endParaRPr lang="es-CO" sz="1200" dirty="0"/>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05963B83-567C-4619-81C2-B53BC5D8D92B}">
      <dgm:prSet phldrT="[Texto]" custT="1"/>
      <dgm:spPr/>
      <dgm:t>
        <a:bodyPr/>
        <a:lstStyle/>
        <a:p>
          <a:endParaRPr lang="es-CO" sz="1200" dirty="0"/>
        </a:p>
      </dgm:t>
    </dgm:pt>
    <dgm:pt modelId="{9B1116A5-814E-4786-BA7E-18BE9BF41299}" type="parTrans" cxnId="{E6ABE4DE-7EBE-426D-9B15-736D55136D27}">
      <dgm:prSet/>
      <dgm:spPr/>
      <dgm:t>
        <a:bodyPr/>
        <a:lstStyle/>
        <a:p>
          <a:endParaRPr lang="es-CO"/>
        </a:p>
      </dgm:t>
    </dgm:pt>
    <dgm:pt modelId="{A923A721-17ED-4C63-88C8-6BB09D7CA767}" type="sibTrans" cxnId="{E6ABE4DE-7EBE-426D-9B15-736D55136D27}">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2" presStyleCnt="4"/>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1" presStyleCnt="2"/>
      <dgm:spPr/>
    </dgm:pt>
    <dgm:pt modelId="{AB4F7ABF-3D52-4F50-9D4D-5E7E19D8CD01}" type="pres">
      <dgm:prSet presAssocID="{C275DD16-149B-48E8-9255-7DB6EA1B1E99}" presName="vertSpace2b" presStyleCnt="0"/>
      <dgm:spPr/>
    </dgm:pt>
    <dgm:pt modelId="{A6110B09-F512-4C35-9573-9D50AD130261}" type="pres">
      <dgm:prSet presAssocID="{05963B83-567C-4619-81C2-B53BC5D8D92B}" presName="thickLine" presStyleLbl="alignNode1" presStyleIdx="1" presStyleCnt="2"/>
      <dgm:spPr/>
    </dgm:pt>
    <dgm:pt modelId="{57ADBB77-96C7-4D1E-8000-B66BEE6FE512}" type="pres">
      <dgm:prSet presAssocID="{05963B83-567C-4619-81C2-B53BC5D8D92B}" presName="horz1" presStyleCnt="0"/>
      <dgm:spPr/>
    </dgm:pt>
    <dgm:pt modelId="{CB606A32-13AF-4714-8CA1-5C8D3871AF53}" type="pres">
      <dgm:prSet presAssocID="{05963B83-567C-4619-81C2-B53BC5D8D92B}" presName="tx1" presStyleLbl="revTx" presStyleIdx="3" presStyleCnt="4"/>
      <dgm:spPr/>
      <dgm:t>
        <a:bodyPr/>
        <a:lstStyle/>
        <a:p>
          <a:endParaRPr lang="es-ES"/>
        </a:p>
      </dgm:t>
    </dgm:pt>
    <dgm:pt modelId="{1CCB8A0D-E976-4941-9FE5-82DB6A5CB12E}" type="pres">
      <dgm:prSet presAssocID="{05963B83-567C-4619-81C2-B53BC5D8D92B}" presName="vert1"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E6ABE4DE-7EBE-426D-9B15-736D55136D27}" srcId="{3A42D961-45AC-4EFB-9955-D5759CDE0769}" destId="{05963B83-567C-4619-81C2-B53BC5D8D92B}" srcOrd="1" destOrd="0" parTransId="{9B1116A5-814E-4786-BA7E-18BE9BF41299}" sibTransId="{A923A721-17ED-4C63-88C8-6BB09D7CA767}"/>
    <dgm:cxn modelId="{06FDDBC2-7791-4B1B-B767-6586E47A5684}" type="presOf" srcId="{3A42D961-45AC-4EFB-9955-D5759CDE0769}" destId="{1E0FBF70-B135-4A79-A681-8FFACAB0EDF8}" srcOrd="0" destOrd="0" presId="urn:microsoft.com/office/officeart/2008/layout/LinedList"/>
    <dgm:cxn modelId="{6FD18131-DEA7-4714-9674-9B306C13BF2A}" type="presOf" srcId="{05963B83-567C-4619-81C2-B53BC5D8D92B}" destId="{CB606A32-13AF-4714-8CA1-5C8D3871AF53}" srcOrd="0" destOrd="0" presId="urn:microsoft.com/office/officeart/2008/layout/LinedList"/>
    <dgm:cxn modelId="{F939E51C-56A2-45FE-89DA-0CE63FD43ACF}" srcId="{78FA58B6-0277-4195-8EB7-DF0AB19959A8}" destId="{C275DD16-149B-48E8-9255-7DB6EA1B1E99}" srcOrd="1"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976AF612-E109-4D85-89F6-44975409549B}" type="presParOf" srcId="{A08AA62C-E878-41A5-8CF2-7BF2B88F3394}" destId="{9D3E5E84-E046-4E7B-94D9-9BF2D6AD57C5}" srcOrd="4"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5" destOrd="0" presId="urn:microsoft.com/office/officeart/2008/layout/LinedList"/>
    <dgm:cxn modelId="{BB790B43-59B1-46F1-8C1A-2E508844501D}" type="presParOf" srcId="{A08AA62C-E878-41A5-8CF2-7BF2B88F3394}" destId="{AB4F7ABF-3D52-4F50-9D4D-5E7E19D8CD01}" srcOrd="6" destOrd="0" presId="urn:microsoft.com/office/officeart/2008/layout/LinedList"/>
    <dgm:cxn modelId="{69E38FFC-CFEC-4CC0-842E-D233683B6FED}" type="presParOf" srcId="{1E0FBF70-B135-4A79-A681-8FFACAB0EDF8}" destId="{A6110B09-F512-4C35-9573-9D50AD130261}" srcOrd="2" destOrd="0" presId="urn:microsoft.com/office/officeart/2008/layout/LinedList"/>
    <dgm:cxn modelId="{91CD66A2-720E-45B7-B29C-3B55FB5A220E}" type="presParOf" srcId="{1E0FBF70-B135-4A79-A681-8FFACAB0EDF8}" destId="{57ADBB77-96C7-4D1E-8000-B66BEE6FE512}" srcOrd="3" destOrd="0" presId="urn:microsoft.com/office/officeart/2008/layout/LinedList"/>
    <dgm:cxn modelId="{8ED38927-E1D2-4134-84A2-913D7864F26B}" type="presParOf" srcId="{57ADBB77-96C7-4D1E-8000-B66BEE6FE512}" destId="{CB606A32-13AF-4714-8CA1-5C8D3871AF53}" srcOrd="0" destOrd="0" presId="urn:microsoft.com/office/officeart/2008/layout/LinedList"/>
    <dgm:cxn modelId="{CDC9E901-4EFD-4DF9-9F3D-08D94B935676}" type="presParOf" srcId="{57ADBB77-96C7-4D1E-8000-B66BEE6FE512}" destId="{1CCB8A0D-E976-4941-9FE5-82DB6A5CB12E}" srcOrd="1" destOrd="0" presId="urn:microsoft.com/office/officeart/2008/layout/Lin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014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42D37833-EF40-43DF-A7DF-C631F0E730CB}">
      <dgm:prSet phldrT="[Texto]" custT="1"/>
      <dgm:spPr/>
      <dgm:t>
        <a:bodyPr/>
        <a:lstStyle/>
        <a:p>
          <a:r>
            <a:rPr lang="es-CO" sz="1200" dirty="0"/>
            <a:t>204 de 2023</a:t>
          </a:r>
        </a:p>
      </dgm:t>
    </dgm:pt>
    <dgm:pt modelId="{4EA8550B-1706-418A-86C1-7E3A695DD4A8}" type="parTrans" cxnId="{68B6D3B0-64AD-4F52-826B-B9A58BCFC344}">
      <dgm:prSet/>
      <dgm:spPr/>
      <dgm:t>
        <a:bodyPr/>
        <a:lstStyle/>
        <a:p>
          <a:endParaRPr lang="es-CO"/>
        </a:p>
      </dgm:t>
    </dgm:pt>
    <dgm:pt modelId="{56214E0E-0761-4810-B51C-406455FA428B}" type="sibTrans" cxnId="{68B6D3B0-64AD-4F52-826B-B9A58BCFC344}">
      <dgm:prSet/>
      <dgm:spPr/>
      <dgm:t>
        <a:bodyPr/>
        <a:lstStyle/>
        <a:p>
          <a:endParaRPr lang="es-CO"/>
        </a:p>
      </dgm:t>
    </dgm:pt>
    <dgm:pt modelId="{194F3BFB-E8DC-4E0A-9B28-9CE149C1373A}">
      <dgm:prSet phldrT="[Texto]" custT="1"/>
      <dgm:spPr/>
      <dgm:t>
        <a:bodyPr/>
        <a:lstStyle/>
        <a:p>
          <a:r>
            <a:rPr lang="es-CO" sz="1200" dirty="0"/>
            <a:t>331 de 2023</a:t>
          </a:r>
        </a:p>
      </dgm:t>
    </dgm:pt>
    <dgm:pt modelId="{8F2F5EC6-8E55-4702-8C61-7133B2932BF9}" type="parTrans" cxnId="{F0B64A7A-A4A3-4345-8E42-11A548CA8311}">
      <dgm:prSet/>
      <dgm:spPr/>
      <dgm:t>
        <a:bodyPr/>
        <a:lstStyle/>
        <a:p>
          <a:endParaRPr lang="es-CO"/>
        </a:p>
      </dgm:t>
    </dgm:pt>
    <dgm:pt modelId="{30EA7632-3431-4731-AB2A-4F4FAB895935}" type="sibTrans" cxnId="{F0B64A7A-A4A3-4345-8E42-11A548CA8311}">
      <dgm:prSet/>
      <dgm:spPr/>
      <dgm:t>
        <a:bodyPr/>
        <a:lstStyle/>
        <a:p>
          <a:endParaRPr lang="es-CO"/>
        </a:p>
      </dgm:t>
    </dgm:pt>
    <dgm:pt modelId="{90F86C0C-1CA3-4985-89DE-3F0365DF7D1D}">
      <dgm:prSet phldrT="[Texto]" custT="1"/>
      <dgm:spPr/>
      <dgm:t>
        <a:bodyPr/>
        <a:lstStyle/>
        <a:p>
          <a:r>
            <a:rPr lang="es-CO" sz="1200" dirty="0"/>
            <a:t>         433 de 2023</a:t>
          </a:r>
        </a:p>
        <a:p>
          <a:endParaRPr lang="es-CO" sz="1200" dirty="0"/>
        </a:p>
      </dgm:t>
    </dgm:pt>
    <dgm:pt modelId="{B8ABE6D6-B268-487F-9D34-D9C8890BF240}" type="parTrans" cxnId="{F2F5BE33-F154-4197-B236-DAD68ADE8AB3}">
      <dgm:prSet/>
      <dgm:spPr/>
      <dgm:t>
        <a:bodyPr/>
        <a:lstStyle/>
        <a:p>
          <a:endParaRPr lang="es-CO"/>
        </a:p>
      </dgm:t>
    </dgm:pt>
    <dgm:pt modelId="{B3FF731B-FFCA-4044-BCB3-F00164399D58}" type="sibTrans" cxnId="{F2F5BE33-F154-4197-B236-DAD68ADE8AB3}">
      <dgm:prSet/>
      <dgm:spPr/>
      <dgm:t>
        <a:bodyPr/>
        <a:lstStyle/>
        <a:p>
          <a:endParaRPr lang="es-CO"/>
        </a:p>
      </dgm:t>
    </dgm:pt>
    <dgm:pt modelId="{3F32C3E9-4A03-4F9C-BE6A-B0A24838CE95}">
      <dgm:prSet phldrT="[Texto]" custT="1"/>
      <dgm:spPr/>
      <dgm:t>
        <a:bodyPr/>
        <a:lstStyle/>
        <a:p>
          <a:r>
            <a:rPr lang="es-CO" sz="1200" dirty="0"/>
            <a:t>395 de 2023</a:t>
          </a:r>
        </a:p>
      </dgm:t>
    </dgm:pt>
    <dgm:pt modelId="{7D47A5D1-C1DC-4F43-94BA-8F58ADD5E97D}" type="parTrans" cxnId="{3C8DF6FD-7068-4DD7-A24A-6888BE5C9F99}">
      <dgm:prSet/>
      <dgm:spPr/>
      <dgm:t>
        <a:bodyPr/>
        <a:lstStyle/>
        <a:p>
          <a:endParaRPr lang="es-CO"/>
        </a:p>
      </dgm:t>
    </dgm:pt>
    <dgm:pt modelId="{5BABEEB9-2415-454F-801A-846D3B802C3F}" type="sibTrans" cxnId="{3C8DF6FD-7068-4DD7-A24A-6888BE5C9F9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6A823B24-CC15-4A43-BE44-404A71903BE3}" type="pres">
      <dgm:prSet presAssocID="{42D37833-EF40-43DF-A7DF-C631F0E730CB}" presName="horz2" presStyleCnt="0"/>
      <dgm:spPr/>
    </dgm:pt>
    <dgm:pt modelId="{C0697984-4D9F-4099-8632-AB2829AA5139}" type="pres">
      <dgm:prSet presAssocID="{42D37833-EF40-43DF-A7DF-C631F0E730CB}" presName="horzSpace2" presStyleCnt="0"/>
      <dgm:spPr/>
    </dgm:pt>
    <dgm:pt modelId="{389AB163-4C99-45DD-8FB3-43D93ED0FA1D}" type="pres">
      <dgm:prSet presAssocID="{42D37833-EF40-43DF-A7DF-C631F0E730CB}" presName="tx2" presStyleLbl="revTx" presStyleIdx="2" presStyleCnt="6"/>
      <dgm:spPr/>
      <dgm:t>
        <a:bodyPr/>
        <a:lstStyle/>
        <a:p>
          <a:endParaRPr lang="es-ES"/>
        </a:p>
      </dgm:t>
    </dgm:pt>
    <dgm:pt modelId="{5959BAE1-0767-4F26-AF1C-3FCDC8424858}" type="pres">
      <dgm:prSet presAssocID="{42D37833-EF40-43DF-A7DF-C631F0E730CB}" presName="vert2" presStyleCnt="0"/>
      <dgm:spPr/>
    </dgm:pt>
    <dgm:pt modelId="{678D859D-6BD2-4580-82E8-7D68B0AE9363}" type="pres">
      <dgm:prSet presAssocID="{42D37833-EF40-43DF-A7DF-C631F0E730CB}" presName="thinLine2b" presStyleLbl="callout" presStyleIdx="1" presStyleCnt="4"/>
      <dgm:spPr/>
    </dgm:pt>
    <dgm:pt modelId="{483DBDB7-FDA6-4224-96C1-38BDFC9CE350}" type="pres">
      <dgm:prSet presAssocID="{42D37833-EF40-43DF-A7DF-C631F0E730CB}" presName="vertSpace2b" presStyleCnt="0"/>
      <dgm:spPr/>
    </dgm:pt>
    <dgm:pt modelId="{C3AC0672-9638-4058-B3FE-A71E0748BEC2}" type="pres">
      <dgm:prSet presAssocID="{194F3BFB-E8DC-4E0A-9B28-9CE149C1373A}" presName="horz2" presStyleCnt="0"/>
      <dgm:spPr/>
    </dgm:pt>
    <dgm:pt modelId="{D59582F9-EA77-45C7-85A7-012AF2E88137}" type="pres">
      <dgm:prSet presAssocID="{194F3BFB-E8DC-4E0A-9B28-9CE149C1373A}" presName="horzSpace2" presStyleCnt="0"/>
      <dgm:spPr/>
    </dgm:pt>
    <dgm:pt modelId="{F7228E90-B9F2-44F6-928F-0EB88135E201}" type="pres">
      <dgm:prSet presAssocID="{194F3BFB-E8DC-4E0A-9B28-9CE149C1373A}" presName="tx2" presStyleLbl="revTx" presStyleIdx="3" presStyleCnt="6"/>
      <dgm:spPr/>
      <dgm:t>
        <a:bodyPr/>
        <a:lstStyle/>
        <a:p>
          <a:endParaRPr lang="es-ES"/>
        </a:p>
      </dgm:t>
    </dgm:pt>
    <dgm:pt modelId="{C187C06C-B2EF-448D-9DF5-8BD53FEC4A06}" type="pres">
      <dgm:prSet presAssocID="{194F3BFB-E8DC-4E0A-9B28-9CE149C1373A}" presName="vert2" presStyleCnt="0"/>
      <dgm:spPr/>
    </dgm:pt>
    <dgm:pt modelId="{AAB3E84C-AA95-4183-9D40-0289FD8C5F3F}" type="pres">
      <dgm:prSet presAssocID="{194F3BFB-E8DC-4E0A-9B28-9CE149C1373A}" presName="thinLine2b" presStyleLbl="callout" presStyleIdx="2" presStyleCnt="4"/>
      <dgm:spPr/>
    </dgm:pt>
    <dgm:pt modelId="{C500CE52-81F9-41EF-8E6B-3508D1DE3903}" type="pres">
      <dgm:prSet presAssocID="{194F3BFB-E8DC-4E0A-9B28-9CE149C1373A}" presName="vertSpace2b" presStyleCnt="0"/>
      <dgm:spPr/>
    </dgm:pt>
    <dgm:pt modelId="{8CE507C2-FDEA-4715-B002-1281B017B02C}" type="pres">
      <dgm:prSet presAssocID="{3F32C3E9-4A03-4F9C-BE6A-B0A24838CE95}" presName="horz2" presStyleCnt="0"/>
      <dgm:spPr/>
    </dgm:pt>
    <dgm:pt modelId="{97143E02-ECAD-490E-85AF-12DDEDB2B73E}" type="pres">
      <dgm:prSet presAssocID="{3F32C3E9-4A03-4F9C-BE6A-B0A24838CE95}" presName="horzSpace2" presStyleCnt="0"/>
      <dgm:spPr/>
    </dgm:pt>
    <dgm:pt modelId="{0A90EA0E-FA88-4103-A304-1F7F82A211CF}" type="pres">
      <dgm:prSet presAssocID="{3F32C3E9-4A03-4F9C-BE6A-B0A24838CE95}" presName="tx2" presStyleLbl="revTx" presStyleIdx="4" presStyleCnt="6"/>
      <dgm:spPr/>
      <dgm:t>
        <a:bodyPr/>
        <a:lstStyle/>
        <a:p>
          <a:endParaRPr lang="es-ES"/>
        </a:p>
      </dgm:t>
    </dgm:pt>
    <dgm:pt modelId="{EE09D314-239D-4783-9B21-E70C9DA2F29C}" type="pres">
      <dgm:prSet presAssocID="{3F32C3E9-4A03-4F9C-BE6A-B0A24838CE95}" presName="vert2" presStyleCnt="0"/>
      <dgm:spPr/>
    </dgm:pt>
    <dgm:pt modelId="{0140CC8C-B1D3-4A4A-8EA6-1351C04A43CE}" type="pres">
      <dgm:prSet presAssocID="{3F32C3E9-4A03-4F9C-BE6A-B0A24838CE95}" presName="thinLine2b" presStyleLbl="callout" presStyleIdx="3" presStyleCnt="4"/>
      <dgm:spPr/>
    </dgm:pt>
    <dgm:pt modelId="{79BE08E7-64F0-45C0-B2CC-F869C1D91B55}" type="pres">
      <dgm:prSet presAssocID="{3F32C3E9-4A03-4F9C-BE6A-B0A24838CE95}" presName="vertSpace2b" presStyleCnt="0"/>
      <dgm:spPr/>
    </dgm:pt>
    <dgm:pt modelId="{7C203E6D-67CF-4E6A-9A07-30A4F5E721D6}" type="pres">
      <dgm:prSet presAssocID="{90F86C0C-1CA3-4985-89DE-3F0365DF7D1D}" presName="thickLine" presStyleLbl="alignNode1" presStyleIdx="1" presStyleCnt="2"/>
      <dgm:spPr/>
    </dgm:pt>
    <dgm:pt modelId="{B6150E17-C32E-4D65-A152-241350A066C2}" type="pres">
      <dgm:prSet presAssocID="{90F86C0C-1CA3-4985-89DE-3F0365DF7D1D}" presName="horz1" presStyleCnt="0"/>
      <dgm:spPr/>
    </dgm:pt>
    <dgm:pt modelId="{B2019C26-33F1-495E-8B65-D970B8E6BFEA}" type="pres">
      <dgm:prSet presAssocID="{90F86C0C-1CA3-4985-89DE-3F0365DF7D1D}" presName="tx1" presStyleLbl="revTx" presStyleIdx="5" presStyleCnt="6" custScaleX="500000"/>
      <dgm:spPr/>
      <dgm:t>
        <a:bodyPr/>
        <a:lstStyle/>
        <a:p>
          <a:endParaRPr lang="es-ES"/>
        </a:p>
      </dgm:t>
    </dgm:pt>
    <dgm:pt modelId="{68E0CFBD-82C7-4DE0-902A-86247BEEF101}" type="pres">
      <dgm:prSet presAssocID="{90F86C0C-1CA3-4985-89DE-3F0365DF7D1D}" presName="vert1"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F0B64A7A-A4A3-4345-8E42-11A548CA8311}" srcId="{78FA58B6-0277-4195-8EB7-DF0AB19959A8}" destId="{194F3BFB-E8DC-4E0A-9B28-9CE149C1373A}" srcOrd="2" destOrd="0" parTransId="{8F2F5EC6-8E55-4702-8C61-7133B2932BF9}" sibTransId="{30EA7632-3431-4731-AB2A-4F4FAB895935}"/>
    <dgm:cxn modelId="{18221F6D-0B9F-46C8-99D3-1EDF9AF40323}" type="presOf" srcId="{90F86C0C-1CA3-4985-89DE-3F0365DF7D1D}" destId="{B2019C26-33F1-495E-8B65-D970B8E6BFEA}" srcOrd="0" destOrd="0" presId="urn:microsoft.com/office/officeart/2008/layout/LinedList"/>
    <dgm:cxn modelId="{3C8DF6FD-7068-4DD7-A24A-6888BE5C9F99}" srcId="{78FA58B6-0277-4195-8EB7-DF0AB19959A8}" destId="{3F32C3E9-4A03-4F9C-BE6A-B0A24838CE95}" srcOrd="3" destOrd="0" parTransId="{7D47A5D1-C1DC-4F43-94BA-8F58ADD5E97D}" sibTransId="{5BABEEB9-2415-454F-801A-846D3B802C3F}"/>
    <dgm:cxn modelId="{DD24B891-859E-40EF-BCBB-D80F8289AB0C}" srcId="{3A42D961-45AC-4EFB-9955-D5759CDE0769}" destId="{78FA58B6-0277-4195-8EB7-DF0AB19959A8}" srcOrd="0" destOrd="0" parTransId="{E6A14979-C92D-4E4B-9433-028FC88EC808}" sibTransId="{C8642D24-E426-4C42-9DC6-652B6A22FA37}"/>
    <dgm:cxn modelId="{4FD03867-A066-442D-9111-6301401DA6C1}" type="presOf" srcId="{78FA58B6-0277-4195-8EB7-DF0AB19959A8}" destId="{110D6434-45E0-4E4E-8926-4990EEDCDE72}" srcOrd="0" destOrd="0" presId="urn:microsoft.com/office/officeart/2008/layout/LinedList"/>
    <dgm:cxn modelId="{468C86F6-0DB3-41C2-BF3C-1A7A9E2EBDF3}" type="presOf" srcId="{42D37833-EF40-43DF-A7DF-C631F0E730CB}" destId="{389AB163-4C99-45DD-8FB3-43D93ED0FA1D}" srcOrd="0" destOrd="0" presId="urn:microsoft.com/office/officeart/2008/layout/LinedList"/>
    <dgm:cxn modelId="{87264626-0D83-44E6-ACA1-EF0AB71FC897}" type="presOf" srcId="{3F32C3E9-4A03-4F9C-BE6A-B0A24838CE95}" destId="{0A90EA0E-FA88-4103-A304-1F7F82A211CF}" srcOrd="0" destOrd="0" presId="urn:microsoft.com/office/officeart/2008/layout/LinedList"/>
    <dgm:cxn modelId="{F2F5BE33-F154-4197-B236-DAD68ADE8AB3}" srcId="{3A42D961-45AC-4EFB-9955-D5759CDE0769}" destId="{90F86C0C-1CA3-4985-89DE-3F0365DF7D1D}" srcOrd="1" destOrd="0" parTransId="{B8ABE6D6-B268-487F-9D34-D9C8890BF240}" sibTransId="{B3FF731B-FFCA-4044-BCB3-F00164399D58}"/>
    <dgm:cxn modelId="{C2F7F454-86BA-4D7F-BA3E-FCA992B4F576}" type="presOf" srcId="{43F79B86-7361-49D0-B170-ADE4E51C4A89}" destId="{02B088DB-82FE-41F7-9B00-A2DC6020BE5A}" srcOrd="0" destOrd="0" presId="urn:microsoft.com/office/officeart/2008/layout/LinedList"/>
    <dgm:cxn modelId="{68B6D3B0-64AD-4F52-826B-B9A58BCFC344}" srcId="{78FA58B6-0277-4195-8EB7-DF0AB19959A8}" destId="{42D37833-EF40-43DF-A7DF-C631F0E730CB}" srcOrd="1" destOrd="0" parTransId="{4EA8550B-1706-418A-86C1-7E3A695DD4A8}" sibTransId="{56214E0E-0761-4810-B51C-406455FA428B}"/>
    <dgm:cxn modelId="{0AF888CF-A46A-4988-A1DE-A54895BF650C}" type="presOf" srcId="{194F3BFB-E8DC-4E0A-9B28-9CE149C1373A}" destId="{F7228E90-B9F2-44F6-928F-0EB88135E20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EC6F74F-33CF-4081-8D6F-1B7C114A5CFD}" type="presParOf" srcId="{A08AA62C-E878-41A5-8CF2-7BF2B88F3394}" destId="{6A823B24-CC15-4A43-BE44-404A71903BE3}" srcOrd="4" destOrd="0" presId="urn:microsoft.com/office/officeart/2008/layout/LinedList"/>
    <dgm:cxn modelId="{26DB50B9-2613-4876-A163-A27D41D87DBD}" type="presParOf" srcId="{6A823B24-CC15-4A43-BE44-404A71903BE3}" destId="{C0697984-4D9F-4099-8632-AB2829AA5139}" srcOrd="0" destOrd="0" presId="urn:microsoft.com/office/officeart/2008/layout/LinedList"/>
    <dgm:cxn modelId="{F815BBE3-2E88-466B-97C0-DB05F92DF867}" type="presParOf" srcId="{6A823B24-CC15-4A43-BE44-404A71903BE3}" destId="{389AB163-4C99-45DD-8FB3-43D93ED0FA1D}" srcOrd="1" destOrd="0" presId="urn:microsoft.com/office/officeart/2008/layout/LinedList"/>
    <dgm:cxn modelId="{A6AE0FD8-68A5-47A7-8B64-1059CD6CFFCF}" type="presParOf" srcId="{6A823B24-CC15-4A43-BE44-404A71903BE3}" destId="{5959BAE1-0767-4F26-AF1C-3FCDC8424858}" srcOrd="2" destOrd="0" presId="urn:microsoft.com/office/officeart/2008/layout/LinedList"/>
    <dgm:cxn modelId="{0779302F-7C3A-4EA5-83DF-AC3008AFAC8D}" type="presParOf" srcId="{A08AA62C-E878-41A5-8CF2-7BF2B88F3394}" destId="{678D859D-6BD2-4580-82E8-7D68B0AE9363}" srcOrd="5" destOrd="0" presId="urn:microsoft.com/office/officeart/2008/layout/LinedList"/>
    <dgm:cxn modelId="{30BC56B9-4F12-4801-8568-07030E59E035}" type="presParOf" srcId="{A08AA62C-E878-41A5-8CF2-7BF2B88F3394}" destId="{483DBDB7-FDA6-4224-96C1-38BDFC9CE350}" srcOrd="6" destOrd="0" presId="urn:microsoft.com/office/officeart/2008/layout/LinedList"/>
    <dgm:cxn modelId="{3A426C6C-D69E-4BA1-8A1A-CFF7D51CF582}" type="presParOf" srcId="{A08AA62C-E878-41A5-8CF2-7BF2B88F3394}" destId="{C3AC0672-9638-4058-B3FE-A71E0748BEC2}" srcOrd="7" destOrd="0" presId="urn:microsoft.com/office/officeart/2008/layout/LinedList"/>
    <dgm:cxn modelId="{8747C453-751A-4BC2-87E0-21D2DF6EEB15}" type="presParOf" srcId="{C3AC0672-9638-4058-B3FE-A71E0748BEC2}" destId="{D59582F9-EA77-45C7-85A7-012AF2E88137}" srcOrd="0" destOrd="0" presId="urn:microsoft.com/office/officeart/2008/layout/LinedList"/>
    <dgm:cxn modelId="{43B1C5D5-5780-4FC0-8FE8-27EF21A34E57}" type="presParOf" srcId="{C3AC0672-9638-4058-B3FE-A71E0748BEC2}" destId="{F7228E90-B9F2-44F6-928F-0EB88135E201}" srcOrd="1" destOrd="0" presId="urn:microsoft.com/office/officeart/2008/layout/LinedList"/>
    <dgm:cxn modelId="{34C538D4-0AE9-4182-94E3-7C2F8A78D5DD}" type="presParOf" srcId="{C3AC0672-9638-4058-B3FE-A71E0748BEC2}" destId="{C187C06C-B2EF-448D-9DF5-8BD53FEC4A06}" srcOrd="2" destOrd="0" presId="urn:microsoft.com/office/officeart/2008/layout/LinedList"/>
    <dgm:cxn modelId="{16729E6C-DE05-4BC3-8F20-57840D4774C7}" type="presParOf" srcId="{A08AA62C-E878-41A5-8CF2-7BF2B88F3394}" destId="{AAB3E84C-AA95-4183-9D40-0289FD8C5F3F}" srcOrd="8" destOrd="0" presId="urn:microsoft.com/office/officeart/2008/layout/LinedList"/>
    <dgm:cxn modelId="{80903C1F-B507-4BAC-AEE8-DB7FE802D529}" type="presParOf" srcId="{A08AA62C-E878-41A5-8CF2-7BF2B88F3394}" destId="{C500CE52-81F9-41EF-8E6B-3508D1DE3903}" srcOrd="9" destOrd="0" presId="urn:microsoft.com/office/officeart/2008/layout/LinedList"/>
    <dgm:cxn modelId="{449D6CC3-990D-4406-95BB-239F288556A6}" type="presParOf" srcId="{A08AA62C-E878-41A5-8CF2-7BF2B88F3394}" destId="{8CE507C2-FDEA-4715-B002-1281B017B02C}" srcOrd="10" destOrd="0" presId="urn:microsoft.com/office/officeart/2008/layout/LinedList"/>
    <dgm:cxn modelId="{D4AE8B82-1C64-49CA-BAE0-566DCBB1374C}" type="presParOf" srcId="{8CE507C2-FDEA-4715-B002-1281B017B02C}" destId="{97143E02-ECAD-490E-85AF-12DDEDB2B73E}" srcOrd="0" destOrd="0" presId="urn:microsoft.com/office/officeart/2008/layout/LinedList"/>
    <dgm:cxn modelId="{26904394-E837-4217-959E-044F37702A5E}" type="presParOf" srcId="{8CE507C2-FDEA-4715-B002-1281B017B02C}" destId="{0A90EA0E-FA88-4103-A304-1F7F82A211CF}" srcOrd="1" destOrd="0" presId="urn:microsoft.com/office/officeart/2008/layout/LinedList"/>
    <dgm:cxn modelId="{C2219878-0367-4634-9344-2690DDFCEF8A}" type="presParOf" srcId="{8CE507C2-FDEA-4715-B002-1281B017B02C}" destId="{EE09D314-239D-4783-9B21-E70C9DA2F29C}" srcOrd="2" destOrd="0" presId="urn:microsoft.com/office/officeart/2008/layout/LinedList"/>
    <dgm:cxn modelId="{9CDBA3CB-BA1B-40AE-9B85-01C7ED44F241}" type="presParOf" srcId="{A08AA62C-E878-41A5-8CF2-7BF2B88F3394}" destId="{0140CC8C-B1D3-4A4A-8EA6-1351C04A43CE}" srcOrd="11" destOrd="0" presId="urn:microsoft.com/office/officeart/2008/layout/LinedList"/>
    <dgm:cxn modelId="{CD0784FF-F66B-4962-8CA3-62C1F93603C4}" type="presParOf" srcId="{A08AA62C-E878-41A5-8CF2-7BF2B88F3394}" destId="{79BE08E7-64F0-45C0-B2CC-F869C1D91B55}" srcOrd="12" destOrd="0" presId="urn:microsoft.com/office/officeart/2008/layout/LinedList"/>
    <dgm:cxn modelId="{84A192A9-B2C9-4577-B427-777A5647971D}" type="presParOf" srcId="{1E0FBF70-B135-4A79-A681-8FFACAB0EDF8}" destId="{7C203E6D-67CF-4E6A-9A07-30A4F5E721D6}" srcOrd="2" destOrd="0" presId="urn:microsoft.com/office/officeart/2008/layout/LinedList"/>
    <dgm:cxn modelId="{21643E0F-C60B-4579-88C4-AB3D8692B29B}" type="presParOf" srcId="{1E0FBF70-B135-4A79-A681-8FFACAB0EDF8}" destId="{B6150E17-C32E-4D65-A152-241350A066C2}" srcOrd="3" destOrd="0" presId="urn:microsoft.com/office/officeart/2008/layout/LinedList"/>
    <dgm:cxn modelId="{4AE58A83-F850-41F7-93B5-061014388CAB}" type="presParOf" srcId="{B6150E17-C32E-4D65-A152-241350A066C2}" destId="{B2019C26-33F1-495E-8B65-D970B8E6BFEA}" srcOrd="0" destOrd="0" presId="urn:microsoft.com/office/officeart/2008/layout/LinedList"/>
    <dgm:cxn modelId="{842E6550-BBD5-4542-AD89-978DF21FE72B}" type="presParOf" srcId="{B6150E17-C32E-4D65-A152-241350A066C2}" destId="{68E0CFBD-82C7-4DE0-902A-86247BEEF101}" srcOrd="1" destOrd="0" presId="urn:microsoft.com/office/officeart/2008/layout/Lined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05963B83-567C-4619-81C2-B53BC5D8D92B}">
      <dgm:prSet phldrT="[Texto]" custT="1"/>
      <dgm:spPr/>
      <dgm:t>
        <a:bodyPr/>
        <a:lstStyle/>
        <a:p>
          <a:endParaRPr lang="es-CO" sz="1200" dirty="0"/>
        </a:p>
      </dgm:t>
    </dgm:pt>
    <dgm:pt modelId="{9B1116A5-814E-4786-BA7E-18BE9BF41299}" type="parTrans" cxnId="{E6ABE4DE-7EBE-426D-9B15-736D55136D27}">
      <dgm:prSet/>
      <dgm:spPr/>
      <dgm:t>
        <a:bodyPr/>
        <a:lstStyle/>
        <a:p>
          <a:endParaRPr lang="es-CO"/>
        </a:p>
      </dgm:t>
    </dgm:pt>
    <dgm:pt modelId="{A923A721-17ED-4C63-88C8-6BB09D7CA767}" type="sibTrans" cxnId="{E6ABE4DE-7EBE-426D-9B15-736D55136D27}">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1"/>
      <dgm:spPr/>
    </dgm:pt>
    <dgm:pt modelId="{56A51A44-ED7C-4812-A0DB-DA7B4BD1FB2A}" type="pres">
      <dgm:prSet presAssocID="{43F79B86-7361-49D0-B170-ADE4E51C4A89}" presName="vertSpace2b" presStyleCnt="0"/>
      <dgm:spPr/>
    </dgm:pt>
    <dgm:pt modelId="{A6110B09-F512-4C35-9573-9D50AD130261}" type="pres">
      <dgm:prSet presAssocID="{05963B83-567C-4619-81C2-B53BC5D8D92B}" presName="thickLine" presStyleLbl="alignNode1" presStyleIdx="1" presStyleCnt="2"/>
      <dgm:spPr/>
    </dgm:pt>
    <dgm:pt modelId="{57ADBB77-96C7-4D1E-8000-B66BEE6FE512}" type="pres">
      <dgm:prSet presAssocID="{05963B83-567C-4619-81C2-B53BC5D8D92B}" presName="horz1" presStyleCnt="0"/>
      <dgm:spPr/>
    </dgm:pt>
    <dgm:pt modelId="{CB606A32-13AF-4714-8CA1-5C8D3871AF53}" type="pres">
      <dgm:prSet presAssocID="{05963B83-567C-4619-81C2-B53BC5D8D92B}" presName="tx1" presStyleLbl="revTx" presStyleIdx="2" presStyleCnt="3"/>
      <dgm:spPr/>
      <dgm:t>
        <a:bodyPr/>
        <a:lstStyle/>
        <a:p>
          <a:endParaRPr lang="es-ES"/>
        </a:p>
      </dgm:t>
    </dgm:pt>
    <dgm:pt modelId="{1CCB8A0D-E976-4941-9FE5-82DB6A5CB12E}" type="pres">
      <dgm:prSet presAssocID="{05963B83-567C-4619-81C2-B53BC5D8D92B}" presName="vert1"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E6ABE4DE-7EBE-426D-9B15-736D55136D27}" srcId="{3A42D961-45AC-4EFB-9955-D5759CDE0769}" destId="{05963B83-567C-4619-81C2-B53BC5D8D92B}" srcOrd="1" destOrd="0" parTransId="{9B1116A5-814E-4786-BA7E-18BE9BF41299}" sibTransId="{A923A721-17ED-4C63-88C8-6BB09D7CA767}"/>
    <dgm:cxn modelId="{06FDDBC2-7791-4B1B-B767-6586E47A5684}" type="presOf" srcId="{3A42D961-45AC-4EFB-9955-D5759CDE0769}" destId="{1E0FBF70-B135-4A79-A681-8FFACAB0EDF8}" srcOrd="0" destOrd="0" presId="urn:microsoft.com/office/officeart/2008/layout/LinedList"/>
    <dgm:cxn modelId="{6FD18131-DEA7-4714-9674-9B306C13BF2A}" type="presOf" srcId="{05963B83-567C-4619-81C2-B53BC5D8D92B}" destId="{CB606A32-13AF-4714-8CA1-5C8D3871AF53}"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69E38FFC-CFEC-4CC0-842E-D233683B6FED}" type="presParOf" srcId="{1E0FBF70-B135-4A79-A681-8FFACAB0EDF8}" destId="{A6110B09-F512-4C35-9573-9D50AD130261}" srcOrd="2" destOrd="0" presId="urn:microsoft.com/office/officeart/2008/layout/LinedList"/>
    <dgm:cxn modelId="{91CD66A2-720E-45B7-B29C-3B55FB5A220E}" type="presParOf" srcId="{1E0FBF70-B135-4A79-A681-8FFACAB0EDF8}" destId="{57ADBB77-96C7-4D1E-8000-B66BEE6FE512}" srcOrd="3" destOrd="0" presId="urn:microsoft.com/office/officeart/2008/layout/LinedList"/>
    <dgm:cxn modelId="{8ED38927-E1D2-4134-84A2-913D7864F26B}" type="presParOf" srcId="{57ADBB77-96C7-4D1E-8000-B66BEE6FE512}" destId="{CB606A32-13AF-4714-8CA1-5C8D3871AF53}" srcOrd="0" destOrd="0" presId="urn:microsoft.com/office/officeart/2008/layout/LinedList"/>
    <dgm:cxn modelId="{CDC9E901-4EFD-4DF9-9F3D-08D94B935676}" type="presParOf" srcId="{57ADBB77-96C7-4D1E-8000-B66BEE6FE512}" destId="{1CCB8A0D-E976-4941-9FE5-82DB6A5CB1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222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340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3"/>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2"/>
      <dgm:spPr/>
    </dgm:pt>
    <dgm:pt modelId="{7202FA8C-900E-4E70-86B9-A9189E5FF17A}" type="pres">
      <dgm:prSet presAssocID="{82B3F3CE-71E8-4F84-A6C7-61C98EA0E14C}"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111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181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998F462E-9B02-478B-8E2A-B4623152627E}">
      <dgm:prSet phldrT="[Texto]" custT="1"/>
      <dgm:spPr/>
      <dgm:t>
        <a:bodyPr/>
        <a:lstStyle/>
        <a:p>
          <a:r>
            <a:rPr lang="es-CO" sz="1200" dirty="0"/>
            <a:t>197 de 2023</a:t>
          </a:r>
        </a:p>
      </dgm:t>
    </dgm:pt>
    <dgm:pt modelId="{E32955B6-337D-4F29-B8E6-06C82B8CBBD9}" type="parTrans" cxnId="{C6FD954B-7899-4F59-AE2D-215409198B83}">
      <dgm:prSet/>
      <dgm:spPr/>
      <dgm:t>
        <a:bodyPr/>
        <a:lstStyle/>
        <a:p>
          <a:endParaRPr lang="es-CO"/>
        </a:p>
      </dgm:t>
    </dgm:pt>
    <dgm:pt modelId="{E4BEA035-1159-4950-8664-53D8185505C9}" type="sibTrans" cxnId="{C6FD954B-7899-4F59-AE2D-215409198B83}">
      <dgm:prSet/>
      <dgm:spPr/>
      <dgm:t>
        <a:bodyPr/>
        <a:lstStyle/>
        <a:p>
          <a:endParaRPr lang="es-CO"/>
        </a:p>
      </dgm:t>
    </dgm:pt>
    <dgm:pt modelId="{804E63C6-88FE-4DFF-8506-561EC40D23AB}">
      <dgm:prSet phldrT="[Texto]" custT="1"/>
      <dgm:spPr/>
      <dgm:t>
        <a:bodyPr/>
        <a:lstStyle/>
        <a:p>
          <a:r>
            <a:rPr lang="es-CO" sz="1200" dirty="0"/>
            <a:t>351 de 2024</a:t>
          </a:r>
        </a:p>
      </dgm:t>
    </dgm:pt>
    <dgm:pt modelId="{E70C49DD-8E47-423A-B348-F21EAAAC03A7}" type="parTrans" cxnId="{869107A3-8CAD-464F-9EE8-0CBF5A17D639}">
      <dgm:prSet/>
      <dgm:spPr/>
      <dgm:t>
        <a:bodyPr/>
        <a:lstStyle/>
        <a:p>
          <a:endParaRPr lang="es-CO"/>
        </a:p>
      </dgm:t>
    </dgm:pt>
    <dgm:pt modelId="{0527B7F7-F7D3-463C-B884-9C582859962D}" type="sibTrans" cxnId="{869107A3-8CAD-464F-9EE8-0CBF5A17D63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F154DD50-0AB3-4C5B-9B92-6B46B7E50D51}" type="pres">
      <dgm:prSet presAssocID="{998F462E-9B02-478B-8E2A-B4623152627E}" presName="horz2" presStyleCnt="0"/>
      <dgm:spPr/>
    </dgm:pt>
    <dgm:pt modelId="{757E09B8-BEA6-49CD-B53F-E43D91D5EEAF}" type="pres">
      <dgm:prSet presAssocID="{998F462E-9B02-478B-8E2A-B4623152627E}" presName="horzSpace2" presStyleCnt="0"/>
      <dgm:spPr/>
    </dgm:pt>
    <dgm:pt modelId="{ED2C53AD-F3AA-444F-9620-F2F786B98149}" type="pres">
      <dgm:prSet presAssocID="{998F462E-9B02-478B-8E2A-B4623152627E}" presName="tx2" presStyleLbl="revTx" presStyleIdx="3" presStyleCnt="5"/>
      <dgm:spPr/>
      <dgm:t>
        <a:bodyPr/>
        <a:lstStyle/>
        <a:p>
          <a:endParaRPr lang="es-ES"/>
        </a:p>
      </dgm:t>
    </dgm:pt>
    <dgm:pt modelId="{F9496883-C966-41D7-8A95-F476CDBE5E57}" type="pres">
      <dgm:prSet presAssocID="{998F462E-9B02-478B-8E2A-B4623152627E}" presName="vert2" presStyleCnt="0"/>
      <dgm:spPr/>
    </dgm:pt>
    <dgm:pt modelId="{AC778638-CAF8-41D9-9879-DAEB53D3F1E9}" type="pres">
      <dgm:prSet presAssocID="{998F462E-9B02-478B-8E2A-B4623152627E}" presName="thinLine2b" presStyleLbl="callout" presStyleIdx="2" presStyleCnt="4"/>
      <dgm:spPr/>
    </dgm:pt>
    <dgm:pt modelId="{F155A3E2-2252-49E5-8C1A-DD1BBC9DB615}" type="pres">
      <dgm:prSet presAssocID="{998F462E-9B02-478B-8E2A-B4623152627E}" presName="vertSpace2b" presStyleCnt="0"/>
      <dgm:spPr/>
    </dgm:pt>
    <dgm:pt modelId="{A90E9376-7CA3-41C0-B926-1EECBB19CBAF}" type="pres">
      <dgm:prSet presAssocID="{804E63C6-88FE-4DFF-8506-561EC40D23AB}" presName="horz2" presStyleCnt="0"/>
      <dgm:spPr/>
    </dgm:pt>
    <dgm:pt modelId="{A78D1F33-740A-417C-AE58-80235BE77425}" type="pres">
      <dgm:prSet presAssocID="{804E63C6-88FE-4DFF-8506-561EC40D23AB}" presName="horzSpace2" presStyleCnt="0"/>
      <dgm:spPr/>
    </dgm:pt>
    <dgm:pt modelId="{B5AC90EE-75C8-4BA7-B72D-C0FE2C1223F0}" type="pres">
      <dgm:prSet presAssocID="{804E63C6-88FE-4DFF-8506-561EC40D23AB}" presName="tx2" presStyleLbl="revTx" presStyleIdx="4" presStyleCnt="5"/>
      <dgm:spPr/>
      <dgm:t>
        <a:bodyPr/>
        <a:lstStyle/>
        <a:p>
          <a:endParaRPr lang="es-ES"/>
        </a:p>
      </dgm:t>
    </dgm:pt>
    <dgm:pt modelId="{B3B78C56-2B52-4A95-B0E9-161CE84ED049}" type="pres">
      <dgm:prSet presAssocID="{804E63C6-88FE-4DFF-8506-561EC40D23AB}" presName="vert2" presStyleCnt="0"/>
      <dgm:spPr/>
    </dgm:pt>
    <dgm:pt modelId="{571EDB7E-46D7-4BC1-B2BD-D3998EF0D2AD}" type="pres">
      <dgm:prSet presAssocID="{804E63C6-88FE-4DFF-8506-561EC40D23AB}" presName="thinLine2b" presStyleLbl="callout" presStyleIdx="3" presStyleCnt="4"/>
      <dgm:spPr/>
    </dgm:pt>
    <dgm:pt modelId="{3BA062B7-D8FD-4796-88B2-674FCFB9571D}" type="pres">
      <dgm:prSet presAssocID="{804E63C6-88FE-4DFF-8506-561EC40D23AB}" presName="vertSpace2b" presStyleCnt="0"/>
      <dgm:spPr/>
    </dgm:pt>
  </dgm:ptLst>
  <dgm:cxnLst>
    <dgm:cxn modelId="{869107A3-8CAD-464F-9EE8-0CBF5A17D639}" srcId="{78FA58B6-0277-4195-8EB7-DF0AB19959A8}" destId="{804E63C6-88FE-4DFF-8506-561EC40D23AB}" srcOrd="3" destOrd="0" parTransId="{E70C49DD-8E47-423A-B348-F21EAAAC03A7}" sibTransId="{0527B7F7-F7D3-463C-B884-9C582859962D}"/>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C6FD954B-7899-4F59-AE2D-215409198B83}" srcId="{78FA58B6-0277-4195-8EB7-DF0AB19959A8}" destId="{998F462E-9B02-478B-8E2A-B4623152627E}" srcOrd="2" destOrd="0" parTransId="{E32955B6-337D-4F29-B8E6-06C82B8CBBD9}" sibTransId="{E4BEA035-1159-4950-8664-53D8185505C9}"/>
    <dgm:cxn modelId="{10BE0890-3EE8-421A-AC64-84F40DDB8B7D}" type="presOf" srcId="{804E63C6-88FE-4DFF-8506-561EC40D23AB}" destId="{B5AC90EE-75C8-4BA7-B72D-C0FE2C1223F0}"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54DF4AAF-544C-4623-B261-36C65BA5469F}" type="presOf" srcId="{998F462E-9B02-478B-8E2A-B4623152627E}" destId="{ED2C53AD-F3AA-444F-9620-F2F786B98149}"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5C104B34-C6D6-405E-ADE6-30BE6F2F286A}" type="presParOf" srcId="{A08AA62C-E878-41A5-8CF2-7BF2B88F3394}" destId="{F154DD50-0AB3-4C5B-9B92-6B46B7E50D51}" srcOrd="7" destOrd="0" presId="urn:microsoft.com/office/officeart/2008/layout/LinedList"/>
    <dgm:cxn modelId="{564BE68E-8161-48D1-B737-7F853E46284B}" type="presParOf" srcId="{F154DD50-0AB3-4C5B-9B92-6B46B7E50D51}" destId="{757E09B8-BEA6-49CD-B53F-E43D91D5EEAF}" srcOrd="0" destOrd="0" presId="urn:microsoft.com/office/officeart/2008/layout/LinedList"/>
    <dgm:cxn modelId="{9E9F4456-0735-40D1-9D7B-886058AF3249}" type="presParOf" srcId="{F154DD50-0AB3-4C5B-9B92-6B46B7E50D51}" destId="{ED2C53AD-F3AA-444F-9620-F2F786B98149}" srcOrd="1" destOrd="0" presId="urn:microsoft.com/office/officeart/2008/layout/LinedList"/>
    <dgm:cxn modelId="{D308D1C5-CC6C-47E3-8AA3-46808D492E02}" type="presParOf" srcId="{F154DD50-0AB3-4C5B-9B92-6B46B7E50D51}" destId="{F9496883-C966-41D7-8A95-F476CDBE5E57}" srcOrd="2" destOrd="0" presId="urn:microsoft.com/office/officeart/2008/layout/LinedList"/>
    <dgm:cxn modelId="{06E777C2-C3E0-4C72-8694-F22816B52D6B}" type="presParOf" srcId="{A08AA62C-E878-41A5-8CF2-7BF2B88F3394}" destId="{AC778638-CAF8-41D9-9879-DAEB53D3F1E9}" srcOrd="8" destOrd="0" presId="urn:microsoft.com/office/officeart/2008/layout/LinedList"/>
    <dgm:cxn modelId="{090B4070-6F3E-433B-B4FE-76F8C004736B}" type="presParOf" srcId="{A08AA62C-E878-41A5-8CF2-7BF2B88F3394}" destId="{F155A3E2-2252-49E5-8C1A-DD1BBC9DB615}" srcOrd="9" destOrd="0" presId="urn:microsoft.com/office/officeart/2008/layout/LinedList"/>
    <dgm:cxn modelId="{36C21F81-5F25-4CC9-8748-E02FA2271352}" type="presParOf" srcId="{A08AA62C-E878-41A5-8CF2-7BF2B88F3394}" destId="{A90E9376-7CA3-41C0-B926-1EECBB19CBAF}" srcOrd="10" destOrd="0" presId="urn:microsoft.com/office/officeart/2008/layout/LinedList"/>
    <dgm:cxn modelId="{0352A2AF-C463-4D2E-B060-8A008AD43A38}" type="presParOf" srcId="{A90E9376-7CA3-41C0-B926-1EECBB19CBAF}" destId="{A78D1F33-740A-417C-AE58-80235BE77425}" srcOrd="0" destOrd="0" presId="urn:microsoft.com/office/officeart/2008/layout/LinedList"/>
    <dgm:cxn modelId="{E510A670-AFCA-45A9-BF48-BFC59C7C97FE}" type="presParOf" srcId="{A90E9376-7CA3-41C0-B926-1EECBB19CBAF}" destId="{B5AC90EE-75C8-4BA7-B72D-C0FE2C1223F0}" srcOrd="1" destOrd="0" presId="urn:microsoft.com/office/officeart/2008/layout/LinedList"/>
    <dgm:cxn modelId="{F8A9CAD9-5D0D-4923-8860-D9D31B0E765C}" type="presParOf" srcId="{A90E9376-7CA3-41C0-B926-1EECBB19CBAF}" destId="{B3B78C56-2B52-4A95-B0E9-161CE84ED049}" srcOrd="2" destOrd="0" presId="urn:microsoft.com/office/officeart/2008/layout/LinedList"/>
    <dgm:cxn modelId="{310EFF40-BDAB-4446-B256-1EF841263438}" type="presParOf" srcId="{A08AA62C-E878-41A5-8CF2-7BF2B88F3394}" destId="{571EDB7E-46D7-4BC1-B2BD-D3998EF0D2AD}" srcOrd="11" destOrd="0" presId="urn:microsoft.com/office/officeart/2008/layout/LinedList"/>
    <dgm:cxn modelId="{62E8CA3E-506F-4E5A-B748-3843656B2772}" type="presParOf" srcId="{A08AA62C-E878-41A5-8CF2-7BF2B88F3394}" destId="{3BA062B7-D8FD-4796-88B2-674FCFB9571D}"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215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0FD2B5E-C1C7-4CAD-BEE7-C8C48933643F}">
      <dgm:prSet phldrT="[Texto]" custT="1"/>
      <dgm:spPr/>
      <dgm:t>
        <a:bodyPr/>
        <a:lstStyle/>
        <a:p>
          <a:r>
            <a:rPr lang="es-CO" sz="1200" dirty="0"/>
            <a:t>420 de 2023</a:t>
          </a:r>
        </a:p>
      </dgm:t>
    </dgm:pt>
    <dgm:pt modelId="{ADF7E776-661A-4565-98F4-E64ECD873F42}" type="parTrans" cxnId="{7678FD4E-9AE0-42FF-864D-DE8FCD84B74B}">
      <dgm:prSet/>
      <dgm:spPr/>
      <dgm:t>
        <a:bodyPr/>
        <a:lstStyle/>
        <a:p>
          <a:endParaRPr lang="es-CO"/>
        </a:p>
      </dgm:t>
    </dgm:pt>
    <dgm:pt modelId="{85B9A0F9-5953-45AD-A2C4-8A5C4D235656}" type="sibTrans" cxnId="{7678FD4E-9AE0-42FF-864D-DE8FCD84B74B}">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3"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3"/>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2"/>
      <dgm:spPr/>
    </dgm:pt>
    <dgm:pt modelId="{56A51A44-ED7C-4812-A0DB-DA7B4BD1FB2A}" type="pres">
      <dgm:prSet presAssocID="{43F79B86-7361-49D0-B170-ADE4E51C4A89}" presName="vertSpace2b" presStyleCnt="0"/>
      <dgm:spPr/>
    </dgm:pt>
    <dgm:pt modelId="{77BDC6AB-2F8A-4563-BE9C-A9282CF93B7D}" type="pres">
      <dgm:prSet presAssocID="{80FD2B5E-C1C7-4CAD-BEE7-C8C48933643F}" presName="horz2" presStyleCnt="0"/>
      <dgm:spPr/>
    </dgm:pt>
    <dgm:pt modelId="{57BCC363-3EC5-4CC6-AF5E-62168261DC1B}" type="pres">
      <dgm:prSet presAssocID="{80FD2B5E-C1C7-4CAD-BEE7-C8C48933643F}" presName="horzSpace2" presStyleCnt="0"/>
      <dgm:spPr/>
    </dgm:pt>
    <dgm:pt modelId="{115D8F6D-7EA4-40F4-905E-AB310DF53246}" type="pres">
      <dgm:prSet presAssocID="{80FD2B5E-C1C7-4CAD-BEE7-C8C48933643F}" presName="tx2" presStyleLbl="revTx" presStyleIdx="2" presStyleCnt="3"/>
      <dgm:spPr/>
      <dgm:t>
        <a:bodyPr/>
        <a:lstStyle/>
        <a:p>
          <a:endParaRPr lang="es-ES"/>
        </a:p>
      </dgm:t>
    </dgm:pt>
    <dgm:pt modelId="{6F7684D8-826A-474F-9F4B-579AABC3C44F}" type="pres">
      <dgm:prSet presAssocID="{80FD2B5E-C1C7-4CAD-BEE7-C8C48933643F}" presName="vert2" presStyleCnt="0"/>
      <dgm:spPr/>
    </dgm:pt>
    <dgm:pt modelId="{F1FE1867-7C2B-4F0E-BD70-B9C470A65766}" type="pres">
      <dgm:prSet presAssocID="{80FD2B5E-C1C7-4CAD-BEE7-C8C48933643F}" presName="thinLine2b" presStyleLbl="callout" presStyleIdx="1" presStyleCnt="2"/>
      <dgm:spPr/>
    </dgm:pt>
    <dgm:pt modelId="{4771C2AB-7511-4B44-8803-4F829377C8AC}" type="pres">
      <dgm:prSet presAssocID="{80FD2B5E-C1C7-4CAD-BEE7-C8C48933643F}"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7678FD4E-9AE0-42FF-864D-DE8FCD84B74B}" srcId="{78FA58B6-0277-4195-8EB7-DF0AB19959A8}" destId="{80FD2B5E-C1C7-4CAD-BEE7-C8C48933643F}" srcOrd="1" destOrd="0" parTransId="{ADF7E776-661A-4565-98F4-E64ECD873F42}" sibTransId="{85B9A0F9-5953-45AD-A2C4-8A5C4D235656}"/>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B1E32BEC-7E13-44DB-B964-910581980B20}" type="presOf" srcId="{80FD2B5E-C1C7-4CAD-BEE7-C8C48933643F}" destId="{115D8F6D-7EA4-40F4-905E-AB310DF53246}"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B2CF296-ADC9-469B-A680-7689F8D765D7}" type="presParOf" srcId="{A08AA62C-E878-41A5-8CF2-7BF2B88F3394}" destId="{77BDC6AB-2F8A-4563-BE9C-A9282CF93B7D}" srcOrd="4" destOrd="0" presId="urn:microsoft.com/office/officeart/2008/layout/LinedList"/>
    <dgm:cxn modelId="{F3F7A572-3689-419A-A52E-5BDE5C1FC242}" type="presParOf" srcId="{77BDC6AB-2F8A-4563-BE9C-A9282CF93B7D}" destId="{57BCC363-3EC5-4CC6-AF5E-62168261DC1B}" srcOrd="0" destOrd="0" presId="urn:microsoft.com/office/officeart/2008/layout/LinedList"/>
    <dgm:cxn modelId="{4F0E0360-4AD4-43DF-92BA-7AB6248F6CC2}" type="presParOf" srcId="{77BDC6AB-2F8A-4563-BE9C-A9282CF93B7D}" destId="{115D8F6D-7EA4-40F4-905E-AB310DF53246}" srcOrd="1" destOrd="0" presId="urn:microsoft.com/office/officeart/2008/layout/LinedList"/>
    <dgm:cxn modelId="{1B72E978-A726-4AEB-9A83-C5903FD59875}" type="presParOf" srcId="{77BDC6AB-2F8A-4563-BE9C-A9282CF93B7D}" destId="{6F7684D8-826A-474F-9F4B-579AABC3C44F}" srcOrd="2" destOrd="0" presId="urn:microsoft.com/office/officeart/2008/layout/LinedList"/>
    <dgm:cxn modelId="{02A170AB-E931-426C-BB46-2F8D8C5AA3CB}" type="presParOf" srcId="{A08AA62C-E878-41A5-8CF2-7BF2B88F3394}" destId="{F1FE1867-7C2B-4F0E-BD70-B9C470A65766}" srcOrd="5" destOrd="0" presId="urn:microsoft.com/office/officeart/2008/layout/LinedList"/>
    <dgm:cxn modelId="{FECE388B-BCFC-4BF9-BD3D-ECD9BFCA387B}" type="presParOf" srcId="{A08AA62C-E878-41A5-8CF2-7BF2B88F3394}" destId="{4771C2AB-7511-4B44-8803-4F829377C8AC}" srcOrd="6"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007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42D37833-EF40-43DF-A7DF-C631F0E730CB}">
      <dgm:prSet phldrT="[Texto]" custT="1"/>
      <dgm:spPr/>
      <dgm:t>
        <a:bodyPr/>
        <a:lstStyle/>
        <a:p>
          <a:r>
            <a:rPr lang="es-CO" sz="1200" dirty="0"/>
            <a:t>014 de 2023</a:t>
          </a:r>
        </a:p>
      </dgm:t>
    </dgm:pt>
    <dgm:pt modelId="{4EA8550B-1706-418A-86C1-7E3A695DD4A8}" type="parTrans" cxnId="{68B6D3B0-64AD-4F52-826B-B9A58BCFC344}">
      <dgm:prSet/>
      <dgm:spPr/>
      <dgm:t>
        <a:bodyPr/>
        <a:lstStyle/>
        <a:p>
          <a:endParaRPr lang="es-CO"/>
        </a:p>
      </dgm:t>
    </dgm:pt>
    <dgm:pt modelId="{56214E0E-0761-4810-B51C-406455FA428B}" type="sibTrans" cxnId="{68B6D3B0-64AD-4F52-826B-B9A58BCFC344}">
      <dgm:prSet/>
      <dgm:spPr/>
      <dgm:t>
        <a:bodyPr/>
        <a:lstStyle/>
        <a:p>
          <a:endParaRPr lang="es-CO"/>
        </a:p>
      </dgm:t>
    </dgm:pt>
    <dgm:pt modelId="{194F3BFB-E8DC-4E0A-9B28-9CE149C1373A}">
      <dgm:prSet phldrT="[Texto]" custT="1"/>
      <dgm:spPr/>
      <dgm:t>
        <a:bodyPr/>
        <a:lstStyle/>
        <a:p>
          <a:r>
            <a:rPr lang="es-CO" sz="1200" dirty="0"/>
            <a:t>166 de 2023</a:t>
          </a:r>
        </a:p>
      </dgm:t>
    </dgm:pt>
    <dgm:pt modelId="{8F2F5EC6-8E55-4702-8C61-7133B2932BF9}" type="parTrans" cxnId="{F0B64A7A-A4A3-4345-8E42-11A548CA8311}">
      <dgm:prSet/>
      <dgm:spPr/>
      <dgm:t>
        <a:bodyPr/>
        <a:lstStyle/>
        <a:p>
          <a:endParaRPr lang="es-CO"/>
        </a:p>
      </dgm:t>
    </dgm:pt>
    <dgm:pt modelId="{30EA7632-3431-4731-AB2A-4F4FAB895935}" type="sibTrans" cxnId="{F0B64A7A-A4A3-4345-8E42-11A548CA8311}">
      <dgm:prSet/>
      <dgm:spPr/>
      <dgm:t>
        <a:bodyPr/>
        <a:lstStyle/>
        <a:p>
          <a:endParaRPr lang="es-CO"/>
        </a:p>
      </dgm:t>
    </dgm:pt>
    <dgm:pt modelId="{90F86C0C-1CA3-4985-89DE-3F0365DF7D1D}">
      <dgm:prSet phldrT="[Texto]" custT="1"/>
      <dgm:spPr/>
      <dgm:t>
        <a:bodyPr/>
        <a:lstStyle/>
        <a:p>
          <a:r>
            <a:rPr lang="es-CO" sz="1200" dirty="0"/>
            <a:t>         </a:t>
          </a:r>
        </a:p>
        <a:p>
          <a:endParaRPr lang="es-CO" sz="1200" dirty="0"/>
        </a:p>
      </dgm:t>
    </dgm:pt>
    <dgm:pt modelId="{B8ABE6D6-B268-487F-9D34-D9C8890BF240}" type="parTrans" cxnId="{F2F5BE33-F154-4197-B236-DAD68ADE8AB3}">
      <dgm:prSet/>
      <dgm:spPr/>
      <dgm:t>
        <a:bodyPr/>
        <a:lstStyle/>
        <a:p>
          <a:endParaRPr lang="es-CO"/>
        </a:p>
      </dgm:t>
    </dgm:pt>
    <dgm:pt modelId="{B3FF731B-FFCA-4044-BCB3-F00164399D58}" type="sibTrans" cxnId="{F2F5BE33-F154-4197-B236-DAD68ADE8AB3}">
      <dgm:prSet/>
      <dgm:spPr/>
      <dgm:t>
        <a:bodyPr/>
        <a:lstStyle/>
        <a:p>
          <a:endParaRPr lang="es-CO"/>
        </a:p>
      </dgm:t>
    </dgm:pt>
    <dgm:pt modelId="{3F32C3E9-4A03-4F9C-BE6A-B0A24838CE95}">
      <dgm:prSet phldrT="[Texto]" custT="1"/>
      <dgm:spPr/>
      <dgm:t>
        <a:bodyPr/>
        <a:lstStyle/>
        <a:p>
          <a:r>
            <a:rPr lang="es-CO" sz="1200" dirty="0"/>
            <a:t>205 de 2023</a:t>
          </a:r>
        </a:p>
      </dgm:t>
    </dgm:pt>
    <dgm:pt modelId="{7D47A5D1-C1DC-4F43-94BA-8F58ADD5E97D}" type="parTrans" cxnId="{3C8DF6FD-7068-4DD7-A24A-6888BE5C9F99}">
      <dgm:prSet/>
      <dgm:spPr/>
      <dgm:t>
        <a:bodyPr/>
        <a:lstStyle/>
        <a:p>
          <a:endParaRPr lang="es-CO"/>
        </a:p>
      </dgm:t>
    </dgm:pt>
    <dgm:pt modelId="{5BABEEB9-2415-454F-801A-846D3B802C3F}" type="sibTrans" cxnId="{3C8DF6FD-7068-4DD7-A24A-6888BE5C9F99}">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2"/>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6A823B24-CC15-4A43-BE44-404A71903BE3}" type="pres">
      <dgm:prSet presAssocID="{42D37833-EF40-43DF-A7DF-C631F0E730CB}" presName="horz2" presStyleCnt="0"/>
      <dgm:spPr/>
    </dgm:pt>
    <dgm:pt modelId="{C0697984-4D9F-4099-8632-AB2829AA5139}" type="pres">
      <dgm:prSet presAssocID="{42D37833-EF40-43DF-A7DF-C631F0E730CB}" presName="horzSpace2" presStyleCnt="0"/>
      <dgm:spPr/>
    </dgm:pt>
    <dgm:pt modelId="{389AB163-4C99-45DD-8FB3-43D93ED0FA1D}" type="pres">
      <dgm:prSet presAssocID="{42D37833-EF40-43DF-A7DF-C631F0E730CB}" presName="tx2" presStyleLbl="revTx" presStyleIdx="2" presStyleCnt="6"/>
      <dgm:spPr/>
      <dgm:t>
        <a:bodyPr/>
        <a:lstStyle/>
        <a:p>
          <a:endParaRPr lang="es-ES"/>
        </a:p>
      </dgm:t>
    </dgm:pt>
    <dgm:pt modelId="{5959BAE1-0767-4F26-AF1C-3FCDC8424858}" type="pres">
      <dgm:prSet presAssocID="{42D37833-EF40-43DF-A7DF-C631F0E730CB}" presName="vert2" presStyleCnt="0"/>
      <dgm:spPr/>
    </dgm:pt>
    <dgm:pt modelId="{678D859D-6BD2-4580-82E8-7D68B0AE9363}" type="pres">
      <dgm:prSet presAssocID="{42D37833-EF40-43DF-A7DF-C631F0E730CB}" presName="thinLine2b" presStyleLbl="callout" presStyleIdx="1" presStyleCnt="4"/>
      <dgm:spPr/>
    </dgm:pt>
    <dgm:pt modelId="{483DBDB7-FDA6-4224-96C1-38BDFC9CE350}" type="pres">
      <dgm:prSet presAssocID="{42D37833-EF40-43DF-A7DF-C631F0E730CB}" presName="vertSpace2b" presStyleCnt="0"/>
      <dgm:spPr/>
    </dgm:pt>
    <dgm:pt modelId="{C3AC0672-9638-4058-B3FE-A71E0748BEC2}" type="pres">
      <dgm:prSet presAssocID="{194F3BFB-E8DC-4E0A-9B28-9CE149C1373A}" presName="horz2" presStyleCnt="0"/>
      <dgm:spPr/>
    </dgm:pt>
    <dgm:pt modelId="{D59582F9-EA77-45C7-85A7-012AF2E88137}" type="pres">
      <dgm:prSet presAssocID="{194F3BFB-E8DC-4E0A-9B28-9CE149C1373A}" presName="horzSpace2" presStyleCnt="0"/>
      <dgm:spPr/>
    </dgm:pt>
    <dgm:pt modelId="{F7228E90-B9F2-44F6-928F-0EB88135E201}" type="pres">
      <dgm:prSet presAssocID="{194F3BFB-E8DC-4E0A-9B28-9CE149C1373A}" presName="tx2" presStyleLbl="revTx" presStyleIdx="3" presStyleCnt="6"/>
      <dgm:spPr/>
      <dgm:t>
        <a:bodyPr/>
        <a:lstStyle/>
        <a:p>
          <a:endParaRPr lang="es-ES"/>
        </a:p>
      </dgm:t>
    </dgm:pt>
    <dgm:pt modelId="{C187C06C-B2EF-448D-9DF5-8BD53FEC4A06}" type="pres">
      <dgm:prSet presAssocID="{194F3BFB-E8DC-4E0A-9B28-9CE149C1373A}" presName="vert2" presStyleCnt="0"/>
      <dgm:spPr/>
    </dgm:pt>
    <dgm:pt modelId="{AAB3E84C-AA95-4183-9D40-0289FD8C5F3F}" type="pres">
      <dgm:prSet presAssocID="{194F3BFB-E8DC-4E0A-9B28-9CE149C1373A}" presName="thinLine2b" presStyleLbl="callout" presStyleIdx="2" presStyleCnt="4"/>
      <dgm:spPr/>
    </dgm:pt>
    <dgm:pt modelId="{C500CE52-81F9-41EF-8E6B-3508D1DE3903}" type="pres">
      <dgm:prSet presAssocID="{194F3BFB-E8DC-4E0A-9B28-9CE149C1373A}" presName="vertSpace2b" presStyleCnt="0"/>
      <dgm:spPr/>
    </dgm:pt>
    <dgm:pt modelId="{8CE507C2-FDEA-4715-B002-1281B017B02C}" type="pres">
      <dgm:prSet presAssocID="{3F32C3E9-4A03-4F9C-BE6A-B0A24838CE95}" presName="horz2" presStyleCnt="0"/>
      <dgm:spPr/>
    </dgm:pt>
    <dgm:pt modelId="{97143E02-ECAD-490E-85AF-12DDEDB2B73E}" type="pres">
      <dgm:prSet presAssocID="{3F32C3E9-4A03-4F9C-BE6A-B0A24838CE95}" presName="horzSpace2" presStyleCnt="0"/>
      <dgm:spPr/>
    </dgm:pt>
    <dgm:pt modelId="{0A90EA0E-FA88-4103-A304-1F7F82A211CF}" type="pres">
      <dgm:prSet presAssocID="{3F32C3E9-4A03-4F9C-BE6A-B0A24838CE95}" presName="tx2" presStyleLbl="revTx" presStyleIdx="4" presStyleCnt="6"/>
      <dgm:spPr/>
      <dgm:t>
        <a:bodyPr/>
        <a:lstStyle/>
        <a:p>
          <a:endParaRPr lang="es-ES"/>
        </a:p>
      </dgm:t>
    </dgm:pt>
    <dgm:pt modelId="{EE09D314-239D-4783-9B21-E70C9DA2F29C}" type="pres">
      <dgm:prSet presAssocID="{3F32C3E9-4A03-4F9C-BE6A-B0A24838CE95}" presName="vert2" presStyleCnt="0"/>
      <dgm:spPr/>
    </dgm:pt>
    <dgm:pt modelId="{0140CC8C-B1D3-4A4A-8EA6-1351C04A43CE}" type="pres">
      <dgm:prSet presAssocID="{3F32C3E9-4A03-4F9C-BE6A-B0A24838CE95}" presName="thinLine2b" presStyleLbl="callout" presStyleIdx="3" presStyleCnt="4"/>
      <dgm:spPr/>
    </dgm:pt>
    <dgm:pt modelId="{79BE08E7-64F0-45C0-B2CC-F869C1D91B55}" type="pres">
      <dgm:prSet presAssocID="{3F32C3E9-4A03-4F9C-BE6A-B0A24838CE95}" presName="vertSpace2b" presStyleCnt="0"/>
      <dgm:spPr/>
    </dgm:pt>
    <dgm:pt modelId="{7C203E6D-67CF-4E6A-9A07-30A4F5E721D6}" type="pres">
      <dgm:prSet presAssocID="{90F86C0C-1CA3-4985-89DE-3F0365DF7D1D}" presName="thickLine" presStyleLbl="alignNode1" presStyleIdx="1" presStyleCnt="2"/>
      <dgm:spPr/>
    </dgm:pt>
    <dgm:pt modelId="{B6150E17-C32E-4D65-A152-241350A066C2}" type="pres">
      <dgm:prSet presAssocID="{90F86C0C-1CA3-4985-89DE-3F0365DF7D1D}" presName="horz1" presStyleCnt="0"/>
      <dgm:spPr/>
    </dgm:pt>
    <dgm:pt modelId="{B2019C26-33F1-495E-8B65-D970B8E6BFEA}" type="pres">
      <dgm:prSet presAssocID="{90F86C0C-1CA3-4985-89DE-3F0365DF7D1D}" presName="tx1" presStyleLbl="revTx" presStyleIdx="5" presStyleCnt="6" custScaleX="500000"/>
      <dgm:spPr/>
      <dgm:t>
        <a:bodyPr/>
        <a:lstStyle/>
        <a:p>
          <a:endParaRPr lang="es-ES"/>
        </a:p>
      </dgm:t>
    </dgm:pt>
    <dgm:pt modelId="{68E0CFBD-82C7-4DE0-902A-86247BEEF101}" type="pres">
      <dgm:prSet presAssocID="{90F86C0C-1CA3-4985-89DE-3F0365DF7D1D}" presName="vert1"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F0B64A7A-A4A3-4345-8E42-11A548CA8311}" srcId="{78FA58B6-0277-4195-8EB7-DF0AB19959A8}" destId="{194F3BFB-E8DC-4E0A-9B28-9CE149C1373A}" srcOrd="2" destOrd="0" parTransId="{8F2F5EC6-8E55-4702-8C61-7133B2932BF9}" sibTransId="{30EA7632-3431-4731-AB2A-4F4FAB895935}"/>
    <dgm:cxn modelId="{18221F6D-0B9F-46C8-99D3-1EDF9AF40323}" type="presOf" srcId="{90F86C0C-1CA3-4985-89DE-3F0365DF7D1D}" destId="{B2019C26-33F1-495E-8B65-D970B8E6BFEA}" srcOrd="0" destOrd="0" presId="urn:microsoft.com/office/officeart/2008/layout/LinedList"/>
    <dgm:cxn modelId="{3C8DF6FD-7068-4DD7-A24A-6888BE5C9F99}" srcId="{78FA58B6-0277-4195-8EB7-DF0AB19959A8}" destId="{3F32C3E9-4A03-4F9C-BE6A-B0A24838CE95}" srcOrd="3" destOrd="0" parTransId="{7D47A5D1-C1DC-4F43-94BA-8F58ADD5E97D}" sibTransId="{5BABEEB9-2415-454F-801A-846D3B802C3F}"/>
    <dgm:cxn modelId="{DD24B891-859E-40EF-BCBB-D80F8289AB0C}" srcId="{3A42D961-45AC-4EFB-9955-D5759CDE0769}" destId="{78FA58B6-0277-4195-8EB7-DF0AB19959A8}" srcOrd="0" destOrd="0" parTransId="{E6A14979-C92D-4E4B-9433-028FC88EC808}" sibTransId="{C8642D24-E426-4C42-9DC6-652B6A22FA37}"/>
    <dgm:cxn modelId="{4FD03867-A066-442D-9111-6301401DA6C1}" type="presOf" srcId="{78FA58B6-0277-4195-8EB7-DF0AB19959A8}" destId="{110D6434-45E0-4E4E-8926-4990EEDCDE72}" srcOrd="0" destOrd="0" presId="urn:microsoft.com/office/officeart/2008/layout/LinedList"/>
    <dgm:cxn modelId="{468C86F6-0DB3-41C2-BF3C-1A7A9E2EBDF3}" type="presOf" srcId="{42D37833-EF40-43DF-A7DF-C631F0E730CB}" destId="{389AB163-4C99-45DD-8FB3-43D93ED0FA1D}" srcOrd="0" destOrd="0" presId="urn:microsoft.com/office/officeart/2008/layout/LinedList"/>
    <dgm:cxn modelId="{87264626-0D83-44E6-ACA1-EF0AB71FC897}" type="presOf" srcId="{3F32C3E9-4A03-4F9C-BE6A-B0A24838CE95}" destId="{0A90EA0E-FA88-4103-A304-1F7F82A211CF}" srcOrd="0" destOrd="0" presId="urn:microsoft.com/office/officeart/2008/layout/LinedList"/>
    <dgm:cxn modelId="{F2F5BE33-F154-4197-B236-DAD68ADE8AB3}" srcId="{3A42D961-45AC-4EFB-9955-D5759CDE0769}" destId="{90F86C0C-1CA3-4985-89DE-3F0365DF7D1D}" srcOrd="1" destOrd="0" parTransId="{B8ABE6D6-B268-487F-9D34-D9C8890BF240}" sibTransId="{B3FF731B-FFCA-4044-BCB3-F00164399D58}"/>
    <dgm:cxn modelId="{C2F7F454-86BA-4D7F-BA3E-FCA992B4F576}" type="presOf" srcId="{43F79B86-7361-49D0-B170-ADE4E51C4A89}" destId="{02B088DB-82FE-41F7-9B00-A2DC6020BE5A}" srcOrd="0" destOrd="0" presId="urn:microsoft.com/office/officeart/2008/layout/LinedList"/>
    <dgm:cxn modelId="{68B6D3B0-64AD-4F52-826B-B9A58BCFC344}" srcId="{78FA58B6-0277-4195-8EB7-DF0AB19959A8}" destId="{42D37833-EF40-43DF-A7DF-C631F0E730CB}" srcOrd="1" destOrd="0" parTransId="{4EA8550B-1706-418A-86C1-7E3A695DD4A8}" sibTransId="{56214E0E-0761-4810-B51C-406455FA428B}"/>
    <dgm:cxn modelId="{0AF888CF-A46A-4988-A1DE-A54895BF650C}" type="presOf" srcId="{194F3BFB-E8DC-4E0A-9B28-9CE149C1373A}" destId="{F7228E90-B9F2-44F6-928F-0EB88135E20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EC6F74F-33CF-4081-8D6F-1B7C114A5CFD}" type="presParOf" srcId="{A08AA62C-E878-41A5-8CF2-7BF2B88F3394}" destId="{6A823B24-CC15-4A43-BE44-404A71903BE3}" srcOrd="4" destOrd="0" presId="urn:microsoft.com/office/officeart/2008/layout/LinedList"/>
    <dgm:cxn modelId="{26DB50B9-2613-4876-A163-A27D41D87DBD}" type="presParOf" srcId="{6A823B24-CC15-4A43-BE44-404A71903BE3}" destId="{C0697984-4D9F-4099-8632-AB2829AA5139}" srcOrd="0" destOrd="0" presId="urn:microsoft.com/office/officeart/2008/layout/LinedList"/>
    <dgm:cxn modelId="{F815BBE3-2E88-466B-97C0-DB05F92DF867}" type="presParOf" srcId="{6A823B24-CC15-4A43-BE44-404A71903BE3}" destId="{389AB163-4C99-45DD-8FB3-43D93ED0FA1D}" srcOrd="1" destOrd="0" presId="urn:microsoft.com/office/officeart/2008/layout/LinedList"/>
    <dgm:cxn modelId="{A6AE0FD8-68A5-47A7-8B64-1059CD6CFFCF}" type="presParOf" srcId="{6A823B24-CC15-4A43-BE44-404A71903BE3}" destId="{5959BAE1-0767-4F26-AF1C-3FCDC8424858}" srcOrd="2" destOrd="0" presId="urn:microsoft.com/office/officeart/2008/layout/LinedList"/>
    <dgm:cxn modelId="{0779302F-7C3A-4EA5-83DF-AC3008AFAC8D}" type="presParOf" srcId="{A08AA62C-E878-41A5-8CF2-7BF2B88F3394}" destId="{678D859D-6BD2-4580-82E8-7D68B0AE9363}" srcOrd="5" destOrd="0" presId="urn:microsoft.com/office/officeart/2008/layout/LinedList"/>
    <dgm:cxn modelId="{30BC56B9-4F12-4801-8568-07030E59E035}" type="presParOf" srcId="{A08AA62C-E878-41A5-8CF2-7BF2B88F3394}" destId="{483DBDB7-FDA6-4224-96C1-38BDFC9CE350}" srcOrd="6" destOrd="0" presId="urn:microsoft.com/office/officeart/2008/layout/LinedList"/>
    <dgm:cxn modelId="{3A426C6C-D69E-4BA1-8A1A-CFF7D51CF582}" type="presParOf" srcId="{A08AA62C-E878-41A5-8CF2-7BF2B88F3394}" destId="{C3AC0672-9638-4058-B3FE-A71E0748BEC2}" srcOrd="7" destOrd="0" presId="urn:microsoft.com/office/officeart/2008/layout/LinedList"/>
    <dgm:cxn modelId="{8747C453-751A-4BC2-87E0-21D2DF6EEB15}" type="presParOf" srcId="{C3AC0672-9638-4058-B3FE-A71E0748BEC2}" destId="{D59582F9-EA77-45C7-85A7-012AF2E88137}" srcOrd="0" destOrd="0" presId="urn:microsoft.com/office/officeart/2008/layout/LinedList"/>
    <dgm:cxn modelId="{43B1C5D5-5780-4FC0-8FE8-27EF21A34E57}" type="presParOf" srcId="{C3AC0672-9638-4058-B3FE-A71E0748BEC2}" destId="{F7228E90-B9F2-44F6-928F-0EB88135E201}" srcOrd="1" destOrd="0" presId="urn:microsoft.com/office/officeart/2008/layout/LinedList"/>
    <dgm:cxn modelId="{34C538D4-0AE9-4182-94E3-7C2F8A78D5DD}" type="presParOf" srcId="{C3AC0672-9638-4058-B3FE-A71E0748BEC2}" destId="{C187C06C-B2EF-448D-9DF5-8BD53FEC4A06}" srcOrd="2" destOrd="0" presId="urn:microsoft.com/office/officeart/2008/layout/LinedList"/>
    <dgm:cxn modelId="{16729E6C-DE05-4BC3-8F20-57840D4774C7}" type="presParOf" srcId="{A08AA62C-E878-41A5-8CF2-7BF2B88F3394}" destId="{AAB3E84C-AA95-4183-9D40-0289FD8C5F3F}" srcOrd="8" destOrd="0" presId="urn:microsoft.com/office/officeart/2008/layout/LinedList"/>
    <dgm:cxn modelId="{80903C1F-B507-4BAC-AEE8-DB7FE802D529}" type="presParOf" srcId="{A08AA62C-E878-41A5-8CF2-7BF2B88F3394}" destId="{C500CE52-81F9-41EF-8E6B-3508D1DE3903}" srcOrd="9" destOrd="0" presId="urn:microsoft.com/office/officeart/2008/layout/LinedList"/>
    <dgm:cxn modelId="{449D6CC3-990D-4406-95BB-239F288556A6}" type="presParOf" srcId="{A08AA62C-E878-41A5-8CF2-7BF2B88F3394}" destId="{8CE507C2-FDEA-4715-B002-1281B017B02C}" srcOrd="10" destOrd="0" presId="urn:microsoft.com/office/officeart/2008/layout/LinedList"/>
    <dgm:cxn modelId="{D4AE8B82-1C64-49CA-BAE0-566DCBB1374C}" type="presParOf" srcId="{8CE507C2-FDEA-4715-B002-1281B017B02C}" destId="{97143E02-ECAD-490E-85AF-12DDEDB2B73E}" srcOrd="0" destOrd="0" presId="urn:microsoft.com/office/officeart/2008/layout/LinedList"/>
    <dgm:cxn modelId="{26904394-E837-4217-959E-044F37702A5E}" type="presParOf" srcId="{8CE507C2-FDEA-4715-B002-1281B017B02C}" destId="{0A90EA0E-FA88-4103-A304-1F7F82A211CF}" srcOrd="1" destOrd="0" presId="urn:microsoft.com/office/officeart/2008/layout/LinedList"/>
    <dgm:cxn modelId="{C2219878-0367-4634-9344-2690DDFCEF8A}" type="presParOf" srcId="{8CE507C2-FDEA-4715-B002-1281B017B02C}" destId="{EE09D314-239D-4783-9B21-E70C9DA2F29C}" srcOrd="2" destOrd="0" presId="urn:microsoft.com/office/officeart/2008/layout/LinedList"/>
    <dgm:cxn modelId="{9CDBA3CB-BA1B-40AE-9B85-01C7ED44F241}" type="presParOf" srcId="{A08AA62C-E878-41A5-8CF2-7BF2B88F3394}" destId="{0140CC8C-B1D3-4A4A-8EA6-1351C04A43CE}" srcOrd="11" destOrd="0" presId="urn:microsoft.com/office/officeart/2008/layout/LinedList"/>
    <dgm:cxn modelId="{CD0784FF-F66B-4962-8CA3-62C1F93603C4}" type="presParOf" srcId="{A08AA62C-E878-41A5-8CF2-7BF2B88F3394}" destId="{79BE08E7-64F0-45C0-B2CC-F869C1D91B55}" srcOrd="12" destOrd="0" presId="urn:microsoft.com/office/officeart/2008/layout/LinedList"/>
    <dgm:cxn modelId="{84A192A9-B2C9-4577-B427-777A5647971D}" type="presParOf" srcId="{1E0FBF70-B135-4A79-A681-8FFACAB0EDF8}" destId="{7C203E6D-67CF-4E6A-9A07-30A4F5E721D6}" srcOrd="2" destOrd="0" presId="urn:microsoft.com/office/officeart/2008/layout/LinedList"/>
    <dgm:cxn modelId="{21643E0F-C60B-4579-88C4-AB3D8692B29B}" type="presParOf" srcId="{1E0FBF70-B135-4A79-A681-8FFACAB0EDF8}" destId="{B6150E17-C32E-4D65-A152-241350A066C2}" srcOrd="3" destOrd="0" presId="urn:microsoft.com/office/officeart/2008/layout/LinedList"/>
    <dgm:cxn modelId="{4AE58A83-F850-41F7-93B5-061014388CAB}" type="presParOf" srcId="{B6150E17-C32E-4D65-A152-241350A066C2}" destId="{B2019C26-33F1-495E-8B65-D970B8E6BFEA}" srcOrd="0" destOrd="0" presId="urn:microsoft.com/office/officeart/2008/layout/LinedList"/>
    <dgm:cxn modelId="{842E6550-BBD5-4542-AD89-978DF21FE72B}" type="presParOf" srcId="{B6150E17-C32E-4D65-A152-241350A066C2}" destId="{68E0CFBD-82C7-4DE0-902A-86247BEEF101}" srcOrd="1"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166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0FD2B5E-C1C7-4CAD-BEE7-C8C48933643F}">
      <dgm:prSet phldrT="[Texto]" custT="1"/>
      <dgm:spPr/>
      <dgm:t>
        <a:bodyPr/>
        <a:lstStyle/>
        <a:p>
          <a:r>
            <a:rPr lang="es-CO" sz="1200" dirty="0"/>
            <a:t>205 de 2023</a:t>
          </a:r>
        </a:p>
      </dgm:t>
    </dgm:pt>
    <dgm:pt modelId="{ADF7E776-661A-4565-98F4-E64ECD873F42}" type="parTrans" cxnId="{7678FD4E-9AE0-42FF-864D-DE8FCD84B74B}">
      <dgm:prSet/>
      <dgm:spPr/>
      <dgm:t>
        <a:bodyPr/>
        <a:lstStyle/>
        <a:p>
          <a:endParaRPr lang="es-CO"/>
        </a:p>
      </dgm:t>
    </dgm:pt>
    <dgm:pt modelId="{85B9A0F9-5953-45AD-A2C4-8A5C4D235656}" type="sibTrans" cxnId="{7678FD4E-9AE0-42FF-864D-DE8FCD84B74B}">
      <dgm:prSet/>
      <dgm:spPr/>
      <dgm:t>
        <a:bodyPr/>
        <a:lstStyle/>
        <a:p>
          <a:endParaRPr lang="es-CO"/>
        </a:p>
      </dgm:t>
    </dgm:pt>
    <dgm:pt modelId="{FB1C6504-0ACA-4529-8540-F86217632C63}">
      <dgm:prSet phldrT="[Texto]" custT="1"/>
      <dgm:spPr/>
      <dgm:t>
        <a:bodyPr/>
        <a:lstStyle/>
        <a:p>
          <a:r>
            <a:rPr lang="es-CO" sz="1200" dirty="0"/>
            <a:t>433 de 2024</a:t>
          </a:r>
        </a:p>
      </dgm:t>
    </dgm:pt>
    <dgm:pt modelId="{FDB3C699-E171-4E3B-8C08-58790F925610}" type="parTrans" cxnId="{7BF25A30-3983-424A-93DB-28CFAB43709A}">
      <dgm:prSet/>
      <dgm:spPr/>
      <dgm:t>
        <a:bodyPr/>
        <a:lstStyle/>
        <a:p>
          <a:endParaRPr lang="es-CO"/>
        </a:p>
      </dgm:t>
    </dgm:pt>
    <dgm:pt modelId="{C6F97A27-A7EE-4F14-A305-366F72DD11D6}" type="sibTrans" cxnId="{7BF25A30-3983-424A-93DB-28CFAB43709A}">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4"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4"/>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3"/>
      <dgm:spPr/>
    </dgm:pt>
    <dgm:pt modelId="{56A51A44-ED7C-4812-A0DB-DA7B4BD1FB2A}" type="pres">
      <dgm:prSet presAssocID="{43F79B86-7361-49D0-B170-ADE4E51C4A89}" presName="vertSpace2b" presStyleCnt="0"/>
      <dgm:spPr/>
    </dgm:pt>
    <dgm:pt modelId="{77BDC6AB-2F8A-4563-BE9C-A9282CF93B7D}" type="pres">
      <dgm:prSet presAssocID="{80FD2B5E-C1C7-4CAD-BEE7-C8C48933643F}" presName="horz2" presStyleCnt="0"/>
      <dgm:spPr/>
    </dgm:pt>
    <dgm:pt modelId="{57BCC363-3EC5-4CC6-AF5E-62168261DC1B}" type="pres">
      <dgm:prSet presAssocID="{80FD2B5E-C1C7-4CAD-BEE7-C8C48933643F}" presName="horzSpace2" presStyleCnt="0"/>
      <dgm:spPr/>
    </dgm:pt>
    <dgm:pt modelId="{115D8F6D-7EA4-40F4-905E-AB310DF53246}" type="pres">
      <dgm:prSet presAssocID="{80FD2B5E-C1C7-4CAD-BEE7-C8C48933643F}" presName="tx2" presStyleLbl="revTx" presStyleIdx="2" presStyleCnt="4"/>
      <dgm:spPr/>
      <dgm:t>
        <a:bodyPr/>
        <a:lstStyle/>
        <a:p>
          <a:endParaRPr lang="es-ES"/>
        </a:p>
      </dgm:t>
    </dgm:pt>
    <dgm:pt modelId="{6F7684D8-826A-474F-9F4B-579AABC3C44F}" type="pres">
      <dgm:prSet presAssocID="{80FD2B5E-C1C7-4CAD-BEE7-C8C48933643F}" presName="vert2" presStyleCnt="0"/>
      <dgm:spPr/>
    </dgm:pt>
    <dgm:pt modelId="{F1FE1867-7C2B-4F0E-BD70-B9C470A65766}" type="pres">
      <dgm:prSet presAssocID="{80FD2B5E-C1C7-4CAD-BEE7-C8C48933643F}" presName="thinLine2b" presStyleLbl="callout" presStyleIdx="1" presStyleCnt="3"/>
      <dgm:spPr/>
    </dgm:pt>
    <dgm:pt modelId="{4771C2AB-7511-4B44-8803-4F829377C8AC}" type="pres">
      <dgm:prSet presAssocID="{80FD2B5E-C1C7-4CAD-BEE7-C8C48933643F}" presName="vertSpace2b" presStyleCnt="0"/>
      <dgm:spPr/>
    </dgm:pt>
    <dgm:pt modelId="{8AED84B9-7D70-4CAD-8FDB-6CFB5A3F97D7}" type="pres">
      <dgm:prSet presAssocID="{FB1C6504-0ACA-4529-8540-F86217632C63}" presName="horz2" presStyleCnt="0"/>
      <dgm:spPr/>
    </dgm:pt>
    <dgm:pt modelId="{0F44A197-95A8-439D-B75A-85FCF29EFCC9}" type="pres">
      <dgm:prSet presAssocID="{FB1C6504-0ACA-4529-8540-F86217632C63}" presName="horzSpace2" presStyleCnt="0"/>
      <dgm:spPr/>
    </dgm:pt>
    <dgm:pt modelId="{DFAC629D-E7E3-42F9-90CB-F17C341124FE}" type="pres">
      <dgm:prSet presAssocID="{FB1C6504-0ACA-4529-8540-F86217632C63}" presName="tx2" presStyleLbl="revTx" presStyleIdx="3" presStyleCnt="4"/>
      <dgm:spPr/>
      <dgm:t>
        <a:bodyPr/>
        <a:lstStyle/>
        <a:p>
          <a:endParaRPr lang="es-ES"/>
        </a:p>
      </dgm:t>
    </dgm:pt>
    <dgm:pt modelId="{DF3BEED1-FF4A-431F-BC82-9F913AEEEDF0}" type="pres">
      <dgm:prSet presAssocID="{FB1C6504-0ACA-4529-8540-F86217632C63}" presName="vert2" presStyleCnt="0"/>
      <dgm:spPr/>
    </dgm:pt>
    <dgm:pt modelId="{6C1F94D1-57F5-4F8B-9623-3DCB8C774A93}" type="pres">
      <dgm:prSet presAssocID="{FB1C6504-0ACA-4529-8540-F86217632C63}" presName="thinLine2b" presStyleLbl="callout" presStyleIdx="2" presStyleCnt="3"/>
      <dgm:spPr/>
    </dgm:pt>
    <dgm:pt modelId="{6F71665C-D4E1-4D14-9B0E-61DBFF1D87DA}" type="pres">
      <dgm:prSet presAssocID="{FB1C6504-0ACA-4529-8540-F86217632C63}" presName="vertSpace2b" presStyleCnt="0"/>
      <dgm:spPr/>
    </dgm:pt>
  </dgm:ptLst>
  <dgm:cxnLst>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7678FD4E-9AE0-42FF-864D-DE8FCD84B74B}" srcId="{78FA58B6-0277-4195-8EB7-DF0AB19959A8}" destId="{80FD2B5E-C1C7-4CAD-BEE7-C8C48933643F}" srcOrd="1" destOrd="0" parTransId="{ADF7E776-661A-4565-98F4-E64ECD873F42}" sibTransId="{85B9A0F9-5953-45AD-A2C4-8A5C4D235656}"/>
    <dgm:cxn modelId="{4FD03867-A066-442D-9111-6301401DA6C1}" type="presOf" srcId="{78FA58B6-0277-4195-8EB7-DF0AB19959A8}" destId="{110D6434-45E0-4E4E-8926-4990EEDCDE72}"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BF25A30-3983-424A-93DB-28CFAB43709A}" srcId="{78FA58B6-0277-4195-8EB7-DF0AB19959A8}" destId="{FB1C6504-0ACA-4529-8540-F86217632C63}" srcOrd="2" destOrd="0" parTransId="{FDB3C699-E171-4E3B-8C08-58790F925610}" sibTransId="{C6F97A27-A7EE-4F14-A305-366F72DD11D6}"/>
    <dgm:cxn modelId="{B1E32BEC-7E13-44DB-B964-910581980B20}" type="presOf" srcId="{80FD2B5E-C1C7-4CAD-BEE7-C8C48933643F}" destId="{115D8F6D-7EA4-40F4-905E-AB310DF53246}"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704493E5-A6E4-48D6-A354-DD6CEADC764D}" type="presOf" srcId="{FB1C6504-0ACA-4529-8540-F86217632C63}" destId="{DFAC629D-E7E3-42F9-90CB-F17C341124FE}"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B2CF296-ADC9-469B-A680-7689F8D765D7}" type="presParOf" srcId="{A08AA62C-E878-41A5-8CF2-7BF2B88F3394}" destId="{77BDC6AB-2F8A-4563-BE9C-A9282CF93B7D}" srcOrd="4" destOrd="0" presId="urn:microsoft.com/office/officeart/2008/layout/LinedList"/>
    <dgm:cxn modelId="{F3F7A572-3689-419A-A52E-5BDE5C1FC242}" type="presParOf" srcId="{77BDC6AB-2F8A-4563-BE9C-A9282CF93B7D}" destId="{57BCC363-3EC5-4CC6-AF5E-62168261DC1B}" srcOrd="0" destOrd="0" presId="urn:microsoft.com/office/officeart/2008/layout/LinedList"/>
    <dgm:cxn modelId="{4F0E0360-4AD4-43DF-92BA-7AB6248F6CC2}" type="presParOf" srcId="{77BDC6AB-2F8A-4563-BE9C-A9282CF93B7D}" destId="{115D8F6D-7EA4-40F4-905E-AB310DF53246}" srcOrd="1" destOrd="0" presId="urn:microsoft.com/office/officeart/2008/layout/LinedList"/>
    <dgm:cxn modelId="{1B72E978-A726-4AEB-9A83-C5903FD59875}" type="presParOf" srcId="{77BDC6AB-2F8A-4563-BE9C-A9282CF93B7D}" destId="{6F7684D8-826A-474F-9F4B-579AABC3C44F}" srcOrd="2" destOrd="0" presId="urn:microsoft.com/office/officeart/2008/layout/LinedList"/>
    <dgm:cxn modelId="{02A170AB-E931-426C-BB46-2F8D8C5AA3CB}" type="presParOf" srcId="{A08AA62C-E878-41A5-8CF2-7BF2B88F3394}" destId="{F1FE1867-7C2B-4F0E-BD70-B9C470A65766}" srcOrd="5" destOrd="0" presId="urn:microsoft.com/office/officeart/2008/layout/LinedList"/>
    <dgm:cxn modelId="{FECE388B-BCFC-4BF9-BD3D-ECD9BFCA387B}" type="presParOf" srcId="{A08AA62C-E878-41A5-8CF2-7BF2B88F3394}" destId="{4771C2AB-7511-4B44-8803-4F829377C8AC}" srcOrd="6" destOrd="0" presId="urn:microsoft.com/office/officeart/2008/layout/LinedList"/>
    <dgm:cxn modelId="{17A0BB9D-28B0-4EDB-A808-00CFA9E38147}" type="presParOf" srcId="{A08AA62C-E878-41A5-8CF2-7BF2B88F3394}" destId="{8AED84B9-7D70-4CAD-8FDB-6CFB5A3F97D7}" srcOrd="7" destOrd="0" presId="urn:microsoft.com/office/officeart/2008/layout/LinedList"/>
    <dgm:cxn modelId="{AB3853BF-6AC5-474F-B4B8-84681E1FFF93}" type="presParOf" srcId="{8AED84B9-7D70-4CAD-8FDB-6CFB5A3F97D7}" destId="{0F44A197-95A8-439D-B75A-85FCF29EFCC9}" srcOrd="0" destOrd="0" presId="urn:microsoft.com/office/officeart/2008/layout/LinedList"/>
    <dgm:cxn modelId="{89940286-4184-468C-8A3B-02F0254A1CE9}" type="presParOf" srcId="{8AED84B9-7D70-4CAD-8FDB-6CFB5A3F97D7}" destId="{DFAC629D-E7E3-42F9-90CB-F17C341124FE}" srcOrd="1" destOrd="0" presId="urn:microsoft.com/office/officeart/2008/layout/LinedList"/>
    <dgm:cxn modelId="{7ACC35F3-7F19-4FED-94BE-237101249636}" type="presParOf" srcId="{8AED84B9-7D70-4CAD-8FDB-6CFB5A3F97D7}" destId="{DF3BEED1-FF4A-431F-BC82-9F913AEEEDF0}" srcOrd="2" destOrd="0" presId="urn:microsoft.com/office/officeart/2008/layout/LinedList"/>
    <dgm:cxn modelId="{C8BC650E-10B8-4805-9F63-44216A60C84F}" type="presParOf" srcId="{A08AA62C-E878-41A5-8CF2-7BF2B88F3394}" destId="{6C1F94D1-57F5-4F8B-9623-3DCB8C774A93}" srcOrd="8" destOrd="0" presId="urn:microsoft.com/office/officeart/2008/layout/LinedList"/>
    <dgm:cxn modelId="{D919D926-7018-46A6-B6AB-953CF1C80B03}" type="presParOf" srcId="{A08AA62C-E878-41A5-8CF2-7BF2B88F3394}" destId="{6F71665C-D4E1-4D14-9B0E-61DBFF1D87D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83F97C2-E07C-4BE7-97DD-32E563EBF5E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7B0B71F7-1C70-4B50-9961-9F8A7D039A3E}">
      <dgm:prSet phldrT="[Texto]" custT="1"/>
      <dgm:spPr/>
      <dgm:t>
        <a:bodyPr/>
        <a:lstStyle/>
        <a:p>
          <a:r>
            <a:rPr lang="es-CO" sz="1400" dirty="0" smtClean="0"/>
            <a:t>Proposición 001</a:t>
          </a:r>
          <a:endParaRPr lang="es-CO" sz="1400" dirty="0"/>
        </a:p>
      </dgm:t>
    </dgm:pt>
    <dgm:pt modelId="{21E9543B-877E-4ECA-95F5-1023FE3DE7EC}" type="parTrans" cxnId="{D86DD572-7D0D-466E-8FC3-652D3370763B}">
      <dgm:prSet/>
      <dgm:spPr/>
      <dgm:t>
        <a:bodyPr/>
        <a:lstStyle/>
        <a:p>
          <a:endParaRPr lang="es-CO"/>
        </a:p>
      </dgm:t>
    </dgm:pt>
    <dgm:pt modelId="{77D87EA2-631B-47FC-8BEC-12534E3840B6}" type="sibTrans" cxnId="{D86DD572-7D0D-466E-8FC3-652D3370763B}">
      <dgm:prSet/>
      <dgm:spPr/>
      <dgm:t>
        <a:bodyPr/>
        <a:lstStyle/>
        <a:p>
          <a:endParaRPr lang="es-CO"/>
        </a:p>
      </dgm:t>
    </dgm:pt>
    <dgm:pt modelId="{F637EB04-E0B9-41DA-8567-2B5AD7EB383F}">
      <dgm:prSet phldrT="[Texto]" custT="1"/>
      <dgm:spPr/>
      <dgm:t>
        <a:bodyPr/>
        <a:lstStyle/>
        <a:p>
          <a:r>
            <a:rPr lang="es-CO" sz="1400" b="0" dirty="0">
              <a:solidFill>
                <a:schemeClr val="tx1"/>
              </a:solidFill>
            </a:rPr>
            <a:t>01/08/2023</a:t>
          </a:r>
        </a:p>
      </dgm:t>
    </dgm:pt>
    <dgm:pt modelId="{DF71C0EF-151B-49DA-A8B3-10B7E335010A}" type="parTrans" cxnId="{3EA6DABE-F66F-498B-9632-BD4878AC048F}">
      <dgm:prSet/>
      <dgm:spPr/>
      <dgm:t>
        <a:bodyPr/>
        <a:lstStyle/>
        <a:p>
          <a:endParaRPr lang="es-CO"/>
        </a:p>
      </dgm:t>
    </dgm:pt>
    <dgm:pt modelId="{02477459-BBD0-45F6-8BFF-E96D9447001B}" type="sibTrans" cxnId="{3EA6DABE-F66F-498B-9632-BD4878AC048F}">
      <dgm:prSet/>
      <dgm:spPr/>
      <dgm:t>
        <a:bodyPr/>
        <a:lstStyle/>
        <a:p>
          <a:endParaRPr lang="es-CO"/>
        </a:p>
      </dgm:t>
    </dgm:pt>
    <dgm:pt modelId="{5C145261-88E7-42C6-A299-07664846A217}">
      <dgm:prSet phldrT="[Texto]"/>
      <dgm:spPr/>
      <dgm:t>
        <a:bodyPr/>
        <a:lstStyle/>
        <a:p>
          <a:r>
            <a:rPr lang="es-CO" dirty="0" err="1" smtClean="0">
              <a:solidFill>
                <a:schemeClr val="tx1"/>
              </a:solidFill>
            </a:rPr>
            <a:t>Citante</a:t>
          </a:r>
          <a:r>
            <a:rPr lang="es-CO" dirty="0" smtClean="0">
              <a:solidFill>
                <a:schemeClr val="tx1"/>
              </a:solidFill>
            </a:rPr>
            <a:t>: </a:t>
          </a:r>
          <a:r>
            <a:rPr lang="es-CO" dirty="0">
              <a:solidFill>
                <a:schemeClr val="tx1"/>
              </a:solidFill>
            </a:rPr>
            <a:t>Víctor Manuel Rozo</a:t>
          </a:r>
        </a:p>
      </dgm:t>
    </dgm:pt>
    <dgm:pt modelId="{1E6173D2-2572-41AA-9C4A-1B57E447071A}" type="parTrans" cxnId="{5A98E424-A529-4A21-B5E7-CDC38CA3DBDB}">
      <dgm:prSet/>
      <dgm:spPr/>
      <dgm:t>
        <a:bodyPr/>
        <a:lstStyle/>
        <a:p>
          <a:endParaRPr lang="es-CO"/>
        </a:p>
      </dgm:t>
    </dgm:pt>
    <dgm:pt modelId="{B2FBA74E-5F4E-4CDE-98F3-88AF35D352E0}" type="sibTrans" cxnId="{5A98E424-A529-4A21-B5E7-CDC38CA3DBDB}">
      <dgm:prSet/>
      <dgm:spPr/>
      <dgm:t>
        <a:bodyPr/>
        <a:lstStyle/>
        <a:p>
          <a:endParaRPr lang="es-CO"/>
        </a:p>
      </dgm:t>
    </dgm:pt>
    <dgm:pt modelId="{CD7397C6-A782-49F0-9350-4222055C1BD3}">
      <dgm:prSet phldrT="[Texto]" custT="1"/>
      <dgm:spPr/>
      <dgm:t>
        <a:bodyPr/>
        <a:lstStyle/>
        <a:p>
          <a:r>
            <a:rPr lang="es-CO" sz="1400" dirty="0" smtClean="0"/>
            <a:t>Proposición 005</a:t>
          </a:r>
          <a:endParaRPr lang="es-CO" sz="1400" dirty="0"/>
        </a:p>
      </dgm:t>
    </dgm:pt>
    <dgm:pt modelId="{F0A6EE58-235F-4EBD-9C42-F41AAEB981DA}" type="parTrans" cxnId="{A3DCCDA9-316A-4E2F-B3FA-735F3CDECAFC}">
      <dgm:prSet/>
      <dgm:spPr/>
      <dgm:t>
        <a:bodyPr/>
        <a:lstStyle/>
        <a:p>
          <a:endParaRPr lang="es-CO"/>
        </a:p>
      </dgm:t>
    </dgm:pt>
    <dgm:pt modelId="{F02724BA-84F3-4542-8D69-E7531ADD84FC}" type="sibTrans" cxnId="{A3DCCDA9-316A-4E2F-B3FA-735F3CDECAFC}">
      <dgm:prSet/>
      <dgm:spPr/>
      <dgm:t>
        <a:bodyPr/>
        <a:lstStyle/>
        <a:p>
          <a:endParaRPr lang="es-CO"/>
        </a:p>
      </dgm:t>
    </dgm:pt>
    <dgm:pt modelId="{DFD515C8-1556-4498-A2F8-9579AAC42A0E}">
      <dgm:prSet phldrT="[Texto]" custT="1"/>
      <dgm:spPr/>
      <dgm:t>
        <a:bodyPr/>
        <a:lstStyle/>
        <a:p>
          <a:r>
            <a:rPr lang="es-CO" sz="1400" b="0" dirty="0">
              <a:solidFill>
                <a:schemeClr val="tx1"/>
              </a:solidFill>
            </a:rPr>
            <a:t>15/08/2023</a:t>
          </a:r>
        </a:p>
      </dgm:t>
    </dgm:pt>
    <dgm:pt modelId="{1EF0FF18-5CE0-4208-97E5-1E50A051313B}" type="parTrans" cxnId="{CD90C13B-F043-4114-B678-9DBBE4D4D26A}">
      <dgm:prSet/>
      <dgm:spPr/>
      <dgm:t>
        <a:bodyPr/>
        <a:lstStyle/>
        <a:p>
          <a:endParaRPr lang="es-CO"/>
        </a:p>
      </dgm:t>
    </dgm:pt>
    <dgm:pt modelId="{97602293-372F-44F7-A4FD-01A89A287D9C}" type="sibTrans" cxnId="{CD90C13B-F043-4114-B678-9DBBE4D4D26A}">
      <dgm:prSet/>
      <dgm:spPr/>
      <dgm:t>
        <a:bodyPr/>
        <a:lstStyle/>
        <a:p>
          <a:endParaRPr lang="es-CO"/>
        </a:p>
      </dgm:t>
    </dgm:pt>
    <dgm:pt modelId="{1946D47E-1EED-42D3-861C-FC17795310E0}">
      <dgm:prSet phldrT="[Texto]"/>
      <dgm:spPr/>
      <dgm:t>
        <a:bodyPr/>
        <a:lstStyle/>
        <a:p>
          <a:r>
            <a:rPr lang="es-CO" dirty="0" err="1" smtClean="0">
              <a:solidFill>
                <a:schemeClr val="tx1"/>
              </a:solidFill>
            </a:rPr>
            <a:t>Citante</a:t>
          </a:r>
          <a:r>
            <a:rPr lang="es-CO" dirty="0" smtClean="0">
              <a:solidFill>
                <a:schemeClr val="tx1"/>
              </a:solidFill>
            </a:rPr>
            <a:t>: </a:t>
          </a:r>
          <a:r>
            <a:rPr lang="es-CO" dirty="0">
              <a:solidFill>
                <a:schemeClr val="tx1"/>
              </a:solidFill>
            </a:rPr>
            <a:t>María Eugenia Lopera</a:t>
          </a:r>
        </a:p>
      </dgm:t>
    </dgm:pt>
    <dgm:pt modelId="{A1449DCF-1E17-4B21-A904-43E8B19B8914}" type="parTrans" cxnId="{8C2A7AAE-B54C-4AE4-9763-716496654335}">
      <dgm:prSet/>
      <dgm:spPr/>
      <dgm:t>
        <a:bodyPr/>
        <a:lstStyle/>
        <a:p>
          <a:endParaRPr lang="es-CO"/>
        </a:p>
      </dgm:t>
    </dgm:pt>
    <dgm:pt modelId="{39AA1F22-EA68-4432-A865-D55134151566}" type="sibTrans" cxnId="{8C2A7AAE-B54C-4AE4-9763-716496654335}">
      <dgm:prSet/>
      <dgm:spPr/>
      <dgm:t>
        <a:bodyPr/>
        <a:lstStyle/>
        <a:p>
          <a:endParaRPr lang="es-CO"/>
        </a:p>
      </dgm:t>
    </dgm:pt>
    <dgm:pt modelId="{FACCDDD2-C51B-4DC3-B9DA-28269B57745D}">
      <dgm:prSet phldrT="[Texto]" custT="1"/>
      <dgm:spPr/>
      <dgm:t>
        <a:bodyPr/>
        <a:lstStyle/>
        <a:p>
          <a:r>
            <a:rPr lang="es-CO" sz="1400" dirty="0" smtClean="0"/>
            <a:t>Proposición 006</a:t>
          </a:r>
          <a:endParaRPr lang="es-CO" sz="1400" dirty="0"/>
        </a:p>
      </dgm:t>
    </dgm:pt>
    <dgm:pt modelId="{E454FBEF-EE08-4ED0-BBD2-C5DB46B53736}" type="parTrans" cxnId="{4D563034-C223-424C-98D6-540102C15B32}">
      <dgm:prSet/>
      <dgm:spPr/>
      <dgm:t>
        <a:bodyPr/>
        <a:lstStyle/>
        <a:p>
          <a:endParaRPr lang="es-CO"/>
        </a:p>
      </dgm:t>
    </dgm:pt>
    <dgm:pt modelId="{13F5C5AA-1CC3-4B1F-865E-4DD29884ECCA}" type="sibTrans" cxnId="{4D563034-C223-424C-98D6-540102C15B32}">
      <dgm:prSet/>
      <dgm:spPr/>
      <dgm:t>
        <a:bodyPr/>
        <a:lstStyle/>
        <a:p>
          <a:endParaRPr lang="es-CO"/>
        </a:p>
      </dgm:t>
    </dgm:pt>
    <dgm:pt modelId="{AE464CB2-36FE-4C48-96B3-851AEF5EE741}">
      <dgm:prSet phldrT="[Texto]" custT="1"/>
      <dgm:spPr/>
      <dgm:t>
        <a:bodyPr/>
        <a:lstStyle/>
        <a:p>
          <a:r>
            <a:rPr lang="es-CO" sz="1400" dirty="0">
              <a:solidFill>
                <a:schemeClr val="tx1"/>
              </a:solidFill>
            </a:rPr>
            <a:t>15/08/2023</a:t>
          </a:r>
        </a:p>
      </dgm:t>
    </dgm:pt>
    <dgm:pt modelId="{F709E9D9-6681-4CC8-B3EF-929622287526}" type="parTrans" cxnId="{BFAF45D6-98DB-4A81-B223-D2256601FAD1}">
      <dgm:prSet/>
      <dgm:spPr/>
      <dgm:t>
        <a:bodyPr/>
        <a:lstStyle/>
        <a:p>
          <a:endParaRPr lang="es-CO"/>
        </a:p>
      </dgm:t>
    </dgm:pt>
    <dgm:pt modelId="{CEDC2E19-3353-4672-9630-6D35F3CE057E}" type="sibTrans" cxnId="{BFAF45D6-98DB-4A81-B223-D2256601FAD1}">
      <dgm:prSet/>
      <dgm:spPr/>
      <dgm:t>
        <a:bodyPr/>
        <a:lstStyle/>
        <a:p>
          <a:endParaRPr lang="es-CO"/>
        </a:p>
      </dgm:t>
    </dgm:pt>
    <dgm:pt modelId="{1F494B89-EEA1-4C12-93B6-573757113D54}">
      <dgm:prSet phldrT="[Texto]"/>
      <dgm:spPr/>
      <dgm:t>
        <a:bodyPr/>
        <a:lstStyle/>
        <a:p>
          <a:r>
            <a:rPr lang="es-CO" dirty="0" err="1" smtClean="0">
              <a:solidFill>
                <a:schemeClr val="tx1"/>
              </a:solidFill>
            </a:rPr>
            <a:t>Citante</a:t>
          </a:r>
          <a:r>
            <a:rPr lang="es-CO" dirty="0" smtClean="0">
              <a:solidFill>
                <a:schemeClr val="tx1"/>
              </a:solidFill>
            </a:rPr>
            <a:t>: </a:t>
          </a:r>
          <a:r>
            <a:rPr lang="es-CO" dirty="0">
              <a:solidFill>
                <a:schemeClr val="tx1"/>
              </a:solidFill>
            </a:rPr>
            <a:t>Andrés Eduardo Forero</a:t>
          </a:r>
        </a:p>
      </dgm:t>
    </dgm:pt>
    <dgm:pt modelId="{19A8E965-61B8-4FEA-A637-2E0EE1CA7602}" type="parTrans" cxnId="{94BB31D9-DCD3-4317-8BDE-D951808541B7}">
      <dgm:prSet/>
      <dgm:spPr/>
      <dgm:t>
        <a:bodyPr/>
        <a:lstStyle/>
        <a:p>
          <a:endParaRPr lang="es-CO"/>
        </a:p>
      </dgm:t>
    </dgm:pt>
    <dgm:pt modelId="{F34A85E2-E0F8-4448-92AB-D9DA687D540A}" type="sibTrans" cxnId="{94BB31D9-DCD3-4317-8BDE-D951808541B7}">
      <dgm:prSet/>
      <dgm:spPr/>
      <dgm:t>
        <a:bodyPr/>
        <a:lstStyle/>
        <a:p>
          <a:endParaRPr lang="es-CO"/>
        </a:p>
      </dgm:t>
    </dgm:pt>
    <dgm:pt modelId="{81830806-0BEA-4366-87CD-F352423ACE7F}">
      <dgm:prSet phldrT="[Texto]" custT="1"/>
      <dgm:spPr/>
      <dgm:t>
        <a:bodyPr/>
        <a:lstStyle/>
        <a:p>
          <a:r>
            <a:rPr lang="es-CO" sz="1400" dirty="0" smtClean="0"/>
            <a:t>Proposición 007</a:t>
          </a:r>
          <a:endParaRPr lang="es-CO" sz="1400" dirty="0"/>
        </a:p>
      </dgm:t>
    </dgm:pt>
    <dgm:pt modelId="{AF0A5E27-CA6D-42AD-967B-5B40714C02F7}" type="parTrans" cxnId="{DFA4C1BE-3D87-45CE-9241-1884A299536B}">
      <dgm:prSet/>
      <dgm:spPr/>
      <dgm:t>
        <a:bodyPr/>
        <a:lstStyle/>
        <a:p>
          <a:endParaRPr lang="es-CO"/>
        </a:p>
      </dgm:t>
    </dgm:pt>
    <dgm:pt modelId="{1966DB8A-D7CF-4B79-93DE-56779D1801CE}" type="sibTrans" cxnId="{DFA4C1BE-3D87-45CE-9241-1884A299536B}">
      <dgm:prSet/>
      <dgm:spPr/>
      <dgm:t>
        <a:bodyPr/>
        <a:lstStyle/>
        <a:p>
          <a:endParaRPr lang="es-CO"/>
        </a:p>
      </dgm:t>
    </dgm:pt>
    <dgm:pt modelId="{45BFE150-66BA-4201-A5B5-87DE85AD593E}">
      <dgm:prSet phldrT="[Texto]"/>
      <dgm:spPr/>
      <dgm:t>
        <a:bodyPr/>
        <a:lstStyle/>
        <a:p>
          <a:r>
            <a:rPr lang="es-CO" b="0" dirty="0">
              <a:solidFill>
                <a:schemeClr val="tx1"/>
              </a:solidFill>
            </a:rPr>
            <a:t>Entidad: Min Deporte – Juegos Deportivos Nacionales Eje Cafetero 2023</a:t>
          </a:r>
        </a:p>
      </dgm:t>
    </dgm:pt>
    <dgm:pt modelId="{E28106BF-68B7-48E7-AB9A-E9379ADA4010}" type="parTrans" cxnId="{3093186F-E7CD-41E4-9313-6456667FC003}">
      <dgm:prSet/>
      <dgm:spPr/>
      <dgm:t>
        <a:bodyPr/>
        <a:lstStyle/>
        <a:p>
          <a:endParaRPr lang="es-CO"/>
        </a:p>
      </dgm:t>
    </dgm:pt>
    <dgm:pt modelId="{50BE0FA0-484D-419A-A082-18CC95991D94}" type="sibTrans" cxnId="{3093186F-E7CD-41E4-9313-6456667FC003}">
      <dgm:prSet/>
      <dgm:spPr/>
      <dgm:t>
        <a:bodyPr/>
        <a:lstStyle/>
        <a:p>
          <a:endParaRPr lang="es-CO"/>
        </a:p>
      </dgm:t>
    </dgm:pt>
    <dgm:pt modelId="{21573F71-948C-49FA-94F7-8776570FA78C}">
      <dgm:prSet phldrT="[Texto]"/>
      <dgm:spPr/>
      <dgm:t>
        <a:bodyPr/>
        <a:lstStyle/>
        <a:p>
          <a:r>
            <a:rPr lang="es-CO" dirty="0">
              <a:solidFill>
                <a:schemeClr val="tx1"/>
              </a:solidFill>
            </a:rPr>
            <a:t>Entidad: ICBF – Informe del primer año de gestión ICBF</a:t>
          </a:r>
        </a:p>
      </dgm:t>
    </dgm:pt>
    <dgm:pt modelId="{980B502F-808F-403B-B16F-9BBFD7C99397}" type="parTrans" cxnId="{A62EC9D1-A9B0-47BD-9EED-6518320F23D9}">
      <dgm:prSet/>
      <dgm:spPr/>
      <dgm:t>
        <a:bodyPr/>
        <a:lstStyle/>
        <a:p>
          <a:endParaRPr lang="es-CO"/>
        </a:p>
      </dgm:t>
    </dgm:pt>
    <dgm:pt modelId="{E4BE297B-0AD9-4B13-B8E2-92BB5BD22F30}" type="sibTrans" cxnId="{A62EC9D1-A9B0-47BD-9EED-6518320F23D9}">
      <dgm:prSet/>
      <dgm:spPr/>
      <dgm:t>
        <a:bodyPr/>
        <a:lstStyle/>
        <a:p>
          <a:endParaRPr lang="es-CO"/>
        </a:p>
      </dgm:t>
    </dgm:pt>
    <dgm:pt modelId="{F43CCD47-A32B-4188-850C-C6A83A460B11}">
      <dgm:prSet phldrT="[Texto]"/>
      <dgm:spPr/>
      <dgm:t>
        <a:bodyPr/>
        <a:lstStyle/>
        <a:p>
          <a:r>
            <a:rPr lang="es-CO" dirty="0">
              <a:solidFill>
                <a:schemeClr val="tx1"/>
              </a:solidFill>
            </a:rPr>
            <a:t>Entidad: ADRES – Informe de Gestión</a:t>
          </a:r>
        </a:p>
      </dgm:t>
    </dgm:pt>
    <dgm:pt modelId="{ECD3B7AF-D062-4E3D-8C3D-2017DFFA4301}" type="parTrans" cxnId="{CAB6657F-6EAE-4ED7-AA33-8D734651245E}">
      <dgm:prSet/>
      <dgm:spPr/>
      <dgm:t>
        <a:bodyPr/>
        <a:lstStyle/>
        <a:p>
          <a:endParaRPr lang="es-CO"/>
        </a:p>
      </dgm:t>
    </dgm:pt>
    <dgm:pt modelId="{766234A4-B1A9-4B45-A0C7-5C3E51D88C54}" type="sibTrans" cxnId="{CAB6657F-6EAE-4ED7-AA33-8D734651245E}">
      <dgm:prSet/>
      <dgm:spPr/>
      <dgm:t>
        <a:bodyPr/>
        <a:lstStyle/>
        <a:p>
          <a:endParaRPr lang="es-CO"/>
        </a:p>
      </dgm:t>
    </dgm:pt>
    <dgm:pt modelId="{3D3AEE9D-8111-4C6D-9238-1B979998673F}" type="pres">
      <dgm:prSet presAssocID="{F83F97C2-E07C-4BE7-97DD-32E563EBF5E9}" presName="theList" presStyleCnt="0">
        <dgm:presLayoutVars>
          <dgm:dir/>
          <dgm:animLvl val="lvl"/>
          <dgm:resizeHandles val="exact"/>
        </dgm:presLayoutVars>
      </dgm:prSet>
      <dgm:spPr/>
      <dgm:t>
        <a:bodyPr/>
        <a:lstStyle/>
        <a:p>
          <a:endParaRPr lang="es-ES"/>
        </a:p>
      </dgm:t>
    </dgm:pt>
    <dgm:pt modelId="{B58B8F8C-A24C-42DE-BDDC-815BFB323BB5}" type="pres">
      <dgm:prSet presAssocID="{7B0B71F7-1C70-4B50-9961-9F8A7D039A3E}" presName="compNode" presStyleCnt="0"/>
      <dgm:spPr/>
    </dgm:pt>
    <dgm:pt modelId="{B8E9B395-9650-4317-A38D-B82E8E02EA1B}" type="pres">
      <dgm:prSet presAssocID="{7B0B71F7-1C70-4B50-9961-9F8A7D039A3E}" presName="aNode" presStyleLbl="bgShp" presStyleIdx="0" presStyleCnt="4"/>
      <dgm:spPr/>
      <dgm:t>
        <a:bodyPr/>
        <a:lstStyle/>
        <a:p>
          <a:endParaRPr lang="es-ES"/>
        </a:p>
      </dgm:t>
    </dgm:pt>
    <dgm:pt modelId="{A5139EFA-A71C-4C27-B9FB-B639131B9DF9}" type="pres">
      <dgm:prSet presAssocID="{7B0B71F7-1C70-4B50-9961-9F8A7D039A3E}" presName="textNode" presStyleLbl="bgShp" presStyleIdx="0" presStyleCnt="4"/>
      <dgm:spPr/>
      <dgm:t>
        <a:bodyPr/>
        <a:lstStyle/>
        <a:p>
          <a:endParaRPr lang="es-ES"/>
        </a:p>
      </dgm:t>
    </dgm:pt>
    <dgm:pt modelId="{AAD3DC74-68F9-4895-BFB6-BC621A130C9C}" type="pres">
      <dgm:prSet presAssocID="{7B0B71F7-1C70-4B50-9961-9F8A7D039A3E}" presName="compChildNode" presStyleCnt="0"/>
      <dgm:spPr/>
    </dgm:pt>
    <dgm:pt modelId="{44A925F9-92AE-4A4E-9362-4E6C8D76C323}" type="pres">
      <dgm:prSet presAssocID="{7B0B71F7-1C70-4B50-9961-9F8A7D039A3E}" presName="theInnerList" presStyleCnt="0"/>
      <dgm:spPr/>
    </dgm:pt>
    <dgm:pt modelId="{9E04C0F1-4B6D-446D-B366-E84C554FDA6D}" type="pres">
      <dgm:prSet presAssocID="{F637EB04-E0B9-41DA-8567-2B5AD7EB383F}" presName="childNode" presStyleLbl="node1" presStyleIdx="0" presStyleCnt="9" custScaleY="60742" custLinFactY="-31602" custLinFactNeighborX="-478" custLinFactNeighborY="-100000">
        <dgm:presLayoutVars>
          <dgm:bulletEnabled val="1"/>
        </dgm:presLayoutVars>
      </dgm:prSet>
      <dgm:spPr/>
      <dgm:t>
        <a:bodyPr/>
        <a:lstStyle/>
        <a:p>
          <a:endParaRPr lang="es-ES"/>
        </a:p>
      </dgm:t>
    </dgm:pt>
    <dgm:pt modelId="{8ADFEC23-8665-47C1-B24F-113FD8625D43}" type="pres">
      <dgm:prSet presAssocID="{F637EB04-E0B9-41DA-8567-2B5AD7EB383F}" presName="aSpace2" presStyleCnt="0"/>
      <dgm:spPr/>
    </dgm:pt>
    <dgm:pt modelId="{112AAF77-3C92-4AFC-BA61-B2B395A6946F}" type="pres">
      <dgm:prSet presAssocID="{5C145261-88E7-42C6-A299-07664846A217}" presName="childNode" presStyleLbl="node1" presStyleIdx="1" presStyleCnt="9" custScaleY="66183" custLinFactY="-41624" custLinFactNeighborX="-478" custLinFactNeighborY="-100000">
        <dgm:presLayoutVars>
          <dgm:bulletEnabled val="1"/>
        </dgm:presLayoutVars>
      </dgm:prSet>
      <dgm:spPr/>
      <dgm:t>
        <a:bodyPr/>
        <a:lstStyle/>
        <a:p>
          <a:endParaRPr lang="es-ES"/>
        </a:p>
      </dgm:t>
    </dgm:pt>
    <dgm:pt modelId="{F156EC37-1308-44A1-B18F-32B838BC6DD0}" type="pres">
      <dgm:prSet presAssocID="{5C145261-88E7-42C6-A299-07664846A217}" presName="aSpace2" presStyleCnt="0"/>
      <dgm:spPr/>
    </dgm:pt>
    <dgm:pt modelId="{784B4236-ACBF-4F14-8EAD-C069DEADFD79}" type="pres">
      <dgm:prSet presAssocID="{45BFE150-66BA-4201-A5B5-87DE85AD593E}" presName="childNode" presStyleLbl="node1" presStyleIdx="2" presStyleCnt="9" custLinFactY="-49417" custLinFactNeighborX="-477" custLinFactNeighborY="-100000">
        <dgm:presLayoutVars>
          <dgm:bulletEnabled val="1"/>
        </dgm:presLayoutVars>
      </dgm:prSet>
      <dgm:spPr/>
      <dgm:t>
        <a:bodyPr/>
        <a:lstStyle/>
        <a:p>
          <a:endParaRPr lang="es-ES"/>
        </a:p>
      </dgm:t>
    </dgm:pt>
    <dgm:pt modelId="{BF17013C-E813-4414-A210-C59DC06D6781}" type="pres">
      <dgm:prSet presAssocID="{7B0B71F7-1C70-4B50-9961-9F8A7D039A3E}" presName="aSpace" presStyleCnt="0"/>
      <dgm:spPr/>
    </dgm:pt>
    <dgm:pt modelId="{506469A7-52B9-48CD-A1E7-1E92247B6641}" type="pres">
      <dgm:prSet presAssocID="{CD7397C6-A782-49F0-9350-4222055C1BD3}" presName="compNode" presStyleCnt="0"/>
      <dgm:spPr/>
    </dgm:pt>
    <dgm:pt modelId="{496E71C6-8D77-4039-BF69-16503EB5AE3D}" type="pres">
      <dgm:prSet presAssocID="{CD7397C6-A782-49F0-9350-4222055C1BD3}" presName="aNode" presStyleLbl="bgShp" presStyleIdx="1" presStyleCnt="4"/>
      <dgm:spPr/>
      <dgm:t>
        <a:bodyPr/>
        <a:lstStyle/>
        <a:p>
          <a:endParaRPr lang="es-ES"/>
        </a:p>
      </dgm:t>
    </dgm:pt>
    <dgm:pt modelId="{07C027CA-2C90-4ABF-A214-3F1C17BEC04F}" type="pres">
      <dgm:prSet presAssocID="{CD7397C6-A782-49F0-9350-4222055C1BD3}" presName="textNode" presStyleLbl="bgShp" presStyleIdx="1" presStyleCnt="4"/>
      <dgm:spPr/>
      <dgm:t>
        <a:bodyPr/>
        <a:lstStyle/>
        <a:p>
          <a:endParaRPr lang="es-ES"/>
        </a:p>
      </dgm:t>
    </dgm:pt>
    <dgm:pt modelId="{FD4E4BA0-432A-4A6A-8AAF-E420FA9D6C79}" type="pres">
      <dgm:prSet presAssocID="{CD7397C6-A782-49F0-9350-4222055C1BD3}" presName="compChildNode" presStyleCnt="0"/>
      <dgm:spPr/>
    </dgm:pt>
    <dgm:pt modelId="{C8743585-2151-4B08-93CC-D8663CE92B43}" type="pres">
      <dgm:prSet presAssocID="{CD7397C6-A782-49F0-9350-4222055C1BD3}" presName="theInnerList" presStyleCnt="0"/>
      <dgm:spPr/>
    </dgm:pt>
    <dgm:pt modelId="{8ABF78C0-F3E6-496F-B3D0-BA1311126592}" type="pres">
      <dgm:prSet presAssocID="{DFD515C8-1556-4498-A2F8-9579AAC42A0E}" presName="childNode" presStyleLbl="node1" presStyleIdx="3" presStyleCnt="9" custScaleX="107196" custScaleY="62149" custLinFactY="-35556" custLinFactNeighborX="818" custLinFactNeighborY="-100000">
        <dgm:presLayoutVars>
          <dgm:bulletEnabled val="1"/>
        </dgm:presLayoutVars>
      </dgm:prSet>
      <dgm:spPr/>
      <dgm:t>
        <a:bodyPr/>
        <a:lstStyle/>
        <a:p>
          <a:endParaRPr lang="es-ES"/>
        </a:p>
      </dgm:t>
    </dgm:pt>
    <dgm:pt modelId="{FA96EDF4-F07E-4237-9349-FBEE5D81234F}" type="pres">
      <dgm:prSet presAssocID="{DFD515C8-1556-4498-A2F8-9579AAC42A0E}" presName="aSpace2" presStyleCnt="0"/>
      <dgm:spPr/>
    </dgm:pt>
    <dgm:pt modelId="{70D07DC6-581D-456C-B708-AD97F13D5BFC}" type="pres">
      <dgm:prSet presAssocID="{1946D47E-1EED-42D3-861C-FC17795310E0}" presName="childNode" presStyleLbl="node1" presStyleIdx="4" presStyleCnt="9" custScaleX="107196" custScaleY="64270" custLinFactY="-43008" custLinFactNeighborX="818" custLinFactNeighborY="-100000">
        <dgm:presLayoutVars>
          <dgm:bulletEnabled val="1"/>
        </dgm:presLayoutVars>
      </dgm:prSet>
      <dgm:spPr/>
      <dgm:t>
        <a:bodyPr/>
        <a:lstStyle/>
        <a:p>
          <a:endParaRPr lang="es-ES"/>
        </a:p>
      </dgm:t>
    </dgm:pt>
    <dgm:pt modelId="{BEE9C122-B944-4435-861D-0FA52C39CEBC}" type="pres">
      <dgm:prSet presAssocID="{1946D47E-1EED-42D3-861C-FC17795310E0}" presName="aSpace2" presStyleCnt="0"/>
      <dgm:spPr/>
    </dgm:pt>
    <dgm:pt modelId="{C50BA33D-7981-4B75-B500-02BD733DA5DD}" type="pres">
      <dgm:prSet presAssocID="{21573F71-948C-49FA-94F7-8776570FA78C}" presName="childNode" presStyleLbl="node1" presStyleIdx="5" presStyleCnt="9" custScaleX="107196" custLinFactY="-49975" custLinFactNeighborX="-96" custLinFactNeighborY="-100000">
        <dgm:presLayoutVars>
          <dgm:bulletEnabled val="1"/>
        </dgm:presLayoutVars>
      </dgm:prSet>
      <dgm:spPr/>
      <dgm:t>
        <a:bodyPr/>
        <a:lstStyle/>
        <a:p>
          <a:endParaRPr lang="es-ES"/>
        </a:p>
      </dgm:t>
    </dgm:pt>
    <dgm:pt modelId="{3C0DEC67-D3DE-4FF8-9D0F-59290FEC8701}" type="pres">
      <dgm:prSet presAssocID="{CD7397C6-A782-49F0-9350-4222055C1BD3}" presName="aSpace" presStyleCnt="0"/>
      <dgm:spPr/>
    </dgm:pt>
    <dgm:pt modelId="{DA1127F0-A8C4-4135-8FA8-AB52C55F4701}" type="pres">
      <dgm:prSet presAssocID="{FACCDDD2-C51B-4DC3-B9DA-28269B57745D}" presName="compNode" presStyleCnt="0"/>
      <dgm:spPr/>
    </dgm:pt>
    <dgm:pt modelId="{1798176E-722D-4F90-AC31-8C5D202763A2}" type="pres">
      <dgm:prSet presAssocID="{FACCDDD2-C51B-4DC3-B9DA-28269B57745D}" presName="aNode" presStyleLbl="bgShp" presStyleIdx="2" presStyleCnt="4"/>
      <dgm:spPr/>
      <dgm:t>
        <a:bodyPr/>
        <a:lstStyle/>
        <a:p>
          <a:endParaRPr lang="es-ES"/>
        </a:p>
      </dgm:t>
    </dgm:pt>
    <dgm:pt modelId="{4CC93E7A-6A3B-4795-A748-A6E4B63EA7EB}" type="pres">
      <dgm:prSet presAssocID="{FACCDDD2-C51B-4DC3-B9DA-28269B57745D}" presName="textNode" presStyleLbl="bgShp" presStyleIdx="2" presStyleCnt="4"/>
      <dgm:spPr/>
      <dgm:t>
        <a:bodyPr/>
        <a:lstStyle/>
        <a:p>
          <a:endParaRPr lang="es-ES"/>
        </a:p>
      </dgm:t>
    </dgm:pt>
    <dgm:pt modelId="{EF46E6A6-AB90-47DD-9E05-1BBDBCF4B395}" type="pres">
      <dgm:prSet presAssocID="{FACCDDD2-C51B-4DC3-B9DA-28269B57745D}" presName="compChildNode" presStyleCnt="0"/>
      <dgm:spPr/>
    </dgm:pt>
    <dgm:pt modelId="{5CCA9521-29D9-4FA0-BCA8-299589347A5F}" type="pres">
      <dgm:prSet presAssocID="{FACCDDD2-C51B-4DC3-B9DA-28269B57745D}" presName="theInnerList" presStyleCnt="0"/>
      <dgm:spPr/>
    </dgm:pt>
    <dgm:pt modelId="{A1A64137-6B09-4E65-85EA-AE466E4F3A3E}" type="pres">
      <dgm:prSet presAssocID="{AE464CB2-36FE-4C48-96B3-851AEF5EE741}" presName="childNode" presStyleLbl="node1" presStyleIdx="6" presStyleCnt="9" custScaleY="59312" custLinFactY="-30351" custLinFactNeighborX="1316" custLinFactNeighborY="-100000">
        <dgm:presLayoutVars>
          <dgm:bulletEnabled val="1"/>
        </dgm:presLayoutVars>
      </dgm:prSet>
      <dgm:spPr/>
      <dgm:t>
        <a:bodyPr/>
        <a:lstStyle/>
        <a:p>
          <a:endParaRPr lang="es-ES"/>
        </a:p>
      </dgm:t>
    </dgm:pt>
    <dgm:pt modelId="{69C6A7E8-1F02-45E5-A2A1-BCBE4C9B8890}" type="pres">
      <dgm:prSet presAssocID="{AE464CB2-36FE-4C48-96B3-851AEF5EE741}" presName="aSpace2" presStyleCnt="0"/>
      <dgm:spPr/>
    </dgm:pt>
    <dgm:pt modelId="{C0029C19-0A7E-48E4-830F-0D15E8F0DF24}" type="pres">
      <dgm:prSet presAssocID="{1F494B89-EEA1-4C12-93B6-573757113D54}" presName="childNode" presStyleLbl="node1" presStyleIdx="7" presStyleCnt="9" custScaleY="74430" custLinFactY="-41493" custLinFactNeighborX="478" custLinFactNeighborY="-100000">
        <dgm:presLayoutVars>
          <dgm:bulletEnabled val="1"/>
        </dgm:presLayoutVars>
      </dgm:prSet>
      <dgm:spPr/>
      <dgm:t>
        <a:bodyPr/>
        <a:lstStyle/>
        <a:p>
          <a:endParaRPr lang="es-ES"/>
        </a:p>
      </dgm:t>
    </dgm:pt>
    <dgm:pt modelId="{99F1F05D-63F3-4E1D-A0B1-C2ACF5E54508}" type="pres">
      <dgm:prSet presAssocID="{1F494B89-EEA1-4C12-93B6-573757113D54}" presName="aSpace2" presStyleCnt="0"/>
      <dgm:spPr/>
    </dgm:pt>
    <dgm:pt modelId="{136255AB-30B0-449D-96BC-13E557476208}" type="pres">
      <dgm:prSet presAssocID="{F43CCD47-A32B-4188-850C-C6A83A460B11}" presName="childNode" presStyleLbl="node1" presStyleIdx="8" presStyleCnt="9" custLinFactY="-51837" custLinFactNeighborX="197" custLinFactNeighborY="-100000">
        <dgm:presLayoutVars>
          <dgm:bulletEnabled val="1"/>
        </dgm:presLayoutVars>
      </dgm:prSet>
      <dgm:spPr/>
      <dgm:t>
        <a:bodyPr/>
        <a:lstStyle/>
        <a:p>
          <a:endParaRPr lang="es-ES"/>
        </a:p>
      </dgm:t>
    </dgm:pt>
    <dgm:pt modelId="{8E873020-6BF8-4BDB-988A-AA0A716A2C22}" type="pres">
      <dgm:prSet presAssocID="{FACCDDD2-C51B-4DC3-B9DA-28269B57745D}" presName="aSpace" presStyleCnt="0"/>
      <dgm:spPr/>
    </dgm:pt>
    <dgm:pt modelId="{07E90FD7-2AC4-4005-887B-5C660E7DF741}" type="pres">
      <dgm:prSet presAssocID="{81830806-0BEA-4366-87CD-F352423ACE7F}" presName="compNode" presStyleCnt="0"/>
      <dgm:spPr/>
    </dgm:pt>
    <dgm:pt modelId="{15F8853F-862E-4634-9BBD-322C0FC3DC8A}" type="pres">
      <dgm:prSet presAssocID="{81830806-0BEA-4366-87CD-F352423ACE7F}" presName="aNode" presStyleLbl="bgShp" presStyleIdx="3" presStyleCnt="4" custLinFactNeighborX="1803" custLinFactNeighborY="4109"/>
      <dgm:spPr/>
      <dgm:t>
        <a:bodyPr/>
        <a:lstStyle/>
        <a:p>
          <a:endParaRPr lang="es-ES"/>
        </a:p>
      </dgm:t>
    </dgm:pt>
    <dgm:pt modelId="{99D61A82-0E8B-44D4-A396-09B8795C9F02}" type="pres">
      <dgm:prSet presAssocID="{81830806-0BEA-4366-87CD-F352423ACE7F}" presName="textNode" presStyleLbl="bgShp" presStyleIdx="3" presStyleCnt="4"/>
      <dgm:spPr/>
      <dgm:t>
        <a:bodyPr/>
        <a:lstStyle/>
        <a:p>
          <a:endParaRPr lang="es-ES"/>
        </a:p>
      </dgm:t>
    </dgm:pt>
    <dgm:pt modelId="{26A3FEC2-B326-40BA-AF86-3964A2E635E0}" type="pres">
      <dgm:prSet presAssocID="{81830806-0BEA-4366-87CD-F352423ACE7F}" presName="compChildNode" presStyleCnt="0"/>
      <dgm:spPr/>
    </dgm:pt>
    <dgm:pt modelId="{7F5DC943-8806-44CB-AFEA-540A93359353}" type="pres">
      <dgm:prSet presAssocID="{81830806-0BEA-4366-87CD-F352423ACE7F}" presName="theInnerList" presStyleCnt="0"/>
      <dgm:spPr/>
    </dgm:pt>
  </dgm:ptLst>
  <dgm:cxnLst>
    <dgm:cxn modelId="{4F39D7D2-CC9E-4B17-AE83-8B3A7D9EC41D}" type="presOf" srcId="{FACCDDD2-C51B-4DC3-B9DA-28269B57745D}" destId="{1798176E-722D-4F90-AC31-8C5D202763A2}" srcOrd="0" destOrd="0" presId="urn:microsoft.com/office/officeart/2005/8/layout/lProcess2"/>
    <dgm:cxn modelId="{A3DCCDA9-316A-4E2F-B3FA-735F3CDECAFC}" srcId="{F83F97C2-E07C-4BE7-97DD-32E563EBF5E9}" destId="{CD7397C6-A782-49F0-9350-4222055C1BD3}" srcOrd="1" destOrd="0" parTransId="{F0A6EE58-235F-4EBD-9C42-F41AAEB981DA}" sibTransId="{F02724BA-84F3-4542-8D69-E7531ADD84FC}"/>
    <dgm:cxn modelId="{61ECF0C0-421D-46CC-8959-ED39E9F78731}" type="presOf" srcId="{21573F71-948C-49FA-94F7-8776570FA78C}" destId="{C50BA33D-7981-4B75-B500-02BD733DA5DD}" srcOrd="0" destOrd="0" presId="urn:microsoft.com/office/officeart/2005/8/layout/lProcess2"/>
    <dgm:cxn modelId="{60AC7BA3-7726-4C93-88CD-0A2B194D2B49}" type="presOf" srcId="{AE464CB2-36FE-4C48-96B3-851AEF5EE741}" destId="{A1A64137-6B09-4E65-85EA-AE466E4F3A3E}" srcOrd="0" destOrd="0" presId="urn:microsoft.com/office/officeart/2005/8/layout/lProcess2"/>
    <dgm:cxn modelId="{FD74E499-1EA0-4F58-90B9-7F964648CB1A}" type="presOf" srcId="{F43CCD47-A32B-4188-850C-C6A83A460B11}" destId="{136255AB-30B0-449D-96BC-13E557476208}" srcOrd="0" destOrd="0" presId="urn:microsoft.com/office/officeart/2005/8/layout/lProcess2"/>
    <dgm:cxn modelId="{94BB31D9-DCD3-4317-8BDE-D951808541B7}" srcId="{FACCDDD2-C51B-4DC3-B9DA-28269B57745D}" destId="{1F494B89-EEA1-4C12-93B6-573757113D54}" srcOrd="1" destOrd="0" parTransId="{19A8E965-61B8-4FEA-A637-2E0EE1CA7602}" sibTransId="{F34A85E2-E0F8-4448-92AB-D9DA687D540A}"/>
    <dgm:cxn modelId="{3093186F-E7CD-41E4-9313-6456667FC003}" srcId="{7B0B71F7-1C70-4B50-9961-9F8A7D039A3E}" destId="{45BFE150-66BA-4201-A5B5-87DE85AD593E}" srcOrd="2" destOrd="0" parTransId="{E28106BF-68B7-48E7-AB9A-E9379ADA4010}" sibTransId="{50BE0FA0-484D-419A-A082-18CC95991D94}"/>
    <dgm:cxn modelId="{BFAF45D6-98DB-4A81-B223-D2256601FAD1}" srcId="{FACCDDD2-C51B-4DC3-B9DA-28269B57745D}" destId="{AE464CB2-36FE-4C48-96B3-851AEF5EE741}" srcOrd="0" destOrd="0" parTransId="{F709E9D9-6681-4CC8-B3EF-929622287526}" sibTransId="{CEDC2E19-3353-4672-9630-6D35F3CE057E}"/>
    <dgm:cxn modelId="{96347593-F70B-4040-A237-C7384909894F}" type="presOf" srcId="{7B0B71F7-1C70-4B50-9961-9F8A7D039A3E}" destId="{B8E9B395-9650-4317-A38D-B82E8E02EA1B}" srcOrd="0" destOrd="0" presId="urn:microsoft.com/office/officeart/2005/8/layout/lProcess2"/>
    <dgm:cxn modelId="{7DC86207-EA26-486D-85E2-A7D7466473AF}" type="presOf" srcId="{FACCDDD2-C51B-4DC3-B9DA-28269B57745D}" destId="{4CC93E7A-6A3B-4795-A748-A6E4B63EA7EB}" srcOrd="1" destOrd="0" presId="urn:microsoft.com/office/officeart/2005/8/layout/lProcess2"/>
    <dgm:cxn modelId="{07513376-65E8-472C-9175-9E1D1B22B9AA}" type="presOf" srcId="{81830806-0BEA-4366-87CD-F352423ACE7F}" destId="{99D61A82-0E8B-44D4-A396-09B8795C9F02}" srcOrd="1" destOrd="0" presId="urn:microsoft.com/office/officeart/2005/8/layout/lProcess2"/>
    <dgm:cxn modelId="{31CFF93E-B2AD-4418-AEA3-44200304147A}" type="presOf" srcId="{1946D47E-1EED-42D3-861C-FC17795310E0}" destId="{70D07DC6-581D-456C-B708-AD97F13D5BFC}" srcOrd="0" destOrd="0" presId="urn:microsoft.com/office/officeart/2005/8/layout/lProcess2"/>
    <dgm:cxn modelId="{DFA4C1BE-3D87-45CE-9241-1884A299536B}" srcId="{F83F97C2-E07C-4BE7-97DD-32E563EBF5E9}" destId="{81830806-0BEA-4366-87CD-F352423ACE7F}" srcOrd="3" destOrd="0" parTransId="{AF0A5E27-CA6D-42AD-967B-5B40714C02F7}" sibTransId="{1966DB8A-D7CF-4B79-93DE-56779D1801CE}"/>
    <dgm:cxn modelId="{A62EC9D1-A9B0-47BD-9EED-6518320F23D9}" srcId="{CD7397C6-A782-49F0-9350-4222055C1BD3}" destId="{21573F71-948C-49FA-94F7-8776570FA78C}" srcOrd="2" destOrd="0" parTransId="{980B502F-808F-403B-B16F-9BBFD7C99397}" sibTransId="{E4BE297B-0AD9-4B13-B8E2-92BB5BD22F30}"/>
    <dgm:cxn modelId="{5C293CAD-8490-4BEF-B353-46363F7F0799}" type="presOf" srcId="{F83F97C2-E07C-4BE7-97DD-32E563EBF5E9}" destId="{3D3AEE9D-8111-4C6D-9238-1B979998673F}" srcOrd="0" destOrd="0" presId="urn:microsoft.com/office/officeart/2005/8/layout/lProcess2"/>
    <dgm:cxn modelId="{D86DD572-7D0D-466E-8FC3-652D3370763B}" srcId="{F83F97C2-E07C-4BE7-97DD-32E563EBF5E9}" destId="{7B0B71F7-1C70-4B50-9961-9F8A7D039A3E}" srcOrd="0" destOrd="0" parTransId="{21E9543B-877E-4ECA-95F5-1023FE3DE7EC}" sibTransId="{77D87EA2-631B-47FC-8BEC-12534E3840B6}"/>
    <dgm:cxn modelId="{852C5C4E-29B8-4587-BFC1-E56191B381DA}" type="presOf" srcId="{CD7397C6-A782-49F0-9350-4222055C1BD3}" destId="{496E71C6-8D77-4039-BF69-16503EB5AE3D}" srcOrd="0" destOrd="0" presId="urn:microsoft.com/office/officeart/2005/8/layout/lProcess2"/>
    <dgm:cxn modelId="{31DD67D1-10C5-4155-98E9-B4250B4C5270}" type="presOf" srcId="{81830806-0BEA-4366-87CD-F352423ACE7F}" destId="{15F8853F-862E-4634-9BBD-322C0FC3DC8A}" srcOrd="0" destOrd="0" presId="urn:microsoft.com/office/officeart/2005/8/layout/lProcess2"/>
    <dgm:cxn modelId="{4D563034-C223-424C-98D6-540102C15B32}" srcId="{F83F97C2-E07C-4BE7-97DD-32E563EBF5E9}" destId="{FACCDDD2-C51B-4DC3-B9DA-28269B57745D}" srcOrd="2" destOrd="0" parTransId="{E454FBEF-EE08-4ED0-BBD2-C5DB46B53736}" sibTransId="{13F5C5AA-1CC3-4B1F-865E-4DD29884ECCA}"/>
    <dgm:cxn modelId="{9C13CF58-C7B6-430C-B8B8-3E273C4095D0}" type="presOf" srcId="{CD7397C6-A782-49F0-9350-4222055C1BD3}" destId="{07C027CA-2C90-4ABF-A214-3F1C17BEC04F}" srcOrd="1" destOrd="0" presId="urn:microsoft.com/office/officeart/2005/8/layout/lProcess2"/>
    <dgm:cxn modelId="{487636C6-08B4-4980-A124-FE45E15FECB2}" type="presOf" srcId="{7B0B71F7-1C70-4B50-9961-9F8A7D039A3E}" destId="{A5139EFA-A71C-4C27-B9FB-B639131B9DF9}" srcOrd="1" destOrd="0" presId="urn:microsoft.com/office/officeart/2005/8/layout/lProcess2"/>
    <dgm:cxn modelId="{E9E8B267-2744-4BA3-9DC2-CB4012BBCBB5}" type="presOf" srcId="{45BFE150-66BA-4201-A5B5-87DE85AD593E}" destId="{784B4236-ACBF-4F14-8EAD-C069DEADFD79}" srcOrd="0" destOrd="0" presId="urn:microsoft.com/office/officeart/2005/8/layout/lProcess2"/>
    <dgm:cxn modelId="{2E8BED2C-C13D-44F6-BB49-1B841D395D98}" type="presOf" srcId="{5C145261-88E7-42C6-A299-07664846A217}" destId="{112AAF77-3C92-4AFC-BA61-B2B395A6946F}" srcOrd="0" destOrd="0" presId="urn:microsoft.com/office/officeart/2005/8/layout/lProcess2"/>
    <dgm:cxn modelId="{0D4173FF-F0CC-4389-A00F-72FF239F2CA0}" type="presOf" srcId="{DFD515C8-1556-4498-A2F8-9579AAC42A0E}" destId="{8ABF78C0-F3E6-496F-B3D0-BA1311126592}" srcOrd="0" destOrd="0" presId="urn:microsoft.com/office/officeart/2005/8/layout/lProcess2"/>
    <dgm:cxn modelId="{8C2A7AAE-B54C-4AE4-9763-716496654335}" srcId="{CD7397C6-A782-49F0-9350-4222055C1BD3}" destId="{1946D47E-1EED-42D3-861C-FC17795310E0}" srcOrd="1" destOrd="0" parTransId="{A1449DCF-1E17-4B21-A904-43E8B19B8914}" sibTransId="{39AA1F22-EA68-4432-A865-D55134151566}"/>
    <dgm:cxn modelId="{93B019AA-034D-4702-A154-0C7F1B4C9FC4}" type="presOf" srcId="{1F494B89-EEA1-4C12-93B6-573757113D54}" destId="{C0029C19-0A7E-48E4-830F-0D15E8F0DF24}" srcOrd="0" destOrd="0" presId="urn:microsoft.com/office/officeart/2005/8/layout/lProcess2"/>
    <dgm:cxn modelId="{FD2BC400-E85A-46B5-AC00-BEF1E6F751E8}" type="presOf" srcId="{F637EB04-E0B9-41DA-8567-2B5AD7EB383F}" destId="{9E04C0F1-4B6D-446D-B366-E84C554FDA6D}" srcOrd="0" destOrd="0" presId="urn:microsoft.com/office/officeart/2005/8/layout/lProcess2"/>
    <dgm:cxn modelId="{3EA6DABE-F66F-498B-9632-BD4878AC048F}" srcId="{7B0B71F7-1C70-4B50-9961-9F8A7D039A3E}" destId="{F637EB04-E0B9-41DA-8567-2B5AD7EB383F}" srcOrd="0" destOrd="0" parTransId="{DF71C0EF-151B-49DA-A8B3-10B7E335010A}" sibTransId="{02477459-BBD0-45F6-8BFF-E96D9447001B}"/>
    <dgm:cxn modelId="{5A98E424-A529-4A21-B5E7-CDC38CA3DBDB}" srcId="{7B0B71F7-1C70-4B50-9961-9F8A7D039A3E}" destId="{5C145261-88E7-42C6-A299-07664846A217}" srcOrd="1" destOrd="0" parTransId="{1E6173D2-2572-41AA-9C4A-1B57E447071A}" sibTransId="{B2FBA74E-5F4E-4CDE-98F3-88AF35D352E0}"/>
    <dgm:cxn modelId="{CD90C13B-F043-4114-B678-9DBBE4D4D26A}" srcId="{CD7397C6-A782-49F0-9350-4222055C1BD3}" destId="{DFD515C8-1556-4498-A2F8-9579AAC42A0E}" srcOrd="0" destOrd="0" parTransId="{1EF0FF18-5CE0-4208-97E5-1E50A051313B}" sibTransId="{97602293-372F-44F7-A4FD-01A89A287D9C}"/>
    <dgm:cxn modelId="{CAB6657F-6EAE-4ED7-AA33-8D734651245E}" srcId="{FACCDDD2-C51B-4DC3-B9DA-28269B57745D}" destId="{F43CCD47-A32B-4188-850C-C6A83A460B11}" srcOrd="2" destOrd="0" parTransId="{ECD3B7AF-D062-4E3D-8C3D-2017DFFA4301}" sibTransId="{766234A4-B1A9-4B45-A0C7-5C3E51D88C54}"/>
    <dgm:cxn modelId="{8A76A55D-CBA8-439F-A005-C874F0253530}" type="presParOf" srcId="{3D3AEE9D-8111-4C6D-9238-1B979998673F}" destId="{B58B8F8C-A24C-42DE-BDDC-815BFB323BB5}" srcOrd="0" destOrd="0" presId="urn:microsoft.com/office/officeart/2005/8/layout/lProcess2"/>
    <dgm:cxn modelId="{ADBA690D-C7C1-4BA6-A088-8D6DCA06D6A3}" type="presParOf" srcId="{B58B8F8C-A24C-42DE-BDDC-815BFB323BB5}" destId="{B8E9B395-9650-4317-A38D-B82E8E02EA1B}" srcOrd="0" destOrd="0" presId="urn:microsoft.com/office/officeart/2005/8/layout/lProcess2"/>
    <dgm:cxn modelId="{4DFBF96E-5ECC-439D-BBAA-19B248EFEA33}" type="presParOf" srcId="{B58B8F8C-A24C-42DE-BDDC-815BFB323BB5}" destId="{A5139EFA-A71C-4C27-B9FB-B639131B9DF9}" srcOrd="1" destOrd="0" presId="urn:microsoft.com/office/officeart/2005/8/layout/lProcess2"/>
    <dgm:cxn modelId="{9139A1D3-11D6-4D7F-8788-7C5484DCBF87}" type="presParOf" srcId="{B58B8F8C-A24C-42DE-BDDC-815BFB323BB5}" destId="{AAD3DC74-68F9-4895-BFB6-BC621A130C9C}" srcOrd="2" destOrd="0" presId="urn:microsoft.com/office/officeart/2005/8/layout/lProcess2"/>
    <dgm:cxn modelId="{6547C91D-DA1C-4AD2-9667-EED58311A777}" type="presParOf" srcId="{AAD3DC74-68F9-4895-BFB6-BC621A130C9C}" destId="{44A925F9-92AE-4A4E-9362-4E6C8D76C323}" srcOrd="0" destOrd="0" presId="urn:microsoft.com/office/officeart/2005/8/layout/lProcess2"/>
    <dgm:cxn modelId="{2841C35F-910D-44A9-A9AA-2F0CACD9AE2C}" type="presParOf" srcId="{44A925F9-92AE-4A4E-9362-4E6C8D76C323}" destId="{9E04C0F1-4B6D-446D-B366-E84C554FDA6D}" srcOrd="0" destOrd="0" presId="urn:microsoft.com/office/officeart/2005/8/layout/lProcess2"/>
    <dgm:cxn modelId="{B5875B88-4B36-40F5-8880-935EFCC90F59}" type="presParOf" srcId="{44A925F9-92AE-4A4E-9362-4E6C8D76C323}" destId="{8ADFEC23-8665-47C1-B24F-113FD8625D43}" srcOrd="1" destOrd="0" presId="urn:microsoft.com/office/officeart/2005/8/layout/lProcess2"/>
    <dgm:cxn modelId="{47FDBB4F-B971-4CF4-AECC-BA63E7693496}" type="presParOf" srcId="{44A925F9-92AE-4A4E-9362-4E6C8D76C323}" destId="{112AAF77-3C92-4AFC-BA61-B2B395A6946F}" srcOrd="2" destOrd="0" presId="urn:microsoft.com/office/officeart/2005/8/layout/lProcess2"/>
    <dgm:cxn modelId="{B4EC89A4-7044-45CB-A564-A83BEF24DA83}" type="presParOf" srcId="{44A925F9-92AE-4A4E-9362-4E6C8D76C323}" destId="{F156EC37-1308-44A1-B18F-32B838BC6DD0}" srcOrd="3" destOrd="0" presId="urn:microsoft.com/office/officeart/2005/8/layout/lProcess2"/>
    <dgm:cxn modelId="{D9B1A747-F6E6-4AA2-87D3-E235B40F739E}" type="presParOf" srcId="{44A925F9-92AE-4A4E-9362-4E6C8D76C323}" destId="{784B4236-ACBF-4F14-8EAD-C069DEADFD79}" srcOrd="4" destOrd="0" presId="urn:microsoft.com/office/officeart/2005/8/layout/lProcess2"/>
    <dgm:cxn modelId="{E283FD94-F960-41D8-B4D9-E8E34AF26A28}" type="presParOf" srcId="{3D3AEE9D-8111-4C6D-9238-1B979998673F}" destId="{BF17013C-E813-4414-A210-C59DC06D6781}" srcOrd="1" destOrd="0" presId="urn:microsoft.com/office/officeart/2005/8/layout/lProcess2"/>
    <dgm:cxn modelId="{60FDCC0F-C3EE-4AAB-8B44-CEA91A69E4D0}" type="presParOf" srcId="{3D3AEE9D-8111-4C6D-9238-1B979998673F}" destId="{506469A7-52B9-48CD-A1E7-1E92247B6641}" srcOrd="2" destOrd="0" presId="urn:microsoft.com/office/officeart/2005/8/layout/lProcess2"/>
    <dgm:cxn modelId="{5F6458EA-E3ED-4309-B4F3-BC5B6C6597AB}" type="presParOf" srcId="{506469A7-52B9-48CD-A1E7-1E92247B6641}" destId="{496E71C6-8D77-4039-BF69-16503EB5AE3D}" srcOrd="0" destOrd="0" presId="urn:microsoft.com/office/officeart/2005/8/layout/lProcess2"/>
    <dgm:cxn modelId="{F3AB82A7-D5A8-478C-BAEF-2913697FE674}" type="presParOf" srcId="{506469A7-52B9-48CD-A1E7-1E92247B6641}" destId="{07C027CA-2C90-4ABF-A214-3F1C17BEC04F}" srcOrd="1" destOrd="0" presId="urn:microsoft.com/office/officeart/2005/8/layout/lProcess2"/>
    <dgm:cxn modelId="{F8B381EA-C1F5-4F85-8908-186F8247BE67}" type="presParOf" srcId="{506469A7-52B9-48CD-A1E7-1E92247B6641}" destId="{FD4E4BA0-432A-4A6A-8AAF-E420FA9D6C79}" srcOrd="2" destOrd="0" presId="urn:microsoft.com/office/officeart/2005/8/layout/lProcess2"/>
    <dgm:cxn modelId="{13615C95-8997-464A-9844-2442E086B44A}" type="presParOf" srcId="{FD4E4BA0-432A-4A6A-8AAF-E420FA9D6C79}" destId="{C8743585-2151-4B08-93CC-D8663CE92B43}" srcOrd="0" destOrd="0" presId="urn:microsoft.com/office/officeart/2005/8/layout/lProcess2"/>
    <dgm:cxn modelId="{6D96BD3B-7223-4D38-AD21-3D8542CC8E98}" type="presParOf" srcId="{C8743585-2151-4B08-93CC-D8663CE92B43}" destId="{8ABF78C0-F3E6-496F-B3D0-BA1311126592}" srcOrd="0" destOrd="0" presId="urn:microsoft.com/office/officeart/2005/8/layout/lProcess2"/>
    <dgm:cxn modelId="{DA81984C-D2E9-474B-9919-52303DAF25A6}" type="presParOf" srcId="{C8743585-2151-4B08-93CC-D8663CE92B43}" destId="{FA96EDF4-F07E-4237-9349-FBEE5D81234F}" srcOrd="1" destOrd="0" presId="urn:microsoft.com/office/officeart/2005/8/layout/lProcess2"/>
    <dgm:cxn modelId="{15F858EB-8CE3-4C06-8589-0E52D828C033}" type="presParOf" srcId="{C8743585-2151-4B08-93CC-D8663CE92B43}" destId="{70D07DC6-581D-456C-B708-AD97F13D5BFC}" srcOrd="2" destOrd="0" presId="urn:microsoft.com/office/officeart/2005/8/layout/lProcess2"/>
    <dgm:cxn modelId="{6E2BC8FE-48F0-45B8-9530-850648C5444A}" type="presParOf" srcId="{C8743585-2151-4B08-93CC-D8663CE92B43}" destId="{BEE9C122-B944-4435-861D-0FA52C39CEBC}" srcOrd="3" destOrd="0" presId="urn:microsoft.com/office/officeart/2005/8/layout/lProcess2"/>
    <dgm:cxn modelId="{158E280B-9E64-49B8-966B-9B55AB8C6EEC}" type="presParOf" srcId="{C8743585-2151-4B08-93CC-D8663CE92B43}" destId="{C50BA33D-7981-4B75-B500-02BD733DA5DD}" srcOrd="4" destOrd="0" presId="urn:microsoft.com/office/officeart/2005/8/layout/lProcess2"/>
    <dgm:cxn modelId="{9F6EEDC6-2CC4-40E9-89DE-772E73321CA6}" type="presParOf" srcId="{3D3AEE9D-8111-4C6D-9238-1B979998673F}" destId="{3C0DEC67-D3DE-4FF8-9D0F-59290FEC8701}" srcOrd="3" destOrd="0" presId="urn:microsoft.com/office/officeart/2005/8/layout/lProcess2"/>
    <dgm:cxn modelId="{74AF6F53-C0E1-474A-9F6B-A5A9836DA572}" type="presParOf" srcId="{3D3AEE9D-8111-4C6D-9238-1B979998673F}" destId="{DA1127F0-A8C4-4135-8FA8-AB52C55F4701}" srcOrd="4" destOrd="0" presId="urn:microsoft.com/office/officeart/2005/8/layout/lProcess2"/>
    <dgm:cxn modelId="{7E8F700C-D470-4709-9F36-2FEDD27FCA22}" type="presParOf" srcId="{DA1127F0-A8C4-4135-8FA8-AB52C55F4701}" destId="{1798176E-722D-4F90-AC31-8C5D202763A2}" srcOrd="0" destOrd="0" presId="urn:microsoft.com/office/officeart/2005/8/layout/lProcess2"/>
    <dgm:cxn modelId="{B20A58DB-7F29-440A-AD1C-EF891C85768E}" type="presParOf" srcId="{DA1127F0-A8C4-4135-8FA8-AB52C55F4701}" destId="{4CC93E7A-6A3B-4795-A748-A6E4B63EA7EB}" srcOrd="1" destOrd="0" presId="urn:microsoft.com/office/officeart/2005/8/layout/lProcess2"/>
    <dgm:cxn modelId="{8CED6AF2-8B44-4676-B0A5-F07DD1643025}" type="presParOf" srcId="{DA1127F0-A8C4-4135-8FA8-AB52C55F4701}" destId="{EF46E6A6-AB90-47DD-9E05-1BBDBCF4B395}" srcOrd="2" destOrd="0" presId="urn:microsoft.com/office/officeart/2005/8/layout/lProcess2"/>
    <dgm:cxn modelId="{3DB3041A-08E0-4E47-AC0A-36185199FB45}" type="presParOf" srcId="{EF46E6A6-AB90-47DD-9E05-1BBDBCF4B395}" destId="{5CCA9521-29D9-4FA0-BCA8-299589347A5F}" srcOrd="0" destOrd="0" presId="urn:microsoft.com/office/officeart/2005/8/layout/lProcess2"/>
    <dgm:cxn modelId="{D653B33F-42A6-43EB-8833-8FE2CC21785E}" type="presParOf" srcId="{5CCA9521-29D9-4FA0-BCA8-299589347A5F}" destId="{A1A64137-6B09-4E65-85EA-AE466E4F3A3E}" srcOrd="0" destOrd="0" presId="urn:microsoft.com/office/officeart/2005/8/layout/lProcess2"/>
    <dgm:cxn modelId="{661E98F0-E6EF-43DB-9A07-C5BA0A356A02}" type="presParOf" srcId="{5CCA9521-29D9-4FA0-BCA8-299589347A5F}" destId="{69C6A7E8-1F02-45E5-A2A1-BCBE4C9B8890}" srcOrd="1" destOrd="0" presId="urn:microsoft.com/office/officeart/2005/8/layout/lProcess2"/>
    <dgm:cxn modelId="{A370D8EB-6E2F-48EA-B56A-493742BDBBC6}" type="presParOf" srcId="{5CCA9521-29D9-4FA0-BCA8-299589347A5F}" destId="{C0029C19-0A7E-48E4-830F-0D15E8F0DF24}" srcOrd="2" destOrd="0" presId="urn:microsoft.com/office/officeart/2005/8/layout/lProcess2"/>
    <dgm:cxn modelId="{7965F021-3D46-4AE2-80AC-D6EB76148469}" type="presParOf" srcId="{5CCA9521-29D9-4FA0-BCA8-299589347A5F}" destId="{99F1F05D-63F3-4E1D-A0B1-C2ACF5E54508}" srcOrd="3" destOrd="0" presId="urn:microsoft.com/office/officeart/2005/8/layout/lProcess2"/>
    <dgm:cxn modelId="{D8C510BA-BD06-477B-98A9-DB4FC14D54C9}" type="presParOf" srcId="{5CCA9521-29D9-4FA0-BCA8-299589347A5F}" destId="{136255AB-30B0-449D-96BC-13E557476208}" srcOrd="4" destOrd="0" presId="urn:microsoft.com/office/officeart/2005/8/layout/lProcess2"/>
    <dgm:cxn modelId="{042F444C-D667-44E6-A1B2-3F8CF641D9E6}" type="presParOf" srcId="{3D3AEE9D-8111-4C6D-9238-1B979998673F}" destId="{8E873020-6BF8-4BDB-988A-AA0A716A2C22}" srcOrd="5" destOrd="0" presId="urn:microsoft.com/office/officeart/2005/8/layout/lProcess2"/>
    <dgm:cxn modelId="{5F105CC9-905E-481F-A535-AA7E031B0C08}" type="presParOf" srcId="{3D3AEE9D-8111-4C6D-9238-1B979998673F}" destId="{07E90FD7-2AC4-4005-887B-5C660E7DF741}" srcOrd="6" destOrd="0" presId="urn:microsoft.com/office/officeart/2005/8/layout/lProcess2"/>
    <dgm:cxn modelId="{C24B9C9B-66CD-4587-BA73-43E437004488}" type="presParOf" srcId="{07E90FD7-2AC4-4005-887B-5C660E7DF741}" destId="{15F8853F-862E-4634-9BBD-322C0FC3DC8A}" srcOrd="0" destOrd="0" presId="urn:microsoft.com/office/officeart/2005/8/layout/lProcess2"/>
    <dgm:cxn modelId="{868C2EAB-1603-4C44-A7C4-91469479FD8A}" type="presParOf" srcId="{07E90FD7-2AC4-4005-887B-5C660E7DF741}" destId="{99D61A82-0E8B-44D4-A396-09B8795C9F02}" srcOrd="1" destOrd="0" presId="urn:microsoft.com/office/officeart/2005/8/layout/lProcess2"/>
    <dgm:cxn modelId="{8CECB70B-B6C2-4A98-8219-C076E7D96D7C}" type="presParOf" srcId="{07E90FD7-2AC4-4005-887B-5C660E7DF741}" destId="{26A3FEC2-B326-40BA-AF86-3964A2E635E0}" srcOrd="2" destOrd="0" presId="urn:microsoft.com/office/officeart/2005/8/layout/lProcess2"/>
    <dgm:cxn modelId="{4045CF96-CB4A-41CA-B9B1-F00F5977C3A2}" type="presParOf" srcId="{26A3FEC2-B326-40BA-AF86-3964A2E635E0}" destId="{7F5DC943-8806-44CB-AFEA-540A9335935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83F97C2-E07C-4BE7-97DD-32E563EBF5E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7B0B71F7-1C70-4B50-9961-9F8A7D039A3E}">
      <dgm:prSet phldrT="[Texto]" custT="1"/>
      <dgm:spPr/>
      <dgm:t>
        <a:bodyPr/>
        <a:lstStyle/>
        <a:p>
          <a:r>
            <a:rPr lang="es-CO" sz="1400" dirty="0" smtClean="0"/>
            <a:t>Proposición 009</a:t>
          </a:r>
          <a:endParaRPr lang="es-CO" sz="1400" dirty="0"/>
        </a:p>
      </dgm:t>
    </dgm:pt>
    <dgm:pt modelId="{21E9543B-877E-4ECA-95F5-1023FE3DE7EC}" type="parTrans" cxnId="{D86DD572-7D0D-466E-8FC3-652D3370763B}">
      <dgm:prSet/>
      <dgm:spPr/>
      <dgm:t>
        <a:bodyPr/>
        <a:lstStyle/>
        <a:p>
          <a:endParaRPr lang="es-CO"/>
        </a:p>
      </dgm:t>
    </dgm:pt>
    <dgm:pt modelId="{77D87EA2-631B-47FC-8BEC-12534E3840B6}" type="sibTrans" cxnId="{D86DD572-7D0D-466E-8FC3-652D3370763B}">
      <dgm:prSet/>
      <dgm:spPr/>
      <dgm:t>
        <a:bodyPr/>
        <a:lstStyle/>
        <a:p>
          <a:endParaRPr lang="es-CO"/>
        </a:p>
      </dgm:t>
    </dgm:pt>
    <dgm:pt modelId="{F637EB04-E0B9-41DA-8567-2B5AD7EB383F}">
      <dgm:prSet phldrT="[Texto]" custT="1"/>
      <dgm:spPr/>
      <dgm:t>
        <a:bodyPr/>
        <a:lstStyle/>
        <a:p>
          <a:r>
            <a:rPr lang="es-CO" sz="1400" b="0" dirty="0">
              <a:solidFill>
                <a:schemeClr val="tx1"/>
              </a:solidFill>
            </a:rPr>
            <a:t>01/08/2023</a:t>
          </a:r>
        </a:p>
      </dgm:t>
    </dgm:pt>
    <dgm:pt modelId="{DF71C0EF-151B-49DA-A8B3-10B7E335010A}" type="parTrans" cxnId="{3EA6DABE-F66F-498B-9632-BD4878AC048F}">
      <dgm:prSet/>
      <dgm:spPr/>
      <dgm:t>
        <a:bodyPr/>
        <a:lstStyle/>
        <a:p>
          <a:endParaRPr lang="es-CO"/>
        </a:p>
      </dgm:t>
    </dgm:pt>
    <dgm:pt modelId="{02477459-BBD0-45F6-8BFF-E96D9447001B}" type="sibTrans" cxnId="{3EA6DABE-F66F-498B-9632-BD4878AC048F}">
      <dgm:prSet/>
      <dgm:spPr/>
      <dgm:t>
        <a:bodyPr/>
        <a:lstStyle/>
        <a:p>
          <a:endParaRPr lang="es-CO"/>
        </a:p>
      </dgm:t>
    </dgm:pt>
    <dgm:pt modelId="{5C145261-88E7-42C6-A299-07664846A217}">
      <dgm:prSet phldrT="[Texto]" custT="1"/>
      <dgm:spPr/>
      <dgm:t>
        <a:bodyPr/>
        <a:lstStyle/>
        <a:p>
          <a:r>
            <a:rPr lang="es-CO" sz="1200" dirty="0">
              <a:solidFill>
                <a:schemeClr val="tx1"/>
              </a:solidFill>
            </a:rPr>
            <a:t>Autores: </a:t>
          </a:r>
          <a:r>
            <a:rPr lang="es-CO" sz="1200" dirty="0" smtClean="0">
              <a:solidFill>
                <a:schemeClr val="tx1"/>
              </a:solidFill>
            </a:rPr>
            <a:t>María Eugenia Lopera</a:t>
          </a:r>
          <a:r>
            <a:rPr lang="es-CO" sz="1200" dirty="0">
              <a:solidFill>
                <a:schemeClr val="tx1"/>
              </a:solidFill>
            </a:rPr>
            <a:t>, </a:t>
          </a:r>
          <a:r>
            <a:rPr lang="es-CO" sz="1200" dirty="0" smtClean="0">
              <a:solidFill>
                <a:schemeClr val="tx1"/>
              </a:solidFill>
            </a:rPr>
            <a:t>Hugo Archila</a:t>
          </a:r>
          <a:r>
            <a:rPr lang="es-CO" sz="1200" dirty="0">
              <a:solidFill>
                <a:schemeClr val="tx1"/>
              </a:solidFill>
            </a:rPr>
            <a:t>, </a:t>
          </a:r>
          <a:r>
            <a:rPr lang="es-CO" sz="1200" dirty="0" smtClean="0">
              <a:solidFill>
                <a:schemeClr val="tx1"/>
              </a:solidFill>
            </a:rPr>
            <a:t>Alfredo Mondragón</a:t>
          </a:r>
          <a:r>
            <a:rPr lang="es-CO" sz="1200" dirty="0">
              <a:solidFill>
                <a:schemeClr val="tx1"/>
              </a:solidFill>
            </a:rPr>
            <a:t>, </a:t>
          </a:r>
          <a:r>
            <a:rPr lang="es-CO" sz="1200" dirty="0" smtClean="0">
              <a:solidFill>
                <a:schemeClr val="tx1"/>
              </a:solidFill>
            </a:rPr>
            <a:t>Germán Rozo </a:t>
          </a:r>
          <a:r>
            <a:rPr lang="es-CO" sz="1200" dirty="0">
              <a:solidFill>
                <a:schemeClr val="tx1"/>
              </a:solidFill>
            </a:rPr>
            <a:t>y </a:t>
          </a:r>
          <a:r>
            <a:rPr lang="es-CO" sz="1200" dirty="0" err="1" smtClean="0">
              <a:solidFill>
                <a:schemeClr val="tx1"/>
              </a:solidFill>
            </a:rPr>
            <a:t>Betsy</a:t>
          </a:r>
          <a:r>
            <a:rPr lang="es-CO" sz="1200" dirty="0" smtClean="0">
              <a:solidFill>
                <a:schemeClr val="tx1"/>
              </a:solidFill>
            </a:rPr>
            <a:t> Pérez</a:t>
          </a:r>
          <a:r>
            <a:rPr lang="es-CO" sz="1200" dirty="0">
              <a:solidFill>
                <a:schemeClr val="tx1"/>
              </a:solidFill>
            </a:rPr>
            <a:t>.</a:t>
          </a:r>
        </a:p>
      </dgm:t>
    </dgm:pt>
    <dgm:pt modelId="{1E6173D2-2572-41AA-9C4A-1B57E447071A}" type="parTrans" cxnId="{5A98E424-A529-4A21-B5E7-CDC38CA3DBDB}">
      <dgm:prSet/>
      <dgm:spPr/>
      <dgm:t>
        <a:bodyPr/>
        <a:lstStyle/>
        <a:p>
          <a:endParaRPr lang="es-CO"/>
        </a:p>
      </dgm:t>
    </dgm:pt>
    <dgm:pt modelId="{B2FBA74E-5F4E-4CDE-98F3-88AF35D352E0}" type="sibTrans" cxnId="{5A98E424-A529-4A21-B5E7-CDC38CA3DBDB}">
      <dgm:prSet/>
      <dgm:spPr/>
      <dgm:t>
        <a:bodyPr/>
        <a:lstStyle/>
        <a:p>
          <a:endParaRPr lang="es-CO"/>
        </a:p>
      </dgm:t>
    </dgm:pt>
    <dgm:pt modelId="{CD7397C6-A782-49F0-9350-4222055C1BD3}">
      <dgm:prSet phldrT="[Texto]" custT="1"/>
      <dgm:spPr/>
      <dgm:t>
        <a:bodyPr/>
        <a:lstStyle/>
        <a:p>
          <a:r>
            <a:rPr lang="es-CO" sz="1400" dirty="0" smtClean="0"/>
            <a:t>Proposición 017</a:t>
          </a:r>
          <a:endParaRPr lang="es-CO" sz="1400" dirty="0"/>
        </a:p>
      </dgm:t>
    </dgm:pt>
    <dgm:pt modelId="{F0A6EE58-235F-4EBD-9C42-F41AAEB981DA}" type="parTrans" cxnId="{A3DCCDA9-316A-4E2F-B3FA-735F3CDECAFC}">
      <dgm:prSet/>
      <dgm:spPr/>
      <dgm:t>
        <a:bodyPr/>
        <a:lstStyle/>
        <a:p>
          <a:endParaRPr lang="es-CO"/>
        </a:p>
      </dgm:t>
    </dgm:pt>
    <dgm:pt modelId="{F02724BA-84F3-4542-8D69-E7531ADD84FC}" type="sibTrans" cxnId="{A3DCCDA9-316A-4E2F-B3FA-735F3CDECAFC}">
      <dgm:prSet/>
      <dgm:spPr/>
      <dgm:t>
        <a:bodyPr/>
        <a:lstStyle/>
        <a:p>
          <a:endParaRPr lang="es-CO"/>
        </a:p>
      </dgm:t>
    </dgm:pt>
    <dgm:pt modelId="{DFD515C8-1556-4498-A2F8-9579AAC42A0E}">
      <dgm:prSet phldrT="[Texto]" custT="1"/>
      <dgm:spPr/>
      <dgm:t>
        <a:bodyPr/>
        <a:lstStyle/>
        <a:p>
          <a:r>
            <a:rPr lang="es-CO" sz="1400" b="0" dirty="0">
              <a:solidFill>
                <a:schemeClr val="tx1"/>
              </a:solidFill>
            </a:rPr>
            <a:t>26/09/2023</a:t>
          </a:r>
        </a:p>
      </dgm:t>
    </dgm:pt>
    <dgm:pt modelId="{1EF0FF18-5CE0-4208-97E5-1E50A051313B}" type="parTrans" cxnId="{CD90C13B-F043-4114-B678-9DBBE4D4D26A}">
      <dgm:prSet/>
      <dgm:spPr/>
      <dgm:t>
        <a:bodyPr/>
        <a:lstStyle/>
        <a:p>
          <a:endParaRPr lang="es-CO"/>
        </a:p>
      </dgm:t>
    </dgm:pt>
    <dgm:pt modelId="{97602293-372F-44F7-A4FD-01A89A287D9C}" type="sibTrans" cxnId="{CD90C13B-F043-4114-B678-9DBBE4D4D26A}">
      <dgm:prSet/>
      <dgm:spPr/>
      <dgm:t>
        <a:bodyPr/>
        <a:lstStyle/>
        <a:p>
          <a:endParaRPr lang="es-CO"/>
        </a:p>
      </dgm:t>
    </dgm:pt>
    <dgm:pt modelId="{1946D47E-1EED-42D3-861C-FC17795310E0}">
      <dgm:prSet phldrT="[Texto]" custT="1"/>
      <dgm:spPr/>
      <dgm:t>
        <a:bodyPr/>
        <a:lstStyle/>
        <a:p>
          <a:r>
            <a:rPr lang="es-CO" sz="1200" dirty="0">
              <a:solidFill>
                <a:schemeClr val="tx1"/>
              </a:solidFill>
            </a:rPr>
            <a:t>Autores: </a:t>
          </a:r>
          <a:r>
            <a:rPr lang="es-CO" sz="1200" dirty="0" err="1">
              <a:solidFill>
                <a:schemeClr val="tx1"/>
              </a:solidFill>
            </a:rPr>
            <a:t>Leider</a:t>
          </a:r>
          <a:r>
            <a:rPr lang="es-CO" sz="1200" dirty="0">
              <a:solidFill>
                <a:schemeClr val="tx1"/>
              </a:solidFill>
            </a:rPr>
            <a:t> Vásquez, </a:t>
          </a:r>
          <a:r>
            <a:rPr lang="es-CO" sz="1200" dirty="0" err="1">
              <a:solidFill>
                <a:schemeClr val="tx1"/>
              </a:solidFill>
            </a:rPr>
            <a:t>Hector</a:t>
          </a:r>
          <a:r>
            <a:rPr lang="es-CO" sz="1200" dirty="0">
              <a:solidFill>
                <a:schemeClr val="tx1"/>
              </a:solidFill>
            </a:rPr>
            <a:t> Chaparro, Germán Rozo, Gerardo Yepes, Jorge Quevedo, Juan Londoño, </a:t>
          </a:r>
          <a:r>
            <a:rPr lang="es-CO" sz="1200" dirty="0" err="1">
              <a:solidFill>
                <a:schemeClr val="tx1"/>
              </a:solidFill>
            </a:rPr>
            <a:t>Victor</a:t>
          </a:r>
          <a:r>
            <a:rPr lang="es-CO" sz="1200" dirty="0">
              <a:solidFill>
                <a:schemeClr val="tx1"/>
              </a:solidFill>
            </a:rPr>
            <a:t> Salcedo, Alfredo Mondragón.</a:t>
          </a:r>
        </a:p>
      </dgm:t>
    </dgm:pt>
    <dgm:pt modelId="{A1449DCF-1E17-4B21-A904-43E8B19B8914}" type="parTrans" cxnId="{8C2A7AAE-B54C-4AE4-9763-716496654335}">
      <dgm:prSet/>
      <dgm:spPr/>
      <dgm:t>
        <a:bodyPr/>
        <a:lstStyle/>
        <a:p>
          <a:endParaRPr lang="es-CO"/>
        </a:p>
      </dgm:t>
    </dgm:pt>
    <dgm:pt modelId="{39AA1F22-EA68-4432-A865-D55134151566}" type="sibTrans" cxnId="{8C2A7AAE-B54C-4AE4-9763-716496654335}">
      <dgm:prSet/>
      <dgm:spPr/>
      <dgm:t>
        <a:bodyPr/>
        <a:lstStyle/>
        <a:p>
          <a:endParaRPr lang="es-CO"/>
        </a:p>
      </dgm:t>
    </dgm:pt>
    <dgm:pt modelId="{FACCDDD2-C51B-4DC3-B9DA-28269B57745D}">
      <dgm:prSet phldrT="[Texto]" custT="1"/>
      <dgm:spPr/>
      <dgm:t>
        <a:bodyPr/>
        <a:lstStyle/>
        <a:p>
          <a:r>
            <a:rPr lang="es-CO" sz="1400" dirty="0" smtClean="0"/>
            <a:t>Proposición 026</a:t>
          </a:r>
          <a:endParaRPr lang="es-CO" sz="1400" dirty="0"/>
        </a:p>
      </dgm:t>
    </dgm:pt>
    <dgm:pt modelId="{E454FBEF-EE08-4ED0-BBD2-C5DB46B53736}" type="parTrans" cxnId="{4D563034-C223-424C-98D6-540102C15B32}">
      <dgm:prSet/>
      <dgm:spPr/>
      <dgm:t>
        <a:bodyPr/>
        <a:lstStyle/>
        <a:p>
          <a:endParaRPr lang="es-CO"/>
        </a:p>
      </dgm:t>
    </dgm:pt>
    <dgm:pt modelId="{13F5C5AA-1CC3-4B1F-865E-4DD29884ECCA}" type="sibTrans" cxnId="{4D563034-C223-424C-98D6-540102C15B32}">
      <dgm:prSet/>
      <dgm:spPr/>
      <dgm:t>
        <a:bodyPr/>
        <a:lstStyle/>
        <a:p>
          <a:endParaRPr lang="es-CO"/>
        </a:p>
      </dgm:t>
    </dgm:pt>
    <dgm:pt modelId="{AE464CB2-36FE-4C48-96B3-851AEF5EE741}">
      <dgm:prSet phldrT="[Texto]" custT="1"/>
      <dgm:spPr/>
      <dgm:t>
        <a:bodyPr/>
        <a:lstStyle/>
        <a:p>
          <a:r>
            <a:rPr lang="es-CO" sz="1400" dirty="0">
              <a:solidFill>
                <a:schemeClr val="tx1"/>
              </a:solidFill>
            </a:rPr>
            <a:t>29/11/2023</a:t>
          </a:r>
        </a:p>
      </dgm:t>
    </dgm:pt>
    <dgm:pt modelId="{F709E9D9-6681-4CC8-B3EF-929622287526}" type="parTrans" cxnId="{BFAF45D6-98DB-4A81-B223-D2256601FAD1}">
      <dgm:prSet/>
      <dgm:spPr/>
      <dgm:t>
        <a:bodyPr/>
        <a:lstStyle/>
        <a:p>
          <a:endParaRPr lang="es-CO"/>
        </a:p>
      </dgm:t>
    </dgm:pt>
    <dgm:pt modelId="{CEDC2E19-3353-4672-9630-6D35F3CE057E}" type="sibTrans" cxnId="{BFAF45D6-98DB-4A81-B223-D2256601FAD1}">
      <dgm:prSet/>
      <dgm:spPr/>
      <dgm:t>
        <a:bodyPr/>
        <a:lstStyle/>
        <a:p>
          <a:endParaRPr lang="es-CO"/>
        </a:p>
      </dgm:t>
    </dgm:pt>
    <dgm:pt modelId="{1F494B89-EEA1-4C12-93B6-573757113D54}">
      <dgm:prSet phldrT="[Texto]" custT="1"/>
      <dgm:spPr/>
      <dgm:t>
        <a:bodyPr/>
        <a:lstStyle/>
        <a:p>
          <a:r>
            <a:rPr lang="es-CO" sz="1400" dirty="0">
              <a:solidFill>
                <a:schemeClr val="tx1"/>
              </a:solidFill>
            </a:rPr>
            <a:t>Autores: Germán Rozo, Hugo </a:t>
          </a:r>
          <a:r>
            <a:rPr lang="es-CO" sz="1400" dirty="0" smtClean="0">
              <a:solidFill>
                <a:schemeClr val="tx1"/>
              </a:solidFill>
            </a:rPr>
            <a:t>Archila.</a:t>
          </a:r>
          <a:endParaRPr lang="es-CO" sz="1400" dirty="0">
            <a:solidFill>
              <a:schemeClr val="tx1"/>
            </a:solidFill>
          </a:endParaRPr>
        </a:p>
      </dgm:t>
    </dgm:pt>
    <dgm:pt modelId="{19A8E965-61B8-4FEA-A637-2E0EE1CA7602}" type="parTrans" cxnId="{94BB31D9-DCD3-4317-8BDE-D951808541B7}">
      <dgm:prSet/>
      <dgm:spPr/>
      <dgm:t>
        <a:bodyPr/>
        <a:lstStyle/>
        <a:p>
          <a:endParaRPr lang="es-CO"/>
        </a:p>
      </dgm:t>
    </dgm:pt>
    <dgm:pt modelId="{F34A85E2-E0F8-4448-92AB-D9DA687D540A}" type="sibTrans" cxnId="{94BB31D9-DCD3-4317-8BDE-D951808541B7}">
      <dgm:prSet/>
      <dgm:spPr/>
      <dgm:t>
        <a:bodyPr/>
        <a:lstStyle/>
        <a:p>
          <a:endParaRPr lang="es-CO"/>
        </a:p>
      </dgm:t>
    </dgm:pt>
    <dgm:pt modelId="{45BFE150-66BA-4201-A5B5-87DE85AD593E}">
      <dgm:prSet phldrT="[Texto]" custT="1"/>
      <dgm:spPr/>
      <dgm:t>
        <a:bodyPr/>
        <a:lstStyle/>
        <a:p>
          <a:r>
            <a:rPr lang="es-CO" sz="1200" b="0" dirty="0">
              <a:solidFill>
                <a:schemeClr val="tx1"/>
              </a:solidFill>
            </a:rPr>
            <a:t>Entidad: </a:t>
          </a:r>
          <a:r>
            <a:rPr lang="es-CO" sz="1200" b="0" dirty="0" err="1">
              <a:solidFill>
                <a:schemeClr val="tx1"/>
              </a:solidFill>
            </a:rPr>
            <a:t>Mintrabajo</a:t>
          </a:r>
          <a:r>
            <a:rPr lang="es-CO" sz="1200" b="0" dirty="0">
              <a:solidFill>
                <a:schemeClr val="tx1"/>
              </a:solidFill>
            </a:rPr>
            <a:t>, </a:t>
          </a:r>
          <a:r>
            <a:rPr lang="es-CO" sz="1200" b="0" dirty="0" err="1">
              <a:solidFill>
                <a:schemeClr val="tx1"/>
              </a:solidFill>
            </a:rPr>
            <a:t>Minvivienda,Mindeporte</a:t>
          </a:r>
          <a:r>
            <a:rPr lang="es-CO" sz="1200" b="0" dirty="0">
              <a:solidFill>
                <a:schemeClr val="tx1"/>
              </a:solidFill>
            </a:rPr>
            <a:t>, Minsalud, </a:t>
          </a:r>
          <a:r>
            <a:rPr lang="es-CO" sz="1200" b="0" dirty="0" err="1">
              <a:solidFill>
                <a:schemeClr val="tx1"/>
              </a:solidFill>
            </a:rPr>
            <a:t>Minhacienda</a:t>
          </a:r>
          <a:r>
            <a:rPr lang="es-CO" sz="1200" b="0" dirty="0">
              <a:solidFill>
                <a:schemeClr val="tx1"/>
              </a:solidFill>
            </a:rPr>
            <a:t>, Supersalud, INS, UGPP, DAFP, Sena, </a:t>
          </a:r>
          <a:r>
            <a:rPr lang="es-CO" sz="1200" b="0" dirty="0" err="1">
              <a:solidFill>
                <a:schemeClr val="tx1"/>
              </a:solidFill>
            </a:rPr>
            <a:t>Supersubsidio</a:t>
          </a:r>
          <a:r>
            <a:rPr lang="es-CO" sz="1200" b="0" dirty="0">
              <a:solidFill>
                <a:schemeClr val="tx1"/>
              </a:solidFill>
            </a:rPr>
            <a:t>, Colpensiones, Supersolidaria, ICBF, DPS, Medicina Legal – Informe Presupuestal</a:t>
          </a:r>
        </a:p>
      </dgm:t>
    </dgm:pt>
    <dgm:pt modelId="{E28106BF-68B7-48E7-AB9A-E9379ADA4010}" type="parTrans" cxnId="{3093186F-E7CD-41E4-9313-6456667FC003}">
      <dgm:prSet/>
      <dgm:spPr/>
      <dgm:t>
        <a:bodyPr/>
        <a:lstStyle/>
        <a:p>
          <a:endParaRPr lang="es-CO"/>
        </a:p>
      </dgm:t>
    </dgm:pt>
    <dgm:pt modelId="{50BE0FA0-484D-419A-A082-18CC95991D94}" type="sibTrans" cxnId="{3093186F-E7CD-41E4-9313-6456667FC003}">
      <dgm:prSet/>
      <dgm:spPr/>
      <dgm:t>
        <a:bodyPr/>
        <a:lstStyle/>
        <a:p>
          <a:endParaRPr lang="es-CO"/>
        </a:p>
      </dgm:t>
    </dgm:pt>
    <dgm:pt modelId="{21573F71-948C-49FA-94F7-8776570FA78C}">
      <dgm:prSet phldrT="[Texto]" custT="1"/>
      <dgm:spPr/>
      <dgm:t>
        <a:bodyPr/>
        <a:lstStyle/>
        <a:p>
          <a:r>
            <a:rPr lang="es-CO" sz="1200" dirty="0">
              <a:solidFill>
                <a:schemeClr val="tx1"/>
              </a:solidFill>
            </a:rPr>
            <a:t>Entidad: DAFP, ESAP, CNSC – Gestión del Talento Humano, Contratación e Implementación SIGEP</a:t>
          </a:r>
          <a:r>
            <a:rPr lang="es-CO" sz="1400" dirty="0">
              <a:solidFill>
                <a:schemeClr val="tx1"/>
              </a:solidFill>
            </a:rPr>
            <a:t>.</a:t>
          </a:r>
        </a:p>
      </dgm:t>
    </dgm:pt>
    <dgm:pt modelId="{980B502F-808F-403B-B16F-9BBFD7C99397}" type="parTrans" cxnId="{A62EC9D1-A9B0-47BD-9EED-6518320F23D9}">
      <dgm:prSet/>
      <dgm:spPr/>
      <dgm:t>
        <a:bodyPr/>
        <a:lstStyle/>
        <a:p>
          <a:endParaRPr lang="es-CO"/>
        </a:p>
      </dgm:t>
    </dgm:pt>
    <dgm:pt modelId="{E4BE297B-0AD9-4B13-B8E2-92BB5BD22F30}" type="sibTrans" cxnId="{A62EC9D1-A9B0-47BD-9EED-6518320F23D9}">
      <dgm:prSet/>
      <dgm:spPr/>
      <dgm:t>
        <a:bodyPr/>
        <a:lstStyle/>
        <a:p>
          <a:endParaRPr lang="es-CO"/>
        </a:p>
      </dgm:t>
    </dgm:pt>
    <dgm:pt modelId="{F43CCD47-A32B-4188-850C-C6A83A460B11}">
      <dgm:prSet phldrT="[Texto]" custT="1"/>
      <dgm:spPr/>
      <dgm:t>
        <a:bodyPr/>
        <a:lstStyle/>
        <a:p>
          <a:r>
            <a:rPr lang="es-CO" sz="1400" dirty="0">
              <a:solidFill>
                <a:schemeClr val="tx1"/>
              </a:solidFill>
            </a:rPr>
            <a:t>Entidad: SENA – Servicios Tecnológicos</a:t>
          </a:r>
        </a:p>
      </dgm:t>
    </dgm:pt>
    <dgm:pt modelId="{ECD3B7AF-D062-4E3D-8C3D-2017DFFA4301}" type="parTrans" cxnId="{CAB6657F-6EAE-4ED7-AA33-8D734651245E}">
      <dgm:prSet/>
      <dgm:spPr/>
      <dgm:t>
        <a:bodyPr/>
        <a:lstStyle/>
        <a:p>
          <a:endParaRPr lang="es-CO"/>
        </a:p>
      </dgm:t>
    </dgm:pt>
    <dgm:pt modelId="{766234A4-B1A9-4B45-A0C7-5C3E51D88C54}" type="sibTrans" cxnId="{CAB6657F-6EAE-4ED7-AA33-8D734651245E}">
      <dgm:prSet/>
      <dgm:spPr/>
      <dgm:t>
        <a:bodyPr/>
        <a:lstStyle/>
        <a:p>
          <a:endParaRPr lang="es-CO"/>
        </a:p>
      </dgm:t>
    </dgm:pt>
    <dgm:pt modelId="{3D3AEE9D-8111-4C6D-9238-1B979998673F}" type="pres">
      <dgm:prSet presAssocID="{F83F97C2-E07C-4BE7-97DD-32E563EBF5E9}" presName="theList" presStyleCnt="0">
        <dgm:presLayoutVars>
          <dgm:dir/>
          <dgm:animLvl val="lvl"/>
          <dgm:resizeHandles val="exact"/>
        </dgm:presLayoutVars>
      </dgm:prSet>
      <dgm:spPr/>
      <dgm:t>
        <a:bodyPr/>
        <a:lstStyle/>
        <a:p>
          <a:endParaRPr lang="es-ES"/>
        </a:p>
      </dgm:t>
    </dgm:pt>
    <dgm:pt modelId="{B58B8F8C-A24C-42DE-BDDC-815BFB323BB5}" type="pres">
      <dgm:prSet presAssocID="{7B0B71F7-1C70-4B50-9961-9F8A7D039A3E}" presName="compNode" presStyleCnt="0"/>
      <dgm:spPr/>
    </dgm:pt>
    <dgm:pt modelId="{B8E9B395-9650-4317-A38D-B82E8E02EA1B}" type="pres">
      <dgm:prSet presAssocID="{7B0B71F7-1C70-4B50-9961-9F8A7D039A3E}" presName="aNode" presStyleLbl="bgShp" presStyleIdx="0" presStyleCnt="3" custLinFactNeighborX="-1147" custLinFactNeighborY="818"/>
      <dgm:spPr/>
      <dgm:t>
        <a:bodyPr/>
        <a:lstStyle/>
        <a:p>
          <a:endParaRPr lang="es-ES"/>
        </a:p>
      </dgm:t>
    </dgm:pt>
    <dgm:pt modelId="{A5139EFA-A71C-4C27-B9FB-B639131B9DF9}" type="pres">
      <dgm:prSet presAssocID="{7B0B71F7-1C70-4B50-9961-9F8A7D039A3E}" presName="textNode" presStyleLbl="bgShp" presStyleIdx="0" presStyleCnt="3"/>
      <dgm:spPr/>
      <dgm:t>
        <a:bodyPr/>
        <a:lstStyle/>
        <a:p>
          <a:endParaRPr lang="es-ES"/>
        </a:p>
      </dgm:t>
    </dgm:pt>
    <dgm:pt modelId="{AAD3DC74-68F9-4895-BFB6-BC621A130C9C}" type="pres">
      <dgm:prSet presAssocID="{7B0B71F7-1C70-4B50-9961-9F8A7D039A3E}" presName="compChildNode" presStyleCnt="0"/>
      <dgm:spPr/>
    </dgm:pt>
    <dgm:pt modelId="{44A925F9-92AE-4A4E-9362-4E6C8D76C323}" type="pres">
      <dgm:prSet presAssocID="{7B0B71F7-1C70-4B50-9961-9F8A7D039A3E}" presName="theInnerList" presStyleCnt="0"/>
      <dgm:spPr/>
    </dgm:pt>
    <dgm:pt modelId="{9E04C0F1-4B6D-446D-B366-E84C554FDA6D}" type="pres">
      <dgm:prSet presAssocID="{F637EB04-E0B9-41DA-8567-2B5AD7EB383F}" presName="childNode" presStyleLbl="node1" presStyleIdx="0" presStyleCnt="9" custScaleX="111280" custScaleY="97104" custLinFactY="-67183" custLinFactNeighborX="657" custLinFactNeighborY="-100000">
        <dgm:presLayoutVars>
          <dgm:bulletEnabled val="1"/>
        </dgm:presLayoutVars>
      </dgm:prSet>
      <dgm:spPr/>
      <dgm:t>
        <a:bodyPr/>
        <a:lstStyle/>
        <a:p>
          <a:endParaRPr lang="es-ES"/>
        </a:p>
      </dgm:t>
    </dgm:pt>
    <dgm:pt modelId="{8ADFEC23-8665-47C1-B24F-113FD8625D43}" type="pres">
      <dgm:prSet presAssocID="{F637EB04-E0B9-41DA-8567-2B5AD7EB383F}" presName="aSpace2" presStyleCnt="0"/>
      <dgm:spPr/>
    </dgm:pt>
    <dgm:pt modelId="{112AAF77-3C92-4AFC-BA61-B2B395A6946F}" type="pres">
      <dgm:prSet presAssocID="{5C145261-88E7-42C6-A299-07664846A217}" presName="childNode" presStyleLbl="node1" presStyleIdx="1" presStyleCnt="9" custScaleX="110458" custLinFactY="-75431" custLinFactNeighborX="782" custLinFactNeighborY="-100000">
        <dgm:presLayoutVars>
          <dgm:bulletEnabled val="1"/>
        </dgm:presLayoutVars>
      </dgm:prSet>
      <dgm:spPr/>
      <dgm:t>
        <a:bodyPr/>
        <a:lstStyle/>
        <a:p>
          <a:endParaRPr lang="es-ES"/>
        </a:p>
      </dgm:t>
    </dgm:pt>
    <dgm:pt modelId="{F156EC37-1308-44A1-B18F-32B838BC6DD0}" type="pres">
      <dgm:prSet presAssocID="{5C145261-88E7-42C6-A299-07664846A217}" presName="aSpace2" presStyleCnt="0"/>
      <dgm:spPr/>
    </dgm:pt>
    <dgm:pt modelId="{784B4236-ACBF-4F14-8EAD-C069DEADFD79}" type="pres">
      <dgm:prSet presAssocID="{45BFE150-66BA-4201-A5B5-87DE85AD593E}" presName="childNode" presStyleLbl="node1" presStyleIdx="2" presStyleCnt="9" custScaleX="111745" custScaleY="267790" custLinFactY="-84281" custLinFactNeighborX="139" custLinFactNeighborY="-100000">
        <dgm:presLayoutVars>
          <dgm:bulletEnabled val="1"/>
        </dgm:presLayoutVars>
      </dgm:prSet>
      <dgm:spPr/>
      <dgm:t>
        <a:bodyPr/>
        <a:lstStyle/>
        <a:p>
          <a:endParaRPr lang="es-ES"/>
        </a:p>
      </dgm:t>
    </dgm:pt>
    <dgm:pt modelId="{BF17013C-E813-4414-A210-C59DC06D6781}" type="pres">
      <dgm:prSet presAssocID="{7B0B71F7-1C70-4B50-9961-9F8A7D039A3E}" presName="aSpace" presStyleCnt="0"/>
      <dgm:spPr/>
    </dgm:pt>
    <dgm:pt modelId="{506469A7-52B9-48CD-A1E7-1E92247B6641}" type="pres">
      <dgm:prSet presAssocID="{CD7397C6-A782-49F0-9350-4222055C1BD3}" presName="compNode" presStyleCnt="0"/>
      <dgm:spPr/>
    </dgm:pt>
    <dgm:pt modelId="{496E71C6-8D77-4039-BF69-16503EB5AE3D}" type="pres">
      <dgm:prSet presAssocID="{CD7397C6-A782-49F0-9350-4222055C1BD3}" presName="aNode" presStyleLbl="bgShp" presStyleIdx="1" presStyleCnt="3"/>
      <dgm:spPr/>
      <dgm:t>
        <a:bodyPr/>
        <a:lstStyle/>
        <a:p>
          <a:endParaRPr lang="es-ES"/>
        </a:p>
      </dgm:t>
    </dgm:pt>
    <dgm:pt modelId="{07C027CA-2C90-4ABF-A214-3F1C17BEC04F}" type="pres">
      <dgm:prSet presAssocID="{CD7397C6-A782-49F0-9350-4222055C1BD3}" presName="textNode" presStyleLbl="bgShp" presStyleIdx="1" presStyleCnt="3"/>
      <dgm:spPr/>
      <dgm:t>
        <a:bodyPr/>
        <a:lstStyle/>
        <a:p>
          <a:endParaRPr lang="es-ES"/>
        </a:p>
      </dgm:t>
    </dgm:pt>
    <dgm:pt modelId="{FD4E4BA0-432A-4A6A-8AAF-E420FA9D6C79}" type="pres">
      <dgm:prSet presAssocID="{CD7397C6-A782-49F0-9350-4222055C1BD3}" presName="compChildNode" presStyleCnt="0"/>
      <dgm:spPr/>
    </dgm:pt>
    <dgm:pt modelId="{C8743585-2151-4B08-93CC-D8663CE92B43}" type="pres">
      <dgm:prSet presAssocID="{CD7397C6-A782-49F0-9350-4222055C1BD3}" presName="theInnerList" presStyleCnt="0"/>
      <dgm:spPr/>
    </dgm:pt>
    <dgm:pt modelId="{8ABF78C0-F3E6-496F-B3D0-BA1311126592}" type="pres">
      <dgm:prSet presAssocID="{DFD515C8-1556-4498-A2F8-9579AAC42A0E}" presName="childNode" presStyleLbl="node1" presStyleIdx="3" presStyleCnt="9" custScaleY="47070" custLinFactY="-35300" custLinFactNeighborX="-456" custLinFactNeighborY="-100000">
        <dgm:presLayoutVars>
          <dgm:bulletEnabled val="1"/>
        </dgm:presLayoutVars>
      </dgm:prSet>
      <dgm:spPr/>
      <dgm:t>
        <a:bodyPr/>
        <a:lstStyle/>
        <a:p>
          <a:endParaRPr lang="es-ES"/>
        </a:p>
      </dgm:t>
    </dgm:pt>
    <dgm:pt modelId="{FA96EDF4-F07E-4237-9349-FBEE5D81234F}" type="pres">
      <dgm:prSet presAssocID="{DFD515C8-1556-4498-A2F8-9579AAC42A0E}" presName="aSpace2" presStyleCnt="0"/>
      <dgm:spPr/>
    </dgm:pt>
    <dgm:pt modelId="{70D07DC6-581D-456C-B708-AD97F13D5BFC}" type="pres">
      <dgm:prSet presAssocID="{1946D47E-1EED-42D3-861C-FC17795310E0}" presName="childNode" presStyleLbl="node1" presStyleIdx="4" presStyleCnt="9" custScaleY="126841" custLinFactY="-48386" custLinFactNeighborX="-456" custLinFactNeighborY="-100000">
        <dgm:presLayoutVars>
          <dgm:bulletEnabled val="1"/>
        </dgm:presLayoutVars>
      </dgm:prSet>
      <dgm:spPr/>
      <dgm:t>
        <a:bodyPr/>
        <a:lstStyle/>
        <a:p>
          <a:endParaRPr lang="es-ES"/>
        </a:p>
      </dgm:t>
    </dgm:pt>
    <dgm:pt modelId="{BEE9C122-B944-4435-861D-0FA52C39CEBC}" type="pres">
      <dgm:prSet presAssocID="{1946D47E-1EED-42D3-861C-FC17795310E0}" presName="aSpace2" presStyleCnt="0"/>
      <dgm:spPr/>
    </dgm:pt>
    <dgm:pt modelId="{C50BA33D-7981-4B75-B500-02BD733DA5DD}" type="pres">
      <dgm:prSet presAssocID="{21573F71-948C-49FA-94F7-8776570FA78C}" presName="childNode" presStyleLbl="node1" presStyleIdx="5" presStyleCnt="9" custScaleY="97807" custLinFactY="-55305" custLinFactNeighborX="-456" custLinFactNeighborY="-100000">
        <dgm:presLayoutVars>
          <dgm:bulletEnabled val="1"/>
        </dgm:presLayoutVars>
      </dgm:prSet>
      <dgm:spPr/>
      <dgm:t>
        <a:bodyPr/>
        <a:lstStyle/>
        <a:p>
          <a:endParaRPr lang="es-ES"/>
        </a:p>
      </dgm:t>
    </dgm:pt>
    <dgm:pt modelId="{3C0DEC67-D3DE-4FF8-9D0F-59290FEC8701}" type="pres">
      <dgm:prSet presAssocID="{CD7397C6-A782-49F0-9350-4222055C1BD3}" presName="aSpace" presStyleCnt="0"/>
      <dgm:spPr/>
    </dgm:pt>
    <dgm:pt modelId="{DA1127F0-A8C4-4135-8FA8-AB52C55F4701}" type="pres">
      <dgm:prSet presAssocID="{FACCDDD2-C51B-4DC3-B9DA-28269B57745D}" presName="compNode" presStyleCnt="0"/>
      <dgm:spPr/>
    </dgm:pt>
    <dgm:pt modelId="{1798176E-722D-4F90-AC31-8C5D202763A2}" type="pres">
      <dgm:prSet presAssocID="{FACCDDD2-C51B-4DC3-B9DA-28269B57745D}" presName="aNode" presStyleLbl="bgShp" presStyleIdx="2" presStyleCnt="3"/>
      <dgm:spPr/>
      <dgm:t>
        <a:bodyPr/>
        <a:lstStyle/>
        <a:p>
          <a:endParaRPr lang="es-ES"/>
        </a:p>
      </dgm:t>
    </dgm:pt>
    <dgm:pt modelId="{4CC93E7A-6A3B-4795-A748-A6E4B63EA7EB}" type="pres">
      <dgm:prSet presAssocID="{FACCDDD2-C51B-4DC3-B9DA-28269B57745D}" presName="textNode" presStyleLbl="bgShp" presStyleIdx="2" presStyleCnt="3"/>
      <dgm:spPr/>
      <dgm:t>
        <a:bodyPr/>
        <a:lstStyle/>
        <a:p>
          <a:endParaRPr lang="es-ES"/>
        </a:p>
      </dgm:t>
    </dgm:pt>
    <dgm:pt modelId="{EF46E6A6-AB90-47DD-9E05-1BBDBCF4B395}" type="pres">
      <dgm:prSet presAssocID="{FACCDDD2-C51B-4DC3-B9DA-28269B57745D}" presName="compChildNode" presStyleCnt="0"/>
      <dgm:spPr/>
    </dgm:pt>
    <dgm:pt modelId="{5CCA9521-29D9-4FA0-BCA8-299589347A5F}" type="pres">
      <dgm:prSet presAssocID="{FACCDDD2-C51B-4DC3-B9DA-28269B57745D}" presName="theInnerList" presStyleCnt="0"/>
      <dgm:spPr/>
    </dgm:pt>
    <dgm:pt modelId="{A1A64137-6B09-4E65-85EA-AE466E4F3A3E}" type="pres">
      <dgm:prSet presAssocID="{AE464CB2-36FE-4C48-96B3-851AEF5EE741}" presName="childNode" presStyleLbl="node1" presStyleIdx="6" presStyleCnt="9" custScaleX="101144" custScaleY="65036" custLinFactY="-37276" custLinFactNeighborX="132" custLinFactNeighborY="-100000">
        <dgm:presLayoutVars>
          <dgm:bulletEnabled val="1"/>
        </dgm:presLayoutVars>
      </dgm:prSet>
      <dgm:spPr/>
      <dgm:t>
        <a:bodyPr/>
        <a:lstStyle/>
        <a:p>
          <a:endParaRPr lang="es-ES"/>
        </a:p>
      </dgm:t>
    </dgm:pt>
    <dgm:pt modelId="{69C6A7E8-1F02-45E5-A2A1-BCBE4C9B8890}" type="pres">
      <dgm:prSet presAssocID="{AE464CB2-36FE-4C48-96B3-851AEF5EE741}" presName="aSpace2" presStyleCnt="0"/>
      <dgm:spPr/>
    </dgm:pt>
    <dgm:pt modelId="{C0029C19-0A7E-48E4-830F-0D15E8F0DF24}" type="pres">
      <dgm:prSet presAssocID="{1F494B89-EEA1-4C12-93B6-573757113D54}" presName="childNode" presStyleLbl="node1" presStyleIdx="7" presStyleCnt="9" custScaleX="102877" custLinFactY="-45702" custLinFactNeighborX="-478" custLinFactNeighborY="-100000">
        <dgm:presLayoutVars>
          <dgm:bulletEnabled val="1"/>
        </dgm:presLayoutVars>
      </dgm:prSet>
      <dgm:spPr/>
      <dgm:t>
        <a:bodyPr/>
        <a:lstStyle/>
        <a:p>
          <a:endParaRPr lang="es-ES"/>
        </a:p>
      </dgm:t>
    </dgm:pt>
    <dgm:pt modelId="{99F1F05D-63F3-4E1D-A0B1-C2ACF5E54508}" type="pres">
      <dgm:prSet presAssocID="{1F494B89-EEA1-4C12-93B6-573757113D54}" presName="aSpace2" presStyleCnt="0"/>
      <dgm:spPr/>
    </dgm:pt>
    <dgm:pt modelId="{136255AB-30B0-449D-96BC-13E557476208}" type="pres">
      <dgm:prSet presAssocID="{F43CCD47-A32B-4188-850C-C6A83A460B11}" presName="childNode" presStyleLbl="node1" presStyleIdx="8" presStyleCnt="9" custScaleX="103567" custLinFactY="-57103" custLinFactNeighborX="-1824" custLinFactNeighborY="-100000">
        <dgm:presLayoutVars>
          <dgm:bulletEnabled val="1"/>
        </dgm:presLayoutVars>
      </dgm:prSet>
      <dgm:spPr/>
      <dgm:t>
        <a:bodyPr/>
        <a:lstStyle/>
        <a:p>
          <a:endParaRPr lang="es-ES"/>
        </a:p>
      </dgm:t>
    </dgm:pt>
  </dgm:ptLst>
  <dgm:cxnLst>
    <dgm:cxn modelId="{7DC86207-EA26-486D-85E2-A7D7466473AF}" type="presOf" srcId="{FACCDDD2-C51B-4DC3-B9DA-28269B57745D}" destId="{4CC93E7A-6A3B-4795-A748-A6E4B63EA7EB}" srcOrd="1" destOrd="0" presId="urn:microsoft.com/office/officeart/2005/8/layout/lProcess2"/>
    <dgm:cxn modelId="{93B019AA-034D-4702-A154-0C7F1B4C9FC4}" type="presOf" srcId="{1F494B89-EEA1-4C12-93B6-573757113D54}" destId="{C0029C19-0A7E-48E4-830F-0D15E8F0DF24}" srcOrd="0" destOrd="0" presId="urn:microsoft.com/office/officeart/2005/8/layout/lProcess2"/>
    <dgm:cxn modelId="{4F39D7D2-CC9E-4B17-AE83-8B3A7D9EC41D}" type="presOf" srcId="{FACCDDD2-C51B-4DC3-B9DA-28269B57745D}" destId="{1798176E-722D-4F90-AC31-8C5D202763A2}" srcOrd="0" destOrd="0" presId="urn:microsoft.com/office/officeart/2005/8/layout/lProcess2"/>
    <dgm:cxn modelId="{FD2BC400-E85A-46B5-AC00-BEF1E6F751E8}" type="presOf" srcId="{F637EB04-E0B9-41DA-8567-2B5AD7EB383F}" destId="{9E04C0F1-4B6D-446D-B366-E84C554FDA6D}" srcOrd="0" destOrd="0" presId="urn:microsoft.com/office/officeart/2005/8/layout/lProcess2"/>
    <dgm:cxn modelId="{BFAF45D6-98DB-4A81-B223-D2256601FAD1}" srcId="{FACCDDD2-C51B-4DC3-B9DA-28269B57745D}" destId="{AE464CB2-36FE-4C48-96B3-851AEF5EE741}" srcOrd="0" destOrd="0" parTransId="{F709E9D9-6681-4CC8-B3EF-929622287526}" sibTransId="{CEDC2E19-3353-4672-9630-6D35F3CE057E}"/>
    <dgm:cxn modelId="{A62EC9D1-A9B0-47BD-9EED-6518320F23D9}" srcId="{CD7397C6-A782-49F0-9350-4222055C1BD3}" destId="{21573F71-948C-49FA-94F7-8776570FA78C}" srcOrd="2" destOrd="0" parTransId="{980B502F-808F-403B-B16F-9BBFD7C99397}" sibTransId="{E4BE297B-0AD9-4B13-B8E2-92BB5BD22F30}"/>
    <dgm:cxn modelId="{61ECF0C0-421D-46CC-8959-ED39E9F78731}" type="presOf" srcId="{21573F71-948C-49FA-94F7-8776570FA78C}" destId="{C50BA33D-7981-4B75-B500-02BD733DA5DD}" srcOrd="0" destOrd="0" presId="urn:microsoft.com/office/officeart/2005/8/layout/lProcess2"/>
    <dgm:cxn modelId="{CD90C13B-F043-4114-B678-9DBBE4D4D26A}" srcId="{CD7397C6-A782-49F0-9350-4222055C1BD3}" destId="{DFD515C8-1556-4498-A2F8-9579AAC42A0E}" srcOrd="0" destOrd="0" parTransId="{1EF0FF18-5CE0-4208-97E5-1E50A051313B}" sibTransId="{97602293-372F-44F7-A4FD-01A89A287D9C}"/>
    <dgm:cxn modelId="{487636C6-08B4-4980-A124-FE45E15FECB2}" type="presOf" srcId="{7B0B71F7-1C70-4B50-9961-9F8A7D039A3E}" destId="{A5139EFA-A71C-4C27-B9FB-B639131B9DF9}" srcOrd="1" destOrd="0" presId="urn:microsoft.com/office/officeart/2005/8/layout/lProcess2"/>
    <dgm:cxn modelId="{852C5C4E-29B8-4587-BFC1-E56191B381DA}" type="presOf" srcId="{CD7397C6-A782-49F0-9350-4222055C1BD3}" destId="{496E71C6-8D77-4039-BF69-16503EB5AE3D}" srcOrd="0" destOrd="0" presId="urn:microsoft.com/office/officeart/2005/8/layout/lProcess2"/>
    <dgm:cxn modelId="{4D563034-C223-424C-98D6-540102C15B32}" srcId="{F83F97C2-E07C-4BE7-97DD-32E563EBF5E9}" destId="{FACCDDD2-C51B-4DC3-B9DA-28269B57745D}" srcOrd="2" destOrd="0" parTransId="{E454FBEF-EE08-4ED0-BBD2-C5DB46B53736}" sibTransId="{13F5C5AA-1CC3-4B1F-865E-4DD29884ECCA}"/>
    <dgm:cxn modelId="{3EA6DABE-F66F-498B-9632-BD4878AC048F}" srcId="{7B0B71F7-1C70-4B50-9961-9F8A7D039A3E}" destId="{F637EB04-E0B9-41DA-8567-2B5AD7EB383F}" srcOrd="0" destOrd="0" parTransId="{DF71C0EF-151B-49DA-A8B3-10B7E335010A}" sibTransId="{02477459-BBD0-45F6-8BFF-E96D9447001B}"/>
    <dgm:cxn modelId="{E9E8B267-2744-4BA3-9DC2-CB4012BBCBB5}" type="presOf" srcId="{45BFE150-66BA-4201-A5B5-87DE85AD593E}" destId="{784B4236-ACBF-4F14-8EAD-C069DEADFD79}" srcOrd="0" destOrd="0" presId="urn:microsoft.com/office/officeart/2005/8/layout/lProcess2"/>
    <dgm:cxn modelId="{31CFF93E-B2AD-4418-AEA3-44200304147A}" type="presOf" srcId="{1946D47E-1EED-42D3-861C-FC17795310E0}" destId="{70D07DC6-581D-456C-B708-AD97F13D5BFC}" srcOrd="0" destOrd="0" presId="urn:microsoft.com/office/officeart/2005/8/layout/lProcess2"/>
    <dgm:cxn modelId="{60AC7BA3-7726-4C93-88CD-0A2B194D2B49}" type="presOf" srcId="{AE464CB2-36FE-4C48-96B3-851AEF5EE741}" destId="{A1A64137-6B09-4E65-85EA-AE466E4F3A3E}" srcOrd="0" destOrd="0" presId="urn:microsoft.com/office/officeart/2005/8/layout/lProcess2"/>
    <dgm:cxn modelId="{8C2A7AAE-B54C-4AE4-9763-716496654335}" srcId="{CD7397C6-A782-49F0-9350-4222055C1BD3}" destId="{1946D47E-1EED-42D3-861C-FC17795310E0}" srcOrd="1" destOrd="0" parTransId="{A1449DCF-1E17-4B21-A904-43E8B19B8914}" sibTransId="{39AA1F22-EA68-4432-A865-D55134151566}"/>
    <dgm:cxn modelId="{3093186F-E7CD-41E4-9313-6456667FC003}" srcId="{7B0B71F7-1C70-4B50-9961-9F8A7D039A3E}" destId="{45BFE150-66BA-4201-A5B5-87DE85AD593E}" srcOrd="2" destOrd="0" parTransId="{E28106BF-68B7-48E7-AB9A-E9379ADA4010}" sibTransId="{50BE0FA0-484D-419A-A082-18CC95991D94}"/>
    <dgm:cxn modelId="{5A98E424-A529-4A21-B5E7-CDC38CA3DBDB}" srcId="{7B0B71F7-1C70-4B50-9961-9F8A7D039A3E}" destId="{5C145261-88E7-42C6-A299-07664846A217}" srcOrd="1" destOrd="0" parTransId="{1E6173D2-2572-41AA-9C4A-1B57E447071A}" sibTransId="{B2FBA74E-5F4E-4CDE-98F3-88AF35D352E0}"/>
    <dgm:cxn modelId="{94BB31D9-DCD3-4317-8BDE-D951808541B7}" srcId="{FACCDDD2-C51B-4DC3-B9DA-28269B57745D}" destId="{1F494B89-EEA1-4C12-93B6-573757113D54}" srcOrd="1" destOrd="0" parTransId="{19A8E965-61B8-4FEA-A637-2E0EE1CA7602}" sibTransId="{F34A85E2-E0F8-4448-92AB-D9DA687D540A}"/>
    <dgm:cxn modelId="{0D4173FF-F0CC-4389-A00F-72FF239F2CA0}" type="presOf" srcId="{DFD515C8-1556-4498-A2F8-9579AAC42A0E}" destId="{8ABF78C0-F3E6-496F-B3D0-BA1311126592}" srcOrd="0" destOrd="0" presId="urn:microsoft.com/office/officeart/2005/8/layout/lProcess2"/>
    <dgm:cxn modelId="{2E8BED2C-C13D-44F6-BB49-1B841D395D98}" type="presOf" srcId="{5C145261-88E7-42C6-A299-07664846A217}" destId="{112AAF77-3C92-4AFC-BA61-B2B395A6946F}" srcOrd="0" destOrd="0" presId="urn:microsoft.com/office/officeart/2005/8/layout/lProcess2"/>
    <dgm:cxn modelId="{CAB6657F-6EAE-4ED7-AA33-8D734651245E}" srcId="{FACCDDD2-C51B-4DC3-B9DA-28269B57745D}" destId="{F43CCD47-A32B-4188-850C-C6A83A460B11}" srcOrd="2" destOrd="0" parTransId="{ECD3B7AF-D062-4E3D-8C3D-2017DFFA4301}" sibTransId="{766234A4-B1A9-4B45-A0C7-5C3E51D88C54}"/>
    <dgm:cxn modelId="{5C293CAD-8490-4BEF-B353-46363F7F0799}" type="presOf" srcId="{F83F97C2-E07C-4BE7-97DD-32E563EBF5E9}" destId="{3D3AEE9D-8111-4C6D-9238-1B979998673F}" srcOrd="0" destOrd="0" presId="urn:microsoft.com/office/officeart/2005/8/layout/lProcess2"/>
    <dgm:cxn modelId="{96347593-F70B-4040-A237-C7384909894F}" type="presOf" srcId="{7B0B71F7-1C70-4B50-9961-9F8A7D039A3E}" destId="{B8E9B395-9650-4317-A38D-B82E8E02EA1B}" srcOrd="0" destOrd="0" presId="urn:microsoft.com/office/officeart/2005/8/layout/lProcess2"/>
    <dgm:cxn modelId="{D86DD572-7D0D-466E-8FC3-652D3370763B}" srcId="{F83F97C2-E07C-4BE7-97DD-32E563EBF5E9}" destId="{7B0B71F7-1C70-4B50-9961-9F8A7D039A3E}" srcOrd="0" destOrd="0" parTransId="{21E9543B-877E-4ECA-95F5-1023FE3DE7EC}" sibTransId="{77D87EA2-631B-47FC-8BEC-12534E3840B6}"/>
    <dgm:cxn modelId="{FD74E499-1EA0-4F58-90B9-7F964648CB1A}" type="presOf" srcId="{F43CCD47-A32B-4188-850C-C6A83A460B11}" destId="{136255AB-30B0-449D-96BC-13E557476208}" srcOrd="0" destOrd="0" presId="urn:microsoft.com/office/officeart/2005/8/layout/lProcess2"/>
    <dgm:cxn modelId="{9C13CF58-C7B6-430C-B8B8-3E273C4095D0}" type="presOf" srcId="{CD7397C6-A782-49F0-9350-4222055C1BD3}" destId="{07C027CA-2C90-4ABF-A214-3F1C17BEC04F}" srcOrd="1" destOrd="0" presId="urn:microsoft.com/office/officeart/2005/8/layout/lProcess2"/>
    <dgm:cxn modelId="{A3DCCDA9-316A-4E2F-B3FA-735F3CDECAFC}" srcId="{F83F97C2-E07C-4BE7-97DD-32E563EBF5E9}" destId="{CD7397C6-A782-49F0-9350-4222055C1BD3}" srcOrd="1" destOrd="0" parTransId="{F0A6EE58-235F-4EBD-9C42-F41AAEB981DA}" sibTransId="{F02724BA-84F3-4542-8D69-E7531ADD84FC}"/>
    <dgm:cxn modelId="{8A76A55D-CBA8-439F-A005-C874F0253530}" type="presParOf" srcId="{3D3AEE9D-8111-4C6D-9238-1B979998673F}" destId="{B58B8F8C-A24C-42DE-BDDC-815BFB323BB5}" srcOrd="0" destOrd="0" presId="urn:microsoft.com/office/officeart/2005/8/layout/lProcess2"/>
    <dgm:cxn modelId="{ADBA690D-C7C1-4BA6-A088-8D6DCA06D6A3}" type="presParOf" srcId="{B58B8F8C-A24C-42DE-BDDC-815BFB323BB5}" destId="{B8E9B395-9650-4317-A38D-B82E8E02EA1B}" srcOrd="0" destOrd="0" presId="urn:microsoft.com/office/officeart/2005/8/layout/lProcess2"/>
    <dgm:cxn modelId="{4DFBF96E-5ECC-439D-BBAA-19B248EFEA33}" type="presParOf" srcId="{B58B8F8C-A24C-42DE-BDDC-815BFB323BB5}" destId="{A5139EFA-A71C-4C27-B9FB-B639131B9DF9}" srcOrd="1" destOrd="0" presId="urn:microsoft.com/office/officeart/2005/8/layout/lProcess2"/>
    <dgm:cxn modelId="{9139A1D3-11D6-4D7F-8788-7C5484DCBF87}" type="presParOf" srcId="{B58B8F8C-A24C-42DE-BDDC-815BFB323BB5}" destId="{AAD3DC74-68F9-4895-BFB6-BC621A130C9C}" srcOrd="2" destOrd="0" presId="urn:microsoft.com/office/officeart/2005/8/layout/lProcess2"/>
    <dgm:cxn modelId="{6547C91D-DA1C-4AD2-9667-EED58311A777}" type="presParOf" srcId="{AAD3DC74-68F9-4895-BFB6-BC621A130C9C}" destId="{44A925F9-92AE-4A4E-9362-4E6C8D76C323}" srcOrd="0" destOrd="0" presId="urn:microsoft.com/office/officeart/2005/8/layout/lProcess2"/>
    <dgm:cxn modelId="{2841C35F-910D-44A9-A9AA-2F0CACD9AE2C}" type="presParOf" srcId="{44A925F9-92AE-4A4E-9362-4E6C8D76C323}" destId="{9E04C0F1-4B6D-446D-B366-E84C554FDA6D}" srcOrd="0" destOrd="0" presId="urn:microsoft.com/office/officeart/2005/8/layout/lProcess2"/>
    <dgm:cxn modelId="{B5875B88-4B36-40F5-8880-935EFCC90F59}" type="presParOf" srcId="{44A925F9-92AE-4A4E-9362-4E6C8D76C323}" destId="{8ADFEC23-8665-47C1-B24F-113FD8625D43}" srcOrd="1" destOrd="0" presId="urn:microsoft.com/office/officeart/2005/8/layout/lProcess2"/>
    <dgm:cxn modelId="{47FDBB4F-B971-4CF4-AECC-BA63E7693496}" type="presParOf" srcId="{44A925F9-92AE-4A4E-9362-4E6C8D76C323}" destId="{112AAF77-3C92-4AFC-BA61-B2B395A6946F}" srcOrd="2" destOrd="0" presId="urn:microsoft.com/office/officeart/2005/8/layout/lProcess2"/>
    <dgm:cxn modelId="{B4EC89A4-7044-45CB-A564-A83BEF24DA83}" type="presParOf" srcId="{44A925F9-92AE-4A4E-9362-4E6C8D76C323}" destId="{F156EC37-1308-44A1-B18F-32B838BC6DD0}" srcOrd="3" destOrd="0" presId="urn:microsoft.com/office/officeart/2005/8/layout/lProcess2"/>
    <dgm:cxn modelId="{D9B1A747-F6E6-4AA2-87D3-E235B40F739E}" type="presParOf" srcId="{44A925F9-92AE-4A4E-9362-4E6C8D76C323}" destId="{784B4236-ACBF-4F14-8EAD-C069DEADFD79}" srcOrd="4" destOrd="0" presId="urn:microsoft.com/office/officeart/2005/8/layout/lProcess2"/>
    <dgm:cxn modelId="{E283FD94-F960-41D8-B4D9-E8E34AF26A28}" type="presParOf" srcId="{3D3AEE9D-8111-4C6D-9238-1B979998673F}" destId="{BF17013C-E813-4414-A210-C59DC06D6781}" srcOrd="1" destOrd="0" presId="urn:microsoft.com/office/officeart/2005/8/layout/lProcess2"/>
    <dgm:cxn modelId="{60FDCC0F-C3EE-4AAB-8B44-CEA91A69E4D0}" type="presParOf" srcId="{3D3AEE9D-8111-4C6D-9238-1B979998673F}" destId="{506469A7-52B9-48CD-A1E7-1E92247B6641}" srcOrd="2" destOrd="0" presId="urn:microsoft.com/office/officeart/2005/8/layout/lProcess2"/>
    <dgm:cxn modelId="{5F6458EA-E3ED-4309-B4F3-BC5B6C6597AB}" type="presParOf" srcId="{506469A7-52B9-48CD-A1E7-1E92247B6641}" destId="{496E71C6-8D77-4039-BF69-16503EB5AE3D}" srcOrd="0" destOrd="0" presId="urn:microsoft.com/office/officeart/2005/8/layout/lProcess2"/>
    <dgm:cxn modelId="{F3AB82A7-D5A8-478C-BAEF-2913697FE674}" type="presParOf" srcId="{506469A7-52B9-48CD-A1E7-1E92247B6641}" destId="{07C027CA-2C90-4ABF-A214-3F1C17BEC04F}" srcOrd="1" destOrd="0" presId="urn:microsoft.com/office/officeart/2005/8/layout/lProcess2"/>
    <dgm:cxn modelId="{F8B381EA-C1F5-4F85-8908-186F8247BE67}" type="presParOf" srcId="{506469A7-52B9-48CD-A1E7-1E92247B6641}" destId="{FD4E4BA0-432A-4A6A-8AAF-E420FA9D6C79}" srcOrd="2" destOrd="0" presId="urn:microsoft.com/office/officeart/2005/8/layout/lProcess2"/>
    <dgm:cxn modelId="{13615C95-8997-464A-9844-2442E086B44A}" type="presParOf" srcId="{FD4E4BA0-432A-4A6A-8AAF-E420FA9D6C79}" destId="{C8743585-2151-4B08-93CC-D8663CE92B43}" srcOrd="0" destOrd="0" presId="urn:microsoft.com/office/officeart/2005/8/layout/lProcess2"/>
    <dgm:cxn modelId="{6D96BD3B-7223-4D38-AD21-3D8542CC8E98}" type="presParOf" srcId="{C8743585-2151-4B08-93CC-D8663CE92B43}" destId="{8ABF78C0-F3E6-496F-B3D0-BA1311126592}" srcOrd="0" destOrd="0" presId="urn:microsoft.com/office/officeart/2005/8/layout/lProcess2"/>
    <dgm:cxn modelId="{DA81984C-D2E9-474B-9919-52303DAF25A6}" type="presParOf" srcId="{C8743585-2151-4B08-93CC-D8663CE92B43}" destId="{FA96EDF4-F07E-4237-9349-FBEE5D81234F}" srcOrd="1" destOrd="0" presId="urn:microsoft.com/office/officeart/2005/8/layout/lProcess2"/>
    <dgm:cxn modelId="{15F858EB-8CE3-4C06-8589-0E52D828C033}" type="presParOf" srcId="{C8743585-2151-4B08-93CC-D8663CE92B43}" destId="{70D07DC6-581D-456C-B708-AD97F13D5BFC}" srcOrd="2" destOrd="0" presId="urn:microsoft.com/office/officeart/2005/8/layout/lProcess2"/>
    <dgm:cxn modelId="{6E2BC8FE-48F0-45B8-9530-850648C5444A}" type="presParOf" srcId="{C8743585-2151-4B08-93CC-D8663CE92B43}" destId="{BEE9C122-B944-4435-861D-0FA52C39CEBC}" srcOrd="3" destOrd="0" presId="urn:microsoft.com/office/officeart/2005/8/layout/lProcess2"/>
    <dgm:cxn modelId="{158E280B-9E64-49B8-966B-9B55AB8C6EEC}" type="presParOf" srcId="{C8743585-2151-4B08-93CC-D8663CE92B43}" destId="{C50BA33D-7981-4B75-B500-02BD733DA5DD}" srcOrd="4" destOrd="0" presId="urn:microsoft.com/office/officeart/2005/8/layout/lProcess2"/>
    <dgm:cxn modelId="{9F6EEDC6-2CC4-40E9-89DE-772E73321CA6}" type="presParOf" srcId="{3D3AEE9D-8111-4C6D-9238-1B979998673F}" destId="{3C0DEC67-D3DE-4FF8-9D0F-59290FEC8701}" srcOrd="3" destOrd="0" presId="urn:microsoft.com/office/officeart/2005/8/layout/lProcess2"/>
    <dgm:cxn modelId="{74AF6F53-C0E1-474A-9F6B-A5A9836DA572}" type="presParOf" srcId="{3D3AEE9D-8111-4C6D-9238-1B979998673F}" destId="{DA1127F0-A8C4-4135-8FA8-AB52C55F4701}" srcOrd="4" destOrd="0" presId="urn:microsoft.com/office/officeart/2005/8/layout/lProcess2"/>
    <dgm:cxn modelId="{7E8F700C-D470-4709-9F36-2FEDD27FCA22}" type="presParOf" srcId="{DA1127F0-A8C4-4135-8FA8-AB52C55F4701}" destId="{1798176E-722D-4F90-AC31-8C5D202763A2}" srcOrd="0" destOrd="0" presId="urn:microsoft.com/office/officeart/2005/8/layout/lProcess2"/>
    <dgm:cxn modelId="{B20A58DB-7F29-440A-AD1C-EF891C85768E}" type="presParOf" srcId="{DA1127F0-A8C4-4135-8FA8-AB52C55F4701}" destId="{4CC93E7A-6A3B-4795-A748-A6E4B63EA7EB}" srcOrd="1" destOrd="0" presId="urn:microsoft.com/office/officeart/2005/8/layout/lProcess2"/>
    <dgm:cxn modelId="{8CED6AF2-8B44-4676-B0A5-F07DD1643025}" type="presParOf" srcId="{DA1127F0-A8C4-4135-8FA8-AB52C55F4701}" destId="{EF46E6A6-AB90-47DD-9E05-1BBDBCF4B395}" srcOrd="2" destOrd="0" presId="urn:microsoft.com/office/officeart/2005/8/layout/lProcess2"/>
    <dgm:cxn modelId="{3DB3041A-08E0-4E47-AC0A-36185199FB45}" type="presParOf" srcId="{EF46E6A6-AB90-47DD-9E05-1BBDBCF4B395}" destId="{5CCA9521-29D9-4FA0-BCA8-299589347A5F}" srcOrd="0" destOrd="0" presId="urn:microsoft.com/office/officeart/2005/8/layout/lProcess2"/>
    <dgm:cxn modelId="{D653B33F-42A6-43EB-8833-8FE2CC21785E}" type="presParOf" srcId="{5CCA9521-29D9-4FA0-BCA8-299589347A5F}" destId="{A1A64137-6B09-4E65-85EA-AE466E4F3A3E}" srcOrd="0" destOrd="0" presId="urn:microsoft.com/office/officeart/2005/8/layout/lProcess2"/>
    <dgm:cxn modelId="{661E98F0-E6EF-43DB-9A07-C5BA0A356A02}" type="presParOf" srcId="{5CCA9521-29D9-4FA0-BCA8-299589347A5F}" destId="{69C6A7E8-1F02-45E5-A2A1-BCBE4C9B8890}" srcOrd="1" destOrd="0" presId="urn:microsoft.com/office/officeart/2005/8/layout/lProcess2"/>
    <dgm:cxn modelId="{A370D8EB-6E2F-48EA-B56A-493742BDBBC6}" type="presParOf" srcId="{5CCA9521-29D9-4FA0-BCA8-299589347A5F}" destId="{C0029C19-0A7E-48E4-830F-0D15E8F0DF24}" srcOrd="2" destOrd="0" presId="urn:microsoft.com/office/officeart/2005/8/layout/lProcess2"/>
    <dgm:cxn modelId="{7965F021-3D46-4AE2-80AC-D6EB76148469}" type="presParOf" srcId="{5CCA9521-29D9-4FA0-BCA8-299589347A5F}" destId="{99F1F05D-63F3-4E1D-A0B1-C2ACF5E54508}" srcOrd="3" destOrd="0" presId="urn:microsoft.com/office/officeart/2005/8/layout/lProcess2"/>
    <dgm:cxn modelId="{D8C510BA-BD06-477B-98A9-DB4FC14D54C9}" type="presParOf" srcId="{5CCA9521-29D9-4FA0-BCA8-299589347A5F}" destId="{136255AB-30B0-449D-96BC-13E55747620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007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42D37833-EF40-43DF-A7DF-C631F0E730CB}">
      <dgm:prSet phldrT="[Texto]" custT="1"/>
      <dgm:spPr/>
      <dgm:t>
        <a:bodyPr/>
        <a:lstStyle/>
        <a:p>
          <a:r>
            <a:rPr lang="es-CO" sz="1200" dirty="0"/>
            <a:t>070 de 2023</a:t>
          </a:r>
        </a:p>
      </dgm:t>
    </dgm:pt>
    <dgm:pt modelId="{4EA8550B-1706-418A-86C1-7E3A695DD4A8}" type="parTrans" cxnId="{68B6D3B0-64AD-4F52-826B-B9A58BCFC344}">
      <dgm:prSet/>
      <dgm:spPr/>
      <dgm:t>
        <a:bodyPr/>
        <a:lstStyle/>
        <a:p>
          <a:endParaRPr lang="es-CO"/>
        </a:p>
      </dgm:t>
    </dgm:pt>
    <dgm:pt modelId="{56214E0E-0761-4810-B51C-406455FA428B}" type="sibTrans" cxnId="{68B6D3B0-64AD-4F52-826B-B9A58BCFC344}">
      <dgm:prSet/>
      <dgm:spPr/>
      <dgm:t>
        <a:bodyPr/>
        <a:lstStyle/>
        <a:p>
          <a:endParaRPr lang="es-CO"/>
        </a:p>
      </dgm:t>
    </dgm:pt>
    <dgm:pt modelId="{194F3BFB-E8DC-4E0A-9B28-9CE149C1373A}">
      <dgm:prSet phldrT="[Texto]" custT="1"/>
      <dgm:spPr/>
      <dgm:t>
        <a:bodyPr/>
        <a:lstStyle/>
        <a:p>
          <a:r>
            <a:rPr lang="es-CO" sz="1200" dirty="0"/>
            <a:t>128 de 2023</a:t>
          </a:r>
        </a:p>
      </dgm:t>
    </dgm:pt>
    <dgm:pt modelId="{8F2F5EC6-8E55-4702-8C61-7133B2932BF9}" type="parTrans" cxnId="{F0B64A7A-A4A3-4345-8E42-11A548CA8311}">
      <dgm:prSet/>
      <dgm:spPr/>
      <dgm:t>
        <a:bodyPr/>
        <a:lstStyle/>
        <a:p>
          <a:endParaRPr lang="es-CO"/>
        </a:p>
      </dgm:t>
    </dgm:pt>
    <dgm:pt modelId="{30EA7632-3431-4731-AB2A-4F4FAB895935}" type="sibTrans" cxnId="{F0B64A7A-A4A3-4345-8E42-11A548CA8311}">
      <dgm:prSet/>
      <dgm:spPr/>
      <dgm:t>
        <a:bodyPr/>
        <a:lstStyle/>
        <a:p>
          <a:endParaRPr lang="es-CO"/>
        </a:p>
      </dgm:t>
    </dgm:pt>
    <dgm:pt modelId="{F98AA93F-5B83-4F4C-A61D-9078C310B655}">
      <dgm:prSet phldrT="[Texto]" custT="1"/>
      <dgm:spPr/>
      <dgm:t>
        <a:bodyPr/>
        <a:lstStyle/>
        <a:p>
          <a:r>
            <a:rPr lang="es-CO" sz="1200" dirty="0"/>
            <a:t>205 de 2023</a:t>
          </a:r>
        </a:p>
      </dgm:t>
    </dgm:pt>
    <dgm:pt modelId="{F2414919-DBB9-4094-9D4C-644DF1222364}" type="parTrans" cxnId="{039159AC-F3D4-4151-BE5E-A430B8BF175B}">
      <dgm:prSet/>
      <dgm:spPr/>
      <dgm:t>
        <a:bodyPr/>
        <a:lstStyle/>
        <a:p>
          <a:endParaRPr lang="es-CO"/>
        </a:p>
      </dgm:t>
    </dgm:pt>
    <dgm:pt modelId="{982172CD-87B8-4024-B0E8-A1244DE58B01}" type="sibTrans" cxnId="{039159AC-F3D4-4151-BE5E-A430B8BF175B}">
      <dgm:prSet/>
      <dgm:spPr/>
      <dgm:t>
        <a:bodyPr/>
        <a:lstStyle/>
        <a:p>
          <a:endParaRPr lang="es-CO"/>
        </a:p>
      </dgm:t>
    </dgm:pt>
    <dgm:pt modelId="{90F86C0C-1CA3-4985-89DE-3F0365DF7D1D}">
      <dgm:prSet phldrT="[Texto]" custT="1"/>
      <dgm:spPr/>
      <dgm:t>
        <a:bodyPr/>
        <a:lstStyle/>
        <a:p>
          <a:r>
            <a:rPr lang="es-CO" sz="1200" dirty="0"/>
            <a:t>433 de 2023</a:t>
          </a:r>
        </a:p>
      </dgm:t>
    </dgm:pt>
    <dgm:pt modelId="{B8ABE6D6-B268-487F-9D34-D9C8890BF240}" type="parTrans" cxnId="{F2F5BE33-F154-4197-B236-DAD68ADE8AB3}">
      <dgm:prSet/>
      <dgm:spPr/>
      <dgm:t>
        <a:bodyPr/>
        <a:lstStyle/>
        <a:p>
          <a:endParaRPr lang="es-CO"/>
        </a:p>
      </dgm:t>
    </dgm:pt>
    <dgm:pt modelId="{B3FF731B-FFCA-4044-BCB3-F00164399D58}" type="sibTrans" cxnId="{F2F5BE33-F154-4197-B236-DAD68ADE8AB3}">
      <dgm:prSet/>
      <dgm:spPr/>
      <dgm:t>
        <a:bodyPr/>
        <a:lstStyle/>
        <a:p>
          <a:endParaRPr lang="es-CO"/>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6"/>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6"/>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5"/>
      <dgm:spPr/>
    </dgm:pt>
    <dgm:pt modelId="{56A51A44-ED7C-4812-A0DB-DA7B4BD1FB2A}" type="pres">
      <dgm:prSet presAssocID="{43F79B86-7361-49D0-B170-ADE4E51C4A89}" presName="vertSpace2b" presStyleCnt="0"/>
      <dgm:spPr/>
    </dgm:pt>
    <dgm:pt modelId="{6A823B24-CC15-4A43-BE44-404A71903BE3}" type="pres">
      <dgm:prSet presAssocID="{42D37833-EF40-43DF-A7DF-C631F0E730CB}" presName="horz2" presStyleCnt="0"/>
      <dgm:spPr/>
    </dgm:pt>
    <dgm:pt modelId="{C0697984-4D9F-4099-8632-AB2829AA5139}" type="pres">
      <dgm:prSet presAssocID="{42D37833-EF40-43DF-A7DF-C631F0E730CB}" presName="horzSpace2" presStyleCnt="0"/>
      <dgm:spPr/>
    </dgm:pt>
    <dgm:pt modelId="{389AB163-4C99-45DD-8FB3-43D93ED0FA1D}" type="pres">
      <dgm:prSet presAssocID="{42D37833-EF40-43DF-A7DF-C631F0E730CB}" presName="tx2" presStyleLbl="revTx" presStyleIdx="2" presStyleCnt="6"/>
      <dgm:spPr/>
      <dgm:t>
        <a:bodyPr/>
        <a:lstStyle/>
        <a:p>
          <a:endParaRPr lang="es-ES"/>
        </a:p>
      </dgm:t>
    </dgm:pt>
    <dgm:pt modelId="{5959BAE1-0767-4F26-AF1C-3FCDC8424858}" type="pres">
      <dgm:prSet presAssocID="{42D37833-EF40-43DF-A7DF-C631F0E730CB}" presName="vert2" presStyleCnt="0"/>
      <dgm:spPr/>
    </dgm:pt>
    <dgm:pt modelId="{678D859D-6BD2-4580-82E8-7D68B0AE9363}" type="pres">
      <dgm:prSet presAssocID="{42D37833-EF40-43DF-A7DF-C631F0E730CB}" presName="thinLine2b" presStyleLbl="callout" presStyleIdx="1" presStyleCnt="5"/>
      <dgm:spPr/>
    </dgm:pt>
    <dgm:pt modelId="{483DBDB7-FDA6-4224-96C1-38BDFC9CE350}" type="pres">
      <dgm:prSet presAssocID="{42D37833-EF40-43DF-A7DF-C631F0E730CB}" presName="vertSpace2b" presStyleCnt="0"/>
      <dgm:spPr/>
    </dgm:pt>
    <dgm:pt modelId="{C3AC0672-9638-4058-B3FE-A71E0748BEC2}" type="pres">
      <dgm:prSet presAssocID="{194F3BFB-E8DC-4E0A-9B28-9CE149C1373A}" presName="horz2" presStyleCnt="0"/>
      <dgm:spPr/>
    </dgm:pt>
    <dgm:pt modelId="{D59582F9-EA77-45C7-85A7-012AF2E88137}" type="pres">
      <dgm:prSet presAssocID="{194F3BFB-E8DC-4E0A-9B28-9CE149C1373A}" presName="horzSpace2" presStyleCnt="0"/>
      <dgm:spPr/>
    </dgm:pt>
    <dgm:pt modelId="{F7228E90-B9F2-44F6-928F-0EB88135E201}" type="pres">
      <dgm:prSet presAssocID="{194F3BFB-E8DC-4E0A-9B28-9CE149C1373A}" presName="tx2" presStyleLbl="revTx" presStyleIdx="3" presStyleCnt="6"/>
      <dgm:spPr/>
      <dgm:t>
        <a:bodyPr/>
        <a:lstStyle/>
        <a:p>
          <a:endParaRPr lang="es-ES"/>
        </a:p>
      </dgm:t>
    </dgm:pt>
    <dgm:pt modelId="{C187C06C-B2EF-448D-9DF5-8BD53FEC4A06}" type="pres">
      <dgm:prSet presAssocID="{194F3BFB-E8DC-4E0A-9B28-9CE149C1373A}" presName="vert2" presStyleCnt="0"/>
      <dgm:spPr/>
    </dgm:pt>
    <dgm:pt modelId="{AAB3E84C-AA95-4183-9D40-0289FD8C5F3F}" type="pres">
      <dgm:prSet presAssocID="{194F3BFB-E8DC-4E0A-9B28-9CE149C1373A}" presName="thinLine2b" presStyleLbl="callout" presStyleIdx="2" presStyleCnt="5"/>
      <dgm:spPr/>
    </dgm:pt>
    <dgm:pt modelId="{C500CE52-81F9-41EF-8E6B-3508D1DE3903}" type="pres">
      <dgm:prSet presAssocID="{194F3BFB-E8DC-4E0A-9B28-9CE149C1373A}" presName="vertSpace2b" presStyleCnt="0"/>
      <dgm:spPr/>
    </dgm:pt>
    <dgm:pt modelId="{2DF85496-60DC-4004-939E-9CB86CB74910}" type="pres">
      <dgm:prSet presAssocID="{F98AA93F-5B83-4F4C-A61D-9078C310B655}" presName="horz2" presStyleCnt="0"/>
      <dgm:spPr/>
    </dgm:pt>
    <dgm:pt modelId="{37BB59E0-CE76-403F-AFBD-B2C1308351DA}" type="pres">
      <dgm:prSet presAssocID="{F98AA93F-5B83-4F4C-A61D-9078C310B655}" presName="horzSpace2" presStyleCnt="0"/>
      <dgm:spPr/>
    </dgm:pt>
    <dgm:pt modelId="{F711FFEF-4996-4890-B10E-C22368169815}" type="pres">
      <dgm:prSet presAssocID="{F98AA93F-5B83-4F4C-A61D-9078C310B655}" presName="tx2" presStyleLbl="revTx" presStyleIdx="4" presStyleCnt="6"/>
      <dgm:spPr/>
      <dgm:t>
        <a:bodyPr/>
        <a:lstStyle/>
        <a:p>
          <a:endParaRPr lang="es-ES"/>
        </a:p>
      </dgm:t>
    </dgm:pt>
    <dgm:pt modelId="{05619C39-0ECE-4DBC-8413-6912C6BFF53E}" type="pres">
      <dgm:prSet presAssocID="{F98AA93F-5B83-4F4C-A61D-9078C310B655}" presName="vert2" presStyleCnt="0"/>
      <dgm:spPr/>
    </dgm:pt>
    <dgm:pt modelId="{D1A4C85F-D038-4071-B005-CE07A079454E}" type="pres">
      <dgm:prSet presAssocID="{F98AA93F-5B83-4F4C-A61D-9078C310B655}" presName="thinLine2b" presStyleLbl="callout" presStyleIdx="3" presStyleCnt="5"/>
      <dgm:spPr/>
    </dgm:pt>
    <dgm:pt modelId="{362CFE22-AD7D-493B-9216-3E0F637B7B6B}" type="pres">
      <dgm:prSet presAssocID="{F98AA93F-5B83-4F4C-A61D-9078C310B655}" presName="vertSpace2b" presStyleCnt="0"/>
      <dgm:spPr/>
    </dgm:pt>
    <dgm:pt modelId="{4BB02ADE-15E2-4293-97EE-56B996A71EF7}" type="pres">
      <dgm:prSet presAssocID="{90F86C0C-1CA3-4985-89DE-3F0365DF7D1D}" presName="horz2" presStyleCnt="0"/>
      <dgm:spPr/>
    </dgm:pt>
    <dgm:pt modelId="{5CAD8BFA-AFDF-4954-BEE1-2977BC3B90E3}" type="pres">
      <dgm:prSet presAssocID="{90F86C0C-1CA3-4985-89DE-3F0365DF7D1D}" presName="horzSpace2" presStyleCnt="0"/>
      <dgm:spPr/>
    </dgm:pt>
    <dgm:pt modelId="{034E9CFE-3B5E-4FE0-9D44-AFC5BA017550}" type="pres">
      <dgm:prSet presAssocID="{90F86C0C-1CA3-4985-89DE-3F0365DF7D1D}" presName="tx2" presStyleLbl="revTx" presStyleIdx="5" presStyleCnt="6"/>
      <dgm:spPr/>
      <dgm:t>
        <a:bodyPr/>
        <a:lstStyle/>
        <a:p>
          <a:endParaRPr lang="es-ES"/>
        </a:p>
      </dgm:t>
    </dgm:pt>
    <dgm:pt modelId="{34735224-CD02-4F70-B307-9668C46FBFFA}" type="pres">
      <dgm:prSet presAssocID="{90F86C0C-1CA3-4985-89DE-3F0365DF7D1D}" presName="vert2" presStyleCnt="0"/>
      <dgm:spPr/>
    </dgm:pt>
    <dgm:pt modelId="{C96880E8-3150-4AED-B397-C1BEF572736B}" type="pres">
      <dgm:prSet presAssocID="{90F86C0C-1CA3-4985-89DE-3F0365DF7D1D}" presName="thinLine2b" presStyleLbl="callout" presStyleIdx="4" presStyleCnt="5"/>
      <dgm:spPr/>
    </dgm:pt>
    <dgm:pt modelId="{F10E08FF-E53E-4C74-A8C1-086F36F39579}" type="pres">
      <dgm:prSet presAssocID="{90F86C0C-1CA3-4985-89DE-3F0365DF7D1D}" presName="vertSpace2b" presStyleCnt="0"/>
      <dgm:spPr/>
    </dgm:pt>
  </dgm:ptLst>
  <dgm:cxnLst>
    <dgm:cxn modelId="{DCA211A0-FD98-4312-82E1-A84A2B28090E}" srcId="{78FA58B6-0277-4195-8EB7-DF0AB19959A8}" destId="{43F79B86-7361-49D0-B170-ADE4E51C4A89}" srcOrd="0" destOrd="0" parTransId="{ABCAAA23-3AA3-4A70-96D7-57717668CBE9}" sibTransId="{C6D41BA0-DF4C-4F1E-8D21-09957C989A5D}"/>
    <dgm:cxn modelId="{F0B64A7A-A4A3-4345-8E42-11A548CA8311}" srcId="{78FA58B6-0277-4195-8EB7-DF0AB19959A8}" destId="{194F3BFB-E8DC-4E0A-9B28-9CE149C1373A}" srcOrd="2" destOrd="0" parTransId="{8F2F5EC6-8E55-4702-8C61-7133B2932BF9}" sibTransId="{30EA7632-3431-4731-AB2A-4F4FAB895935}"/>
    <dgm:cxn modelId="{DD24B891-859E-40EF-BCBB-D80F8289AB0C}" srcId="{3A42D961-45AC-4EFB-9955-D5759CDE0769}" destId="{78FA58B6-0277-4195-8EB7-DF0AB19959A8}" srcOrd="0" destOrd="0" parTransId="{E6A14979-C92D-4E4B-9433-028FC88EC808}" sibTransId="{C8642D24-E426-4C42-9DC6-652B6A22FA37}"/>
    <dgm:cxn modelId="{37D2A0CF-A957-4E96-A38D-806B008432B5}" type="presOf" srcId="{F98AA93F-5B83-4F4C-A61D-9078C310B655}" destId="{F711FFEF-4996-4890-B10E-C22368169815}" srcOrd="0" destOrd="0" presId="urn:microsoft.com/office/officeart/2008/layout/LinedList"/>
    <dgm:cxn modelId="{4FD03867-A066-442D-9111-6301401DA6C1}" type="presOf" srcId="{78FA58B6-0277-4195-8EB7-DF0AB19959A8}" destId="{110D6434-45E0-4E4E-8926-4990EEDCDE72}" srcOrd="0" destOrd="0" presId="urn:microsoft.com/office/officeart/2008/layout/LinedList"/>
    <dgm:cxn modelId="{8AAEC632-15CE-49AB-B4F7-1D724AAD9FEC}" type="presOf" srcId="{90F86C0C-1CA3-4985-89DE-3F0365DF7D1D}" destId="{034E9CFE-3B5E-4FE0-9D44-AFC5BA017550}" srcOrd="0" destOrd="0" presId="urn:microsoft.com/office/officeart/2008/layout/LinedList"/>
    <dgm:cxn modelId="{468C86F6-0DB3-41C2-BF3C-1A7A9E2EBDF3}" type="presOf" srcId="{42D37833-EF40-43DF-A7DF-C631F0E730CB}" destId="{389AB163-4C99-45DD-8FB3-43D93ED0FA1D}" srcOrd="0" destOrd="0" presId="urn:microsoft.com/office/officeart/2008/layout/LinedList"/>
    <dgm:cxn modelId="{F2F5BE33-F154-4197-B236-DAD68ADE8AB3}" srcId="{78FA58B6-0277-4195-8EB7-DF0AB19959A8}" destId="{90F86C0C-1CA3-4985-89DE-3F0365DF7D1D}" srcOrd="4" destOrd="0" parTransId="{B8ABE6D6-B268-487F-9D34-D9C8890BF240}" sibTransId="{B3FF731B-FFCA-4044-BCB3-F00164399D58}"/>
    <dgm:cxn modelId="{C2F7F454-86BA-4D7F-BA3E-FCA992B4F576}" type="presOf" srcId="{43F79B86-7361-49D0-B170-ADE4E51C4A89}" destId="{02B088DB-82FE-41F7-9B00-A2DC6020BE5A}" srcOrd="0" destOrd="0" presId="urn:microsoft.com/office/officeart/2008/layout/LinedList"/>
    <dgm:cxn modelId="{039159AC-F3D4-4151-BE5E-A430B8BF175B}" srcId="{78FA58B6-0277-4195-8EB7-DF0AB19959A8}" destId="{F98AA93F-5B83-4F4C-A61D-9078C310B655}" srcOrd="3" destOrd="0" parTransId="{F2414919-DBB9-4094-9D4C-644DF1222364}" sibTransId="{982172CD-87B8-4024-B0E8-A1244DE58B01}"/>
    <dgm:cxn modelId="{68B6D3B0-64AD-4F52-826B-B9A58BCFC344}" srcId="{78FA58B6-0277-4195-8EB7-DF0AB19959A8}" destId="{42D37833-EF40-43DF-A7DF-C631F0E730CB}" srcOrd="1" destOrd="0" parTransId="{4EA8550B-1706-418A-86C1-7E3A695DD4A8}" sibTransId="{56214E0E-0761-4810-B51C-406455FA428B}"/>
    <dgm:cxn modelId="{0AF888CF-A46A-4988-A1DE-A54895BF650C}" type="presOf" srcId="{194F3BFB-E8DC-4E0A-9B28-9CE149C1373A}" destId="{F7228E90-B9F2-44F6-928F-0EB88135E20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2EC6F74F-33CF-4081-8D6F-1B7C114A5CFD}" type="presParOf" srcId="{A08AA62C-E878-41A5-8CF2-7BF2B88F3394}" destId="{6A823B24-CC15-4A43-BE44-404A71903BE3}" srcOrd="4" destOrd="0" presId="urn:microsoft.com/office/officeart/2008/layout/LinedList"/>
    <dgm:cxn modelId="{26DB50B9-2613-4876-A163-A27D41D87DBD}" type="presParOf" srcId="{6A823B24-CC15-4A43-BE44-404A71903BE3}" destId="{C0697984-4D9F-4099-8632-AB2829AA5139}" srcOrd="0" destOrd="0" presId="urn:microsoft.com/office/officeart/2008/layout/LinedList"/>
    <dgm:cxn modelId="{F815BBE3-2E88-466B-97C0-DB05F92DF867}" type="presParOf" srcId="{6A823B24-CC15-4A43-BE44-404A71903BE3}" destId="{389AB163-4C99-45DD-8FB3-43D93ED0FA1D}" srcOrd="1" destOrd="0" presId="urn:microsoft.com/office/officeart/2008/layout/LinedList"/>
    <dgm:cxn modelId="{A6AE0FD8-68A5-47A7-8B64-1059CD6CFFCF}" type="presParOf" srcId="{6A823B24-CC15-4A43-BE44-404A71903BE3}" destId="{5959BAE1-0767-4F26-AF1C-3FCDC8424858}" srcOrd="2" destOrd="0" presId="urn:microsoft.com/office/officeart/2008/layout/LinedList"/>
    <dgm:cxn modelId="{0779302F-7C3A-4EA5-83DF-AC3008AFAC8D}" type="presParOf" srcId="{A08AA62C-E878-41A5-8CF2-7BF2B88F3394}" destId="{678D859D-6BD2-4580-82E8-7D68B0AE9363}" srcOrd="5" destOrd="0" presId="urn:microsoft.com/office/officeart/2008/layout/LinedList"/>
    <dgm:cxn modelId="{30BC56B9-4F12-4801-8568-07030E59E035}" type="presParOf" srcId="{A08AA62C-E878-41A5-8CF2-7BF2B88F3394}" destId="{483DBDB7-FDA6-4224-96C1-38BDFC9CE350}" srcOrd="6" destOrd="0" presId="urn:microsoft.com/office/officeart/2008/layout/LinedList"/>
    <dgm:cxn modelId="{3A426C6C-D69E-4BA1-8A1A-CFF7D51CF582}" type="presParOf" srcId="{A08AA62C-E878-41A5-8CF2-7BF2B88F3394}" destId="{C3AC0672-9638-4058-B3FE-A71E0748BEC2}" srcOrd="7" destOrd="0" presId="urn:microsoft.com/office/officeart/2008/layout/LinedList"/>
    <dgm:cxn modelId="{8747C453-751A-4BC2-87E0-21D2DF6EEB15}" type="presParOf" srcId="{C3AC0672-9638-4058-B3FE-A71E0748BEC2}" destId="{D59582F9-EA77-45C7-85A7-012AF2E88137}" srcOrd="0" destOrd="0" presId="urn:microsoft.com/office/officeart/2008/layout/LinedList"/>
    <dgm:cxn modelId="{43B1C5D5-5780-4FC0-8FE8-27EF21A34E57}" type="presParOf" srcId="{C3AC0672-9638-4058-B3FE-A71E0748BEC2}" destId="{F7228E90-B9F2-44F6-928F-0EB88135E201}" srcOrd="1" destOrd="0" presId="urn:microsoft.com/office/officeart/2008/layout/LinedList"/>
    <dgm:cxn modelId="{34C538D4-0AE9-4182-94E3-7C2F8A78D5DD}" type="presParOf" srcId="{C3AC0672-9638-4058-B3FE-A71E0748BEC2}" destId="{C187C06C-B2EF-448D-9DF5-8BD53FEC4A06}" srcOrd="2" destOrd="0" presId="urn:microsoft.com/office/officeart/2008/layout/LinedList"/>
    <dgm:cxn modelId="{16729E6C-DE05-4BC3-8F20-57840D4774C7}" type="presParOf" srcId="{A08AA62C-E878-41A5-8CF2-7BF2B88F3394}" destId="{AAB3E84C-AA95-4183-9D40-0289FD8C5F3F}" srcOrd="8" destOrd="0" presId="urn:microsoft.com/office/officeart/2008/layout/LinedList"/>
    <dgm:cxn modelId="{80903C1F-B507-4BAC-AEE8-DB7FE802D529}" type="presParOf" srcId="{A08AA62C-E878-41A5-8CF2-7BF2B88F3394}" destId="{C500CE52-81F9-41EF-8E6B-3508D1DE3903}" srcOrd="9" destOrd="0" presId="urn:microsoft.com/office/officeart/2008/layout/LinedList"/>
    <dgm:cxn modelId="{74578663-0EFB-4EFE-8D4F-33602350A769}" type="presParOf" srcId="{A08AA62C-E878-41A5-8CF2-7BF2B88F3394}" destId="{2DF85496-60DC-4004-939E-9CB86CB74910}" srcOrd="10" destOrd="0" presId="urn:microsoft.com/office/officeart/2008/layout/LinedList"/>
    <dgm:cxn modelId="{B24E9DF5-90AD-4A50-A74E-BD963202AD3F}" type="presParOf" srcId="{2DF85496-60DC-4004-939E-9CB86CB74910}" destId="{37BB59E0-CE76-403F-AFBD-B2C1308351DA}" srcOrd="0" destOrd="0" presId="urn:microsoft.com/office/officeart/2008/layout/LinedList"/>
    <dgm:cxn modelId="{C34ADAA2-EE39-4DFD-951A-BDCFBA0542CB}" type="presParOf" srcId="{2DF85496-60DC-4004-939E-9CB86CB74910}" destId="{F711FFEF-4996-4890-B10E-C22368169815}" srcOrd="1" destOrd="0" presId="urn:microsoft.com/office/officeart/2008/layout/LinedList"/>
    <dgm:cxn modelId="{8B7CCD1B-7EF3-401A-A586-9920A4CCE855}" type="presParOf" srcId="{2DF85496-60DC-4004-939E-9CB86CB74910}" destId="{05619C39-0ECE-4DBC-8413-6912C6BFF53E}" srcOrd="2" destOrd="0" presId="urn:microsoft.com/office/officeart/2008/layout/LinedList"/>
    <dgm:cxn modelId="{144E8543-F4F6-4C61-AC2C-D1B12B25C0AE}" type="presParOf" srcId="{A08AA62C-E878-41A5-8CF2-7BF2B88F3394}" destId="{D1A4C85F-D038-4071-B005-CE07A079454E}" srcOrd="11" destOrd="0" presId="urn:microsoft.com/office/officeart/2008/layout/LinedList"/>
    <dgm:cxn modelId="{6B61CF52-4610-4BFF-8BEA-FF0BE5A17585}" type="presParOf" srcId="{A08AA62C-E878-41A5-8CF2-7BF2B88F3394}" destId="{362CFE22-AD7D-493B-9216-3E0F637B7B6B}" srcOrd="12" destOrd="0" presId="urn:microsoft.com/office/officeart/2008/layout/LinedList"/>
    <dgm:cxn modelId="{8825D330-6CF4-4F7B-BD6B-E6CCABFA0F23}" type="presParOf" srcId="{A08AA62C-E878-41A5-8CF2-7BF2B88F3394}" destId="{4BB02ADE-15E2-4293-97EE-56B996A71EF7}" srcOrd="13" destOrd="0" presId="urn:microsoft.com/office/officeart/2008/layout/LinedList"/>
    <dgm:cxn modelId="{18A4548F-8780-4A66-9A7D-EA0D8AC6FA0F}" type="presParOf" srcId="{4BB02ADE-15E2-4293-97EE-56B996A71EF7}" destId="{5CAD8BFA-AFDF-4954-BEE1-2977BC3B90E3}" srcOrd="0" destOrd="0" presId="urn:microsoft.com/office/officeart/2008/layout/LinedList"/>
    <dgm:cxn modelId="{DBA19C2B-0B47-435F-9798-8686AF037A73}" type="presParOf" srcId="{4BB02ADE-15E2-4293-97EE-56B996A71EF7}" destId="{034E9CFE-3B5E-4FE0-9D44-AFC5BA017550}" srcOrd="1" destOrd="0" presId="urn:microsoft.com/office/officeart/2008/layout/LinedList"/>
    <dgm:cxn modelId="{FB4CB10C-8012-4491-A561-7427C02AA026}" type="presParOf" srcId="{4BB02ADE-15E2-4293-97EE-56B996A71EF7}" destId="{34735224-CD02-4F70-B307-9668C46FBFFA}" srcOrd="2" destOrd="0" presId="urn:microsoft.com/office/officeart/2008/layout/LinedList"/>
    <dgm:cxn modelId="{80D1F991-C94A-40F6-8378-4D9223890853}" type="presParOf" srcId="{A08AA62C-E878-41A5-8CF2-7BF2B88F3394}" destId="{C96880E8-3150-4AED-B397-C1BEF572736B}" srcOrd="14" destOrd="0" presId="urn:microsoft.com/office/officeart/2008/layout/LinedList"/>
    <dgm:cxn modelId="{738D02F9-E44E-429F-8953-56D1EDDE3425}" type="presParOf" srcId="{A08AA62C-E878-41A5-8CF2-7BF2B88F3394}" destId="{F10E08FF-E53E-4C74-A8C1-086F36F39579}" srcOrd="15"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325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82B3F3CE-71E8-4F84-A6C7-61C98EA0E14C}">
      <dgm:prSet phldrT="[Texto]" custT="1"/>
      <dgm:spPr/>
      <dgm:t>
        <a:bodyPr/>
        <a:lstStyle/>
        <a:p>
          <a:r>
            <a:rPr lang="es-CO" sz="1200" dirty="0"/>
            <a:t>205 de 2023</a:t>
          </a:r>
        </a:p>
      </dgm:t>
    </dgm:pt>
    <dgm:pt modelId="{2DD0474A-B367-4110-B41C-AAF057FFE319}" type="parTrans" cxnId="{05E63E1C-7747-4FB0-B0A3-85AEEBE50AD9}">
      <dgm:prSet/>
      <dgm:spPr/>
      <dgm:t>
        <a:bodyPr/>
        <a:lstStyle/>
        <a:p>
          <a:endParaRPr lang="es-CO" sz="1200"/>
        </a:p>
      </dgm:t>
    </dgm:pt>
    <dgm:pt modelId="{7AED795E-1AEC-40F3-B192-9A428EBA0883}" type="sibTrans" cxnId="{05E63E1C-7747-4FB0-B0A3-85AEEBE50AD9}">
      <dgm:prSet/>
      <dgm:spPr/>
      <dgm:t>
        <a:bodyPr/>
        <a:lstStyle/>
        <a:p>
          <a:endParaRPr lang="es-CO" sz="1200"/>
        </a:p>
      </dgm:t>
    </dgm:pt>
    <dgm:pt modelId="{C275DD16-149B-48E8-9255-7DB6EA1B1E99}">
      <dgm:prSet phldrT="[Texto]" custT="1"/>
      <dgm:spPr/>
      <dgm:t>
        <a:bodyPr/>
        <a:lstStyle/>
        <a:p>
          <a:r>
            <a:rPr lang="es-CO" sz="1200" dirty="0"/>
            <a:t>346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424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r>
            <a:rPr lang="es-CO" sz="1200" dirty="0">
              <a:solidFill>
                <a:schemeClr val="bg1"/>
              </a:solidFill>
            </a:rPr>
            <a:t>V</a:t>
          </a:r>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custLinFactNeighborX="6464" custLinFactNeighborY="-89"/>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custFlipVert="1" custFlipHor="0" custScaleX="35359" custScaleY="69047"/>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204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346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331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204 de 2023</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331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433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311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42D961-45AC-4EFB-9955-D5759CDE0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43F79B86-7361-49D0-B170-ADE4E51C4A89}">
      <dgm:prSet phldrT="[Texto]" custT="1"/>
      <dgm:spPr/>
      <dgm:t>
        <a:bodyPr/>
        <a:lstStyle/>
        <a:p>
          <a:r>
            <a:rPr lang="es-CO" sz="1200" dirty="0"/>
            <a:t>327 de 2022</a:t>
          </a:r>
        </a:p>
      </dgm:t>
    </dgm:pt>
    <dgm:pt modelId="{ABCAAA23-3AA3-4A70-96D7-57717668CBE9}" type="parTrans" cxnId="{DCA211A0-FD98-4312-82E1-A84A2B28090E}">
      <dgm:prSet/>
      <dgm:spPr/>
      <dgm:t>
        <a:bodyPr/>
        <a:lstStyle/>
        <a:p>
          <a:endParaRPr lang="es-CO" sz="1200"/>
        </a:p>
      </dgm:t>
    </dgm:pt>
    <dgm:pt modelId="{C6D41BA0-DF4C-4F1E-8D21-09957C989A5D}" type="sibTrans" cxnId="{DCA211A0-FD98-4312-82E1-A84A2B28090E}">
      <dgm:prSet/>
      <dgm:spPr/>
      <dgm:t>
        <a:bodyPr/>
        <a:lstStyle/>
        <a:p>
          <a:endParaRPr lang="es-CO" sz="1200"/>
        </a:p>
      </dgm:t>
    </dgm:pt>
    <dgm:pt modelId="{C275DD16-149B-48E8-9255-7DB6EA1B1E99}">
      <dgm:prSet phldrT="[Texto]" custT="1"/>
      <dgm:spPr/>
      <dgm:t>
        <a:bodyPr/>
        <a:lstStyle/>
        <a:p>
          <a:r>
            <a:rPr lang="es-CO" sz="1200" dirty="0"/>
            <a:t>037 de 2023</a:t>
          </a:r>
        </a:p>
      </dgm:t>
    </dgm:pt>
    <dgm:pt modelId="{78989588-7612-4898-8903-47810EC51F81}" type="parTrans" cxnId="{F939E51C-56A2-45FE-89DA-0CE63FD43ACF}">
      <dgm:prSet/>
      <dgm:spPr/>
      <dgm:t>
        <a:bodyPr/>
        <a:lstStyle/>
        <a:p>
          <a:endParaRPr lang="es-CO" sz="1200"/>
        </a:p>
      </dgm:t>
    </dgm:pt>
    <dgm:pt modelId="{F1188775-3EA0-4426-A7F1-CC5BB73BA533}" type="sibTrans" cxnId="{F939E51C-56A2-45FE-89DA-0CE63FD43ACF}">
      <dgm:prSet/>
      <dgm:spPr/>
      <dgm:t>
        <a:bodyPr/>
        <a:lstStyle/>
        <a:p>
          <a:endParaRPr lang="es-CO" sz="1200"/>
        </a:p>
      </dgm:t>
    </dgm:pt>
    <dgm:pt modelId="{F37DD7F2-71A2-46F8-9D2C-6E878D9C2C6C}">
      <dgm:prSet phldrT="[Texto]" custT="1"/>
      <dgm:spPr/>
      <dgm:t>
        <a:bodyPr/>
        <a:lstStyle/>
        <a:p>
          <a:r>
            <a:rPr lang="es-CO" sz="1200" dirty="0"/>
            <a:t>189 de 2023</a:t>
          </a:r>
        </a:p>
      </dgm:t>
    </dgm:pt>
    <dgm:pt modelId="{9AC1D65B-FBC6-41E2-AD2A-F9F8D719747C}" type="parTrans" cxnId="{EE105FB6-56EB-40CB-8AAD-7ED16AA2E47F}">
      <dgm:prSet/>
      <dgm:spPr/>
      <dgm:t>
        <a:bodyPr/>
        <a:lstStyle/>
        <a:p>
          <a:endParaRPr lang="es-CO" sz="1200"/>
        </a:p>
      </dgm:t>
    </dgm:pt>
    <dgm:pt modelId="{082AE18F-405F-41BA-9FE0-4AC5A4859EA5}" type="sibTrans" cxnId="{EE105FB6-56EB-40CB-8AAD-7ED16AA2E47F}">
      <dgm:prSet/>
      <dgm:spPr/>
      <dgm:t>
        <a:bodyPr/>
        <a:lstStyle/>
        <a:p>
          <a:endParaRPr lang="es-CO" sz="1200"/>
        </a:p>
      </dgm:t>
    </dgm:pt>
    <dgm:pt modelId="{78FA58B6-0277-4195-8EB7-DF0AB19959A8}">
      <dgm:prSet phldrT="[Texto]" custT="1"/>
      <dgm:spPr/>
      <dgm:t>
        <a:bodyPr/>
        <a:lstStyle/>
        <a:p>
          <a:endParaRPr lang="es-CO" sz="1200" dirty="0"/>
        </a:p>
      </dgm:t>
    </dgm:pt>
    <dgm:pt modelId="{C8642D24-E426-4C42-9DC6-652B6A22FA37}" type="sibTrans" cxnId="{DD24B891-859E-40EF-BCBB-D80F8289AB0C}">
      <dgm:prSet/>
      <dgm:spPr/>
      <dgm:t>
        <a:bodyPr/>
        <a:lstStyle/>
        <a:p>
          <a:endParaRPr lang="es-CO" sz="1200"/>
        </a:p>
      </dgm:t>
    </dgm:pt>
    <dgm:pt modelId="{E6A14979-C92D-4E4B-9433-028FC88EC808}" type="parTrans" cxnId="{DD24B891-859E-40EF-BCBB-D80F8289AB0C}">
      <dgm:prSet/>
      <dgm:spPr/>
      <dgm:t>
        <a:bodyPr/>
        <a:lstStyle/>
        <a:p>
          <a:endParaRPr lang="es-CO" sz="1200"/>
        </a:p>
      </dgm:t>
    </dgm:pt>
    <dgm:pt modelId="{82B3F3CE-71E8-4F84-A6C7-61C98EA0E14C}">
      <dgm:prSet phldrT="[Texto]" custT="1"/>
      <dgm:spPr/>
      <dgm:t>
        <a:bodyPr/>
        <a:lstStyle/>
        <a:p>
          <a:r>
            <a:rPr lang="es-CO" sz="1200" dirty="0"/>
            <a:t>014 de 2023</a:t>
          </a:r>
        </a:p>
      </dgm:t>
    </dgm:pt>
    <dgm:pt modelId="{7AED795E-1AEC-40F3-B192-9A428EBA0883}" type="sibTrans" cxnId="{05E63E1C-7747-4FB0-B0A3-85AEEBE50AD9}">
      <dgm:prSet/>
      <dgm:spPr/>
      <dgm:t>
        <a:bodyPr/>
        <a:lstStyle/>
        <a:p>
          <a:endParaRPr lang="es-CO" sz="1200"/>
        </a:p>
      </dgm:t>
    </dgm:pt>
    <dgm:pt modelId="{2DD0474A-B367-4110-B41C-AAF057FFE319}" type="parTrans" cxnId="{05E63E1C-7747-4FB0-B0A3-85AEEBE50AD9}">
      <dgm:prSet/>
      <dgm:spPr/>
      <dgm:t>
        <a:bodyPr/>
        <a:lstStyle/>
        <a:p>
          <a:endParaRPr lang="es-CO" sz="1200"/>
        </a:p>
      </dgm:t>
    </dgm:pt>
    <dgm:pt modelId="{1E0FBF70-B135-4A79-A681-8FFACAB0EDF8}" type="pres">
      <dgm:prSet presAssocID="{3A42D961-45AC-4EFB-9955-D5759CDE0769}" presName="vert0" presStyleCnt="0">
        <dgm:presLayoutVars>
          <dgm:dir/>
          <dgm:animOne val="branch"/>
          <dgm:animLvl val="lvl"/>
        </dgm:presLayoutVars>
      </dgm:prSet>
      <dgm:spPr/>
      <dgm:t>
        <a:bodyPr/>
        <a:lstStyle/>
        <a:p>
          <a:endParaRPr lang="es-ES"/>
        </a:p>
      </dgm:t>
    </dgm:pt>
    <dgm:pt modelId="{9769C583-33A7-447A-8F0F-B69FDF1424DF}" type="pres">
      <dgm:prSet presAssocID="{78FA58B6-0277-4195-8EB7-DF0AB19959A8}" presName="thickLine" presStyleLbl="alignNode1" presStyleIdx="0" presStyleCnt="1"/>
      <dgm:spPr/>
    </dgm:pt>
    <dgm:pt modelId="{2241D41A-B024-4DDA-AB6A-59BD4D8FF1FC}" type="pres">
      <dgm:prSet presAssocID="{78FA58B6-0277-4195-8EB7-DF0AB19959A8}" presName="horz1" presStyleCnt="0"/>
      <dgm:spPr/>
    </dgm:pt>
    <dgm:pt modelId="{110D6434-45E0-4E4E-8926-4990EEDCDE72}" type="pres">
      <dgm:prSet presAssocID="{78FA58B6-0277-4195-8EB7-DF0AB19959A8}" presName="tx1" presStyleLbl="revTx" presStyleIdx="0" presStyleCnt="5"/>
      <dgm:spPr/>
      <dgm:t>
        <a:bodyPr/>
        <a:lstStyle/>
        <a:p>
          <a:endParaRPr lang="es-ES"/>
        </a:p>
      </dgm:t>
    </dgm:pt>
    <dgm:pt modelId="{A08AA62C-E878-41A5-8CF2-7BF2B88F3394}" type="pres">
      <dgm:prSet presAssocID="{78FA58B6-0277-4195-8EB7-DF0AB19959A8}" presName="vert1" presStyleCnt="0"/>
      <dgm:spPr/>
    </dgm:pt>
    <dgm:pt modelId="{44F96D53-24DC-4C8E-8A33-E108293DB587}" type="pres">
      <dgm:prSet presAssocID="{43F79B86-7361-49D0-B170-ADE4E51C4A89}" presName="vertSpace2a" presStyleCnt="0"/>
      <dgm:spPr/>
    </dgm:pt>
    <dgm:pt modelId="{070F881E-B368-4CBC-B926-9F69636A96A9}" type="pres">
      <dgm:prSet presAssocID="{43F79B86-7361-49D0-B170-ADE4E51C4A89}" presName="horz2" presStyleCnt="0"/>
      <dgm:spPr/>
    </dgm:pt>
    <dgm:pt modelId="{A19C4042-5DC4-43BC-8E7B-846D8F170134}" type="pres">
      <dgm:prSet presAssocID="{43F79B86-7361-49D0-B170-ADE4E51C4A89}" presName="horzSpace2" presStyleCnt="0"/>
      <dgm:spPr/>
    </dgm:pt>
    <dgm:pt modelId="{02B088DB-82FE-41F7-9B00-A2DC6020BE5A}" type="pres">
      <dgm:prSet presAssocID="{43F79B86-7361-49D0-B170-ADE4E51C4A89}" presName="tx2" presStyleLbl="revTx" presStyleIdx="1" presStyleCnt="5"/>
      <dgm:spPr/>
      <dgm:t>
        <a:bodyPr/>
        <a:lstStyle/>
        <a:p>
          <a:endParaRPr lang="es-ES"/>
        </a:p>
      </dgm:t>
    </dgm:pt>
    <dgm:pt modelId="{D297610C-C237-460B-B88B-5556CA3C2663}" type="pres">
      <dgm:prSet presAssocID="{43F79B86-7361-49D0-B170-ADE4E51C4A89}" presName="vert2" presStyleCnt="0"/>
      <dgm:spPr/>
    </dgm:pt>
    <dgm:pt modelId="{F73EF6EE-1010-4EAA-9633-B77224DCC30A}" type="pres">
      <dgm:prSet presAssocID="{43F79B86-7361-49D0-B170-ADE4E51C4A89}" presName="thinLine2b" presStyleLbl="callout" presStyleIdx="0" presStyleCnt="4"/>
      <dgm:spPr/>
    </dgm:pt>
    <dgm:pt modelId="{56A51A44-ED7C-4812-A0DB-DA7B4BD1FB2A}" type="pres">
      <dgm:prSet presAssocID="{43F79B86-7361-49D0-B170-ADE4E51C4A89}" presName="vertSpace2b" presStyleCnt="0"/>
      <dgm:spPr/>
    </dgm:pt>
    <dgm:pt modelId="{89CA9A3A-140E-4D18-90D9-8CDF910B89E5}" type="pres">
      <dgm:prSet presAssocID="{82B3F3CE-71E8-4F84-A6C7-61C98EA0E14C}" presName="horz2" presStyleCnt="0"/>
      <dgm:spPr/>
    </dgm:pt>
    <dgm:pt modelId="{2334A5B1-3CAD-4893-BF02-BBE67CBEA2F1}" type="pres">
      <dgm:prSet presAssocID="{82B3F3CE-71E8-4F84-A6C7-61C98EA0E14C}" presName="horzSpace2" presStyleCnt="0"/>
      <dgm:spPr/>
    </dgm:pt>
    <dgm:pt modelId="{E020A5C8-19A5-4468-AE82-0AA342691529}" type="pres">
      <dgm:prSet presAssocID="{82B3F3CE-71E8-4F84-A6C7-61C98EA0E14C}" presName="tx2" presStyleLbl="revTx" presStyleIdx="2" presStyleCnt="5"/>
      <dgm:spPr/>
      <dgm:t>
        <a:bodyPr/>
        <a:lstStyle/>
        <a:p>
          <a:endParaRPr lang="es-ES"/>
        </a:p>
      </dgm:t>
    </dgm:pt>
    <dgm:pt modelId="{9AE39974-8747-4992-ACA3-1AB74E8DE91E}" type="pres">
      <dgm:prSet presAssocID="{82B3F3CE-71E8-4F84-A6C7-61C98EA0E14C}" presName="vert2" presStyleCnt="0"/>
      <dgm:spPr/>
    </dgm:pt>
    <dgm:pt modelId="{842C3EF9-3F53-4554-BA31-F322FCCBD6C7}" type="pres">
      <dgm:prSet presAssocID="{82B3F3CE-71E8-4F84-A6C7-61C98EA0E14C}" presName="thinLine2b" presStyleLbl="callout" presStyleIdx="1" presStyleCnt="4"/>
      <dgm:spPr/>
    </dgm:pt>
    <dgm:pt modelId="{7202FA8C-900E-4E70-86B9-A9189E5FF17A}" type="pres">
      <dgm:prSet presAssocID="{82B3F3CE-71E8-4F84-A6C7-61C98EA0E14C}" presName="vertSpace2b" presStyleCnt="0"/>
      <dgm:spPr/>
    </dgm:pt>
    <dgm:pt modelId="{9D3E5E84-E046-4E7B-94D9-9BF2D6AD57C5}" type="pres">
      <dgm:prSet presAssocID="{C275DD16-149B-48E8-9255-7DB6EA1B1E99}" presName="horz2" presStyleCnt="0"/>
      <dgm:spPr/>
    </dgm:pt>
    <dgm:pt modelId="{E83D73B3-41A5-4AAD-BA39-27A04F0A0840}" type="pres">
      <dgm:prSet presAssocID="{C275DD16-149B-48E8-9255-7DB6EA1B1E99}" presName="horzSpace2" presStyleCnt="0"/>
      <dgm:spPr/>
    </dgm:pt>
    <dgm:pt modelId="{56EE7926-99AD-40E8-BD93-6944C3041171}" type="pres">
      <dgm:prSet presAssocID="{C275DD16-149B-48E8-9255-7DB6EA1B1E99}" presName="tx2" presStyleLbl="revTx" presStyleIdx="3" presStyleCnt="5"/>
      <dgm:spPr/>
      <dgm:t>
        <a:bodyPr/>
        <a:lstStyle/>
        <a:p>
          <a:endParaRPr lang="es-ES"/>
        </a:p>
      </dgm:t>
    </dgm:pt>
    <dgm:pt modelId="{8F179E0E-877F-4D2B-8954-DC383288F4FC}" type="pres">
      <dgm:prSet presAssocID="{C275DD16-149B-48E8-9255-7DB6EA1B1E99}" presName="vert2" presStyleCnt="0"/>
      <dgm:spPr/>
    </dgm:pt>
    <dgm:pt modelId="{2FABD7FC-4D54-4D60-BA34-E589D31B7156}" type="pres">
      <dgm:prSet presAssocID="{C275DD16-149B-48E8-9255-7DB6EA1B1E99}" presName="thinLine2b" presStyleLbl="callout" presStyleIdx="2" presStyleCnt="4"/>
      <dgm:spPr/>
    </dgm:pt>
    <dgm:pt modelId="{AB4F7ABF-3D52-4F50-9D4D-5E7E19D8CD01}" type="pres">
      <dgm:prSet presAssocID="{C275DD16-149B-48E8-9255-7DB6EA1B1E99}" presName="vertSpace2b" presStyleCnt="0"/>
      <dgm:spPr/>
    </dgm:pt>
    <dgm:pt modelId="{AE8E7EDA-484D-457A-B752-7F19355E137A}" type="pres">
      <dgm:prSet presAssocID="{F37DD7F2-71A2-46F8-9D2C-6E878D9C2C6C}" presName="horz2" presStyleCnt="0"/>
      <dgm:spPr/>
    </dgm:pt>
    <dgm:pt modelId="{7E872FF9-1AAE-4880-88A2-85A13F1F4A6C}" type="pres">
      <dgm:prSet presAssocID="{F37DD7F2-71A2-46F8-9D2C-6E878D9C2C6C}" presName="horzSpace2" presStyleCnt="0"/>
      <dgm:spPr/>
    </dgm:pt>
    <dgm:pt modelId="{977DEEBD-4335-4A0E-8B2D-F7E2A036E270}" type="pres">
      <dgm:prSet presAssocID="{F37DD7F2-71A2-46F8-9D2C-6E878D9C2C6C}" presName="tx2" presStyleLbl="revTx" presStyleIdx="4" presStyleCnt="5"/>
      <dgm:spPr/>
      <dgm:t>
        <a:bodyPr/>
        <a:lstStyle/>
        <a:p>
          <a:endParaRPr lang="es-ES"/>
        </a:p>
      </dgm:t>
    </dgm:pt>
    <dgm:pt modelId="{59D86E58-FA21-4C4D-9589-13EAC42C1722}" type="pres">
      <dgm:prSet presAssocID="{F37DD7F2-71A2-46F8-9D2C-6E878D9C2C6C}" presName="vert2" presStyleCnt="0"/>
      <dgm:spPr/>
    </dgm:pt>
    <dgm:pt modelId="{3EBEEBC2-574F-4BF3-8D68-94989B9FB02D}" type="pres">
      <dgm:prSet presAssocID="{F37DD7F2-71A2-46F8-9D2C-6E878D9C2C6C}" presName="thinLine2b" presStyleLbl="callout" presStyleIdx="3" presStyleCnt="4"/>
      <dgm:spPr/>
    </dgm:pt>
    <dgm:pt modelId="{4CFCABC2-0F10-4640-AC1B-97DDFAEAD0B9}" type="pres">
      <dgm:prSet presAssocID="{F37DD7F2-71A2-46F8-9D2C-6E878D9C2C6C}" presName="vertSpace2b" presStyleCnt="0"/>
      <dgm:spPr/>
    </dgm:pt>
  </dgm:ptLst>
  <dgm:cxnLst>
    <dgm:cxn modelId="{EE105FB6-56EB-40CB-8AAD-7ED16AA2E47F}" srcId="{78FA58B6-0277-4195-8EB7-DF0AB19959A8}" destId="{F37DD7F2-71A2-46F8-9D2C-6E878D9C2C6C}" srcOrd="3" destOrd="0" parTransId="{9AC1D65B-FBC6-41E2-AD2A-F9F8D719747C}" sibTransId="{082AE18F-405F-41BA-9FE0-4AC5A4859EA5}"/>
    <dgm:cxn modelId="{DD24B891-859E-40EF-BCBB-D80F8289AB0C}" srcId="{3A42D961-45AC-4EFB-9955-D5759CDE0769}" destId="{78FA58B6-0277-4195-8EB7-DF0AB19959A8}" srcOrd="0" destOrd="0" parTransId="{E6A14979-C92D-4E4B-9433-028FC88EC808}" sibTransId="{C8642D24-E426-4C42-9DC6-652B6A22FA37}"/>
    <dgm:cxn modelId="{DCA211A0-FD98-4312-82E1-A84A2B28090E}" srcId="{78FA58B6-0277-4195-8EB7-DF0AB19959A8}" destId="{43F79B86-7361-49D0-B170-ADE4E51C4A89}" srcOrd="0" destOrd="0" parTransId="{ABCAAA23-3AA3-4A70-96D7-57717668CBE9}" sibTransId="{C6D41BA0-DF4C-4F1E-8D21-09957C989A5D}"/>
    <dgm:cxn modelId="{05E63E1C-7747-4FB0-B0A3-85AEEBE50AD9}" srcId="{78FA58B6-0277-4195-8EB7-DF0AB19959A8}" destId="{82B3F3CE-71E8-4F84-A6C7-61C98EA0E14C}" srcOrd="1" destOrd="0" parTransId="{2DD0474A-B367-4110-B41C-AAF057FFE319}" sibTransId="{7AED795E-1AEC-40F3-B192-9A428EBA0883}"/>
    <dgm:cxn modelId="{4FD03867-A066-442D-9111-6301401DA6C1}" type="presOf" srcId="{78FA58B6-0277-4195-8EB7-DF0AB19959A8}" destId="{110D6434-45E0-4E4E-8926-4990EEDCDE72}" srcOrd="0" destOrd="0" presId="urn:microsoft.com/office/officeart/2008/layout/LinedList"/>
    <dgm:cxn modelId="{016915FD-E8FD-4613-A8D6-79FBE28542EA}" type="presOf" srcId="{F37DD7F2-71A2-46F8-9D2C-6E878D9C2C6C}" destId="{977DEEBD-4335-4A0E-8B2D-F7E2A036E270}" srcOrd="0" destOrd="0" presId="urn:microsoft.com/office/officeart/2008/layout/LinedList"/>
    <dgm:cxn modelId="{C2F7F454-86BA-4D7F-BA3E-FCA992B4F576}" type="presOf" srcId="{43F79B86-7361-49D0-B170-ADE4E51C4A89}" destId="{02B088DB-82FE-41F7-9B00-A2DC6020BE5A}" srcOrd="0" destOrd="0" presId="urn:microsoft.com/office/officeart/2008/layout/LinedList"/>
    <dgm:cxn modelId="{738D3E4E-F2FB-4297-8B4E-E48B47A2E0D6}" type="presOf" srcId="{C275DD16-149B-48E8-9255-7DB6EA1B1E99}" destId="{56EE7926-99AD-40E8-BD93-6944C3041171}" srcOrd="0" destOrd="0" presId="urn:microsoft.com/office/officeart/2008/layout/LinedList"/>
    <dgm:cxn modelId="{06FDDBC2-7791-4B1B-B767-6586E47A5684}" type="presOf" srcId="{3A42D961-45AC-4EFB-9955-D5759CDE0769}" destId="{1E0FBF70-B135-4A79-A681-8FFACAB0EDF8}" srcOrd="0" destOrd="0" presId="urn:microsoft.com/office/officeart/2008/layout/LinedList"/>
    <dgm:cxn modelId="{DF9C8A8B-A0E7-4245-AC55-90BC301D3397}" type="presOf" srcId="{82B3F3CE-71E8-4F84-A6C7-61C98EA0E14C}" destId="{E020A5C8-19A5-4468-AE82-0AA342691529}" srcOrd="0" destOrd="0" presId="urn:microsoft.com/office/officeart/2008/layout/LinedList"/>
    <dgm:cxn modelId="{F939E51C-56A2-45FE-89DA-0CE63FD43ACF}" srcId="{78FA58B6-0277-4195-8EB7-DF0AB19959A8}" destId="{C275DD16-149B-48E8-9255-7DB6EA1B1E99}" srcOrd="2" destOrd="0" parTransId="{78989588-7612-4898-8903-47810EC51F81}" sibTransId="{F1188775-3EA0-4426-A7F1-CC5BB73BA533}"/>
    <dgm:cxn modelId="{2F1B35B1-2A1B-49F3-9C34-C0D6B0FF9F0F}" type="presParOf" srcId="{1E0FBF70-B135-4A79-A681-8FFACAB0EDF8}" destId="{9769C583-33A7-447A-8F0F-B69FDF1424DF}" srcOrd="0" destOrd="0" presId="urn:microsoft.com/office/officeart/2008/layout/LinedList"/>
    <dgm:cxn modelId="{FA1671B8-B377-4A84-A555-440F8400BC19}" type="presParOf" srcId="{1E0FBF70-B135-4A79-A681-8FFACAB0EDF8}" destId="{2241D41A-B024-4DDA-AB6A-59BD4D8FF1FC}" srcOrd="1" destOrd="0" presId="urn:microsoft.com/office/officeart/2008/layout/LinedList"/>
    <dgm:cxn modelId="{7A0BB9FE-2CF2-4AEE-B8A4-8CFC8CA14850}" type="presParOf" srcId="{2241D41A-B024-4DDA-AB6A-59BD4D8FF1FC}" destId="{110D6434-45E0-4E4E-8926-4990EEDCDE72}" srcOrd="0" destOrd="0" presId="urn:microsoft.com/office/officeart/2008/layout/LinedList"/>
    <dgm:cxn modelId="{BA85B085-A387-45F7-8686-53E0C6154561}" type="presParOf" srcId="{2241D41A-B024-4DDA-AB6A-59BD4D8FF1FC}" destId="{A08AA62C-E878-41A5-8CF2-7BF2B88F3394}" srcOrd="1" destOrd="0" presId="urn:microsoft.com/office/officeart/2008/layout/LinedList"/>
    <dgm:cxn modelId="{A6F9D908-66D4-422C-A729-FCB8FBE8B4C5}" type="presParOf" srcId="{A08AA62C-E878-41A5-8CF2-7BF2B88F3394}" destId="{44F96D53-24DC-4C8E-8A33-E108293DB587}" srcOrd="0" destOrd="0" presId="urn:microsoft.com/office/officeart/2008/layout/LinedList"/>
    <dgm:cxn modelId="{D9D6950A-E3D8-4AB3-AD10-F63F7BFFB04C}" type="presParOf" srcId="{A08AA62C-E878-41A5-8CF2-7BF2B88F3394}" destId="{070F881E-B368-4CBC-B926-9F69636A96A9}" srcOrd="1" destOrd="0" presId="urn:microsoft.com/office/officeart/2008/layout/LinedList"/>
    <dgm:cxn modelId="{FA310CF8-4711-4D74-BDE3-D74B081E3A54}" type="presParOf" srcId="{070F881E-B368-4CBC-B926-9F69636A96A9}" destId="{A19C4042-5DC4-43BC-8E7B-846D8F170134}" srcOrd="0" destOrd="0" presId="urn:microsoft.com/office/officeart/2008/layout/LinedList"/>
    <dgm:cxn modelId="{D2AA9DCB-EB46-44DA-BEB8-060BF2678EA3}" type="presParOf" srcId="{070F881E-B368-4CBC-B926-9F69636A96A9}" destId="{02B088DB-82FE-41F7-9B00-A2DC6020BE5A}" srcOrd="1" destOrd="0" presId="urn:microsoft.com/office/officeart/2008/layout/LinedList"/>
    <dgm:cxn modelId="{D5A67F1B-7244-459E-9400-45E53F5707D9}" type="presParOf" srcId="{070F881E-B368-4CBC-B926-9F69636A96A9}" destId="{D297610C-C237-460B-B88B-5556CA3C2663}" srcOrd="2" destOrd="0" presId="urn:microsoft.com/office/officeart/2008/layout/LinedList"/>
    <dgm:cxn modelId="{B36A2A60-0571-4746-ABCA-B2808D24D742}" type="presParOf" srcId="{A08AA62C-E878-41A5-8CF2-7BF2B88F3394}" destId="{F73EF6EE-1010-4EAA-9633-B77224DCC30A}" srcOrd="2" destOrd="0" presId="urn:microsoft.com/office/officeart/2008/layout/LinedList"/>
    <dgm:cxn modelId="{480BB6A6-FF0A-4164-A8FD-9D1C5B665F5E}" type="presParOf" srcId="{A08AA62C-E878-41A5-8CF2-7BF2B88F3394}" destId="{56A51A44-ED7C-4812-A0DB-DA7B4BD1FB2A}" srcOrd="3" destOrd="0" presId="urn:microsoft.com/office/officeart/2008/layout/LinedList"/>
    <dgm:cxn modelId="{FEFE2C9D-33A0-4BF9-B607-BA7A5C14C2AB}" type="presParOf" srcId="{A08AA62C-E878-41A5-8CF2-7BF2B88F3394}" destId="{89CA9A3A-140E-4D18-90D9-8CDF910B89E5}" srcOrd="4" destOrd="0" presId="urn:microsoft.com/office/officeart/2008/layout/LinedList"/>
    <dgm:cxn modelId="{E09207F0-AE68-433B-8DFF-B605D9DA50F8}" type="presParOf" srcId="{89CA9A3A-140E-4D18-90D9-8CDF910B89E5}" destId="{2334A5B1-3CAD-4893-BF02-BBE67CBEA2F1}" srcOrd="0" destOrd="0" presId="urn:microsoft.com/office/officeart/2008/layout/LinedList"/>
    <dgm:cxn modelId="{66912936-D928-498B-B13A-D81D1590C890}" type="presParOf" srcId="{89CA9A3A-140E-4D18-90D9-8CDF910B89E5}" destId="{E020A5C8-19A5-4468-AE82-0AA342691529}" srcOrd="1" destOrd="0" presId="urn:microsoft.com/office/officeart/2008/layout/LinedList"/>
    <dgm:cxn modelId="{222AA72E-4A60-4E33-87C8-5D387D925EFF}" type="presParOf" srcId="{89CA9A3A-140E-4D18-90D9-8CDF910B89E5}" destId="{9AE39974-8747-4992-ACA3-1AB74E8DE91E}" srcOrd="2" destOrd="0" presId="urn:microsoft.com/office/officeart/2008/layout/LinedList"/>
    <dgm:cxn modelId="{7E0E212E-FFE2-43D2-A737-E97A37FF9EB4}" type="presParOf" srcId="{A08AA62C-E878-41A5-8CF2-7BF2B88F3394}" destId="{842C3EF9-3F53-4554-BA31-F322FCCBD6C7}" srcOrd="5" destOrd="0" presId="urn:microsoft.com/office/officeart/2008/layout/LinedList"/>
    <dgm:cxn modelId="{724CB15C-622A-47AB-BBD5-A137A4A575B4}" type="presParOf" srcId="{A08AA62C-E878-41A5-8CF2-7BF2B88F3394}" destId="{7202FA8C-900E-4E70-86B9-A9189E5FF17A}" srcOrd="6" destOrd="0" presId="urn:microsoft.com/office/officeart/2008/layout/LinedList"/>
    <dgm:cxn modelId="{976AF612-E109-4D85-89F6-44975409549B}" type="presParOf" srcId="{A08AA62C-E878-41A5-8CF2-7BF2B88F3394}" destId="{9D3E5E84-E046-4E7B-94D9-9BF2D6AD57C5}" srcOrd="7" destOrd="0" presId="urn:microsoft.com/office/officeart/2008/layout/LinedList"/>
    <dgm:cxn modelId="{5C7E3AC7-EE3C-4899-8F8C-75160F596427}" type="presParOf" srcId="{9D3E5E84-E046-4E7B-94D9-9BF2D6AD57C5}" destId="{E83D73B3-41A5-4AAD-BA39-27A04F0A0840}" srcOrd="0" destOrd="0" presId="urn:microsoft.com/office/officeart/2008/layout/LinedList"/>
    <dgm:cxn modelId="{A93CF29C-7D31-4183-88D6-6440D73CB095}" type="presParOf" srcId="{9D3E5E84-E046-4E7B-94D9-9BF2D6AD57C5}" destId="{56EE7926-99AD-40E8-BD93-6944C3041171}" srcOrd="1" destOrd="0" presId="urn:microsoft.com/office/officeart/2008/layout/LinedList"/>
    <dgm:cxn modelId="{BD7CC98C-2307-4CFC-9AD6-2CCB6D7EEEEF}" type="presParOf" srcId="{9D3E5E84-E046-4E7B-94D9-9BF2D6AD57C5}" destId="{8F179E0E-877F-4D2B-8954-DC383288F4FC}" srcOrd="2" destOrd="0" presId="urn:microsoft.com/office/officeart/2008/layout/LinedList"/>
    <dgm:cxn modelId="{28B3CE1D-E45D-4D97-99F5-94DF3AE1E322}" type="presParOf" srcId="{A08AA62C-E878-41A5-8CF2-7BF2B88F3394}" destId="{2FABD7FC-4D54-4D60-BA34-E589D31B7156}" srcOrd="8" destOrd="0" presId="urn:microsoft.com/office/officeart/2008/layout/LinedList"/>
    <dgm:cxn modelId="{BB790B43-59B1-46F1-8C1A-2E508844501D}" type="presParOf" srcId="{A08AA62C-E878-41A5-8CF2-7BF2B88F3394}" destId="{AB4F7ABF-3D52-4F50-9D4D-5E7E19D8CD01}" srcOrd="9" destOrd="0" presId="urn:microsoft.com/office/officeart/2008/layout/LinedList"/>
    <dgm:cxn modelId="{460EC32A-F582-4339-BA77-20024ED5D74F}" type="presParOf" srcId="{A08AA62C-E878-41A5-8CF2-7BF2B88F3394}" destId="{AE8E7EDA-484D-457A-B752-7F19355E137A}" srcOrd="10" destOrd="0" presId="urn:microsoft.com/office/officeart/2008/layout/LinedList"/>
    <dgm:cxn modelId="{12264F7C-218E-494A-9037-AC0ECE9B27CA}" type="presParOf" srcId="{AE8E7EDA-484D-457A-B752-7F19355E137A}" destId="{7E872FF9-1AAE-4880-88A2-85A13F1F4A6C}" srcOrd="0" destOrd="0" presId="urn:microsoft.com/office/officeart/2008/layout/LinedList"/>
    <dgm:cxn modelId="{5C0CDA1F-5C81-44FE-9239-AB789AD18A8E}" type="presParOf" srcId="{AE8E7EDA-484D-457A-B752-7F19355E137A}" destId="{977DEEBD-4335-4A0E-8B2D-F7E2A036E270}" srcOrd="1" destOrd="0" presId="urn:microsoft.com/office/officeart/2008/layout/LinedList"/>
    <dgm:cxn modelId="{C09006EE-EA0E-4C5F-92BC-F50E38135852}" type="presParOf" srcId="{AE8E7EDA-484D-457A-B752-7F19355E137A}" destId="{59D86E58-FA21-4C4D-9589-13EAC42C1722}" srcOrd="2" destOrd="0" presId="urn:microsoft.com/office/officeart/2008/layout/LinedList"/>
    <dgm:cxn modelId="{D5B9CCAE-7C96-40F4-AEAA-4D8E8DBA5B0D}" type="presParOf" srcId="{A08AA62C-E878-41A5-8CF2-7BF2B88F3394}" destId="{3EBEEBC2-574F-4BF3-8D68-94989B9FB02D}" srcOrd="11" destOrd="0" presId="urn:microsoft.com/office/officeart/2008/layout/LinedList"/>
    <dgm:cxn modelId="{D126234C-ADFC-4B82-AFE3-9911F94DBCE6}" type="presParOf" srcId="{A08AA62C-E878-41A5-8CF2-7BF2B88F3394}" destId="{4CFCABC2-0F10-4640-AC1B-97DDFAEAD0B9}" srcOrd="12"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385"/>
          <a:ext cx="80724" cy="54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385"/>
        <a:ext cx="80724" cy="544616"/>
      </dsp:txXfrm>
    </dsp:sp>
    <dsp:sp modelId="{02B088DB-82FE-41F7-9B00-A2DC6020BE5A}">
      <dsp:nvSpPr>
        <dsp:cNvPr id="0" name=""/>
        <dsp:cNvSpPr/>
      </dsp:nvSpPr>
      <dsp:spPr>
        <a:xfrm>
          <a:off x="97847" y="12709"/>
          <a:ext cx="896081" cy="24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105 de 2023</a:t>
          </a:r>
        </a:p>
      </dsp:txBody>
      <dsp:txXfrm>
        <a:off x="97847" y="12709"/>
        <a:ext cx="896081" cy="246488"/>
      </dsp:txXfrm>
    </dsp:sp>
    <dsp:sp modelId="{F73EF6EE-1010-4EAA-9633-B77224DCC30A}">
      <dsp:nvSpPr>
        <dsp:cNvPr id="0" name=""/>
        <dsp:cNvSpPr/>
      </dsp:nvSpPr>
      <dsp:spPr>
        <a:xfrm>
          <a:off x="80724" y="259198"/>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271522"/>
          <a:ext cx="896081" cy="24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347 de 2023</a:t>
          </a:r>
        </a:p>
      </dsp:txBody>
      <dsp:txXfrm>
        <a:off x="97847" y="271522"/>
        <a:ext cx="896081" cy="246488"/>
      </dsp:txXfrm>
    </dsp:sp>
    <dsp:sp modelId="{2FABD7FC-4D54-4D60-BA34-E589D31B7156}">
      <dsp:nvSpPr>
        <dsp:cNvPr id="0" name=""/>
        <dsp:cNvSpPr/>
      </dsp:nvSpPr>
      <dsp:spPr>
        <a:xfrm>
          <a:off x="80724" y="5180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0CCCE-940E-4A35-86F6-563EDFA3169F}">
      <dsp:nvSpPr>
        <dsp:cNvPr id="0" name=""/>
        <dsp:cNvSpPr/>
      </dsp:nvSpPr>
      <dsp:spPr>
        <a:xfrm>
          <a:off x="97847" y="530334"/>
          <a:ext cx="896081" cy="24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420 de 2023</a:t>
          </a:r>
        </a:p>
      </dsp:txBody>
      <dsp:txXfrm>
        <a:off x="97847" y="530334"/>
        <a:ext cx="896081" cy="246488"/>
      </dsp:txXfrm>
    </dsp:sp>
    <dsp:sp modelId="{AEB01539-115D-4DE2-AFC0-268B29084407}">
      <dsp:nvSpPr>
        <dsp:cNvPr id="0" name=""/>
        <dsp:cNvSpPr/>
      </dsp:nvSpPr>
      <dsp:spPr>
        <a:xfrm>
          <a:off x="80724" y="77682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20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207956"/>
      </dsp:txXfrm>
    </dsp:sp>
    <dsp:sp modelId="{02B088DB-82FE-41F7-9B00-A2DC6020BE5A}">
      <dsp:nvSpPr>
        <dsp:cNvPr id="0" name=""/>
        <dsp:cNvSpPr/>
      </dsp:nvSpPr>
      <dsp:spPr>
        <a:xfrm>
          <a:off x="245423" y="1887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332 de 2022</a:t>
          </a:r>
        </a:p>
      </dsp:txBody>
      <dsp:txXfrm>
        <a:off x="245423" y="18874"/>
        <a:ext cx="896081" cy="377486"/>
      </dsp:txXfrm>
    </dsp:sp>
    <dsp:sp modelId="{F73EF6EE-1010-4EAA-9633-B77224DCC30A}">
      <dsp:nvSpPr>
        <dsp:cNvPr id="0" name=""/>
        <dsp:cNvSpPr/>
      </dsp:nvSpPr>
      <dsp:spPr>
        <a:xfrm>
          <a:off x="228301" y="39636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1523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245423" y="415234"/>
        <a:ext cx="896081" cy="377486"/>
      </dsp:txXfrm>
    </dsp:sp>
    <dsp:sp modelId="{842C3EF9-3F53-4554-BA31-F322FCCBD6C7}">
      <dsp:nvSpPr>
        <dsp:cNvPr id="0" name=""/>
        <dsp:cNvSpPr/>
      </dsp:nvSpPr>
      <dsp:spPr>
        <a:xfrm>
          <a:off x="228301" y="7927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811595"/>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2024</a:t>
          </a:r>
        </a:p>
      </dsp:txBody>
      <dsp:txXfrm>
        <a:off x="245423" y="811595"/>
        <a:ext cx="896081" cy="377486"/>
      </dsp:txXfrm>
    </dsp:sp>
    <dsp:sp modelId="{2FABD7FC-4D54-4D60-BA34-E589D31B7156}">
      <dsp:nvSpPr>
        <dsp:cNvPr id="0" name=""/>
        <dsp:cNvSpPr/>
      </dsp:nvSpPr>
      <dsp:spPr>
        <a:xfrm>
          <a:off x="228301" y="118908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332 de 2022</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u="none" strike="noStrike" kern="1200" dirty="0">
              <a:effectLst/>
            </a:rPr>
            <a:t>204 de 2023 </a:t>
          </a:r>
          <a:endParaRPr lang="es-CO" sz="1200" kern="1200" dirty="0"/>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u="none" strike="noStrike" kern="1200" dirty="0">
              <a:effectLst/>
            </a:rPr>
            <a:t>395 de 2024 </a:t>
          </a:r>
          <a:endParaRPr lang="es-CO" sz="1200" kern="1200" dirty="0"/>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157045"/>
        <a:ext cx="896081" cy="361576"/>
      </dsp:txXfrm>
    </dsp:sp>
    <dsp:sp modelId="{3EBEEBC2-574F-4BF3-8D68-94989B9FB02D}">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360"/>
          <a:ext cx="80724" cy="1060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360"/>
        <a:ext cx="80724" cy="1060851"/>
      </dsp:txXfrm>
    </dsp:sp>
    <dsp:sp modelId="{02B088DB-82FE-41F7-9B00-A2DC6020BE5A}">
      <dsp:nvSpPr>
        <dsp:cNvPr id="0" name=""/>
        <dsp:cNvSpPr/>
      </dsp:nvSpPr>
      <dsp:spPr>
        <a:xfrm>
          <a:off x="97847" y="1942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332 de 2022</a:t>
          </a:r>
        </a:p>
      </dsp:txBody>
      <dsp:txXfrm>
        <a:off x="97847" y="19421"/>
        <a:ext cx="896081" cy="361223"/>
      </dsp:txXfrm>
    </dsp:sp>
    <dsp:sp modelId="{F73EF6EE-1010-4EAA-9633-B77224DCC30A}">
      <dsp:nvSpPr>
        <dsp:cNvPr id="0" name=""/>
        <dsp:cNvSpPr/>
      </dsp:nvSpPr>
      <dsp:spPr>
        <a:xfrm>
          <a:off x="80724" y="3806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97847" y="398706"/>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128 de 2023</a:t>
          </a:r>
        </a:p>
      </dsp:txBody>
      <dsp:txXfrm>
        <a:off x="97847" y="398706"/>
        <a:ext cx="896081" cy="361223"/>
      </dsp:txXfrm>
    </dsp:sp>
    <dsp:sp modelId="{842C3EF9-3F53-4554-BA31-F322FCCBD6C7}">
      <dsp:nvSpPr>
        <dsp:cNvPr id="0" name=""/>
        <dsp:cNvSpPr/>
      </dsp:nvSpPr>
      <dsp:spPr>
        <a:xfrm>
          <a:off x="80724" y="75992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77799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399 de 2023</a:t>
          </a:r>
        </a:p>
      </dsp:txBody>
      <dsp:txXfrm>
        <a:off x="97847" y="777991"/>
        <a:ext cx="896081" cy="361223"/>
      </dsp:txXfrm>
    </dsp:sp>
    <dsp:sp modelId="{2FABD7FC-4D54-4D60-BA34-E589D31B7156}">
      <dsp:nvSpPr>
        <dsp:cNvPr id="0" name=""/>
        <dsp:cNvSpPr/>
      </dsp:nvSpPr>
      <dsp:spPr>
        <a:xfrm>
          <a:off x="80724" y="113921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97847" y="1157275"/>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97847" y="1157275"/>
        <a:ext cx="896081" cy="361223"/>
      </dsp:txXfrm>
    </dsp:sp>
    <dsp:sp modelId="{3EBEEBC2-574F-4BF3-8D68-94989B9FB02D}">
      <dsp:nvSpPr>
        <dsp:cNvPr id="0" name=""/>
        <dsp:cNvSpPr/>
      </dsp:nvSpPr>
      <dsp:spPr>
        <a:xfrm>
          <a:off x="80724" y="151849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39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392355"/>
      </dsp:txXfrm>
    </dsp:sp>
    <dsp:sp modelId="{02B088DB-82FE-41F7-9B00-A2DC6020BE5A}">
      <dsp:nvSpPr>
        <dsp:cNvPr id="0" name=""/>
        <dsp:cNvSpPr/>
      </dsp:nvSpPr>
      <dsp:spPr>
        <a:xfrm>
          <a:off x="245423" y="17816"/>
          <a:ext cx="896081" cy="356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245423" y="17816"/>
        <a:ext cx="896081" cy="356338"/>
      </dsp:txXfrm>
    </dsp:sp>
    <dsp:sp modelId="{F73EF6EE-1010-4EAA-9633-B77224DCC30A}">
      <dsp:nvSpPr>
        <dsp:cNvPr id="0" name=""/>
        <dsp:cNvSpPr/>
      </dsp:nvSpPr>
      <dsp:spPr>
        <a:xfrm>
          <a:off x="228301" y="37415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449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332 de 2022</a:t>
          </a:r>
        </a:p>
      </dsp:txBody>
      <dsp:txXfrm>
        <a:off x="245423" y="14493"/>
        <a:ext cx="896081" cy="289862"/>
      </dsp:txXfrm>
    </dsp:sp>
    <dsp:sp modelId="{F73EF6EE-1010-4EAA-9633-B77224DCC30A}">
      <dsp:nvSpPr>
        <dsp:cNvPr id="0" name=""/>
        <dsp:cNvSpPr/>
      </dsp:nvSpPr>
      <dsp:spPr>
        <a:xfrm>
          <a:off x="228301" y="3043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1884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128 de 2023</a:t>
          </a:r>
        </a:p>
      </dsp:txBody>
      <dsp:txXfrm>
        <a:off x="245423" y="318848"/>
        <a:ext cx="896081" cy="289862"/>
      </dsp:txXfrm>
    </dsp:sp>
    <dsp:sp modelId="{842C3EF9-3F53-4554-BA31-F322FCCBD6C7}">
      <dsp:nvSpPr>
        <dsp:cNvPr id="0" name=""/>
        <dsp:cNvSpPr/>
      </dsp:nvSpPr>
      <dsp:spPr>
        <a:xfrm>
          <a:off x="228301" y="6087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62320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399 de 2023</a:t>
          </a:r>
        </a:p>
      </dsp:txBody>
      <dsp:txXfrm>
        <a:off x="245423" y="623203"/>
        <a:ext cx="896081" cy="289862"/>
      </dsp:txXfrm>
    </dsp:sp>
    <dsp:sp modelId="{2FABD7FC-4D54-4D60-BA34-E589D31B7156}">
      <dsp:nvSpPr>
        <dsp:cNvPr id="0" name=""/>
        <dsp:cNvSpPr/>
      </dsp:nvSpPr>
      <dsp:spPr>
        <a:xfrm>
          <a:off x="228301" y="91306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A624A-3E27-4910-AB9C-472323E57AD9}">
      <dsp:nvSpPr>
        <dsp:cNvPr id="0" name=""/>
        <dsp:cNvSpPr/>
      </dsp:nvSpPr>
      <dsp:spPr>
        <a:xfrm>
          <a:off x="245423" y="92755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395 de 2024</a:t>
          </a:r>
        </a:p>
      </dsp:txBody>
      <dsp:txXfrm>
        <a:off x="245423" y="927558"/>
        <a:ext cx="896081" cy="289862"/>
      </dsp:txXfrm>
    </dsp:sp>
    <dsp:sp modelId="{6040BF53-F3A2-497C-9540-8CC2D0BED70C}">
      <dsp:nvSpPr>
        <dsp:cNvPr id="0" name=""/>
        <dsp:cNvSpPr/>
      </dsp:nvSpPr>
      <dsp:spPr>
        <a:xfrm>
          <a:off x="228301" y="121742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23191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231913"/>
        <a:ext cx="896081" cy="289862"/>
      </dsp:txXfrm>
    </dsp:sp>
    <dsp:sp modelId="{3EBEEBC2-574F-4BF3-8D68-94989B9FB02D}">
      <dsp:nvSpPr>
        <dsp:cNvPr id="0" name=""/>
        <dsp:cNvSpPr/>
      </dsp:nvSpPr>
      <dsp:spPr>
        <a:xfrm>
          <a:off x="228301" y="152177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27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270712"/>
      </dsp:txXfrm>
    </dsp:sp>
    <dsp:sp modelId="{02B088DB-82FE-41F7-9B00-A2DC6020BE5A}">
      <dsp:nvSpPr>
        <dsp:cNvPr id="0" name=""/>
        <dsp:cNvSpPr/>
      </dsp:nvSpPr>
      <dsp:spPr>
        <a:xfrm>
          <a:off x="245423" y="19854"/>
          <a:ext cx="896081" cy="39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007 de 2023</a:t>
          </a:r>
        </a:p>
      </dsp:txBody>
      <dsp:txXfrm>
        <a:off x="245423" y="19854"/>
        <a:ext cx="896081" cy="397097"/>
      </dsp:txXfrm>
    </dsp:sp>
    <dsp:sp modelId="{F73EF6EE-1010-4EAA-9633-B77224DCC30A}">
      <dsp:nvSpPr>
        <dsp:cNvPr id="0" name=""/>
        <dsp:cNvSpPr/>
      </dsp:nvSpPr>
      <dsp:spPr>
        <a:xfrm>
          <a:off x="228301" y="416952"/>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36807"/>
          <a:ext cx="896081" cy="39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436807"/>
        <a:ext cx="896081" cy="397097"/>
      </dsp:txXfrm>
    </dsp:sp>
    <dsp:sp modelId="{842C3EF9-3F53-4554-BA31-F322FCCBD6C7}">
      <dsp:nvSpPr>
        <dsp:cNvPr id="0" name=""/>
        <dsp:cNvSpPr/>
      </dsp:nvSpPr>
      <dsp:spPr>
        <a:xfrm>
          <a:off x="228301" y="83390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853759"/>
          <a:ext cx="896081" cy="39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245423" y="853759"/>
        <a:ext cx="896081" cy="397097"/>
      </dsp:txXfrm>
    </dsp:sp>
    <dsp:sp modelId="{2FABD7FC-4D54-4D60-BA34-E589D31B7156}">
      <dsp:nvSpPr>
        <dsp:cNvPr id="0" name=""/>
        <dsp:cNvSpPr/>
      </dsp:nvSpPr>
      <dsp:spPr>
        <a:xfrm>
          <a:off x="228301" y="1250857"/>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4709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94197" cy="178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94197" cy="1781609"/>
      </dsp:txXfrm>
    </dsp:sp>
    <dsp:sp modelId="{02B088DB-82FE-41F7-9B00-A2DC6020BE5A}">
      <dsp:nvSpPr>
        <dsp:cNvPr id="0" name=""/>
        <dsp:cNvSpPr/>
      </dsp:nvSpPr>
      <dsp:spPr>
        <a:xfrm>
          <a:off x="316261" y="16789"/>
          <a:ext cx="1154723" cy="3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316261" y="16789"/>
        <a:ext cx="1154723" cy="335791"/>
      </dsp:txXfrm>
    </dsp:sp>
    <dsp:sp modelId="{F73EF6EE-1010-4EAA-9633-B77224DCC30A}">
      <dsp:nvSpPr>
        <dsp:cNvPr id="0" name=""/>
        <dsp:cNvSpPr/>
      </dsp:nvSpPr>
      <dsp:spPr>
        <a:xfrm>
          <a:off x="294197" y="352581"/>
          <a:ext cx="11767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316261" y="369370"/>
          <a:ext cx="1154723" cy="3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316261" y="369370"/>
        <a:ext cx="1154723" cy="335791"/>
      </dsp:txXfrm>
    </dsp:sp>
    <dsp:sp modelId="{842C3EF9-3F53-4554-BA31-F322FCCBD6C7}">
      <dsp:nvSpPr>
        <dsp:cNvPr id="0" name=""/>
        <dsp:cNvSpPr/>
      </dsp:nvSpPr>
      <dsp:spPr>
        <a:xfrm>
          <a:off x="294197" y="705162"/>
          <a:ext cx="11767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316261" y="721951"/>
          <a:ext cx="1154723" cy="3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130 de 2023</a:t>
          </a:r>
        </a:p>
      </dsp:txBody>
      <dsp:txXfrm>
        <a:off x="316261" y="721951"/>
        <a:ext cx="1154723" cy="335791"/>
      </dsp:txXfrm>
    </dsp:sp>
    <dsp:sp modelId="{2FABD7FC-4D54-4D60-BA34-E589D31B7156}">
      <dsp:nvSpPr>
        <dsp:cNvPr id="0" name=""/>
        <dsp:cNvSpPr/>
      </dsp:nvSpPr>
      <dsp:spPr>
        <a:xfrm>
          <a:off x="294197" y="1057743"/>
          <a:ext cx="11767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940FA7-C6F8-4F10-AB14-CD99066BEE10}">
      <dsp:nvSpPr>
        <dsp:cNvPr id="0" name=""/>
        <dsp:cNvSpPr/>
      </dsp:nvSpPr>
      <dsp:spPr>
        <a:xfrm>
          <a:off x="316261" y="1074532"/>
          <a:ext cx="1154723" cy="3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244 de 2023</a:t>
          </a:r>
        </a:p>
      </dsp:txBody>
      <dsp:txXfrm>
        <a:off x="316261" y="1074532"/>
        <a:ext cx="1154723" cy="335791"/>
      </dsp:txXfrm>
    </dsp:sp>
    <dsp:sp modelId="{D05ED39B-1DCD-45E5-823C-FC46DAC15172}">
      <dsp:nvSpPr>
        <dsp:cNvPr id="0" name=""/>
        <dsp:cNvSpPr/>
      </dsp:nvSpPr>
      <dsp:spPr>
        <a:xfrm>
          <a:off x="294197" y="1410324"/>
          <a:ext cx="11767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5431E-B656-4C7A-8676-26B394BBF174}">
      <dsp:nvSpPr>
        <dsp:cNvPr id="0" name=""/>
        <dsp:cNvSpPr/>
      </dsp:nvSpPr>
      <dsp:spPr>
        <a:xfrm>
          <a:off x="316261" y="1427114"/>
          <a:ext cx="1154723" cy="3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316261" y="1427114"/>
        <a:ext cx="1154723" cy="335791"/>
      </dsp:txXfrm>
    </dsp:sp>
    <dsp:sp modelId="{84AA69FB-066F-4886-8A44-086C0CD1949F}">
      <dsp:nvSpPr>
        <dsp:cNvPr id="0" name=""/>
        <dsp:cNvSpPr/>
      </dsp:nvSpPr>
      <dsp:spPr>
        <a:xfrm>
          <a:off x="294197" y="1762905"/>
          <a:ext cx="11767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191"/>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191"/>
          <a:ext cx="228301" cy="39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191"/>
        <a:ext cx="228301" cy="391971"/>
      </dsp:txXfrm>
    </dsp:sp>
    <dsp:sp modelId="{02B088DB-82FE-41F7-9B00-A2DC6020BE5A}">
      <dsp:nvSpPr>
        <dsp:cNvPr id="0" name=""/>
        <dsp:cNvSpPr/>
      </dsp:nvSpPr>
      <dsp:spPr>
        <a:xfrm>
          <a:off x="245423" y="9301"/>
          <a:ext cx="896081" cy="18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245423" y="9301"/>
        <a:ext cx="896081" cy="182205"/>
      </dsp:txXfrm>
    </dsp:sp>
    <dsp:sp modelId="{F73EF6EE-1010-4EAA-9633-B77224DCC30A}">
      <dsp:nvSpPr>
        <dsp:cNvPr id="0" name=""/>
        <dsp:cNvSpPr/>
      </dsp:nvSpPr>
      <dsp:spPr>
        <a:xfrm>
          <a:off x="228300" y="191507"/>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F2427C-85E7-4FD3-85DC-6B8D6D3B287C}">
      <dsp:nvSpPr>
        <dsp:cNvPr id="0" name=""/>
        <dsp:cNvSpPr/>
      </dsp:nvSpPr>
      <dsp:spPr>
        <a:xfrm>
          <a:off x="245423" y="200617"/>
          <a:ext cx="896081" cy="18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245423" y="200617"/>
        <a:ext cx="896081" cy="182205"/>
      </dsp:txXfrm>
    </dsp:sp>
    <dsp:sp modelId="{FC3CF706-8AFB-4DE9-BA67-D19CA3743C6E}">
      <dsp:nvSpPr>
        <dsp:cNvPr id="0" name=""/>
        <dsp:cNvSpPr/>
      </dsp:nvSpPr>
      <dsp:spPr>
        <a:xfrm>
          <a:off x="228300" y="38282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360"/>
          <a:ext cx="80724" cy="1060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360"/>
        <a:ext cx="80724" cy="1060851"/>
      </dsp:txXfrm>
    </dsp:sp>
    <dsp:sp modelId="{02B088DB-82FE-41F7-9B00-A2DC6020BE5A}">
      <dsp:nvSpPr>
        <dsp:cNvPr id="0" name=""/>
        <dsp:cNvSpPr/>
      </dsp:nvSpPr>
      <dsp:spPr>
        <a:xfrm>
          <a:off x="97847" y="1942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007 de 2023</a:t>
          </a:r>
        </a:p>
      </dsp:txBody>
      <dsp:txXfrm>
        <a:off x="97847" y="19421"/>
        <a:ext cx="896081" cy="361223"/>
      </dsp:txXfrm>
    </dsp:sp>
    <dsp:sp modelId="{F73EF6EE-1010-4EAA-9633-B77224DCC30A}">
      <dsp:nvSpPr>
        <dsp:cNvPr id="0" name=""/>
        <dsp:cNvSpPr/>
      </dsp:nvSpPr>
      <dsp:spPr>
        <a:xfrm>
          <a:off x="80724" y="3806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97847" y="398706"/>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97847" y="398706"/>
        <a:ext cx="896081" cy="361223"/>
      </dsp:txXfrm>
    </dsp:sp>
    <dsp:sp modelId="{842C3EF9-3F53-4554-BA31-F322FCCBD6C7}">
      <dsp:nvSpPr>
        <dsp:cNvPr id="0" name=""/>
        <dsp:cNvSpPr/>
      </dsp:nvSpPr>
      <dsp:spPr>
        <a:xfrm>
          <a:off x="80724" y="75992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77799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381 de 2024</a:t>
          </a:r>
        </a:p>
      </dsp:txBody>
      <dsp:txXfrm>
        <a:off x="97847" y="777991"/>
        <a:ext cx="896081" cy="361223"/>
      </dsp:txXfrm>
    </dsp:sp>
    <dsp:sp modelId="{2FABD7FC-4D54-4D60-BA34-E589D31B7156}">
      <dsp:nvSpPr>
        <dsp:cNvPr id="0" name=""/>
        <dsp:cNvSpPr/>
      </dsp:nvSpPr>
      <dsp:spPr>
        <a:xfrm>
          <a:off x="80724" y="113921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97847" y="1157275"/>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395 de 2024</a:t>
          </a:r>
        </a:p>
      </dsp:txBody>
      <dsp:txXfrm>
        <a:off x="97847" y="1157275"/>
        <a:ext cx="896081" cy="361223"/>
      </dsp:txXfrm>
    </dsp:sp>
    <dsp:sp modelId="{3EBEEBC2-574F-4BF3-8D68-94989B9FB02D}">
      <dsp:nvSpPr>
        <dsp:cNvPr id="0" name=""/>
        <dsp:cNvSpPr/>
      </dsp:nvSpPr>
      <dsp:spPr>
        <a:xfrm>
          <a:off x="80724" y="151849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449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245423" y="14493"/>
        <a:ext cx="896081" cy="289862"/>
      </dsp:txXfrm>
    </dsp:sp>
    <dsp:sp modelId="{F73EF6EE-1010-4EAA-9633-B77224DCC30A}">
      <dsp:nvSpPr>
        <dsp:cNvPr id="0" name=""/>
        <dsp:cNvSpPr/>
      </dsp:nvSpPr>
      <dsp:spPr>
        <a:xfrm>
          <a:off x="228301" y="3043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1884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055 de 2023</a:t>
          </a:r>
        </a:p>
      </dsp:txBody>
      <dsp:txXfrm>
        <a:off x="245423" y="318848"/>
        <a:ext cx="896081" cy="289862"/>
      </dsp:txXfrm>
    </dsp:sp>
    <dsp:sp modelId="{842C3EF9-3F53-4554-BA31-F322FCCBD6C7}">
      <dsp:nvSpPr>
        <dsp:cNvPr id="0" name=""/>
        <dsp:cNvSpPr/>
      </dsp:nvSpPr>
      <dsp:spPr>
        <a:xfrm>
          <a:off x="228301" y="6087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62320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130 de 2023</a:t>
          </a:r>
        </a:p>
      </dsp:txBody>
      <dsp:txXfrm>
        <a:off x="245423" y="623203"/>
        <a:ext cx="896081" cy="289862"/>
      </dsp:txXfrm>
    </dsp:sp>
    <dsp:sp modelId="{2FABD7FC-4D54-4D60-BA34-E589D31B7156}">
      <dsp:nvSpPr>
        <dsp:cNvPr id="0" name=""/>
        <dsp:cNvSpPr/>
      </dsp:nvSpPr>
      <dsp:spPr>
        <a:xfrm>
          <a:off x="228301" y="91306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DE072-832C-4F97-8B21-66E7EFDB2429}">
      <dsp:nvSpPr>
        <dsp:cNvPr id="0" name=""/>
        <dsp:cNvSpPr/>
      </dsp:nvSpPr>
      <dsp:spPr>
        <a:xfrm>
          <a:off x="245423" y="92755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420 de 2023</a:t>
          </a:r>
        </a:p>
      </dsp:txBody>
      <dsp:txXfrm>
        <a:off x="245423" y="927558"/>
        <a:ext cx="896081" cy="289862"/>
      </dsp:txXfrm>
    </dsp:sp>
    <dsp:sp modelId="{3CE0A3B4-0643-4D54-AFA5-A321CB36CCC2}">
      <dsp:nvSpPr>
        <dsp:cNvPr id="0" name=""/>
        <dsp:cNvSpPr/>
      </dsp:nvSpPr>
      <dsp:spPr>
        <a:xfrm>
          <a:off x="228301" y="121742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23191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231913"/>
        <a:ext cx="896081" cy="289862"/>
      </dsp:txXfrm>
    </dsp:sp>
    <dsp:sp modelId="{3EBEEBC2-574F-4BF3-8D68-94989B9FB02D}">
      <dsp:nvSpPr>
        <dsp:cNvPr id="0" name=""/>
        <dsp:cNvSpPr/>
      </dsp:nvSpPr>
      <dsp:spPr>
        <a:xfrm>
          <a:off x="228301" y="152177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218"/>
          <a:ext cx="1367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635"/>
          <a:ext cx="96708" cy="11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635"/>
        <a:ext cx="96708" cy="1100598"/>
      </dsp:txXfrm>
    </dsp:sp>
    <dsp:sp modelId="{02B088DB-82FE-41F7-9B00-A2DC6020BE5A}">
      <dsp:nvSpPr>
        <dsp:cNvPr id="0" name=""/>
        <dsp:cNvSpPr/>
      </dsp:nvSpPr>
      <dsp:spPr>
        <a:xfrm>
          <a:off x="117221" y="16656"/>
          <a:ext cx="1073503" cy="3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117221" y="16656"/>
        <a:ext cx="1073503" cy="300428"/>
      </dsp:txXfrm>
    </dsp:sp>
    <dsp:sp modelId="{F73EF6EE-1010-4EAA-9633-B77224DCC30A}">
      <dsp:nvSpPr>
        <dsp:cNvPr id="0" name=""/>
        <dsp:cNvSpPr/>
      </dsp:nvSpPr>
      <dsp:spPr>
        <a:xfrm>
          <a:off x="96708" y="317085"/>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D8F6D-7EA4-40F4-905E-AB310DF53246}">
      <dsp:nvSpPr>
        <dsp:cNvPr id="0" name=""/>
        <dsp:cNvSpPr/>
      </dsp:nvSpPr>
      <dsp:spPr>
        <a:xfrm>
          <a:off x="117221" y="332106"/>
          <a:ext cx="1073503" cy="3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119 de 2023</a:t>
          </a:r>
        </a:p>
      </dsp:txBody>
      <dsp:txXfrm>
        <a:off x="117221" y="332106"/>
        <a:ext cx="1073503" cy="300428"/>
      </dsp:txXfrm>
    </dsp:sp>
    <dsp:sp modelId="{F1FE1867-7C2B-4F0E-BD70-B9C470A65766}">
      <dsp:nvSpPr>
        <dsp:cNvPr id="0" name=""/>
        <dsp:cNvSpPr/>
      </dsp:nvSpPr>
      <dsp:spPr>
        <a:xfrm>
          <a:off x="96708" y="632535"/>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C629D-E7E3-42F9-90CB-F17C341124FE}">
      <dsp:nvSpPr>
        <dsp:cNvPr id="0" name=""/>
        <dsp:cNvSpPr/>
      </dsp:nvSpPr>
      <dsp:spPr>
        <a:xfrm>
          <a:off x="117221" y="647557"/>
          <a:ext cx="1073503" cy="3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117221" y="647557"/>
        <a:ext cx="1073503" cy="300428"/>
      </dsp:txXfrm>
    </dsp:sp>
    <dsp:sp modelId="{6C1F94D1-57F5-4F8B-9623-3DCB8C774A93}">
      <dsp:nvSpPr>
        <dsp:cNvPr id="0" name=""/>
        <dsp:cNvSpPr/>
      </dsp:nvSpPr>
      <dsp:spPr>
        <a:xfrm>
          <a:off x="96708" y="947985"/>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1DC23-3742-4BAC-B6D6-75031567AE3A}">
      <dsp:nvSpPr>
        <dsp:cNvPr id="0" name=""/>
        <dsp:cNvSpPr/>
      </dsp:nvSpPr>
      <dsp:spPr>
        <a:xfrm>
          <a:off x="117221" y="963007"/>
          <a:ext cx="1073503" cy="3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117221" y="963007"/>
        <a:ext cx="1073503" cy="300428"/>
      </dsp:txXfrm>
    </dsp:sp>
    <dsp:sp modelId="{6C3EE481-EC71-4896-9DCC-C6585EBE4961}">
      <dsp:nvSpPr>
        <dsp:cNvPr id="0" name=""/>
        <dsp:cNvSpPr/>
      </dsp:nvSpPr>
      <dsp:spPr>
        <a:xfrm>
          <a:off x="96708" y="1263436"/>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D1873-2E80-42DE-BF39-137DD7ED2EF3}">
      <dsp:nvSpPr>
        <dsp:cNvPr id="0" name=""/>
        <dsp:cNvSpPr/>
      </dsp:nvSpPr>
      <dsp:spPr>
        <a:xfrm>
          <a:off x="117221" y="1278457"/>
          <a:ext cx="1073503" cy="3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117221" y="1278457"/>
        <a:ext cx="1073503" cy="300428"/>
      </dsp:txXfrm>
    </dsp:sp>
    <dsp:sp modelId="{DC0893BE-40D1-41D8-9B2C-CC60DD0EFD10}">
      <dsp:nvSpPr>
        <dsp:cNvPr id="0" name=""/>
        <dsp:cNvSpPr/>
      </dsp:nvSpPr>
      <dsp:spPr>
        <a:xfrm>
          <a:off x="96708" y="1578886"/>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021 de 2023</a:t>
          </a:r>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163 de 2023</a:t>
          </a:r>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245423" y="1157045"/>
        <a:ext cx="896081" cy="361576"/>
      </dsp:txXfrm>
    </dsp:sp>
    <dsp:sp modelId="{3EBEEBC2-574F-4BF3-8D68-94989B9FB02D}">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20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207956"/>
      </dsp:txXfrm>
    </dsp:sp>
    <dsp:sp modelId="{02B088DB-82FE-41F7-9B00-A2DC6020BE5A}">
      <dsp:nvSpPr>
        <dsp:cNvPr id="0" name=""/>
        <dsp:cNvSpPr/>
      </dsp:nvSpPr>
      <dsp:spPr>
        <a:xfrm>
          <a:off x="245423" y="1887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245423" y="18874"/>
        <a:ext cx="896081" cy="377486"/>
      </dsp:txXfrm>
    </dsp:sp>
    <dsp:sp modelId="{F73EF6EE-1010-4EAA-9633-B77224DCC30A}">
      <dsp:nvSpPr>
        <dsp:cNvPr id="0" name=""/>
        <dsp:cNvSpPr/>
      </dsp:nvSpPr>
      <dsp:spPr>
        <a:xfrm>
          <a:off x="228301" y="39636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1523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245423" y="415234"/>
        <a:ext cx="896081" cy="377486"/>
      </dsp:txXfrm>
    </dsp:sp>
    <dsp:sp modelId="{842C3EF9-3F53-4554-BA31-F322FCCBD6C7}">
      <dsp:nvSpPr>
        <dsp:cNvPr id="0" name=""/>
        <dsp:cNvSpPr/>
      </dsp:nvSpPr>
      <dsp:spPr>
        <a:xfrm>
          <a:off x="228301" y="7927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811595"/>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424 de 2024</a:t>
          </a:r>
        </a:p>
      </dsp:txBody>
      <dsp:txXfrm>
        <a:off x="245423" y="811595"/>
        <a:ext cx="896081" cy="377486"/>
      </dsp:txXfrm>
    </dsp:sp>
    <dsp:sp modelId="{2FABD7FC-4D54-4D60-BA34-E589D31B7156}">
      <dsp:nvSpPr>
        <dsp:cNvPr id="0" name=""/>
        <dsp:cNvSpPr/>
      </dsp:nvSpPr>
      <dsp:spPr>
        <a:xfrm>
          <a:off x="228301" y="118908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0"/>
          <a:ext cx="80724" cy="65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0"/>
        <a:ext cx="80724" cy="654035"/>
      </dsp:txXfrm>
    </dsp:sp>
    <dsp:sp modelId="{02B088DB-82FE-41F7-9B00-A2DC6020BE5A}">
      <dsp:nvSpPr>
        <dsp:cNvPr id="0" name=""/>
        <dsp:cNvSpPr/>
      </dsp:nvSpPr>
      <dsp:spPr>
        <a:xfrm>
          <a:off x="97847" y="14800"/>
          <a:ext cx="896081" cy="29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037 de 2023</a:t>
          </a:r>
        </a:p>
        <a:p>
          <a:pPr lvl="0" algn="l" defTabSz="533400">
            <a:lnSpc>
              <a:spcPct val="90000"/>
            </a:lnSpc>
            <a:spcBef>
              <a:spcPct val="0"/>
            </a:spcBef>
            <a:spcAft>
              <a:spcPct val="35000"/>
            </a:spcAft>
          </a:pPr>
          <a:endParaRPr lang="es-CO" sz="1200" kern="1200" dirty="0"/>
        </a:p>
      </dsp:txBody>
      <dsp:txXfrm>
        <a:off x="97847" y="14800"/>
        <a:ext cx="896081" cy="296010"/>
      </dsp:txXfrm>
    </dsp:sp>
    <dsp:sp modelId="{F73EF6EE-1010-4EAA-9633-B77224DCC30A}">
      <dsp:nvSpPr>
        <dsp:cNvPr id="0" name=""/>
        <dsp:cNvSpPr/>
      </dsp:nvSpPr>
      <dsp:spPr>
        <a:xfrm>
          <a:off x="80724" y="3108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97847" y="325611"/>
          <a:ext cx="896081" cy="29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a:p>
          <a:pPr lvl="0" algn="l" defTabSz="533400">
            <a:lnSpc>
              <a:spcPct val="90000"/>
            </a:lnSpc>
            <a:spcBef>
              <a:spcPct val="0"/>
            </a:spcBef>
            <a:spcAft>
              <a:spcPct val="35000"/>
            </a:spcAft>
          </a:pPr>
          <a:r>
            <a:rPr lang="es-CO" sz="1200" kern="1200" dirty="0"/>
            <a:t> </a:t>
          </a:r>
        </a:p>
      </dsp:txBody>
      <dsp:txXfrm>
        <a:off x="97847" y="325611"/>
        <a:ext cx="896081" cy="296010"/>
      </dsp:txXfrm>
    </dsp:sp>
    <dsp:sp modelId="{842C3EF9-3F53-4554-BA31-F322FCCBD6C7}">
      <dsp:nvSpPr>
        <dsp:cNvPr id="0" name=""/>
        <dsp:cNvSpPr/>
      </dsp:nvSpPr>
      <dsp:spPr>
        <a:xfrm>
          <a:off x="80724" y="621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636422"/>
          <a:ext cx="896081" cy="29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215 de 2023</a:t>
          </a:r>
        </a:p>
      </dsp:txBody>
      <dsp:txXfrm>
        <a:off x="97847" y="636422"/>
        <a:ext cx="896081" cy="296010"/>
      </dsp:txXfrm>
    </dsp:sp>
    <dsp:sp modelId="{2FABD7FC-4D54-4D60-BA34-E589D31B7156}">
      <dsp:nvSpPr>
        <dsp:cNvPr id="0" name=""/>
        <dsp:cNvSpPr/>
      </dsp:nvSpPr>
      <dsp:spPr>
        <a:xfrm>
          <a:off x="80724" y="932432"/>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6872A4-62A2-400A-A04E-CF9976A396E3}">
      <dsp:nvSpPr>
        <dsp:cNvPr id="0" name=""/>
        <dsp:cNvSpPr/>
      </dsp:nvSpPr>
      <dsp:spPr>
        <a:xfrm>
          <a:off x="0" y="947232"/>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F18CF-DE91-42D1-8400-FCBFB85BBC0A}">
      <dsp:nvSpPr>
        <dsp:cNvPr id="0" name=""/>
        <dsp:cNvSpPr/>
      </dsp:nvSpPr>
      <dsp:spPr>
        <a:xfrm>
          <a:off x="0" y="947232"/>
          <a:ext cx="228301" cy="9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947232"/>
        <a:ext cx="228301" cy="9472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75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750"/>
          <a:ext cx="228301" cy="1536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750"/>
        <a:ext cx="228301" cy="1536419"/>
      </dsp:txXfrm>
    </dsp:sp>
    <dsp:sp modelId="{02B088DB-82FE-41F7-9B00-A2DC6020BE5A}">
      <dsp:nvSpPr>
        <dsp:cNvPr id="0" name=""/>
        <dsp:cNvSpPr/>
      </dsp:nvSpPr>
      <dsp:spPr>
        <a:xfrm>
          <a:off x="245423" y="11122"/>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245423" y="11122"/>
        <a:ext cx="896081" cy="207431"/>
      </dsp:txXfrm>
    </dsp:sp>
    <dsp:sp modelId="{F73EF6EE-1010-4EAA-9633-B77224DCC30A}">
      <dsp:nvSpPr>
        <dsp:cNvPr id="0" name=""/>
        <dsp:cNvSpPr/>
      </dsp:nvSpPr>
      <dsp:spPr>
        <a:xfrm>
          <a:off x="228300" y="21855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228925"/>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245423" y="228925"/>
        <a:ext cx="896081" cy="207431"/>
      </dsp:txXfrm>
    </dsp:sp>
    <dsp:sp modelId="{842C3EF9-3F53-4554-BA31-F322FCCBD6C7}">
      <dsp:nvSpPr>
        <dsp:cNvPr id="0" name=""/>
        <dsp:cNvSpPr/>
      </dsp:nvSpPr>
      <dsp:spPr>
        <a:xfrm>
          <a:off x="228300" y="436357"/>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446728"/>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105 de 2023</a:t>
          </a:r>
        </a:p>
      </dsp:txBody>
      <dsp:txXfrm>
        <a:off x="245423" y="446728"/>
        <a:ext cx="896081" cy="207431"/>
      </dsp:txXfrm>
    </dsp:sp>
    <dsp:sp modelId="{2FABD7FC-4D54-4D60-BA34-E589D31B7156}">
      <dsp:nvSpPr>
        <dsp:cNvPr id="0" name=""/>
        <dsp:cNvSpPr/>
      </dsp:nvSpPr>
      <dsp:spPr>
        <a:xfrm>
          <a:off x="228300" y="65416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664532"/>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128 de 2023</a:t>
          </a:r>
        </a:p>
      </dsp:txBody>
      <dsp:txXfrm>
        <a:off x="245423" y="664532"/>
        <a:ext cx="896081" cy="207431"/>
      </dsp:txXfrm>
    </dsp:sp>
    <dsp:sp modelId="{3EBEEBC2-574F-4BF3-8D68-94989B9FB02D}">
      <dsp:nvSpPr>
        <dsp:cNvPr id="0" name=""/>
        <dsp:cNvSpPr/>
      </dsp:nvSpPr>
      <dsp:spPr>
        <a:xfrm>
          <a:off x="228300" y="87196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4D762-017F-4B77-B3FA-3E8B09F9190F}">
      <dsp:nvSpPr>
        <dsp:cNvPr id="0" name=""/>
        <dsp:cNvSpPr/>
      </dsp:nvSpPr>
      <dsp:spPr>
        <a:xfrm>
          <a:off x="245423" y="882335"/>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882335"/>
        <a:ext cx="896081" cy="207431"/>
      </dsp:txXfrm>
    </dsp:sp>
    <dsp:sp modelId="{ABD94341-CAE7-4774-9207-6434BEC733CB}">
      <dsp:nvSpPr>
        <dsp:cNvPr id="0" name=""/>
        <dsp:cNvSpPr/>
      </dsp:nvSpPr>
      <dsp:spPr>
        <a:xfrm>
          <a:off x="228300" y="10897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7525F-7C45-4771-9C14-D81E8C545BEF}">
      <dsp:nvSpPr>
        <dsp:cNvPr id="0" name=""/>
        <dsp:cNvSpPr/>
      </dsp:nvSpPr>
      <dsp:spPr>
        <a:xfrm>
          <a:off x="245423" y="1100138"/>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245423" y="1100138"/>
        <a:ext cx="896081" cy="207431"/>
      </dsp:txXfrm>
    </dsp:sp>
    <dsp:sp modelId="{F4411FE0-781E-4F46-90C8-9C8AB8CCC973}">
      <dsp:nvSpPr>
        <dsp:cNvPr id="0" name=""/>
        <dsp:cNvSpPr/>
      </dsp:nvSpPr>
      <dsp:spPr>
        <a:xfrm>
          <a:off x="228300" y="130756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C2DE7-FC9E-4966-ACD0-857C83FBE0B9}">
      <dsp:nvSpPr>
        <dsp:cNvPr id="0" name=""/>
        <dsp:cNvSpPr/>
      </dsp:nvSpPr>
      <dsp:spPr>
        <a:xfrm>
          <a:off x="245423" y="1317941"/>
          <a:ext cx="896081" cy="20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317941"/>
        <a:ext cx="896081" cy="207431"/>
      </dsp:txXfrm>
    </dsp:sp>
    <dsp:sp modelId="{FF9D6806-A034-4BFD-A470-BD43D6D35D1A}">
      <dsp:nvSpPr>
        <dsp:cNvPr id="0" name=""/>
        <dsp:cNvSpPr/>
      </dsp:nvSpPr>
      <dsp:spPr>
        <a:xfrm>
          <a:off x="228300" y="152537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20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207956"/>
      </dsp:txXfrm>
    </dsp:sp>
    <dsp:sp modelId="{02B088DB-82FE-41F7-9B00-A2DC6020BE5A}">
      <dsp:nvSpPr>
        <dsp:cNvPr id="0" name=""/>
        <dsp:cNvSpPr/>
      </dsp:nvSpPr>
      <dsp:spPr>
        <a:xfrm>
          <a:off x="245423" y="1887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18874"/>
        <a:ext cx="896081" cy="377486"/>
      </dsp:txXfrm>
    </dsp:sp>
    <dsp:sp modelId="{F73EF6EE-1010-4EAA-9633-B77224DCC30A}">
      <dsp:nvSpPr>
        <dsp:cNvPr id="0" name=""/>
        <dsp:cNvSpPr/>
      </dsp:nvSpPr>
      <dsp:spPr>
        <a:xfrm>
          <a:off x="228301" y="39636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15234"/>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245423" y="415234"/>
        <a:ext cx="896081" cy="377486"/>
      </dsp:txXfrm>
    </dsp:sp>
    <dsp:sp modelId="{842C3EF9-3F53-4554-BA31-F322FCCBD6C7}">
      <dsp:nvSpPr>
        <dsp:cNvPr id="0" name=""/>
        <dsp:cNvSpPr/>
      </dsp:nvSpPr>
      <dsp:spPr>
        <a:xfrm>
          <a:off x="228301" y="7927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811595"/>
          <a:ext cx="896081" cy="37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424 de 2023</a:t>
          </a:r>
        </a:p>
      </dsp:txBody>
      <dsp:txXfrm>
        <a:off x="245423" y="811595"/>
        <a:ext cx="896081" cy="377486"/>
      </dsp:txXfrm>
    </dsp:sp>
    <dsp:sp modelId="{2FABD7FC-4D54-4D60-BA34-E589D31B7156}">
      <dsp:nvSpPr>
        <dsp:cNvPr id="0" name=""/>
        <dsp:cNvSpPr/>
      </dsp:nvSpPr>
      <dsp:spPr>
        <a:xfrm>
          <a:off x="228301" y="118908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360"/>
          <a:ext cx="80724" cy="1060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360"/>
        <a:ext cx="80724" cy="1060851"/>
      </dsp:txXfrm>
    </dsp:sp>
    <dsp:sp modelId="{02B088DB-82FE-41F7-9B00-A2DC6020BE5A}">
      <dsp:nvSpPr>
        <dsp:cNvPr id="0" name=""/>
        <dsp:cNvSpPr/>
      </dsp:nvSpPr>
      <dsp:spPr>
        <a:xfrm>
          <a:off x="97847" y="1942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055 de 2023</a:t>
          </a:r>
        </a:p>
      </dsp:txBody>
      <dsp:txXfrm>
        <a:off x="97847" y="19421"/>
        <a:ext cx="896081" cy="361223"/>
      </dsp:txXfrm>
    </dsp:sp>
    <dsp:sp modelId="{F73EF6EE-1010-4EAA-9633-B77224DCC30A}">
      <dsp:nvSpPr>
        <dsp:cNvPr id="0" name=""/>
        <dsp:cNvSpPr/>
      </dsp:nvSpPr>
      <dsp:spPr>
        <a:xfrm>
          <a:off x="80724" y="3806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97847" y="398706"/>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168 de 2023</a:t>
          </a:r>
        </a:p>
      </dsp:txBody>
      <dsp:txXfrm>
        <a:off x="97847" y="398706"/>
        <a:ext cx="896081" cy="361223"/>
      </dsp:txXfrm>
    </dsp:sp>
    <dsp:sp modelId="{842C3EF9-3F53-4554-BA31-F322FCCBD6C7}">
      <dsp:nvSpPr>
        <dsp:cNvPr id="0" name=""/>
        <dsp:cNvSpPr/>
      </dsp:nvSpPr>
      <dsp:spPr>
        <a:xfrm>
          <a:off x="80724" y="75992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77799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97847" y="777991"/>
        <a:ext cx="896081" cy="361223"/>
      </dsp:txXfrm>
    </dsp:sp>
    <dsp:sp modelId="{2FABD7FC-4D54-4D60-BA34-E589D31B7156}">
      <dsp:nvSpPr>
        <dsp:cNvPr id="0" name=""/>
        <dsp:cNvSpPr/>
      </dsp:nvSpPr>
      <dsp:spPr>
        <a:xfrm>
          <a:off x="80724" y="113921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97847" y="1157275"/>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244 de 2023</a:t>
          </a:r>
        </a:p>
      </dsp:txBody>
      <dsp:txXfrm>
        <a:off x="97847" y="1157275"/>
        <a:ext cx="896081" cy="361223"/>
      </dsp:txXfrm>
    </dsp:sp>
    <dsp:sp modelId="{3EBEEBC2-574F-4BF3-8D68-94989B9FB02D}">
      <dsp:nvSpPr>
        <dsp:cNvPr id="0" name=""/>
        <dsp:cNvSpPr/>
      </dsp:nvSpPr>
      <dsp:spPr>
        <a:xfrm>
          <a:off x="80724" y="151849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24030"/>
          <a:ext cx="896081" cy="48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24030"/>
        <a:ext cx="896081" cy="480600"/>
      </dsp:txXfrm>
    </dsp:sp>
    <dsp:sp modelId="{F73EF6EE-1010-4EAA-9633-B77224DCC30A}">
      <dsp:nvSpPr>
        <dsp:cNvPr id="0" name=""/>
        <dsp:cNvSpPr/>
      </dsp:nvSpPr>
      <dsp:spPr>
        <a:xfrm>
          <a:off x="228301" y="50463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528660"/>
          <a:ext cx="896081" cy="48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246 de 2023</a:t>
          </a:r>
        </a:p>
      </dsp:txBody>
      <dsp:txXfrm>
        <a:off x="245423" y="528660"/>
        <a:ext cx="896081" cy="480600"/>
      </dsp:txXfrm>
    </dsp:sp>
    <dsp:sp modelId="{842C3EF9-3F53-4554-BA31-F322FCCBD6C7}">
      <dsp:nvSpPr>
        <dsp:cNvPr id="0" name=""/>
        <dsp:cNvSpPr/>
      </dsp:nvSpPr>
      <dsp:spPr>
        <a:xfrm>
          <a:off x="228301" y="100926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1033290"/>
          <a:ext cx="896081" cy="48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311 de 2023</a:t>
          </a:r>
        </a:p>
      </dsp:txBody>
      <dsp:txXfrm>
        <a:off x="245423" y="1033290"/>
        <a:ext cx="896081" cy="480600"/>
      </dsp:txXfrm>
    </dsp:sp>
    <dsp:sp modelId="{2FABD7FC-4D54-4D60-BA34-E589D31B7156}">
      <dsp:nvSpPr>
        <dsp:cNvPr id="0" name=""/>
        <dsp:cNvSpPr/>
      </dsp:nvSpPr>
      <dsp:spPr>
        <a:xfrm>
          <a:off x="228301" y="151389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3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307777"/>
      </dsp:txXfrm>
    </dsp:sp>
    <dsp:sp modelId="{02B088DB-82FE-41F7-9B00-A2DC6020BE5A}">
      <dsp:nvSpPr>
        <dsp:cNvPr id="0" name=""/>
        <dsp:cNvSpPr/>
      </dsp:nvSpPr>
      <dsp:spPr>
        <a:xfrm>
          <a:off x="245423" y="13976"/>
          <a:ext cx="896081" cy="27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322 de 2022</a:t>
          </a:r>
        </a:p>
      </dsp:txBody>
      <dsp:txXfrm>
        <a:off x="245423" y="13976"/>
        <a:ext cx="896081" cy="279524"/>
      </dsp:txXfrm>
    </dsp:sp>
    <dsp:sp modelId="{F73EF6EE-1010-4EAA-9633-B77224DCC30A}">
      <dsp:nvSpPr>
        <dsp:cNvPr id="0" name=""/>
        <dsp:cNvSpPr/>
      </dsp:nvSpPr>
      <dsp:spPr>
        <a:xfrm>
          <a:off x="228301" y="29350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246 de 2023</a:t>
          </a:r>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311 de 2023</a:t>
          </a:r>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7E3A1-8ADF-4030-BB64-B974796488D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395 de 2024</a:t>
          </a:r>
        </a:p>
      </dsp:txBody>
      <dsp:txXfrm>
        <a:off x="245423" y="1157045"/>
        <a:ext cx="896081" cy="361576"/>
      </dsp:txXfrm>
    </dsp:sp>
    <dsp:sp modelId="{DAC5D65E-06E8-46D2-B9DF-8459888ECF4E}">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616"/>
          <a:ext cx="80724" cy="54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616"/>
        <a:ext cx="80724" cy="544616"/>
      </dsp:txXfrm>
    </dsp:sp>
    <dsp:sp modelId="{02B088DB-82FE-41F7-9B00-A2DC6020BE5A}">
      <dsp:nvSpPr>
        <dsp:cNvPr id="0" name=""/>
        <dsp:cNvSpPr/>
      </dsp:nvSpPr>
      <dsp:spPr>
        <a:xfrm>
          <a:off x="97847" y="18949"/>
          <a:ext cx="896081" cy="36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061 de 2023</a:t>
          </a:r>
        </a:p>
      </dsp:txBody>
      <dsp:txXfrm>
        <a:off x="97847" y="18949"/>
        <a:ext cx="896081" cy="366651"/>
      </dsp:txXfrm>
    </dsp:sp>
    <dsp:sp modelId="{F73EF6EE-1010-4EAA-9633-B77224DCC30A}">
      <dsp:nvSpPr>
        <dsp:cNvPr id="0" name=""/>
        <dsp:cNvSpPr/>
      </dsp:nvSpPr>
      <dsp:spPr>
        <a:xfrm>
          <a:off x="80724" y="38560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403932"/>
          <a:ext cx="896081" cy="36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97847" y="403932"/>
        <a:ext cx="896081" cy="366651"/>
      </dsp:txXfrm>
    </dsp:sp>
    <dsp:sp modelId="{2FABD7FC-4D54-4D60-BA34-E589D31B7156}">
      <dsp:nvSpPr>
        <dsp:cNvPr id="0" name=""/>
        <dsp:cNvSpPr/>
      </dsp:nvSpPr>
      <dsp:spPr>
        <a:xfrm>
          <a:off x="80724" y="77058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84504" cy="141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84504" cy="1417688"/>
      </dsp:txXfrm>
    </dsp:sp>
    <dsp:sp modelId="{02B088DB-82FE-41F7-9B00-A2DC6020BE5A}">
      <dsp:nvSpPr>
        <dsp:cNvPr id="0" name=""/>
        <dsp:cNvSpPr/>
      </dsp:nvSpPr>
      <dsp:spPr>
        <a:xfrm>
          <a:off x="305841" y="13360"/>
          <a:ext cx="1116678" cy="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305841" y="13360"/>
        <a:ext cx="1116678" cy="267200"/>
      </dsp:txXfrm>
    </dsp:sp>
    <dsp:sp modelId="{F73EF6EE-1010-4EAA-9633-B77224DCC30A}">
      <dsp:nvSpPr>
        <dsp:cNvPr id="0" name=""/>
        <dsp:cNvSpPr/>
      </dsp:nvSpPr>
      <dsp:spPr>
        <a:xfrm>
          <a:off x="284503" y="280561"/>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AB163-4C99-45DD-8FB3-43D93ED0FA1D}">
      <dsp:nvSpPr>
        <dsp:cNvPr id="0" name=""/>
        <dsp:cNvSpPr/>
      </dsp:nvSpPr>
      <dsp:spPr>
        <a:xfrm>
          <a:off x="305841" y="293921"/>
          <a:ext cx="1116678" cy="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305841" y="293921"/>
        <a:ext cx="1116678" cy="267200"/>
      </dsp:txXfrm>
    </dsp:sp>
    <dsp:sp modelId="{678D859D-6BD2-4580-82E8-7D68B0AE9363}">
      <dsp:nvSpPr>
        <dsp:cNvPr id="0" name=""/>
        <dsp:cNvSpPr/>
      </dsp:nvSpPr>
      <dsp:spPr>
        <a:xfrm>
          <a:off x="284503" y="561122"/>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28E90-B9F2-44F6-928F-0EB88135E201}">
      <dsp:nvSpPr>
        <dsp:cNvPr id="0" name=""/>
        <dsp:cNvSpPr/>
      </dsp:nvSpPr>
      <dsp:spPr>
        <a:xfrm>
          <a:off x="305841" y="574482"/>
          <a:ext cx="1116678" cy="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305841" y="574482"/>
        <a:ext cx="1116678" cy="267200"/>
      </dsp:txXfrm>
    </dsp:sp>
    <dsp:sp modelId="{AAB3E84C-AA95-4183-9D40-0289FD8C5F3F}">
      <dsp:nvSpPr>
        <dsp:cNvPr id="0" name=""/>
        <dsp:cNvSpPr/>
      </dsp:nvSpPr>
      <dsp:spPr>
        <a:xfrm>
          <a:off x="284503" y="841683"/>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0EA0E-FA88-4103-A304-1F7F82A211CF}">
      <dsp:nvSpPr>
        <dsp:cNvPr id="0" name=""/>
        <dsp:cNvSpPr/>
      </dsp:nvSpPr>
      <dsp:spPr>
        <a:xfrm>
          <a:off x="305841" y="855043"/>
          <a:ext cx="1116678" cy="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305841" y="855043"/>
        <a:ext cx="1116678" cy="267200"/>
      </dsp:txXfrm>
    </dsp:sp>
    <dsp:sp modelId="{0140CC8C-B1D3-4A4A-8EA6-1351C04A43CE}">
      <dsp:nvSpPr>
        <dsp:cNvPr id="0" name=""/>
        <dsp:cNvSpPr/>
      </dsp:nvSpPr>
      <dsp:spPr>
        <a:xfrm>
          <a:off x="284503" y="1122244"/>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B4821-D469-403F-A398-65DC5325EBDD}">
      <dsp:nvSpPr>
        <dsp:cNvPr id="0" name=""/>
        <dsp:cNvSpPr/>
      </dsp:nvSpPr>
      <dsp:spPr>
        <a:xfrm>
          <a:off x="305841" y="1135604"/>
          <a:ext cx="1116678" cy="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305841" y="1135604"/>
        <a:ext cx="1116678" cy="267200"/>
      </dsp:txXfrm>
    </dsp:sp>
    <dsp:sp modelId="{8A3952A1-62D4-43FB-925B-FEC59CDDA75F}">
      <dsp:nvSpPr>
        <dsp:cNvPr id="0" name=""/>
        <dsp:cNvSpPr/>
      </dsp:nvSpPr>
      <dsp:spPr>
        <a:xfrm>
          <a:off x="284503" y="1402805"/>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03E6D-67CF-4E6A-9A07-30A4F5E721D6}">
      <dsp:nvSpPr>
        <dsp:cNvPr id="0" name=""/>
        <dsp:cNvSpPr/>
      </dsp:nvSpPr>
      <dsp:spPr>
        <a:xfrm>
          <a:off x="0" y="1417688"/>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19C26-33F1-495E-8B65-D970B8E6BFEA}">
      <dsp:nvSpPr>
        <dsp:cNvPr id="0" name=""/>
        <dsp:cNvSpPr/>
      </dsp:nvSpPr>
      <dsp:spPr>
        <a:xfrm>
          <a:off x="0" y="1417688"/>
          <a:ext cx="1422520" cy="141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a:t>         </a:t>
          </a:r>
          <a:endParaRPr lang="es-CO" sz="1200" kern="1200" dirty="0"/>
        </a:p>
        <a:p>
          <a:pPr lvl="0" algn="l" defTabSz="533400">
            <a:lnSpc>
              <a:spcPct val="90000"/>
            </a:lnSpc>
            <a:spcBef>
              <a:spcPct val="0"/>
            </a:spcBef>
            <a:spcAft>
              <a:spcPct val="35000"/>
            </a:spcAft>
          </a:pPr>
          <a:endParaRPr lang="es-CO" sz="1200" kern="1200" dirty="0"/>
        </a:p>
      </dsp:txBody>
      <dsp:txXfrm>
        <a:off x="0" y="1417688"/>
        <a:ext cx="1422520" cy="141768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94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941935"/>
      </dsp:txXfrm>
    </dsp:sp>
    <dsp:sp modelId="{02B088DB-82FE-41F7-9B00-A2DC6020BE5A}">
      <dsp:nvSpPr>
        <dsp:cNvPr id="0" name=""/>
        <dsp:cNvSpPr/>
      </dsp:nvSpPr>
      <dsp:spPr>
        <a:xfrm>
          <a:off x="245423" y="21892"/>
          <a:ext cx="896081" cy="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245423" y="21892"/>
        <a:ext cx="896081" cy="437852"/>
      </dsp:txXfrm>
    </dsp:sp>
    <dsp:sp modelId="{F73EF6EE-1010-4EAA-9633-B77224DCC30A}">
      <dsp:nvSpPr>
        <dsp:cNvPr id="0" name=""/>
        <dsp:cNvSpPr/>
      </dsp:nvSpPr>
      <dsp:spPr>
        <a:xfrm>
          <a:off x="228301" y="4597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81637"/>
          <a:ext cx="896081" cy="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160 de 2023</a:t>
          </a:r>
        </a:p>
      </dsp:txBody>
      <dsp:txXfrm>
        <a:off x="245423" y="481637"/>
        <a:ext cx="896081" cy="437852"/>
      </dsp:txXfrm>
    </dsp:sp>
    <dsp:sp modelId="{842C3EF9-3F53-4554-BA31-F322FCCBD6C7}">
      <dsp:nvSpPr>
        <dsp:cNvPr id="0" name=""/>
        <dsp:cNvSpPr/>
      </dsp:nvSpPr>
      <dsp:spPr>
        <a:xfrm>
          <a:off x="228301" y="91949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3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307777"/>
      </dsp:txXfrm>
    </dsp:sp>
    <dsp:sp modelId="{02B088DB-82FE-41F7-9B00-A2DC6020BE5A}">
      <dsp:nvSpPr>
        <dsp:cNvPr id="0" name=""/>
        <dsp:cNvSpPr/>
      </dsp:nvSpPr>
      <dsp:spPr>
        <a:xfrm>
          <a:off x="245423" y="13976"/>
          <a:ext cx="896081" cy="27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245423" y="13976"/>
        <a:ext cx="896081" cy="279524"/>
      </dsp:txXfrm>
    </dsp:sp>
    <dsp:sp modelId="{F73EF6EE-1010-4EAA-9633-B77224DCC30A}">
      <dsp:nvSpPr>
        <dsp:cNvPr id="0" name=""/>
        <dsp:cNvSpPr/>
      </dsp:nvSpPr>
      <dsp:spPr>
        <a:xfrm>
          <a:off x="228301" y="29350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449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021 de 2023</a:t>
          </a:r>
        </a:p>
      </dsp:txBody>
      <dsp:txXfrm>
        <a:off x="245423" y="14493"/>
        <a:ext cx="896081" cy="289862"/>
      </dsp:txXfrm>
    </dsp:sp>
    <dsp:sp modelId="{F73EF6EE-1010-4EAA-9633-B77224DCC30A}">
      <dsp:nvSpPr>
        <dsp:cNvPr id="0" name=""/>
        <dsp:cNvSpPr/>
      </dsp:nvSpPr>
      <dsp:spPr>
        <a:xfrm>
          <a:off x="228301" y="3043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1884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119 de 2023</a:t>
          </a:r>
        </a:p>
      </dsp:txBody>
      <dsp:txXfrm>
        <a:off x="245423" y="318848"/>
        <a:ext cx="896081" cy="289862"/>
      </dsp:txXfrm>
    </dsp:sp>
    <dsp:sp modelId="{842C3EF9-3F53-4554-BA31-F322FCCBD6C7}">
      <dsp:nvSpPr>
        <dsp:cNvPr id="0" name=""/>
        <dsp:cNvSpPr/>
      </dsp:nvSpPr>
      <dsp:spPr>
        <a:xfrm>
          <a:off x="228301" y="6087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62320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160 de 2023</a:t>
          </a:r>
        </a:p>
      </dsp:txBody>
      <dsp:txXfrm>
        <a:off x="245423" y="623203"/>
        <a:ext cx="896081" cy="289862"/>
      </dsp:txXfrm>
    </dsp:sp>
    <dsp:sp modelId="{2FABD7FC-4D54-4D60-BA34-E589D31B7156}">
      <dsp:nvSpPr>
        <dsp:cNvPr id="0" name=""/>
        <dsp:cNvSpPr/>
      </dsp:nvSpPr>
      <dsp:spPr>
        <a:xfrm>
          <a:off x="228301" y="91306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7E3A1-8ADF-4030-BB64-B974796488D0}">
      <dsp:nvSpPr>
        <dsp:cNvPr id="0" name=""/>
        <dsp:cNvSpPr/>
      </dsp:nvSpPr>
      <dsp:spPr>
        <a:xfrm>
          <a:off x="245423" y="927558"/>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2024</a:t>
          </a:r>
        </a:p>
      </dsp:txBody>
      <dsp:txXfrm>
        <a:off x="245423" y="927558"/>
        <a:ext cx="896081" cy="289862"/>
      </dsp:txXfrm>
    </dsp:sp>
    <dsp:sp modelId="{DAC5D65E-06E8-46D2-B9DF-8459888ECF4E}">
      <dsp:nvSpPr>
        <dsp:cNvPr id="0" name=""/>
        <dsp:cNvSpPr/>
      </dsp:nvSpPr>
      <dsp:spPr>
        <a:xfrm>
          <a:off x="228301" y="121742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662E4-E05F-45E7-910A-B56E8564614D}">
      <dsp:nvSpPr>
        <dsp:cNvPr id="0" name=""/>
        <dsp:cNvSpPr/>
      </dsp:nvSpPr>
      <dsp:spPr>
        <a:xfrm>
          <a:off x="245423" y="1231913"/>
          <a:ext cx="896081" cy="2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231913"/>
        <a:ext cx="896081" cy="289862"/>
      </dsp:txXfrm>
    </dsp:sp>
    <dsp:sp modelId="{9E209650-8925-408B-BA0A-DB0FD9380226}">
      <dsp:nvSpPr>
        <dsp:cNvPr id="0" name=""/>
        <dsp:cNvSpPr/>
      </dsp:nvSpPr>
      <dsp:spPr>
        <a:xfrm>
          <a:off x="228301" y="152177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62"/>
          <a:ext cx="80724" cy="38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62"/>
        <a:ext cx="80724" cy="382000"/>
      </dsp:txXfrm>
    </dsp:sp>
    <dsp:sp modelId="{02B088DB-82FE-41F7-9B00-A2DC6020BE5A}">
      <dsp:nvSpPr>
        <dsp:cNvPr id="0" name=""/>
        <dsp:cNvSpPr/>
      </dsp:nvSpPr>
      <dsp:spPr>
        <a:xfrm>
          <a:off x="97847" y="13020"/>
          <a:ext cx="896081" cy="25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119 de 2023</a:t>
          </a:r>
        </a:p>
      </dsp:txBody>
      <dsp:txXfrm>
        <a:off x="97847" y="13020"/>
        <a:ext cx="896081" cy="257173"/>
      </dsp:txXfrm>
    </dsp:sp>
    <dsp:sp modelId="{F73EF6EE-1010-4EAA-9633-B77224DCC30A}">
      <dsp:nvSpPr>
        <dsp:cNvPr id="0" name=""/>
        <dsp:cNvSpPr/>
      </dsp:nvSpPr>
      <dsp:spPr>
        <a:xfrm>
          <a:off x="80724" y="27019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283052"/>
          <a:ext cx="896081" cy="25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225 de 2023</a:t>
          </a:r>
        </a:p>
      </dsp:txBody>
      <dsp:txXfrm>
        <a:off x="97847" y="283052"/>
        <a:ext cx="896081" cy="257173"/>
      </dsp:txXfrm>
    </dsp:sp>
    <dsp:sp modelId="{2FABD7FC-4D54-4D60-BA34-E589D31B7156}">
      <dsp:nvSpPr>
        <dsp:cNvPr id="0" name=""/>
        <dsp:cNvSpPr/>
      </dsp:nvSpPr>
      <dsp:spPr>
        <a:xfrm>
          <a:off x="80724" y="54022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10B09-F512-4C35-9573-9D50AD130261}">
      <dsp:nvSpPr>
        <dsp:cNvPr id="0" name=""/>
        <dsp:cNvSpPr/>
      </dsp:nvSpPr>
      <dsp:spPr>
        <a:xfrm>
          <a:off x="0" y="553084"/>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06A32-13AF-4714-8CA1-5C8D3871AF53}">
      <dsp:nvSpPr>
        <dsp:cNvPr id="0" name=""/>
        <dsp:cNvSpPr/>
      </dsp:nvSpPr>
      <dsp:spPr>
        <a:xfrm>
          <a:off x="0" y="553084"/>
          <a:ext cx="228301" cy="55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553084"/>
        <a:ext cx="228301" cy="55324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459"/>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459"/>
          <a:ext cx="228301" cy="94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459"/>
        <a:ext cx="228301" cy="941015"/>
      </dsp:txXfrm>
    </dsp:sp>
    <dsp:sp modelId="{02B088DB-82FE-41F7-9B00-A2DC6020BE5A}">
      <dsp:nvSpPr>
        <dsp:cNvPr id="0" name=""/>
        <dsp:cNvSpPr/>
      </dsp:nvSpPr>
      <dsp:spPr>
        <a:xfrm>
          <a:off x="245423" y="11521"/>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123 de 2023</a:t>
          </a:r>
        </a:p>
      </dsp:txBody>
      <dsp:txXfrm>
        <a:off x="245423" y="11521"/>
        <a:ext cx="896081" cy="221239"/>
      </dsp:txXfrm>
    </dsp:sp>
    <dsp:sp modelId="{F73EF6EE-1010-4EAA-9633-B77224DCC30A}">
      <dsp:nvSpPr>
        <dsp:cNvPr id="0" name=""/>
        <dsp:cNvSpPr/>
      </dsp:nvSpPr>
      <dsp:spPr>
        <a:xfrm>
          <a:off x="228300" y="23276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243823"/>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130 de 2023</a:t>
          </a:r>
        </a:p>
      </dsp:txBody>
      <dsp:txXfrm>
        <a:off x="245423" y="243823"/>
        <a:ext cx="896081" cy="221239"/>
      </dsp:txXfrm>
    </dsp:sp>
    <dsp:sp modelId="{842C3EF9-3F53-4554-BA31-F322FCCBD6C7}">
      <dsp:nvSpPr>
        <dsp:cNvPr id="0" name=""/>
        <dsp:cNvSpPr/>
      </dsp:nvSpPr>
      <dsp:spPr>
        <a:xfrm>
          <a:off x="228300" y="46506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C53AD-F3AA-444F-9620-F2F786B98149}">
      <dsp:nvSpPr>
        <dsp:cNvPr id="0" name=""/>
        <dsp:cNvSpPr/>
      </dsp:nvSpPr>
      <dsp:spPr>
        <a:xfrm>
          <a:off x="245423" y="476125"/>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361 de 2023</a:t>
          </a:r>
        </a:p>
      </dsp:txBody>
      <dsp:txXfrm>
        <a:off x="245423" y="476125"/>
        <a:ext cx="896081" cy="221239"/>
      </dsp:txXfrm>
    </dsp:sp>
    <dsp:sp modelId="{AC778638-CAF8-41D9-9879-DAEB53D3F1E9}">
      <dsp:nvSpPr>
        <dsp:cNvPr id="0" name=""/>
        <dsp:cNvSpPr/>
      </dsp:nvSpPr>
      <dsp:spPr>
        <a:xfrm>
          <a:off x="228300" y="69736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C90EE-75C8-4BA7-B72D-C0FE2C1223F0}">
      <dsp:nvSpPr>
        <dsp:cNvPr id="0" name=""/>
        <dsp:cNvSpPr/>
      </dsp:nvSpPr>
      <dsp:spPr>
        <a:xfrm>
          <a:off x="245423" y="708426"/>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386 de 2024</a:t>
          </a:r>
        </a:p>
      </dsp:txBody>
      <dsp:txXfrm>
        <a:off x="245423" y="708426"/>
        <a:ext cx="896081" cy="221239"/>
      </dsp:txXfrm>
    </dsp:sp>
    <dsp:sp modelId="{571EDB7E-46D7-4BC1-B2BD-D3998EF0D2AD}">
      <dsp:nvSpPr>
        <dsp:cNvPr id="0" name=""/>
        <dsp:cNvSpPr/>
      </dsp:nvSpPr>
      <dsp:spPr>
        <a:xfrm>
          <a:off x="228300" y="9296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84504" cy="81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84504" cy="817332"/>
      </dsp:txXfrm>
    </dsp:sp>
    <dsp:sp modelId="{02B088DB-82FE-41F7-9B00-A2DC6020BE5A}">
      <dsp:nvSpPr>
        <dsp:cNvPr id="0" name=""/>
        <dsp:cNvSpPr/>
      </dsp:nvSpPr>
      <dsp:spPr>
        <a:xfrm>
          <a:off x="305841" y="12770"/>
          <a:ext cx="1116678" cy="25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305841" y="12770"/>
        <a:ext cx="1116678" cy="255416"/>
      </dsp:txXfrm>
    </dsp:sp>
    <dsp:sp modelId="{F73EF6EE-1010-4EAA-9633-B77224DCC30A}">
      <dsp:nvSpPr>
        <dsp:cNvPr id="0" name=""/>
        <dsp:cNvSpPr/>
      </dsp:nvSpPr>
      <dsp:spPr>
        <a:xfrm>
          <a:off x="284503" y="268187"/>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AB163-4C99-45DD-8FB3-43D93ED0FA1D}">
      <dsp:nvSpPr>
        <dsp:cNvPr id="0" name=""/>
        <dsp:cNvSpPr/>
      </dsp:nvSpPr>
      <dsp:spPr>
        <a:xfrm>
          <a:off x="305841" y="280957"/>
          <a:ext cx="1116678" cy="25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305841" y="280957"/>
        <a:ext cx="1116678" cy="255416"/>
      </dsp:txXfrm>
    </dsp:sp>
    <dsp:sp modelId="{678D859D-6BD2-4580-82E8-7D68B0AE9363}">
      <dsp:nvSpPr>
        <dsp:cNvPr id="0" name=""/>
        <dsp:cNvSpPr/>
      </dsp:nvSpPr>
      <dsp:spPr>
        <a:xfrm>
          <a:off x="284503" y="536374"/>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28E90-B9F2-44F6-928F-0EB88135E201}">
      <dsp:nvSpPr>
        <dsp:cNvPr id="0" name=""/>
        <dsp:cNvSpPr/>
      </dsp:nvSpPr>
      <dsp:spPr>
        <a:xfrm>
          <a:off x="305841" y="549144"/>
          <a:ext cx="1116678" cy="25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305841" y="549144"/>
        <a:ext cx="1116678" cy="255416"/>
      </dsp:txXfrm>
    </dsp:sp>
    <dsp:sp modelId="{AAB3E84C-AA95-4183-9D40-0289FD8C5F3F}">
      <dsp:nvSpPr>
        <dsp:cNvPr id="0" name=""/>
        <dsp:cNvSpPr/>
      </dsp:nvSpPr>
      <dsp:spPr>
        <a:xfrm>
          <a:off x="284503" y="804561"/>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03E6D-67CF-4E6A-9A07-30A4F5E721D6}">
      <dsp:nvSpPr>
        <dsp:cNvPr id="0" name=""/>
        <dsp:cNvSpPr/>
      </dsp:nvSpPr>
      <dsp:spPr>
        <a:xfrm>
          <a:off x="0" y="817332"/>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19C26-33F1-495E-8B65-D970B8E6BFEA}">
      <dsp:nvSpPr>
        <dsp:cNvPr id="0" name=""/>
        <dsp:cNvSpPr/>
      </dsp:nvSpPr>
      <dsp:spPr>
        <a:xfrm>
          <a:off x="0" y="817332"/>
          <a:ext cx="1422520" cy="81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         433 de 2023</a:t>
          </a:r>
        </a:p>
      </dsp:txBody>
      <dsp:txXfrm>
        <a:off x="0" y="817332"/>
        <a:ext cx="1422520" cy="81733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90"/>
          <a:ext cx="80724" cy="21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90"/>
        <a:ext cx="80724" cy="212235"/>
      </dsp:txXfrm>
    </dsp:sp>
    <dsp:sp modelId="{02B088DB-82FE-41F7-9B00-A2DC6020BE5A}">
      <dsp:nvSpPr>
        <dsp:cNvPr id="0" name=""/>
        <dsp:cNvSpPr/>
      </dsp:nvSpPr>
      <dsp:spPr>
        <a:xfrm>
          <a:off x="97847" y="7234"/>
          <a:ext cx="896081" cy="1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97847" y="7234"/>
        <a:ext cx="896081" cy="142882"/>
      </dsp:txXfrm>
    </dsp:sp>
    <dsp:sp modelId="{F73EF6EE-1010-4EAA-9633-B77224DCC30A}">
      <dsp:nvSpPr>
        <dsp:cNvPr id="0" name=""/>
        <dsp:cNvSpPr/>
      </dsp:nvSpPr>
      <dsp:spPr>
        <a:xfrm>
          <a:off x="80724" y="150117"/>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157261"/>
          <a:ext cx="896081" cy="1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97847" y="157261"/>
        <a:ext cx="896081" cy="142882"/>
      </dsp:txXfrm>
    </dsp:sp>
    <dsp:sp modelId="{2FABD7FC-4D54-4D60-BA34-E589D31B7156}">
      <dsp:nvSpPr>
        <dsp:cNvPr id="0" name=""/>
        <dsp:cNvSpPr/>
      </dsp:nvSpPr>
      <dsp:spPr>
        <a:xfrm>
          <a:off x="80724" y="30014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10B09-F512-4C35-9573-9D50AD130261}">
      <dsp:nvSpPr>
        <dsp:cNvPr id="0" name=""/>
        <dsp:cNvSpPr/>
      </dsp:nvSpPr>
      <dsp:spPr>
        <a:xfrm>
          <a:off x="0" y="307288"/>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06A32-13AF-4714-8CA1-5C8D3871AF53}">
      <dsp:nvSpPr>
        <dsp:cNvPr id="0" name=""/>
        <dsp:cNvSpPr/>
      </dsp:nvSpPr>
      <dsp:spPr>
        <a:xfrm>
          <a:off x="0" y="307288"/>
          <a:ext cx="228301" cy="30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307288"/>
        <a:ext cx="228301" cy="30737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84504" cy="81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84504" cy="817332"/>
      </dsp:txXfrm>
    </dsp:sp>
    <dsp:sp modelId="{02B088DB-82FE-41F7-9B00-A2DC6020BE5A}">
      <dsp:nvSpPr>
        <dsp:cNvPr id="0" name=""/>
        <dsp:cNvSpPr/>
      </dsp:nvSpPr>
      <dsp:spPr>
        <a:xfrm>
          <a:off x="305841" y="9608"/>
          <a:ext cx="1116678" cy="19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305841" y="9608"/>
        <a:ext cx="1116678" cy="192160"/>
      </dsp:txXfrm>
    </dsp:sp>
    <dsp:sp modelId="{F73EF6EE-1010-4EAA-9633-B77224DCC30A}">
      <dsp:nvSpPr>
        <dsp:cNvPr id="0" name=""/>
        <dsp:cNvSpPr/>
      </dsp:nvSpPr>
      <dsp:spPr>
        <a:xfrm>
          <a:off x="284503" y="201768"/>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AB163-4C99-45DD-8FB3-43D93ED0FA1D}">
      <dsp:nvSpPr>
        <dsp:cNvPr id="0" name=""/>
        <dsp:cNvSpPr/>
      </dsp:nvSpPr>
      <dsp:spPr>
        <a:xfrm>
          <a:off x="305841" y="211376"/>
          <a:ext cx="1116678" cy="19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305841" y="211376"/>
        <a:ext cx="1116678" cy="192160"/>
      </dsp:txXfrm>
    </dsp:sp>
    <dsp:sp modelId="{678D859D-6BD2-4580-82E8-7D68B0AE9363}">
      <dsp:nvSpPr>
        <dsp:cNvPr id="0" name=""/>
        <dsp:cNvSpPr/>
      </dsp:nvSpPr>
      <dsp:spPr>
        <a:xfrm>
          <a:off x="284503" y="403537"/>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28E90-B9F2-44F6-928F-0EB88135E201}">
      <dsp:nvSpPr>
        <dsp:cNvPr id="0" name=""/>
        <dsp:cNvSpPr/>
      </dsp:nvSpPr>
      <dsp:spPr>
        <a:xfrm>
          <a:off x="305841" y="413145"/>
          <a:ext cx="1116678" cy="19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305841" y="413145"/>
        <a:ext cx="1116678" cy="192160"/>
      </dsp:txXfrm>
    </dsp:sp>
    <dsp:sp modelId="{AAB3E84C-AA95-4183-9D40-0289FD8C5F3F}">
      <dsp:nvSpPr>
        <dsp:cNvPr id="0" name=""/>
        <dsp:cNvSpPr/>
      </dsp:nvSpPr>
      <dsp:spPr>
        <a:xfrm>
          <a:off x="284503" y="605306"/>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0EA0E-FA88-4103-A304-1F7F82A211CF}">
      <dsp:nvSpPr>
        <dsp:cNvPr id="0" name=""/>
        <dsp:cNvSpPr/>
      </dsp:nvSpPr>
      <dsp:spPr>
        <a:xfrm>
          <a:off x="305841" y="614914"/>
          <a:ext cx="1116678" cy="19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395 de 2023</a:t>
          </a:r>
        </a:p>
      </dsp:txBody>
      <dsp:txXfrm>
        <a:off x="305841" y="614914"/>
        <a:ext cx="1116678" cy="192160"/>
      </dsp:txXfrm>
    </dsp:sp>
    <dsp:sp modelId="{0140CC8C-B1D3-4A4A-8EA6-1351C04A43CE}">
      <dsp:nvSpPr>
        <dsp:cNvPr id="0" name=""/>
        <dsp:cNvSpPr/>
      </dsp:nvSpPr>
      <dsp:spPr>
        <a:xfrm>
          <a:off x="284503" y="807075"/>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03E6D-67CF-4E6A-9A07-30A4F5E721D6}">
      <dsp:nvSpPr>
        <dsp:cNvPr id="0" name=""/>
        <dsp:cNvSpPr/>
      </dsp:nvSpPr>
      <dsp:spPr>
        <a:xfrm>
          <a:off x="0" y="817332"/>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19C26-33F1-495E-8B65-D970B8E6BFEA}">
      <dsp:nvSpPr>
        <dsp:cNvPr id="0" name=""/>
        <dsp:cNvSpPr/>
      </dsp:nvSpPr>
      <dsp:spPr>
        <a:xfrm>
          <a:off x="0" y="817332"/>
          <a:ext cx="1422520" cy="81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         433 de 2023</a:t>
          </a:r>
        </a:p>
        <a:p>
          <a:pPr lvl="0" algn="l" defTabSz="533400">
            <a:lnSpc>
              <a:spcPct val="90000"/>
            </a:lnSpc>
            <a:spcBef>
              <a:spcPct val="0"/>
            </a:spcBef>
            <a:spcAft>
              <a:spcPct val="35000"/>
            </a:spcAft>
          </a:pPr>
          <a:endParaRPr lang="es-CO" sz="1200" kern="1200" dirty="0"/>
        </a:p>
      </dsp:txBody>
      <dsp:txXfrm>
        <a:off x="0" y="817332"/>
        <a:ext cx="1422520" cy="81733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27"/>
          <a:ext cx="80724" cy="18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27"/>
        <a:ext cx="80724" cy="180633"/>
      </dsp:txXfrm>
    </dsp:sp>
    <dsp:sp modelId="{02B088DB-82FE-41F7-9B00-A2DC6020BE5A}">
      <dsp:nvSpPr>
        <dsp:cNvPr id="0" name=""/>
        <dsp:cNvSpPr/>
      </dsp:nvSpPr>
      <dsp:spPr>
        <a:xfrm>
          <a:off x="97847" y="12007"/>
          <a:ext cx="896081" cy="23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97847" y="12007"/>
        <a:ext cx="896081" cy="237595"/>
      </dsp:txXfrm>
    </dsp:sp>
    <dsp:sp modelId="{F73EF6EE-1010-4EAA-9633-B77224DCC30A}">
      <dsp:nvSpPr>
        <dsp:cNvPr id="0" name=""/>
        <dsp:cNvSpPr/>
      </dsp:nvSpPr>
      <dsp:spPr>
        <a:xfrm>
          <a:off x="80724" y="249602"/>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10B09-F512-4C35-9573-9D50AD130261}">
      <dsp:nvSpPr>
        <dsp:cNvPr id="0" name=""/>
        <dsp:cNvSpPr/>
      </dsp:nvSpPr>
      <dsp:spPr>
        <a:xfrm>
          <a:off x="0" y="261482"/>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06A32-13AF-4714-8CA1-5C8D3871AF53}">
      <dsp:nvSpPr>
        <dsp:cNvPr id="0" name=""/>
        <dsp:cNvSpPr/>
      </dsp:nvSpPr>
      <dsp:spPr>
        <a:xfrm>
          <a:off x="0" y="261482"/>
          <a:ext cx="228301" cy="26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261482"/>
        <a:ext cx="228301" cy="2616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94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941935"/>
      </dsp:txXfrm>
    </dsp:sp>
    <dsp:sp modelId="{02B088DB-82FE-41F7-9B00-A2DC6020BE5A}">
      <dsp:nvSpPr>
        <dsp:cNvPr id="0" name=""/>
        <dsp:cNvSpPr/>
      </dsp:nvSpPr>
      <dsp:spPr>
        <a:xfrm>
          <a:off x="245423" y="21892"/>
          <a:ext cx="896081" cy="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222 de 2023</a:t>
          </a:r>
        </a:p>
      </dsp:txBody>
      <dsp:txXfrm>
        <a:off x="245423" y="21892"/>
        <a:ext cx="896081" cy="437852"/>
      </dsp:txXfrm>
    </dsp:sp>
    <dsp:sp modelId="{F73EF6EE-1010-4EAA-9633-B77224DCC30A}">
      <dsp:nvSpPr>
        <dsp:cNvPr id="0" name=""/>
        <dsp:cNvSpPr/>
      </dsp:nvSpPr>
      <dsp:spPr>
        <a:xfrm>
          <a:off x="228301" y="4597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481637"/>
          <a:ext cx="896081" cy="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340 de 2023</a:t>
          </a:r>
        </a:p>
      </dsp:txBody>
      <dsp:txXfrm>
        <a:off x="245423" y="481637"/>
        <a:ext cx="896081" cy="437852"/>
      </dsp:txXfrm>
    </dsp:sp>
    <dsp:sp modelId="{842C3EF9-3F53-4554-BA31-F322FCCBD6C7}">
      <dsp:nvSpPr>
        <dsp:cNvPr id="0" name=""/>
        <dsp:cNvSpPr/>
      </dsp:nvSpPr>
      <dsp:spPr>
        <a:xfrm>
          <a:off x="228301" y="91949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459"/>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459"/>
          <a:ext cx="228301" cy="94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459"/>
        <a:ext cx="228301" cy="941015"/>
      </dsp:txXfrm>
    </dsp:sp>
    <dsp:sp modelId="{02B088DB-82FE-41F7-9B00-A2DC6020BE5A}">
      <dsp:nvSpPr>
        <dsp:cNvPr id="0" name=""/>
        <dsp:cNvSpPr/>
      </dsp:nvSpPr>
      <dsp:spPr>
        <a:xfrm>
          <a:off x="245423" y="11521"/>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111 de 2023</a:t>
          </a:r>
        </a:p>
      </dsp:txBody>
      <dsp:txXfrm>
        <a:off x="245423" y="11521"/>
        <a:ext cx="896081" cy="221239"/>
      </dsp:txXfrm>
    </dsp:sp>
    <dsp:sp modelId="{F73EF6EE-1010-4EAA-9633-B77224DCC30A}">
      <dsp:nvSpPr>
        <dsp:cNvPr id="0" name=""/>
        <dsp:cNvSpPr/>
      </dsp:nvSpPr>
      <dsp:spPr>
        <a:xfrm>
          <a:off x="228300" y="23276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243823"/>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181 de 2023</a:t>
          </a:r>
        </a:p>
      </dsp:txBody>
      <dsp:txXfrm>
        <a:off x="245423" y="243823"/>
        <a:ext cx="896081" cy="221239"/>
      </dsp:txXfrm>
    </dsp:sp>
    <dsp:sp modelId="{842C3EF9-3F53-4554-BA31-F322FCCBD6C7}">
      <dsp:nvSpPr>
        <dsp:cNvPr id="0" name=""/>
        <dsp:cNvSpPr/>
      </dsp:nvSpPr>
      <dsp:spPr>
        <a:xfrm>
          <a:off x="228300" y="465063"/>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C53AD-F3AA-444F-9620-F2F786B98149}">
      <dsp:nvSpPr>
        <dsp:cNvPr id="0" name=""/>
        <dsp:cNvSpPr/>
      </dsp:nvSpPr>
      <dsp:spPr>
        <a:xfrm>
          <a:off x="245423" y="476125"/>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197 de 2023</a:t>
          </a:r>
        </a:p>
      </dsp:txBody>
      <dsp:txXfrm>
        <a:off x="245423" y="476125"/>
        <a:ext cx="896081" cy="221239"/>
      </dsp:txXfrm>
    </dsp:sp>
    <dsp:sp modelId="{AC778638-CAF8-41D9-9879-DAEB53D3F1E9}">
      <dsp:nvSpPr>
        <dsp:cNvPr id="0" name=""/>
        <dsp:cNvSpPr/>
      </dsp:nvSpPr>
      <dsp:spPr>
        <a:xfrm>
          <a:off x="228300" y="69736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C90EE-75C8-4BA7-B72D-C0FE2C1223F0}">
      <dsp:nvSpPr>
        <dsp:cNvPr id="0" name=""/>
        <dsp:cNvSpPr/>
      </dsp:nvSpPr>
      <dsp:spPr>
        <a:xfrm>
          <a:off x="245423" y="708426"/>
          <a:ext cx="896081" cy="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351 de 2024</a:t>
          </a:r>
        </a:p>
      </dsp:txBody>
      <dsp:txXfrm>
        <a:off x="245423" y="708426"/>
        <a:ext cx="896081" cy="221239"/>
      </dsp:txXfrm>
    </dsp:sp>
    <dsp:sp modelId="{571EDB7E-46D7-4BC1-B2BD-D3998EF0D2AD}">
      <dsp:nvSpPr>
        <dsp:cNvPr id="0" name=""/>
        <dsp:cNvSpPr/>
      </dsp:nvSpPr>
      <dsp:spPr>
        <a:xfrm>
          <a:off x="228300" y="9296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480"/>
          <a:ext cx="80724" cy="424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480"/>
        <a:ext cx="80724" cy="424056"/>
      </dsp:txXfrm>
    </dsp:sp>
    <dsp:sp modelId="{02B088DB-82FE-41F7-9B00-A2DC6020BE5A}">
      <dsp:nvSpPr>
        <dsp:cNvPr id="0" name=""/>
        <dsp:cNvSpPr/>
      </dsp:nvSpPr>
      <dsp:spPr>
        <a:xfrm>
          <a:off x="97847" y="14754"/>
          <a:ext cx="896081" cy="28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215 de 2023</a:t>
          </a:r>
        </a:p>
      </dsp:txBody>
      <dsp:txXfrm>
        <a:off x="97847" y="14754"/>
        <a:ext cx="896081" cy="285486"/>
      </dsp:txXfrm>
    </dsp:sp>
    <dsp:sp modelId="{F73EF6EE-1010-4EAA-9633-B77224DCC30A}">
      <dsp:nvSpPr>
        <dsp:cNvPr id="0" name=""/>
        <dsp:cNvSpPr/>
      </dsp:nvSpPr>
      <dsp:spPr>
        <a:xfrm>
          <a:off x="80724" y="30024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D8F6D-7EA4-40F4-905E-AB310DF53246}">
      <dsp:nvSpPr>
        <dsp:cNvPr id="0" name=""/>
        <dsp:cNvSpPr/>
      </dsp:nvSpPr>
      <dsp:spPr>
        <a:xfrm>
          <a:off x="97847" y="314515"/>
          <a:ext cx="896081" cy="28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420 de 2023</a:t>
          </a:r>
        </a:p>
      </dsp:txBody>
      <dsp:txXfrm>
        <a:off x="97847" y="314515"/>
        <a:ext cx="896081" cy="285486"/>
      </dsp:txXfrm>
    </dsp:sp>
    <dsp:sp modelId="{F1FE1867-7C2B-4F0E-BD70-B9C470A65766}">
      <dsp:nvSpPr>
        <dsp:cNvPr id="0" name=""/>
        <dsp:cNvSpPr/>
      </dsp:nvSpPr>
      <dsp:spPr>
        <a:xfrm>
          <a:off x="80724" y="600002"/>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5887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317740" cy="10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317740" cy="1092806"/>
      </dsp:txXfrm>
    </dsp:sp>
    <dsp:sp modelId="{02B088DB-82FE-41F7-9B00-A2DC6020BE5A}">
      <dsp:nvSpPr>
        <dsp:cNvPr id="0" name=""/>
        <dsp:cNvSpPr/>
      </dsp:nvSpPr>
      <dsp:spPr>
        <a:xfrm>
          <a:off x="341571" y="12846"/>
          <a:ext cx="1247131" cy="25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007 de 2023</a:t>
          </a:r>
        </a:p>
      </dsp:txBody>
      <dsp:txXfrm>
        <a:off x="341571" y="12846"/>
        <a:ext cx="1247131" cy="256927"/>
      </dsp:txXfrm>
    </dsp:sp>
    <dsp:sp modelId="{F73EF6EE-1010-4EAA-9633-B77224DCC30A}">
      <dsp:nvSpPr>
        <dsp:cNvPr id="0" name=""/>
        <dsp:cNvSpPr/>
      </dsp:nvSpPr>
      <dsp:spPr>
        <a:xfrm>
          <a:off x="317740" y="269773"/>
          <a:ext cx="12709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AB163-4C99-45DD-8FB3-43D93ED0FA1D}">
      <dsp:nvSpPr>
        <dsp:cNvPr id="0" name=""/>
        <dsp:cNvSpPr/>
      </dsp:nvSpPr>
      <dsp:spPr>
        <a:xfrm>
          <a:off x="341571" y="282619"/>
          <a:ext cx="1247131" cy="25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341571" y="282619"/>
        <a:ext cx="1247131" cy="256927"/>
      </dsp:txXfrm>
    </dsp:sp>
    <dsp:sp modelId="{678D859D-6BD2-4580-82E8-7D68B0AE9363}">
      <dsp:nvSpPr>
        <dsp:cNvPr id="0" name=""/>
        <dsp:cNvSpPr/>
      </dsp:nvSpPr>
      <dsp:spPr>
        <a:xfrm>
          <a:off x="317740" y="539546"/>
          <a:ext cx="12709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28E90-B9F2-44F6-928F-0EB88135E201}">
      <dsp:nvSpPr>
        <dsp:cNvPr id="0" name=""/>
        <dsp:cNvSpPr/>
      </dsp:nvSpPr>
      <dsp:spPr>
        <a:xfrm>
          <a:off x="341571" y="552393"/>
          <a:ext cx="1247131" cy="25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341571" y="552393"/>
        <a:ext cx="1247131" cy="256927"/>
      </dsp:txXfrm>
    </dsp:sp>
    <dsp:sp modelId="{AAB3E84C-AA95-4183-9D40-0289FD8C5F3F}">
      <dsp:nvSpPr>
        <dsp:cNvPr id="0" name=""/>
        <dsp:cNvSpPr/>
      </dsp:nvSpPr>
      <dsp:spPr>
        <a:xfrm>
          <a:off x="317740" y="809320"/>
          <a:ext cx="12709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0EA0E-FA88-4103-A304-1F7F82A211CF}">
      <dsp:nvSpPr>
        <dsp:cNvPr id="0" name=""/>
        <dsp:cNvSpPr/>
      </dsp:nvSpPr>
      <dsp:spPr>
        <a:xfrm>
          <a:off x="341571" y="822166"/>
          <a:ext cx="1247131" cy="25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341571" y="822166"/>
        <a:ext cx="1247131" cy="256927"/>
      </dsp:txXfrm>
    </dsp:sp>
    <dsp:sp modelId="{0140CC8C-B1D3-4A4A-8EA6-1351C04A43CE}">
      <dsp:nvSpPr>
        <dsp:cNvPr id="0" name=""/>
        <dsp:cNvSpPr/>
      </dsp:nvSpPr>
      <dsp:spPr>
        <a:xfrm>
          <a:off x="317740" y="1079093"/>
          <a:ext cx="12709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03E6D-67CF-4E6A-9A07-30A4F5E721D6}">
      <dsp:nvSpPr>
        <dsp:cNvPr id="0" name=""/>
        <dsp:cNvSpPr/>
      </dsp:nvSpPr>
      <dsp:spPr>
        <a:xfrm>
          <a:off x="0" y="1092806"/>
          <a:ext cx="15887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19C26-33F1-495E-8B65-D970B8E6BFEA}">
      <dsp:nvSpPr>
        <dsp:cNvPr id="0" name=""/>
        <dsp:cNvSpPr/>
      </dsp:nvSpPr>
      <dsp:spPr>
        <a:xfrm>
          <a:off x="0" y="1092806"/>
          <a:ext cx="1588703" cy="10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         </a:t>
          </a:r>
        </a:p>
        <a:p>
          <a:pPr lvl="0" algn="l" defTabSz="533400">
            <a:lnSpc>
              <a:spcPct val="90000"/>
            </a:lnSpc>
            <a:spcBef>
              <a:spcPct val="0"/>
            </a:spcBef>
            <a:spcAft>
              <a:spcPct val="35000"/>
            </a:spcAft>
          </a:pPr>
          <a:endParaRPr lang="es-CO" sz="1200" kern="1200" dirty="0"/>
        </a:p>
      </dsp:txBody>
      <dsp:txXfrm>
        <a:off x="0" y="1092806"/>
        <a:ext cx="1588703" cy="109280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367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779"/>
          <a:ext cx="96708" cy="11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779"/>
        <a:ext cx="96708" cy="1100598"/>
      </dsp:txXfrm>
    </dsp:sp>
    <dsp:sp modelId="{02B088DB-82FE-41F7-9B00-A2DC6020BE5A}">
      <dsp:nvSpPr>
        <dsp:cNvPr id="0" name=""/>
        <dsp:cNvSpPr/>
      </dsp:nvSpPr>
      <dsp:spPr>
        <a:xfrm>
          <a:off x="117221" y="25685"/>
          <a:ext cx="1073503" cy="4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166 de 2023</a:t>
          </a:r>
        </a:p>
      </dsp:txBody>
      <dsp:txXfrm>
        <a:off x="117221" y="25685"/>
        <a:ext cx="1073503" cy="498120"/>
      </dsp:txXfrm>
    </dsp:sp>
    <dsp:sp modelId="{F73EF6EE-1010-4EAA-9633-B77224DCC30A}">
      <dsp:nvSpPr>
        <dsp:cNvPr id="0" name=""/>
        <dsp:cNvSpPr/>
      </dsp:nvSpPr>
      <dsp:spPr>
        <a:xfrm>
          <a:off x="96708" y="523805"/>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D8F6D-7EA4-40F4-905E-AB310DF53246}">
      <dsp:nvSpPr>
        <dsp:cNvPr id="0" name=""/>
        <dsp:cNvSpPr/>
      </dsp:nvSpPr>
      <dsp:spPr>
        <a:xfrm>
          <a:off x="117221" y="548711"/>
          <a:ext cx="1073503" cy="4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117221" y="548711"/>
        <a:ext cx="1073503" cy="498120"/>
      </dsp:txXfrm>
    </dsp:sp>
    <dsp:sp modelId="{F1FE1867-7C2B-4F0E-BD70-B9C470A65766}">
      <dsp:nvSpPr>
        <dsp:cNvPr id="0" name=""/>
        <dsp:cNvSpPr/>
      </dsp:nvSpPr>
      <dsp:spPr>
        <a:xfrm>
          <a:off x="96708" y="1046831"/>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C629D-E7E3-42F9-90CB-F17C341124FE}">
      <dsp:nvSpPr>
        <dsp:cNvPr id="0" name=""/>
        <dsp:cNvSpPr/>
      </dsp:nvSpPr>
      <dsp:spPr>
        <a:xfrm>
          <a:off x="117221" y="1071737"/>
          <a:ext cx="1073503" cy="49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2024</a:t>
          </a:r>
        </a:p>
      </dsp:txBody>
      <dsp:txXfrm>
        <a:off x="117221" y="1071737"/>
        <a:ext cx="1073503" cy="498120"/>
      </dsp:txXfrm>
    </dsp:sp>
    <dsp:sp modelId="{6C1F94D1-57F5-4F8B-9623-3DCB8C774A93}">
      <dsp:nvSpPr>
        <dsp:cNvPr id="0" name=""/>
        <dsp:cNvSpPr/>
      </dsp:nvSpPr>
      <dsp:spPr>
        <a:xfrm>
          <a:off x="96708" y="1569857"/>
          <a:ext cx="1094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9B395-9650-4317-A38D-B82E8E02EA1B}">
      <dsp:nvSpPr>
        <dsp:cNvPr id="0" name=""/>
        <dsp:cNvSpPr/>
      </dsp:nvSpPr>
      <dsp:spPr>
        <a:xfrm>
          <a:off x="2513" y="0"/>
          <a:ext cx="2466513" cy="401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001</a:t>
          </a:r>
          <a:endParaRPr lang="es-CO" sz="1400" kern="1200" dirty="0"/>
        </a:p>
      </dsp:txBody>
      <dsp:txXfrm>
        <a:off x="2513" y="0"/>
        <a:ext cx="2466513" cy="1205468"/>
      </dsp:txXfrm>
    </dsp:sp>
    <dsp:sp modelId="{9E04C0F1-4B6D-446D-B366-E84C554FDA6D}">
      <dsp:nvSpPr>
        <dsp:cNvPr id="0" name=""/>
        <dsp:cNvSpPr/>
      </dsp:nvSpPr>
      <dsp:spPr>
        <a:xfrm>
          <a:off x="239732" y="730898"/>
          <a:ext cx="1973210" cy="61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b="0" kern="1200" dirty="0">
              <a:solidFill>
                <a:schemeClr val="tx1"/>
              </a:solidFill>
            </a:rPr>
            <a:t>01/08/2023</a:t>
          </a:r>
        </a:p>
      </dsp:txBody>
      <dsp:txXfrm>
        <a:off x="257747" y="748913"/>
        <a:ext cx="1937180" cy="579044"/>
      </dsp:txXfrm>
    </dsp:sp>
    <dsp:sp modelId="{112AAF77-3C92-4AFC-BA61-B2B395A6946F}">
      <dsp:nvSpPr>
        <dsp:cNvPr id="0" name=""/>
        <dsp:cNvSpPr/>
      </dsp:nvSpPr>
      <dsp:spPr>
        <a:xfrm>
          <a:off x="239732" y="1400274"/>
          <a:ext cx="1973210" cy="670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err="1" smtClean="0">
              <a:solidFill>
                <a:schemeClr val="tx1"/>
              </a:solidFill>
            </a:rPr>
            <a:t>Citante</a:t>
          </a:r>
          <a:r>
            <a:rPr lang="es-CO" sz="1500" kern="1200" dirty="0" smtClean="0">
              <a:solidFill>
                <a:schemeClr val="tx1"/>
              </a:solidFill>
            </a:rPr>
            <a:t>: </a:t>
          </a:r>
          <a:r>
            <a:rPr lang="es-CO" sz="1500" kern="1200" dirty="0">
              <a:solidFill>
                <a:schemeClr val="tx1"/>
              </a:solidFill>
            </a:rPr>
            <a:t>Víctor Manuel Rozo</a:t>
          </a:r>
        </a:p>
      </dsp:txBody>
      <dsp:txXfrm>
        <a:off x="259361" y="1419903"/>
        <a:ext cx="1933952" cy="630912"/>
      </dsp:txXfrm>
    </dsp:sp>
    <dsp:sp modelId="{784B4236-ACBF-4F14-8EAD-C069DEADFD79}">
      <dsp:nvSpPr>
        <dsp:cNvPr id="0" name=""/>
        <dsp:cNvSpPr/>
      </dsp:nvSpPr>
      <dsp:spPr>
        <a:xfrm>
          <a:off x="239752" y="2147317"/>
          <a:ext cx="1973210" cy="10126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b="0" kern="1200" dirty="0">
              <a:solidFill>
                <a:schemeClr val="tx1"/>
              </a:solidFill>
            </a:rPr>
            <a:t>Entidad: Min Deporte – Juegos Deportivos Nacionales Eje Cafetero 2023</a:t>
          </a:r>
        </a:p>
      </dsp:txBody>
      <dsp:txXfrm>
        <a:off x="269410" y="2176975"/>
        <a:ext cx="1913894" cy="953285"/>
      </dsp:txXfrm>
    </dsp:sp>
    <dsp:sp modelId="{496E71C6-8D77-4039-BF69-16503EB5AE3D}">
      <dsp:nvSpPr>
        <dsp:cNvPr id="0" name=""/>
        <dsp:cNvSpPr/>
      </dsp:nvSpPr>
      <dsp:spPr>
        <a:xfrm>
          <a:off x="2654015" y="0"/>
          <a:ext cx="2466513" cy="401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005</a:t>
          </a:r>
          <a:endParaRPr lang="es-CO" sz="1400" kern="1200" dirty="0"/>
        </a:p>
      </dsp:txBody>
      <dsp:txXfrm>
        <a:off x="2654015" y="0"/>
        <a:ext cx="2466513" cy="1205468"/>
      </dsp:txXfrm>
    </dsp:sp>
    <dsp:sp modelId="{8ABF78C0-F3E6-496F-B3D0-BA1311126592}">
      <dsp:nvSpPr>
        <dsp:cNvPr id="0" name=""/>
        <dsp:cNvSpPr/>
      </dsp:nvSpPr>
      <dsp:spPr>
        <a:xfrm>
          <a:off x="2845811" y="688842"/>
          <a:ext cx="2115202" cy="630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b="0" kern="1200" dirty="0">
              <a:solidFill>
                <a:schemeClr val="tx1"/>
              </a:solidFill>
            </a:rPr>
            <a:t>15/08/2023</a:t>
          </a:r>
        </a:p>
      </dsp:txBody>
      <dsp:txXfrm>
        <a:off x="2864290" y="707321"/>
        <a:ext cx="2078244" cy="593948"/>
      </dsp:txXfrm>
    </dsp:sp>
    <dsp:sp modelId="{70D07DC6-581D-456C-B708-AD97F13D5BFC}">
      <dsp:nvSpPr>
        <dsp:cNvPr id="0" name=""/>
        <dsp:cNvSpPr/>
      </dsp:nvSpPr>
      <dsp:spPr>
        <a:xfrm>
          <a:off x="2845811" y="1400277"/>
          <a:ext cx="2115202" cy="652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err="1" smtClean="0">
              <a:solidFill>
                <a:schemeClr val="tx1"/>
              </a:solidFill>
            </a:rPr>
            <a:t>Citante</a:t>
          </a:r>
          <a:r>
            <a:rPr lang="es-CO" sz="1500" kern="1200" dirty="0" smtClean="0">
              <a:solidFill>
                <a:schemeClr val="tx1"/>
              </a:solidFill>
            </a:rPr>
            <a:t>: </a:t>
          </a:r>
          <a:r>
            <a:rPr lang="es-CO" sz="1500" kern="1200" dirty="0">
              <a:solidFill>
                <a:schemeClr val="tx1"/>
              </a:solidFill>
            </a:rPr>
            <a:t>María Eugenia Lopera</a:t>
          </a:r>
        </a:p>
      </dsp:txBody>
      <dsp:txXfrm>
        <a:off x="2864920" y="1419386"/>
        <a:ext cx="2076984" cy="614220"/>
      </dsp:txXfrm>
    </dsp:sp>
    <dsp:sp modelId="{C50BA33D-7981-4B75-B500-02BD733DA5DD}">
      <dsp:nvSpPr>
        <dsp:cNvPr id="0" name=""/>
        <dsp:cNvSpPr/>
      </dsp:nvSpPr>
      <dsp:spPr>
        <a:xfrm>
          <a:off x="2827776" y="2138167"/>
          <a:ext cx="2115202" cy="1015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a:solidFill>
                <a:schemeClr val="tx1"/>
              </a:solidFill>
            </a:rPr>
            <a:t>Entidad: ICBF – Informe del primer año de gestión ICBF</a:t>
          </a:r>
        </a:p>
      </dsp:txBody>
      <dsp:txXfrm>
        <a:off x="2857509" y="2167900"/>
        <a:ext cx="2055736" cy="955686"/>
      </dsp:txXfrm>
    </dsp:sp>
    <dsp:sp modelId="{1798176E-722D-4F90-AC31-8C5D202763A2}">
      <dsp:nvSpPr>
        <dsp:cNvPr id="0" name=""/>
        <dsp:cNvSpPr/>
      </dsp:nvSpPr>
      <dsp:spPr>
        <a:xfrm>
          <a:off x="5305516" y="0"/>
          <a:ext cx="2466513" cy="401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006</a:t>
          </a:r>
          <a:endParaRPr lang="es-CO" sz="1400" kern="1200" dirty="0"/>
        </a:p>
      </dsp:txBody>
      <dsp:txXfrm>
        <a:off x="5305516" y="0"/>
        <a:ext cx="2466513" cy="1205468"/>
      </dsp:txXfrm>
    </dsp:sp>
    <dsp:sp modelId="{A1A64137-6B09-4E65-85EA-AE466E4F3A3E}">
      <dsp:nvSpPr>
        <dsp:cNvPr id="0" name=""/>
        <dsp:cNvSpPr/>
      </dsp:nvSpPr>
      <dsp:spPr>
        <a:xfrm>
          <a:off x="5578135" y="754450"/>
          <a:ext cx="1973210" cy="58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a:solidFill>
                <a:schemeClr val="tx1"/>
              </a:solidFill>
            </a:rPr>
            <a:t>15/08/2023</a:t>
          </a:r>
        </a:p>
      </dsp:txBody>
      <dsp:txXfrm>
        <a:off x="5595283" y="771598"/>
        <a:ext cx="1938914" cy="551169"/>
      </dsp:txXfrm>
    </dsp:sp>
    <dsp:sp modelId="{C0029C19-0A7E-48E4-830F-0D15E8F0DF24}">
      <dsp:nvSpPr>
        <dsp:cNvPr id="0" name=""/>
        <dsp:cNvSpPr/>
      </dsp:nvSpPr>
      <dsp:spPr>
        <a:xfrm>
          <a:off x="5561599" y="1381794"/>
          <a:ext cx="1973210" cy="734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err="1" smtClean="0">
              <a:solidFill>
                <a:schemeClr val="tx1"/>
              </a:solidFill>
            </a:rPr>
            <a:t>Citante</a:t>
          </a:r>
          <a:r>
            <a:rPr lang="es-CO" sz="1500" kern="1200" dirty="0" smtClean="0">
              <a:solidFill>
                <a:schemeClr val="tx1"/>
              </a:solidFill>
            </a:rPr>
            <a:t>: </a:t>
          </a:r>
          <a:r>
            <a:rPr lang="es-CO" sz="1500" kern="1200" dirty="0">
              <a:solidFill>
                <a:schemeClr val="tx1"/>
              </a:solidFill>
            </a:rPr>
            <a:t>Andrés Eduardo Forero</a:t>
          </a:r>
        </a:p>
      </dsp:txBody>
      <dsp:txXfrm>
        <a:off x="5583117" y="1403312"/>
        <a:ext cx="1930174" cy="691658"/>
      </dsp:txXfrm>
    </dsp:sp>
    <dsp:sp modelId="{136255AB-30B0-449D-96BC-13E557476208}">
      <dsp:nvSpPr>
        <dsp:cNvPr id="0" name=""/>
        <dsp:cNvSpPr/>
      </dsp:nvSpPr>
      <dsp:spPr>
        <a:xfrm>
          <a:off x="5556055" y="2166245"/>
          <a:ext cx="1973210" cy="987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a:solidFill>
                <a:schemeClr val="tx1"/>
              </a:solidFill>
            </a:rPr>
            <a:t>Entidad: ADRES – Informe de Gestión</a:t>
          </a:r>
        </a:p>
      </dsp:txBody>
      <dsp:txXfrm>
        <a:off x="5584966" y="2195156"/>
        <a:ext cx="1915388" cy="929273"/>
      </dsp:txXfrm>
    </dsp:sp>
    <dsp:sp modelId="{15F8853F-862E-4634-9BBD-322C0FC3DC8A}">
      <dsp:nvSpPr>
        <dsp:cNvPr id="0" name=""/>
        <dsp:cNvSpPr/>
      </dsp:nvSpPr>
      <dsp:spPr>
        <a:xfrm>
          <a:off x="7959531" y="0"/>
          <a:ext cx="2466513" cy="401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007</a:t>
          </a:r>
          <a:endParaRPr lang="es-CO" sz="1400" kern="1200" dirty="0"/>
        </a:p>
      </dsp:txBody>
      <dsp:txXfrm>
        <a:off x="7959531" y="0"/>
        <a:ext cx="2466513" cy="120546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9B395-9650-4317-A38D-B82E8E02EA1B}">
      <dsp:nvSpPr>
        <dsp:cNvPr id="0" name=""/>
        <dsp:cNvSpPr/>
      </dsp:nvSpPr>
      <dsp:spPr>
        <a:xfrm>
          <a:off x="0" y="0"/>
          <a:ext cx="3309047" cy="40322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009</a:t>
          </a:r>
          <a:endParaRPr lang="es-CO" sz="1400" kern="1200" dirty="0"/>
        </a:p>
      </dsp:txBody>
      <dsp:txXfrm>
        <a:off x="0" y="0"/>
        <a:ext cx="3309047" cy="1209680"/>
      </dsp:txXfrm>
    </dsp:sp>
    <dsp:sp modelId="{9E04C0F1-4B6D-446D-B366-E84C554FDA6D}">
      <dsp:nvSpPr>
        <dsp:cNvPr id="0" name=""/>
        <dsp:cNvSpPr/>
      </dsp:nvSpPr>
      <dsp:spPr>
        <a:xfrm>
          <a:off x="200265" y="773855"/>
          <a:ext cx="2945846" cy="513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b="0" kern="1200" dirty="0">
              <a:solidFill>
                <a:schemeClr val="tx1"/>
              </a:solidFill>
            </a:rPr>
            <a:t>01/08/2023</a:t>
          </a:r>
        </a:p>
      </dsp:txBody>
      <dsp:txXfrm>
        <a:off x="215297" y="788887"/>
        <a:ext cx="2915782" cy="483175"/>
      </dsp:txXfrm>
    </dsp:sp>
    <dsp:sp modelId="{112AAF77-3C92-4AFC-BA61-B2B395A6946F}">
      <dsp:nvSpPr>
        <dsp:cNvPr id="0" name=""/>
        <dsp:cNvSpPr/>
      </dsp:nvSpPr>
      <dsp:spPr>
        <a:xfrm>
          <a:off x="214454" y="1324815"/>
          <a:ext cx="2924086" cy="528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a:solidFill>
                <a:schemeClr val="tx1"/>
              </a:solidFill>
            </a:rPr>
            <a:t>Autores: </a:t>
          </a:r>
          <a:r>
            <a:rPr lang="es-CO" sz="1200" kern="1200" dirty="0" smtClean="0">
              <a:solidFill>
                <a:schemeClr val="tx1"/>
              </a:solidFill>
            </a:rPr>
            <a:t>María Eugenia Lopera</a:t>
          </a:r>
          <a:r>
            <a:rPr lang="es-CO" sz="1200" kern="1200" dirty="0">
              <a:solidFill>
                <a:schemeClr val="tx1"/>
              </a:solidFill>
            </a:rPr>
            <a:t>, </a:t>
          </a:r>
          <a:r>
            <a:rPr lang="es-CO" sz="1200" kern="1200" dirty="0" smtClean="0">
              <a:solidFill>
                <a:schemeClr val="tx1"/>
              </a:solidFill>
            </a:rPr>
            <a:t>Hugo Archila</a:t>
          </a:r>
          <a:r>
            <a:rPr lang="es-CO" sz="1200" kern="1200" dirty="0">
              <a:solidFill>
                <a:schemeClr val="tx1"/>
              </a:solidFill>
            </a:rPr>
            <a:t>, </a:t>
          </a:r>
          <a:r>
            <a:rPr lang="es-CO" sz="1200" kern="1200" dirty="0" smtClean="0">
              <a:solidFill>
                <a:schemeClr val="tx1"/>
              </a:solidFill>
            </a:rPr>
            <a:t>Alfredo Mondragón</a:t>
          </a:r>
          <a:r>
            <a:rPr lang="es-CO" sz="1200" kern="1200" dirty="0">
              <a:solidFill>
                <a:schemeClr val="tx1"/>
              </a:solidFill>
            </a:rPr>
            <a:t>, </a:t>
          </a:r>
          <a:r>
            <a:rPr lang="es-CO" sz="1200" kern="1200" dirty="0" smtClean="0">
              <a:solidFill>
                <a:schemeClr val="tx1"/>
              </a:solidFill>
            </a:rPr>
            <a:t>Germán Rozo </a:t>
          </a:r>
          <a:r>
            <a:rPr lang="es-CO" sz="1200" kern="1200" dirty="0">
              <a:solidFill>
                <a:schemeClr val="tx1"/>
              </a:solidFill>
            </a:rPr>
            <a:t>y </a:t>
          </a:r>
          <a:r>
            <a:rPr lang="es-CO" sz="1200" kern="1200" dirty="0" err="1" smtClean="0">
              <a:solidFill>
                <a:schemeClr val="tx1"/>
              </a:solidFill>
            </a:rPr>
            <a:t>Betsy</a:t>
          </a:r>
          <a:r>
            <a:rPr lang="es-CO" sz="1200" kern="1200" dirty="0" smtClean="0">
              <a:solidFill>
                <a:schemeClr val="tx1"/>
              </a:solidFill>
            </a:rPr>
            <a:t> Pérez</a:t>
          </a:r>
          <a:r>
            <a:rPr lang="es-CO" sz="1200" kern="1200" dirty="0">
              <a:solidFill>
                <a:schemeClr val="tx1"/>
              </a:solidFill>
            </a:rPr>
            <a:t>.</a:t>
          </a:r>
        </a:p>
      </dsp:txBody>
      <dsp:txXfrm>
        <a:off x="229935" y="1340296"/>
        <a:ext cx="2893124" cy="497584"/>
      </dsp:txXfrm>
    </dsp:sp>
    <dsp:sp modelId="{784B4236-ACBF-4F14-8EAD-C069DEADFD79}">
      <dsp:nvSpPr>
        <dsp:cNvPr id="0" name=""/>
        <dsp:cNvSpPr/>
      </dsp:nvSpPr>
      <dsp:spPr>
        <a:xfrm>
          <a:off x="180398" y="1887900"/>
          <a:ext cx="2958156" cy="141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kern="1200" dirty="0">
              <a:solidFill>
                <a:schemeClr val="tx1"/>
              </a:solidFill>
            </a:rPr>
            <a:t>Entidad: </a:t>
          </a:r>
          <a:r>
            <a:rPr lang="es-CO" sz="1200" b="0" kern="1200" dirty="0" err="1">
              <a:solidFill>
                <a:schemeClr val="tx1"/>
              </a:solidFill>
            </a:rPr>
            <a:t>Mintrabajo</a:t>
          </a:r>
          <a:r>
            <a:rPr lang="es-CO" sz="1200" b="0" kern="1200" dirty="0">
              <a:solidFill>
                <a:schemeClr val="tx1"/>
              </a:solidFill>
            </a:rPr>
            <a:t>, </a:t>
          </a:r>
          <a:r>
            <a:rPr lang="es-CO" sz="1200" b="0" kern="1200" dirty="0" err="1">
              <a:solidFill>
                <a:schemeClr val="tx1"/>
              </a:solidFill>
            </a:rPr>
            <a:t>Minvivienda,Mindeporte</a:t>
          </a:r>
          <a:r>
            <a:rPr lang="es-CO" sz="1200" b="0" kern="1200" dirty="0">
              <a:solidFill>
                <a:schemeClr val="tx1"/>
              </a:solidFill>
            </a:rPr>
            <a:t>, Minsalud, </a:t>
          </a:r>
          <a:r>
            <a:rPr lang="es-CO" sz="1200" b="0" kern="1200" dirty="0" err="1">
              <a:solidFill>
                <a:schemeClr val="tx1"/>
              </a:solidFill>
            </a:rPr>
            <a:t>Minhacienda</a:t>
          </a:r>
          <a:r>
            <a:rPr lang="es-CO" sz="1200" b="0" kern="1200" dirty="0">
              <a:solidFill>
                <a:schemeClr val="tx1"/>
              </a:solidFill>
            </a:rPr>
            <a:t>, Supersalud, INS, UGPP, DAFP, Sena, </a:t>
          </a:r>
          <a:r>
            <a:rPr lang="es-CO" sz="1200" b="0" kern="1200" dirty="0" err="1">
              <a:solidFill>
                <a:schemeClr val="tx1"/>
              </a:solidFill>
            </a:rPr>
            <a:t>Supersubsidio</a:t>
          </a:r>
          <a:r>
            <a:rPr lang="es-CO" sz="1200" b="0" kern="1200" dirty="0">
              <a:solidFill>
                <a:schemeClr val="tx1"/>
              </a:solidFill>
            </a:rPr>
            <a:t>, Colpensiones, Supersolidaria, ICBF, DPS, Medicina Legal – Informe Presupuestal</a:t>
          </a:r>
        </a:p>
      </dsp:txBody>
      <dsp:txXfrm>
        <a:off x="221853" y="1929355"/>
        <a:ext cx="2875246" cy="1332483"/>
      </dsp:txXfrm>
    </dsp:sp>
    <dsp:sp modelId="{496E71C6-8D77-4039-BF69-16503EB5AE3D}">
      <dsp:nvSpPr>
        <dsp:cNvPr id="0" name=""/>
        <dsp:cNvSpPr/>
      </dsp:nvSpPr>
      <dsp:spPr>
        <a:xfrm>
          <a:off x="3558498" y="0"/>
          <a:ext cx="3309047" cy="40322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017</a:t>
          </a:r>
          <a:endParaRPr lang="es-CO" sz="1400" kern="1200" dirty="0"/>
        </a:p>
      </dsp:txBody>
      <dsp:txXfrm>
        <a:off x="3558498" y="0"/>
        <a:ext cx="3309047" cy="1209680"/>
      </dsp:txXfrm>
    </dsp:sp>
    <dsp:sp modelId="{8ABF78C0-F3E6-496F-B3D0-BA1311126592}">
      <dsp:nvSpPr>
        <dsp:cNvPr id="0" name=""/>
        <dsp:cNvSpPr/>
      </dsp:nvSpPr>
      <dsp:spPr>
        <a:xfrm>
          <a:off x="3877332" y="770649"/>
          <a:ext cx="2647237" cy="407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b="0" kern="1200" dirty="0">
              <a:solidFill>
                <a:schemeClr val="tx1"/>
              </a:solidFill>
            </a:rPr>
            <a:t>26/09/2023</a:t>
          </a:r>
        </a:p>
      </dsp:txBody>
      <dsp:txXfrm>
        <a:off x="3889277" y="782594"/>
        <a:ext cx="2623347" cy="383927"/>
      </dsp:txXfrm>
    </dsp:sp>
    <dsp:sp modelId="{70D07DC6-581D-456C-B708-AD97F13D5BFC}">
      <dsp:nvSpPr>
        <dsp:cNvPr id="0" name=""/>
        <dsp:cNvSpPr/>
      </dsp:nvSpPr>
      <dsp:spPr>
        <a:xfrm>
          <a:off x="3877332" y="1198382"/>
          <a:ext cx="2647237" cy="1098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a:solidFill>
                <a:schemeClr val="tx1"/>
              </a:solidFill>
            </a:rPr>
            <a:t>Autores: </a:t>
          </a:r>
          <a:r>
            <a:rPr lang="es-CO" sz="1200" kern="1200" dirty="0" err="1">
              <a:solidFill>
                <a:schemeClr val="tx1"/>
              </a:solidFill>
            </a:rPr>
            <a:t>Leider</a:t>
          </a:r>
          <a:r>
            <a:rPr lang="es-CO" sz="1200" kern="1200" dirty="0">
              <a:solidFill>
                <a:schemeClr val="tx1"/>
              </a:solidFill>
            </a:rPr>
            <a:t> Vásquez, </a:t>
          </a:r>
          <a:r>
            <a:rPr lang="es-CO" sz="1200" kern="1200" dirty="0" err="1">
              <a:solidFill>
                <a:schemeClr val="tx1"/>
              </a:solidFill>
            </a:rPr>
            <a:t>Hector</a:t>
          </a:r>
          <a:r>
            <a:rPr lang="es-CO" sz="1200" kern="1200" dirty="0">
              <a:solidFill>
                <a:schemeClr val="tx1"/>
              </a:solidFill>
            </a:rPr>
            <a:t> Chaparro, Germán Rozo, Gerardo Yepes, Jorge Quevedo, Juan Londoño, </a:t>
          </a:r>
          <a:r>
            <a:rPr lang="es-CO" sz="1200" kern="1200" dirty="0" err="1">
              <a:solidFill>
                <a:schemeClr val="tx1"/>
              </a:solidFill>
            </a:rPr>
            <a:t>Victor</a:t>
          </a:r>
          <a:r>
            <a:rPr lang="es-CO" sz="1200" kern="1200" dirty="0">
              <a:solidFill>
                <a:schemeClr val="tx1"/>
              </a:solidFill>
            </a:rPr>
            <a:t> Salcedo, Alfredo Mondragón.</a:t>
          </a:r>
        </a:p>
      </dsp:txBody>
      <dsp:txXfrm>
        <a:off x="3909519" y="1230569"/>
        <a:ext cx="2582863" cy="1034584"/>
      </dsp:txXfrm>
    </dsp:sp>
    <dsp:sp modelId="{C50BA33D-7981-4B75-B500-02BD733DA5DD}">
      <dsp:nvSpPr>
        <dsp:cNvPr id="0" name=""/>
        <dsp:cNvSpPr/>
      </dsp:nvSpPr>
      <dsp:spPr>
        <a:xfrm>
          <a:off x="3877332" y="2370687"/>
          <a:ext cx="2647237" cy="847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a:solidFill>
                <a:schemeClr val="tx1"/>
              </a:solidFill>
            </a:rPr>
            <a:t>Entidad: DAFP, ESAP, CNSC – Gestión del Talento Humano, Contratación e Implementación SIGEP</a:t>
          </a:r>
          <a:r>
            <a:rPr lang="es-CO" sz="1400" kern="1200" dirty="0">
              <a:solidFill>
                <a:schemeClr val="tx1"/>
              </a:solidFill>
            </a:rPr>
            <a:t>.</a:t>
          </a:r>
        </a:p>
      </dsp:txBody>
      <dsp:txXfrm>
        <a:off x="3902152" y="2395507"/>
        <a:ext cx="2597597" cy="797765"/>
      </dsp:txXfrm>
    </dsp:sp>
    <dsp:sp modelId="{1798176E-722D-4F90-AC31-8C5D202763A2}">
      <dsp:nvSpPr>
        <dsp:cNvPr id="0" name=""/>
        <dsp:cNvSpPr/>
      </dsp:nvSpPr>
      <dsp:spPr>
        <a:xfrm>
          <a:off x="7115724" y="0"/>
          <a:ext cx="3309047" cy="40322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Proposición 026</a:t>
          </a:r>
          <a:endParaRPr lang="es-CO" sz="1400" kern="1200" dirty="0"/>
        </a:p>
      </dsp:txBody>
      <dsp:txXfrm>
        <a:off x="7115724" y="0"/>
        <a:ext cx="3309047" cy="1209680"/>
      </dsp:txXfrm>
    </dsp:sp>
    <dsp:sp modelId="{A1A64137-6B09-4E65-85EA-AE466E4F3A3E}">
      <dsp:nvSpPr>
        <dsp:cNvPr id="0" name=""/>
        <dsp:cNvSpPr/>
      </dsp:nvSpPr>
      <dsp:spPr>
        <a:xfrm>
          <a:off x="7434981" y="743974"/>
          <a:ext cx="2677522" cy="575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a:solidFill>
                <a:schemeClr val="tx1"/>
              </a:solidFill>
            </a:rPr>
            <a:t>29/11/2023</a:t>
          </a:r>
        </a:p>
      </dsp:txBody>
      <dsp:txXfrm>
        <a:off x="7451850" y="760843"/>
        <a:ext cx="2643784" cy="542222"/>
      </dsp:txXfrm>
    </dsp:sp>
    <dsp:sp modelId="{C0029C19-0A7E-48E4-830F-0D15E8F0DF24}">
      <dsp:nvSpPr>
        <dsp:cNvPr id="0" name=""/>
        <dsp:cNvSpPr/>
      </dsp:nvSpPr>
      <dsp:spPr>
        <a:xfrm>
          <a:off x="7395895" y="1381560"/>
          <a:ext cx="2723399" cy="885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a:solidFill>
                <a:schemeClr val="tx1"/>
              </a:solidFill>
            </a:rPr>
            <a:t>Autores: Germán Rozo, Hugo </a:t>
          </a:r>
          <a:r>
            <a:rPr lang="es-CO" sz="1400" kern="1200" dirty="0" smtClean="0">
              <a:solidFill>
                <a:schemeClr val="tx1"/>
              </a:solidFill>
            </a:rPr>
            <a:t>Archila.</a:t>
          </a:r>
          <a:endParaRPr lang="es-CO" sz="1400" kern="1200" dirty="0">
            <a:solidFill>
              <a:schemeClr val="tx1"/>
            </a:solidFill>
          </a:endParaRPr>
        </a:p>
      </dsp:txBody>
      <dsp:txXfrm>
        <a:off x="7421833" y="1407498"/>
        <a:ext cx="2671523" cy="833726"/>
      </dsp:txXfrm>
    </dsp:sp>
    <dsp:sp modelId="{136255AB-30B0-449D-96BC-13E557476208}">
      <dsp:nvSpPr>
        <dsp:cNvPr id="0" name=""/>
        <dsp:cNvSpPr/>
      </dsp:nvSpPr>
      <dsp:spPr>
        <a:xfrm>
          <a:off x="7351130" y="2302442"/>
          <a:ext cx="2741664" cy="885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a:solidFill>
                <a:schemeClr val="tx1"/>
              </a:solidFill>
            </a:rPr>
            <a:t>Entidad: SENA – Servicios Tecnológicos</a:t>
          </a:r>
        </a:p>
      </dsp:txBody>
      <dsp:txXfrm>
        <a:off x="7377068" y="2328380"/>
        <a:ext cx="2689788" cy="833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4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84504" cy="163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84504" cy="1634664"/>
      </dsp:txXfrm>
    </dsp:sp>
    <dsp:sp modelId="{02B088DB-82FE-41F7-9B00-A2DC6020BE5A}">
      <dsp:nvSpPr>
        <dsp:cNvPr id="0" name=""/>
        <dsp:cNvSpPr/>
      </dsp:nvSpPr>
      <dsp:spPr>
        <a:xfrm>
          <a:off x="305841" y="15404"/>
          <a:ext cx="1116678" cy="30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007 de 2023</a:t>
          </a:r>
        </a:p>
      </dsp:txBody>
      <dsp:txXfrm>
        <a:off x="305841" y="15404"/>
        <a:ext cx="1116678" cy="308095"/>
      </dsp:txXfrm>
    </dsp:sp>
    <dsp:sp modelId="{F73EF6EE-1010-4EAA-9633-B77224DCC30A}">
      <dsp:nvSpPr>
        <dsp:cNvPr id="0" name=""/>
        <dsp:cNvSpPr/>
      </dsp:nvSpPr>
      <dsp:spPr>
        <a:xfrm>
          <a:off x="284503" y="323500"/>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AB163-4C99-45DD-8FB3-43D93ED0FA1D}">
      <dsp:nvSpPr>
        <dsp:cNvPr id="0" name=""/>
        <dsp:cNvSpPr/>
      </dsp:nvSpPr>
      <dsp:spPr>
        <a:xfrm>
          <a:off x="305841" y="338905"/>
          <a:ext cx="1116678" cy="30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070 de 2023</a:t>
          </a:r>
        </a:p>
      </dsp:txBody>
      <dsp:txXfrm>
        <a:off x="305841" y="338905"/>
        <a:ext cx="1116678" cy="308095"/>
      </dsp:txXfrm>
    </dsp:sp>
    <dsp:sp modelId="{678D859D-6BD2-4580-82E8-7D68B0AE9363}">
      <dsp:nvSpPr>
        <dsp:cNvPr id="0" name=""/>
        <dsp:cNvSpPr/>
      </dsp:nvSpPr>
      <dsp:spPr>
        <a:xfrm>
          <a:off x="284503" y="647001"/>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28E90-B9F2-44F6-928F-0EB88135E201}">
      <dsp:nvSpPr>
        <dsp:cNvPr id="0" name=""/>
        <dsp:cNvSpPr/>
      </dsp:nvSpPr>
      <dsp:spPr>
        <a:xfrm>
          <a:off x="305841" y="662406"/>
          <a:ext cx="1116678" cy="30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128 de 2023</a:t>
          </a:r>
        </a:p>
      </dsp:txBody>
      <dsp:txXfrm>
        <a:off x="305841" y="662406"/>
        <a:ext cx="1116678" cy="308095"/>
      </dsp:txXfrm>
    </dsp:sp>
    <dsp:sp modelId="{AAB3E84C-AA95-4183-9D40-0289FD8C5F3F}">
      <dsp:nvSpPr>
        <dsp:cNvPr id="0" name=""/>
        <dsp:cNvSpPr/>
      </dsp:nvSpPr>
      <dsp:spPr>
        <a:xfrm>
          <a:off x="284503" y="970501"/>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11FFEF-4996-4890-B10E-C22368169815}">
      <dsp:nvSpPr>
        <dsp:cNvPr id="0" name=""/>
        <dsp:cNvSpPr/>
      </dsp:nvSpPr>
      <dsp:spPr>
        <a:xfrm>
          <a:off x="305841" y="985906"/>
          <a:ext cx="1116678" cy="30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305841" y="985906"/>
        <a:ext cx="1116678" cy="308095"/>
      </dsp:txXfrm>
    </dsp:sp>
    <dsp:sp modelId="{D1A4C85F-D038-4071-B005-CE07A079454E}">
      <dsp:nvSpPr>
        <dsp:cNvPr id="0" name=""/>
        <dsp:cNvSpPr/>
      </dsp:nvSpPr>
      <dsp:spPr>
        <a:xfrm>
          <a:off x="284503" y="1294002"/>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4E9CFE-3B5E-4FE0-9D44-AFC5BA017550}">
      <dsp:nvSpPr>
        <dsp:cNvPr id="0" name=""/>
        <dsp:cNvSpPr/>
      </dsp:nvSpPr>
      <dsp:spPr>
        <a:xfrm>
          <a:off x="305841" y="1309407"/>
          <a:ext cx="1116678" cy="30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305841" y="1309407"/>
        <a:ext cx="1116678" cy="308095"/>
      </dsp:txXfrm>
    </dsp:sp>
    <dsp:sp modelId="{C96880E8-3150-4AED-B397-C1BEF572736B}">
      <dsp:nvSpPr>
        <dsp:cNvPr id="0" name=""/>
        <dsp:cNvSpPr/>
      </dsp:nvSpPr>
      <dsp:spPr>
        <a:xfrm>
          <a:off x="284503" y="1617503"/>
          <a:ext cx="11380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flipV="1">
          <a:off x="0" y="1360"/>
          <a:ext cx="80724" cy="1060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solidFill>
                <a:schemeClr val="bg1"/>
              </a:solidFill>
            </a:rPr>
            <a:t>V</a:t>
          </a:r>
        </a:p>
      </dsp:txBody>
      <dsp:txXfrm rot="10800000">
        <a:off x="0" y="1360"/>
        <a:ext cx="80724" cy="1060851"/>
      </dsp:txXfrm>
    </dsp:sp>
    <dsp:sp modelId="{02B088DB-82FE-41F7-9B00-A2DC6020BE5A}">
      <dsp:nvSpPr>
        <dsp:cNvPr id="0" name=""/>
        <dsp:cNvSpPr/>
      </dsp:nvSpPr>
      <dsp:spPr>
        <a:xfrm>
          <a:off x="97847" y="1942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325 de 2022</a:t>
          </a:r>
        </a:p>
      </dsp:txBody>
      <dsp:txXfrm>
        <a:off x="97847" y="19421"/>
        <a:ext cx="896081" cy="361223"/>
      </dsp:txXfrm>
    </dsp:sp>
    <dsp:sp modelId="{F73EF6EE-1010-4EAA-9633-B77224DCC30A}">
      <dsp:nvSpPr>
        <dsp:cNvPr id="0" name=""/>
        <dsp:cNvSpPr/>
      </dsp:nvSpPr>
      <dsp:spPr>
        <a:xfrm>
          <a:off x="80724" y="38064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97847" y="398706"/>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205 de 2023</a:t>
          </a:r>
        </a:p>
      </dsp:txBody>
      <dsp:txXfrm>
        <a:off x="97847" y="398706"/>
        <a:ext cx="896081" cy="361223"/>
      </dsp:txXfrm>
    </dsp:sp>
    <dsp:sp modelId="{842C3EF9-3F53-4554-BA31-F322FCCBD6C7}">
      <dsp:nvSpPr>
        <dsp:cNvPr id="0" name=""/>
        <dsp:cNvSpPr/>
      </dsp:nvSpPr>
      <dsp:spPr>
        <a:xfrm>
          <a:off x="80724" y="75992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97847" y="777991"/>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346 de 2023</a:t>
          </a:r>
        </a:p>
      </dsp:txBody>
      <dsp:txXfrm>
        <a:off x="97847" y="777991"/>
        <a:ext cx="896081" cy="361223"/>
      </dsp:txXfrm>
    </dsp:sp>
    <dsp:sp modelId="{2FABD7FC-4D54-4D60-BA34-E589D31B7156}">
      <dsp:nvSpPr>
        <dsp:cNvPr id="0" name=""/>
        <dsp:cNvSpPr/>
      </dsp:nvSpPr>
      <dsp:spPr>
        <a:xfrm>
          <a:off x="80724" y="1139214"/>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97847" y="1157275"/>
          <a:ext cx="896081" cy="3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424 de 2023</a:t>
          </a:r>
        </a:p>
      </dsp:txBody>
      <dsp:txXfrm>
        <a:off x="97847" y="1157275"/>
        <a:ext cx="896081" cy="361223"/>
      </dsp:txXfrm>
    </dsp:sp>
    <dsp:sp modelId="{3EBEEBC2-574F-4BF3-8D68-94989B9FB02D}">
      <dsp:nvSpPr>
        <dsp:cNvPr id="0" name=""/>
        <dsp:cNvSpPr/>
      </dsp:nvSpPr>
      <dsp:spPr>
        <a:xfrm>
          <a:off x="80724" y="1518499"/>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346 de 2023</a:t>
          </a:r>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157045"/>
        <a:ext cx="896081" cy="361576"/>
      </dsp:txXfrm>
    </dsp:sp>
    <dsp:sp modelId="{3EBEEBC2-574F-4BF3-8D68-94989B9FB02D}">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204 de 2023</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311 de 2023</a:t>
          </a:r>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331 de 2023</a:t>
          </a:r>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433 de 2023</a:t>
          </a:r>
        </a:p>
      </dsp:txBody>
      <dsp:txXfrm>
        <a:off x="245423" y="1157045"/>
        <a:ext cx="896081" cy="361576"/>
      </dsp:txXfrm>
    </dsp:sp>
    <dsp:sp modelId="{3EBEEBC2-574F-4BF3-8D68-94989B9FB02D}">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583-33A7-447A-8F0F-B69FDF1424DF}">
      <dsp:nvSpPr>
        <dsp:cNvPr id="0" name=""/>
        <dsp:cNvSpPr/>
      </dsp:nvSpPr>
      <dsp:spPr>
        <a:xfrm>
          <a:off x="0" y="0"/>
          <a:ext cx="1141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D6434-45E0-4E4E-8926-4990EEDCDE72}">
      <dsp:nvSpPr>
        <dsp:cNvPr id="0" name=""/>
        <dsp:cNvSpPr/>
      </dsp:nvSpPr>
      <dsp:spPr>
        <a:xfrm>
          <a:off x="0" y="0"/>
          <a:ext cx="228301" cy="153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CO" sz="1200" kern="1200" dirty="0"/>
        </a:p>
      </dsp:txBody>
      <dsp:txXfrm>
        <a:off x="0" y="0"/>
        <a:ext cx="228301" cy="1537921"/>
      </dsp:txXfrm>
    </dsp:sp>
    <dsp:sp modelId="{02B088DB-82FE-41F7-9B00-A2DC6020BE5A}">
      <dsp:nvSpPr>
        <dsp:cNvPr id="0" name=""/>
        <dsp:cNvSpPr/>
      </dsp:nvSpPr>
      <dsp:spPr>
        <a:xfrm>
          <a:off x="245423" y="18078"/>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327 de 2022</a:t>
          </a:r>
        </a:p>
      </dsp:txBody>
      <dsp:txXfrm>
        <a:off x="245423" y="18078"/>
        <a:ext cx="896081" cy="361576"/>
      </dsp:txXfrm>
    </dsp:sp>
    <dsp:sp modelId="{F73EF6EE-1010-4EAA-9633-B77224DCC30A}">
      <dsp:nvSpPr>
        <dsp:cNvPr id="0" name=""/>
        <dsp:cNvSpPr/>
      </dsp:nvSpPr>
      <dsp:spPr>
        <a:xfrm>
          <a:off x="228301" y="379655"/>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0A5C8-19A5-4468-AE82-0AA342691529}">
      <dsp:nvSpPr>
        <dsp:cNvPr id="0" name=""/>
        <dsp:cNvSpPr/>
      </dsp:nvSpPr>
      <dsp:spPr>
        <a:xfrm>
          <a:off x="245423" y="397734"/>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014 de 2023</a:t>
          </a:r>
        </a:p>
      </dsp:txBody>
      <dsp:txXfrm>
        <a:off x="245423" y="397734"/>
        <a:ext cx="896081" cy="361576"/>
      </dsp:txXfrm>
    </dsp:sp>
    <dsp:sp modelId="{842C3EF9-3F53-4554-BA31-F322FCCBD6C7}">
      <dsp:nvSpPr>
        <dsp:cNvPr id="0" name=""/>
        <dsp:cNvSpPr/>
      </dsp:nvSpPr>
      <dsp:spPr>
        <a:xfrm>
          <a:off x="228301" y="759310"/>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7926-99AD-40E8-BD93-6944C3041171}">
      <dsp:nvSpPr>
        <dsp:cNvPr id="0" name=""/>
        <dsp:cNvSpPr/>
      </dsp:nvSpPr>
      <dsp:spPr>
        <a:xfrm>
          <a:off x="245423" y="777389"/>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037 de 2023</a:t>
          </a:r>
        </a:p>
      </dsp:txBody>
      <dsp:txXfrm>
        <a:off x="245423" y="777389"/>
        <a:ext cx="896081" cy="361576"/>
      </dsp:txXfrm>
    </dsp:sp>
    <dsp:sp modelId="{2FABD7FC-4D54-4D60-BA34-E589D31B7156}">
      <dsp:nvSpPr>
        <dsp:cNvPr id="0" name=""/>
        <dsp:cNvSpPr/>
      </dsp:nvSpPr>
      <dsp:spPr>
        <a:xfrm>
          <a:off x="228301" y="1138966"/>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EEBD-4335-4A0E-8B2D-F7E2A036E270}">
      <dsp:nvSpPr>
        <dsp:cNvPr id="0" name=""/>
        <dsp:cNvSpPr/>
      </dsp:nvSpPr>
      <dsp:spPr>
        <a:xfrm>
          <a:off x="245423" y="1157045"/>
          <a:ext cx="896081" cy="3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a:t>189 de 2023</a:t>
          </a:r>
        </a:p>
      </dsp:txBody>
      <dsp:txXfrm>
        <a:off x="245423" y="1157045"/>
        <a:ext cx="896081" cy="361576"/>
      </dsp:txXfrm>
    </dsp:sp>
    <dsp:sp modelId="{3EBEEBC2-574F-4BF3-8D68-94989B9FB02D}">
      <dsp:nvSpPr>
        <dsp:cNvPr id="0" name=""/>
        <dsp:cNvSpPr/>
      </dsp:nvSpPr>
      <dsp:spPr>
        <a:xfrm>
          <a:off x="228301" y="1518621"/>
          <a:ext cx="913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D7B2B-B626-41F9-ADD0-ACEEA4DC05FC}" type="datetimeFigureOut">
              <a:rPr lang="es-CO" smtClean="0"/>
              <a:t>25/06/2024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57B5-DADB-4713-961D-B0EB531EE619}" type="slidenum">
              <a:rPr lang="es-CO" smtClean="0"/>
              <a:t>‹Nº›</a:t>
            </a:fld>
            <a:endParaRPr lang="es-CO"/>
          </a:p>
        </p:txBody>
      </p:sp>
    </p:spTree>
    <p:extLst>
      <p:ext uri="{BB962C8B-B14F-4D97-AF65-F5344CB8AC3E}">
        <p14:creationId xmlns:p14="http://schemas.microsoft.com/office/powerpoint/2010/main" val="326858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32</a:t>
            </a:fld>
            <a:endParaRPr lang="es-CO"/>
          </a:p>
        </p:txBody>
      </p:sp>
    </p:spTree>
    <p:extLst>
      <p:ext uri="{BB962C8B-B14F-4D97-AF65-F5344CB8AC3E}">
        <p14:creationId xmlns:p14="http://schemas.microsoft.com/office/powerpoint/2010/main" val="45052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42</a:t>
            </a:fld>
            <a:endParaRPr lang="es-CO"/>
          </a:p>
        </p:txBody>
      </p:sp>
    </p:spTree>
    <p:extLst>
      <p:ext uri="{BB962C8B-B14F-4D97-AF65-F5344CB8AC3E}">
        <p14:creationId xmlns:p14="http://schemas.microsoft.com/office/powerpoint/2010/main" val="377203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33</a:t>
            </a:fld>
            <a:endParaRPr lang="es-CO"/>
          </a:p>
        </p:txBody>
      </p:sp>
    </p:spTree>
    <p:extLst>
      <p:ext uri="{BB962C8B-B14F-4D97-AF65-F5344CB8AC3E}">
        <p14:creationId xmlns:p14="http://schemas.microsoft.com/office/powerpoint/2010/main" val="219573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34</a:t>
            </a:fld>
            <a:endParaRPr lang="es-CO"/>
          </a:p>
        </p:txBody>
      </p:sp>
    </p:spTree>
    <p:extLst>
      <p:ext uri="{BB962C8B-B14F-4D97-AF65-F5344CB8AC3E}">
        <p14:creationId xmlns:p14="http://schemas.microsoft.com/office/powerpoint/2010/main" val="306929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35</a:t>
            </a:fld>
            <a:endParaRPr lang="es-CO"/>
          </a:p>
        </p:txBody>
      </p:sp>
    </p:spTree>
    <p:extLst>
      <p:ext uri="{BB962C8B-B14F-4D97-AF65-F5344CB8AC3E}">
        <p14:creationId xmlns:p14="http://schemas.microsoft.com/office/powerpoint/2010/main" val="109767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36</a:t>
            </a:fld>
            <a:endParaRPr lang="es-CO"/>
          </a:p>
        </p:txBody>
      </p:sp>
    </p:spTree>
    <p:extLst>
      <p:ext uri="{BB962C8B-B14F-4D97-AF65-F5344CB8AC3E}">
        <p14:creationId xmlns:p14="http://schemas.microsoft.com/office/powerpoint/2010/main" val="178820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37</a:t>
            </a:fld>
            <a:endParaRPr lang="es-CO"/>
          </a:p>
        </p:txBody>
      </p:sp>
    </p:spTree>
    <p:extLst>
      <p:ext uri="{BB962C8B-B14F-4D97-AF65-F5344CB8AC3E}">
        <p14:creationId xmlns:p14="http://schemas.microsoft.com/office/powerpoint/2010/main" val="81162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39</a:t>
            </a:fld>
            <a:endParaRPr lang="es-CO"/>
          </a:p>
        </p:txBody>
      </p:sp>
    </p:spTree>
    <p:extLst>
      <p:ext uri="{BB962C8B-B14F-4D97-AF65-F5344CB8AC3E}">
        <p14:creationId xmlns:p14="http://schemas.microsoft.com/office/powerpoint/2010/main" val="38877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40</a:t>
            </a:fld>
            <a:endParaRPr lang="es-CO"/>
          </a:p>
        </p:txBody>
      </p:sp>
    </p:spTree>
    <p:extLst>
      <p:ext uri="{BB962C8B-B14F-4D97-AF65-F5344CB8AC3E}">
        <p14:creationId xmlns:p14="http://schemas.microsoft.com/office/powerpoint/2010/main" val="8922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9157B5-DADB-4713-961D-B0EB531EE619}" type="slidenum">
              <a:rPr lang="es-CO" smtClean="0"/>
              <a:t>41</a:t>
            </a:fld>
            <a:endParaRPr lang="es-CO"/>
          </a:p>
        </p:txBody>
      </p:sp>
    </p:spTree>
    <p:extLst>
      <p:ext uri="{BB962C8B-B14F-4D97-AF65-F5344CB8AC3E}">
        <p14:creationId xmlns:p14="http://schemas.microsoft.com/office/powerpoint/2010/main" val="153341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B004A3CD-FD64-4DC7-AF1E-DAA23DABEE1B}" type="datetimeFigureOut">
              <a:rPr lang="es-CO" smtClean="0"/>
              <a:t>25/06/2024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273147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067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004A3CD-FD64-4DC7-AF1E-DAA23DABEE1B}" type="datetimeFigureOut">
              <a:rPr lang="es-CO" smtClean="0"/>
              <a:t>25/06/2024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236274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B004A3CD-FD64-4DC7-AF1E-DAA23DABEE1B}" type="datetimeFigureOut">
              <a:rPr lang="es-CO" smtClean="0"/>
              <a:t>25/06/2024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337246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F187BD2-A6EB-325C-F2BC-221A20FB89BD}"/>
              </a:ext>
            </a:extLst>
          </p:cNvPr>
          <p:cNvSpPr>
            <a:spLocks noGrp="1"/>
          </p:cNvSpPr>
          <p:nvPr>
            <p:ph type="dt" sz="half" idx="10"/>
          </p:nvPr>
        </p:nvSpPr>
        <p:spPr/>
        <p:txBody>
          <a:bodyPr/>
          <a:lstStyle/>
          <a:p>
            <a:r>
              <a:rPr lang="es-CO"/>
              <a:t>22/06/2024</a:t>
            </a:r>
            <a:endParaRPr lang="es-CO" dirty="0"/>
          </a:p>
        </p:txBody>
      </p:sp>
      <p:sp>
        <p:nvSpPr>
          <p:cNvPr id="4" name="Marcador de pie de página 3">
            <a:extLst>
              <a:ext uri="{FF2B5EF4-FFF2-40B4-BE49-F238E27FC236}">
                <a16:creationId xmlns:a16="http://schemas.microsoft.com/office/drawing/2014/main" id="{650813DD-83FE-2A92-F5BB-C74C5D823110}"/>
              </a:ext>
            </a:extLst>
          </p:cNvPr>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1245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067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004A3CD-FD64-4DC7-AF1E-DAA23DABEE1B}" type="datetimeFigureOut">
              <a:rPr lang="es-CO" smtClean="0"/>
              <a:t>25/06/2024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360260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004A3CD-FD64-4DC7-AF1E-DAA23DABEE1B}" type="datetimeFigureOut">
              <a:rPr lang="es-CO" smtClean="0"/>
              <a:t>25/06/2024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163420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067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B004A3CD-FD64-4DC7-AF1E-DAA23DABEE1B}" type="datetimeFigureOut">
              <a:rPr lang="es-CO" smtClean="0"/>
              <a:t>25/06/2024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161374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004A3CD-FD64-4DC7-AF1E-DAA23DABEE1B}" type="datetimeFigureOut">
              <a:rPr lang="es-CO" smtClean="0"/>
              <a:t>25/06/2024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420118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0675"/>
            <a:ext cx="105156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B004A3CD-FD64-4DC7-AF1E-DAA23DABEE1B}" type="datetimeFigureOut">
              <a:rPr lang="es-CO" smtClean="0"/>
              <a:t>25/06/2024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415551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04A3CD-FD64-4DC7-AF1E-DAA23DABEE1B}" type="datetimeFigureOut">
              <a:rPr lang="es-CO" smtClean="0"/>
              <a:t>25/06/2024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75193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004A3CD-FD64-4DC7-AF1E-DAA23DABEE1B}" type="datetimeFigureOut">
              <a:rPr lang="es-CO" smtClean="0"/>
              <a:t>25/06/2024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236726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004A3CD-FD64-4DC7-AF1E-DAA23DABEE1B}" type="datetimeFigureOut">
              <a:rPr lang="es-CO" smtClean="0"/>
              <a:t>25/06/2024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14414A84-8460-4367-B84F-DB1C303A241B}" type="slidenum">
              <a:rPr lang="es-CO" smtClean="0"/>
              <a:t>‹Nº›</a:t>
            </a:fld>
            <a:endParaRPr lang="es-CO"/>
          </a:p>
        </p:txBody>
      </p:sp>
    </p:spTree>
    <p:extLst>
      <p:ext uri="{BB962C8B-B14F-4D97-AF65-F5344CB8AC3E}">
        <p14:creationId xmlns:p14="http://schemas.microsoft.com/office/powerpoint/2010/main" val="25434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9263109" y="638968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CO" dirty="0"/>
              <a:t>22/06/2024</a:t>
            </a:r>
          </a:p>
        </p:txBody>
      </p:sp>
      <p:sp>
        <p:nvSpPr>
          <p:cNvPr id="5" name="Marcador de pie de página 4"/>
          <p:cNvSpPr>
            <a:spLocks noGrp="1"/>
          </p:cNvSpPr>
          <p:nvPr>
            <p:ph type="ftr" sz="quarter" idx="3"/>
          </p:nvPr>
        </p:nvSpPr>
        <p:spPr>
          <a:xfrm>
            <a:off x="3656861" y="94996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pic>
        <p:nvPicPr>
          <p:cNvPr id="1026" name="Picture 2" descr="Home">
            <a:extLst>
              <a:ext uri="{FF2B5EF4-FFF2-40B4-BE49-F238E27FC236}">
                <a16:creationId xmlns:a16="http://schemas.microsoft.com/office/drawing/2014/main" id="{39A522AE-7D30-75CF-762B-AEA1636952D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90137" y="14696"/>
            <a:ext cx="3964667" cy="1170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tcamara">
            <a:extLst>
              <a:ext uri="{FF2B5EF4-FFF2-40B4-BE49-F238E27FC236}">
                <a16:creationId xmlns:a16="http://schemas.microsoft.com/office/drawing/2014/main" id="{A6EEF687-33FE-8BBC-FF62-2F36583C31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15207" y="6245618"/>
            <a:ext cx="19145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2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jpe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diagramData" Target="../diagrams/data8.xml"/><Relationship Id="rId18" Type="http://schemas.openxmlformats.org/officeDocument/2006/relationships/image" Target="../media/image8.jpeg"/><Relationship Id="rId26" Type="http://schemas.openxmlformats.org/officeDocument/2006/relationships/diagramQuickStyle" Target="../diagrams/quickStyle10.xml"/><Relationship Id="rId3" Type="http://schemas.openxmlformats.org/officeDocument/2006/relationships/diagramLayout" Target="../diagrams/layout6.xml"/><Relationship Id="rId21" Type="http://schemas.openxmlformats.org/officeDocument/2006/relationships/diagramQuickStyle" Target="../diagrams/quickStyle9.xml"/><Relationship Id="rId7" Type="http://schemas.openxmlformats.org/officeDocument/2006/relationships/image" Target="../media/image7.jpeg"/><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Layout" Target="../diagrams/layout10.xml"/><Relationship Id="rId33" Type="http://schemas.microsoft.com/office/2007/relationships/diagramDrawing" Target="../diagrams/drawing11.xml"/><Relationship Id="rId2" Type="http://schemas.openxmlformats.org/officeDocument/2006/relationships/diagramData" Target="../diagrams/data6.xml"/><Relationship Id="rId16" Type="http://schemas.openxmlformats.org/officeDocument/2006/relationships/diagramColors" Target="../diagrams/colors8.xml"/><Relationship Id="rId20" Type="http://schemas.openxmlformats.org/officeDocument/2006/relationships/diagramLayout" Target="../diagrams/layout9.xml"/><Relationship Id="rId29"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24" Type="http://schemas.openxmlformats.org/officeDocument/2006/relationships/diagramData" Target="../diagrams/data10.xml"/><Relationship Id="rId32" Type="http://schemas.openxmlformats.org/officeDocument/2006/relationships/diagramColors" Target="../diagrams/colors11.xml"/><Relationship Id="rId5" Type="http://schemas.openxmlformats.org/officeDocument/2006/relationships/diagramColors" Target="../diagrams/colors6.xml"/><Relationship Id="rId15" Type="http://schemas.openxmlformats.org/officeDocument/2006/relationships/diagramQuickStyle" Target="../diagrams/quickStyle8.xml"/><Relationship Id="rId23" Type="http://schemas.microsoft.com/office/2007/relationships/diagramDrawing" Target="../diagrams/drawing9.xml"/><Relationship Id="rId28" Type="http://schemas.microsoft.com/office/2007/relationships/diagramDrawing" Target="../diagrams/drawing10.xml"/><Relationship Id="rId10" Type="http://schemas.openxmlformats.org/officeDocument/2006/relationships/diagramQuickStyle" Target="../diagrams/quickStyle7.xml"/><Relationship Id="rId19" Type="http://schemas.openxmlformats.org/officeDocument/2006/relationships/diagramData" Target="../diagrams/data9.xml"/><Relationship Id="rId31" Type="http://schemas.openxmlformats.org/officeDocument/2006/relationships/diagramQuickStyle" Target="../diagrams/quickStyle11.xml"/><Relationship Id="rId4" Type="http://schemas.openxmlformats.org/officeDocument/2006/relationships/diagramQuickStyle" Target="../diagrams/quickStyle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openxmlformats.org/officeDocument/2006/relationships/diagramColors" Target="../diagrams/colors9.xml"/><Relationship Id="rId27" Type="http://schemas.openxmlformats.org/officeDocument/2006/relationships/diagramColors" Target="../diagrams/colors10.xml"/><Relationship Id="rId30" Type="http://schemas.openxmlformats.org/officeDocument/2006/relationships/diagramLayout" Target="../diagrams/layout11.xml"/><Relationship Id="rId8"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13" Type="http://schemas.openxmlformats.org/officeDocument/2006/relationships/diagramLayout" Target="../diagrams/layout14.xml"/><Relationship Id="rId18" Type="http://schemas.openxmlformats.org/officeDocument/2006/relationships/diagramLayout" Target="../diagrams/layout15.xml"/><Relationship Id="rId26" Type="http://schemas.microsoft.com/office/2007/relationships/diagramDrawing" Target="../diagrams/drawing16.xml"/><Relationship Id="rId3" Type="http://schemas.openxmlformats.org/officeDocument/2006/relationships/diagramLayout" Target="../diagrams/layout12.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5" Type="http://schemas.openxmlformats.org/officeDocument/2006/relationships/diagramColors" Target="../diagrams/colors16.xml"/><Relationship Id="rId33" Type="http://schemas.openxmlformats.org/officeDocument/2006/relationships/image" Target="../media/image10.jpeg"/><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29" Type="http://schemas.openxmlformats.org/officeDocument/2006/relationships/diagramLayout" Target="../diagrams/layout17.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24" Type="http://schemas.openxmlformats.org/officeDocument/2006/relationships/diagramQuickStyle" Target="../diagrams/quickStyle16.xml"/><Relationship Id="rId32" Type="http://schemas.microsoft.com/office/2007/relationships/diagramDrawing" Target="../diagrams/drawing17.xml"/><Relationship Id="rId5" Type="http://schemas.openxmlformats.org/officeDocument/2006/relationships/diagramColors" Target="../diagrams/colors12.xml"/><Relationship Id="rId15" Type="http://schemas.openxmlformats.org/officeDocument/2006/relationships/diagramColors" Target="../diagrams/colors14.xml"/><Relationship Id="rId23" Type="http://schemas.openxmlformats.org/officeDocument/2006/relationships/diagramLayout" Target="../diagrams/layout16.xml"/><Relationship Id="rId28" Type="http://schemas.openxmlformats.org/officeDocument/2006/relationships/diagramData" Target="../diagrams/data17.xml"/><Relationship Id="rId10" Type="http://schemas.openxmlformats.org/officeDocument/2006/relationships/diagramColors" Target="../diagrams/colors13.xml"/><Relationship Id="rId19" Type="http://schemas.openxmlformats.org/officeDocument/2006/relationships/diagramQuickStyle" Target="../diagrams/quickStyle15.xml"/><Relationship Id="rId31" Type="http://schemas.openxmlformats.org/officeDocument/2006/relationships/diagramColors" Target="../diagrams/colors17.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 Id="rId22" Type="http://schemas.openxmlformats.org/officeDocument/2006/relationships/diagramData" Target="../diagrams/data16.xml"/><Relationship Id="rId27" Type="http://schemas.openxmlformats.org/officeDocument/2006/relationships/image" Target="../media/image9.jpeg"/><Relationship Id="rId30" Type="http://schemas.openxmlformats.org/officeDocument/2006/relationships/diagramQuickStyle" Target="../diagrams/quickStyle17.xml"/><Relationship Id="rId8"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openxmlformats.org/officeDocument/2006/relationships/image" Target="../media/image12.jpeg"/><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18" Type="http://schemas.openxmlformats.org/officeDocument/2006/relationships/image" Target="../media/image14.jpeg"/><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17" Type="http://schemas.openxmlformats.org/officeDocument/2006/relationships/image" Target="../media/image13.jpeg"/><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18" Type="http://schemas.openxmlformats.org/officeDocument/2006/relationships/image" Target="../media/image16.jpeg"/><Relationship Id="rId3" Type="http://schemas.openxmlformats.org/officeDocument/2006/relationships/diagramLayout" Target="../diagrams/layout25.xml"/><Relationship Id="rId21" Type="http://schemas.openxmlformats.org/officeDocument/2006/relationships/diagramQuickStyle" Target="../diagrams/quickStyle28.xml"/><Relationship Id="rId7" Type="http://schemas.openxmlformats.org/officeDocument/2006/relationships/diagramData" Target="../diagrams/data26.xml"/><Relationship Id="rId12" Type="http://schemas.openxmlformats.org/officeDocument/2006/relationships/diagramData" Target="../diagrams/data27.xml"/><Relationship Id="rId17" Type="http://schemas.openxmlformats.org/officeDocument/2006/relationships/image" Target="../media/image15.jpeg"/><Relationship Id="rId2" Type="http://schemas.openxmlformats.org/officeDocument/2006/relationships/diagramData" Target="../diagrams/data25.xml"/><Relationship Id="rId16" Type="http://schemas.microsoft.com/office/2007/relationships/diagramDrawing" Target="../diagrams/drawing27.xml"/><Relationship Id="rId20" Type="http://schemas.openxmlformats.org/officeDocument/2006/relationships/diagramLayout" Target="../diagrams/layout28.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23" Type="http://schemas.microsoft.com/office/2007/relationships/diagramDrawing" Target="../diagrams/drawing28.xml"/><Relationship Id="rId10" Type="http://schemas.openxmlformats.org/officeDocument/2006/relationships/diagramColors" Target="../diagrams/colors26.xml"/><Relationship Id="rId19" Type="http://schemas.openxmlformats.org/officeDocument/2006/relationships/diagramData" Target="../diagrams/data28.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 Id="rId22" Type="http://schemas.openxmlformats.org/officeDocument/2006/relationships/diagramColors" Target="../diagrams/colors2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18" Type="http://schemas.openxmlformats.org/officeDocument/2006/relationships/diagramLayout" Target="../diagrams/layout32.xml"/><Relationship Id="rId3" Type="http://schemas.openxmlformats.org/officeDocument/2006/relationships/diagramLayout" Target="../diagrams/layout29.xml"/><Relationship Id="rId21" Type="http://schemas.microsoft.com/office/2007/relationships/diagramDrawing" Target="../diagrams/drawing32.xml"/><Relationship Id="rId7" Type="http://schemas.openxmlformats.org/officeDocument/2006/relationships/diagramData" Target="../diagrams/data30.xml"/><Relationship Id="rId12" Type="http://schemas.openxmlformats.org/officeDocument/2006/relationships/diagramData" Target="../diagrams/data31.xml"/><Relationship Id="rId17" Type="http://schemas.openxmlformats.org/officeDocument/2006/relationships/diagramData" Target="../diagrams/data32.xml"/><Relationship Id="rId2" Type="http://schemas.openxmlformats.org/officeDocument/2006/relationships/diagramData" Target="../diagrams/data29.xml"/><Relationship Id="rId16" Type="http://schemas.microsoft.com/office/2007/relationships/diagramDrawing" Target="../diagrams/drawing31.xml"/><Relationship Id="rId20" Type="http://schemas.openxmlformats.org/officeDocument/2006/relationships/diagramColors" Target="../diagrams/colors32.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23" Type="http://schemas.openxmlformats.org/officeDocument/2006/relationships/image" Target="../media/image18.jpeg"/><Relationship Id="rId10" Type="http://schemas.openxmlformats.org/officeDocument/2006/relationships/diagramColors" Target="../diagrams/colors30.xml"/><Relationship Id="rId19" Type="http://schemas.openxmlformats.org/officeDocument/2006/relationships/diagramQuickStyle" Target="../diagrams/quickStyle32.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 Id="rId22" Type="http://schemas.openxmlformats.org/officeDocument/2006/relationships/image" Target="../media/image17.jpe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diagramLayout" Target="../diagrams/layout35.xml"/><Relationship Id="rId18" Type="http://schemas.openxmlformats.org/officeDocument/2006/relationships/diagramData" Target="../diagrams/data36.xml"/><Relationship Id="rId26" Type="http://schemas.openxmlformats.org/officeDocument/2006/relationships/diagramColors" Target="../diagrams/colors37.xml"/><Relationship Id="rId3" Type="http://schemas.openxmlformats.org/officeDocument/2006/relationships/diagramLayout" Target="../diagrams/layout33.xml"/><Relationship Id="rId21" Type="http://schemas.openxmlformats.org/officeDocument/2006/relationships/diagramColors" Target="../diagrams/colors36.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image" Target="../media/image19.jpeg"/><Relationship Id="rId25" Type="http://schemas.openxmlformats.org/officeDocument/2006/relationships/diagramQuickStyle" Target="../diagrams/quickStyle37.xml"/><Relationship Id="rId2" Type="http://schemas.openxmlformats.org/officeDocument/2006/relationships/diagramData" Target="../diagrams/data33.xml"/><Relationship Id="rId16" Type="http://schemas.microsoft.com/office/2007/relationships/diagramDrawing" Target="../diagrams/drawing35.xml"/><Relationship Id="rId20" Type="http://schemas.openxmlformats.org/officeDocument/2006/relationships/diagramQuickStyle" Target="../diagrams/quickStyle36.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24" Type="http://schemas.openxmlformats.org/officeDocument/2006/relationships/diagramLayout" Target="../diagrams/layout37.xml"/><Relationship Id="rId5" Type="http://schemas.openxmlformats.org/officeDocument/2006/relationships/diagramColors" Target="../diagrams/colors33.xml"/><Relationship Id="rId15" Type="http://schemas.openxmlformats.org/officeDocument/2006/relationships/diagramColors" Target="../diagrams/colors35.xml"/><Relationship Id="rId23" Type="http://schemas.openxmlformats.org/officeDocument/2006/relationships/diagramData" Target="../diagrams/data37.xml"/><Relationship Id="rId28" Type="http://schemas.openxmlformats.org/officeDocument/2006/relationships/image" Target="../media/image20.jpeg"/><Relationship Id="rId10" Type="http://schemas.openxmlformats.org/officeDocument/2006/relationships/diagramColors" Target="../diagrams/colors34.xml"/><Relationship Id="rId19" Type="http://schemas.openxmlformats.org/officeDocument/2006/relationships/diagramLayout" Target="../diagrams/layout36.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microsoft.com/office/2007/relationships/diagramDrawing" Target="../diagrams/drawing36.xml"/><Relationship Id="rId27" Type="http://schemas.microsoft.com/office/2007/relationships/diagramDrawing" Target="../diagrams/drawing3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18" Type="http://schemas.openxmlformats.org/officeDocument/2006/relationships/diagramLayout" Target="../diagrams/layout41.xml"/><Relationship Id="rId3" Type="http://schemas.openxmlformats.org/officeDocument/2006/relationships/diagramLayout" Target="../diagrams/layout38.xml"/><Relationship Id="rId21" Type="http://schemas.microsoft.com/office/2007/relationships/diagramDrawing" Target="../diagrams/drawing41.xml"/><Relationship Id="rId7" Type="http://schemas.openxmlformats.org/officeDocument/2006/relationships/diagramData" Target="../diagrams/data39.xml"/><Relationship Id="rId12" Type="http://schemas.openxmlformats.org/officeDocument/2006/relationships/diagramData" Target="../diagrams/data40.xml"/><Relationship Id="rId17" Type="http://schemas.openxmlformats.org/officeDocument/2006/relationships/diagramData" Target="../diagrams/data41.xml"/><Relationship Id="rId2" Type="http://schemas.openxmlformats.org/officeDocument/2006/relationships/diagramData" Target="../diagrams/data38.xml"/><Relationship Id="rId16" Type="http://schemas.microsoft.com/office/2007/relationships/diagramDrawing" Target="../diagrams/drawing40.xml"/><Relationship Id="rId20" Type="http://schemas.openxmlformats.org/officeDocument/2006/relationships/diagramColors" Target="../diagrams/colors41.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23" Type="http://schemas.openxmlformats.org/officeDocument/2006/relationships/image" Target="../media/image22.jpeg"/><Relationship Id="rId10" Type="http://schemas.openxmlformats.org/officeDocument/2006/relationships/diagramColors" Target="../diagrams/colors39.xml"/><Relationship Id="rId19" Type="http://schemas.openxmlformats.org/officeDocument/2006/relationships/diagramQuickStyle" Target="../diagrams/quickStyle41.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 Id="rId22"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23.jpe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6B658-863C-80A5-DFDF-3205225689F6}"/>
              </a:ext>
            </a:extLst>
          </p:cNvPr>
          <p:cNvSpPr/>
          <p:nvPr/>
        </p:nvSpPr>
        <p:spPr>
          <a:xfrm>
            <a:off x="708211" y="1407458"/>
            <a:ext cx="10784541" cy="4840941"/>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Subtítulo 2"/>
          <p:cNvSpPr>
            <a:spLocks noGrp="1"/>
          </p:cNvSpPr>
          <p:nvPr>
            <p:ph type="subTitle" idx="1"/>
          </p:nvPr>
        </p:nvSpPr>
        <p:spPr>
          <a:xfrm>
            <a:off x="1720855" y="2240268"/>
            <a:ext cx="9144000" cy="2311365"/>
          </a:xfrm>
        </p:spPr>
        <p:txBody>
          <a:bodyPr>
            <a:noAutofit/>
          </a:bodyPr>
          <a:lstStyle/>
          <a:p>
            <a:r>
              <a:rPr lang="es-CO" sz="3600" dirty="0"/>
              <a:t>Cámara de Representantes</a:t>
            </a:r>
          </a:p>
          <a:p>
            <a:r>
              <a:rPr lang="es-CO" sz="3600" dirty="0"/>
              <a:t>Comisión Séptima</a:t>
            </a:r>
          </a:p>
          <a:p>
            <a:r>
              <a:rPr lang="es-CO" sz="3600" dirty="0"/>
              <a:t>Gestión Legislativa</a:t>
            </a:r>
          </a:p>
          <a:p>
            <a:r>
              <a:rPr lang="es-CO" sz="3600" dirty="0"/>
              <a:t>2023-2024</a:t>
            </a:r>
          </a:p>
          <a:p>
            <a:endParaRPr lang="es-CO" sz="3600" dirty="0"/>
          </a:p>
        </p:txBody>
      </p:sp>
    </p:spTree>
    <p:extLst>
      <p:ext uri="{BB962C8B-B14F-4D97-AF65-F5344CB8AC3E}">
        <p14:creationId xmlns:p14="http://schemas.microsoft.com/office/powerpoint/2010/main" val="32814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14351" y="5274528"/>
            <a:ext cx="11092930" cy="830997"/>
          </a:xfrm>
          <a:prstGeom prst="rect">
            <a:avLst/>
          </a:prstGeom>
          <a:noFill/>
        </p:spPr>
        <p:txBody>
          <a:bodyPr wrap="square" rtlCol="0">
            <a:spAutoFit/>
          </a:bodyPr>
          <a:lstStyle/>
          <a:p>
            <a:pPr algn="just"/>
            <a:r>
              <a:rPr lang="es-CO" sz="1600" dirty="0"/>
              <a:t>Las ponencias para primer debate de </a:t>
            </a:r>
            <a:r>
              <a:rPr lang="es-CO" sz="1600" dirty="0" smtClean="0"/>
              <a:t>44 de los proyectos </a:t>
            </a:r>
            <a:r>
              <a:rPr lang="es-CO" sz="1600" dirty="0"/>
              <a:t>radicados en la Comisión Séptima de la Cámara de Representantes, fueron entregadas antes de los primeros 50 días. Por su parte, 13 ponencias fueron entregadas entre 51 y 100 días y 7 más superaron los 100 días. De éstas últimas, 4 corresponden a proyectos que fueron debatidos, 2 no fueron debatidos y 1 fue archivado.</a:t>
            </a:r>
          </a:p>
        </p:txBody>
      </p:sp>
      <p:sp>
        <p:nvSpPr>
          <p:cNvPr id="6" name="CuadroTexto 5">
            <a:extLst>
              <a:ext uri="{FF2B5EF4-FFF2-40B4-BE49-F238E27FC236}">
                <a16:creationId xmlns:a16="http://schemas.microsoft.com/office/drawing/2014/main" id="{25B6F5C4-2B30-3C09-F02A-2DCD59BE102E}"/>
              </a:ext>
            </a:extLst>
          </p:cNvPr>
          <p:cNvSpPr txBox="1"/>
          <p:nvPr/>
        </p:nvSpPr>
        <p:spPr>
          <a:xfrm>
            <a:off x="1000139" y="4718374"/>
            <a:ext cx="10296115"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a:t>
            </a:r>
            <a:r>
              <a:rPr lang="es-CO" sz="1000" dirty="0" smtClean="0"/>
              <a:t>(</a:t>
            </a:r>
            <a:r>
              <a:rPr lang="es-CO" sz="1000" dirty="0"/>
              <a:t>Junio 24 de 2024).</a:t>
            </a:r>
          </a:p>
        </p:txBody>
      </p:sp>
      <p:graphicFrame>
        <p:nvGraphicFramePr>
          <p:cNvPr id="3" name="Gráfico 2">
            <a:extLst>
              <a:ext uri="{FF2B5EF4-FFF2-40B4-BE49-F238E27FC236}">
                <a16:creationId xmlns:a16="http://schemas.microsoft.com/office/drawing/2014/main" id="{F3216CC9-405B-36EF-6EE0-D6D99E116107}"/>
              </a:ext>
            </a:extLst>
          </p:cNvPr>
          <p:cNvGraphicFramePr>
            <a:graphicFrameLocks/>
          </p:cNvGraphicFramePr>
          <p:nvPr>
            <p:extLst>
              <p:ext uri="{D42A27DB-BD31-4B8C-83A1-F6EECF244321}">
                <p14:modId xmlns:p14="http://schemas.microsoft.com/office/powerpoint/2010/main" val="3915262103"/>
              </p:ext>
            </p:extLst>
          </p:nvPr>
        </p:nvGraphicFramePr>
        <p:xfrm>
          <a:off x="1000139" y="1514487"/>
          <a:ext cx="4886312" cy="321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a:extLst>
              <a:ext uri="{FF2B5EF4-FFF2-40B4-BE49-F238E27FC236}">
                <a16:creationId xmlns:a16="http://schemas.microsoft.com/office/drawing/2014/main" id="{A74B1C5D-5370-2226-4FB9-72A00AE9E292}"/>
              </a:ext>
            </a:extLst>
          </p:cNvPr>
          <p:cNvGraphicFramePr>
            <a:graphicFrameLocks noGrp="1"/>
          </p:cNvGraphicFramePr>
          <p:nvPr>
            <p:extLst>
              <p:ext uri="{D42A27DB-BD31-4B8C-83A1-F6EECF244321}">
                <p14:modId xmlns:p14="http://schemas.microsoft.com/office/powerpoint/2010/main" val="2318989229"/>
              </p:ext>
            </p:extLst>
          </p:nvPr>
        </p:nvGraphicFramePr>
        <p:xfrm>
          <a:off x="6429375" y="1866900"/>
          <a:ext cx="4686298" cy="2457453"/>
        </p:xfrm>
        <a:graphic>
          <a:graphicData uri="http://schemas.openxmlformats.org/drawingml/2006/table">
            <a:tbl>
              <a:tblPr>
                <a:tableStyleId>{5C22544A-7EE6-4342-B048-85BDC9FD1C3A}</a:tableStyleId>
              </a:tblPr>
              <a:tblGrid>
                <a:gridCol w="1521700">
                  <a:extLst>
                    <a:ext uri="{9D8B030D-6E8A-4147-A177-3AD203B41FA5}">
                      <a16:colId xmlns:a16="http://schemas.microsoft.com/office/drawing/2014/main" val="3088316463"/>
                    </a:ext>
                  </a:extLst>
                </a:gridCol>
                <a:gridCol w="1535167">
                  <a:extLst>
                    <a:ext uri="{9D8B030D-6E8A-4147-A177-3AD203B41FA5}">
                      <a16:colId xmlns:a16="http://schemas.microsoft.com/office/drawing/2014/main" val="3717097675"/>
                    </a:ext>
                  </a:extLst>
                </a:gridCol>
                <a:gridCol w="1629431">
                  <a:extLst>
                    <a:ext uri="{9D8B030D-6E8A-4147-A177-3AD203B41FA5}">
                      <a16:colId xmlns:a16="http://schemas.microsoft.com/office/drawing/2014/main" val="3458955699"/>
                    </a:ext>
                  </a:extLst>
                </a:gridCol>
              </a:tblGrid>
              <a:tr h="903967">
                <a:tc>
                  <a:txBody>
                    <a:bodyPr/>
                    <a:lstStyle/>
                    <a:p>
                      <a:pPr algn="l" fontAlgn="b"/>
                      <a:r>
                        <a:rPr lang="es-CO" sz="1200" u="none" strike="noStrike" dirty="0">
                          <a:effectLst/>
                        </a:rPr>
                        <a:t>Proyecto de Ley Cámara</a:t>
                      </a:r>
                      <a:endParaRPr lang="es-CO" sz="12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s-ES" sz="1200" u="none" strike="noStrike" dirty="0">
                          <a:effectLst/>
                        </a:rPr>
                        <a:t>Tiempo transcurrido entre la designación y la recepción de la ponencia (Días hábiles)</a:t>
                      </a:r>
                      <a:endParaRPr lang="es-ES" sz="1200" b="0" i="0" u="none" strike="noStrike" dirty="0">
                        <a:solidFill>
                          <a:srgbClr val="FF0000"/>
                        </a:solidFill>
                        <a:effectLst/>
                        <a:latin typeface="Calibri" panose="020F0502020204030204" pitchFamily="34" charset="0"/>
                      </a:endParaRPr>
                    </a:p>
                  </a:txBody>
                  <a:tcPr marL="0" marR="0" marT="0" marB="0" anchor="b">
                    <a:noFill/>
                  </a:tcPr>
                </a:tc>
                <a:tc>
                  <a:txBody>
                    <a:bodyPr/>
                    <a:lstStyle/>
                    <a:p>
                      <a:pPr algn="ctr" fontAlgn="b"/>
                      <a:r>
                        <a:rPr lang="es-CO" sz="1200" u="none" strike="noStrike" dirty="0">
                          <a:effectLst/>
                        </a:rPr>
                        <a:t>Estado del proyecto</a:t>
                      </a:r>
                      <a:endParaRPr lang="es-CO" sz="1200" b="0" i="0" u="none" strike="noStrike" dirty="0">
                        <a:solidFill>
                          <a:srgbClr val="00000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1306972568"/>
                  </a:ext>
                </a:extLst>
              </a:tr>
              <a:tr h="223202">
                <a:tc>
                  <a:txBody>
                    <a:bodyPr/>
                    <a:lstStyle/>
                    <a:p>
                      <a:pPr algn="l" fontAlgn="b"/>
                      <a:r>
                        <a:rPr lang="es-CO" sz="1000" u="none" strike="noStrike">
                          <a:effectLst/>
                        </a:rPr>
                        <a:t>332 de 2022</a:t>
                      </a:r>
                      <a:endParaRPr lang="es-CO" sz="1000" b="0"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s-CO" sz="1000" u="none" strike="noStrike" dirty="0">
                          <a:effectLst/>
                        </a:rPr>
                        <a:t>167</a:t>
                      </a:r>
                      <a:endParaRPr lang="es-CO" sz="10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l" fontAlgn="b"/>
                      <a:r>
                        <a:rPr lang="es-CO" sz="1000" u="none" strike="noStrike">
                          <a:effectLst/>
                        </a:rPr>
                        <a:t>Primer debate surtido</a:t>
                      </a:r>
                      <a:endParaRPr lang="es-CO" sz="1000" b="0" i="0" u="none" strike="noStrike">
                        <a:solidFill>
                          <a:srgbClr val="00000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3555931640"/>
                  </a:ext>
                </a:extLst>
              </a:tr>
              <a:tr h="223202">
                <a:tc>
                  <a:txBody>
                    <a:bodyPr/>
                    <a:lstStyle/>
                    <a:p>
                      <a:pPr algn="l" fontAlgn="b"/>
                      <a:r>
                        <a:rPr lang="es-CO" sz="1000" u="none" strike="noStrike">
                          <a:effectLst/>
                          <a:highlight>
                            <a:srgbClr val="FFFFFF"/>
                          </a:highlight>
                        </a:rPr>
                        <a:t>070 de 2023</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229</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Primer debate surtido</a:t>
                      </a:r>
                      <a:endParaRPr lang="es-CO" sz="1000" b="0" i="0" u="none" strike="noStrike" dirty="0">
                        <a:solidFill>
                          <a:srgbClr val="000000"/>
                        </a:solidFill>
                        <a:effectLst/>
                        <a:highlight>
                          <a:srgbClr val="FFFFFF"/>
                        </a:highlight>
                        <a:latin typeface="Calibri" panose="020F0502020204030204" pitchFamily="34" charset="0"/>
                      </a:endParaRPr>
                    </a:p>
                  </a:txBody>
                  <a:tcPr marL="0" marR="0" marT="0" marB="0" anchor="b">
                    <a:noFill/>
                  </a:tcPr>
                </a:tc>
                <a:extLst>
                  <a:ext uri="{0D108BD9-81ED-4DB2-BD59-A6C34878D82A}">
                    <a16:rowId xmlns:a16="http://schemas.microsoft.com/office/drawing/2014/main" val="288438365"/>
                  </a:ext>
                </a:extLst>
              </a:tr>
              <a:tr h="223202">
                <a:tc>
                  <a:txBody>
                    <a:bodyPr/>
                    <a:lstStyle/>
                    <a:p>
                      <a:pPr algn="l" fontAlgn="b"/>
                      <a:r>
                        <a:rPr lang="es-CO" sz="1000" u="none" strike="noStrike">
                          <a:effectLst/>
                          <a:highlight>
                            <a:srgbClr val="FFFFFF"/>
                          </a:highlight>
                        </a:rPr>
                        <a:t>163 de 2023 </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209</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Primer debate surtido</a:t>
                      </a:r>
                      <a:endParaRPr lang="es-CO" sz="1000" b="0" i="0" u="none" strike="noStrike" dirty="0">
                        <a:solidFill>
                          <a:srgbClr val="000000"/>
                        </a:solidFill>
                        <a:effectLst/>
                        <a:highlight>
                          <a:srgbClr val="FFFFFF"/>
                        </a:highlight>
                        <a:latin typeface="Calibri" panose="020F0502020204030204" pitchFamily="34" charset="0"/>
                      </a:endParaRPr>
                    </a:p>
                  </a:txBody>
                  <a:tcPr marL="0" marR="0" marT="0" marB="0" anchor="b">
                    <a:noFill/>
                  </a:tcPr>
                </a:tc>
                <a:extLst>
                  <a:ext uri="{0D108BD9-81ED-4DB2-BD59-A6C34878D82A}">
                    <a16:rowId xmlns:a16="http://schemas.microsoft.com/office/drawing/2014/main" val="480323662"/>
                  </a:ext>
                </a:extLst>
              </a:tr>
              <a:tr h="223202">
                <a:tc>
                  <a:txBody>
                    <a:bodyPr/>
                    <a:lstStyle/>
                    <a:p>
                      <a:pPr algn="l" fontAlgn="b"/>
                      <a:r>
                        <a:rPr lang="es-CO" sz="1000" u="none" strike="noStrike">
                          <a:effectLst/>
                          <a:highlight>
                            <a:srgbClr val="FFFFFF"/>
                          </a:highlight>
                        </a:rPr>
                        <a:t>222 de 2023 </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181</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Primer debate surtido</a:t>
                      </a:r>
                      <a:endParaRPr lang="es-CO" sz="1000" b="0" i="0" u="none" strike="noStrike" dirty="0">
                        <a:solidFill>
                          <a:srgbClr val="000000"/>
                        </a:solidFill>
                        <a:effectLst/>
                        <a:highlight>
                          <a:srgbClr val="FFFFFF"/>
                        </a:highlight>
                        <a:latin typeface="Calibri" panose="020F0502020204030204" pitchFamily="34" charset="0"/>
                      </a:endParaRPr>
                    </a:p>
                  </a:txBody>
                  <a:tcPr marL="0" marR="0" marT="0" marB="0" anchor="b">
                    <a:noFill/>
                  </a:tcPr>
                </a:tc>
                <a:extLst>
                  <a:ext uri="{0D108BD9-81ED-4DB2-BD59-A6C34878D82A}">
                    <a16:rowId xmlns:a16="http://schemas.microsoft.com/office/drawing/2014/main" val="4021756417"/>
                  </a:ext>
                </a:extLst>
              </a:tr>
              <a:tr h="214274">
                <a:tc>
                  <a:txBody>
                    <a:bodyPr/>
                    <a:lstStyle/>
                    <a:p>
                      <a:pPr algn="l" fontAlgn="b"/>
                      <a:r>
                        <a:rPr lang="es-CO" sz="1000" u="none" strike="noStrike">
                          <a:effectLst/>
                          <a:highlight>
                            <a:srgbClr val="FFFFFF"/>
                          </a:highlight>
                        </a:rPr>
                        <a:t>232 de 2023 </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170</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No debatido</a:t>
                      </a:r>
                      <a:endParaRPr lang="es-CO" sz="1000" b="0" i="0" u="none" strike="noStrike" dirty="0">
                        <a:solidFill>
                          <a:srgbClr val="000000"/>
                        </a:solidFill>
                        <a:effectLst/>
                        <a:highlight>
                          <a:srgbClr val="FFFFFF"/>
                        </a:highlight>
                        <a:latin typeface="Arial" panose="020B0604020202020204" pitchFamily="34" charset="0"/>
                      </a:endParaRPr>
                    </a:p>
                  </a:txBody>
                  <a:tcPr marL="0" marR="0" marT="0" marB="0" anchor="b">
                    <a:noFill/>
                  </a:tcPr>
                </a:tc>
                <a:extLst>
                  <a:ext uri="{0D108BD9-81ED-4DB2-BD59-A6C34878D82A}">
                    <a16:rowId xmlns:a16="http://schemas.microsoft.com/office/drawing/2014/main" val="3646018979"/>
                  </a:ext>
                </a:extLst>
              </a:tr>
              <a:tr h="223202">
                <a:tc>
                  <a:txBody>
                    <a:bodyPr/>
                    <a:lstStyle/>
                    <a:p>
                      <a:pPr algn="l" fontAlgn="b"/>
                      <a:r>
                        <a:rPr lang="es-CO" sz="1000" u="none" strike="noStrike">
                          <a:effectLst/>
                          <a:highlight>
                            <a:srgbClr val="FFFFFF"/>
                          </a:highlight>
                        </a:rPr>
                        <a:t>234 de 2023 </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251</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Archivado</a:t>
                      </a:r>
                      <a:endParaRPr lang="es-CO" sz="1000" b="0" i="0" u="none" strike="noStrike" dirty="0">
                        <a:solidFill>
                          <a:srgbClr val="000000"/>
                        </a:solidFill>
                        <a:effectLst/>
                        <a:highlight>
                          <a:srgbClr val="FFFFFF"/>
                        </a:highlight>
                        <a:latin typeface="Arial" panose="020B0604020202020204" pitchFamily="34" charset="0"/>
                      </a:endParaRPr>
                    </a:p>
                  </a:txBody>
                  <a:tcPr marL="0" marR="0" marT="0" marB="0" anchor="b">
                    <a:noFill/>
                  </a:tcPr>
                </a:tc>
                <a:extLst>
                  <a:ext uri="{0D108BD9-81ED-4DB2-BD59-A6C34878D82A}">
                    <a16:rowId xmlns:a16="http://schemas.microsoft.com/office/drawing/2014/main" val="3760218393"/>
                  </a:ext>
                </a:extLst>
              </a:tr>
              <a:tr h="223202">
                <a:tc>
                  <a:txBody>
                    <a:bodyPr/>
                    <a:lstStyle/>
                    <a:p>
                      <a:pPr algn="l" fontAlgn="b"/>
                      <a:r>
                        <a:rPr lang="es-CO" sz="1000" u="none" strike="noStrike">
                          <a:effectLst/>
                          <a:highlight>
                            <a:srgbClr val="FFFFFF"/>
                          </a:highlight>
                        </a:rPr>
                        <a:t>245 de 2023 </a:t>
                      </a:r>
                      <a:endParaRPr lang="es-CO" sz="1000" b="0" i="0" u="none" strike="noStrike">
                        <a:solidFill>
                          <a:srgbClr val="000000"/>
                        </a:solidFill>
                        <a:effectLst/>
                        <a:highlight>
                          <a:srgbClr val="FFFFFF"/>
                        </a:highlight>
                        <a:latin typeface="Arial" panose="020B0604020202020204" pitchFamily="34" charset="0"/>
                      </a:endParaRPr>
                    </a:p>
                  </a:txBody>
                  <a:tcPr marL="0" marR="0" marT="0" marB="0" anchor="b">
                    <a:noFill/>
                  </a:tcPr>
                </a:tc>
                <a:tc>
                  <a:txBody>
                    <a:bodyPr/>
                    <a:lstStyle/>
                    <a:p>
                      <a:pPr algn="ctr" fontAlgn="b"/>
                      <a:r>
                        <a:rPr lang="es-CO" sz="1000" u="none" strike="noStrike">
                          <a:effectLst/>
                          <a:highlight>
                            <a:srgbClr val="FFFFFF"/>
                          </a:highlight>
                        </a:rPr>
                        <a:t>128</a:t>
                      </a:r>
                      <a:endParaRPr lang="es-CO" sz="1000" b="0" i="0" u="none" strike="noStrike">
                        <a:solidFill>
                          <a:srgbClr val="000000"/>
                        </a:solidFill>
                        <a:effectLst/>
                        <a:highlight>
                          <a:srgbClr val="FFFFFF"/>
                        </a:highlight>
                        <a:latin typeface="Calibri" panose="020F0502020204030204" pitchFamily="34" charset="0"/>
                      </a:endParaRPr>
                    </a:p>
                  </a:txBody>
                  <a:tcPr marL="0" marR="0" marT="0" marB="0" anchor="b">
                    <a:noFill/>
                  </a:tcPr>
                </a:tc>
                <a:tc>
                  <a:txBody>
                    <a:bodyPr/>
                    <a:lstStyle/>
                    <a:p>
                      <a:pPr algn="l" fontAlgn="b"/>
                      <a:r>
                        <a:rPr lang="es-CO" sz="1000" u="none" strike="noStrike" dirty="0">
                          <a:effectLst/>
                          <a:highlight>
                            <a:srgbClr val="FFFFFF"/>
                          </a:highlight>
                        </a:rPr>
                        <a:t>No debatido</a:t>
                      </a:r>
                      <a:endParaRPr lang="es-CO" sz="1000" b="0" i="0" u="none" strike="noStrike" dirty="0">
                        <a:solidFill>
                          <a:srgbClr val="000000"/>
                        </a:solidFill>
                        <a:effectLst/>
                        <a:highlight>
                          <a:srgbClr val="FFFFFF"/>
                        </a:highlight>
                        <a:latin typeface="Arial" panose="020B0604020202020204" pitchFamily="34" charset="0"/>
                      </a:endParaRPr>
                    </a:p>
                  </a:txBody>
                  <a:tcPr marL="0" marR="0" marT="0" marB="0" anchor="b">
                    <a:noFill/>
                  </a:tcPr>
                </a:tc>
                <a:extLst>
                  <a:ext uri="{0D108BD9-81ED-4DB2-BD59-A6C34878D82A}">
                    <a16:rowId xmlns:a16="http://schemas.microsoft.com/office/drawing/2014/main" val="3603023245"/>
                  </a:ext>
                </a:extLst>
              </a:tr>
            </a:tbl>
          </a:graphicData>
        </a:graphic>
      </p:graphicFrame>
      <p:cxnSp>
        <p:nvCxnSpPr>
          <p:cNvPr id="10" name="Conector recto 9">
            <a:extLst>
              <a:ext uri="{FF2B5EF4-FFF2-40B4-BE49-F238E27FC236}">
                <a16:creationId xmlns:a16="http://schemas.microsoft.com/office/drawing/2014/main" id="{3FE50458-4D06-A5C5-983D-D78CE9F663AD}"/>
              </a:ext>
            </a:extLst>
          </p:cNvPr>
          <p:cNvCxnSpPr/>
          <p:nvPr/>
        </p:nvCxnSpPr>
        <p:spPr>
          <a:xfrm>
            <a:off x="6362700" y="1866900"/>
            <a:ext cx="46386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A40495C-EBBF-5FA1-DED3-62A625679E2A}"/>
              </a:ext>
            </a:extLst>
          </p:cNvPr>
          <p:cNvCxnSpPr/>
          <p:nvPr/>
        </p:nvCxnSpPr>
        <p:spPr>
          <a:xfrm>
            <a:off x="6362700" y="4448175"/>
            <a:ext cx="46386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9E7985F-731E-1FC0-B594-D2DF5D374A06}"/>
              </a:ext>
            </a:extLst>
          </p:cNvPr>
          <p:cNvCxnSpPr>
            <a:cxnSpLocks/>
          </p:cNvCxnSpPr>
          <p:nvPr/>
        </p:nvCxnSpPr>
        <p:spPr>
          <a:xfrm>
            <a:off x="6362700" y="1866899"/>
            <a:ext cx="0" cy="2581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1565F923-9663-3F15-97D6-969731C63604}"/>
              </a:ext>
            </a:extLst>
          </p:cNvPr>
          <p:cNvCxnSpPr>
            <a:cxnSpLocks/>
          </p:cNvCxnSpPr>
          <p:nvPr/>
        </p:nvCxnSpPr>
        <p:spPr>
          <a:xfrm>
            <a:off x="10991848" y="1866899"/>
            <a:ext cx="0" cy="2581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35E3BEF-91C1-6518-50BA-591025FFC3FD}"/>
              </a:ext>
            </a:extLst>
          </p:cNvPr>
          <p:cNvCxnSpPr>
            <a:cxnSpLocks/>
          </p:cNvCxnSpPr>
          <p:nvPr/>
        </p:nvCxnSpPr>
        <p:spPr>
          <a:xfrm>
            <a:off x="7943850" y="1866899"/>
            <a:ext cx="0" cy="2581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33F3EF8-AC63-883C-9780-2474E7F54E8F}"/>
              </a:ext>
            </a:extLst>
          </p:cNvPr>
          <p:cNvCxnSpPr>
            <a:cxnSpLocks/>
          </p:cNvCxnSpPr>
          <p:nvPr/>
        </p:nvCxnSpPr>
        <p:spPr>
          <a:xfrm>
            <a:off x="9467850" y="1866899"/>
            <a:ext cx="0" cy="2581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35B9525C-1EC3-4EBA-355A-051FC7E45722}"/>
              </a:ext>
            </a:extLst>
          </p:cNvPr>
          <p:cNvCxnSpPr>
            <a:cxnSpLocks/>
          </p:cNvCxnSpPr>
          <p:nvPr/>
        </p:nvCxnSpPr>
        <p:spPr>
          <a:xfrm>
            <a:off x="6362700" y="2790824"/>
            <a:ext cx="46386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05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40247" y="2871064"/>
            <a:ext cx="4733665" cy="1569660"/>
          </a:xfrm>
          <a:prstGeom prst="rect">
            <a:avLst/>
          </a:prstGeom>
          <a:noFill/>
        </p:spPr>
        <p:txBody>
          <a:bodyPr wrap="square" rtlCol="0">
            <a:spAutoFit/>
          </a:bodyPr>
          <a:lstStyle/>
          <a:p>
            <a:pPr algn="just"/>
            <a:r>
              <a:rPr lang="es-CO" sz="1600" dirty="0"/>
              <a:t>13 proyectos tuvieron un tiempo inferior a 50 días entre la designación de ponentes y la aprobación en primer debate, 7 más tuvieron entre 51 y 100 días, 5 proyectos entre 101 y 150 días, 8 proyectos entre 151 y 200 días y 12 proyectos tuvieron un tiempo superior a 200 días. </a:t>
            </a:r>
          </a:p>
        </p:txBody>
      </p:sp>
      <p:sp>
        <p:nvSpPr>
          <p:cNvPr id="6" name="CuadroTexto 5">
            <a:extLst>
              <a:ext uri="{FF2B5EF4-FFF2-40B4-BE49-F238E27FC236}">
                <a16:creationId xmlns:a16="http://schemas.microsoft.com/office/drawing/2014/main" id="{25B6F5C4-2B30-3C09-F02A-2DCD59BE102E}"/>
              </a:ext>
            </a:extLst>
          </p:cNvPr>
          <p:cNvSpPr txBox="1"/>
          <p:nvPr/>
        </p:nvSpPr>
        <p:spPr>
          <a:xfrm>
            <a:off x="6096000" y="5083006"/>
            <a:ext cx="5542626" cy="400110"/>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spTree>
    <p:extLst>
      <p:ext uri="{BB962C8B-B14F-4D97-AF65-F5344CB8AC3E}">
        <p14:creationId xmlns:p14="http://schemas.microsoft.com/office/powerpoint/2010/main" val="43286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40247" y="2871064"/>
            <a:ext cx="4733665" cy="1569660"/>
          </a:xfrm>
          <a:prstGeom prst="rect">
            <a:avLst/>
          </a:prstGeom>
          <a:noFill/>
        </p:spPr>
        <p:txBody>
          <a:bodyPr wrap="square" rtlCol="0">
            <a:spAutoFit/>
          </a:bodyPr>
          <a:lstStyle/>
          <a:p>
            <a:pPr algn="just"/>
            <a:r>
              <a:rPr lang="es-CO" sz="1600" dirty="0"/>
              <a:t>13 proyectos tuvieron un tiempo inferior a 50 días entre la designación de ponentes y la aprobación en primer debate, 7 más tuvieron entre 51 y 100 días, 5 proyectos entre 101 y 150 días, </a:t>
            </a:r>
            <a:r>
              <a:rPr lang="es-CO" sz="1600" dirty="0" smtClean="0"/>
              <a:t>9 </a:t>
            </a:r>
            <a:r>
              <a:rPr lang="es-CO" sz="1600" dirty="0"/>
              <a:t>proyectos entre 151 y 200 días y </a:t>
            </a:r>
            <a:r>
              <a:rPr lang="es-CO" sz="1600" dirty="0" smtClean="0"/>
              <a:t>20 </a:t>
            </a:r>
            <a:r>
              <a:rPr lang="es-CO" sz="1600" dirty="0"/>
              <a:t>proyectos tuvieron un tiempo superior a 200 días. </a:t>
            </a:r>
          </a:p>
        </p:txBody>
      </p:sp>
      <p:sp>
        <p:nvSpPr>
          <p:cNvPr id="6" name="CuadroTexto 5">
            <a:extLst>
              <a:ext uri="{FF2B5EF4-FFF2-40B4-BE49-F238E27FC236}">
                <a16:creationId xmlns:a16="http://schemas.microsoft.com/office/drawing/2014/main" id="{25B6F5C4-2B30-3C09-F02A-2DCD59BE102E}"/>
              </a:ext>
            </a:extLst>
          </p:cNvPr>
          <p:cNvSpPr txBox="1"/>
          <p:nvPr/>
        </p:nvSpPr>
        <p:spPr>
          <a:xfrm>
            <a:off x="6096000" y="5083006"/>
            <a:ext cx="5542626" cy="400110"/>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graphicFrame>
        <p:nvGraphicFramePr>
          <p:cNvPr id="4" name="Gráfico 3">
            <a:extLst>
              <a:ext uri="{FF2B5EF4-FFF2-40B4-BE49-F238E27FC236}">
                <a16:creationId xmlns:a16="http://schemas.microsoft.com/office/drawing/2014/main" id="{ABD95122-982F-FCE2-4CC2-263F72EFEDDB}"/>
              </a:ext>
            </a:extLst>
          </p:cNvPr>
          <p:cNvGraphicFramePr>
            <a:graphicFrameLocks/>
          </p:cNvGraphicFramePr>
          <p:nvPr>
            <p:extLst>
              <p:ext uri="{D42A27DB-BD31-4B8C-83A1-F6EECF244321}">
                <p14:modId xmlns:p14="http://schemas.microsoft.com/office/powerpoint/2010/main" val="2352547856"/>
              </p:ext>
            </p:extLst>
          </p:nvPr>
        </p:nvGraphicFramePr>
        <p:xfrm>
          <a:off x="6299021" y="1893718"/>
          <a:ext cx="4423410" cy="285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507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99342" y="5120232"/>
            <a:ext cx="11092930" cy="584775"/>
          </a:xfrm>
          <a:prstGeom prst="rect">
            <a:avLst/>
          </a:prstGeom>
          <a:noFill/>
        </p:spPr>
        <p:txBody>
          <a:bodyPr wrap="square" rtlCol="0">
            <a:spAutoFit/>
          </a:bodyPr>
          <a:lstStyle/>
          <a:p>
            <a:pPr algn="just"/>
            <a:r>
              <a:rPr lang="es-CO" sz="1600" dirty="0"/>
              <a:t>Los </a:t>
            </a:r>
            <a:r>
              <a:rPr lang="es-CO" sz="1600" dirty="0" smtClean="0"/>
              <a:t>21 </a:t>
            </a:r>
            <a:r>
              <a:rPr lang="es-CO" sz="1600" dirty="0"/>
              <a:t>proyectos restantes se encuentran distribuidos así: no debatidos (15</a:t>
            </a:r>
            <a:r>
              <a:rPr lang="es-CO" sz="1600" dirty="0" smtClean="0"/>
              <a:t>), retirados </a:t>
            </a:r>
            <a:r>
              <a:rPr lang="es-CO" sz="1600" dirty="0"/>
              <a:t>(3), archivados (2) y devueltos por competencia a la SG (1),</a:t>
            </a:r>
          </a:p>
        </p:txBody>
      </p:sp>
      <p:sp>
        <p:nvSpPr>
          <p:cNvPr id="6" name="CuadroTexto 5">
            <a:extLst>
              <a:ext uri="{FF2B5EF4-FFF2-40B4-BE49-F238E27FC236}">
                <a16:creationId xmlns:a16="http://schemas.microsoft.com/office/drawing/2014/main" id="{25B6F5C4-2B30-3C09-F02A-2DCD59BE102E}"/>
              </a:ext>
            </a:extLst>
          </p:cNvPr>
          <p:cNvSpPr txBox="1"/>
          <p:nvPr/>
        </p:nvSpPr>
        <p:spPr>
          <a:xfrm>
            <a:off x="1784373" y="4574281"/>
            <a:ext cx="9996295"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a:t>
            </a:r>
            <a:r>
              <a:rPr lang="es-CO" sz="1000" dirty="0" smtClean="0"/>
              <a:t> (</a:t>
            </a:r>
            <a:r>
              <a:rPr lang="es-CO" sz="1000" dirty="0"/>
              <a:t>Junio 24 de 2024).</a:t>
            </a:r>
          </a:p>
        </p:txBody>
      </p:sp>
      <p:graphicFrame>
        <p:nvGraphicFramePr>
          <p:cNvPr id="3" name="Tabla 2">
            <a:extLst>
              <a:ext uri="{FF2B5EF4-FFF2-40B4-BE49-F238E27FC236}">
                <a16:creationId xmlns:a16="http://schemas.microsoft.com/office/drawing/2014/main" id="{59FA6DA9-6EC9-AE7F-CD9D-F508CF077A4A}"/>
              </a:ext>
            </a:extLst>
          </p:cNvPr>
          <p:cNvGraphicFramePr>
            <a:graphicFrameLocks noGrp="1"/>
          </p:cNvGraphicFramePr>
          <p:nvPr>
            <p:extLst>
              <p:ext uri="{D42A27DB-BD31-4B8C-83A1-F6EECF244321}">
                <p14:modId xmlns:p14="http://schemas.microsoft.com/office/powerpoint/2010/main" val="1377627994"/>
              </p:ext>
            </p:extLst>
          </p:nvPr>
        </p:nvGraphicFramePr>
        <p:xfrm>
          <a:off x="2241825" y="1176521"/>
          <a:ext cx="3797300" cy="3322352"/>
        </p:xfrm>
        <a:graphic>
          <a:graphicData uri="http://schemas.openxmlformats.org/drawingml/2006/table">
            <a:tbl>
              <a:tblPr>
                <a:tableStyleId>{5C22544A-7EE6-4342-B048-85BDC9FD1C3A}</a:tableStyleId>
              </a:tblPr>
              <a:tblGrid>
                <a:gridCol w="1384300">
                  <a:extLst>
                    <a:ext uri="{9D8B030D-6E8A-4147-A177-3AD203B41FA5}">
                      <a16:colId xmlns:a16="http://schemas.microsoft.com/office/drawing/2014/main" val="836859701"/>
                    </a:ext>
                  </a:extLst>
                </a:gridCol>
                <a:gridCol w="1410820">
                  <a:extLst>
                    <a:ext uri="{9D8B030D-6E8A-4147-A177-3AD203B41FA5}">
                      <a16:colId xmlns:a16="http://schemas.microsoft.com/office/drawing/2014/main" val="215459547"/>
                    </a:ext>
                  </a:extLst>
                </a:gridCol>
                <a:gridCol w="1002180">
                  <a:extLst>
                    <a:ext uri="{9D8B030D-6E8A-4147-A177-3AD203B41FA5}">
                      <a16:colId xmlns:a16="http://schemas.microsoft.com/office/drawing/2014/main" val="996680885"/>
                    </a:ext>
                  </a:extLst>
                </a:gridCol>
              </a:tblGrid>
              <a:tr h="344230">
                <a:tc>
                  <a:txBody>
                    <a:bodyPr/>
                    <a:lstStyle/>
                    <a:p>
                      <a:pPr algn="l" fontAlgn="b"/>
                      <a:r>
                        <a:rPr lang="es-CO" sz="1000" u="none" strike="noStrike" dirty="0">
                          <a:effectLst/>
                        </a:rPr>
                        <a:t>Proyecto de Ley Cámara</a:t>
                      </a:r>
                      <a:endParaRPr lang="es-CO"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S" sz="1000" u="none" strike="noStrike" dirty="0">
                          <a:effectLst/>
                        </a:rPr>
                        <a:t>Tiempo transcurrido entre la designación de ponentes y la aprobación – días corridos </a:t>
                      </a:r>
                      <a:endParaRPr lang="es-E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000" u="none" strike="noStrike" dirty="0">
                          <a:effectLst/>
                        </a:rPr>
                        <a:t>Estado del proyecto</a:t>
                      </a:r>
                      <a:endParaRPr lang="es-CO"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5741169"/>
                  </a:ext>
                </a:extLst>
              </a:tr>
              <a:tr h="182800">
                <a:tc>
                  <a:txBody>
                    <a:bodyPr/>
                    <a:lstStyle/>
                    <a:p>
                      <a:pPr algn="l" fontAlgn="b"/>
                      <a:r>
                        <a:rPr lang="es-CO" sz="1000" u="none" strike="noStrike" dirty="0">
                          <a:effectLst/>
                        </a:rPr>
                        <a:t>025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5982103"/>
                  </a:ext>
                </a:extLst>
              </a:tr>
              <a:tr h="182800">
                <a:tc>
                  <a:txBody>
                    <a:bodyPr/>
                    <a:lstStyle/>
                    <a:p>
                      <a:pPr algn="l" fontAlgn="b"/>
                      <a:r>
                        <a:rPr lang="es-CO" sz="1000" u="none" strike="noStrike" dirty="0">
                          <a:effectLst/>
                        </a:rPr>
                        <a:t>046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15825"/>
                  </a:ext>
                </a:extLst>
              </a:tr>
              <a:tr h="175488">
                <a:tc>
                  <a:txBody>
                    <a:bodyPr/>
                    <a:lstStyle/>
                    <a:p>
                      <a:pPr algn="l" fontAlgn="b"/>
                      <a:r>
                        <a:rPr lang="es-CO" sz="1000" u="none" strike="noStrike" dirty="0">
                          <a:effectLst/>
                        </a:rPr>
                        <a:t>132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27106091"/>
                  </a:ext>
                </a:extLst>
              </a:tr>
              <a:tr h="182800">
                <a:tc>
                  <a:txBody>
                    <a:bodyPr/>
                    <a:lstStyle/>
                    <a:p>
                      <a:pPr algn="l" fontAlgn="b"/>
                      <a:r>
                        <a:rPr lang="es-CO" sz="1000" u="none" strike="noStrike" dirty="0">
                          <a:effectLst/>
                        </a:rPr>
                        <a:t>142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2366529"/>
                  </a:ext>
                </a:extLst>
              </a:tr>
              <a:tr h="182800">
                <a:tc>
                  <a:txBody>
                    <a:bodyPr/>
                    <a:lstStyle/>
                    <a:p>
                      <a:pPr algn="l" fontAlgn="b"/>
                      <a:r>
                        <a:rPr lang="es-CO" sz="1000" u="none" strike="noStrike" dirty="0">
                          <a:effectLst/>
                        </a:rPr>
                        <a:t>173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05517605"/>
                  </a:ext>
                </a:extLst>
              </a:tr>
              <a:tr h="182800">
                <a:tc>
                  <a:txBody>
                    <a:bodyPr/>
                    <a:lstStyle/>
                    <a:p>
                      <a:pPr algn="l" fontAlgn="b"/>
                      <a:r>
                        <a:rPr lang="es-CO" sz="1000" u="none" strike="noStrike" dirty="0">
                          <a:effectLst/>
                        </a:rPr>
                        <a:t>232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95705362"/>
                  </a:ext>
                </a:extLst>
              </a:tr>
              <a:tr h="182800">
                <a:tc>
                  <a:txBody>
                    <a:bodyPr/>
                    <a:lstStyle/>
                    <a:p>
                      <a:pPr algn="l" fontAlgn="b"/>
                      <a:r>
                        <a:rPr lang="es-CO" sz="1000" u="none" strike="noStrike" dirty="0">
                          <a:effectLst/>
                        </a:rPr>
                        <a:t>245 de 2023 </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87513085"/>
                  </a:ext>
                </a:extLst>
              </a:tr>
              <a:tr h="182800">
                <a:tc>
                  <a:txBody>
                    <a:bodyPr/>
                    <a:lstStyle/>
                    <a:p>
                      <a:pPr algn="l" fontAlgn="b"/>
                      <a:r>
                        <a:rPr lang="es-CO" sz="1000" u="none" strike="noStrike">
                          <a:effectLst/>
                        </a:rPr>
                        <a:t>325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899916751"/>
                  </a:ext>
                </a:extLst>
              </a:tr>
              <a:tr h="182800">
                <a:tc>
                  <a:txBody>
                    <a:bodyPr/>
                    <a:lstStyle/>
                    <a:p>
                      <a:pPr algn="l" fontAlgn="b"/>
                      <a:r>
                        <a:rPr lang="es-CO" sz="1000" u="none" strike="noStrike">
                          <a:effectLst/>
                        </a:rPr>
                        <a:t>332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No debatido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21351372"/>
                  </a:ext>
                </a:extLst>
              </a:tr>
              <a:tr h="182800">
                <a:tc>
                  <a:txBody>
                    <a:bodyPr/>
                    <a:lstStyle/>
                    <a:p>
                      <a:pPr algn="l" fontAlgn="b"/>
                      <a:r>
                        <a:rPr lang="es-CO" sz="1000" u="none" strike="noStrike">
                          <a:effectLst/>
                        </a:rPr>
                        <a:t>342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20481010"/>
                  </a:ext>
                </a:extLst>
              </a:tr>
              <a:tr h="175488">
                <a:tc>
                  <a:txBody>
                    <a:bodyPr/>
                    <a:lstStyle/>
                    <a:p>
                      <a:pPr algn="l" fontAlgn="b"/>
                      <a:r>
                        <a:rPr lang="es-CO" sz="1000" u="none" strike="noStrike">
                          <a:effectLst/>
                        </a:rPr>
                        <a:t>391 de 2024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82016978"/>
                  </a:ext>
                </a:extLst>
              </a:tr>
              <a:tr h="182800">
                <a:tc>
                  <a:txBody>
                    <a:bodyPr/>
                    <a:lstStyle/>
                    <a:p>
                      <a:pPr algn="l" fontAlgn="b"/>
                      <a:r>
                        <a:rPr lang="es-CO" sz="1000" u="none" strike="noStrike">
                          <a:effectLst/>
                        </a:rPr>
                        <a:t>392 de 2024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94506222"/>
                  </a:ext>
                </a:extLst>
              </a:tr>
              <a:tr h="175488">
                <a:tc>
                  <a:txBody>
                    <a:bodyPr/>
                    <a:lstStyle/>
                    <a:p>
                      <a:pPr algn="l" fontAlgn="b"/>
                      <a:r>
                        <a:rPr lang="es-CO" sz="1000" u="none" strike="noStrike">
                          <a:effectLst/>
                        </a:rPr>
                        <a:t>419 de 2024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49478204"/>
                  </a:ext>
                </a:extLst>
              </a:tr>
              <a:tr h="175488">
                <a:tc>
                  <a:txBody>
                    <a:bodyPr/>
                    <a:lstStyle/>
                    <a:p>
                      <a:pPr algn="l" fontAlgn="b"/>
                      <a:r>
                        <a:rPr lang="es-CO" sz="1000" u="none" strike="noStrike">
                          <a:effectLst/>
                        </a:rPr>
                        <a:t>421 de 2024</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69085096"/>
                  </a:ext>
                </a:extLst>
              </a:tr>
              <a:tr h="182800">
                <a:tc>
                  <a:txBody>
                    <a:bodyPr/>
                    <a:lstStyle/>
                    <a:p>
                      <a:pPr algn="l" fontAlgn="b"/>
                      <a:r>
                        <a:rPr lang="es-CO" sz="1000" u="none" strike="noStrike">
                          <a:effectLst/>
                        </a:rPr>
                        <a:t>424 de 2024</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No debatido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7334341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706210224"/>
              </p:ext>
            </p:extLst>
          </p:nvPr>
        </p:nvGraphicFramePr>
        <p:xfrm>
          <a:off x="6345807" y="2127148"/>
          <a:ext cx="3708400" cy="2371725"/>
        </p:xfrm>
        <a:graphic>
          <a:graphicData uri="http://schemas.openxmlformats.org/drawingml/2006/table">
            <a:tbl>
              <a:tblPr>
                <a:tableStyleId>{5C22544A-7EE6-4342-B048-85BDC9FD1C3A}</a:tableStyleId>
              </a:tblPr>
              <a:tblGrid>
                <a:gridCol w="1358900">
                  <a:extLst>
                    <a:ext uri="{9D8B030D-6E8A-4147-A177-3AD203B41FA5}">
                      <a16:colId xmlns:a16="http://schemas.microsoft.com/office/drawing/2014/main" val="486405223"/>
                    </a:ext>
                  </a:extLst>
                </a:gridCol>
                <a:gridCol w="762000">
                  <a:extLst>
                    <a:ext uri="{9D8B030D-6E8A-4147-A177-3AD203B41FA5}">
                      <a16:colId xmlns:a16="http://schemas.microsoft.com/office/drawing/2014/main" val="1733489146"/>
                    </a:ext>
                  </a:extLst>
                </a:gridCol>
                <a:gridCol w="1587500">
                  <a:extLst>
                    <a:ext uri="{9D8B030D-6E8A-4147-A177-3AD203B41FA5}">
                      <a16:colId xmlns:a16="http://schemas.microsoft.com/office/drawing/2014/main" val="396867788"/>
                    </a:ext>
                  </a:extLst>
                </a:gridCol>
              </a:tblGrid>
              <a:tr h="771525">
                <a:tc>
                  <a:txBody>
                    <a:bodyPr/>
                    <a:lstStyle/>
                    <a:p>
                      <a:pPr algn="l" fontAlgn="b"/>
                      <a:r>
                        <a:rPr lang="es-CO" sz="1000" u="none" strike="noStrike">
                          <a:effectLst/>
                        </a:rPr>
                        <a:t>Proyecto de Ley Cámara</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MX" sz="1000" u="none" strike="noStrike">
                          <a:effectLst/>
                        </a:rPr>
                        <a:t>Tiempo transcurrido entre la designación de ponentes y la aprobación - Dias corridos </a:t>
                      </a:r>
                      <a:endParaRPr lang="es-MX"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00" u="none" strike="noStrike">
                          <a:effectLst/>
                        </a:rPr>
                        <a:t>Estado del proyecto</a:t>
                      </a:r>
                      <a:endParaRPr lang="es-CO"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5720703"/>
                  </a:ext>
                </a:extLst>
              </a:tr>
              <a:tr h="200025">
                <a:tc>
                  <a:txBody>
                    <a:bodyPr/>
                    <a:lstStyle/>
                    <a:p>
                      <a:pPr algn="just" fontAlgn="ctr"/>
                      <a:r>
                        <a:rPr lang="es-CO" sz="1000" u="none" strike="noStrike">
                          <a:effectLst/>
                        </a:rPr>
                        <a:t>029 de 2023</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Archivado</a:t>
                      </a:r>
                      <a:endParaRPr lang="es-CO"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2604661"/>
                  </a:ext>
                </a:extLst>
              </a:tr>
              <a:tr h="190500">
                <a:tc>
                  <a:txBody>
                    <a:bodyPr/>
                    <a:lstStyle/>
                    <a:p>
                      <a:pPr algn="l" fontAlgn="b"/>
                      <a:r>
                        <a:rPr lang="es-CO" sz="1000" u="none" strike="noStrike">
                          <a:effectLst/>
                        </a:rPr>
                        <a:t>075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Retirado</a:t>
                      </a:r>
                      <a:endParaRPr lang="es-CO"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8299920"/>
                  </a:ext>
                </a:extLst>
              </a:tr>
              <a:tr h="333375">
                <a:tc>
                  <a:txBody>
                    <a:bodyPr/>
                    <a:lstStyle/>
                    <a:p>
                      <a:pPr algn="l" fontAlgn="b"/>
                      <a:r>
                        <a:rPr lang="es-CO" sz="1000" u="none" strike="noStrike">
                          <a:effectLst/>
                        </a:rPr>
                        <a:t>169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MX" sz="1000" u="none" strike="noStrike">
                          <a:effectLst/>
                        </a:rPr>
                        <a:t>Devuelto a SG por competencia</a:t>
                      </a:r>
                      <a:endParaRPr lang="es-MX"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0080796"/>
                  </a:ext>
                </a:extLst>
              </a:tr>
              <a:tr h="190500">
                <a:tc>
                  <a:txBody>
                    <a:bodyPr/>
                    <a:lstStyle/>
                    <a:p>
                      <a:pPr algn="l" fontAlgn="b"/>
                      <a:r>
                        <a:rPr lang="es-CO" sz="1000" u="none" strike="noStrike">
                          <a:effectLst/>
                        </a:rPr>
                        <a:t>185 de 2023</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Retirado</a:t>
                      </a:r>
                      <a:endParaRPr lang="es-CO"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1150828"/>
                  </a:ext>
                </a:extLst>
              </a:tr>
              <a:tr h="200025">
                <a:tc>
                  <a:txBody>
                    <a:bodyPr/>
                    <a:lstStyle/>
                    <a:p>
                      <a:pPr algn="l" fontAlgn="b"/>
                      <a:r>
                        <a:rPr lang="es-CO" sz="1000" u="none" strike="noStrike">
                          <a:effectLst/>
                        </a:rPr>
                        <a:t>234 de 2023 </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a:effectLst/>
                        </a:rPr>
                        <a:t>Archivado</a:t>
                      </a:r>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33623221"/>
                  </a:ext>
                </a:extLst>
              </a:tr>
              <a:tr h="190500">
                <a:tc>
                  <a:txBody>
                    <a:bodyPr/>
                    <a:lstStyle/>
                    <a:p>
                      <a:pPr algn="l" fontAlgn="b"/>
                      <a:r>
                        <a:rPr lang="es-CO" sz="1000" u="none" strike="noStrike">
                          <a:effectLst/>
                        </a:rPr>
                        <a:t>354 de 2024</a:t>
                      </a:r>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00" u="none" strike="noStrike">
                          <a:effectLst/>
                        </a:rPr>
                        <a:t> </a:t>
                      </a:r>
                      <a:endParaRPr lang="es-CO"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00" u="none" strike="noStrike" dirty="0">
                          <a:effectLst/>
                        </a:rPr>
                        <a:t>Retirado</a:t>
                      </a:r>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82505309"/>
                  </a:ext>
                </a:extLst>
              </a:tr>
            </a:tbl>
          </a:graphicData>
        </a:graphic>
      </p:graphicFrame>
    </p:spTree>
    <p:extLst>
      <p:ext uri="{BB962C8B-B14F-4D97-AF65-F5344CB8AC3E}">
        <p14:creationId xmlns:p14="http://schemas.microsoft.com/office/powerpoint/2010/main" val="172636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56994" y="4899837"/>
            <a:ext cx="10450286" cy="830997"/>
          </a:xfrm>
          <a:prstGeom prst="rect">
            <a:avLst/>
          </a:prstGeom>
          <a:noFill/>
        </p:spPr>
        <p:txBody>
          <a:bodyPr wrap="square" rtlCol="0">
            <a:spAutoFit/>
          </a:bodyPr>
          <a:lstStyle/>
          <a:p>
            <a:pPr algn="just"/>
            <a:r>
              <a:rPr lang="es-CO" sz="1600" dirty="0"/>
              <a:t>Los </a:t>
            </a:r>
            <a:r>
              <a:rPr lang="es-CO" sz="1600" dirty="0" smtClean="0"/>
              <a:t>H.R. de </a:t>
            </a:r>
            <a:r>
              <a:rPr lang="es-CO" sz="1600" dirty="0"/>
              <a:t>la Comisión Séptima de la Cámara de Representantes </a:t>
            </a:r>
            <a:r>
              <a:rPr lang="es-CO" sz="1600" dirty="0" smtClean="0"/>
              <a:t>fueron designados coordinares ponentes </a:t>
            </a:r>
            <a:r>
              <a:rPr lang="es-CO" sz="1600" dirty="0"/>
              <a:t>en promedio </a:t>
            </a:r>
            <a:r>
              <a:rPr lang="es-CO" sz="1600" dirty="0" smtClean="0"/>
              <a:t>de cuatro </a:t>
            </a:r>
            <a:r>
              <a:rPr lang="es-CO" sz="1600" dirty="0"/>
              <a:t>(4) Proyectos durante la legislatura 2023-2024 </a:t>
            </a:r>
            <a:r>
              <a:rPr lang="es-CO" sz="1600" dirty="0" smtClean="0"/>
              <a:t>para </a:t>
            </a:r>
            <a:r>
              <a:rPr lang="es-CO" sz="1600" dirty="0"/>
              <a:t>segundo debate. Los </a:t>
            </a:r>
            <a:r>
              <a:rPr lang="es-CO" sz="1600" dirty="0" smtClean="0"/>
              <a:t>H.R. </a:t>
            </a:r>
            <a:r>
              <a:rPr lang="es-CO" sz="1600" dirty="0"/>
              <a:t>Jairo Cristo, Karen López, Germán Gómez y Alfredo Mondragón no </a:t>
            </a:r>
            <a:r>
              <a:rPr lang="es-CO" sz="1600" dirty="0" smtClean="0"/>
              <a:t>fueron designados coordinadores ponentes de Proyectos de Ley para </a:t>
            </a:r>
            <a:r>
              <a:rPr lang="es-CO" sz="1600" dirty="0"/>
              <a:t>segundo debate.</a:t>
            </a:r>
          </a:p>
        </p:txBody>
      </p:sp>
      <p:sp>
        <p:nvSpPr>
          <p:cNvPr id="3" name="CuadroTexto 2">
            <a:extLst>
              <a:ext uri="{FF2B5EF4-FFF2-40B4-BE49-F238E27FC236}">
                <a16:creationId xmlns:a16="http://schemas.microsoft.com/office/drawing/2014/main" id="{469E5053-34A0-7D3D-7E2D-43951B95DE26}"/>
              </a:ext>
            </a:extLst>
          </p:cNvPr>
          <p:cNvSpPr txBox="1"/>
          <p:nvPr/>
        </p:nvSpPr>
        <p:spPr>
          <a:xfrm>
            <a:off x="1218613" y="4376792"/>
            <a:ext cx="10220912"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graphicFrame>
        <p:nvGraphicFramePr>
          <p:cNvPr id="6" name="Gráfico 5">
            <a:extLst>
              <a:ext uri="{FF2B5EF4-FFF2-40B4-BE49-F238E27FC236}">
                <a16:creationId xmlns:a16="http://schemas.microsoft.com/office/drawing/2014/main" id="{08F43637-9F65-A80E-054B-BDDAD4BB4333}"/>
              </a:ext>
            </a:extLst>
          </p:cNvPr>
          <p:cNvGraphicFramePr>
            <a:graphicFrameLocks/>
          </p:cNvGraphicFramePr>
          <p:nvPr>
            <p:extLst>
              <p:ext uri="{D42A27DB-BD31-4B8C-83A1-F6EECF244321}">
                <p14:modId xmlns:p14="http://schemas.microsoft.com/office/powerpoint/2010/main" val="4254806368"/>
              </p:ext>
            </p:extLst>
          </p:nvPr>
        </p:nvGraphicFramePr>
        <p:xfrm>
          <a:off x="462467" y="1360590"/>
          <a:ext cx="10977058" cy="3016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63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56994" y="4899837"/>
            <a:ext cx="10450286" cy="830997"/>
          </a:xfrm>
          <a:prstGeom prst="rect">
            <a:avLst/>
          </a:prstGeom>
          <a:noFill/>
        </p:spPr>
        <p:txBody>
          <a:bodyPr wrap="square" rtlCol="0">
            <a:spAutoFit/>
          </a:bodyPr>
          <a:lstStyle/>
          <a:p>
            <a:pPr algn="just"/>
            <a:r>
              <a:rPr lang="es-CO" sz="1600" dirty="0"/>
              <a:t>Los </a:t>
            </a:r>
            <a:r>
              <a:rPr lang="es-CO" sz="1600" dirty="0" smtClean="0"/>
              <a:t>H.R. Camilo </a:t>
            </a:r>
            <a:r>
              <a:rPr lang="es-CO" sz="1600" dirty="0"/>
              <a:t>Londoño, Héctor Chaparro, Jorge Quevedo, Juan Felipe Corzo, Camilo Vargas y Betsy Pérez, fueron designados ponentes de 5 Proyectos </a:t>
            </a:r>
            <a:r>
              <a:rPr lang="es-CO" sz="1600" dirty="0" smtClean="0"/>
              <a:t>para </a:t>
            </a:r>
            <a:r>
              <a:rPr lang="es-CO" sz="1600" dirty="0"/>
              <a:t>segundo debate. Por su parte Gerardo Yepes y María Eugenia Lopera no fueron designados como ponentes </a:t>
            </a:r>
            <a:r>
              <a:rPr lang="es-CO" sz="1600" dirty="0" smtClean="0"/>
              <a:t>para </a:t>
            </a:r>
            <a:r>
              <a:rPr lang="es-CO" sz="1600" dirty="0"/>
              <a:t>segundo debate para la legislatura 2023-2024.</a:t>
            </a:r>
          </a:p>
        </p:txBody>
      </p:sp>
      <p:sp>
        <p:nvSpPr>
          <p:cNvPr id="3" name="CuadroTexto 2">
            <a:extLst>
              <a:ext uri="{FF2B5EF4-FFF2-40B4-BE49-F238E27FC236}">
                <a16:creationId xmlns:a16="http://schemas.microsoft.com/office/drawing/2014/main" id="{469E5053-34A0-7D3D-7E2D-43951B95DE26}"/>
              </a:ext>
            </a:extLst>
          </p:cNvPr>
          <p:cNvSpPr txBox="1"/>
          <p:nvPr/>
        </p:nvSpPr>
        <p:spPr>
          <a:xfrm>
            <a:off x="1218613" y="4376792"/>
            <a:ext cx="10220912"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graphicFrame>
        <p:nvGraphicFramePr>
          <p:cNvPr id="2" name="Gráfico 1">
            <a:extLst>
              <a:ext uri="{FF2B5EF4-FFF2-40B4-BE49-F238E27FC236}">
                <a16:creationId xmlns:a16="http://schemas.microsoft.com/office/drawing/2014/main" id="{42F68869-B9BD-D32F-137B-E59EEC78D2BC}"/>
              </a:ext>
            </a:extLst>
          </p:cNvPr>
          <p:cNvGraphicFramePr>
            <a:graphicFrameLocks/>
          </p:cNvGraphicFramePr>
          <p:nvPr>
            <p:extLst>
              <p:ext uri="{D42A27DB-BD31-4B8C-83A1-F6EECF244321}">
                <p14:modId xmlns:p14="http://schemas.microsoft.com/office/powerpoint/2010/main" val="2865961134"/>
              </p:ext>
            </p:extLst>
          </p:nvPr>
        </p:nvGraphicFramePr>
        <p:xfrm>
          <a:off x="832162" y="1298542"/>
          <a:ext cx="10993814" cy="2934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17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43726" y="3112353"/>
            <a:ext cx="4683563" cy="1323439"/>
          </a:xfrm>
          <a:prstGeom prst="rect">
            <a:avLst/>
          </a:prstGeom>
          <a:noFill/>
        </p:spPr>
        <p:txBody>
          <a:bodyPr wrap="square" rtlCol="0">
            <a:spAutoFit/>
          </a:bodyPr>
          <a:lstStyle/>
          <a:p>
            <a:pPr algn="just"/>
            <a:r>
              <a:rPr lang="es-CO" sz="1600" dirty="0"/>
              <a:t>De los 44 Proyectos aprobados en primer debate 25, es decir, el 57% presentaron ponencia para segundo debate antes de 30 días, 8 (18%) entre 31 y 50 días, 10 (23%) entre 51 y 100 días y sólo 1 (2) en un periodo superior a 100 </a:t>
            </a:r>
            <a:r>
              <a:rPr lang="es-CO" sz="1600" dirty="0" smtClean="0"/>
              <a:t>días.</a:t>
            </a:r>
            <a:endParaRPr lang="es-CO" sz="1600" dirty="0"/>
          </a:p>
        </p:txBody>
      </p:sp>
      <p:sp>
        <p:nvSpPr>
          <p:cNvPr id="6" name="CuadroTexto 5">
            <a:extLst>
              <a:ext uri="{FF2B5EF4-FFF2-40B4-BE49-F238E27FC236}">
                <a16:creationId xmlns:a16="http://schemas.microsoft.com/office/drawing/2014/main" id="{25B6F5C4-2B30-3C09-F02A-2DCD59BE102E}"/>
              </a:ext>
            </a:extLst>
          </p:cNvPr>
          <p:cNvSpPr txBox="1"/>
          <p:nvPr/>
        </p:nvSpPr>
        <p:spPr>
          <a:xfrm>
            <a:off x="469461" y="5089093"/>
            <a:ext cx="6128800" cy="400110"/>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a:t>
            </a:r>
            <a:r>
              <a:rPr lang="es-CO" sz="1000" dirty="0" smtClean="0"/>
              <a:t>los Proyectos </a:t>
            </a:r>
            <a:r>
              <a:rPr lang="es-CO" sz="1000" dirty="0"/>
              <a:t>(Junio 24 de 2024</a:t>
            </a:r>
            <a:r>
              <a:rPr lang="es-CO" sz="1000" dirty="0" smtClean="0"/>
              <a:t>)</a:t>
            </a:r>
            <a:endParaRPr lang="es-CO" sz="1000" dirty="0"/>
          </a:p>
        </p:txBody>
      </p:sp>
      <p:graphicFrame>
        <p:nvGraphicFramePr>
          <p:cNvPr id="4" name="Gráfico 3">
            <a:extLst>
              <a:ext uri="{FF2B5EF4-FFF2-40B4-BE49-F238E27FC236}">
                <a16:creationId xmlns:a16="http://schemas.microsoft.com/office/drawing/2014/main" id="{AB28B840-9BAF-5469-C8D3-47C1CEFBC473}"/>
              </a:ext>
            </a:extLst>
          </p:cNvPr>
          <p:cNvGraphicFramePr>
            <a:graphicFrameLocks/>
          </p:cNvGraphicFramePr>
          <p:nvPr>
            <p:extLst>
              <p:ext uri="{D42A27DB-BD31-4B8C-83A1-F6EECF244321}">
                <p14:modId xmlns:p14="http://schemas.microsoft.com/office/powerpoint/2010/main" val="4019907723"/>
              </p:ext>
            </p:extLst>
          </p:nvPr>
        </p:nvGraphicFramePr>
        <p:xfrm>
          <a:off x="469461" y="1726619"/>
          <a:ext cx="6128800" cy="3245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03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6B658-863C-80A5-DFDF-3205225689F6}"/>
              </a:ext>
            </a:extLst>
          </p:cNvPr>
          <p:cNvSpPr/>
          <p:nvPr/>
        </p:nvSpPr>
        <p:spPr>
          <a:xfrm>
            <a:off x="708211" y="1407458"/>
            <a:ext cx="10784541" cy="4840941"/>
          </a:xfrm>
          <a:prstGeom prst="rect">
            <a:avLst/>
          </a:prstGeom>
          <a:solidFill>
            <a:schemeClr val="bg2">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2"/>
              </a:solidFill>
            </a:endParaRPr>
          </a:p>
        </p:txBody>
      </p:sp>
      <p:sp>
        <p:nvSpPr>
          <p:cNvPr id="3" name="Subtítulo 2"/>
          <p:cNvSpPr>
            <a:spLocks noGrp="1"/>
          </p:cNvSpPr>
          <p:nvPr>
            <p:ph type="subTitle" idx="1"/>
          </p:nvPr>
        </p:nvSpPr>
        <p:spPr>
          <a:xfrm>
            <a:off x="1649834" y="2906094"/>
            <a:ext cx="9144000" cy="2311365"/>
          </a:xfrm>
        </p:spPr>
        <p:txBody>
          <a:bodyPr>
            <a:normAutofit/>
          </a:bodyPr>
          <a:lstStyle/>
          <a:p>
            <a:r>
              <a:rPr lang="es-CO" sz="3200" dirty="0"/>
              <a:t>Gestión de los Representantes</a:t>
            </a:r>
          </a:p>
          <a:p>
            <a:r>
              <a:rPr lang="es-CO" sz="3200" dirty="0"/>
              <a:t>2023-2024</a:t>
            </a:r>
          </a:p>
          <a:p>
            <a:endParaRPr lang="es-CO" dirty="0"/>
          </a:p>
        </p:txBody>
      </p:sp>
    </p:spTree>
    <p:extLst>
      <p:ext uri="{BB962C8B-B14F-4D97-AF65-F5344CB8AC3E}">
        <p14:creationId xmlns:p14="http://schemas.microsoft.com/office/powerpoint/2010/main" val="174889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505416" y="2339001"/>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148880630"/>
              </p:ext>
            </p:extLst>
          </p:nvPr>
        </p:nvGraphicFramePr>
        <p:xfrm>
          <a:off x="3933726" y="3341635"/>
          <a:ext cx="1141505" cy="78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1464391" y="4613883"/>
            <a:ext cx="1616108" cy="646331"/>
          </a:xfrm>
          <a:prstGeom prst="rect">
            <a:avLst/>
          </a:prstGeom>
          <a:noFill/>
        </p:spPr>
        <p:txBody>
          <a:bodyPr wrap="square" rtlCol="0">
            <a:spAutoFit/>
          </a:bodyPr>
          <a:lstStyle/>
          <a:p>
            <a:pPr algn="ctr"/>
            <a:r>
              <a:rPr lang="es-CO" dirty="0"/>
              <a:t>María Eugenia Lopera</a:t>
            </a:r>
          </a:p>
        </p:txBody>
      </p:sp>
      <p:pic>
        <p:nvPicPr>
          <p:cNvPr id="7170" name="Picture 2" descr="Imagen de la representante María Eugenia Lopera">
            <a:extLst>
              <a:ext uri="{FF2B5EF4-FFF2-40B4-BE49-F238E27FC236}">
                <a16:creationId xmlns:a16="http://schemas.microsoft.com/office/drawing/2014/main" id="{39CD8F68-B72E-8CD1-48DB-591E52B964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4391" y="2072094"/>
            <a:ext cx="1784323" cy="214118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2460C04-2D81-0CF3-CB02-D75E76D9CB79}"/>
              </a:ext>
            </a:extLst>
          </p:cNvPr>
          <p:cNvSpPr txBox="1"/>
          <p:nvPr/>
        </p:nvSpPr>
        <p:spPr>
          <a:xfrm>
            <a:off x="1464391" y="4204856"/>
            <a:ext cx="1954368" cy="400110"/>
          </a:xfrm>
          <a:prstGeom prst="rect">
            <a:avLst/>
          </a:prstGeom>
          <a:noFill/>
        </p:spPr>
        <p:txBody>
          <a:bodyPr wrap="square" rtlCol="0">
            <a:spAutoFit/>
          </a:bodyPr>
          <a:lstStyle/>
          <a:p>
            <a:r>
              <a:rPr lang="es-CO" sz="1000" dirty="0"/>
              <a:t>Foto archivo Cámara de Representantes</a:t>
            </a:r>
          </a:p>
        </p:txBody>
      </p:sp>
      <p:sp>
        <p:nvSpPr>
          <p:cNvPr id="16" name="CuadroTexto 15">
            <a:extLst>
              <a:ext uri="{FF2B5EF4-FFF2-40B4-BE49-F238E27FC236}">
                <a16:creationId xmlns:a16="http://schemas.microsoft.com/office/drawing/2014/main" id="{61159C2F-155C-801E-E65A-088A800C7D95}"/>
              </a:ext>
            </a:extLst>
          </p:cNvPr>
          <p:cNvSpPr txBox="1"/>
          <p:nvPr/>
        </p:nvSpPr>
        <p:spPr>
          <a:xfrm>
            <a:off x="6687183" y="4589776"/>
            <a:ext cx="1616108" cy="646331"/>
          </a:xfrm>
          <a:prstGeom prst="rect">
            <a:avLst/>
          </a:prstGeom>
          <a:noFill/>
        </p:spPr>
        <p:txBody>
          <a:bodyPr wrap="square" rtlCol="0">
            <a:spAutoFit/>
          </a:bodyPr>
          <a:lstStyle/>
          <a:p>
            <a:pPr algn="ctr"/>
            <a:r>
              <a:rPr lang="es-CO" dirty="0"/>
              <a:t>Karen Juliana López</a:t>
            </a:r>
          </a:p>
        </p:txBody>
      </p:sp>
      <p:graphicFrame>
        <p:nvGraphicFramePr>
          <p:cNvPr id="17" name="Diagrama 16">
            <a:extLst>
              <a:ext uri="{FF2B5EF4-FFF2-40B4-BE49-F238E27FC236}">
                <a16:creationId xmlns:a16="http://schemas.microsoft.com/office/drawing/2014/main" id="{4E31CD31-A4C5-2EE0-B0FE-54F90F0CB886}"/>
              </a:ext>
            </a:extLst>
          </p:cNvPr>
          <p:cNvGraphicFramePr/>
          <p:nvPr>
            <p:extLst>
              <p:ext uri="{D42A27DB-BD31-4B8C-83A1-F6EECF244321}">
                <p14:modId xmlns:p14="http://schemas.microsoft.com/office/powerpoint/2010/main" val="724332347"/>
              </p:ext>
            </p:extLst>
          </p:nvPr>
        </p:nvGraphicFramePr>
        <p:xfrm>
          <a:off x="9021828" y="2749697"/>
          <a:ext cx="1367520" cy="1595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8" name="Picture 2" descr="Imagen de la representante Karen Juliana López">
            <a:extLst>
              <a:ext uri="{FF2B5EF4-FFF2-40B4-BE49-F238E27FC236}">
                <a16:creationId xmlns:a16="http://schemas.microsoft.com/office/drawing/2014/main" id="{F48B64F0-1342-E687-BB7C-4546011E725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87183" y="2072094"/>
            <a:ext cx="1616107" cy="193932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0A26EA3D-2F4C-1ADD-69D6-1A99621D9B86}"/>
              </a:ext>
            </a:extLst>
          </p:cNvPr>
          <p:cNvSpPr txBox="1"/>
          <p:nvPr/>
        </p:nvSpPr>
        <p:spPr>
          <a:xfrm>
            <a:off x="6618460" y="4068383"/>
            <a:ext cx="1954368" cy="400110"/>
          </a:xfrm>
          <a:prstGeom prst="rect">
            <a:avLst/>
          </a:prstGeom>
          <a:noFill/>
        </p:spPr>
        <p:txBody>
          <a:bodyPr wrap="square" rtlCol="0">
            <a:spAutoFit/>
          </a:bodyPr>
          <a:lstStyle/>
          <a:p>
            <a:r>
              <a:rPr lang="es-CO" sz="1000" dirty="0"/>
              <a:t>Foto archivo Cámara de Representantes</a:t>
            </a:r>
          </a:p>
        </p:txBody>
      </p:sp>
      <p:sp>
        <p:nvSpPr>
          <p:cNvPr id="20" name="CuadroTexto 19">
            <a:extLst>
              <a:ext uri="{FF2B5EF4-FFF2-40B4-BE49-F238E27FC236}">
                <a16:creationId xmlns:a16="http://schemas.microsoft.com/office/drawing/2014/main" id="{8F2C8945-C91F-26EB-D5D6-851F8C86DFF9}"/>
              </a:ext>
            </a:extLst>
          </p:cNvPr>
          <p:cNvSpPr txBox="1"/>
          <p:nvPr/>
        </p:nvSpPr>
        <p:spPr>
          <a:xfrm>
            <a:off x="9021828" y="2077391"/>
            <a:ext cx="2035903" cy="523220"/>
          </a:xfrm>
          <a:prstGeom prst="rect">
            <a:avLst/>
          </a:prstGeom>
          <a:noFill/>
        </p:spPr>
        <p:txBody>
          <a:bodyPr wrap="square" rtlCol="0">
            <a:spAutoFit/>
          </a:bodyPr>
          <a:lstStyle/>
          <a:p>
            <a:r>
              <a:rPr lang="es-CO" sz="1400" b="1" dirty="0"/>
              <a:t>Ponente Primer y Segundo debate</a:t>
            </a:r>
          </a:p>
        </p:txBody>
      </p:sp>
    </p:spTree>
    <p:extLst>
      <p:ext uri="{BB962C8B-B14F-4D97-AF65-F5344CB8AC3E}">
        <p14:creationId xmlns:p14="http://schemas.microsoft.com/office/powerpoint/2010/main" val="234319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1891FEDD-2649-FF9F-C744-06234AE2B433}"/>
              </a:ext>
            </a:extLst>
          </p:cNvPr>
          <p:cNvSpPr txBox="1"/>
          <p:nvPr/>
        </p:nvSpPr>
        <p:spPr>
          <a:xfrm>
            <a:off x="6655842" y="4328953"/>
            <a:ext cx="1846139" cy="646331"/>
          </a:xfrm>
          <a:prstGeom prst="rect">
            <a:avLst/>
          </a:prstGeom>
          <a:noFill/>
        </p:spPr>
        <p:txBody>
          <a:bodyPr wrap="square" rtlCol="0">
            <a:spAutoFit/>
          </a:bodyPr>
          <a:lstStyle/>
          <a:p>
            <a:pPr algn="ctr"/>
            <a:r>
              <a:rPr lang="es-CO" dirty="0"/>
              <a:t>Germán José Gómez</a:t>
            </a:r>
          </a:p>
        </p:txBody>
      </p:sp>
      <p:sp>
        <p:nvSpPr>
          <p:cNvPr id="8" name="CuadroTexto 7">
            <a:extLst>
              <a:ext uri="{FF2B5EF4-FFF2-40B4-BE49-F238E27FC236}">
                <a16:creationId xmlns:a16="http://schemas.microsoft.com/office/drawing/2014/main" id="{8A031C3A-7851-C6F2-70DF-73AAAA99394C}"/>
              </a:ext>
            </a:extLst>
          </p:cNvPr>
          <p:cNvSpPr txBox="1"/>
          <p:nvPr/>
        </p:nvSpPr>
        <p:spPr>
          <a:xfrm>
            <a:off x="9103396" y="1763465"/>
            <a:ext cx="2035903" cy="523220"/>
          </a:xfrm>
          <a:prstGeom prst="rect">
            <a:avLst/>
          </a:prstGeom>
          <a:noFill/>
        </p:spPr>
        <p:txBody>
          <a:bodyPr wrap="square" rtlCol="0">
            <a:spAutoFit/>
          </a:bodyPr>
          <a:lstStyle/>
          <a:p>
            <a:pPr algn="ctr"/>
            <a:r>
              <a:rPr lang="es-CO" sz="1400" b="1" dirty="0"/>
              <a:t>Ponente Primer y Segundo debate</a:t>
            </a:r>
          </a:p>
        </p:txBody>
      </p:sp>
      <p:graphicFrame>
        <p:nvGraphicFramePr>
          <p:cNvPr id="21" name="Diagrama 20">
            <a:extLst>
              <a:ext uri="{FF2B5EF4-FFF2-40B4-BE49-F238E27FC236}">
                <a16:creationId xmlns:a16="http://schemas.microsoft.com/office/drawing/2014/main" id="{DC5AAF60-0077-8339-BD2D-ACB02472661D}"/>
              </a:ext>
            </a:extLst>
          </p:cNvPr>
          <p:cNvGraphicFramePr/>
          <p:nvPr>
            <p:extLst>
              <p:ext uri="{D42A27DB-BD31-4B8C-83A1-F6EECF244321}">
                <p14:modId xmlns:p14="http://schemas.microsoft.com/office/powerpoint/2010/main" val="2962974347"/>
              </p:ext>
            </p:extLst>
          </p:nvPr>
        </p:nvGraphicFramePr>
        <p:xfrm>
          <a:off x="9550596" y="2702488"/>
          <a:ext cx="1422520" cy="283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n del representante Germán José Gómez">
            <a:extLst>
              <a:ext uri="{FF2B5EF4-FFF2-40B4-BE49-F238E27FC236}">
                <a16:creationId xmlns:a16="http://schemas.microsoft.com/office/drawing/2014/main" id="{626E87BA-7ECD-8B83-C75E-171A8F2ED0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42" y="1843631"/>
            <a:ext cx="1682941" cy="201952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353A20C-E7D1-3AE3-BAE8-7533B2D0BF5B}"/>
              </a:ext>
            </a:extLst>
          </p:cNvPr>
          <p:cNvSpPr txBox="1"/>
          <p:nvPr/>
        </p:nvSpPr>
        <p:spPr>
          <a:xfrm>
            <a:off x="6766722" y="3862752"/>
            <a:ext cx="1954368" cy="400110"/>
          </a:xfrm>
          <a:prstGeom prst="rect">
            <a:avLst/>
          </a:prstGeom>
          <a:noFill/>
        </p:spPr>
        <p:txBody>
          <a:bodyPr wrap="square" rtlCol="0">
            <a:spAutoFit/>
          </a:bodyPr>
          <a:lstStyle/>
          <a:p>
            <a:r>
              <a:rPr lang="es-CO" sz="1000" dirty="0"/>
              <a:t>Foto archivo Cámara de Representantes</a:t>
            </a:r>
          </a:p>
        </p:txBody>
      </p:sp>
      <p:sp>
        <p:nvSpPr>
          <p:cNvPr id="12" name="CuadroTexto 11">
            <a:extLst>
              <a:ext uri="{FF2B5EF4-FFF2-40B4-BE49-F238E27FC236}">
                <a16:creationId xmlns:a16="http://schemas.microsoft.com/office/drawing/2014/main" id="{B7DD3E3F-F5B6-33E4-4D90-C25CC87A251D}"/>
              </a:ext>
            </a:extLst>
          </p:cNvPr>
          <p:cNvSpPr txBox="1"/>
          <p:nvPr/>
        </p:nvSpPr>
        <p:spPr>
          <a:xfrm>
            <a:off x="3861691" y="1412080"/>
            <a:ext cx="2236630"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5" name="Diagrama 14">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2381700946"/>
              </p:ext>
            </p:extLst>
          </p:nvPr>
        </p:nvGraphicFramePr>
        <p:xfrm>
          <a:off x="4288235" y="2118173"/>
          <a:ext cx="1141505" cy="9419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uadroTexto 15">
            <a:extLst>
              <a:ext uri="{FF2B5EF4-FFF2-40B4-BE49-F238E27FC236}">
                <a16:creationId xmlns:a16="http://schemas.microsoft.com/office/drawing/2014/main" id="{8F2C8945-C91F-26EB-D5D6-851F8C86DFF9}"/>
              </a:ext>
            </a:extLst>
          </p:cNvPr>
          <p:cNvSpPr txBox="1"/>
          <p:nvPr/>
        </p:nvSpPr>
        <p:spPr>
          <a:xfrm>
            <a:off x="4236300" y="3321460"/>
            <a:ext cx="2035903" cy="523220"/>
          </a:xfrm>
          <a:prstGeom prst="rect">
            <a:avLst/>
          </a:prstGeom>
          <a:noFill/>
        </p:spPr>
        <p:txBody>
          <a:bodyPr wrap="square" rtlCol="0">
            <a:spAutoFit/>
          </a:bodyPr>
          <a:lstStyle/>
          <a:p>
            <a:r>
              <a:rPr lang="es-CO" sz="1400" b="1" dirty="0"/>
              <a:t>Ponente Primer y Segundo debate</a:t>
            </a:r>
          </a:p>
        </p:txBody>
      </p:sp>
      <p:graphicFrame>
        <p:nvGraphicFramePr>
          <p:cNvPr id="17" name="Diagrama 16">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2350789878"/>
              </p:ext>
            </p:extLst>
          </p:nvPr>
        </p:nvGraphicFramePr>
        <p:xfrm>
          <a:off x="4288235" y="4042171"/>
          <a:ext cx="1422520" cy="16346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CuadroTexto 17">
            <a:extLst>
              <a:ext uri="{FF2B5EF4-FFF2-40B4-BE49-F238E27FC236}">
                <a16:creationId xmlns:a16="http://schemas.microsoft.com/office/drawing/2014/main" id="{1891FEDD-2649-FF9F-C744-06234AE2B433}"/>
              </a:ext>
            </a:extLst>
          </p:cNvPr>
          <p:cNvSpPr txBox="1"/>
          <p:nvPr/>
        </p:nvSpPr>
        <p:spPr>
          <a:xfrm>
            <a:off x="1161879" y="4347514"/>
            <a:ext cx="1846139" cy="646331"/>
          </a:xfrm>
          <a:prstGeom prst="rect">
            <a:avLst/>
          </a:prstGeom>
          <a:noFill/>
        </p:spPr>
        <p:txBody>
          <a:bodyPr wrap="square" rtlCol="0">
            <a:spAutoFit/>
          </a:bodyPr>
          <a:lstStyle/>
          <a:p>
            <a:pPr algn="ctr"/>
            <a:r>
              <a:rPr lang="es-CO" dirty="0"/>
              <a:t>Juan Carlos Vargas Soler</a:t>
            </a:r>
          </a:p>
        </p:txBody>
      </p:sp>
      <p:pic>
        <p:nvPicPr>
          <p:cNvPr id="19" name="Picture 4" descr="Imagen del representante Juan Carlos Vargas">
            <a:extLst>
              <a:ext uri="{FF2B5EF4-FFF2-40B4-BE49-F238E27FC236}">
                <a16:creationId xmlns:a16="http://schemas.microsoft.com/office/drawing/2014/main" id="{52DA7BA0-0ECC-175C-FAF0-64841C83FB1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5527" y="1814642"/>
            <a:ext cx="1724178" cy="2048518"/>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A8AE2B79-C538-4FCA-3DEB-2D5CA12A0A5D}"/>
              </a:ext>
            </a:extLst>
          </p:cNvPr>
          <p:cNvSpPr txBox="1"/>
          <p:nvPr/>
        </p:nvSpPr>
        <p:spPr>
          <a:xfrm>
            <a:off x="1107765" y="3947404"/>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179154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6B658-863C-80A5-DFDF-3205225689F6}"/>
              </a:ext>
            </a:extLst>
          </p:cNvPr>
          <p:cNvSpPr/>
          <p:nvPr/>
        </p:nvSpPr>
        <p:spPr>
          <a:xfrm>
            <a:off x="708211" y="1407458"/>
            <a:ext cx="10784541" cy="4840941"/>
          </a:xfrm>
          <a:prstGeom prst="rect">
            <a:avLst/>
          </a:prstGeom>
          <a:solidFill>
            <a:schemeClr val="bg2">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2"/>
              </a:solidFill>
            </a:endParaRPr>
          </a:p>
        </p:txBody>
      </p:sp>
      <p:sp>
        <p:nvSpPr>
          <p:cNvPr id="3" name="Subtítulo 2"/>
          <p:cNvSpPr>
            <a:spLocks noGrp="1"/>
          </p:cNvSpPr>
          <p:nvPr>
            <p:ph type="subTitle" idx="1"/>
          </p:nvPr>
        </p:nvSpPr>
        <p:spPr>
          <a:xfrm>
            <a:off x="1649834" y="2906094"/>
            <a:ext cx="9144000" cy="2311365"/>
          </a:xfrm>
        </p:spPr>
        <p:txBody>
          <a:bodyPr>
            <a:normAutofit/>
          </a:bodyPr>
          <a:lstStyle/>
          <a:p>
            <a:r>
              <a:rPr lang="es-CO" sz="3200" dirty="0"/>
              <a:t>Estado General de Proyectos de Ley</a:t>
            </a:r>
          </a:p>
          <a:p>
            <a:r>
              <a:rPr lang="es-CO" sz="3200" dirty="0"/>
              <a:t>2023-2024</a:t>
            </a:r>
          </a:p>
          <a:p>
            <a:endParaRPr lang="es-CO" dirty="0"/>
          </a:p>
        </p:txBody>
      </p:sp>
    </p:spTree>
    <p:extLst>
      <p:ext uri="{BB962C8B-B14F-4D97-AF65-F5344CB8AC3E}">
        <p14:creationId xmlns:p14="http://schemas.microsoft.com/office/powerpoint/2010/main" val="98564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1863730" y="1804278"/>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3375742945"/>
              </p:ext>
            </p:extLst>
          </p:nvPr>
        </p:nvGraphicFramePr>
        <p:xfrm>
          <a:off x="1971307" y="2336875"/>
          <a:ext cx="1141505" cy="15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magen del representante Víctor Manuel Salcedo">
            <a:extLst>
              <a:ext uri="{FF2B5EF4-FFF2-40B4-BE49-F238E27FC236}">
                <a16:creationId xmlns:a16="http://schemas.microsoft.com/office/drawing/2014/main" id="{CCB37C75-EC45-6B55-2D7A-A57BB6B726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199" y="2466662"/>
            <a:ext cx="1538450" cy="1846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2440BE77-C574-D109-CDCE-C40170E5C833}"/>
              </a:ext>
            </a:extLst>
          </p:cNvPr>
          <p:cNvGraphicFramePr/>
          <p:nvPr>
            <p:extLst>
              <p:ext uri="{D42A27DB-BD31-4B8C-83A1-F6EECF244321}">
                <p14:modId xmlns:p14="http://schemas.microsoft.com/office/powerpoint/2010/main" val="477990133"/>
              </p:ext>
            </p:extLst>
          </p:nvPr>
        </p:nvGraphicFramePr>
        <p:xfrm>
          <a:off x="1863731" y="4798210"/>
          <a:ext cx="1141505" cy="15379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AA55F4D0-D361-AFE3-B745-F02ADCC6C8D2}"/>
              </a:ext>
            </a:extLst>
          </p:cNvPr>
          <p:cNvSpPr txBox="1"/>
          <p:nvPr/>
        </p:nvSpPr>
        <p:spPr>
          <a:xfrm>
            <a:off x="1863730" y="4312802"/>
            <a:ext cx="1820750" cy="523220"/>
          </a:xfrm>
          <a:prstGeom prst="rect">
            <a:avLst/>
          </a:prstGeom>
          <a:noFill/>
        </p:spPr>
        <p:txBody>
          <a:bodyPr wrap="square" rtlCol="0">
            <a:spAutoFit/>
          </a:bodyPr>
          <a:lstStyle/>
          <a:p>
            <a:r>
              <a:rPr lang="es-CO" sz="1400" b="1" dirty="0"/>
              <a:t>Ponente Primer debate</a:t>
            </a:r>
          </a:p>
        </p:txBody>
      </p:sp>
      <p:sp>
        <p:nvSpPr>
          <p:cNvPr id="4" name="CuadroTexto 3">
            <a:extLst>
              <a:ext uri="{FF2B5EF4-FFF2-40B4-BE49-F238E27FC236}">
                <a16:creationId xmlns:a16="http://schemas.microsoft.com/office/drawing/2014/main" id="{96C624CA-455D-29A8-3621-855E32E4CF7A}"/>
              </a:ext>
            </a:extLst>
          </p:cNvPr>
          <p:cNvSpPr txBox="1"/>
          <p:nvPr/>
        </p:nvSpPr>
        <p:spPr>
          <a:xfrm>
            <a:off x="3480441" y="2936287"/>
            <a:ext cx="1820750" cy="523220"/>
          </a:xfrm>
          <a:prstGeom prst="rect">
            <a:avLst/>
          </a:prstGeom>
          <a:noFill/>
        </p:spPr>
        <p:txBody>
          <a:bodyPr wrap="square" rtlCol="0">
            <a:spAutoFit/>
          </a:bodyPr>
          <a:lstStyle/>
          <a:p>
            <a:r>
              <a:rPr lang="es-CO" sz="1400" b="1" dirty="0"/>
              <a:t>Ponente Segundo debate</a:t>
            </a:r>
          </a:p>
        </p:txBody>
      </p:sp>
      <p:graphicFrame>
        <p:nvGraphicFramePr>
          <p:cNvPr id="9" name="Diagrama 8">
            <a:extLst>
              <a:ext uri="{FF2B5EF4-FFF2-40B4-BE49-F238E27FC236}">
                <a16:creationId xmlns:a16="http://schemas.microsoft.com/office/drawing/2014/main" id="{05FAD51C-E86E-2CF4-9E7E-A683D328D051}"/>
              </a:ext>
            </a:extLst>
          </p:cNvPr>
          <p:cNvGraphicFramePr/>
          <p:nvPr>
            <p:extLst>
              <p:ext uri="{D42A27DB-BD31-4B8C-83A1-F6EECF244321}">
                <p14:modId xmlns:p14="http://schemas.microsoft.com/office/powerpoint/2010/main" val="389672387"/>
              </p:ext>
            </p:extLst>
          </p:nvPr>
        </p:nvGraphicFramePr>
        <p:xfrm>
          <a:off x="3671612" y="3507020"/>
          <a:ext cx="1141505" cy="15379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descr="Imagen de la representante Leider Alexandra Vásquez">
            <a:extLst>
              <a:ext uri="{FF2B5EF4-FFF2-40B4-BE49-F238E27FC236}">
                <a16:creationId xmlns:a16="http://schemas.microsoft.com/office/drawing/2014/main" id="{D755646F-DE1B-6660-CC94-96DEB0877F1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20014" y="2431094"/>
            <a:ext cx="1559140" cy="186677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7DD3E3F-F5B6-33E4-4D90-C25CC87A251D}"/>
              </a:ext>
            </a:extLst>
          </p:cNvPr>
          <p:cNvSpPr txBox="1"/>
          <p:nvPr/>
        </p:nvSpPr>
        <p:spPr>
          <a:xfrm>
            <a:off x="7489571" y="1813655"/>
            <a:ext cx="2035903"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553462388"/>
              </p:ext>
            </p:extLst>
          </p:nvPr>
        </p:nvGraphicFramePr>
        <p:xfrm>
          <a:off x="7624041" y="2503430"/>
          <a:ext cx="1141505" cy="153792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7776441" y="4161998"/>
            <a:ext cx="2035903" cy="307777"/>
          </a:xfrm>
          <a:prstGeom prst="rect">
            <a:avLst/>
          </a:prstGeom>
          <a:noFill/>
        </p:spPr>
        <p:txBody>
          <a:bodyPr wrap="square" rtlCol="0">
            <a:spAutoFit/>
          </a:bodyPr>
          <a:lstStyle/>
          <a:p>
            <a:r>
              <a:rPr lang="es-CO" sz="1400" b="1" dirty="0"/>
              <a:t>Ponente Primer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1620968614"/>
              </p:ext>
            </p:extLst>
          </p:nvPr>
        </p:nvGraphicFramePr>
        <p:xfrm>
          <a:off x="7776441" y="4646085"/>
          <a:ext cx="1141505" cy="120795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6" name="CuadroTexto 15">
            <a:extLst>
              <a:ext uri="{FF2B5EF4-FFF2-40B4-BE49-F238E27FC236}">
                <a16:creationId xmlns:a16="http://schemas.microsoft.com/office/drawing/2014/main" id="{2B64F8C8-C361-1292-9A07-7A7A9BD9ECDD}"/>
              </a:ext>
            </a:extLst>
          </p:cNvPr>
          <p:cNvSpPr txBox="1"/>
          <p:nvPr/>
        </p:nvSpPr>
        <p:spPr>
          <a:xfrm>
            <a:off x="9726201" y="2918761"/>
            <a:ext cx="1820750" cy="523220"/>
          </a:xfrm>
          <a:prstGeom prst="rect">
            <a:avLst/>
          </a:prstGeom>
          <a:noFill/>
        </p:spPr>
        <p:txBody>
          <a:bodyPr wrap="square" rtlCol="0">
            <a:spAutoFit/>
          </a:bodyPr>
          <a:lstStyle/>
          <a:p>
            <a:r>
              <a:rPr lang="es-CO" sz="1400" b="1" dirty="0"/>
              <a:t>Ponente Segundo debate</a:t>
            </a:r>
          </a:p>
        </p:txBody>
      </p:sp>
      <p:graphicFrame>
        <p:nvGraphicFramePr>
          <p:cNvPr id="17" name="Diagrama 16">
            <a:extLst>
              <a:ext uri="{FF2B5EF4-FFF2-40B4-BE49-F238E27FC236}">
                <a16:creationId xmlns:a16="http://schemas.microsoft.com/office/drawing/2014/main" id="{CA2A5F8E-4FDC-6FCA-B4B9-1CC7175FC9C1}"/>
              </a:ext>
            </a:extLst>
          </p:cNvPr>
          <p:cNvGraphicFramePr/>
          <p:nvPr>
            <p:extLst>
              <p:ext uri="{D42A27DB-BD31-4B8C-83A1-F6EECF244321}">
                <p14:modId xmlns:p14="http://schemas.microsoft.com/office/powerpoint/2010/main" val="1903464323"/>
              </p:ext>
            </p:extLst>
          </p:nvPr>
        </p:nvGraphicFramePr>
        <p:xfrm>
          <a:off x="9926670" y="3507020"/>
          <a:ext cx="1141505" cy="153792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274678" y="4795418"/>
            <a:ext cx="1616108" cy="646331"/>
          </a:xfrm>
          <a:prstGeom prst="rect">
            <a:avLst/>
          </a:prstGeom>
          <a:noFill/>
        </p:spPr>
        <p:txBody>
          <a:bodyPr wrap="square" rtlCol="0">
            <a:spAutoFit/>
          </a:bodyPr>
          <a:lstStyle/>
          <a:p>
            <a:pPr algn="ctr"/>
            <a:r>
              <a:rPr lang="es-CO" dirty="0"/>
              <a:t>Víctor Manuel Salcedo</a:t>
            </a:r>
          </a:p>
        </p:txBody>
      </p:sp>
      <p:sp>
        <p:nvSpPr>
          <p:cNvPr id="25" name="CuadroTexto 24">
            <a:extLst>
              <a:ext uri="{FF2B5EF4-FFF2-40B4-BE49-F238E27FC236}">
                <a16:creationId xmlns:a16="http://schemas.microsoft.com/office/drawing/2014/main" id="{1891FEDD-2649-FF9F-C744-06234AE2B433}"/>
              </a:ext>
            </a:extLst>
          </p:cNvPr>
          <p:cNvSpPr txBox="1"/>
          <p:nvPr/>
        </p:nvSpPr>
        <p:spPr>
          <a:xfrm>
            <a:off x="5496961" y="4646085"/>
            <a:ext cx="1846139" cy="646331"/>
          </a:xfrm>
          <a:prstGeom prst="rect">
            <a:avLst/>
          </a:prstGeom>
          <a:noFill/>
        </p:spPr>
        <p:txBody>
          <a:bodyPr wrap="square" rtlCol="0">
            <a:spAutoFit/>
          </a:bodyPr>
          <a:lstStyle/>
          <a:p>
            <a:pPr algn="ctr"/>
            <a:r>
              <a:rPr lang="es-CO" dirty="0" err="1"/>
              <a:t>Leider</a:t>
            </a:r>
            <a:r>
              <a:rPr lang="es-CO" dirty="0"/>
              <a:t> Alexandra Vásquez</a:t>
            </a:r>
          </a:p>
        </p:txBody>
      </p:sp>
      <p:sp>
        <p:nvSpPr>
          <p:cNvPr id="2" name="CuadroTexto 1">
            <a:extLst>
              <a:ext uri="{FF2B5EF4-FFF2-40B4-BE49-F238E27FC236}">
                <a16:creationId xmlns:a16="http://schemas.microsoft.com/office/drawing/2014/main" id="{510469E8-9841-61FC-FB45-ABD2215021F7}"/>
              </a:ext>
            </a:extLst>
          </p:cNvPr>
          <p:cNvSpPr txBox="1"/>
          <p:nvPr/>
        </p:nvSpPr>
        <p:spPr>
          <a:xfrm>
            <a:off x="274678" y="4326176"/>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D07B78BB-055F-88A1-AC1B-1E0D11BEBF5E}"/>
              </a:ext>
            </a:extLst>
          </p:cNvPr>
          <p:cNvSpPr txBox="1"/>
          <p:nvPr/>
        </p:nvSpPr>
        <p:spPr>
          <a:xfrm>
            <a:off x="5517474" y="4274989"/>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82093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2407481" y="1668769"/>
            <a:ext cx="2394506" cy="523220"/>
          </a:xfrm>
          <a:prstGeom prst="rect">
            <a:avLst/>
          </a:prstGeom>
          <a:noFill/>
        </p:spPr>
        <p:txBody>
          <a:bodyPr wrap="square" rtlCol="0">
            <a:spAutoFit/>
          </a:bodyPr>
          <a:lstStyle/>
          <a:p>
            <a:r>
              <a:rPr lang="es-CO" sz="1400" b="1" dirty="0"/>
              <a:t>Proyectos Coordinados</a:t>
            </a:r>
          </a:p>
          <a:p>
            <a:r>
              <a:rPr lang="es-CO" sz="1400" b="1" dirty="0"/>
              <a:t>Primer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833640696"/>
              </p:ext>
            </p:extLst>
          </p:nvPr>
        </p:nvGraphicFramePr>
        <p:xfrm>
          <a:off x="2631251" y="2376055"/>
          <a:ext cx="1141505" cy="15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2440BE77-C574-D109-CDCE-C40170E5C833}"/>
              </a:ext>
            </a:extLst>
          </p:cNvPr>
          <p:cNvGraphicFramePr/>
          <p:nvPr>
            <p:extLst>
              <p:ext uri="{D42A27DB-BD31-4B8C-83A1-F6EECF244321}">
                <p14:modId xmlns:p14="http://schemas.microsoft.com/office/powerpoint/2010/main" val="707148080"/>
              </p:ext>
            </p:extLst>
          </p:nvPr>
        </p:nvGraphicFramePr>
        <p:xfrm>
          <a:off x="2528949" y="4691678"/>
          <a:ext cx="1141505" cy="392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AA55F4D0-D361-AFE3-B745-F02ADCC6C8D2}"/>
              </a:ext>
            </a:extLst>
          </p:cNvPr>
          <p:cNvSpPr txBox="1"/>
          <p:nvPr/>
        </p:nvSpPr>
        <p:spPr>
          <a:xfrm>
            <a:off x="2528948" y="4206270"/>
            <a:ext cx="1820750" cy="523220"/>
          </a:xfrm>
          <a:prstGeom prst="rect">
            <a:avLst/>
          </a:prstGeom>
          <a:noFill/>
        </p:spPr>
        <p:txBody>
          <a:bodyPr wrap="square" rtlCol="0">
            <a:spAutoFit/>
          </a:bodyPr>
          <a:lstStyle/>
          <a:p>
            <a:r>
              <a:rPr lang="es-CO" sz="1400" b="1" dirty="0"/>
              <a:t>Ponente Primer debate</a:t>
            </a:r>
          </a:p>
        </p:txBody>
      </p:sp>
      <p:sp>
        <p:nvSpPr>
          <p:cNvPr id="4" name="CuadroTexto 3">
            <a:extLst>
              <a:ext uri="{FF2B5EF4-FFF2-40B4-BE49-F238E27FC236}">
                <a16:creationId xmlns:a16="http://schemas.microsoft.com/office/drawing/2014/main" id="{96C624CA-455D-29A8-3621-855E32E4CF7A}"/>
              </a:ext>
            </a:extLst>
          </p:cNvPr>
          <p:cNvSpPr txBox="1"/>
          <p:nvPr/>
        </p:nvSpPr>
        <p:spPr>
          <a:xfrm>
            <a:off x="4650579" y="1930379"/>
            <a:ext cx="1995383" cy="523220"/>
          </a:xfrm>
          <a:prstGeom prst="rect">
            <a:avLst/>
          </a:prstGeom>
          <a:noFill/>
        </p:spPr>
        <p:txBody>
          <a:bodyPr wrap="square" rtlCol="0">
            <a:spAutoFit/>
          </a:bodyPr>
          <a:lstStyle/>
          <a:p>
            <a:r>
              <a:rPr lang="es-CO" sz="1400" b="1" dirty="0"/>
              <a:t>Proyectos Coordinados Segundo debate</a:t>
            </a:r>
          </a:p>
        </p:txBody>
      </p:sp>
      <p:graphicFrame>
        <p:nvGraphicFramePr>
          <p:cNvPr id="9" name="Diagrama 8">
            <a:extLst>
              <a:ext uri="{FF2B5EF4-FFF2-40B4-BE49-F238E27FC236}">
                <a16:creationId xmlns:a16="http://schemas.microsoft.com/office/drawing/2014/main" id="{05FAD51C-E86E-2CF4-9E7E-A683D328D051}"/>
              </a:ext>
            </a:extLst>
          </p:cNvPr>
          <p:cNvGraphicFramePr/>
          <p:nvPr>
            <p:extLst>
              <p:ext uri="{D42A27DB-BD31-4B8C-83A1-F6EECF244321}">
                <p14:modId xmlns:p14="http://schemas.microsoft.com/office/powerpoint/2010/main" val="3049254901"/>
              </p:ext>
            </p:extLst>
          </p:nvPr>
        </p:nvGraphicFramePr>
        <p:xfrm>
          <a:off x="4865747" y="2584695"/>
          <a:ext cx="1141505" cy="15379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CuadroTexto 9">
            <a:extLst>
              <a:ext uri="{FF2B5EF4-FFF2-40B4-BE49-F238E27FC236}">
                <a16:creationId xmlns:a16="http://schemas.microsoft.com/office/drawing/2014/main" id="{B7DD3E3F-F5B6-33E4-4D90-C25CC87A251D}"/>
              </a:ext>
            </a:extLst>
          </p:cNvPr>
          <p:cNvSpPr txBox="1"/>
          <p:nvPr/>
        </p:nvSpPr>
        <p:spPr>
          <a:xfrm>
            <a:off x="8730325" y="1407159"/>
            <a:ext cx="2035903"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212896031"/>
              </p:ext>
            </p:extLst>
          </p:nvPr>
        </p:nvGraphicFramePr>
        <p:xfrm>
          <a:off x="9036796" y="2052110"/>
          <a:ext cx="1141505" cy="127071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9017195" y="3755502"/>
            <a:ext cx="2035903"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2016667368"/>
              </p:ext>
            </p:extLst>
          </p:nvPr>
        </p:nvGraphicFramePr>
        <p:xfrm>
          <a:off x="9017195" y="4239588"/>
          <a:ext cx="1470985" cy="178160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2050" name="Picture 2" descr="Imagen de la representante Martha Lisbeth Alfonso">
            <a:extLst>
              <a:ext uri="{FF2B5EF4-FFF2-40B4-BE49-F238E27FC236}">
                <a16:creationId xmlns:a16="http://schemas.microsoft.com/office/drawing/2014/main" id="{5C1A8AAF-0C1D-71A1-DAF2-315A0D22CEC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56113" y="2472757"/>
            <a:ext cx="1572834" cy="1887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a 12">
            <a:extLst>
              <a:ext uri="{FF2B5EF4-FFF2-40B4-BE49-F238E27FC236}">
                <a16:creationId xmlns:a16="http://schemas.microsoft.com/office/drawing/2014/main" id="{33A192EB-7AC0-63CA-175A-16CAA847431D}"/>
              </a:ext>
            </a:extLst>
          </p:cNvPr>
          <p:cNvGraphicFramePr/>
          <p:nvPr>
            <p:extLst>
              <p:ext uri="{D42A27DB-BD31-4B8C-83A1-F6EECF244321}">
                <p14:modId xmlns:p14="http://schemas.microsoft.com/office/powerpoint/2010/main" val="4059873201"/>
              </p:ext>
            </p:extLst>
          </p:nvPr>
        </p:nvGraphicFramePr>
        <p:xfrm>
          <a:off x="4699321" y="5083109"/>
          <a:ext cx="1141505" cy="39235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8" name="CuadroTexto 17">
            <a:extLst>
              <a:ext uri="{FF2B5EF4-FFF2-40B4-BE49-F238E27FC236}">
                <a16:creationId xmlns:a16="http://schemas.microsoft.com/office/drawing/2014/main" id="{A23F0BC6-2358-F639-445C-F34547F2BEB6}"/>
              </a:ext>
            </a:extLst>
          </p:cNvPr>
          <p:cNvSpPr txBox="1"/>
          <p:nvPr/>
        </p:nvSpPr>
        <p:spPr>
          <a:xfrm>
            <a:off x="4699320" y="4597701"/>
            <a:ext cx="1820750" cy="523220"/>
          </a:xfrm>
          <a:prstGeom prst="rect">
            <a:avLst/>
          </a:prstGeom>
          <a:noFill/>
        </p:spPr>
        <p:txBody>
          <a:bodyPr wrap="square" rtlCol="0">
            <a:spAutoFit/>
          </a:bodyPr>
          <a:lstStyle/>
          <a:p>
            <a:r>
              <a:rPr lang="es-CO" sz="1400" b="1" dirty="0"/>
              <a:t>Ponente Segundo debate</a:t>
            </a:r>
          </a:p>
        </p:txBody>
      </p:sp>
      <p:pic>
        <p:nvPicPr>
          <p:cNvPr id="2052" name="Picture 4" descr="Imagen del representante Juan Camilo Londoño">
            <a:extLst>
              <a:ext uri="{FF2B5EF4-FFF2-40B4-BE49-F238E27FC236}">
                <a16:creationId xmlns:a16="http://schemas.microsoft.com/office/drawing/2014/main" id="{123AFD1B-395C-CDFF-224F-477717C3CD6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932231" y="2563154"/>
            <a:ext cx="1451368" cy="1780868"/>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40C4F53C-91D2-5104-A8FD-03B0611BBAAD}"/>
              </a:ext>
            </a:extLst>
          </p:cNvPr>
          <p:cNvSpPr txBox="1"/>
          <p:nvPr/>
        </p:nvSpPr>
        <p:spPr>
          <a:xfrm>
            <a:off x="952969" y="4752486"/>
            <a:ext cx="1616108" cy="646331"/>
          </a:xfrm>
          <a:prstGeom prst="rect">
            <a:avLst/>
          </a:prstGeom>
          <a:noFill/>
        </p:spPr>
        <p:txBody>
          <a:bodyPr wrap="square" rtlCol="0">
            <a:spAutoFit/>
          </a:bodyPr>
          <a:lstStyle/>
          <a:p>
            <a:pPr algn="ctr"/>
            <a:r>
              <a:rPr lang="es-CO" dirty="0"/>
              <a:t>Martha Lisbeth Alfonso</a:t>
            </a:r>
          </a:p>
        </p:txBody>
      </p:sp>
      <p:sp>
        <p:nvSpPr>
          <p:cNvPr id="24" name="CuadroTexto 23">
            <a:extLst>
              <a:ext uri="{FF2B5EF4-FFF2-40B4-BE49-F238E27FC236}">
                <a16:creationId xmlns:a16="http://schemas.microsoft.com/office/drawing/2014/main" id="{36A5DC21-FE32-ACCC-C27F-36D72143D034}"/>
              </a:ext>
            </a:extLst>
          </p:cNvPr>
          <p:cNvSpPr txBox="1"/>
          <p:nvPr/>
        </p:nvSpPr>
        <p:spPr>
          <a:xfrm>
            <a:off x="6849861" y="4703656"/>
            <a:ext cx="1616108" cy="646331"/>
          </a:xfrm>
          <a:prstGeom prst="rect">
            <a:avLst/>
          </a:prstGeom>
          <a:noFill/>
        </p:spPr>
        <p:txBody>
          <a:bodyPr wrap="square" rtlCol="0">
            <a:spAutoFit/>
          </a:bodyPr>
          <a:lstStyle/>
          <a:p>
            <a:pPr algn="ctr"/>
            <a:r>
              <a:rPr lang="es-CO" dirty="0"/>
              <a:t>Juan Camilo Londoño</a:t>
            </a:r>
          </a:p>
        </p:txBody>
      </p:sp>
      <p:sp>
        <p:nvSpPr>
          <p:cNvPr id="2" name="CuadroTexto 1">
            <a:extLst>
              <a:ext uri="{FF2B5EF4-FFF2-40B4-BE49-F238E27FC236}">
                <a16:creationId xmlns:a16="http://schemas.microsoft.com/office/drawing/2014/main" id="{15036AB6-2807-435B-EA17-84C5073515F2}"/>
              </a:ext>
            </a:extLst>
          </p:cNvPr>
          <p:cNvSpPr txBox="1"/>
          <p:nvPr/>
        </p:nvSpPr>
        <p:spPr>
          <a:xfrm>
            <a:off x="889909" y="4344022"/>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3AEACCCE-254A-9F7C-D8DE-E108CF120AA4}"/>
              </a:ext>
            </a:extLst>
          </p:cNvPr>
          <p:cNvSpPr txBox="1"/>
          <p:nvPr/>
        </p:nvSpPr>
        <p:spPr>
          <a:xfrm>
            <a:off x="6872416" y="4280060"/>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330647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594570" y="1368280"/>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3333534648"/>
              </p:ext>
            </p:extLst>
          </p:nvPr>
        </p:nvGraphicFramePr>
        <p:xfrm>
          <a:off x="4057716" y="2064106"/>
          <a:ext cx="1141505" cy="15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2440BE77-C574-D109-CDCE-C40170E5C833}"/>
              </a:ext>
            </a:extLst>
          </p:cNvPr>
          <p:cNvGraphicFramePr/>
          <p:nvPr>
            <p:extLst>
              <p:ext uri="{D42A27DB-BD31-4B8C-83A1-F6EECF244321}">
                <p14:modId xmlns:p14="http://schemas.microsoft.com/office/powerpoint/2010/main" val="2188102562"/>
              </p:ext>
            </p:extLst>
          </p:nvPr>
        </p:nvGraphicFramePr>
        <p:xfrm>
          <a:off x="3950140" y="4525441"/>
          <a:ext cx="1141505" cy="1537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AA55F4D0-D361-AFE3-B745-F02ADCC6C8D2}"/>
              </a:ext>
            </a:extLst>
          </p:cNvPr>
          <p:cNvSpPr txBox="1"/>
          <p:nvPr/>
        </p:nvSpPr>
        <p:spPr>
          <a:xfrm>
            <a:off x="3638216" y="3832895"/>
            <a:ext cx="2150230" cy="523220"/>
          </a:xfrm>
          <a:prstGeom prst="rect">
            <a:avLst/>
          </a:prstGeom>
          <a:noFill/>
        </p:spPr>
        <p:txBody>
          <a:bodyPr wrap="square" rtlCol="0">
            <a:spAutoFit/>
          </a:bodyPr>
          <a:lstStyle/>
          <a:p>
            <a:r>
              <a:rPr lang="es-CO" sz="1400" b="1" dirty="0"/>
              <a:t>Ponente Primer y Segundo debate</a:t>
            </a:r>
          </a:p>
        </p:txBody>
      </p:sp>
      <p:sp>
        <p:nvSpPr>
          <p:cNvPr id="10" name="CuadroTexto 9">
            <a:extLst>
              <a:ext uri="{FF2B5EF4-FFF2-40B4-BE49-F238E27FC236}">
                <a16:creationId xmlns:a16="http://schemas.microsoft.com/office/drawing/2014/main" id="{B7DD3E3F-F5B6-33E4-4D90-C25CC87A251D}"/>
              </a:ext>
            </a:extLst>
          </p:cNvPr>
          <p:cNvSpPr txBox="1"/>
          <p:nvPr/>
        </p:nvSpPr>
        <p:spPr>
          <a:xfrm>
            <a:off x="8553627" y="1359438"/>
            <a:ext cx="2035903"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2140456452"/>
              </p:ext>
            </p:extLst>
          </p:nvPr>
        </p:nvGraphicFramePr>
        <p:xfrm>
          <a:off x="8868924" y="2071772"/>
          <a:ext cx="1141505" cy="15379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8708596" y="3815769"/>
            <a:ext cx="2264030"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4067882763"/>
              </p:ext>
            </p:extLst>
          </p:nvPr>
        </p:nvGraphicFramePr>
        <p:xfrm>
          <a:off x="9000827" y="4449565"/>
          <a:ext cx="1141505" cy="12079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2" name="Picture 2" descr="Imagen del representante Héctor David Chaparro">
            <a:extLst>
              <a:ext uri="{FF2B5EF4-FFF2-40B4-BE49-F238E27FC236}">
                <a16:creationId xmlns:a16="http://schemas.microsoft.com/office/drawing/2014/main" id="{C1730B93-AA92-BFA9-9D6A-3A66D81D745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89763" y="1975393"/>
            <a:ext cx="1565694" cy="1904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del representante Germán Rogelio Rozo">
            <a:extLst>
              <a:ext uri="{FF2B5EF4-FFF2-40B4-BE49-F238E27FC236}">
                <a16:creationId xmlns:a16="http://schemas.microsoft.com/office/drawing/2014/main" id="{ED8E45BC-788D-6457-34F5-1FB12261ED8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72939" y="2006206"/>
            <a:ext cx="1587030" cy="190443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6476E532-9A60-3B1D-4379-72802ADF7BAE}"/>
              </a:ext>
            </a:extLst>
          </p:cNvPr>
          <p:cNvSpPr txBox="1"/>
          <p:nvPr/>
        </p:nvSpPr>
        <p:spPr>
          <a:xfrm>
            <a:off x="1625023" y="4347273"/>
            <a:ext cx="1616108" cy="646331"/>
          </a:xfrm>
          <a:prstGeom prst="rect">
            <a:avLst/>
          </a:prstGeom>
          <a:noFill/>
        </p:spPr>
        <p:txBody>
          <a:bodyPr wrap="square" rtlCol="0">
            <a:spAutoFit/>
          </a:bodyPr>
          <a:lstStyle/>
          <a:p>
            <a:pPr algn="ctr"/>
            <a:r>
              <a:rPr lang="es-CO" dirty="0"/>
              <a:t>Héctor David Chaparro</a:t>
            </a:r>
          </a:p>
        </p:txBody>
      </p:sp>
      <p:sp>
        <p:nvSpPr>
          <p:cNvPr id="21" name="CuadroTexto 20">
            <a:extLst>
              <a:ext uri="{FF2B5EF4-FFF2-40B4-BE49-F238E27FC236}">
                <a16:creationId xmlns:a16="http://schemas.microsoft.com/office/drawing/2014/main" id="{749D6C49-52BC-1285-2346-B95A92A0F38D}"/>
              </a:ext>
            </a:extLst>
          </p:cNvPr>
          <p:cNvSpPr txBox="1"/>
          <p:nvPr/>
        </p:nvSpPr>
        <p:spPr>
          <a:xfrm>
            <a:off x="6480902" y="4324919"/>
            <a:ext cx="1616108" cy="646331"/>
          </a:xfrm>
          <a:prstGeom prst="rect">
            <a:avLst/>
          </a:prstGeom>
          <a:noFill/>
        </p:spPr>
        <p:txBody>
          <a:bodyPr wrap="square" rtlCol="0">
            <a:spAutoFit/>
          </a:bodyPr>
          <a:lstStyle/>
          <a:p>
            <a:pPr algn="ctr"/>
            <a:r>
              <a:rPr lang="es-CO" dirty="0"/>
              <a:t>German Rogelio Rozo</a:t>
            </a:r>
          </a:p>
        </p:txBody>
      </p:sp>
      <p:sp>
        <p:nvSpPr>
          <p:cNvPr id="2" name="CuadroTexto 1">
            <a:extLst>
              <a:ext uri="{FF2B5EF4-FFF2-40B4-BE49-F238E27FC236}">
                <a16:creationId xmlns:a16="http://schemas.microsoft.com/office/drawing/2014/main" id="{3E1B98B1-2B03-2ADA-34CC-5180159EC166}"/>
              </a:ext>
            </a:extLst>
          </p:cNvPr>
          <p:cNvSpPr txBox="1"/>
          <p:nvPr/>
        </p:nvSpPr>
        <p:spPr>
          <a:xfrm>
            <a:off x="6522116" y="3910237"/>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CB40C433-052F-30B9-88E6-86D7B751E034}"/>
              </a:ext>
            </a:extLst>
          </p:cNvPr>
          <p:cNvSpPr txBox="1"/>
          <p:nvPr/>
        </p:nvSpPr>
        <p:spPr>
          <a:xfrm>
            <a:off x="1694610" y="3910642"/>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402409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666188" y="1632873"/>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1529039269"/>
              </p:ext>
            </p:extLst>
          </p:nvPr>
        </p:nvGraphicFramePr>
        <p:xfrm>
          <a:off x="4115437" y="2371181"/>
          <a:ext cx="1141505" cy="189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2440BE77-C574-D109-CDCE-C40170E5C833}"/>
              </a:ext>
            </a:extLst>
          </p:cNvPr>
          <p:cNvGraphicFramePr/>
          <p:nvPr>
            <p:extLst>
              <p:ext uri="{D42A27DB-BD31-4B8C-83A1-F6EECF244321}">
                <p14:modId xmlns:p14="http://schemas.microsoft.com/office/powerpoint/2010/main" val="1592741177"/>
              </p:ext>
            </p:extLst>
          </p:nvPr>
        </p:nvGraphicFramePr>
        <p:xfrm>
          <a:off x="3998455" y="4311051"/>
          <a:ext cx="1141505" cy="1537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AA55F4D0-D361-AFE3-B745-F02ADCC6C8D2}"/>
              </a:ext>
            </a:extLst>
          </p:cNvPr>
          <p:cNvSpPr txBox="1"/>
          <p:nvPr/>
        </p:nvSpPr>
        <p:spPr>
          <a:xfrm>
            <a:off x="3953066" y="3572743"/>
            <a:ext cx="1820750" cy="523220"/>
          </a:xfrm>
          <a:prstGeom prst="rect">
            <a:avLst/>
          </a:prstGeom>
          <a:noFill/>
        </p:spPr>
        <p:txBody>
          <a:bodyPr wrap="square" rtlCol="0">
            <a:spAutoFit/>
          </a:bodyPr>
          <a:lstStyle/>
          <a:p>
            <a:r>
              <a:rPr lang="es-CO" sz="1400" b="1" dirty="0"/>
              <a:t>Ponente Primer y Segundo debate</a:t>
            </a:r>
          </a:p>
        </p:txBody>
      </p:sp>
      <p:sp>
        <p:nvSpPr>
          <p:cNvPr id="14" name="CuadroTexto 13">
            <a:extLst>
              <a:ext uri="{FF2B5EF4-FFF2-40B4-BE49-F238E27FC236}">
                <a16:creationId xmlns:a16="http://schemas.microsoft.com/office/drawing/2014/main" id="{8F2C8945-C91F-26EB-D5D6-851F8C86DFF9}"/>
              </a:ext>
            </a:extLst>
          </p:cNvPr>
          <p:cNvSpPr txBox="1"/>
          <p:nvPr/>
        </p:nvSpPr>
        <p:spPr>
          <a:xfrm>
            <a:off x="9500382" y="2686513"/>
            <a:ext cx="2035903"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3410392157"/>
              </p:ext>
            </p:extLst>
          </p:nvPr>
        </p:nvGraphicFramePr>
        <p:xfrm>
          <a:off x="9623261" y="3513702"/>
          <a:ext cx="1141505" cy="12079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1743578" y="4560296"/>
            <a:ext cx="1714734" cy="646331"/>
          </a:xfrm>
          <a:prstGeom prst="rect">
            <a:avLst/>
          </a:prstGeom>
          <a:noFill/>
        </p:spPr>
        <p:txBody>
          <a:bodyPr wrap="square" rtlCol="0">
            <a:spAutoFit/>
          </a:bodyPr>
          <a:lstStyle/>
          <a:p>
            <a:pPr algn="ctr"/>
            <a:r>
              <a:rPr lang="es-CO" dirty="0"/>
              <a:t>Jorge Alexander Quevedo</a:t>
            </a:r>
          </a:p>
        </p:txBody>
      </p:sp>
      <p:pic>
        <p:nvPicPr>
          <p:cNvPr id="4098" name="Picture 2" descr="Imagen del representante Jorge Alexander Quevedo">
            <a:extLst>
              <a:ext uri="{FF2B5EF4-FFF2-40B4-BE49-F238E27FC236}">
                <a16:creationId xmlns:a16="http://schemas.microsoft.com/office/drawing/2014/main" id="{3478E912-273C-0006-C80C-AAEF00678FA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12632" y="2075320"/>
            <a:ext cx="1714733" cy="20224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del representante Jairo Cristo">
            <a:extLst>
              <a:ext uri="{FF2B5EF4-FFF2-40B4-BE49-F238E27FC236}">
                <a16:creationId xmlns:a16="http://schemas.microsoft.com/office/drawing/2014/main" id="{53B8554D-3238-67AE-7518-62EC221B9B6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7030" y="2182824"/>
            <a:ext cx="1578722" cy="189446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3C86AFF5-D7BE-A97D-B198-50EE58E4EC67}"/>
              </a:ext>
            </a:extLst>
          </p:cNvPr>
          <p:cNvSpPr txBox="1"/>
          <p:nvPr/>
        </p:nvSpPr>
        <p:spPr>
          <a:xfrm>
            <a:off x="6828241" y="4490429"/>
            <a:ext cx="1714734" cy="646331"/>
          </a:xfrm>
          <a:prstGeom prst="rect">
            <a:avLst/>
          </a:prstGeom>
          <a:noFill/>
        </p:spPr>
        <p:txBody>
          <a:bodyPr wrap="square" rtlCol="0">
            <a:spAutoFit/>
          </a:bodyPr>
          <a:lstStyle/>
          <a:p>
            <a:pPr algn="ctr"/>
            <a:r>
              <a:rPr lang="es-CO" dirty="0"/>
              <a:t>Jairo Humberto Cristo</a:t>
            </a:r>
          </a:p>
        </p:txBody>
      </p:sp>
      <p:sp>
        <p:nvSpPr>
          <p:cNvPr id="2" name="CuadroTexto 1">
            <a:extLst>
              <a:ext uri="{FF2B5EF4-FFF2-40B4-BE49-F238E27FC236}">
                <a16:creationId xmlns:a16="http://schemas.microsoft.com/office/drawing/2014/main" id="{98E2F595-4280-3673-5603-BC4A26A2C994}"/>
              </a:ext>
            </a:extLst>
          </p:cNvPr>
          <p:cNvSpPr txBox="1"/>
          <p:nvPr/>
        </p:nvSpPr>
        <p:spPr>
          <a:xfrm>
            <a:off x="6916500" y="4051635"/>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4383602B-24DE-DDF0-60E9-88930ED55FF2}"/>
              </a:ext>
            </a:extLst>
          </p:cNvPr>
          <p:cNvSpPr txBox="1"/>
          <p:nvPr/>
        </p:nvSpPr>
        <p:spPr>
          <a:xfrm>
            <a:off x="1711820" y="4128991"/>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389592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2804423" y="2231023"/>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4281269162"/>
              </p:ext>
            </p:extLst>
          </p:nvPr>
        </p:nvGraphicFramePr>
        <p:xfrm>
          <a:off x="2912000" y="2763620"/>
          <a:ext cx="1141505" cy="15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7DD3E3F-F5B6-33E4-4D90-C25CC87A251D}"/>
              </a:ext>
            </a:extLst>
          </p:cNvPr>
          <p:cNvSpPr txBox="1"/>
          <p:nvPr/>
        </p:nvSpPr>
        <p:spPr>
          <a:xfrm>
            <a:off x="7379161" y="1846581"/>
            <a:ext cx="2035903" cy="523220"/>
          </a:xfrm>
          <a:prstGeom prst="rect">
            <a:avLst/>
          </a:prstGeom>
          <a:noFill/>
        </p:spPr>
        <p:txBody>
          <a:bodyPr wrap="square" rtlCol="0">
            <a:spAutoFit/>
          </a:bodyPr>
          <a:lstStyle/>
          <a:p>
            <a:r>
              <a:rPr lang="es-CO" sz="1400" b="1" dirty="0"/>
              <a:t>Proyectos Coordinados</a:t>
            </a:r>
          </a:p>
          <a:p>
            <a:r>
              <a:rPr lang="es-CO" sz="1400" b="1" dirty="0"/>
              <a:t>Primer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187674583"/>
              </p:ext>
            </p:extLst>
          </p:nvPr>
        </p:nvGraphicFramePr>
        <p:xfrm>
          <a:off x="7513631" y="2536356"/>
          <a:ext cx="1141505" cy="1537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8655136" y="4644884"/>
            <a:ext cx="2035903"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641269273"/>
              </p:ext>
            </p:extLst>
          </p:nvPr>
        </p:nvGraphicFramePr>
        <p:xfrm>
          <a:off x="8707071" y="5365595"/>
          <a:ext cx="1141505" cy="307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1104505" y="4546447"/>
            <a:ext cx="1616108" cy="646331"/>
          </a:xfrm>
          <a:prstGeom prst="rect">
            <a:avLst/>
          </a:prstGeom>
          <a:noFill/>
        </p:spPr>
        <p:txBody>
          <a:bodyPr wrap="square" rtlCol="0">
            <a:spAutoFit/>
          </a:bodyPr>
          <a:lstStyle/>
          <a:p>
            <a:pPr algn="ctr"/>
            <a:r>
              <a:rPr lang="es-CO" dirty="0"/>
              <a:t>Gerardo Yepes Caro</a:t>
            </a:r>
          </a:p>
        </p:txBody>
      </p:sp>
      <p:sp>
        <p:nvSpPr>
          <p:cNvPr id="25" name="CuadroTexto 24">
            <a:extLst>
              <a:ext uri="{FF2B5EF4-FFF2-40B4-BE49-F238E27FC236}">
                <a16:creationId xmlns:a16="http://schemas.microsoft.com/office/drawing/2014/main" id="{1891FEDD-2649-FF9F-C744-06234AE2B433}"/>
              </a:ext>
            </a:extLst>
          </p:cNvPr>
          <p:cNvSpPr txBox="1"/>
          <p:nvPr/>
        </p:nvSpPr>
        <p:spPr>
          <a:xfrm>
            <a:off x="5282739" y="4583328"/>
            <a:ext cx="1846139" cy="646331"/>
          </a:xfrm>
          <a:prstGeom prst="rect">
            <a:avLst/>
          </a:prstGeom>
          <a:noFill/>
        </p:spPr>
        <p:txBody>
          <a:bodyPr wrap="square" rtlCol="0">
            <a:spAutoFit/>
          </a:bodyPr>
          <a:lstStyle/>
          <a:p>
            <a:pPr algn="ctr"/>
            <a:r>
              <a:rPr lang="es-CO" dirty="0" smtClean="0"/>
              <a:t>María </a:t>
            </a:r>
            <a:r>
              <a:rPr lang="es-CO" dirty="0"/>
              <a:t>Fernanda Carrascal</a:t>
            </a:r>
          </a:p>
        </p:txBody>
      </p:sp>
      <p:pic>
        <p:nvPicPr>
          <p:cNvPr id="5122" name="Picture 2" descr="Imagen del representante Gerardo Yepes Caro">
            <a:extLst>
              <a:ext uri="{FF2B5EF4-FFF2-40B4-BE49-F238E27FC236}">
                <a16:creationId xmlns:a16="http://schemas.microsoft.com/office/drawing/2014/main" id="{99D2E619-D321-EA62-1A5A-1B5A302A8FE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4505" y="2073675"/>
            <a:ext cx="1616108" cy="19393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de la representante María Fernanda Carrascal">
            <a:extLst>
              <a:ext uri="{FF2B5EF4-FFF2-40B4-BE49-F238E27FC236}">
                <a16:creationId xmlns:a16="http://schemas.microsoft.com/office/drawing/2014/main" id="{D4BA72EF-67A7-28A0-C07D-824FA7649DA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82739" y="2172112"/>
            <a:ext cx="1589631" cy="190755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343F08D0-BB60-CA34-3BB0-65BD36D2959C}"/>
              </a:ext>
            </a:extLst>
          </p:cNvPr>
          <p:cNvSpPr txBox="1"/>
          <p:nvPr/>
        </p:nvSpPr>
        <p:spPr>
          <a:xfrm>
            <a:off x="9615791" y="1846581"/>
            <a:ext cx="2035903" cy="523220"/>
          </a:xfrm>
          <a:prstGeom prst="rect">
            <a:avLst/>
          </a:prstGeom>
          <a:noFill/>
        </p:spPr>
        <p:txBody>
          <a:bodyPr wrap="square" rtlCol="0">
            <a:spAutoFit/>
          </a:bodyPr>
          <a:lstStyle/>
          <a:p>
            <a:r>
              <a:rPr lang="es-CO" sz="1400" b="1" dirty="0"/>
              <a:t>Proyectos Coordinados</a:t>
            </a:r>
          </a:p>
          <a:p>
            <a:r>
              <a:rPr lang="es-CO" sz="1400" b="1" dirty="0"/>
              <a:t>Segundo debate</a:t>
            </a:r>
          </a:p>
        </p:txBody>
      </p:sp>
      <p:graphicFrame>
        <p:nvGraphicFramePr>
          <p:cNvPr id="20" name="Diagrama 19">
            <a:extLst>
              <a:ext uri="{FF2B5EF4-FFF2-40B4-BE49-F238E27FC236}">
                <a16:creationId xmlns:a16="http://schemas.microsoft.com/office/drawing/2014/main" id="{C697EA00-C00C-061B-34A7-C7B3B936B309}"/>
              </a:ext>
            </a:extLst>
          </p:cNvPr>
          <p:cNvGraphicFramePr/>
          <p:nvPr>
            <p:extLst>
              <p:ext uri="{D42A27DB-BD31-4B8C-83A1-F6EECF244321}">
                <p14:modId xmlns:p14="http://schemas.microsoft.com/office/powerpoint/2010/main" val="3326966209"/>
              </p:ext>
            </p:extLst>
          </p:nvPr>
        </p:nvGraphicFramePr>
        <p:xfrm>
          <a:off x="9940385" y="2513402"/>
          <a:ext cx="1141505" cy="153792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 name="CuadroTexto 1">
            <a:extLst>
              <a:ext uri="{FF2B5EF4-FFF2-40B4-BE49-F238E27FC236}">
                <a16:creationId xmlns:a16="http://schemas.microsoft.com/office/drawing/2014/main" id="{6BD51D91-A9AD-3E22-0BD3-6E2D3515C0D3}"/>
              </a:ext>
            </a:extLst>
          </p:cNvPr>
          <p:cNvSpPr txBox="1"/>
          <p:nvPr/>
        </p:nvSpPr>
        <p:spPr>
          <a:xfrm>
            <a:off x="1104505" y="4079670"/>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9B42EEEC-0B1F-26DD-7FB6-016F73973993}"/>
              </a:ext>
            </a:extLst>
          </p:cNvPr>
          <p:cNvSpPr txBox="1"/>
          <p:nvPr/>
        </p:nvSpPr>
        <p:spPr>
          <a:xfrm>
            <a:off x="5282739" y="4074277"/>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351119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415472" y="1588908"/>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177272174"/>
              </p:ext>
            </p:extLst>
          </p:nvPr>
        </p:nvGraphicFramePr>
        <p:xfrm>
          <a:off x="3681150" y="2292285"/>
          <a:ext cx="1141505" cy="78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7DD3E3F-F5B6-33E4-4D90-C25CC87A251D}"/>
              </a:ext>
            </a:extLst>
          </p:cNvPr>
          <p:cNvSpPr txBox="1"/>
          <p:nvPr/>
        </p:nvSpPr>
        <p:spPr>
          <a:xfrm>
            <a:off x="8344607" y="1645251"/>
            <a:ext cx="2236630"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1571790874"/>
              </p:ext>
            </p:extLst>
          </p:nvPr>
        </p:nvGraphicFramePr>
        <p:xfrm>
          <a:off x="8479077" y="2335026"/>
          <a:ext cx="1141505" cy="941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8586130" y="4000626"/>
            <a:ext cx="2035903"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369297473"/>
              </p:ext>
            </p:extLst>
          </p:nvPr>
        </p:nvGraphicFramePr>
        <p:xfrm>
          <a:off x="8638065" y="4721337"/>
          <a:ext cx="1141505" cy="307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1490583" y="4664994"/>
            <a:ext cx="1616108" cy="646331"/>
          </a:xfrm>
          <a:prstGeom prst="rect">
            <a:avLst/>
          </a:prstGeom>
          <a:noFill/>
        </p:spPr>
        <p:txBody>
          <a:bodyPr wrap="square" rtlCol="0">
            <a:spAutoFit/>
          </a:bodyPr>
          <a:lstStyle/>
          <a:p>
            <a:pPr algn="ctr"/>
            <a:r>
              <a:rPr lang="es-CO" dirty="0"/>
              <a:t>Juan Felipe Corzo</a:t>
            </a:r>
          </a:p>
        </p:txBody>
      </p:sp>
      <p:sp>
        <p:nvSpPr>
          <p:cNvPr id="25" name="CuadroTexto 24">
            <a:extLst>
              <a:ext uri="{FF2B5EF4-FFF2-40B4-BE49-F238E27FC236}">
                <a16:creationId xmlns:a16="http://schemas.microsoft.com/office/drawing/2014/main" id="{1891FEDD-2649-FF9F-C744-06234AE2B433}"/>
              </a:ext>
            </a:extLst>
          </p:cNvPr>
          <p:cNvSpPr txBox="1"/>
          <p:nvPr/>
        </p:nvSpPr>
        <p:spPr>
          <a:xfrm>
            <a:off x="6365367" y="4713243"/>
            <a:ext cx="1846139" cy="369332"/>
          </a:xfrm>
          <a:prstGeom prst="rect">
            <a:avLst/>
          </a:prstGeom>
          <a:noFill/>
        </p:spPr>
        <p:txBody>
          <a:bodyPr wrap="square" rtlCol="0">
            <a:spAutoFit/>
          </a:bodyPr>
          <a:lstStyle/>
          <a:p>
            <a:pPr algn="ctr"/>
            <a:r>
              <a:rPr lang="es-CO" dirty="0"/>
              <a:t>Hugo Archila</a:t>
            </a:r>
          </a:p>
        </p:txBody>
      </p:sp>
      <p:sp>
        <p:nvSpPr>
          <p:cNvPr id="8" name="CuadroTexto 7">
            <a:extLst>
              <a:ext uri="{FF2B5EF4-FFF2-40B4-BE49-F238E27FC236}">
                <a16:creationId xmlns:a16="http://schemas.microsoft.com/office/drawing/2014/main" id="{6FC2FFC8-0245-DBCF-3250-428419F47A9D}"/>
              </a:ext>
            </a:extLst>
          </p:cNvPr>
          <p:cNvSpPr txBox="1"/>
          <p:nvPr/>
        </p:nvSpPr>
        <p:spPr>
          <a:xfrm>
            <a:off x="3594773" y="3220618"/>
            <a:ext cx="2035903" cy="523220"/>
          </a:xfrm>
          <a:prstGeom prst="rect">
            <a:avLst/>
          </a:prstGeom>
          <a:noFill/>
        </p:spPr>
        <p:txBody>
          <a:bodyPr wrap="square" rtlCol="0">
            <a:spAutoFit/>
          </a:bodyPr>
          <a:lstStyle/>
          <a:p>
            <a:r>
              <a:rPr lang="es-CO" sz="1400" b="1" dirty="0"/>
              <a:t>Ponente Primer y Segundo debate</a:t>
            </a:r>
          </a:p>
        </p:txBody>
      </p:sp>
      <p:graphicFrame>
        <p:nvGraphicFramePr>
          <p:cNvPr id="9" name="Diagrama 8">
            <a:extLst>
              <a:ext uri="{FF2B5EF4-FFF2-40B4-BE49-F238E27FC236}">
                <a16:creationId xmlns:a16="http://schemas.microsoft.com/office/drawing/2014/main" id="{D73C107C-B862-C2A8-5065-25425B0D2489}"/>
              </a:ext>
            </a:extLst>
          </p:cNvPr>
          <p:cNvGraphicFramePr/>
          <p:nvPr>
            <p:extLst>
              <p:ext uri="{D42A27DB-BD31-4B8C-83A1-F6EECF244321}">
                <p14:modId xmlns:p14="http://schemas.microsoft.com/office/powerpoint/2010/main" val="2020166390"/>
              </p:ext>
            </p:extLst>
          </p:nvPr>
        </p:nvGraphicFramePr>
        <p:xfrm>
          <a:off x="3632518" y="3944283"/>
          <a:ext cx="1141505" cy="153792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6146" name="Picture 2" descr="Imagen del representante Juan Felipe Corzo">
            <a:extLst>
              <a:ext uri="{FF2B5EF4-FFF2-40B4-BE49-F238E27FC236}">
                <a16:creationId xmlns:a16="http://schemas.microsoft.com/office/drawing/2014/main" id="{F7C5738D-4BDB-FF45-E342-9DCEF782677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88108" y="2320812"/>
            <a:ext cx="1606551" cy="19278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n del representante Hugo Alfonso Archila">
            <a:extLst>
              <a:ext uri="{FF2B5EF4-FFF2-40B4-BE49-F238E27FC236}">
                <a16:creationId xmlns:a16="http://schemas.microsoft.com/office/drawing/2014/main" id="{062AFD17-F5ED-622B-1419-964C0437F07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65367" y="2320812"/>
            <a:ext cx="1606550" cy="192786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520112-7791-AC56-2513-0C7647548C23}"/>
              </a:ext>
            </a:extLst>
          </p:cNvPr>
          <p:cNvSpPr txBox="1"/>
          <p:nvPr/>
        </p:nvSpPr>
        <p:spPr>
          <a:xfrm>
            <a:off x="1321453" y="4286298"/>
            <a:ext cx="1954368" cy="400110"/>
          </a:xfrm>
          <a:prstGeom prst="rect">
            <a:avLst/>
          </a:prstGeom>
          <a:noFill/>
        </p:spPr>
        <p:txBody>
          <a:bodyPr wrap="square" rtlCol="0">
            <a:spAutoFit/>
          </a:bodyPr>
          <a:lstStyle/>
          <a:p>
            <a:r>
              <a:rPr lang="es-CO" sz="1000" dirty="0"/>
              <a:t>Foto archivo Cámara de Representantes</a:t>
            </a:r>
          </a:p>
        </p:txBody>
      </p:sp>
      <p:sp>
        <p:nvSpPr>
          <p:cNvPr id="3" name="CuadroTexto 2">
            <a:extLst>
              <a:ext uri="{FF2B5EF4-FFF2-40B4-BE49-F238E27FC236}">
                <a16:creationId xmlns:a16="http://schemas.microsoft.com/office/drawing/2014/main" id="{E245BA78-414D-1A5D-658E-10229AB02B6D}"/>
              </a:ext>
            </a:extLst>
          </p:cNvPr>
          <p:cNvSpPr txBox="1"/>
          <p:nvPr/>
        </p:nvSpPr>
        <p:spPr>
          <a:xfrm>
            <a:off x="6390239" y="4277077"/>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318562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548446" y="2201480"/>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506527039"/>
              </p:ext>
            </p:extLst>
          </p:nvPr>
        </p:nvGraphicFramePr>
        <p:xfrm>
          <a:off x="3976756" y="2858118"/>
          <a:ext cx="1141505" cy="1106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7DD3E3F-F5B6-33E4-4D90-C25CC87A251D}"/>
              </a:ext>
            </a:extLst>
          </p:cNvPr>
          <p:cNvSpPr txBox="1"/>
          <p:nvPr/>
        </p:nvSpPr>
        <p:spPr>
          <a:xfrm>
            <a:off x="8795811" y="1669532"/>
            <a:ext cx="2236630"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1042227951"/>
              </p:ext>
            </p:extLst>
          </p:nvPr>
        </p:nvGraphicFramePr>
        <p:xfrm>
          <a:off x="9222355" y="2375625"/>
          <a:ext cx="1141505" cy="941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3750669" y="3749731"/>
            <a:ext cx="2035903" cy="523220"/>
          </a:xfrm>
          <a:prstGeom prst="rect">
            <a:avLst/>
          </a:prstGeom>
          <a:noFill/>
        </p:spPr>
        <p:txBody>
          <a:bodyPr wrap="square" rtlCol="0">
            <a:spAutoFit/>
          </a:bodyPr>
          <a:lstStyle/>
          <a:p>
            <a:r>
              <a:rPr lang="es-CO" sz="1400" b="1" dirty="0"/>
              <a:t>Ponente Primer y Segundo debate</a:t>
            </a:r>
          </a:p>
        </p:txBody>
      </p:sp>
      <p:graphicFrame>
        <p:nvGraphicFramePr>
          <p:cNvPr id="15" name="Diagrama 14">
            <a:extLst>
              <a:ext uri="{FF2B5EF4-FFF2-40B4-BE49-F238E27FC236}">
                <a16:creationId xmlns:a16="http://schemas.microsoft.com/office/drawing/2014/main" id="{010383C2-CD07-D740-CFA0-98E2A0E5A2C0}"/>
              </a:ext>
            </a:extLst>
          </p:cNvPr>
          <p:cNvGraphicFramePr/>
          <p:nvPr>
            <p:extLst>
              <p:ext uri="{D42A27DB-BD31-4B8C-83A1-F6EECF244321}">
                <p14:modId xmlns:p14="http://schemas.microsoft.com/office/powerpoint/2010/main" val="404242309"/>
              </p:ext>
            </p:extLst>
          </p:nvPr>
        </p:nvGraphicFramePr>
        <p:xfrm>
          <a:off x="8204403" y="4371136"/>
          <a:ext cx="1422520" cy="16346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 name="CuadroTexto 23">
            <a:extLst>
              <a:ext uri="{FF2B5EF4-FFF2-40B4-BE49-F238E27FC236}">
                <a16:creationId xmlns:a16="http://schemas.microsoft.com/office/drawing/2014/main" id="{61159C2F-155C-801E-E65A-088A800C7D95}"/>
              </a:ext>
            </a:extLst>
          </p:cNvPr>
          <p:cNvSpPr txBox="1"/>
          <p:nvPr/>
        </p:nvSpPr>
        <p:spPr>
          <a:xfrm>
            <a:off x="1502643" y="4506012"/>
            <a:ext cx="1616108" cy="646331"/>
          </a:xfrm>
          <a:prstGeom prst="rect">
            <a:avLst/>
          </a:prstGeom>
          <a:noFill/>
        </p:spPr>
        <p:txBody>
          <a:bodyPr wrap="square" rtlCol="0">
            <a:spAutoFit/>
          </a:bodyPr>
          <a:lstStyle/>
          <a:p>
            <a:pPr algn="ctr"/>
            <a:r>
              <a:rPr lang="es-CO" dirty="0" err="1"/>
              <a:t>Agmeth</a:t>
            </a:r>
            <a:r>
              <a:rPr lang="es-CO" dirty="0"/>
              <a:t> José </a:t>
            </a:r>
            <a:r>
              <a:rPr lang="es-CO" dirty="0" err="1"/>
              <a:t>Escaf</a:t>
            </a:r>
            <a:endParaRPr lang="es-CO" dirty="0"/>
          </a:p>
        </p:txBody>
      </p:sp>
      <p:sp>
        <p:nvSpPr>
          <p:cNvPr id="25" name="CuadroTexto 24">
            <a:extLst>
              <a:ext uri="{FF2B5EF4-FFF2-40B4-BE49-F238E27FC236}">
                <a16:creationId xmlns:a16="http://schemas.microsoft.com/office/drawing/2014/main" id="{1891FEDD-2649-FF9F-C744-06234AE2B433}"/>
              </a:ext>
            </a:extLst>
          </p:cNvPr>
          <p:cNvSpPr txBox="1"/>
          <p:nvPr/>
        </p:nvSpPr>
        <p:spPr>
          <a:xfrm>
            <a:off x="6157114" y="4549718"/>
            <a:ext cx="1846139" cy="646331"/>
          </a:xfrm>
          <a:prstGeom prst="rect">
            <a:avLst/>
          </a:prstGeom>
          <a:noFill/>
        </p:spPr>
        <p:txBody>
          <a:bodyPr wrap="square" rtlCol="0">
            <a:spAutoFit/>
          </a:bodyPr>
          <a:lstStyle/>
          <a:p>
            <a:pPr algn="ctr"/>
            <a:r>
              <a:rPr lang="es-CO" dirty="0"/>
              <a:t>Betsy Judith </a:t>
            </a:r>
            <a:r>
              <a:rPr lang="es-CO" dirty="0" err="1"/>
              <a:t>Perez</a:t>
            </a:r>
            <a:endParaRPr lang="es-CO" dirty="0"/>
          </a:p>
        </p:txBody>
      </p:sp>
      <p:pic>
        <p:nvPicPr>
          <p:cNvPr id="1026" name="Picture 2" descr="Imagen del representante Agmeth José Escaf">
            <a:extLst>
              <a:ext uri="{FF2B5EF4-FFF2-40B4-BE49-F238E27FC236}">
                <a16:creationId xmlns:a16="http://schemas.microsoft.com/office/drawing/2014/main" id="{BCFADD91-20A3-151A-368E-069781F06D6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02643" y="2142335"/>
            <a:ext cx="1616108" cy="19393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A031C3A-7851-C6F2-70DF-73AAAA99394C}"/>
              </a:ext>
            </a:extLst>
          </p:cNvPr>
          <p:cNvSpPr txBox="1"/>
          <p:nvPr/>
        </p:nvSpPr>
        <p:spPr>
          <a:xfrm>
            <a:off x="8108840" y="3733363"/>
            <a:ext cx="2035903" cy="523220"/>
          </a:xfrm>
          <a:prstGeom prst="rect">
            <a:avLst/>
          </a:prstGeom>
          <a:noFill/>
        </p:spPr>
        <p:txBody>
          <a:bodyPr wrap="square" rtlCol="0">
            <a:spAutoFit/>
          </a:bodyPr>
          <a:lstStyle/>
          <a:p>
            <a:pPr algn="ctr"/>
            <a:r>
              <a:rPr lang="es-CO" sz="1400" b="1" dirty="0"/>
              <a:t>Ponente Primer </a:t>
            </a:r>
          </a:p>
          <a:p>
            <a:pPr algn="ctr"/>
            <a:r>
              <a:rPr lang="es-CO" sz="1400" b="1" dirty="0"/>
              <a:t>debate</a:t>
            </a:r>
          </a:p>
        </p:txBody>
      </p:sp>
      <p:graphicFrame>
        <p:nvGraphicFramePr>
          <p:cNvPr id="13" name="Diagrama 12">
            <a:extLst>
              <a:ext uri="{FF2B5EF4-FFF2-40B4-BE49-F238E27FC236}">
                <a16:creationId xmlns:a16="http://schemas.microsoft.com/office/drawing/2014/main" id="{4E31CD31-A4C5-2EE0-B0FE-54F90F0CB886}"/>
              </a:ext>
            </a:extLst>
          </p:cNvPr>
          <p:cNvGraphicFramePr/>
          <p:nvPr>
            <p:extLst>
              <p:ext uri="{D42A27DB-BD31-4B8C-83A1-F6EECF244321}">
                <p14:modId xmlns:p14="http://schemas.microsoft.com/office/powerpoint/2010/main" val="84247915"/>
              </p:ext>
            </p:extLst>
          </p:nvPr>
        </p:nvGraphicFramePr>
        <p:xfrm>
          <a:off x="3850299" y="4581292"/>
          <a:ext cx="1141505" cy="614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CuadroTexto 19">
            <a:extLst>
              <a:ext uri="{FF2B5EF4-FFF2-40B4-BE49-F238E27FC236}">
                <a16:creationId xmlns:a16="http://schemas.microsoft.com/office/drawing/2014/main" id="{4E8329F3-FCB1-7788-4C75-DFD01F9C2A28}"/>
              </a:ext>
            </a:extLst>
          </p:cNvPr>
          <p:cNvSpPr txBox="1"/>
          <p:nvPr/>
        </p:nvSpPr>
        <p:spPr>
          <a:xfrm>
            <a:off x="10014489" y="3733363"/>
            <a:ext cx="2035903" cy="523220"/>
          </a:xfrm>
          <a:prstGeom prst="rect">
            <a:avLst/>
          </a:prstGeom>
          <a:noFill/>
        </p:spPr>
        <p:txBody>
          <a:bodyPr wrap="square" rtlCol="0">
            <a:spAutoFit/>
          </a:bodyPr>
          <a:lstStyle/>
          <a:p>
            <a:pPr algn="ctr"/>
            <a:r>
              <a:rPr lang="es-CO" sz="1400" b="1" dirty="0"/>
              <a:t>Ponente Segundo </a:t>
            </a:r>
          </a:p>
          <a:p>
            <a:pPr algn="ctr"/>
            <a:r>
              <a:rPr lang="es-CO" sz="1400" b="1" dirty="0"/>
              <a:t>debate</a:t>
            </a:r>
          </a:p>
        </p:txBody>
      </p:sp>
      <p:graphicFrame>
        <p:nvGraphicFramePr>
          <p:cNvPr id="21" name="Diagrama 20">
            <a:extLst>
              <a:ext uri="{FF2B5EF4-FFF2-40B4-BE49-F238E27FC236}">
                <a16:creationId xmlns:a16="http://schemas.microsoft.com/office/drawing/2014/main" id="{DC5AAF60-0077-8339-BD2D-ACB02472661D}"/>
              </a:ext>
            </a:extLst>
          </p:cNvPr>
          <p:cNvGraphicFramePr/>
          <p:nvPr>
            <p:extLst>
              <p:ext uri="{D42A27DB-BD31-4B8C-83A1-F6EECF244321}">
                <p14:modId xmlns:p14="http://schemas.microsoft.com/office/powerpoint/2010/main" val="333606778"/>
              </p:ext>
            </p:extLst>
          </p:nvPr>
        </p:nvGraphicFramePr>
        <p:xfrm>
          <a:off x="10198960" y="4325620"/>
          <a:ext cx="1422520" cy="163466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2" name="Picture 4" descr="Imagen de la representante Betsy Judith Pérez">
            <a:extLst>
              <a:ext uri="{FF2B5EF4-FFF2-40B4-BE49-F238E27FC236}">
                <a16:creationId xmlns:a16="http://schemas.microsoft.com/office/drawing/2014/main" id="{152604CD-E098-3989-2FE1-9CE490BB4A6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72130" y="2162803"/>
            <a:ext cx="1616108" cy="1939330"/>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8DF0272B-D46A-0685-1F1B-7F030A857292}"/>
              </a:ext>
            </a:extLst>
          </p:cNvPr>
          <p:cNvSpPr txBox="1"/>
          <p:nvPr/>
        </p:nvSpPr>
        <p:spPr>
          <a:xfrm>
            <a:off x="1480342" y="4093783"/>
            <a:ext cx="1954368" cy="400110"/>
          </a:xfrm>
          <a:prstGeom prst="rect">
            <a:avLst/>
          </a:prstGeom>
          <a:noFill/>
        </p:spPr>
        <p:txBody>
          <a:bodyPr wrap="square" rtlCol="0">
            <a:spAutoFit/>
          </a:bodyPr>
          <a:lstStyle/>
          <a:p>
            <a:r>
              <a:rPr lang="es-CO" sz="1000" dirty="0"/>
              <a:t>Foto archivo Cámara de Representantes</a:t>
            </a:r>
          </a:p>
        </p:txBody>
      </p:sp>
      <p:sp>
        <p:nvSpPr>
          <p:cNvPr id="26" name="CuadroTexto 25">
            <a:extLst>
              <a:ext uri="{FF2B5EF4-FFF2-40B4-BE49-F238E27FC236}">
                <a16:creationId xmlns:a16="http://schemas.microsoft.com/office/drawing/2014/main" id="{03366CD6-892B-87E8-CD9D-3E09DA6884C1}"/>
              </a:ext>
            </a:extLst>
          </p:cNvPr>
          <p:cNvSpPr txBox="1"/>
          <p:nvPr/>
        </p:nvSpPr>
        <p:spPr>
          <a:xfrm>
            <a:off x="6250035" y="4107116"/>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50508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8312D2-7122-6FFE-CAC7-1D4D097BBCD7}"/>
              </a:ext>
            </a:extLst>
          </p:cNvPr>
          <p:cNvSpPr txBox="1"/>
          <p:nvPr/>
        </p:nvSpPr>
        <p:spPr>
          <a:xfrm>
            <a:off x="3065889" y="2339001"/>
            <a:ext cx="2394506"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6" name="Diagrama 5">
            <a:extLst>
              <a:ext uri="{FF2B5EF4-FFF2-40B4-BE49-F238E27FC236}">
                <a16:creationId xmlns:a16="http://schemas.microsoft.com/office/drawing/2014/main" id="{4C7A48C1-2EC5-93C1-92F9-197F2E7C6B3B}"/>
              </a:ext>
            </a:extLst>
          </p:cNvPr>
          <p:cNvGraphicFramePr/>
          <p:nvPr>
            <p:extLst>
              <p:ext uri="{D42A27DB-BD31-4B8C-83A1-F6EECF244321}">
                <p14:modId xmlns:p14="http://schemas.microsoft.com/office/powerpoint/2010/main" val="844670385"/>
              </p:ext>
            </p:extLst>
          </p:nvPr>
        </p:nvGraphicFramePr>
        <p:xfrm>
          <a:off x="3494199" y="2995640"/>
          <a:ext cx="1141505"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7DD3E3F-F5B6-33E4-4D90-C25CC87A251D}"/>
              </a:ext>
            </a:extLst>
          </p:cNvPr>
          <p:cNvSpPr txBox="1"/>
          <p:nvPr/>
        </p:nvSpPr>
        <p:spPr>
          <a:xfrm>
            <a:off x="8795811" y="1669532"/>
            <a:ext cx="2236630" cy="523220"/>
          </a:xfrm>
          <a:prstGeom prst="rect">
            <a:avLst/>
          </a:prstGeom>
          <a:noFill/>
        </p:spPr>
        <p:txBody>
          <a:bodyPr wrap="square" rtlCol="0">
            <a:spAutoFit/>
          </a:bodyPr>
          <a:lstStyle/>
          <a:p>
            <a:r>
              <a:rPr lang="es-CO" sz="1400" b="1" dirty="0"/>
              <a:t>Proyectos Coordinados</a:t>
            </a:r>
          </a:p>
          <a:p>
            <a:r>
              <a:rPr lang="es-CO" sz="1400" b="1" dirty="0"/>
              <a:t>Primer y Segundo debate</a:t>
            </a:r>
          </a:p>
        </p:txBody>
      </p:sp>
      <p:graphicFrame>
        <p:nvGraphicFramePr>
          <p:cNvPr id="11" name="Diagrama 10">
            <a:extLst>
              <a:ext uri="{FF2B5EF4-FFF2-40B4-BE49-F238E27FC236}">
                <a16:creationId xmlns:a16="http://schemas.microsoft.com/office/drawing/2014/main" id="{DEE9B24B-6B02-F564-090B-F52181F3B967}"/>
              </a:ext>
            </a:extLst>
          </p:cNvPr>
          <p:cNvGraphicFramePr/>
          <p:nvPr>
            <p:extLst>
              <p:ext uri="{D42A27DB-BD31-4B8C-83A1-F6EECF244321}">
                <p14:modId xmlns:p14="http://schemas.microsoft.com/office/powerpoint/2010/main" val="2428620384"/>
              </p:ext>
            </p:extLst>
          </p:nvPr>
        </p:nvGraphicFramePr>
        <p:xfrm>
          <a:off x="9222355" y="2375625"/>
          <a:ext cx="1141505" cy="941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8F2C8945-C91F-26EB-D5D6-851F8C86DFF9}"/>
              </a:ext>
            </a:extLst>
          </p:cNvPr>
          <p:cNvSpPr txBox="1"/>
          <p:nvPr/>
        </p:nvSpPr>
        <p:spPr>
          <a:xfrm>
            <a:off x="3268112" y="3887252"/>
            <a:ext cx="2035903" cy="523220"/>
          </a:xfrm>
          <a:prstGeom prst="rect">
            <a:avLst/>
          </a:prstGeom>
          <a:noFill/>
        </p:spPr>
        <p:txBody>
          <a:bodyPr wrap="square" rtlCol="0">
            <a:spAutoFit/>
          </a:bodyPr>
          <a:lstStyle/>
          <a:p>
            <a:r>
              <a:rPr lang="es-CO" sz="1400" b="1" dirty="0"/>
              <a:t>Ponente Primer y Segundo debate</a:t>
            </a:r>
          </a:p>
        </p:txBody>
      </p:sp>
      <p:sp>
        <p:nvSpPr>
          <p:cNvPr id="24" name="CuadroTexto 23">
            <a:extLst>
              <a:ext uri="{FF2B5EF4-FFF2-40B4-BE49-F238E27FC236}">
                <a16:creationId xmlns:a16="http://schemas.microsoft.com/office/drawing/2014/main" id="{61159C2F-155C-801E-E65A-088A800C7D95}"/>
              </a:ext>
            </a:extLst>
          </p:cNvPr>
          <p:cNvSpPr txBox="1"/>
          <p:nvPr/>
        </p:nvSpPr>
        <p:spPr>
          <a:xfrm>
            <a:off x="1097956" y="4725638"/>
            <a:ext cx="1616108" cy="369332"/>
          </a:xfrm>
          <a:prstGeom prst="rect">
            <a:avLst/>
          </a:prstGeom>
          <a:noFill/>
        </p:spPr>
        <p:txBody>
          <a:bodyPr wrap="square" rtlCol="0">
            <a:spAutoFit/>
          </a:bodyPr>
          <a:lstStyle/>
          <a:p>
            <a:pPr algn="ctr"/>
            <a:r>
              <a:rPr lang="es-CO" dirty="0"/>
              <a:t>Camilo Ávila</a:t>
            </a:r>
          </a:p>
        </p:txBody>
      </p:sp>
      <p:sp>
        <p:nvSpPr>
          <p:cNvPr id="25" name="CuadroTexto 24">
            <a:extLst>
              <a:ext uri="{FF2B5EF4-FFF2-40B4-BE49-F238E27FC236}">
                <a16:creationId xmlns:a16="http://schemas.microsoft.com/office/drawing/2014/main" id="{1891FEDD-2649-FF9F-C744-06234AE2B433}"/>
              </a:ext>
            </a:extLst>
          </p:cNvPr>
          <p:cNvSpPr txBox="1"/>
          <p:nvPr/>
        </p:nvSpPr>
        <p:spPr>
          <a:xfrm>
            <a:off x="6070927" y="4672386"/>
            <a:ext cx="1846139" cy="646331"/>
          </a:xfrm>
          <a:prstGeom prst="rect">
            <a:avLst/>
          </a:prstGeom>
          <a:noFill/>
        </p:spPr>
        <p:txBody>
          <a:bodyPr wrap="square" rtlCol="0">
            <a:spAutoFit/>
          </a:bodyPr>
          <a:lstStyle/>
          <a:p>
            <a:pPr algn="ctr"/>
            <a:r>
              <a:rPr lang="es-CO" dirty="0"/>
              <a:t>Andrés Eduardo</a:t>
            </a:r>
          </a:p>
          <a:p>
            <a:pPr algn="ctr"/>
            <a:r>
              <a:rPr lang="es-CO" dirty="0"/>
              <a:t>Forero</a:t>
            </a:r>
          </a:p>
        </p:txBody>
      </p:sp>
      <p:sp>
        <p:nvSpPr>
          <p:cNvPr id="8" name="CuadroTexto 7">
            <a:extLst>
              <a:ext uri="{FF2B5EF4-FFF2-40B4-BE49-F238E27FC236}">
                <a16:creationId xmlns:a16="http://schemas.microsoft.com/office/drawing/2014/main" id="{8A031C3A-7851-C6F2-70DF-73AAAA99394C}"/>
              </a:ext>
            </a:extLst>
          </p:cNvPr>
          <p:cNvSpPr txBox="1"/>
          <p:nvPr/>
        </p:nvSpPr>
        <p:spPr>
          <a:xfrm>
            <a:off x="8775155" y="3733363"/>
            <a:ext cx="2035903" cy="523220"/>
          </a:xfrm>
          <a:prstGeom prst="rect">
            <a:avLst/>
          </a:prstGeom>
          <a:noFill/>
        </p:spPr>
        <p:txBody>
          <a:bodyPr wrap="square" rtlCol="0">
            <a:spAutoFit/>
          </a:bodyPr>
          <a:lstStyle/>
          <a:p>
            <a:pPr algn="ctr"/>
            <a:r>
              <a:rPr lang="es-CO" sz="1400" b="1" dirty="0"/>
              <a:t>Ponente Primer y Segundo debate</a:t>
            </a:r>
          </a:p>
        </p:txBody>
      </p:sp>
      <p:graphicFrame>
        <p:nvGraphicFramePr>
          <p:cNvPr id="13" name="Diagrama 12">
            <a:extLst>
              <a:ext uri="{FF2B5EF4-FFF2-40B4-BE49-F238E27FC236}">
                <a16:creationId xmlns:a16="http://schemas.microsoft.com/office/drawing/2014/main" id="{4E31CD31-A4C5-2EE0-B0FE-54F90F0CB886}"/>
              </a:ext>
            </a:extLst>
          </p:cNvPr>
          <p:cNvGraphicFramePr/>
          <p:nvPr>
            <p:extLst>
              <p:ext uri="{D42A27DB-BD31-4B8C-83A1-F6EECF244321}">
                <p14:modId xmlns:p14="http://schemas.microsoft.com/office/powerpoint/2010/main" val="3755479452"/>
              </p:ext>
            </p:extLst>
          </p:nvPr>
        </p:nvGraphicFramePr>
        <p:xfrm>
          <a:off x="3367742" y="4718813"/>
          <a:ext cx="1141505" cy="6147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a 20">
            <a:extLst>
              <a:ext uri="{FF2B5EF4-FFF2-40B4-BE49-F238E27FC236}">
                <a16:creationId xmlns:a16="http://schemas.microsoft.com/office/drawing/2014/main" id="{DC5AAF60-0077-8339-BD2D-ACB02472661D}"/>
              </a:ext>
            </a:extLst>
          </p:cNvPr>
          <p:cNvGraphicFramePr/>
          <p:nvPr>
            <p:extLst>
              <p:ext uri="{D42A27DB-BD31-4B8C-83A1-F6EECF244321}">
                <p14:modId xmlns:p14="http://schemas.microsoft.com/office/powerpoint/2010/main" val="2979916920"/>
              </p:ext>
            </p:extLst>
          </p:nvPr>
        </p:nvGraphicFramePr>
        <p:xfrm>
          <a:off x="9222354" y="4672386"/>
          <a:ext cx="1588703" cy="21856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050" name="Picture 2" descr="Imagen del representante Camilo Esteban Ávila">
            <a:extLst>
              <a:ext uri="{FF2B5EF4-FFF2-40B4-BE49-F238E27FC236}">
                <a16:creationId xmlns:a16="http://schemas.microsoft.com/office/drawing/2014/main" id="{4E7B2137-497C-96EF-C574-3C20BCD7F5B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60480" y="1876927"/>
            <a:ext cx="1616107" cy="19393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del representante Andrés Eduardo Forero">
            <a:extLst>
              <a:ext uri="{FF2B5EF4-FFF2-40B4-BE49-F238E27FC236}">
                <a16:creationId xmlns:a16="http://schemas.microsoft.com/office/drawing/2014/main" id="{6F9CDCEB-C204-458A-AF2B-438BB216BE0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070927" y="2187967"/>
            <a:ext cx="1616107" cy="193932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F5C5B647-937C-8135-0FF0-8EE16E33DC4C}"/>
              </a:ext>
            </a:extLst>
          </p:cNvPr>
          <p:cNvSpPr txBox="1"/>
          <p:nvPr/>
        </p:nvSpPr>
        <p:spPr>
          <a:xfrm>
            <a:off x="1097956" y="3855946"/>
            <a:ext cx="1954368" cy="400110"/>
          </a:xfrm>
          <a:prstGeom prst="rect">
            <a:avLst/>
          </a:prstGeom>
          <a:noFill/>
        </p:spPr>
        <p:txBody>
          <a:bodyPr wrap="square" rtlCol="0">
            <a:spAutoFit/>
          </a:bodyPr>
          <a:lstStyle/>
          <a:p>
            <a:r>
              <a:rPr lang="es-CO" sz="1000" dirty="0"/>
              <a:t>Foto archivo Cámara de Representantes</a:t>
            </a:r>
          </a:p>
        </p:txBody>
      </p:sp>
      <p:sp>
        <p:nvSpPr>
          <p:cNvPr id="17" name="CuadroTexto 16">
            <a:extLst>
              <a:ext uri="{FF2B5EF4-FFF2-40B4-BE49-F238E27FC236}">
                <a16:creationId xmlns:a16="http://schemas.microsoft.com/office/drawing/2014/main" id="{FCDEE73B-ABCF-315B-BD38-D73B59B4672E}"/>
              </a:ext>
            </a:extLst>
          </p:cNvPr>
          <p:cNvSpPr txBox="1"/>
          <p:nvPr/>
        </p:nvSpPr>
        <p:spPr>
          <a:xfrm>
            <a:off x="6062401" y="4148862"/>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406868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61159C2F-155C-801E-E65A-088A800C7D95}"/>
              </a:ext>
            </a:extLst>
          </p:cNvPr>
          <p:cNvSpPr txBox="1"/>
          <p:nvPr/>
        </p:nvSpPr>
        <p:spPr>
          <a:xfrm>
            <a:off x="3597373" y="5000944"/>
            <a:ext cx="1964441" cy="646331"/>
          </a:xfrm>
          <a:prstGeom prst="rect">
            <a:avLst/>
          </a:prstGeom>
          <a:noFill/>
        </p:spPr>
        <p:txBody>
          <a:bodyPr wrap="square" rtlCol="0">
            <a:spAutoFit/>
          </a:bodyPr>
          <a:lstStyle/>
          <a:p>
            <a:pPr algn="ctr"/>
            <a:r>
              <a:rPr lang="es-CO" dirty="0"/>
              <a:t>Alfredo Mondragón G.</a:t>
            </a:r>
          </a:p>
        </p:txBody>
      </p:sp>
      <p:sp>
        <p:nvSpPr>
          <p:cNvPr id="4" name="CuadroTexto 3">
            <a:extLst>
              <a:ext uri="{FF2B5EF4-FFF2-40B4-BE49-F238E27FC236}">
                <a16:creationId xmlns:a16="http://schemas.microsoft.com/office/drawing/2014/main" id="{0A653B1D-5038-65CC-DFFE-D3CE2245B95D}"/>
              </a:ext>
            </a:extLst>
          </p:cNvPr>
          <p:cNvSpPr txBox="1"/>
          <p:nvPr/>
        </p:nvSpPr>
        <p:spPr>
          <a:xfrm>
            <a:off x="6214670" y="2206669"/>
            <a:ext cx="2035903" cy="523220"/>
          </a:xfrm>
          <a:prstGeom prst="rect">
            <a:avLst/>
          </a:prstGeom>
          <a:noFill/>
        </p:spPr>
        <p:txBody>
          <a:bodyPr wrap="square" rtlCol="0">
            <a:spAutoFit/>
          </a:bodyPr>
          <a:lstStyle/>
          <a:p>
            <a:r>
              <a:rPr lang="es-CO" sz="1400" b="1" dirty="0"/>
              <a:t>Ponente Primer y Segundo debate</a:t>
            </a:r>
          </a:p>
        </p:txBody>
      </p:sp>
      <p:graphicFrame>
        <p:nvGraphicFramePr>
          <p:cNvPr id="5" name="Diagrama 4">
            <a:extLst>
              <a:ext uri="{FF2B5EF4-FFF2-40B4-BE49-F238E27FC236}">
                <a16:creationId xmlns:a16="http://schemas.microsoft.com/office/drawing/2014/main" id="{D9470112-A33C-7557-78C6-6E6EC4168297}"/>
              </a:ext>
            </a:extLst>
          </p:cNvPr>
          <p:cNvGraphicFramePr/>
          <p:nvPr>
            <p:extLst>
              <p:ext uri="{D42A27DB-BD31-4B8C-83A1-F6EECF244321}">
                <p14:modId xmlns:p14="http://schemas.microsoft.com/office/powerpoint/2010/main" val="1999241152"/>
              </p:ext>
            </p:extLst>
          </p:nvPr>
        </p:nvGraphicFramePr>
        <p:xfrm>
          <a:off x="6431486" y="3160303"/>
          <a:ext cx="1367520" cy="159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magen del representante Alfredo Mondragón Garzón">
            <a:extLst>
              <a:ext uri="{FF2B5EF4-FFF2-40B4-BE49-F238E27FC236}">
                <a16:creationId xmlns:a16="http://schemas.microsoft.com/office/drawing/2014/main" id="{63CE7E4B-C633-B670-7BA8-9B8A7EC831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7373" y="2278517"/>
            <a:ext cx="1749746" cy="209969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D278DE0-EF37-BF4F-A4B2-A4DEC1A3A4D4}"/>
              </a:ext>
            </a:extLst>
          </p:cNvPr>
          <p:cNvSpPr txBox="1"/>
          <p:nvPr/>
        </p:nvSpPr>
        <p:spPr>
          <a:xfrm>
            <a:off x="3495062" y="4355736"/>
            <a:ext cx="1954368" cy="400110"/>
          </a:xfrm>
          <a:prstGeom prst="rect">
            <a:avLst/>
          </a:prstGeom>
          <a:noFill/>
        </p:spPr>
        <p:txBody>
          <a:bodyPr wrap="square" rtlCol="0">
            <a:spAutoFit/>
          </a:bodyPr>
          <a:lstStyle/>
          <a:p>
            <a:r>
              <a:rPr lang="es-CO" sz="1000" dirty="0"/>
              <a:t>Foto archivo Cámara de Representantes</a:t>
            </a:r>
          </a:p>
        </p:txBody>
      </p:sp>
    </p:spTree>
    <p:extLst>
      <p:ext uri="{BB962C8B-B14F-4D97-AF65-F5344CB8AC3E}">
        <p14:creationId xmlns:p14="http://schemas.microsoft.com/office/powerpoint/2010/main" val="188781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6B658-863C-80A5-DFDF-3205225689F6}"/>
              </a:ext>
            </a:extLst>
          </p:cNvPr>
          <p:cNvSpPr/>
          <p:nvPr/>
        </p:nvSpPr>
        <p:spPr>
          <a:xfrm>
            <a:off x="708211" y="1407458"/>
            <a:ext cx="10784541" cy="4840941"/>
          </a:xfrm>
          <a:prstGeom prst="rect">
            <a:avLst/>
          </a:prstGeom>
          <a:solidFill>
            <a:schemeClr val="bg2">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2"/>
              </a:solidFill>
            </a:endParaRPr>
          </a:p>
        </p:txBody>
      </p:sp>
      <p:sp>
        <p:nvSpPr>
          <p:cNvPr id="3" name="Subtítulo 2"/>
          <p:cNvSpPr>
            <a:spLocks noGrp="1"/>
          </p:cNvSpPr>
          <p:nvPr>
            <p:ph type="subTitle" idx="1"/>
          </p:nvPr>
        </p:nvSpPr>
        <p:spPr>
          <a:xfrm>
            <a:off x="1649834" y="2906094"/>
            <a:ext cx="9144000" cy="2311365"/>
          </a:xfrm>
        </p:spPr>
        <p:txBody>
          <a:bodyPr>
            <a:normAutofit/>
          </a:bodyPr>
          <a:lstStyle/>
          <a:p>
            <a:r>
              <a:rPr lang="es-CO" sz="3200" dirty="0"/>
              <a:t>Debates de Control Político</a:t>
            </a:r>
          </a:p>
          <a:p>
            <a:r>
              <a:rPr lang="es-CO" sz="3200" dirty="0"/>
              <a:t>2023-2024</a:t>
            </a:r>
          </a:p>
          <a:p>
            <a:endParaRPr lang="es-CO" dirty="0"/>
          </a:p>
        </p:txBody>
      </p:sp>
    </p:spTree>
    <p:extLst>
      <p:ext uri="{BB962C8B-B14F-4D97-AF65-F5344CB8AC3E}">
        <p14:creationId xmlns:p14="http://schemas.microsoft.com/office/powerpoint/2010/main" val="274198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66977" y="2393576"/>
            <a:ext cx="4314035" cy="1569660"/>
          </a:xfrm>
          <a:prstGeom prst="rect">
            <a:avLst/>
          </a:prstGeom>
          <a:noFill/>
        </p:spPr>
        <p:txBody>
          <a:bodyPr wrap="square" rtlCol="0">
            <a:spAutoFit/>
          </a:bodyPr>
          <a:lstStyle/>
          <a:p>
            <a:pPr algn="just"/>
            <a:r>
              <a:rPr lang="es-CO" sz="1600" dirty="0"/>
              <a:t>De los 75 Proyectos de Ley radicados en la legislatura 2023-2024, 44 es decir, el 59% ya fueron aprobados en primer debate, mientras que 15 de ellos, es decir, el 20% no fueron debatidos y </a:t>
            </a:r>
            <a:r>
              <a:rPr lang="es-CO" sz="1600" dirty="0" smtClean="0"/>
              <a:t>fueron devueltos </a:t>
            </a:r>
            <a:r>
              <a:rPr lang="es-CO" sz="1600" dirty="0"/>
              <a:t>a Secretaría General</a:t>
            </a:r>
            <a:r>
              <a:rPr lang="es-CO" sz="1600" dirty="0" smtClean="0"/>
              <a:t>.</a:t>
            </a:r>
            <a:endParaRPr lang="es-CO" sz="1600" dirty="0"/>
          </a:p>
        </p:txBody>
      </p:sp>
      <p:sp>
        <p:nvSpPr>
          <p:cNvPr id="2" name="CuadroTexto 1"/>
          <p:cNvSpPr txBox="1"/>
          <p:nvPr/>
        </p:nvSpPr>
        <p:spPr>
          <a:xfrm>
            <a:off x="831411" y="5621036"/>
            <a:ext cx="6172200" cy="400110"/>
          </a:xfrm>
          <a:prstGeom prst="rect">
            <a:avLst/>
          </a:prstGeom>
          <a:noFill/>
        </p:spPr>
        <p:txBody>
          <a:bodyPr wrap="square" rtlCol="0">
            <a:spAutoFit/>
          </a:bodyPr>
          <a:lstStyle/>
          <a:p>
            <a:r>
              <a:rPr lang="es-CO" sz="1000" dirty="0"/>
              <a:t>Fuente: Cálculos propios a partir de documentos internos de la Secretaría de la Comisión Séptima</a:t>
            </a:r>
            <a:r>
              <a:rPr lang="es-CO" sz="1000" dirty="0" smtClean="0"/>
              <a:t>, la </a:t>
            </a:r>
            <a:r>
              <a:rPr lang="es-CO" sz="1000" dirty="0"/>
              <a:t>Página de la Cámara de Representantes y las carpetas de los Proyectos (Junio 24 de 2024).</a:t>
            </a:r>
          </a:p>
        </p:txBody>
      </p:sp>
      <p:graphicFrame>
        <p:nvGraphicFramePr>
          <p:cNvPr id="5" name="Gráfico 4">
            <a:extLst>
              <a:ext uri="{FF2B5EF4-FFF2-40B4-BE49-F238E27FC236}">
                <a16:creationId xmlns:a16="http://schemas.microsoft.com/office/drawing/2014/main" id="{BC33C56C-FE37-AF43-A405-A734D58B88A7}"/>
              </a:ext>
            </a:extLst>
          </p:cNvPr>
          <p:cNvGraphicFramePr>
            <a:graphicFrameLocks/>
          </p:cNvGraphicFramePr>
          <p:nvPr>
            <p:extLst>
              <p:ext uri="{D42A27DB-BD31-4B8C-83A1-F6EECF244321}">
                <p14:modId xmlns:p14="http://schemas.microsoft.com/office/powerpoint/2010/main" val="605941753"/>
              </p:ext>
            </p:extLst>
          </p:nvPr>
        </p:nvGraphicFramePr>
        <p:xfrm>
          <a:off x="831411" y="1391936"/>
          <a:ext cx="6172200" cy="4229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511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9E5053-34A0-7D3D-7E2D-43951B95DE26}"/>
              </a:ext>
            </a:extLst>
          </p:cNvPr>
          <p:cNvSpPr txBox="1"/>
          <p:nvPr/>
        </p:nvSpPr>
        <p:spPr>
          <a:xfrm>
            <a:off x="1470581" y="5969577"/>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graphicFrame>
        <p:nvGraphicFramePr>
          <p:cNvPr id="4" name="Diagrama 3">
            <a:extLst>
              <a:ext uri="{FF2B5EF4-FFF2-40B4-BE49-F238E27FC236}">
                <a16:creationId xmlns:a16="http://schemas.microsoft.com/office/drawing/2014/main" id="{C56D6222-077F-0915-DACF-5DEA983EC922}"/>
              </a:ext>
            </a:extLst>
          </p:cNvPr>
          <p:cNvGraphicFramePr/>
          <p:nvPr>
            <p:extLst>
              <p:ext uri="{D42A27DB-BD31-4B8C-83A1-F6EECF244321}">
                <p14:modId xmlns:p14="http://schemas.microsoft.com/office/powerpoint/2010/main" val="2842335307"/>
              </p:ext>
            </p:extLst>
          </p:nvPr>
        </p:nvGraphicFramePr>
        <p:xfrm>
          <a:off x="716437" y="1951348"/>
          <a:ext cx="10426045" cy="401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6" name="Grupo 55">
            <a:extLst>
              <a:ext uri="{FF2B5EF4-FFF2-40B4-BE49-F238E27FC236}">
                <a16:creationId xmlns:a16="http://schemas.microsoft.com/office/drawing/2014/main" id="{D6D03046-CE04-6A98-A0FA-FAC9C36626AA}"/>
              </a:ext>
            </a:extLst>
          </p:cNvPr>
          <p:cNvGrpSpPr/>
          <p:nvPr/>
        </p:nvGrpSpPr>
        <p:grpSpPr>
          <a:xfrm>
            <a:off x="8886483" y="2760635"/>
            <a:ext cx="2129409" cy="495297"/>
            <a:chOff x="147316" y="1125880"/>
            <a:chExt cx="1117948" cy="737091"/>
          </a:xfrm>
        </p:grpSpPr>
        <p:sp>
          <p:nvSpPr>
            <p:cNvPr id="63" name="Rectángulo: esquinas redondeadas 62">
              <a:extLst>
                <a:ext uri="{FF2B5EF4-FFF2-40B4-BE49-F238E27FC236}">
                  <a16:creationId xmlns:a16="http://schemas.microsoft.com/office/drawing/2014/main" id="{11EA404C-C6ED-9B04-1C2A-B1FCC06ADD12}"/>
                </a:ext>
              </a:extLst>
            </p:cNvPr>
            <p:cNvSpPr/>
            <p:nvPr/>
          </p:nvSpPr>
          <p:spPr>
            <a:xfrm>
              <a:off x="147316" y="1125880"/>
              <a:ext cx="1117948" cy="7370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ángulo: esquinas redondeadas 6">
              <a:extLst>
                <a:ext uri="{FF2B5EF4-FFF2-40B4-BE49-F238E27FC236}">
                  <a16:creationId xmlns:a16="http://schemas.microsoft.com/office/drawing/2014/main" id="{A47BB534-872A-B068-6954-39E6F88CC6B2}"/>
                </a:ext>
              </a:extLst>
            </p:cNvPr>
            <p:cNvSpPr txBox="1"/>
            <p:nvPr/>
          </p:nvSpPr>
          <p:spPr>
            <a:xfrm>
              <a:off x="168905" y="1147469"/>
              <a:ext cx="1074770" cy="693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dirty="0">
                  <a:solidFill>
                    <a:schemeClr val="tx1"/>
                  </a:solidFill>
                </a:rPr>
                <a:t>15</a:t>
              </a:r>
              <a:r>
                <a:rPr lang="es-CO" sz="1300" b="0" kern="1200" dirty="0">
                  <a:solidFill>
                    <a:schemeClr val="tx1"/>
                  </a:solidFill>
                </a:rPr>
                <a:t>/08/2023</a:t>
              </a:r>
            </a:p>
          </p:txBody>
        </p:sp>
      </p:grpSp>
      <p:grpSp>
        <p:nvGrpSpPr>
          <p:cNvPr id="57" name="Grupo 56">
            <a:extLst>
              <a:ext uri="{FF2B5EF4-FFF2-40B4-BE49-F238E27FC236}">
                <a16:creationId xmlns:a16="http://schemas.microsoft.com/office/drawing/2014/main" id="{50D6DEAA-7880-41C8-2D8C-26EDF5079FEA}"/>
              </a:ext>
            </a:extLst>
          </p:cNvPr>
          <p:cNvGrpSpPr/>
          <p:nvPr/>
        </p:nvGrpSpPr>
        <p:grpSpPr>
          <a:xfrm>
            <a:off x="8886483" y="3306053"/>
            <a:ext cx="2129409" cy="853771"/>
            <a:chOff x="147316" y="1976372"/>
            <a:chExt cx="1117948" cy="711992"/>
          </a:xfrm>
        </p:grpSpPr>
        <p:sp>
          <p:nvSpPr>
            <p:cNvPr id="61" name="Rectángulo: esquinas redondeadas 60">
              <a:extLst>
                <a:ext uri="{FF2B5EF4-FFF2-40B4-BE49-F238E27FC236}">
                  <a16:creationId xmlns:a16="http://schemas.microsoft.com/office/drawing/2014/main" id="{7155D97F-C2ED-9DF0-4317-3FEF66E0DA80}"/>
                </a:ext>
              </a:extLst>
            </p:cNvPr>
            <p:cNvSpPr/>
            <p:nvPr/>
          </p:nvSpPr>
          <p:spPr>
            <a:xfrm>
              <a:off x="147316" y="1976372"/>
              <a:ext cx="1117948" cy="6799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ectángulo: esquinas redondeadas 8">
              <a:extLst>
                <a:ext uri="{FF2B5EF4-FFF2-40B4-BE49-F238E27FC236}">
                  <a16:creationId xmlns:a16="http://schemas.microsoft.com/office/drawing/2014/main" id="{F17B0F0E-20AF-446A-3E5D-D3BB4B710F07}"/>
                </a:ext>
              </a:extLst>
            </p:cNvPr>
            <p:cNvSpPr txBox="1"/>
            <p:nvPr/>
          </p:nvSpPr>
          <p:spPr>
            <a:xfrm>
              <a:off x="159531" y="1994451"/>
              <a:ext cx="1074770" cy="693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endParaRPr lang="es-CO" sz="1400" kern="1200" dirty="0">
                <a:solidFill>
                  <a:schemeClr val="tx1"/>
                </a:solidFill>
              </a:endParaRPr>
            </a:p>
            <a:p>
              <a:pPr marL="0" lvl="0" indent="0" algn="ctr" defTabSz="577850">
                <a:lnSpc>
                  <a:spcPct val="90000"/>
                </a:lnSpc>
                <a:spcBef>
                  <a:spcPct val="0"/>
                </a:spcBef>
                <a:spcAft>
                  <a:spcPct val="35000"/>
                </a:spcAft>
                <a:buNone/>
              </a:pPr>
              <a:r>
                <a:rPr lang="es-CO" sz="1400" kern="1200" dirty="0" err="1" smtClean="0">
                  <a:solidFill>
                    <a:schemeClr val="tx1"/>
                  </a:solidFill>
                </a:rPr>
                <a:t>Citante</a:t>
              </a:r>
              <a:r>
                <a:rPr lang="es-CO" sz="1400" kern="1200" dirty="0" smtClean="0">
                  <a:solidFill>
                    <a:schemeClr val="tx1"/>
                  </a:solidFill>
                </a:rPr>
                <a:t>: </a:t>
              </a:r>
              <a:r>
                <a:rPr lang="es-CO" sz="1400" kern="1200" dirty="0" err="1">
                  <a:solidFill>
                    <a:schemeClr val="tx1"/>
                  </a:solidFill>
                </a:rPr>
                <a:t>Leider</a:t>
              </a:r>
              <a:r>
                <a:rPr lang="es-CO" sz="1400" kern="1200" dirty="0">
                  <a:solidFill>
                    <a:schemeClr val="tx1"/>
                  </a:solidFill>
                </a:rPr>
                <a:t> Vásquez,</a:t>
              </a:r>
            </a:p>
            <a:p>
              <a:pPr marL="0" lvl="0" indent="0" algn="ctr" defTabSz="577850">
                <a:lnSpc>
                  <a:spcPct val="90000"/>
                </a:lnSpc>
                <a:spcBef>
                  <a:spcPct val="0"/>
                </a:spcBef>
                <a:spcAft>
                  <a:spcPct val="35000"/>
                </a:spcAft>
                <a:buNone/>
              </a:pPr>
              <a:r>
                <a:rPr lang="es-CO" sz="1400" dirty="0">
                  <a:solidFill>
                    <a:schemeClr val="tx1"/>
                  </a:solidFill>
                </a:rPr>
                <a:t>Juan Camilo Londoño</a:t>
              </a:r>
              <a:endParaRPr lang="es-CO" sz="1400" kern="1200" dirty="0">
                <a:solidFill>
                  <a:schemeClr val="tx1"/>
                </a:solidFill>
              </a:endParaRPr>
            </a:p>
          </p:txBody>
        </p:sp>
      </p:grpSp>
      <p:grpSp>
        <p:nvGrpSpPr>
          <p:cNvPr id="58" name="Grupo 57">
            <a:extLst>
              <a:ext uri="{FF2B5EF4-FFF2-40B4-BE49-F238E27FC236}">
                <a16:creationId xmlns:a16="http://schemas.microsoft.com/office/drawing/2014/main" id="{F8A4BC9E-1062-CD5D-B04C-C85747715ADE}"/>
              </a:ext>
            </a:extLst>
          </p:cNvPr>
          <p:cNvGrpSpPr/>
          <p:nvPr/>
        </p:nvGrpSpPr>
        <p:grpSpPr>
          <a:xfrm>
            <a:off x="8909040" y="4158270"/>
            <a:ext cx="2088287" cy="1064076"/>
            <a:chOff x="147316" y="2822055"/>
            <a:chExt cx="1117948" cy="815571"/>
          </a:xfrm>
        </p:grpSpPr>
        <p:sp>
          <p:nvSpPr>
            <p:cNvPr id="59" name="Rectángulo: esquinas redondeadas 58">
              <a:extLst>
                <a:ext uri="{FF2B5EF4-FFF2-40B4-BE49-F238E27FC236}">
                  <a16:creationId xmlns:a16="http://schemas.microsoft.com/office/drawing/2014/main" id="{EB48889F-31B8-BC7D-5B54-E36BDC53449A}"/>
                </a:ext>
              </a:extLst>
            </p:cNvPr>
            <p:cNvSpPr/>
            <p:nvPr/>
          </p:nvSpPr>
          <p:spPr>
            <a:xfrm>
              <a:off x="147316" y="2826862"/>
              <a:ext cx="1117948" cy="7370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ángulo: esquinas redondeadas 10">
              <a:extLst>
                <a:ext uri="{FF2B5EF4-FFF2-40B4-BE49-F238E27FC236}">
                  <a16:creationId xmlns:a16="http://schemas.microsoft.com/office/drawing/2014/main" id="{6F27E6E8-8AFB-31AE-6EAD-0AFE09BC797E}"/>
                </a:ext>
              </a:extLst>
            </p:cNvPr>
            <p:cNvSpPr txBox="1"/>
            <p:nvPr/>
          </p:nvSpPr>
          <p:spPr>
            <a:xfrm>
              <a:off x="163608" y="2822055"/>
              <a:ext cx="1074770" cy="815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400" b="0" kern="1200" dirty="0">
                  <a:solidFill>
                    <a:schemeClr val="tx1"/>
                  </a:solidFill>
                </a:rPr>
                <a:t>Entidad: ICBF – Avance de los programas de la entidad.</a:t>
              </a:r>
            </a:p>
          </p:txBody>
        </p:sp>
      </p:grpSp>
      <p:grpSp>
        <p:nvGrpSpPr>
          <p:cNvPr id="2" name="Grupo 1">
            <a:extLst>
              <a:ext uri="{FF2B5EF4-FFF2-40B4-BE49-F238E27FC236}">
                <a16:creationId xmlns:a16="http://schemas.microsoft.com/office/drawing/2014/main" id="{ED7305EA-F367-9EAF-05C2-5822392BB0A7}"/>
              </a:ext>
            </a:extLst>
          </p:cNvPr>
          <p:cNvGrpSpPr/>
          <p:nvPr/>
        </p:nvGrpSpPr>
        <p:grpSpPr>
          <a:xfrm>
            <a:off x="961601" y="5159788"/>
            <a:ext cx="1973210" cy="684831"/>
            <a:chOff x="239752" y="2404235"/>
            <a:chExt cx="1973210" cy="1133755"/>
          </a:xfrm>
        </p:grpSpPr>
        <p:sp>
          <p:nvSpPr>
            <p:cNvPr id="5" name="Rectángulo: esquinas redondeadas 4">
              <a:extLst>
                <a:ext uri="{FF2B5EF4-FFF2-40B4-BE49-F238E27FC236}">
                  <a16:creationId xmlns:a16="http://schemas.microsoft.com/office/drawing/2014/main" id="{FF9BCE60-FF87-55D3-ADDC-B31E1B74E0DF}"/>
                </a:ext>
              </a:extLst>
            </p:cNvPr>
            <p:cNvSpPr/>
            <p:nvPr/>
          </p:nvSpPr>
          <p:spPr>
            <a:xfrm>
              <a:off x="239752" y="2404235"/>
              <a:ext cx="1973210" cy="1133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ángulo: esquinas redondeadas 4">
              <a:extLst>
                <a:ext uri="{FF2B5EF4-FFF2-40B4-BE49-F238E27FC236}">
                  <a16:creationId xmlns:a16="http://schemas.microsoft.com/office/drawing/2014/main" id="{DE992643-1825-7E47-FC1B-56761677FE5C}"/>
                </a:ext>
              </a:extLst>
            </p:cNvPr>
            <p:cNvSpPr txBox="1"/>
            <p:nvPr/>
          </p:nvSpPr>
          <p:spPr>
            <a:xfrm>
              <a:off x="306166" y="2607684"/>
              <a:ext cx="1906796" cy="6574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O" sz="1400" b="0" kern="1200" dirty="0">
                  <a:solidFill>
                    <a:schemeClr val="tx1"/>
                  </a:solidFill>
                </a:rPr>
                <a:t>Realizado: 15/08/2023</a:t>
              </a:r>
            </a:p>
          </p:txBody>
        </p:sp>
      </p:grpSp>
      <p:grpSp>
        <p:nvGrpSpPr>
          <p:cNvPr id="7" name="Grupo 6">
            <a:extLst>
              <a:ext uri="{FF2B5EF4-FFF2-40B4-BE49-F238E27FC236}">
                <a16:creationId xmlns:a16="http://schemas.microsoft.com/office/drawing/2014/main" id="{D8976249-A243-BB3F-0DAA-185D41C2082B}"/>
              </a:ext>
            </a:extLst>
          </p:cNvPr>
          <p:cNvGrpSpPr/>
          <p:nvPr/>
        </p:nvGrpSpPr>
        <p:grpSpPr>
          <a:xfrm>
            <a:off x="3520931" y="5137252"/>
            <a:ext cx="2161768" cy="707368"/>
            <a:chOff x="207936" y="2429897"/>
            <a:chExt cx="2051638" cy="1133755"/>
          </a:xfrm>
        </p:grpSpPr>
        <p:sp>
          <p:nvSpPr>
            <p:cNvPr id="8" name="Rectángulo: esquinas redondeadas 7">
              <a:extLst>
                <a:ext uri="{FF2B5EF4-FFF2-40B4-BE49-F238E27FC236}">
                  <a16:creationId xmlns:a16="http://schemas.microsoft.com/office/drawing/2014/main" id="{169A91AB-A416-24E2-CB17-9DFF66C33809}"/>
                </a:ext>
              </a:extLst>
            </p:cNvPr>
            <p:cNvSpPr/>
            <p:nvPr/>
          </p:nvSpPr>
          <p:spPr>
            <a:xfrm>
              <a:off x="247150" y="2429897"/>
              <a:ext cx="1973210" cy="1133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esquinas redondeadas 4">
              <a:extLst>
                <a:ext uri="{FF2B5EF4-FFF2-40B4-BE49-F238E27FC236}">
                  <a16:creationId xmlns:a16="http://schemas.microsoft.com/office/drawing/2014/main" id="{CBF1FA1E-12CD-AE62-718E-FDADA83E6FF5}"/>
                </a:ext>
              </a:extLst>
            </p:cNvPr>
            <p:cNvSpPr txBox="1"/>
            <p:nvPr/>
          </p:nvSpPr>
          <p:spPr>
            <a:xfrm>
              <a:off x="207936" y="2812985"/>
              <a:ext cx="2051638" cy="403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O" sz="1400" b="0" kern="1200" dirty="0">
                  <a:solidFill>
                    <a:schemeClr val="tx1"/>
                  </a:solidFill>
                </a:rPr>
                <a:t>Realizado: </a:t>
              </a:r>
              <a:r>
                <a:rPr lang="es-CO" sz="1400" b="0" kern="1200" dirty="0" smtClean="0">
                  <a:solidFill>
                    <a:schemeClr val="tx1"/>
                  </a:solidFill>
                </a:rPr>
                <a:t>06/03/2024</a:t>
              </a:r>
            </a:p>
            <a:p>
              <a:pPr marL="0" lvl="0" indent="0" algn="ctr" defTabSz="711200">
                <a:lnSpc>
                  <a:spcPct val="90000"/>
                </a:lnSpc>
                <a:spcBef>
                  <a:spcPct val="0"/>
                </a:spcBef>
                <a:spcAft>
                  <a:spcPct val="35000"/>
                </a:spcAft>
                <a:buNone/>
              </a:pPr>
              <a:r>
                <a:rPr lang="es-CO" sz="1400" b="1" dirty="0" smtClean="0">
                  <a:solidFill>
                    <a:schemeClr val="tx1"/>
                  </a:solidFill>
                </a:rPr>
                <a:t>Explicaciones insatisfactorias</a:t>
              </a:r>
              <a:endParaRPr lang="es-CO" sz="1400" b="1" kern="1200" dirty="0">
                <a:solidFill>
                  <a:schemeClr val="tx1"/>
                </a:solidFill>
              </a:endParaRPr>
            </a:p>
          </p:txBody>
        </p:sp>
      </p:grpSp>
      <p:grpSp>
        <p:nvGrpSpPr>
          <p:cNvPr id="10" name="Grupo 9">
            <a:extLst>
              <a:ext uri="{FF2B5EF4-FFF2-40B4-BE49-F238E27FC236}">
                <a16:creationId xmlns:a16="http://schemas.microsoft.com/office/drawing/2014/main" id="{F037BE14-4CA8-0BC0-B969-C78CE1022BDE}"/>
              </a:ext>
            </a:extLst>
          </p:cNvPr>
          <p:cNvGrpSpPr/>
          <p:nvPr/>
        </p:nvGrpSpPr>
        <p:grpSpPr>
          <a:xfrm>
            <a:off x="6276197" y="5137251"/>
            <a:ext cx="1973210" cy="707368"/>
            <a:chOff x="247150" y="2429897"/>
            <a:chExt cx="1973210" cy="1133755"/>
          </a:xfrm>
        </p:grpSpPr>
        <p:sp>
          <p:nvSpPr>
            <p:cNvPr id="11" name="Rectángulo: esquinas redondeadas 10">
              <a:extLst>
                <a:ext uri="{FF2B5EF4-FFF2-40B4-BE49-F238E27FC236}">
                  <a16:creationId xmlns:a16="http://schemas.microsoft.com/office/drawing/2014/main" id="{65C5D2F7-6A92-6204-CC2D-422401F3233B}"/>
                </a:ext>
              </a:extLst>
            </p:cNvPr>
            <p:cNvSpPr/>
            <p:nvPr/>
          </p:nvSpPr>
          <p:spPr>
            <a:xfrm>
              <a:off x="247150" y="2429897"/>
              <a:ext cx="1973210" cy="1133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esquinas redondeadas 4">
              <a:extLst>
                <a:ext uri="{FF2B5EF4-FFF2-40B4-BE49-F238E27FC236}">
                  <a16:creationId xmlns:a16="http://schemas.microsoft.com/office/drawing/2014/main" id="{07DAC4B1-F882-40DC-45AA-9A66D8651B11}"/>
                </a:ext>
              </a:extLst>
            </p:cNvPr>
            <p:cNvSpPr txBox="1"/>
            <p:nvPr/>
          </p:nvSpPr>
          <p:spPr>
            <a:xfrm>
              <a:off x="306166" y="2607684"/>
              <a:ext cx="1906796" cy="6574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O" sz="1400" b="0" kern="1200" dirty="0">
                  <a:solidFill>
                    <a:schemeClr val="tx1"/>
                  </a:solidFill>
                </a:rPr>
                <a:t>Realizado: 30/08/2023</a:t>
              </a:r>
            </a:p>
          </p:txBody>
        </p:sp>
      </p:grpSp>
      <p:grpSp>
        <p:nvGrpSpPr>
          <p:cNvPr id="13" name="Grupo 12">
            <a:extLst>
              <a:ext uri="{FF2B5EF4-FFF2-40B4-BE49-F238E27FC236}">
                <a16:creationId xmlns:a16="http://schemas.microsoft.com/office/drawing/2014/main" id="{1070B2EF-C87B-A3A7-FD8A-C7FCFA1E531B}"/>
              </a:ext>
            </a:extLst>
          </p:cNvPr>
          <p:cNvGrpSpPr/>
          <p:nvPr/>
        </p:nvGrpSpPr>
        <p:grpSpPr>
          <a:xfrm>
            <a:off x="8876846" y="5135657"/>
            <a:ext cx="2093908" cy="712529"/>
            <a:chOff x="247150" y="2429897"/>
            <a:chExt cx="1973210" cy="1133755"/>
          </a:xfrm>
        </p:grpSpPr>
        <p:sp>
          <p:nvSpPr>
            <p:cNvPr id="14" name="Rectángulo: esquinas redondeadas 13">
              <a:extLst>
                <a:ext uri="{FF2B5EF4-FFF2-40B4-BE49-F238E27FC236}">
                  <a16:creationId xmlns:a16="http://schemas.microsoft.com/office/drawing/2014/main" id="{2A6F8B43-FF7D-613D-DC03-4E652413DD96}"/>
                </a:ext>
              </a:extLst>
            </p:cNvPr>
            <p:cNvSpPr/>
            <p:nvPr/>
          </p:nvSpPr>
          <p:spPr>
            <a:xfrm>
              <a:off x="247150" y="2429897"/>
              <a:ext cx="1973210" cy="1133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esquinas redondeadas 4">
              <a:extLst>
                <a:ext uri="{FF2B5EF4-FFF2-40B4-BE49-F238E27FC236}">
                  <a16:creationId xmlns:a16="http://schemas.microsoft.com/office/drawing/2014/main" id="{009480B6-CD70-8499-ECA8-F854E3645F03}"/>
                </a:ext>
              </a:extLst>
            </p:cNvPr>
            <p:cNvSpPr txBox="1"/>
            <p:nvPr/>
          </p:nvSpPr>
          <p:spPr>
            <a:xfrm>
              <a:off x="247150" y="2607683"/>
              <a:ext cx="1965812" cy="6574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O" sz="1400" b="0" kern="1200" dirty="0">
                  <a:solidFill>
                    <a:schemeClr val="tx1"/>
                  </a:solidFill>
                </a:rPr>
                <a:t>Realizado: </a:t>
              </a:r>
              <a:r>
                <a:rPr lang="es-CO" sz="1400" b="0" kern="1200" dirty="0" smtClean="0">
                  <a:solidFill>
                    <a:schemeClr val="tx1"/>
                  </a:solidFill>
                </a:rPr>
                <a:t>06/03/2024</a:t>
              </a:r>
            </a:p>
            <a:p>
              <a:pPr marL="0" lvl="0" indent="0" algn="ctr" defTabSz="711200">
                <a:lnSpc>
                  <a:spcPct val="90000"/>
                </a:lnSpc>
                <a:spcBef>
                  <a:spcPct val="0"/>
                </a:spcBef>
                <a:spcAft>
                  <a:spcPct val="35000"/>
                </a:spcAft>
                <a:buNone/>
              </a:pPr>
              <a:r>
                <a:rPr lang="es-CO" sz="1400" b="1" dirty="0" smtClean="0">
                  <a:solidFill>
                    <a:schemeClr val="tx1"/>
                  </a:solidFill>
                </a:rPr>
                <a:t>Explicaciones insatisfactorias</a:t>
              </a:r>
              <a:endParaRPr lang="es-CO" sz="1400" b="1" kern="1200" dirty="0">
                <a:solidFill>
                  <a:schemeClr val="tx1"/>
                </a:solidFill>
              </a:endParaRPr>
            </a:p>
          </p:txBody>
        </p:sp>
      </p:grpSp>
      <p:sp>
        <p:nvSpPr>
          <p:cNvPr id="20" name="CuadroTexto 19">
            <a:extLst>
              <a:ext uri="{FF2B5EF4-FFF2-40B4-BE49-F238E27FC236}">
                <a16:creationId xmlns:a16="http://schemas.microsoft.com/office/drawing/2014/main" id="{2EC5CE9B-0214-1253-DCA4-3265BF6263FE}"/>
              </a:ext>
            </a:extLst>
          </p:cNvPr>
          <p:cNvSpPr txBox="1"/>
          <p:nvPr/>
        </p:nvSpPr>
        <p:spPr>
          <a:xfrm>
            <a:off x="2218613" y="1229596"/>
            <a:ext cx="7754774" cy="646331"/>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Debates de Control </a:t>
            </a:r>
            <a:r>
              <a:rPr lang="en-US" sz="1800" b="1" i="0" u="none" strike="noStrike" kern="1200" spc="0" baseline="0" dirty="0" err="1"/>
              <a:t>Político</a:t>
            </a:r>
            <a:r>
              <a:rPr lang="en-US" sz="1800" b="1" i="0" u="none" strike="noStrike" kern="1200" spc="0" baseline="0" dirty="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spTree>
    <p:extLst>
      <p:ext uri="{BB962C8B-B14F-4D97-AF65-F5344CB8AC3E}">
        <p14:creationId xmlns:p14="http://schemas.microsoft.com/office/powerpoint/2010/main" val="45142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9E5053-34A0-7D3D-7E2D-43951B95DE26}"/>
              </a:ext>
            </a:extLst>
          </p:cNvPr>
          <p:cNvSpPr txBox="1"/>
          <p:nvPr/>
        </p:nvSpPr>
        <p:spPr>
          <a:xfrm>
            <a:off x="1470581" y="5969577"/>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graphicFrame>
        <p:nvGraphicFramePr>
          <p:cNvPr id="4" name="Diagrama 3">
            <a:extLst>
              <a:ext uri="{FF2B5EF4-FFF2-40B4-BE49-F238E27FC236}">
                <a16:creationId xmlns:a16="http://schemas.microsoft.com/office/drawing/2014/main" id="{C56D6222-077F-0915-DACF-5DEA983EC922}"/>
              </a:ext>
            </a:extLst>
          </p:cNvPr>
          <p:cNvGraphicFramePr/>
          <p:nvPr>
            <p:extLst>
              <p:ext uri="{D42A27DB-BD31-4B8C-83A1-F6EECF244321}">
                <p14:modId xmlns:p14="http://schemas.microsoft.com/office/powerpoint/2010/main" val="470387577"/>
              </p:ext>
            </p:extLst>
          </p:nvPr>
        </p:nvGraphicFramePr>
        <p:xfrm>
          <a:off x="848412" y="1906618"/>
          <a:ext cx="10426045" cy="4032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7DC86D08-BE7C-04C4-9CB8-1F1C02E8EBFF}"/>
              </a:ext>
            </a:extLst>
          </p:cNvPr>
          <p:cNvGrpSpPr/>
          <p:nvPr/>
        </p:nvGrpSpPr>
        <p:grpSpPr>
          <a:xfrm>
            <a:off x="4739320" y="5224704"/>
            <a:ext cx="2670148" cy="566726"/>
            <a:chOff x="150839" y="750835"/>
            <a:chExt cx="2195788" cy="670237"/>
          </a:xfrm>
        </p:grpSpPr>
        <p:sp>
          <p:nvSpPr>
            <p:cNvPr id="5" name="Rectángulo: esquinas redondeadas 4">
              <a:extLst>
                <a:ext uri="{FF2B5EF4-FFF2-40B4-BE49-F238E27FC236}">
                  <a16:creationId xmlns:a16="http://schemas.microsoft.com/office/drawing/2014/main" id="{91924AA9-8DD7-AC51-34E7-F1F5056663F1}"/>
                </a:ext>
              </a:extLst>
            </p:cNvPr>
            <p:cNvSpPr/>
            <p:nvPr/>
          </p:nvSpPr>
          <p:spPr>
            <a:xfrm>
              <a:off x="150839" y="750835"/>
              <a:ext cx="2195788" cy="6702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ángulo: esquinas redondeadas 4">
              <a:extLst>
                <a:ext uri="{FF2B5EF4-FFF2-40B4-BE49-F238E27FC236}">
                  <a16:creationId xmlns:a16="http://schemas.microsoft.com/office/drawing/2014/main" id="{E74BEAC2-0610-C0FD-36D1-E315E478E33A}"/>
                </a:ext>
              </a:extLst>
            </p:cNvPr>
            <p:cNvSpPr txBox="1"/>
            <p:nvPr/>
          </p:nvSpPr>
          <p:spPr>
            <a:xfrm>
              <a:off x="298184" y="770466"/>
              <a:ext cx="1979853" cy="630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CO" sz="1400" b="0" kern="1200" dirty="0">
                  <a:solidFill>
                    <a:schemeClr val="tx1"/>
                  </a:solidFill>
                </a:rPr>
                <a:t>Realizado </a:t>
              </a:r>
              <a:r>
                <a:rPr lang="es-CO" sz="1400" b="0" kern="1200" dirty="0" smtClean="0">
                  <a:solidFill>
                    <a:schemeClr val="tx1"/>
                  </a:solidFill>
                </a:rPr>
                <a:t>: 29/11/2023</a:t>
              </a:r>
            </a:p>
            <a:p>
              <a:pPr marL="0" lvl="0" indent="0" algn="ctr" defTabSz="488950">
                <a:lnSpc>
                  <a:spcPct val="90000"/>
                </a:lnSpc>
                <a:spcBef>
                  <a:spcPct val="0"/>
                </a:spcBef>
                <a:spcAft>
                  <a:spcPct val="35000"/>
                </a:spcAft>
                <a:buNone/>
              </a:pPr>
              <a:r>
                <a:rPr lang="es-CO" sz="1400" b="1" dirty="0" smtClean="0">
                  <a:solidFill>
                    <a:schemeClr val="tx1"/>
                  </a:solidFill>
                </a:rPr>
                <a:t>Explicaciones insatisfactorias</a:t>
              </a:r>
              <a:endParaRPr lang="es-CO" sz="1400" b="1" kern="1200" dirty="0">
                <a:solidFill>
                  <a:schemeClr val="tx1"/>
                </a:solidFill>
              </a:endParaRPr>
            </a:p>
          </p:txBody>
        </p:sp>
      </p:grpSp>
      <p:sp>
        <p:nvSpPr>
          <p:cNvPr id="7" name="CuadroTexto 6">
            <a:extLst>
              <a:ext uri="{FF2B5EF4-FFF2-40B4-BE49-F238E27FC236}">
                <a16:creationId xmlns:a16="http://schemas.microsoft.com/office/drawing/2014/main" id="{8B2C2BC1-A565-7998-F9BF-BAD0176D1B33}"/>
              </a:ext>
            </a:extLst>
          </p:cNvPr>
          <p:cNvSpPr txBox="1"/>
          <p:nvPr/>
        </p:nvSpPr>
        <p:spPr>
          <a:xfrm>
            <a:off x="2218613" y="1229596"/>
            <a:ext cx="7754774" cy="646331"/>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Debates de Control </a:t>
            </a:r>
            <a:r>
              <a:rPr lang="en-US" sz="1800" b="1" i="0" u="none" strike="noStrike" kern="1200" spc="0" baseline="0" dirty="0" smtClean="0"/>
              <a:t>Politico-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pSp>
        <p:nvGrpSpPr>
          <p:cNvPr id="8" name="Grupo 7">
            <a:extLst>
              <a:ext uri="{FF2B5EF4-FFF2-40B4-BE49-F238E27FC236}">
                <a16:creationId xmlns:a16="http://schemas.microsoft.com/office/drawing/2014/main" id="{6A622FD1-27E1-A718-5D0C-6336E45DED23}"/>
              </a:ext>
            </a:extLst>
          </p:cNvPr>
          <p:cNvGrpSpPr/>
          <p:nvPr/>
        </p:nvGrpSpPr>
        <p:grpSpPr>
          <a:xfrm>
            <a:off x="989815" y="5241303"/>
            <a:ext cx="2960016" cy="566726"/>
            <a:chOff x="150839" y="750835"/>
            <a:chExt cx="2195788" cy="670237"/>
          </a:xfrm>
        </p:grpSpPr>
        <p:sp>
          <p:nvSpPr>
            <p:cNvPr id="9" name="Rectángulo: esquinas redondeadas 8">
              <a:extLst>
                <a:ext uri="{FF2B5EF4-FFF2-40B4-BE49-F238E27FC236}">
                  <a16:creationId xmlns:a16="http://schemas.microsoft.com/office/drawing/2014/main" id="{622DDCB8-81F4-D6C2-40A8-84B498468EE7}"/>
                </a:ext>
              </a:extLst>
            </p:cNvPr>
            <p:cNvSpPr/>
            <p:nvPr/>
          </p:nvSpPr>
          <p:spPr>
            <a:xfrm>
              <a:off x="150839" y="750835"/>
              <a:ext cx="2195788" cy="6702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7128EBFB-6A3B-3FAF-B0F5-102A53219BA8}"/>
                </a:ext>
              </a:extLst>
            </p:cNvPr>
            <p:cNvSpPr txBox="1"/>
            <p:nvPr/>
          </p:nvSpPr>
          <p:spPr>
            <a:xfrm>
              <a:off x="170470" y="770466"/>
              <a:ext cx="2156526" cy="630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CO" sz="1400" b="0" kern="1200" dirty="0">
                  <a:solidFill>
                    <a:schemeClr val="tx1"/>
                  </a:solidFill>
                </a:rPr>
                <a:t>Realizado </a:t>
              </a:r>
              <a:r>
                <a:rPr lang="es-CO" sz="1400" b="0" kern="1200" dirty="0" smtClean="0">
                  <a:solidFill>
                    <a:schemeClr val="tx1"/>
                  </a:solidFill>
                </a:rPr>
                <a:t>: 20/09/2023</a:t>
              </a:r>
              <a:endParaRPr lang="es-CO" sz="1400" b="0" kern="1200" dirty="0">
                <a:solidFill>
                  <a:schemeClr val="tx1"/>
                </a:solidFill>
              </a:endParaRPr>
            </a:p>
          </p:txBody>
        </p:sp>
      </p:grpSp>
      <p:grpSp>
        <p:nvGrpSpPr>
          <p:cNvPr id="11" name="Grupo 10">
            <a:extLst>
              <a:ext uri="{FF2B5EF4-FFF2-40B4-BE49-F238E27FC236}">
                <a16:creationId xmlns:a16="http://schemas.microsoft.com/office/drawing/2014/main" id="{E040BD1A-C368-6D28-549C-61E02C533771}"/>
              </a:ext>
            </a:extLst>
          </p:cNvPr>
          <p:cNvGrpSpPr/>
          <p:nvPr/>
        </p:nvGrpSpPr>
        <p:grpSpPr>
          <a:xfrm>
            <a:off x="8198957" y="5104143"/>
            <a:ext cx="2754989" cy="566726"/>
            <a:chOff x="150839" y="750835"/>
            <a:chExt cx="2195788" cy="670237"/>
          </a:xfrm>
        </p:grpSpPr>
        <p:sp>
          <p:nvSpPr>
            <p:cNvPr id="12" name="Rectángulo: esquinas redondeadas 11">
              <a:extLst>
                <a:ext uri="{FF2B5EF4-FFF2-40B4-BE49-F238E27FC236}">
                  <a16:creationId xmlns:a16="http://schemas.microsoft.com/office/drawing/2014/main" id="{439C734C-8EBE-DAE3-7077-38C297B70150}"/>
                </a:ext>
              </a:extLst>
            </p:cNvPr>
            <p:cNvSpPr/>
            <p:nvPr/>
          </p:nvSpPr>
          <p:spPr>
            <a:xfrm>
              <a:off x="150839" y="750835"/>
              <a:ext cx="2195788" cy="6702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D6CAE83A-9724-0FB0-6D66-41F0BA1EE11E}"/>
                </a:ext>
              </a:extLst>
            </p:cNvPr>
            <p:cNvSpPr txBox="1"/>
            <p:nvPr/>
          </p:nvSpPr>
          <p:spPr>
            <a:xfrm>
              <a:off x="298184" y="770466"/>
              <a:ext cx="1979853" cy="630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CO" sz="1400" b="0" kern="1200" dirty="0">
                  <a:solidFill>
                    <a:schemeClr val="tx1"/>
                  </a:solidFill>
                </a:rPr>
                <a:t>Realizado </a:t>
              </a:r>
              <a:r>
                <a:rPr lang="es-CO" sz="1400" b="0" kern="1200" dirty="0" smtClean="0">
                  <a:solidFill>
                    <a:schemeClr val="tx1"/>
                  </a:solidFill>
                </a:rPr>
                <a:t>: 05/03/2024</a:t>
              </a:r>
              <a:endParaRPr lang="es-CO" sz="1400" b="0" kern="1200" dirty="0">
                <a:solidFill>
                  <a:schemeClr val="tx1"/>
                </a:solidFill>
              </a:endParaRPr>
            </a:p>
          </p:txBody>
        </p:sp>
      </p:grpSp>
    </p:spTree>
    <p:extLst>
      <p:ext uri="{BB962C8B-B14F-4D97-AF65-F5344CB8AC3E}">
        <p14:creationId xmlns:p14="http://schemas.microsoft.com/office/powerpoint/2010/main" val="76648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007936" y="1235067"/>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smtClean="0"/>
              <a:t>Político</a:t>
            </a:r>
            <a:r>
              <a:rPr lang="en-US" sz="1800" b="1" i="0" u="none" strike="noStrike" kern="1200" spc="0" baseline="0" dirty="0" smtClean="0"/>
              <a:t> </a:t>
            </a:r>
            <a:r>
              <a:rPr lang="en-US" sz="1800" b="1" i="0" u="none" strike="noStrike" kern="1200" spc="0" baseline="0" dirty="0" err="1" smtClean="0"/>
              <a:t>Aprobadas</a:t>
            </a:r>
            <a:r>
              <a:rPr lang="en-US" sz="1800" b="1" i="0" u="none" strike="noStrike" kern="1200" spc="0" baseline="0" dirty="0" smtClean="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11" name="Tabla 10">
            <a:extLst>
              <a:ext uri="{FF2B5EF4-FFF2-40B4-BE49-F238E27FC236}">
                <a16:creationId xmlns:a16="http://schemas.microsoft.com/office/drawing/2014/main" id="{812C2E39-BFE2-571D-566B-4B366E733B63}"/>
              </a:ext>
            </a:extLst>
          </p:cNvPr>
          <p:cNvGraphicFramePr>
            <a:graphicFrameLocks noGrp="1"/>
          </p:cNvGraphicFramePr>
          <p:nvPr>
            <p:extLst>
              <p:ext uri="{D42A27DB-BD31-4B8C-83A1-F6EECF244321}">
                <p14:modId xmlns:p14="http://schemas.microsoft.com/office/powerpoint/2010/main" val="2734477081"/>
              </p:ext>
            </p:extLst>
          </p:nvPr>
        </p:nvGraphicFramePr>
        <p:xfrm>
          <a:off x="1721962" y="2159520"/>
          <a:ext cx="8666376" cy="3822999"/>
        </p:xfrm>
        <a:graphic>
          <a:graphicData uri="http://schemas.openxmlformats.org/drawingml/2006/table">
            <a:tbl>
              <a:tblPr>
                <a:tableStyleId>{5C22544A-7EE6-4342-B048-85BDC9FD1C3A}</a:tableStyleId>
              </a:tblPr>
              <a:tblGrid>
                <a:gridCol w="1594854">
                  <a:extLst>
                    <a:ext uri="{9D8B030D-6E8A-4147-A177-3AD203B41FA5}">
                      <a16:colId xmlns:a16="http://schemas.microsoft.com/office/drawing/2014/main" val="1782937663"/>
                    </a:ext>
                  </a:extLst>
                </a:gridCol>
                <a:gridCol w="2798517">
                  <a:extLst>
                    <a:ext uri="{9D8B030D-6E8A-4147-A177-3AD203B41FA5}">
                      <a16:colId xmlns:a16="http://schemas.microsoft.com/office/drawing/2014/main" val="872993581"/>
                    </a:ext>
                  </a:extLst>
                </a:gridCol>
                <a:gridCol w="4273005">
                  <a:extLst>
                    <a:ext uri="{9D8B030D-6E8A-4147-A177-3AD203B41FA5}">
                      <a16:colId xmlns:a16="http://schemas.microsoft.com/office/drawing/2014/main" val="3166104218"/>
                    </a:ext>
                  </a:extLst>
                </a:gridCol>
              </a:tblGrid>
              <a:tr h="495258">
                <a:tc>
                  <a:txBody>
                    <a:bodyPr/>
                    <a:lstStyle/>
                    <a:p>
                      <a:pPr algn="ctr" fontAlgn="ctr"/>
                      <a:r>
                        <a:rPr lang="es-CO" sz="1400" b="1" u="none" strike="noStrike" baseline="0" dirty="0">
                          <a:effectLst/>
                        </a:rPr>
                        <a:t>Proposición</a:t>
                      </a:r>
                      <a:br>
                        <a:rPr lang="es-CO" sz="1400" b="1" u="none" strike="noStrike" baseline="0" dirty="0">
                          <a:effectLst/>
                        </a:rPr>
                      </a:br>
                      <a:r>
                        <a:rPr lang="es-CO" sz="1400" b="1" u="none" strike="noStrike" baseline="0" dirty="0">
                          <a:effectLst/>
                        </a:rPr>
                        <a:t> No. / Fecha</a:t>
                      </a:r>
                      <a:endParaRPr lang="es-CO" sz="1400" b="1" i="0" u="none" strike="noStrike" baseline="0"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baseline="0" dirty="0" err="1" smtClean="0">
                          <a:effectLst/>
                        </a:rPr>
                        <a:t>Citantes</a:t>
                      </a:r>
                      <a:endParaRPr lang="es-CO" sz="1400" b="1" i="0" u="none" strike="noStrike" baseline="0"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baseline="0" dirty="0">
                          <a:effectLst/>
                        </a:rPr>
                        <a:t>Tema / Citados  / Invitados</a:t>
                      </a:r>
                      <a:endParaRPr lang="es-CO" sz="1400" b="1" i="0" u="none" strike="noStrike" baseline="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14622904"/>
                  </a:ext>
                </a:extLst>
              </a:tr>
              <a:tr h="700596">
                <a:tc>
                  <a:txBody>
                    <a:bodyPr/>
                    <a:lstStyle/>
                    <a:p>
                      <a:pPr algn="ctr" fontAlgn="ctr"/>
                      <a:r>
                        <a:rPr lang="es-CO" sz="1200" u="none" strike="noStrike" dirty="0">
                          <a:effectLst/>
                        </a:rPr>
                        <a:t>008</a:t>
                      </a:r>
                      <a:br>
                        <a:rPr lang="es-CO" sz="1200" u="none" strike="noStrike" dirty="0">
                          <a:effectLst/>
                        </a:rPr>
                      </a:br>
                      <a:r>
                        <a:rPr lang="es-CO" sz="1200" u="none" strike="noStrike" dirty="0">
                          <a:effectLst/>
                        </a:rPr>
                        <a:t>(Ago. 15-23)</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 R. Victor Manuel Salcedo Guerrero</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a:effectLst/>
                        </a:rPr>
                        <a:t>Control Pólítico: Informalidad, Industria, Sindicatos y demás en el país</a:t>
                      </a:r>
                      <a:br>
                        <a:rPr lang="es-ES" sz="1200" u="none" strike="noStrike">
                          <a:effectLst/>
                        </a:rPr>
                      </a:br>
                      <a:r>
                        <a:rPr lang="es-ES" sz="1200" u="none" strike="noStrike">
                          <a:effectLst/>
                        </a:rPr>
                        <a:t>Citados: Ministra de Trabajo</a:t>
                      </a:r>
                      <a:br>
                        <a:rPr lang="es-ES" sz="1200" u="none" strike="noStrike">
                          <a:effectLst/>
                        </a:rPr>
                      </a:br>
                      <a:r>
                        <a:rPr lang="es-ES" sz="1200" u="none" strike="noStrike">
                          <a:effectLst/>
                        </a:rPr>
                        <a:t>   </a:t>
                      </a:r>
                      <a:endParaRPr lang="es-ES"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59800869"/>
                  </a:ext>
                </a:extLst>
              </a:tr>
              <a:tr h="455951">
                <a:tc>
                  <a:txBody>
                    <a:bodyPr/>
                    <a:lstStyle/>
                    <a:p>
                      <a:pPr algn="ctr" fontAlgn="ctr"/>
                      <a:r>
                        <a:rPr lang="es-CO" sz="1200" u="none" strike="noStrike">
                          <a:effectLst/>
                        </a:rPr>
                        <a:t>Aditiva a la No.009</a:t>
                      </a:r>
                      <a:br>
                        <a:rPr lang="es-CO" sz="1200" u="none" strike="noStrike">
                          <a:effectLst/>
                        </a:rPr>
                      </a:br>
                      <a:r>
                        <a:rPr lang="es-CO" sz="1200" u="none" strike="noStrike">
                          <a:effectLst/>
                        </a:rPr>
                        <a:t>(Sep. 12-23)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 R. Agmeth Jose Escaf Tijerino</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Informe presupuestal- Presupuesto 2024</a:t>
                      </a:r>
                      <a:br>
                        <a:rPr lang="es-ES" sz="1200" u="none" strike="noStrike" dirty="0">
                          <a:effectLst/>
                        </a:rPr>
                      </a:br>
                      <a:r>
                        <a:rPr lang="es-ES" sz="1200" u="none" strike="noStrike" dirty="0">
                          <a:effectLst/>
                        </a:rPr>
                        <a:t>Citados: </a:t>
                      </a:r>
                      <a:r>
                        <a:rPr lang="es-ES" sz="1200" u="none" strike="noStrike" dirty="0" err="1">
                          <a:effectLst/>
                        </a:rPr>
                        <a:t>Minigualdad</a:t>
                      </a:r>
                      <a:r>
                        <a:rPr lang="es-ES" sz="1200" u="none" strike="noStrike" dirty="0">
                          <a:effectLst/>
                        </a:rPr>
                        <a:t> y Equidad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83378973"/>
                  </a:ext>
                </a:extLst>
              </a:tr>
              <a:tr h="1210630">
                <a:tc>
                  <a:txBody>
                    <a:bodyPr/>
                    <a:lstStyle/>
                    <a:p>
                      <a:pPr algn="ctr" fontAlgn="ctr"/>
                      <a:r>
                        <a:rPr lang="es-CO" sz="1200" u="none" strike="noStrike">
                          <a:effectLst/>
                        </a:rPr>
                        <a:t>011</a:t>
                      </a:r>
                      <a:br>
                        <a:rPr lang="es-CO" sz="1200" u="none" strike="noStrike">
                          <a:effectLst/>
                        </a:rPr>
                      </a:br>
                      <a:r>
                        <a:rPr lang="es-CO" sz="1200" u="none" strike="noStrike">
                          <a:effectLst/>
                        </a:rPr>
                        <a:t>(Ago. 30-23)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German Rogelio Rozo </a:t>
                      </a:r>
                      <a:r>
                        <a:rPr lang="es-CO" sz="1200" u="none" strike="noStrike" dirty="0" err="1">
                          <a:effectLst/>
                        </a:rPr>
                        <a:t>Anis</a:t>
                      </a:r>
                      <a:r>
                        <a:rPr lang="es-CO" sz="1200" u="none" strike="noStrike" dirty="0">
                          <a:effectLst/>
                        </a:rPr>
                        <a:t>, Mauricio Cuellar, Jairo Humberto Cristo Correa, Jorge Alexander Quevedo Herrera, Andrés Eduardo Forero Molina, Hugo Alfonso Archila Suarez, Camilo Esteban Ávila Morales, Víctor Manuel Salcedo Guerrero  </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Estado actual de </a:t>
                      </a:r>
                      <a:r>
                        <a:rPr lang="es-ES" sz="1200" u="none" strike="noStrike" dirty="0" err="1">
                          <a:effectLst/>
                        </a:rPr>
                        <a:t>Asmet</a:t>
                      </a:r>
                      <a:r>
                        <a:rPr lang="es-ES" sz="1200" u="none" strike="noStrike" dirty="0">
                          <a:effectLst/>
                        </a:rPr>
                        <a:t> Salud EPS</a:t>
                      </a:r>
                      <a:br>
                        <a:rPr lang="es-ES" sz="1200" u="none" strike="noStrike" dirty="0">
                          <a:effectLst/>
                        </a:rPr>
                      </a:br>
                      <a:r>
                        <a:rPr lang="es-ES" sz="1200" u="none" strike="noStrike" dirty="0">
                          <a:effectLst/>
                        </a:rPr>
                        <a:t>Citados: </a:t>
                      </a:r>
                      <a:r>
                        <a:rPr lang="es-ES" sz="1200" u="none" strike="noStrike" dirty="0" err="1">
                          <a:effectLst/>
                        </a:rPr>
                        <a:t>Minsalud</a:t>
                      </a:r>
                      <a:r>
                        <a:rPr lang="es-ES" sz="1200" u="none" strike="noStrike" dirty="0">
                          <a:effectLst/>
                        </a:rPr>
                        <a:t>, </a:t>
                      </a:r>
                      <a:r>
                        <a:rPr lang="es-ES" sz="1200" u="none" strike="noStrike" dirty="0" err="1">
                          <a:effectLst/>
                        </a:rPr>
                        <a:t>Supersalud</a:t>
                      </a:r>
                      <a:r>
                        <a:rPr lang="es-ES" sz="1200" u="none" strike="noStrike" dirty="0">
                          <a:effectLst/>
                        </a:rPr>
                        <a:t>, Presidente </a:t>
                      </a:r>
                      <a:r>
                        <a:rPr lang="es-ES" sz="1200" u="none" strike="noStrike" dirty="0" err="1">
                          <a:effectLst/>
                        </a:rPr>
                        <a:t>Asmet</a:t>
                      </a:r>
                      <a:r>
                        <a:rPr lang="es-ES" sz="1200" u="none" strike="noStrike" dirty="0">
                          <a:effectLst/>
                        </a:rPr>
                        <a:t> Salud EPS.</a:t>
                      </a:r>
                      <a:br>
                        <a:rPr lang="es-ES" sz="1200" u="none" strike="noStrike" dirty="0">
                          <a:effectLst/>
                        </a:rPr>
                      </a:br>
                      <a:r>
                        <a:rPr lang="es-ES" sz="1200" u="none" strike="noStrike" dirty="0">
                          <a:effectLst/>
                        </a:rPr>
                        <a:t>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10777814"/>
                  </a:ext>
                </a:extLst>
              </a:tr>
              <a:tr h="873939">
                <a:tc>
                  <a:txBody>
                    <a:bodyPr/>
                    <a:lstStyle/>
                    <a:p>
                      <a:pPr algn="ctr" fontAlgn="ctr"/>
                      <a:r>
                        <a:rPr lang="es-CO" sz="1200" u="none" strike="noStrike">
                          <a:effectLst/>
                        </a:rPr>
                        <a:t>012</a:t>
                      </a:r>
                      <a:br>
                        <a:rPr lang="es-CO" sz="1200" u="none" strike="noStrike">
                          <a:effectLst/>
                        </a:rPr>
                      </a:br>
                      <a:r>
                        <a:rPr lang="es-CO" sz="1200" u="none" strike="noStrike">
                          <a:effectLst/>
                        </a:rPr>
                        <a:t>(Ago. 30-23)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t-BR" sz="1200" u="none" strike="noStrike" dirty="0">
                          <a:effectLst/>
                        </a:rPr>
                        <a:t>H. R. </a:t>
                      </a:r>
                      <a:r>
                        <a:rPr lang="pt-BR" sz="1200" u="none" strike="noStrike" dirty="0" err="1">
                          <a:effectLst/>
                        </a:rPr>
                        <a:t>Leider</a:t>
                      </a:r>
                      <a:r>
                        <a:rPr lang="pt-BR" sz="1200" u="none" strike="noStrike" dirty="0">
                          <a:effectLst/>
                        </a:rPr>
                        <a:t> Alexandra Vasquez Ochoa.</a:t>
                      </a:r>
                      <a:endParaRPr lang="pt-BR"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Político: Políticas, programas y proyectos a nivel nacional para reducir el riesgo de desastres.</a:t>
                      </a:r>
                      <a:br>
                        <a:rPr lang="es-ES" sz="1200" u="none" strike="noStrike" dirty="0">
                          <a:effectLst/>
                        </a:rPr>
                      </a:br>
                      <a:r>
                        <a:rPr lang="es-ES" sz="1200" u="none" strike="noStrike" dirty="0">
                          <a:effectLst/>
                        </a:rPr>
                        <a:t>Citados: </a:t>
                      </a:r>
                      <a:r>
                        <a:rPr lang="es-ES" sz="1200" u="none" strike="noStrike" dirty="0" err="1">
                          <a:effectLst/>
                        </a:rPr>
                        <a:t>Minvivienda</a:t>
                      </a:r>
                      <a:r>
                        <a:rPr lang="es-ES" sz="1200" u="none" strike="noStrike" dirty="0">
                          <a:effectLst/>
                        </a:rPr>
                        <a:t>, Unidad Nacional del Gestión del Riesgo y Desastres - UNGRD.</a:t>
                      </a:r>
                      <a:br>
                        <a:rPr lang="es-ES" sz="1200" u="none" strike="noStrike" dirty="0">
                          <a:effectLst/>
                        </a:rPr>
                      </a:br>
                      <a:r>
                        <a:rPr lang="es-ES" sz="1200" u="none" strike="noStrike" dirty="0">
                          <a:effectLst/>
                        </a:rPr>
                        <a:t>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55523641"/>
                  </a:ext>
                </a:extLst>
              </a:tr>
            </a:tbl>
          </a:graphicData>
        </a:graphic>
      </p:graphicFrame>
      <p:sp>
        <p:nvSpPr>
          <p:cNvPr id="4" name="CuadroTexto 3">
            <a:extLst>
              <a:ext uri="{FF2B5EF4-FFF2-40B4-BE49-F238E27FC236}">
                <a16:creationId xmlns:a16="http://schemas.microsoft.com/office/drawing/2014/main" id="{469E5053-34A0-7D3D-7E2D-43951B95DE26}"/>
              </a:ext>
            </a:extLst>
          </p:cNvPr>
          <p:cNvSpPr txBox="1"/>
          <p:nvPr/>
        </p:nvSpPr>
        <p:spPr>
          <a:xfrm>
            <a:off x="1721962" y="5982519"/>
            <a:ext cx="7022543"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spTree>
    <p:extLst>
      <p:ext uri="{BB962C8B-B14F-4D97-AF65-F5344CB8AC3E}">
        <p14:creationId xmlns:p14="http://schemas.microsoft.com/office/powerpoint/2010/main" val="204900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27895" y="1285575"/>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smtClean="0"/>
              <a:t>Político</a:t>
            </a:r>
            <a:r>
              <a:rPr lang="en-US" sz="1800" b="1" i="0" u="none" strike="noStrike" kern="1200" spc="0" baseline="0" dirty="0" smtClean="0"/>
              <a:t> </a:t>
            </a:r>
            <a:r>
              <a:rPr lang="en-US" sz="1800" b="1" i="0" u="none" strike="noStrike" kern="1200" spc="0" baseline="0" dirty="0" err="1" smtClean="0"/>
              <a:t>Aprobadas</a:t>
            </a:r>
            <a:r>
              <a:rPr lang="en-US" sz="1800" b="1" i="0" u="none" strike="noStrike" kern="1200" spc="0" baseline="0" dirty="0" smtClean="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4" name="Tabla 3">
            <a:extLst>
              <a:ext uri="{FF2B5EF4-FFF2-40B4-BE49-F238E27FC236}">
                <a16:creationId xmlns:a16="http://schemas.microsoft.com/office/drawing/2014/main" id="{68DA6070-AC44-73E4-E7D3-A1CF20101B97}"/>
              </a:ext>
            </a:extLst>
          </p:cNvPr>
          <p:cNvGraphicFramePr>
            <a:graphicFrameLocks noGrp="1"/>
          </p:cNvGraphicFramePr>
          <p:nvPr>
            <p:extLst>
              <p:ext uri="{D42A27DB-BD31-4B8C-83A1-F6EECF244321}">
                <p14:modId xmlns:p14="http://schemas.microsoft.com/office/powerpoint/2010/main" val="2575424548"/>
              </p:ext>
            </p:extLst>
          </p:nvPr>
        </p:nvGraphicFramePr>
        <p:xfrm>
          <a:off x="1646549" y="2208904"/>
          <a:ext cx="9184208" cy="3717523"/>
        </p:xfrm>
        <a:graphic>
          <a:graphicData uri="http://schemas.openxmlformats.org/drawingml/2006/table">
            <a:tbl>
              <a:tblPr>
                <a:tableStyleId>{5C22544A-7EE6-4342-B048-85BDC9FD1C3A}</a:tableStyleId>
              </a:tblPr>
              <a:tblGrid>
                <a:gridCol w="1690149">
                  <a:extLst>
                    <a:ext uri="{9D8B030D-6E8A-4147-A177-3AD203B41FA5}">
                      <a16:colId xmlns:a16="http://schemas.microsoft.com/office/drawing/2014/main" val="1242647729"/>
                    </a:ext>
                  </a:extLst>
                </a:gridCol>
                <a:gridCol w="2965734">
                  <a:extLst>
                    <a:ext uri="{9D8B030D-6E8A-4147-A177-3AD203B41FA5}">
                      <a16:colId xmlns:a16="http://schemas.microsoft.com/office/drawing/2014/main" val="3937010620"/>
                    </a:ext>
                  </a:extLst>
                </a:gridCol>
                <a:gridCol w="4528325">
                  <a:extLst>
                    <a:ext uri="{9D8B030D-6E8A-4147-A177-3AD203B41FA5}">
                      <a16:colId xmlns:a16="http://schemas.microsoft.com/office/drawing/2014/main" val="1634540676"/>
                    </a:ext>
                  </a:extLst>
                </a:gridCol>
              </a:tblGrid>
              <a:tr h="308654">
                <a:tc>
                  <a:txBody>
                    <a:bodyPr/>
                    <a:lstStyle/>
                    <a:p>
                      <a:pPr algn="ctr" fontAlgn="ctr"/>
                      <a:r>
                        <a:rPr lang="es-CO" sz="1400" b="1" u="none" strike="noStrike" dirty="0">
                          <a:effectLst/>
                        </a:rPr>
                        <a:t>Proposición</a:t>
                      </a:r>
                      <a:br>
                        <a:rPr lang="es-CO" sz="1400" b="1" u="none" strike="noStrike" dirty="0">
                          <a:effectLst/>
                        </a:rPr>
                      </a:br>
                      <a:r>
                        <a:rPr lang="es-CO" sz="1400" b="1"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err="1" smtClean="0">
                          <a:effectLst/>
                        </a:rPr>
                        <a:t>Citantes</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7862443"/>
                  </a:ext>
                </a:extLst>
              </a:tr>
              <a:tr h="913363">
                <a:tc>
                  <a:txBody>
                    <a:bodyPr/>
                    <a:lstStyle/>
                    <a:p>
                      <a:pPr algn="ctr" fontAlgn="ctr"/>
                      <a:r>
                        <a:rPr lang="es-CO" sz="1100" u="none" strike="noStrike">
                          <a:effectLst/>
                        </a:rPr>
                        <a:t>016</a:t>
                      </a:r>
                      <a:br>
                        <a:rPr lang="es-CO" sz="1100" u="none" strike="noStrike">
                          <a:effectLst/>
                        </a:rPr>
                      </a:br>
                      <a:r>
                        <a:rPr lang="es-CO" sz="1100" u="none" strike="noStrike">
                          <a:effectLst/>
                        </a:rPr>
                        <a:t>(Sep. 12-23)</a:t>
                      </a:r>
                      <a:endParaRPr lang="es-CO"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t-BR" sz="1100" u="none" strike="noStrike" dirty="0">
                          <a:effectLst/>
                        </a:rPr>
                        <a:t>HH. RR. </a:t>
                      </a:r>
                      <a:r>
                        <a:rPr lang="pt-BR" sz="1100" u="none" strike="noStrike" dirty="0" err="1" smtClean="0">
                          <a:effectLst/>
                        </a:rPr>
                        <a:t>Germán</a:t>
                      </a:r>
                      <a:r>
                        <a:rPr lang="pt-BR" sz="1100" u="none" strike="noStrike" dirty="0" smtClean="0">
                          <a:effectLst/>
                        </a:rPr>
                        <a:t> </a:t>
                      </a:r>
                      <a:r>
                        <a:rPr lang="pt-BR" sz="1100" u="none" strike="noStrike" dirty="0">
                          <a:effectLst/>
                        </a:rPr>
                        <a:t>Rogelio </a:t>
                      </a:r>
                      <a:r>
                        <a:rPr lang="pt-BR" sz="1100" u="none" strike="noStrike" dirty="0" err="1">
                          <a:effectLst/>
                        </a:rPr>
                        <a:t>Rozo</a:t>
                      </a:r>
                      <a:r>
                        <a:rPr lang="pt-BR" sz="1100" u="none" strike="noStrike" dirty="0">
                          <a:effectLst/>
                        </a:rPr>
                        <a:t> </a:t>
                      </a:r>
                      <a:r>
                        <a:rPr lang="pt-BR" sz="1100" u="none" strike="noStrike" dirty="0" err="1">
                          <a:effectLst/>
                        </a:rPr>
                        <a:t>Anís</a:t>
                      </a:r>
                      <a:r>
                        <a:rPr lang="pt-BR" sz="1100" u="none" strike="noStrike" dirty="0">
                          <a:effectLst/>
                        </a:rPr>
                        <a:t>, </a:t>
                      </a:r>
                      <a:r>
                        <a:rPr lang="pt-BR" sz="1100" u="none" strike="noStrike" dirty="0" err="1">
                          <a:effectLst/>
                        </a:rPr>
                        <a:t>Leider</a:t>
                      </a:r>
                      <a:r>
                        <a:rPr lang="pt-BR" sz="1100" u="none" strike="noStrike" dirty="0">
                          <a:effectLst/>
                        </a:rPr>
                        <a:t> Alexandra Vasquez Ochoa.</a:t>
                      </a:r>
                      <a:endParaRPr lang="pt-BR"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CO" sz="1100" u="none" strike="noStrike" dirty="0">
                          <a:effectLst/>
                        </a:rPr>
                        <a:t>Control </a:t>
                      </a:r>
                      <a:r>
                        <a:rPr lang="es-CO" sz="1100" u="none" strike="noStrike" dirty="0" smtClean="0">
                          <a:effectLst/>
                        </a:rPr>
                        <a:t>Político: </a:t>
                      </a:r>
                      <a:r>
                        <a:rPr lang="es-CO" sz="1100" u="none" strike="noStrike" dirty="0">
                          <a:effectLst/>
                        </a:rPr>
                        <a:t>Diagnóstico del sistema de salud.</a:t>
                      </a:r>
                      <a:br>
                        <a:rPr lang="es-CO" sz="1100" u="none" strike="noStrike" dirty="0">
                          <a:effectLst/>
                        </a:rPr>
                      </a:br>
                      <a:r>
                        <a:rPr lang="es-CO" sz="1100" u="none" strike="noStrike" dirty="0">
                          <a:effectLst/>
                        </a:rPr>
                        <a:t>Citados: </a:t>
                      </a:r>
                      <a:r>
                        <a:rPr lang="es-CO" sz="1100" u="none" strike="noStrike" dirty="0" err="1">
                          <a:effectLst/>
                        </a:rPr>
                        <a:t>Supersalud</a:t>
                      </a:r>
                      <a:r>
                        <a:rPr lang="es-CO" sz="1100" u="none" strike="noStrike" dirty="0">
                          <a:effectLst/>
                        </a:rPr>
                        <a:t>, ADRES.</a:t>
                      </a:r>
                      <a:br>
                        <a:rPr lang="es-CO" sz="1100" u="none" strike="noStrike" dirty="0">
                          <a:effectLst/>
                        </a:rPr>
                      </a:br>
                      <a:r>
                        <a:rPr lang="es-CO" sz="1100" u="none" strike="noStrike" dirty="0">
                          <a:effectLst/>
                        </a:rPr>
                        <a:t>Requeridos: Nueva EPS, </a:t>
                      </a:r>
                      <a:r>
                        <a:rPr lang="es-CO" sz="1100" u="none" strike="noStrike" dirty="0" smtClean="0">
                          <a:effectLst/>
                        </a:rPr>
                        <a:t>Sanitas </a:t>
                      </a:r>
                      <a:r>
                        <a:rPr lang="es-CO" sz="1100" u="none" strike="noStrike" dirty="0">
                          <a:effectLst/>
                        </a:rPr>
                        <a:t>EPS, </a:t>
                      </a:r>
                      <a:r>
                        <a:rPr lang="es-CO" sz="1100" u="none" strike="noStrike" dirty="0" err="1">
                          <a:effectLst/>
                        </a:rPr>
                        <a:t>Coosalud</a:t>
                      </a:r>
                      <a:r>
                        <a:rPr lang="es-CO" sz="1100" u="none" strike="noStrike" dirty="0">
                          <a:effectLst/>
                        </a:rPr>
                        <a:t> EPS, </a:t>
                      </a:r>
                      <a:r>
                        <a:rPr lang="es-CO" sz="1100" u="none" strike="noStrike" dirty="0" err="1">
                          <a:effectLst/>
                        </a:rPr>
                        <a:t>Famisanar</a:t>
                      </a:r>
                      <a:r>
                        <a:rPr lang="es-CO" sz="1100" u="none" strike="noStrike" dirty="0">
                          <a:effectLst/>
                        </a:rPr>
                        <a:t> EPS, Compensar EPS, Salud Total EPS. </a:t>
                      </a:r>
                      <a:br>
                        <a:rPr lang="es-CO" sz="1100" u="none" strike="noStrike" dirty="0">
                          <a:effectLst/>
                        </a:rPr>
                      </a:br>
                      <a:r>
                        <a:rPr lang="es-CO" sz="1100" u="none" strike="noStrike" dirty="0">
                          <a:effectLst/>
                        </a:rPr>
                        <a:t>Invitados: Gerente zonal Arauca Nueva EPS, Coordinadora </a:t>
                      </a:r>
                      <a:r>
                        <a:rPr lang="es-CO" sz="1100" u="none" strike="noStrike" dirty="0" err="1">
                          <a:effectLst/>
                        </a:rPr>
                        <a:t>Coosalud</a:t>
                      </a:r>
                      <a:r>
                        <a:rPr lang="es-CO" sz="1100" u="none" strike="noStrike" dirty="0">
                          <a:effectLst/>
                        </a:rPr>
                        <a:t> EPS - Arauca, Director de Aseguramiento en Arauca de </a:t>
                      </a:r>
                      <a:r>
                        <a:rPr lang="es-CO" sz="1100" u="none" strike="noStrike" dirty="0" err="1">
                          <a:effectLst/>
                        </a:rPr>
                        <a:t>Sánitas</a:t>
                      </a:r>
                      <a:r>
                        <a:rPr lang="es-CO" sz="1100" u="none" strike="noStrike" dirty="0">
                          <a:effectLst/>
                        </a:rPr>
                        <a:t> EPS.       </a:t>
                      </a:r>
                      <a:endParaRPr lang="es-CO"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20974229"/>
                  </a:ext>
                </a:extLst>
              </a:tr>
              <a:tr h="611008">
                <a:tc>
                  <a:txBody>
                    <a:bodyPr/>
                    <a:lstStyle/>
                    <a:p>
                      <a:pPr algn="ctr" fontAlgn="ctr"/>
                      <a:r>
                        <a:rPr lang="es-CO" sz="1100" u="none" strike="noStrike">
                          <a:effectLst/>
                        </a:rPr>
                        <a:t>Aditiva a la</a:t>
                      </a:r>
                      <a:br>
                        <a:rPr lang="es-CO" sz="1100" u="none" strike="noStrike">
                          <a:effectLst/>
                        </a:rPr>
                      </a:br>
                      <a:r>
                        <a:rPr lang="es-CO" sz="1100" u="none" strike="noStrike">
                          <a:effectLst/>
                        </a:rPr>
                        <a:t>No. 016</a:t>
                      </a:r>
                      <a:br>
                        <a:rPr lang="es-CO" sz="1100" u="none" strike="noStrike">
                          <a:effectLst/>
                        </a:rPr>
                      </a:br>
                      <a:r>
                        <a:rPr lang="es-CO" sz="1100" u="none" strike="noStrike">
                          <a:effectLst/>
                        </a:rPr>
                        <a:t>(Sep. 26-23)</a:t>
                      </a:r>
                      <a:endParaRPr lang="es-CO"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it-IT" sz="1100" u="none" strike="noStrike">
                          <a:effectLst/>
                        </a:rPr>
                        <a:t>H. R. German Rogelio Rozo Anís.</a:t>
                      </a:r>
                      <a:endParaRPr lang="it-IT" sz="11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100" u="none" strike="noStrike" dirty="0">
                          <a:effectLst/>
                        </a:rPr>
                        <a:t>Control Político: Diagnóstico del sistema de salud.</a:t>
                      </a:r>
                      <a:br>
                        <a:rPr lang="es-ES" sz="1100" u="none" strike="noStrike" dirty="0">
                          <a:effectLst/>
                        </a:rPr>
                      </a:br>
                      <a:r>
                        <a:rPr lang="es-ES" sz="1100" u="none" strike="noStrike" dirty="0">
                          <a:effectLst/>
                        </a:rPr>
                        <a:t>Invitados: Dir. Unidad </a:t>
                      </a:r>
                      <a:r>
                        <a:rPr lang="es-ES" sz="1100" u="none" strike="noStrike" dirty="0" err="1">
                          <a:effectLst/>
                        </a:rPr>
                        <a:t>Admin</a:t>
                      </a:r>
                      <a:r>
                        <a:rPr lang="es-ES" sz="1100" u="none" strike="noStrike" dirty="0">
                          <a:effectLst/>
                        </a:rPr>
                        <a:t>. Especial de Salud - Arauca, Directora Hospital San Vicente de Arauca, Gerente ESE Moreno y Clavijo, Gerente Hospital del </a:t>
                      </a:r>
                      <a:r>
                        <a:rPr lang="es-ES" sz="1100" u="none" strike="noStrike" dirty="0" err="1">
                          <a:effectLst/>
                        </a:rPr>
                        <a:t>Sarare</a:t>
                      </a:r>
                      <a:r>
                        <a:rPr lang="es-ES" sz="1100" u="none" strike="noStrike" dirty="0">
                          <a:effectLst/>
                        </a:rPr>
                        <a:t> - Arauca.       </a:t>
                      </a:r>
                      <a:endParaRPr lang="es-ES"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3065810"/>
                  </a:ext>
                </a:extLst>
              </a:tr>
              <a:tr h="913363">
                <a:tc>
                  <a:txBody>
                    <a:bodyPr/>
                    <a:lstStyle/>
                    <a:p>
                      <a:pPr algn="ctr" fontAlgn="ctr"/>
                      <a:r>
                        <a:rPr lang="es-CO" sz="1100" u="none" strike="noStrike">
                          <a:effectLst/>
                        </a:rPr>
                        <a:t>018</a:t>
                      </a:r>
                      <a:br>
                        <a:rPr lang="es-CO" sz="1100" u="none" strike="noStrike">
                          <a:effectLst/>
                        </a:rPr>
                      </a:br>
                      <a:r>
                        <a:rPr lang="es-CO" sz="1100" u="none" strike="noStrike">
                          <a:effectLst/>
                        </a:rPr>
                        <a:t>(Nov. 01-23)</a:t>
                      </a:r>
                      <a:endParaRPr lang="es-CO"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100" u="none" strike="noStrike">
                          <a:effectLst/>
                        </a:rPr>
                        <a:t>HH. RR. Juan Diego Muñoz Cabrera, Gabriel Ernesto Parrado Duran, Jaime Rodríguez Contreras, Jairo Humberto Cristo Correa, William Ferney Aljure Martínez, Betsy Pérez Arango.</a:t>
                      </a:r>
                      <a:endParaRPr lang="es-CO" sz="11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100" u="none" strike="noStrike" dirty="0">
                          <a:effectLst/>
                        </a:rPr>
                        <a:t>Control </a:t>
                      </a:r>
                      <a:r>
                        <a:rPr lang="es-ES" sz="1100" u="none" strike="noStrike" dirty="0" smtClean="0">
                          <a:effectLst/>
                        </a:rPr>
                        <a:t>Político: </a:t>
                      </a:r>
                      <a:r>
                        <a:rPr lang="es-ES" sz="1100" u="none" strike="noStrike" dirty="0">
                          <a:effectLst/>
                        </a:rPr>
                        <a:t>Situación servicio de salud para educadores Departamento del Meta.</a:t>
                      </a:r>
                      <a:br>
                        <a:rPr lang="es-ES" sz="1100" u="none" strike="noStrike" dirty="0">
                          <a:effectLst/>
                        </a:rPr>
                      </a:br>
                      <a:r>
                        <a:rPr lang="es-ES" sz="1100" u="none" strike="noStrike" dirty="0">
                          <a:effectLst/>
                        </a:rPr>
                        <a:t>Citados: </a:t>
                      </a:r>
                      <a:r>
                        <a:rPr lang="es-ES" sz="1100" u="none" strike="noStrike" dirty="0" err="1">
                          <a:effectLst/>
                        </a:rPr>
                        <a:t>Mineducación</a:t>
                      </a:r>
                      <a:r>
                        <a:rPr lang="es-ES" sz="1100" u="none" strike="noStrike" dirty="0">
                          <a:effectLst/>
                        </a:rPr>
                        <a:t>, Superintendente de Salud, </a:t>
                      </a:r>
                      <a:r>
                        <a:rPr lang="es-ES" sz="1100" u="none" strike="noStrike" dirty="0" err="1">
                          <a:effectLst/>
                        </a:rPr>
                        <a:t>Minsalud</a:t>
                      </a:r>
                      <a:r>
                        <a:rPr lang="es-ES" sz="1100" u="none" strike="noStrike" dirty="0">
                          <a:effectLst/>
                        </a:rPr>
                        <a:t>, </a:t>
                      </a:r>
                      <a:r>
                        <a:rPr lang="es-ES" sz="1100" u="none" strike="noStrike" dirty="0" err="1">
                          <a:effectLst/>
                        </a:rPr>
                        <a:t>Mintrabajo</a:t>
                      </a:r>
                      <a:r>
                        <a:rPr lang="es-ES" sz="1100" u="none" strike="noStrike" dirty="0">
                          <a:effectLst/>
                        </a:rPr>
                        <a:t>.</a:t>
                      </a:r>
                      <a:br>
                        <a:rPr lang="es-ES" sz="1100" u="none" strike="noStrike" dirty="0">
                          <a:effectLst/>
                        </a:rPr>
                      </a:br>
                      <a:r>
                        <a:rPr lang="es-ES" sz="1100" u="none" strike="noStrike" dirty="0">
                          <a:effectLst/>
                        </a:rPr>
                        <a:t>Invitados: Secretario Salud Meta, Gerente Solución Salud del Meta, Delegado educadores del Meta, Delegado CUT Meta, delegado FECODE.       </a:t>
                      </a:r>
                      <a:endParaRPr lang="es-ES"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88945424"/>
                  </a:ext>
                </a:extLst>
              </a:tr>
              <a:tr h="611008">
                <a:tc>
                  <a:txBody>
                    <a:bodyPr/>
                    <a:lstStyle/>
                    <a:p>
                      <a:pPr algn="ctr" fontAlgn="ctr"/>
                      <a:r>
                        <a:rPr lang="es-CO" sz="1100" u="none" strike="noStrike">
                          <a:effectLst/>
                        </a:rPr>
                        <a:t>019</a:t>
                      </a:r>
                      <a:br>
                        <a:rPr lang="es-CO" sz="1100" u="none" strike="noStrike">
                          <a:effectLst/>
                        </a:rPr>
                      </a:br>
                      <a:r>
                        <a:rPr lang="es-CO" sz="1100" u="none" strike="noStrike">
                          <a:effectLst/>
                        </a:rPr>
                        <a:t>(Nov. 01-23)</a:t>
                      </a:r>
                      <a:endParaRPr lang="es-CO"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100" u="none" strike="noStrike" dirty="0">
                          <a:effectLst/>
                        </a:rPr>
                        <a:t>H. R. Alejandro García </a:t>
                      </a:r>
                      <a:r>
                        <a:rPr lang="es-CO" sz="1100" u="none" strike="noStrike" dirty="0" smtClean="0">
                          <a:effectLst/>
                        </a:rPr>
                        <a:t>Ríos.</a:t>
                      </a:r>
                      <a:endParaRPr lang="es-CO"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CO" sz="1100" u="none" strike="noStrike" dirty="0">
                          <a:effectLst/>
                        </a:rPr>
                        <a:t>Control Político: Estado actual del Hospital Regional de primer nivel de Risaralda.</a:t>
                      </a:r>
                      <a:br>
                        <a:rPr lang="es-CO" sz="1100" u="none" strike="noStrike" dirty="0">
                          <a:effectLst/>
                        </a:rPr>
                      </a:br>
                      <a:r>
                        <a:rPr lang="es-CO" sz="1100" u="none" strike="noStrike" dirty="0">
                          <a:effectLst/>
                        </a:rPr>
                        <a:t>Citados: Minsalud.</a:t>
                      </a:r>
                      <a:br>
                        <a:rPr lang="es-CO" sz="1100" u="none" strike="noStrike" dirty="0">
                          <a:effectLst/>
                        </a:rPr>
                      </a:br>
                      <a:r>
                        <a:rPr lang="es-CO" sz="1100" u="none" strike="noStrike" dirty="0">
                          <a:effectLst/>
                        </a:rPr>
                        <a:t>Invitados: Gobernador de Risaralda.       </a:t>
                      </a:r>
                      <a:endParaRPr lang="es-CO"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927409186"/>
                  </a:ext>
                </a:extLst>
              </a:tr>
            </a:tbl>
          </a:graphicData>
        </a:graphic>
      </p:graphicFrame>
      <p:sp>
        <p:nvSpPr>
          <p:cNvPr id="5" name="CuadroTexto 4">
            <a:extLst>
              <a:ext uri="{FF2B5EF4-FFF2-40B4-BE49-F238E27FC236}">
                <a16:creationId xmlns:a16="http://schemas.microsoft.com/office/drawing/2014/main" id="{469E5053-34A0-7D3D-7E2D-43951B95DE26}"/>
              </a:ext>
            </a:extLst>
          </p:cNvPr>
          <p:cNvSpPr txBox="1"/>
          <p:nvPr/>
        </p:nvSpPr>
        <p:spPr>
          <a:xfrm>
            <a:off x="1646549" y="5834987"/>
            <a:ext cx="7009179"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spTree>
    <p:extLst>
      <p:ext uri="{BB962C8B-B14F-4D97-AF65-F5344CB8AC3E}">
        <p14:creationId xmlns:p14="http://schemas.microsoft.com/office/powerpoint/2010/main" val="4144465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27895" y="1285575"/>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a:t>Político</a:t>
            </a:r>
            <a:r>
              <a:rPr lang="en-US" sz="1800" b="1" i="0" u="none" strike="noStrike" kern="1200" spc="0" baseline="0" dirty="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4" name="Tabla 3">
            <a:extLst>
              <a:ext uri="{FF2B5EF4-FFF2-40B4-BE49-F238E27FC236}">
                <a16:creationId xmlns:a16="http://schemas.microsoft.com/office/drawing/2014/main" id="{70159FBA-E363-73A5-2DA2-8C5D0A6BF68A}"/>
              </a:ext>
            </a:extLst>
          </p:cNvPr>
          <p:cNvGraphicFramePr>
            <a:graphicFrameLocks noGrp="1"/>
          </p:cNvGraphicFramePr>
          <p:nvPr>
            <p:extLst>
              <p:ext uri="{D42A27DB-BD31-4B8C-83A1-F6EECF244321}">
                <p14:modId xmlns:p14="http://schemas.microsoft.com/office/powerpoint/2010/main" val="1172691512"/>
              </p:ext>
            </p:extLst>
          </p:nvPr>
        </p:nvGraphicFramePr>
        <p:xfrm>
          <a:off x="1781666" y="2208904"/>
          <a:ext cx="8766927" cy="3499670"/>
        </p:xfrm>
        <a:graphic>
          <a:graphicData uri="http://schemas.openxmlformats.org/drawingml/2006/table">
            <a:tbl>
              <a:tblPr>
                <a:tableStyleId>{5C22544A-7EE6-4342-B048-85BDC9FD1C3A}</a:tableStyleId>
              </a:tblPr>
              <a:tblGrid>
                <a:gridCol w="1613358">
                  <a:extLst>
                    <a:ext uri="{9D8B030D-6E8A-4147-A177-3AD203B41FA5}">
                      <a16:colId xmlns:a16="http://schemas.microsoft.com/office/drawing/2014/main" val="2052626319"/>
                    </a:ext>
                  </a:extLst>
                </a:gridCol>
                <a:gridCol w="2830987">
                  <a:extLst>
                    <a:ext uri="{9D8B030D-6E8A-4147-A177-3AD203B41FA5}">
                      <a16:colId xmlns:a16="http://schemas.microsoft.com/office/drawing/2014/main" val="2676210444"/>
                    </a:ext>
                  </a:extLst>
                </a:gridCol>
                <a:gridCol w="4322582">
                  <a:extLst>
                    <a:ext uri="{9D8B030D-6E8A-4147-A177-3AD203B41FA5}">
                      <a16:colId xmlns:a16="http://schemas.microsoft.com/office/drawing/2014/main" val="1080974455"/>
                    </a:ext>
                  </a:extLst>
                </a:gridCol>
              </a:tblGrid>
              <a:tr h="407475">
                <a:tc>
                  <a:txBody>
                    <a:bodyPr/>
                    <a:lstStyle/>
                    <a:p>
                      <a:pPr algn="ctr" fontAlgn="ctr"/>
                      <a:r>
                        <a:rPr lang="es-CO" sz="1400" b="1" u="none" strike="noStrike" dirty="0">
                          <a:effectLst/>
                        </a:rPr>
                        <a:t>Proposición</a:t>
                      </a:r>
                      <a:br>
                        <a:rPr lang="es-CO" sz="1400" b="1" u="none" strike="noStrike" dirty="0">
                          <a:effectLst/>
                        </a:rPr>
                      </a:br>
                      <a:r>
                        <a:rPr lang="es-CO" sz="1400" b="1"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err="1" smtClean="0">
                          <a:effectLst/>
                        </a:rPr>
                        <a:t>Citantes</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19887897"/>
                  </a:ext>
                </a:extLst>
              </a:tr>
              <a:tr h="611214">
                <a:tc>
                  <a:txBody>
                    <a:bodyPr/>
                    <a:lstStyle/>
                    <a:p>
                      <a:pPr algn="ctr" fontAlgn="ctr"/>
                      <a:r>
                        <a:rPr lang="es-CO" sz="1200" u="none" strike="noStrike">
                          <a:effectLst/>
                        </a:rPr>
                        <a:t>020</a:t>
                      </a:r>
                      <a:br>
                        <a:rPr lang="es-CO" sz="1200" u="none" strike="noStrike">
                          <a:effectLst/>
                        </a:rPr>
                      </a:br>
                      <a:r>
                        <a:rPr lang="es-CO" sz="1200" u="none" strike="noStrike">
                          <a:effectLst/>
                        </a:rPr>
                        <a:t>(Nov. 01-23)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 R. Víctor Manuel Salcedo Guerrero</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Desabastecimiento de medicamentos en el país.</a:t>
                      </a:r>
                      <a:br>
                        <a:rPr lang="es-ES" sz="1200" u="none" strike="noStrike" dirty="0">
                          <a:effectLst/>
                        </a:rPr>
                      </a:br>
                      <a:r>
                        <a:rPr lang="es-ES" sz="1200" u="none" strike="noStrike" dirty="0">
                          <a:effectLst/>
                        </a:rPr>
                        <a:t>Citados: </a:t>
                      </a:r>
                      <a:r>
                        <a:rPr lang="es-ES" sz="1200" u="none" strike="noStrike" dirty="0" err="1">
                          <a:effectLst/>
                        </a:rPr>
                        <a:t>Minsalud</a:t>
                      </a:r>
                      <a:r>
                        <a:rPr lang="es-ES" sz="1200" u="none" strike="noStrike" dirty="0">
                          <a:effectLst/>
                        </a:rPr>
                        <a:t>. Director INVIMA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65680843"/>
                  </a:ext>
                </a:extLst>
              </a:tr>
              <a:tr h="611214">
                <a:tc>
                  <a:txBody>
                    <a:bodyPr/>
                    <a:lstStyle/>
                    <a:p>
                      <a:pPr algn="ctr" fontAlgn="ctr"/>
                      <a:r>
                        <a:rPr lang="es-CO" sz="1200" u="none" strike="noStrike">
                          <a:effectLst/>
                        </a:rPr>
                        <a:t>021</a:t>
                      </a:r>
                      <a:br>
                        <a:rPr lang="es-CO" sz="1200" u="none" strike="noStrike">
                          <a:effectLst/>
                        </a:rPr>
                      </a:br>
                      <a:r>
                        <a:rPr lang="es-CO" sz="1200" u="none" strike="noStrike">
                          <a:effectLst/>
                        </a:rPr>
                        <a:t>(Nov. 01-23)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 R. Víctor Manuel Salcedo Guerrero</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a:effectLst/>
                        </a:rPr>
                        <a:t>Control Pólítico: Situación cajas de compensación.</a:t>
                      </a:r>
                      <a:br>
                        <a:rPr lang="es-ES" sz="1200" u="none" strike="noStrike">
                          <a:effectLst/>
                        </a:rPr>
                      </a:br>
                      <a:r>
                        <a:rPr lang="es-ES" sz="1200" u="none" strike="noStrike">
                          <a:effectLst/>
                        </a:rPr>
                        <a:t>Citados: Supersubsidio familiar</a:t>
                      </a:r>
                      <a:br>
                        <a:rPr lang="es-ES" sz="1200" u="none" strike="noStrike">
                          <a:effectLst/>
                        </a:rPr>
                      </a:br>
                      <a:r>
                        <a:rPr lang="es-ES" sz="1200" u="none" strike="noStrike">
                          <a:effectLst/>
                        </a:rPr>
                        <a:t>      </a:t>
                      </a:r>
                      <a:endParaRPr lang="es-ES"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61084362"/>
                  </a:ext>
                </a:extLst>
              </a:tr>
              <a:tr h="814952">
                <a:tc>
                  <a:txBody>
                    <a:bodyPr/>
                    <a:lstStyle/>
                    <a:p>
                      <a:pPr algn="ctr" fontAlgn="ctr"/>
                      <a:r>
                        <a:rPr lang="es-CO" sz="1200" u="none" strike="noStrike">
                          <a:effectLst/>
                        </a:rPr>
                        <a:t>025</a:t>
                      </a:r>
                      <a:br>
                        <a:rPr lang="es-CO" sz="1200" u="none" strike="noStrike">
                          <a:effectLst/>
                        </a:rPr>
                      </a:br>
                      <a:r>
                        <a:rPr lang="es-CO" sz="1200" u="none" strike="noStrike">
                          <a:effectLst/>
                        </a:rPr>
                        <a:t>(Nov. 29-23)</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a:t>
                      </a:r>
                      <a:r>
                        <a:rPr lang="es-CO" sz="1200" u="none" strike="noStrike" dirty="0" err="1">
                          <a:effectLst/>
                        </a:rPr>
                        <a:t>Leider</a:t>
                      </a:r>
                      <a:r>
                        <a:rPr lang="es-CO" sz="1200" u="none" strike="noStrike" dirty="0">
                          <a:effectLst/>
                        </a:rPr>
                        <a:t> Alexandra Vásquez Ochoa, German Rogelio Rozo Anís, Víctor Manuel Salcedo Guerrero, Hugo Alfonso Archila Suarez.</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a:effectLst/>
                        </a:rPr>
                        <a:t>Control Pólítico: Situación de talento humano y presupuesto de la ESAP.</a:t>
                      </a:r>
                      <a:br>
                        <a:rPr lang="es-ES" sz="1200" u="none" strike="noStrike">
                          <a:effectLst/>
                        </a:rPr>
                      </a:br>
                      <a:r>
                        <a:rPr lang="es-ES" sz="1200" u="none" strike="noStrike">
                          <a:effectLst/>
                        </a:rPr>
                        <a:t>Citados: Director ESAP</a:t>
                      </a:r>
                      <a:br>
                        <a:rPr lang="es-ES" sz="1200" u="none" strike="noStrike">
                          <a:effectLst/>
                        </a:rPr>
                      </a:br>
                      <a:r>
                        <a:rPr lang="es-ES" sz="1200" u="none" strike="noStrike">
                          <a:effectLst/>
                        </a:rPr>
                        <a:t>        </a:t>
                      </a:r>
                      <a:endParaRPr lang="es-ES"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91711022"/>
                  </a:ext>
                </a:extLst>
              </a:tr>
              <a:tr h="1027950">
                <a:tc>
                  <a:txBody>
                    <a:bodyPr/>
                    <a:lstStyle/>
                    <a:p>
                      <a:pPr algn="ctr" fontAlgn="ctr"/>
                      <a:r>
                        <a:rPr lang="es-CO" sz="1200" u="none" strike="noStrike">
                          <a:effectLst/>
                        </a:rPr>
                        <a:t>029</a:t>
                      </a:r>
                      <a:br>
                        <a:rPr lang="es-CO" sz="1200" u="none" strike="noStrike">
                          <a:effectLst/>
                        </a:rPr>
                      </a:br>
                      <a:r>
                        <a:rPr lang="es-CO" sz="1200" u="none" strike="noStrike">
                          <a:effectLst/>
                        </a:rPr>
                        <a:t>(Feb. 20-24)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Victor Manuel Salcedo G., Juan Camilo Londoño Barrera, María Eugenia Lopera, German Rogelio Rozo Anis, Betsy Pérez Arango, Alfredo Mondragón Garzón, Hector David Chaparro</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Estados financieros y patrimoniales de las </a:t>
                      </a:r>
                      <a:r>
                        <a:rPr lang="es-ES" sz="1200" u="none" strike="noStrike" dirty="0" smtClean="0">
                          <a:effectLst/>
                        </a:rPr>
                        <a:t>EPS y </a:t>
                      </a:r>
                      <a:r>
                        <a:rPr lang="es-ES" sz="1200" u="none" strike="noStrike" dirty="0">
                          <a:effectLst/>
                        </a:rPr>
                        <a:t>del </a:t>
                      </a:r>
                      <a:r>
                        <a:rPr lang="es-ES" sz="1200" u="none" strike="noStrike" dirty="0" smtClean="0">
                          <a:effectLst/>
                        </a:rPr>
                        <a:t>Sistema </a:t>
                      </a:r>
                      <a:r>
                        <a:rPr lang="es-ES" sz="1200" u="none" strike="noStrike" dirty="0">
                          <a:effectLst/>
                        </a:rPr>
                        <a:t>de salud.</a:t>
                      </a:r>
                      <a:br>
                        <a:rPr lang="es-ES" sz="1200" u="none" strike="noStrike" dirty="0">
                          <a:effectLst/>
                        </a:rPr>
                      </a:br>
                      <a:r>
                        <a:rPr lang="es-ES" sz="1200" u="none" strike="noStrike" dirty="0">
                          <a:effectLst/>
                        </a:rPr>
                        <a:t>Invitados: Contralor Carlos Mario Zuluaga, Procuradora Margarita Cabello, Defensor del </a:t>
                      </a:r>
                      <a:r>
                        <a:rPr lang="es-ES" sz="1200" u="none" strike="noStrike" dirty="0" smtClean="0">
                          <a:effectLst/>
                        </a:rPr>
                        <a:t>Pueblo.</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58367304"/>
                  </a:ext>
                </a:extLst>
              </a:tr>
            </a:tbl>
          </a:graphicData>
        </a:graphic>
      </p:graphicFrame>
      <p:sp>
        <p:nvSpPr>
          <p:cNvPr id="5" name="CuadroTexto 4">
            <a:extLst>
              <a:ext uri="{FF2B5EF4-FFF2-40B4-BE49-F238E27FC236}">
                <a16:creationId xmlns:a16="http://schemas.microsoft.com/office/drawing/2014/main" id="{469E5053-34A0-7D3D-7E2D-43951B95DE26}"/>
              </a:ext>
            </a:extLst>
          </p:cNvPr>
          <p:cNvSpPr txBox="1"/>
          <p:nvPr/>
        </p:nvSpPr>
        <p:spPr>
          <a:xfrm>
            <a:off x="1781666" y="5747635"/>
            <a:ext cx="6909573"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spTree>
    <p:extLst>
      <p:ext uri="{BB962C8B-B14F-4D97-AF65-F5344CB8AC3E}">
        <p14:creationId xmlns:p14="http://schemas.microsoft.com/office/powerpoint/2010/main" val="119636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62460" y="1214554"/>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a:t>Político</a:t>
            </a:r>
            <a:r>
              <a:rPr lang="en-US" sz="1800" b="1" i="0" u="none" strike="noStrike" kern="1200" spc="0" baseline="0" dirty="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4" name="Tabla 3">
            <a:extLst>
              <a:ext uri="{FF2B5EF4-FFF2-40B4-BE49-F238E27FC236}">
                <a16:creationId xmlns:a16="http://schemas.microsoft.com/office/drawing/2014/main" id="{EF8E0104-8AB1-6174-B241-FBB46526FE80}"/>
              </a:ext>
            </a:extLst>
          </p:cNvPr>
          <p:cNvGraphicFramePr>
            <a:graphicFrameLocks noGrp="1"/>
          </p:cNvGraphicFramePr>
          <p:nvPr>
            <p:extLst>
              <p:ext uri="{D42A27DB-BD31-4B8C-83A1-F6EECF244321}">
                <p14:modId xmlns:p14="http://schemas.microsoft.com/office/powerpoint/2010/main" val="3176795296"/>
              </p:ext>
            </p:extLst>
          </p:nvPr>
        </p:nvGraphicFramePr>
        <p:xfrm>
          <a:off x="2287571" y="2137884"/>
          <a:ext cx="8044205" cy="4057934"/>
        </p:xfrm>
        <a:graphic>
          <a:graphicData uri="http://schemas.openxmlformats.org/drawingml/2006/table">
            <a:tbl>
              <a:tblPr>
                <a:tableStyleId>{5C22544A-7EE6-4342-B048-85BDC9FD1C3A}</a:tableStyleId>
              </a:tblPr>
              <a:tblGrid>
                <a:gridCol w="1480357">
                  <a:extLst>
                    <a:ext uri="{9D8B030D-6E8A-4147-A177-3AD203B41FA5}">
                      <a16:colId xmlns:a16="http://schemas.microsoft.com/office/drawing/2014/main" val="3112848847"/>
                    </a:ext>
                  </a:extLst>
                </a:gridCol>
                <a:gridCol w="2597608">
                  <a:extLst>
                    <a:ext uri="{9D8B030D-6E8A-4147-A177-3AD203B41FA5}">
                      <a16:colId xmlns:a16="http://schemas.microsoft.com/office/drawing/2014/main" val="1689479461"/>
                    </a:ext>
                  </a:extLst>
                </a:gridCol>
                <a:gridCol w="3966240">
                  <a:extLst>
                    <a:ext uri="{9D8B030D-6E8A-4147-A177-3AD203B41FA5}">
                      <a16:colId xmlns:a16="http://schemas.microsoft.com/office/drawing/2014/main" val="305047652"/>
                    </a:ext>
                  </a:extLst>
                </a:gridCol>
              </a:tblGrid>
              <a:tr h="425168">
                <a:tc>
                  <a:txBody>
                    <a:bodyPr/>
                    <a:lstStyle/>
                    <a:p>
                      <a:pPr algn="ctr" fontAlgn="ctr"/>
                      <a:r>
                        <a:rPr lang="es-CO" sz="1400" b="1" u="none" strike="noStrike" dirty="0">
                          <a:solidFill>
                            <a:schemeClr val="tx1"/>
                          </a:solidFill>
                          <a:effectLst/>
                        </a:rPr>
                        <a:t>Proposición</a:t>
                      </a:r>
                      <a:br>
                        <a:rPr lang="es-CO" sz="1400" b="1" u="none" strike="noStrike" dirty="0">
                          <a:solidFill>
                            <a:schemeClr val="tx1"/>
                          </a:solidFill>
                          <a:effectLst/>
                        </a:rPr>
                      </a:br>
                      <a:r>
                        <a:rPr lang="es-CO" sz="1400" b="1" u="none" strike="noStrike" dirty="0">
                          <a:solidFill>
                            <a:schemeClr val="tx1"/>
                          </a:solidFill>
                          <a:effectLst/>
                        </a:rPr>
                        <a:t> No. / Fecha</a:t>
                      </a:r>
                      <a:endParaRPr lang="es-CO"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err="1" smtClean="0">
                          <a:solidFill>
                            <a:schemeClr val="tx1"/>
                          </a:solidFill>
                          <a:effectLst/>
                        </a:rPr>
                        <a:t>Citantes</a:t>
                      </a:r>
                      <a:endParaRPr lang="es-CO"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a:solidFill>
                            <a:schemeClr val="tx1"/>
                          </a:solidFill>
                          <a:effectLst/>
                        </a:rPr>
                        <a:t>Tema / Citados  / Invitados</a:t>
                      </a:r>
                      <a:endParaRPr lang="es-CO" sz="1400" b="1" i="0" u="none" strike="noStrike" dirty="0">
                        <a:solidFill>
                          <a:schemeClr val="tx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53620415"/>
                  </a:ext>
                </a:extLst>
              </a:tr>
              <a:tr h="850337">
                <a:tc>
                  <a:txBody>
                    <a:bodyPr/>
                    <a:lstStyle/>
                    <a:p>
                      <a:pPr algn="ctr" fontAlgn="ctr"/>
                      <a:r>
                        <a:rPr lang="es-CO" sz="1200" u="none" strike="noStrike" dirty="0">
                          <a:effectLst/>
                        </a:rPr>
                        <a:t>Aditiva a la</a:t>
                      </a:r>
                      <a:br>
                        <a:rPr lang="es-CO" sz="1200" u="none" strike="noStrike" dirty="0">
                          <a:effectLst/>
                        </a:rPr>
                      </a:br>
                      <a:r>
                        <a:rPr lang="es-CO" sz="1200" u="none" strike="noStrike" dirty="0">
                          <a:effectLst/>
                        </a:rPr>
                        <a:t>No.029</a:t>
                      </a:r>
                      <a:br>
                        <a:rPr lang="es-CO" sz="1200" u="none" strike="noStrike" dirty="0">
                          <a:effectLst/>
                        </a:rPr>
                      </a:br>
                      <a:r>
                        <a:rPr lang="es-CO" sz="1200" u="none" strike="noStrike" dirty="0">
                          <a:effectLst/>
                        </a:rPr>
                        <a:t>(Feb. 21-24)</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a:t>
                      </a:r>
                      <a:r>
                        <a:rPr lang="es-CO" sz="1200" u="none" strike="noStrike" dirty="0" smtClean="0">
                          <a:effectLst/>
                        </a:rPr>
                        <a:t>Víctor </a:t>
                      </a:r>
                      <a:r>
                        <a:rPr lang="es-CO" sz="1200" u="none" strike="noStrike" dirty="0">
                          <a:effectLst/>
                        </a:rPr>
                        <a:t>Manuel Salcedo G., German Rogelio Rozo </a:t>
                      </a:r>
                      <a:r>
                        <a:rPr lang="es-CO" sz="1200" u="none" strike="noStrike" dirty="0" smtClean="0">
                          <a:effectLst/>
                        </a:rPr>
                        <a:t>Anís, </a:t>
                      </a:r>
                      <a:r>
                        <a:rPr lang="es-CO" sz="1200" u="none" strike="noStrike" dirty="0">
                          <a:effectLst/>
                        </a:rPr>
                        <a:t>Betsy Pérez Arango, Alfredo Mondragón Garzón.</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Estados financieros y patrimoniales de las </a:t>
                      </a:r>
                      <a:r>
                        <a:rPr lang="es-ES" sz="1200" u="none" strike="noStrike" dirty="0" smtClean="0">
                          <a:effectLst/>
                        </a:rPr>
                        <a:t>EPS </a:t>
                      </a:r>
                      <a:r>
                        <a:rPr lang="es-ES" sz="1200" u="none" strike="noStrike" dirty="0">
                          <a:effectLst/>
                        </a:rPr>
                        <a:t>y del sistema de salud.</a:t>
                      </a:r>
                      <a:br>
                        <a:rPr lang="es-ES" sz="1200" u="none" strike="noStrike" dirty="0">
                          <a:effectLst/>
                        </a:rPr>
                      </a:br>
                      <a:r>
                        <a:rPr lang="es-ES" sz="1200" u="none" strike="noStrike" dirty="0">
                          <a:effectLst/>
                        </a:rPr>
                        <a:t>Citados: </a:t>
                      </a:r>
                      <a:r>
                        <a:rPr lang="es-ES" sz="1200" u="none" strike="noStrike" dirty="0" err="1" smtClean="0">
                          <a:effectLst/>
                        </a:rPr>
                        <a:t>Minsalud</a:t>
                      </a:r>
                      <a:r>
                        <a:rPr lang="es-ES" sz="1200" u="none" strike="noStrike" dirty="0" smtClean="0">
                          <a:effectLst/>
                        </a:rPr>
                        <a:t>, </a:t>
                      </a:r>
                      <a:r>
                        <a:rPr lang="es-ES" sz="1200" u="none" strike="noStrike" dirty="0">
                          <a:effectLst/>
                        </a:rPr>
                        <a:t>ADRES, </a:t>
                      </a:r>
                      <a:r>
                        <a:rPr lang="es-ES" sz="1200" u="none" strike="noStrike" dirty="0" err="1">
                          <a:effectLst/>
                        </a:rPr>
                        <a:t>Supersalud</a:t>
                      </a:r>
                      <a:r>
                        <a:rPr lang="es-ES" sz="1200" u="none" strike="noStrike" dirty="0">
                          <a:effectLst/>
                        </a:rPr>
                        <a:t/>
                      </a:r>
                      <a:br>
                        <a:rPr lang="es-ES" sz="1200" u="none" strike="noStrike" dirty="0">
                          <a:effectLst/>
                        </a:rPr>
                      </a:br>
                      <a:r>
                        <a:rPr lang="es-ES" sz="1200" u="none" strike="noStrike" dirty="0">
                          <a:effectLst/>
                        </a:rPr>
                        <a:t>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43074528"/>
                  </a:ext>
                </a:extLst>
              </a:tr>
              <a:tr h="1275505">
                <a:tc>
                  <a:txBody>
                    <a:bodyPr/>
                    <a:lstStyle/>
                    <a:p>
                      <a:pPr algn="ctr" fontAlgn="ctr"/>
                      <a:r>
                        <a:rPr lang="es-CO" sz="1200" u="none" strike="noStrike">
                          <a:effectLst/>
                        </a:rPr>
                        <a:t>031</a:t>
                      </a:r>
                      <a:br>
                        <a:rPr lang="es-CO" sz="1200" u="none" strike="noStrike">
                          <a:effectLst/>
                        </a:rPr>
                      </a:br>
                      <a:r>
                        <a:rPr lang="es-CO" sz="1200" u="none" strike="noStrike">
                          <a:effectLst/>
                        </a:rPr>
                        <a:t>(Feb. 21-24)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Alfredo Mondragón Garzón, María Fernanda Carrascal,  Etna Tamara Argote Calderón, David Alejandro Toro Ramírez, Susana Gómez Castaño, Carmen Felisa Ramírez </a:t>
                      </a:r>
                      <a:r>
                        <a:rPr lang="es-CO" sz="1200" u="none" strike="noStrike" dirty="0" err="1">
                          <a:effectLst/>
                        </a:rPr>
                        <a:t>Boscan</a:t>
                      </a:r>
                      <a:r>
                        <a:rPr lang="es-CO" sz="1200" u="none" strike="noStrike" dirty="0">
                          <a:effectLst/>
                        </a:rPr>
                        <a:t>, Norman David </a:t>
                      </a:r>
                      <a:r>
                        <a:rPr lang="es-CO" sz="1200" u="none" strike="noStrike" dirty="0" err="1">
                          <a:effectLst/>
                        </a:rPr>
                        <a:t>Bañol</a:t>
                      </a:r>
                      <a:r>
                        <a:rPr lang="es-CO" sz="1200" u="none" strike="noStrike" dirty="0">
                          <a:effectLst/>
                        </a:rPr>
                        <a:t> </a:t>
                      </a:r>
                      <a:r>
                        <a:rPr lang="es-CO" sz="1200" u="none" strike="noStrike" dirty="0" err="1">
                          <a:effectLst/>
                        </a:rPr>
                        <a:t>Alvarez</a:t>
                      </a: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err="1">
                          <a:effectLst/>
                        </a:rPr>
                        <a:t>Pólítico</a:t>
                      </a:r>
                      <a:r>
                        <a:rPr lang="es-ES" sz="1200" u="none" strike="noStrike" dirty="0">
                          <a:effectLst/>
                        </a:rPr>
                        <a:t>: Manejo a los recursos del sistema de salud.</a:t>
                      </a:r>
                      <a:br>
                        <a:rPr lang="es-ES" sz="1200" u="none" strike="noStrike" dirty="0">
                          <a:effectLst/>
                        </a:rPr>
                      </a:br>
                      <a:r>
                        <a:rPr lang="es-ES" sz="1200" u="none" strike="noStrike" dirty="0">
                          <a:effectLst/>
                        </a:rPr>
                        <a:t>Citados: </a:t>
                      </a:r>
                      <a:r>
                        <a:rPr lang="es-ES" sz="1200" u="none" strike="noStrike" dirty="0" smtClean="0">
                          <a:effectLst/>
                        </a:rPr>
                        <a:t>EPS </a:t>
                      </a:r>
                      <a:r>
                        <a:rPr lang="es-ES" sz="1200" u="none" strike="noStrike" dirty="0">
                          <a:effectLst/>
                        </a:rPr>
                        <a:t>prestadoras de salud (26)</a:t>
                      </a:r>
                      <a:br>
                        <a:rPr lang="es-ES" sz="1200" u="none" strike="noStrike" dirty="0">
                          <a:effectLst/>
                        </a:rPr>
                      </a:br>
                      <a:r>
                        <a:rPr lang="es-ES" sz="1200" u="none" strike="noStrike" dirty="0">
                          <a:effectLst/>
                        </a:rPr>
                        <a:t>Invitados:  </a:t>
                      </a:r>
                      <a:r>
                        <a:rPr lang="es-ES" sz="1200" u="none" strike="noStrike" dirty="0" err="1">
                          <a:effectLst/>
                        </a:rPr>
                        <a:t>Minsalud</a:t>
                      </a:r>
                      <a:r>
                        <a:rPr lang="es-ES" sz="1200" u="none" strike="noStrike" dirty="0">
                          <a:effectLst/>
                        </a:rPr>
                        <a:t>, ADRES, </a:t>
                      </a:r>
                      <a:r>
                        <a:rPr lang="es-ES" sz="1200" u="none" strike="noStrike" dirty="0" err="1">
                          <a:effectLst/>
                        </a:rPr>
                        <a:t>Supersalud</a:t>
                      </a:r>
                      <a:r>
                        <a:rPr lang="es-ES" sz="1200" u="none" strike="noStrike" dirty="0">
                          <a:effectLst/>
                        </a:rPr>
                        <a:t>, Procuraduría, Contraloría      </a:t>
                      </a: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62673187"/>
                  </a:ext>
                </a:extLst>
              </a:tr>
              <a:tr h="637752">
                <a:tc>
                  <a:txBody>
                    <a:bodyPr/>
                    <a:lstStyle/>
                    <a:p>
                      <a:pPr algn="ctr" fontAlgn="ctr"/>
                      <a:r>
                        <a:rPr lang="es-CO" sz="1200" u="none" strike="noStrike">
                          <a:effectLst/>
                        </a:rPr>
                        <a:t>032</a:t>
                      </a:r>
                      <a:br>
                        <a:rPr lang="es-CO" sz="1200" u="none" strike="noStrike">
                          <a:effectLst/>
                        </a:rPr>
                      </a:br>
                      <a:r>
                        <a:rPr lang="es-CO" sz="1200" u="none" strike="noStrike">
                          <a:effectLst/>
                        </a:rPr>
                        <a:t>(Feb. 21-24)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Victor Manuel Salcedo G., Juan Camilo Londoño Barrera. </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CO" sz="1200" u="none" strike="noStrike" dirty="0">
                          <a:effectLst/>
                        </a:rPr>
                        <a:t>Control Político: Manejo de </a:t>
                      </a:r>
                      <a:r>
                        <a:rPr lang="es-CO" sz="1200" u="none" strike="noStrike" dirty="0" err="1">
                          <a:effectLst/>
                        </a:rPr>
                        <a:t>Panam</a:t>
                      </a:r>
                      <a:r>
                        <a:rPr lang="es-CO" sz="1200" u="none" strike="noStrike" dirty="0">
                          <a:effectLst/>
                        </a:rPr>
                        <a:t> </a:t>
                      </a:r>
                      <a:r>
                        <a:rPr lang="es-CO" sz="1200" u="none" strike="noStrike" dirty="0" err="1">
                          <a:effectLst/>
                        </a:rPr>
                        <a:t>Sports</a:t>
                      </a:r>
                      <a:r>
                        <a:rPr lang="es-CO" sz="1200" u="none" strike="noStrike" dirty="0">
                          <a:effectLst/>
                        </a:rPr>
                        <a:t> (panamericanos).</a:t>
                      </a:r>
                      <a:br>
                        <a:rPr lang="es-CO" sz="1200" u="none" strike="noStrike" dirty="0">
                          <a:effectLst/>
                        </a:rPr>
                      </a:br>
                      <a:r>
                        <a:rPr lang="es-CO" sz="1200" u="none" strike="noStrike" dirty="0">
                          <a:effectLst/>
                        </a:rPr>
                        <a:t>Citados: </a:t>
                      </a:r>
                      <a:r>
                        <a:rPr lang="es-CO" sz="1200" u="none" strike="noStrike" dirty="0" err="1">
                          <a:effectLst/>
                        </a:rPr>
                        <a:t>Mindeportes</a:t>
                      </a:r>
                      <a:r>
                        <a:rPr lang="es-CO" sz="1200" u="none" strike="noStrike" dirty="0">
                          <a:effectLst/>
                        </a:rPr>
                        <a:t/>
                      </a:r>
                      <a:br>
                        <a:rPr lang="es-CO" sz="1200" u="none" strike="noStrike" dirty="0">
                          <a:effectLst/>
                        </a:rPr>
                      </a:br>
                      <a:endParaRPr lang="es-CO"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78133623"/>
                  </a:ext>
                </a:extLst>
              </a:tr>
              <a:tr h="860000">
                <a:tc>
                  <a:txBody>
                    <a:bodyPr/>
                    <a:lstStyle/>
                    <a:p>
                      <a:pPr algn="ctr" fontAlgn="ctr"/>
                      <a:r>
                        <a:rPr lang="es-CO" sz="1200" u="none" strike="noStrike">
                          <a:effectLst/>
                        </a:rPr>
                        <a:t>033</a:t>
                      </a:r>
                      <a:br>
                        <a:rPr lang="es-CO" sz="1200" u="none" strike="noStrike">
                          <a:effectLst/>
                        </a:rPr>
                      </a:br>
                      <a:r>
                        <a:rPr lang="es-CO" sz="1200" u="none" strike="noStrike">
                          <a:effectLst/>
                        </a:rPr>
                        <a:t>(Feb. 21-24)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Victor Manuel Salcedo G., Juan Camilo Londoño Barrera. </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Político: Programa de vivienda "Mi casa ya".</a:t>
                      </a:r>
                      <a:br>
                        <a:rPr lang="es-ES" sz="1200" u="none" strike="noStrike" dirty="0">
                          <a:effectLst/>
                        </a:rPr>
                      </a:br>
                      <a:r>
                        <a:rPr lang="es-ES" sz="1200" u="none" strike="noStrike" dirty="0">
                          <a:effectLst/>
                        </a:rPr>
                        <a:t>Citados: </a:t>
                      </a:r>
                      <a:r>
                        <a:rPr lang="es-ES" sz="1200" u="none" strike="noStrike" dirty="0" err="1">
                          <a:effectLst/>
                        </a:rPr>
                        <a:t>Minvivienda</a:t>
                      </a:r>
                      <a:r>
                        <a:rPr lang="es-ES" sz="1200" u="none" strike="noStrike" dirty="0">
                          <a:effectLst/>
                        </a:rPr>
                        <a:t>, </a:t>
                      </a:r>
                      <a:r>
                        <a:rPr lang="es-ES" sz="1200" u="none" strike="noStrike" dirty="0" err="1">
                          <a:effectLst/>
                        </a:rPr>
                        <a:t>Minhacienda</a:t>
                      </a:r>
                      <a:r>
                        <a:rPr lang="es-ES" sz="1200" u="none" strike="noStrike" dirty="0">
                          <a:effectLst/>
                        </a:rPr>
                        <a:t>, DNP, Presidente CAMACOL</a:t>
                      </a:r>
                      <a:br>
                        <a:rPr lang="es-ES" sz="1200" u="none" strike="noStrike" dirty="0">
                          <a:effectLst/>
                        </a:rPr>
                      </a:b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031391"/>
                  </a:ext>
                </a:extLst>
              </a:tr>
            </a:tbl>
          </a:graphicData>
        </a:graphic>
      </p:graphicFrame>
    </p:spTree>
    <p:extLst>
      <p:ext uri="{BB962C8B-B14F-4D97-AF65-F5344CB8AC3E}">
        <p14:creationId xmlns:p14="http://schemas.microsoft.com/office/powerpoint/2010/main" val="159117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27895" y="1285575"/>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a:t>Político</a:t>
            </a:r>
            <a:r>
              <a:rPr lang="en-US" sz="1800" b="1" i="0" u="none" strike="noStrike" kern="1200" spc="0" baseline="0" dirty="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2" name="Tabla 1">
            <a:extLst>
              <a:ext uri="{FF2B5EF4-FFF2-40B4-BE49-F238E27FC236}">
                <a16:creationId xmlns:a16="http://schemas.microsoft.com/office/drawing/2014/main" id="{17F06481-96B4-296E-B258-9BDC01931A76}"/>
              </a:ext>
            </a:extLst>
          </p:cNvPr>
          <p:cNvGraphicFramePr>
            <a:graphicFrameLocks noGrp="1"/>
          </p:cNvGraphicFramePr>
          <p:nvPr>
            <p:extLst>
              <p:ext uri="{D42A27DB-BD31-4B8C-83A1-F6EECF244321}">
                <p14:modId xmlns:p14="http://schemas.microsoft.com/office/powerpoint/2010/main" val="409726233"/>
              </p:ext>
            </p:extLst>
          </p:nvPr>
        </p:nvGraphicFramePr>
        <p:xfrm>
          <a:off x="2108461" y="2212005"/>
          <a:ext cx="8477840" cy="3724490"/>
        </p:xfrm>
        <a:graphic>
          <a:graphicData uri="http://schemas.openxmlformats.org/drawingml/2006/table">
            <a:tbl>
              <a:tblPr>
                <a:tableStyleId>{5C22544A-7EE6-4342-B048-85BDC9FD1C3A}</a:tableStyleId>
              </a:tblPr>
              <a:tblGrid>
                <a:gridCol w="1560158">
                  <a:extLst>
                    <a:ext uri="{9D8B030D-6E8A-4147-A177-3AD203B41FA5}">
                      <a16:colId xmlns:a16="http://schemas.microsoft.com/office/drawing/2014/main" val="55600605"/>
                    </a:ext>
                  </a:extLst>
                </a:gridCol>
                <a:gridCol w="2737636">
                  <a:extLst>
                    <a:ext uri="{9D8B030D-6E8A-4147-A177-3AD203B41FA5}">
                      <a16:colId xmlns:a16="http://schemas.microsoft.com/office/drawing/2014/main" val="2312052126"/>
                    </a:ext>
                  </a:extLst>
                </a:gridCol>
                <a:gridCol w="4180046">
                  <a:extLst>
                    <a:ext uri="{9D8B030D-6E8A-4147-A177-3AD203B41FA5}">
                      <a16:colId xmlns:a16="http://schemas.microsoft.com/office/drawing/2014/main" val="3326317799"/>
                    </a:ext>
                  </a:extLst>
                </a:gridCol>
              </a:tblGrid>
              <a:tr h="365214">
                <a:tc>
                  <a:txBody>
                    <a:bodyPr/>
                    <a:lstStyle/>
                    <a:p>
                      <a:pPr algn="ctr" fontAlgn="ctr"/>
                      <a:r>
                        <a:rPr lang="es-CO" sz="1400" b="1" u="none" strike="noStrike" dirty="0">
                          <a:effectLst/>
                        </a:rPr>
                        <a:t>Proposición</a:t>
                      </a:r>
                      <a:br>
                        <a:rPr lang="es-CO" sz="1400" b="1" u="none" strike="noStrike" dirty="0">
                          <a:effectLst/>
                        </a:rPr>
                      </a:br>
                      <a:r>
                        <a:rPr lang="es-CO" sz="1400" b="1"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err="1" smtClean="0">
                          <a:effectLst/>
                        </a:rPr>
                        <a:t>Citantes</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6402410"/>
                  </a:ext>
                </a:extLst>
              </a:tr>
              <a:tr h="889850">
                <a:tc>
                  <a:txBody>
                    <a:bodyPr/>
                    <a:lstStyle/>
                    <a:p>
                      <a:pPr algn="ctr" fontAlgn="ctr"/>
                      <a:r>
                        <a:rPr lang="es-CO" sz="1200" u="none" strike="noStrike" dirty="0">
                          <a:effectLst/>
                        </a:rPr>
                        <a:t>034</a:t>
                      </a:r>
                      <a:br>
                        <a:rPr lang="es-CO" sz="1200" u="none" strike="noStrike" dirty="0">
                          <a:effectLst/>
                        </a:rPr>
                      </a:br>
                      <a:r>
                        <a:rPr lang="es-CO" sz="1200" u="none" strike="noStrike" dirty="0">
                          <a:effectLst/>
                        </a:rPr>
                        <a:t>(Marzo. 5-24)</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Hector David Chaparro Ch., Karen López Salazar, German Rogelio Rozo A., Hugo Archila Suarez, Betsy Pérez Arango, Maria Eugenia Lopera Monsalve.</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Resultados Ministerio de la Igualdad y la Equidad tras un año de sancionada la Ley 2281 de 2023.</a:t>
                      </a:r>
                      <a:br>
                        <a:rPr lang="es-ES" sz="1200" u="none" strike="noStrike" dirty="0">
                          <a:effectLst/>
                        </a:rPr>
                      </a:br>
                      <a:r>
                        <a:rPr lang="es-ES" sz="1200" u="none" strike="noStrike" dirty="0">
                          <a:effectLst/>
                        </a:rPr>
                        <a:t>Citados: </a:t>
                      </a:r>
                      <a:r>
                        <a:rPr lang="es-ES" sz="1200" u="none" strike="noStrike" dirty="0" err="1">
                          <a:effectLst/>
                        </a:rPr>
                        <a:t>Minigualdad</a:t>
                      </a:r>
                      <a:r>
                        <a:rPr lang="es-ES" sz="1200" u="none" strike="noStrike" dirty="0">
                          <a:effectLst/>
                        </a:rPr>
                        <a:t/>
                      </a:r>
                      <a:br>
                        <a:rPr lang="es-ES" sz="1200" u="none" strike="noStrike" dirty="0">
                          <a:effectLst/>
                        </a:rPr>
                      </a:b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64599398"/>
                  </a:ext>
                </a:extLst>
              </a:tr>
              <a:tr h="901855">
                <a:tc>
                  <a:txBody>
                    <a:bodyPr/>
                    <a:lstStyle/>
                    <a:p>
                      <a:pPr algn="ctr" fontAlgn="ctr"/>
                      <a:r>
                        <a:rPr lang="es-CO" sz="1200" u="none" strike="noStrike">
                          <a:effectLst/>
                        </a:rPr>
                        <a:t>035</a:t>
                      </a:r>
                      <a:br>
                        <a:rPr lang="es-CO" sz="1200" u="none" strike="noStrike">
                          <a:effectLst/>
                        </a:rPr>
                      </a:br>
                      <a:r>
                        <a:rPr lang="es-CO" sz="1200" u="none" strike="noStrike">
                          <a:effectLst/>
                        </a:rPr>
                        <a:t>(Marzo. 13-24)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a:t>
                      </a:r>
                      <a:r>
                        <a:rPr lang="es-CO" sz="1200" u="none" strike="noStrike" dirty="0" err="1">
                          <a:effectLst/>
                        </a:rPr>
                        <a:t>Leider</a:t>
                      </a:r>
                      <a:r>
                        <a:rPr lang="es-CO" sz="1200" u="none" strike="noStrike" dirty="0">
                          <a:effectLst/>
                        </a:rPr>
                        <a:t> Alexandra Vásquez Ochoa, Germán Rogelio Rozo Anís, Héctor David Chaparro Ch. Juan Camilo Londoño B., Alfredo Mondragón Garzón, Andrés E. Forero Molina.</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CO" sz="1200" u="none" strike="noStrike" dirty="0">
                          <a:effectLst/>
                        </a:rPr>
                        <a:t>Control </a:t>
                      </a:r>
                      <a:r>
                        <a:rPr lang="es-CO" sz="1200" u="none" strike="noStrike" dirty="0" smtClean="0">
                          <a:effectLst/>
                        </a:rPr>
                        <a:t>Político: </a:t>
                      </a:r>
                      <a:r>
                        <a:rPr lang="es-CO" sz="1200" u="none" strike="noStrike" dirty="0">
                          <a:effectLst/>
                        </a:rPr>
                        <a:t>Estado actual DPS.</a:t>
                      </a:r>
                      <a:br>
                        <a:rPr lang="es-CO" sz="1200" u="none" strike="noStrike" dirty="0">
                          <a:effectLst/>
                        </a:rPr>
                      </a:br>
                      <a:r>
                        <a:rPr lang="es-CO" sz="1200" u="none" strike="noStrike" dirty="0">
                          <a:effectLst/>
                        </a:rPr>
                        <a:t>Citados: Director DPS</a:t>
                      </a:r>
                      <a:br>
                        <a:rPr lang="es-CO" sz="1200" u="none" strike="noStrike" dirty="0">
                          <a:effectLst/>
                        </a:rPr>
                      </a:br>
                      <a:endParaRPr lang="es-CO"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90168052"/>
                  </a:ext>
                </a:extLst>
              </a:tr>
              <a:tr h="544094">
                <a:tc>
                  <a:txBody>
                    <a:bodyPr/>
                    <a:lstStyle/>
                    <a:p>
                      <a:pPr algn="ctr" fontAlgn="ctr"/>
                      <a:r>
                        <a:rPr lang="es-CO" sz="1200" u="none" strike="noStrike">
                          <a:effectLst/>
                        </a:rPr>
                        <a:t>036</a:t>
                      </a:r>
                      <a:br>
                        <a:rPr lang="es-CO" sz="1200" u="none" strike="noStrike">
                          <a:effectLst/>
                        </a:rPr>
                      </a:br>
                      <a:r>
                        <a:rPr lang="es-CO" sz="1200" u="none" strike="noStrike">
                          <a:effectLst/>
                        </a:rPr>
                        <a:t>(Mayo. 8-24)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Andrés Eduardo Forero Molina, Alfredo Mondragón Garzón, Martha L. Alfonso Jurado.</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a:t>
                      </a:r>
                      <a:r>
                        <a:rPr lang="es-ES" sz="1200" u="none" strike="noStrike" dirty="0" smtClean="0">
                          <a:effectLst/>
                        </a:rPr>
                        <a:t>Político: </a:t>
                      </a:r>
                      <a:r>
                        <a:rPr lang="es-ES" sz="1200" u="none" strike="noStrike" dirty="0">
                          <a:effectLst/>
                        </a:rPr>
                        <a:t>Nuevo modelo de salud</a:t>
                      </a:r>
                      <a:br>
                        <a:rPr lang="es-ES" sz="1200" u="none" strike="noStrike" dirty="0">
                          <a:effectLst/>
                        </a:rPr>
                      </a:br>
                      <a:r>
                        <a:rPr lang="es-ES" sz="1200" u="none" strike="noStrike" dirty="0">
                          <a:effectLst/>
                        </a:rPr>
                        <a:t>Citados: Presidente </a:t>
                      </a:r>
                      <a:r>
                        <a:rPr lang="es-ES" sz="1200" u="none" strike="noStrike" dirty="0" err="1">
                          <a:effectLst/>
                        </a:rPr>
                        <a:t>Fiduprevisora</a:t>
                      </a:r>
                      <a:r>
                        <a:rPr lang="es-ES" sz="1200" u="none" strike="noStrike" dirty="0">
                          <a:effectLst/>
                        </a:rPr>
                        <a:t> </a:t>
                      </a:r>
                      <a:r>
                        <a:rPr lang="es-ES" sz="1200" u="none" strike="noStrike" dirty="0" err="1">
                          <a:effectLst/>
                        </a:rPr>
                        <a:t>Jhon</a:t>
                      </a:r>
                      <a:r>
                        <a:rPr lang="es-ES" sz="1200" u="none" strike="noStrike" dirty="0">
                          <a:effectLst/>
                        </a:rPr>
                        <a:t> Mauricio Marín</a:t>
                      </a:r>
                      <a:br>
                        <a:rPr lang="es-ES" sz="1200" u="none" strike="noStrike" dirty="0">
                          <a:effectLst/>
                        </a:rPr>
                      </a:b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13753101"/>
                  </a:ext>
                </a:extLst>
              </a:tr>
              <a:tr h="901855">
                <a:tc>
                  <a:txBody>
                    <a:bodyPr/>
                    <a:lstStyle/>
                    <a:p>
                      <a:pPr algn="ctr" fontAlgn="ctr"/>
                      <a:r>
                        <a:rPr lang="es-CO" sz="1200" u="none" strike="noStrike">
                          <a:effectLst/>
                        </a:rPr>
                        <a:t>037</a:t>
                      </a:r>
                      <a:br>
                        <a:rPr lang="es-CO" sz="1200" u="none" strike="noStrike">
                          <a:effectLst/>
                        </a:rPr>
                      </a:br>
                      <a:r>
                        <a:rPr lang="es-CO" sz="1200" u="none" strike="noStrike">
                          <a:effectLst/>
                        </a:rPr>
                        <a:t>(Mayo. 20-24)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a:effectLst/>
                        </a:rPr>
                        <a:t>HH. RR. German Rogelio Rozo Anís, Hugo Alfonso Archila Suarez, Agmeth José Escaf Tijerino, Jorge Alexander Quevedo Herrera, Juan Felipe Corzo Román, Juan Camilo Londoño Barrera.</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s-CO" sz="1200" u="none" strike="noStrike" dirty="0">
                          <a:effectLst/>
                        </a:rPr>
                        <a:t>Control Político: Estado actual de la </a:t>
                      </a:r>
                      <a:r>
                        <a:rPr lang="es-CO" sz="1200" u="none" strike="noStrike" dirty="0" smtClean="0">
                          <a:effectLst/>
                        </a:rPr>
                        <a:t>Superintendencia </a:t>
                      </a:r>
                      <a:r>
                        <a:rPr lang="es-CO" sz="1200" u="none" strike="noStrike" dirty="0">
                          <a:effectLst/>
                        </a:rPr>
                        <a:t>de Subsidio</a:t>
                      </a:r>
                      <a:br>
                        <a:rPr lang="es-CO" sz="1200" u="none" strike="noStrike" dirty="0">
                          <a:effectLst/>
                        </a:rPr>
                      </a:br>
                      <a:r>
                        <a:rPr lang="es-CO" sz="1200" u="none" strike="noStrike" dirty="0">
                          <a:effectLst/>
                        </a:rPr>
                        <a:t>Citados: </a:t>
                      </a:r>
                      <a:r>
                        <a:rPr lang="es-CO" sz="1200" u="none" strike="noStrike" dirty="0" err="1">
                          <a:effectLst/>
                        </a:rPr>
                        <a:t>Supersubsidio</a:t>
                      </a:r>
                      <a:r>
                        <a:rPr lang="es-CO" sz="1200" u="none" strike="noStrike" dirty="0">
                          <a:effectLst/>
                        </a:rPr>
                        <a:t> (E</a:t>
                      </a:r>
                      <a:r>
                        <a:rPr lang="es-CO" sz="1200" u="none" strike="noStrike" dirty="0" smtClean="0">
                          <a:effectLst/>
                        </a:rPr>
                        <a:t>).</a:t>
                      </a:r>
                      <a:r>
                        <a:rPr lang="es-CO" sz="1200" u="none" strike="noStrike" dirty="0">
                          <a:effectLst/>
                        </a:rPr>
                        <a:t/>
                      </a:r>
                      <a:br>
                        <a:rPr lang="es-CO" sz="1200" u="none" strike="noStrike" dirty="0">
                          <a:effectLst/>
                        </a:rPr>
                      </a:br>
                      <a:endParaRPr lang="es-CO"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70841199"/>
                  </a:ext>
                </a:extLst>
              </a:tr>
            </a:tbl>
          </a:graphicData>
        </a:graphic>
      </p:graphicFrame>
      <p:sp>
        <p:nvSpPr>
          <p:cNvPr id="4" name="CuadroTexto 3">
            <a:extLst>
              <a:ext uri="{FF2B5EF4-FFF2-40B4-BE49-F238E27FC236}">
                <a16:creationId xmlns:a16="http://schemas.microsoft.com/office/drawing/2014/main" id="{469E5053-34A0-7D3D-7E2D-43951B95DE26}"/>
              </a:ext>
            </a:extLst>
          </p:cNvPr>
          <p:cNvSpPr txBox="1"/>
          <p:nvPr/>
        </p:nvSpPr>
        <p:spPr>
          <a:xfrm>
            <a:off x="2108461" y="5875535"/>
            <a:ext cx="706217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spTree>
    <p:extLst>
      <p:ext uri="{BB962C8B-B14F-4D97-AF65-F5344CB8AC3E}">
        <p14:creationId xmlns:p14="http://schemas.microsoft.com/office/powerpoint/2010/main" val="4139514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27895" y="1285575"/>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de debate de Control </a:t>
            </a:r>
            <a:r>
              <a:rPr lang="en-US" sz="1800" b="1" i="0" u="none" strike="noStrike" kern="1200" spc="0" baseline="0" dirty="0" err="1"/>
              <a:t>Político</a:t>
            </a:r>
            <a:r>
              <a:rPr lang="en-US" sz="1800" b="1" i="0" u="none" strike="noStrike" kern="1200" spc="0" baseline="0" dirty="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graphicFrame>
        <p:nvGraphicFramePr>
          <p:cNvPr id="3" name="Tabla 2">
            <a:extLst>
              <a:ext uri="{FF2B5EF4-FFF2-40B4-BE49-F238E27FC236}">
                <a16:creationId xmlns:a16="http://schemas.microsoft.com/office/drawing/2014/main" id="{E7B1D2E4-E414-51CB-C3F3-4B57CB5BAAC8}"/>
              </a:ext>
            </a:extLst>
          </p:cNvPr>
          <p:cNvGraphicFramePr>
            <a:graphicFrameLocks noGrp="1"/>
          </p:cNvGraphicFramePr>
          <p:nvPr>
            <p:extLst>
              <p:ext uri="{D42A27DB-BD31-4B8C-83A1-F6EECF244321}">
                <p14:modId xmlns:p14="http://schemas.microsoft.com/office/powerpoint/2010/main" val="3843496076"/>
              </p:ext>
            </p:extLst>
          </p:nvPr>
        </p:nvGraphicFramePr>
        <p:xfrm>
          <a:off x="2438400" y="2590799"/>
          <a:ext cx="8232742" cy="2320565"/>
        </p:xfrm>
        <a:graphic>
          <a:graphicData uri="http://schemas.openxmlformats.org/drawingml/2006/table">
            <a:tbl>
              <a:tblPr>
                <a:tableStyleId>{5C22544A-7EE6-4342-B048-85BDC9FD1C3A}</a:tableStyleId>
              </a:tblPr>
              <a:tblGrid>
                <a:gridCol w="1515053">
                  <a:extLst>
                    <a:ext uri="{9D8B030D-6E8A-4147-A177-3AD203B41FA5}">
                      <a16:colId xmlns:a16="http://schemas.microsoft.com/office/drawing/2014/main" val="3436418311"/>
                    </a:ext>
                  </a:extLst>
                </a:gridCol>
                <a:gridCol w="2658490">
                  <a:extLst>
                    <a:ext uri="{9D8B030D-6E8A-4147-A177-3AD203B41FA5}">
                      <a16:colId xmlns:a16="http://schemas.microsoft.com/office/drawing/2014/main" val="3155882094"/>
                    </a:ext>
                  </a:extLst>
                </a:gridCol>
                <a:gridCol w="4059199">
                  <a:extLst>
                    <a:ext uri="{9D8B030D-6E8A-4147-A177-3AD203B41FA5}">
                      <a16:colId xmlns:a16="http://schemas.microsoft.com/office/drawing/2014/main" val="1077830766"/>
                    </a:ext>
                  </a:extLst>
                </a:gridCol>
              </a:tblGrid>
              <a:tr h="467933">
                <a:tc>
                  <a:txBody>
                    <a:bodyPr/>
                    <a:lstStyle/>
                    <a:p>
                      <a:pPr algn="ctr" fontAlgn="ctr"/>
                      <a:r>
                        <a:rPr lang="es-CO" sz="1400" b="1" u="none" strike="noStrike" dirty="0">
                          <a:effectLst/>
                        </a:rPr>
                        <a:t>Proposición</a:t>
                      </a:r>
                      <a:br>
                        <a:rPr lang="es-CO" sz="1400" b="1" u="none" strike="noStrike" dirty="0">
                          <a:effectLst/>
                        </a:rPr>
                      </a:br>
                      <a:r>
                        <a:rPr lang="es-CO" sz="1400" b="1"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err="1" smtClean="0">
                          <a:effectLst/>
                        </a:rPr>
                        <a:t>Citantes</a:t>
                      </a:r>
                      <a:endParaRPr lang="es-CO"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400" b="1"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888821965"/>
                  </a:ext>
                </a:extLst>
              </a:tr>
              <a:tr h="926316">
                <a:tc>
                  <a:txBody>
                    <a:bodyPr/>
                    <a:lstStyle/>
                    <a:p>
                      <a:pPr algn="ctr" fontAlgn="ctr"/>
                      <a:r>
                        <a:rPr lang="es-ES" sz="1200" u="none" strike="noStrike" dirty="0">
                          <a:effectLst/>
                        </a:rPr>
                        <a:t>Aditiva a la</a:t>
                      </a:r>
                      <a:br>
                        <a:rPr lang="es-ES" sz="1200" u="none" strike="noStrike" dirty="0">
                          <a:effectLst/>
                        </a:rPr>
                      </a:br>
                      <a:r>
                        <a:rPr lang="es-ES" sz="1200" u="none" strike="noStrike" dirty="0">
                          <a:effectLst/>
                        </a:rPr>
                        <a:t>No.037</a:t>
                      </a:r>
                      <a:br>
                        <a:rPr lang="es-ES" sz="1200" u="none" strike="noStrike" dirty="0">
                          <a:effectLst/>
                        </a:rPr>
                      </a:br>
                      <a:r>
                        <a:rPr lang="es-ES" sz="1200" u="none" strike="noStrike" dirty="0">
                          <a:effectLst/>
                        </a:rPr>
                        <a:t>(Mayo 29-24)</a:t>
                      </a:r>
                      <a:endParaRPr lang="es-E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German Rogelio Rozo Anís, Jorge Alexander Quevedo Herrera, Camilo Esteban </a:t>
                      </a:r>
                      <a:r>
                        <a:rPr lang="es-CO" sz="1200" u="none" strike="noStrike" dirty="0" err="1">
                          <a:effectLst/>
                        </a:rPr>
                        <a:t>Avila</a:t>
                      </a:r>
                      <a:r>
                        <a:rPr lang="es-CO" sz="1200" u="none" strike="noStrike" dirty="0">
                          <a:effectLst/>
                        </a:rPr>
                        <a:t> Morales.</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CO" sz="1200" u="none" strike="noStrike" dirty="0">
                          <a:effectLst/>
                        </a:rPr>
                        <a:t>Control </a:t>
                      </a:r>
                      <a:r>
                        <a:rPr lang="es-CO" sz="1200" u="none" strike="noStrike" dirty="0" smtClean="0">
                          <a:effectLst/>
                        </a:rPr>
                        <a:t>Político: </a:t>
                      </a:r>
                      <a:r>
                        <a:rPr lang="es-CO" sz="1200" u="none" strike="noStrike" dirty="0">
                          <a:effectLst/>
                        </a:rPr>
                        <a:t>Estado actual de la </a:t>
                      </a:r>
                      <a:r>
                        <a:rPr lang="es-CO" sz="1200" u="none" strike="noStrike" dirty="0" smtClean="0">
                          <a:effectLst/>
                        </a:rPr>
                        <a:t>Superintendencia </a:t>
                      </a:r>
                      <a:r>
                        <a:rPr lang="es-CO" sz="1200" u="none" strike="noStrike" dirty="0">
                          <a:effectLst/>
                        </a:rPr>
                        <a:t>de Subsidio</a:t>
                      </a:r>
                      <a:br>
                        <a:rPr lang="es-CO" sz="1200" u="none" strike="noStrike" dirty="0">
                          <a:effectLst/>
                        </a:rPr>
                      </a:br>
                      <a:r>
                        <a:rPr lang="es-CO" sz="1200" u="none" strike="noStrike" dirty="0">
                          <a:effectLst/>
                        </a:rPr>
                        <a:t>Citados: </a:t>
                      </a:r>
                      <a:r>
                        <a:rPr lang="es-CO" sz="1200" u="none" strike="noStrike" dirty="0" err="1">
                          <a:effectLst/>
                        </a:rPr>
                        <a:t>Supersubsidio</a:t>
                      </a:r>
                      <a:r>
                        <a:rPr lang="es-CO" sz="1200" u="none" strike="noStrike" dirty="0">
                          <a:effectLst/>
                        </a:rPr>
                        <a:t> (E)</a:t>
                      </a:r>
                      <a:br>
                        <a:rPr lang="es-CO" sz="1200" u="none" strike="noStrike" dirty="0">
                          <a:effectLst/>
                        </a:rPr>
                      </a:br>
                      <a:endParaRPr lang="es-CO"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40487930"/>
                  </a:ext>
                </a:extLst>
              </a:tr>
              <a:tr h="926316">
                <a:tc>
                  <a:txBody>
                    <a:bodyPr/>
                    <a:lstStyle/>
                    <a:p>
                      <a:pPr algn="ctr" fontAlgn="ctr"/>
                      <a:r>
                        <a:rPr lang="es-CO" sz="1200" u="none" strike="noStrike">
                          <a:effectLst/>
                        </a:rPr>
                        <a:t>038</a:t>
                      </a:r>
                      <a:br>
                        <a:rPr lang="es-CO" sz="1200" u="none" strike="noStrike">
                          <a:effectLst/>
                        </a:rPr>
                      </a:br>
                      <a:r>
                        <a:rPr lang="es-CO" sz="1200" u="none" strike="noStrike">
                          <a:effectLst/>
                        </a:rPr>
                        <a:t>(Mayo. 29-24)</a:t>
                      </a:r>
                      <a:endParaRPr lang="es-CO"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CO" sz="1200" u="none" strike="noStrike" dirty="0">
                          <a:effectLst/>
                        </a:rPr>
                        <a:t>HH. RR. </a:t>
                      </a:r>
                      <a:r>
                        <a:rPr lang="es-CO" sz="1200" u="none" strike="noStrike" dirty="0" err="1">
                          <a:effectLst/>
                        </a:rPr>
                        <a:t>Leider</a:t>
                      </a:r>
                      <a:r>
                        <a:rPr lang="es-CO" sz="1200" u="none" strike="noStrike" dirty="0">
                          <a:effectLst/>
                        </a:rPr>
                        <a:t> Alexandra Vásquez Ochoa, Germán José Gómez López, German Rogelio Rozo Anís, Jairo Humberto Cristo Correa.</a:t>
                      </a:r>
                      <a:endParaRPr lang="es-CO"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s-ES" sz="1200" u="none" strike="noStrike" dirty="0">
                          <a:effectLst/>
                        </a:rPr>
                        <a:t>Control Político: Presupuesto e Inversiones 2024 - ESAP, DAFP</a:t>
                      </a:r>
                      <a:br>
                        <a:rPr lang="es-ES" sz="1200" u="none" strike="noStrike" dirty="0">
                          <a:effectLst/>
                        </a:rPr>
                      </a:br>
                      <a:r>
                        <a:rPr lang="es-ES" sz="1200" u="none" strike="noStrike" dirty="0">
                          <a:effectLst/>
                        </a:rPr>
                        <a:t>Citados: ESAP, DAFP</a:t>
                      </a:r>
                      <a:br>
                        <a:rPr lang="es-ES" sz="1200" u="none" strike="noStrike" dirty="0">
                          <a:effectLst/>
                        </a:rPr>
                      </a:br>
                      <a:endParaRPr lang="es-E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052099142"/>
                  </a:ext>
                </a:extLst>
              </a:tr>
            </a:tbl>
          </a:graphicData>
        </a:graphic>
      </p:graphicFrame>
      <p:sp>
        <p:nvSpPr>
          <p:cNvPr id="4" name="CuadroTexto 3">
            <a:extLst>
              <a:ext uri="{FF2B5EF4-FFF2-40B4-BE49-F238E27FC236}">
                <a16:creationId xmlns:a16="http://schemas.microsoft.com/office/drawing/2014/main" id="{469E5053-34A0-7D3D-7E2D-43951B95DE26}"/>
              </a:ext>
            </a:extLst>
          </p:cNvPr>
          <p:cNvSpPr txBox="1"/>
          <p:nvPr/>
        </p:nvSpPr>
        <p:spPr>
          <a:xfrm>
            <a:off x="2438400" y="4911364"/>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spTree>
    <p:extLst>
      <p:ext uri="{BB962C8B-B14F-4D97-AF65-F5344CB8AC3E}">
        <p14:creationId xmlns:p14="http://schemas.microsoft.com/office/powerpoint/2010/main" val="2137721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6B658-863C-80A5-DFDF-3205225689F6}"/>
              </a:ext>
            </a:extLst>
          </p:cNvPr>
          <p:cNvSpPr/>
          <p:nvPr/>
        </p:nvSpPr>
        <p:spPr>
          <a:xfrm>
            <a:off x="708211" y="1407458"/>
            <a:ext cx="10784541" cy="4840941"/>
          </a:xfrm>
          <a:prstGeom prst="rect">
            <a:avLst/>
          </a:prstGeom>
          <a:solidFill>
            <a:schemeClr val="bg2">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2"/>
              </a:solidFill>
            </a:endParaRPr>
          </a:p>
        </p:txBody>
      </p:sp>
      <p:sp>
        <p:nvSpPr>
          <p:cNvPr id="3" name="Subtítulo 2"/>
          <p:cNvSpPr>
            <a:spLocks noGrp="1"/>
          </p:cNvSpPr>
          <p:nvPr>
            <p:ph type="subTitle" idx="1"/>
          </p:nvPr>
        </p:nvSpPr>
        <p:spPr>
          <a:xfrm>
            <a:off x="1649834" y="2906094"/>
            <a:ext cx="9144000" cy="2311365"/>
          </a:xfrm>
        </p:spPr>
        <p:txBody>
          <a:bodyPr>
            <a:normAutofit/>
          </a:bodyPr>
          <a:lstStyle/>
          <a:p>
            <a:r>
              <a:rPr lang="es-CO" sz="3200" dirty="0"/>
              <a:t>Audiencias Públicas</a:t>
            </a:r>
          </a:p>
          <a:p>
            <a:r>
              <a:rPr lang="es-CO" sz="3200" dirty="0"/>
              <a:t>2023-2024</a:t>
            </a:r>
          </a:p>
          <a:p>
            <a:endParaRPr lang="es-CO" dirty="0"/>
          </a:p>
        </p:txBody>
      </p:sp>
    </p:spTree>
    <p:extLst>
      <p:ext uri="{BB962C8B-B14F-4D97-AF65-F5344CB8AC3E}">
        <p14:creationId xmlns:p14="http://schemas.microsoft.com/office/powerpoint/2010/main" val="2321601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132245" y="1310571"/>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a:t>
            </a:r>
            <a:r>
              <a:rPr lang="en-US" sz="1800" b="1" i="0" u="none" strike="noStrike" kern="1200" spc="0" baseline="0" dirty="0" smtClean="0"/>
              <a:t>de </a:t>
            </a:r>
            <a:r>
              <a:rPr lang="en-US" sz="1800" b="1" i="0" u="none" strike="noStrike" kern="1200" spc="0" baseline="0" dirty="0" err="1" smtClean="0"/>
              <a:t>Audiencia</a:t>
            </a:r>
            <a:r>
              <a:rPr lang="en-US" sz="1800" b="1" i="0" u="none" strike="noStrike" kern="1200" spc="0" baseline="0" dirty="0" smtClean="0"/>
              <a:t> </a:t>
            </a:r>
            <a:r>
              <a:rPr lang="en-US" sz="1800" b="1" i="0" u="none" strike="noStrike" kern="1200" spc="0" baseline="0" dirty="0" err="1" smtClean="0"/>
              <a:t>Pública</a:t>
            </a:r>
            <a:r>
              <a:rPr lang="en-US" sz="1800" b="1" i="0" u="none" strike="noStrike" kern="1200" spc="0" baseline="0" dirty="0" smtClean="0"/>
              <a:t> </a:t>
            </a:r>
            <a:r>
              <a:rPr lang="en-US" sz="1800" b="1" i="0" u="none" strike="noStrike" kern="1200" spc="0" baseline="0" dirty="0" err="1" smtClean="0"/>
              <a:t>aprobadas</a:t>
            </a:r>
            <a:endParaRPr lang="en-US" sz="1800" b="1" i="0" u="none" strike="noStrike" kern="1200" spc="0" baseline="0" dirty="0" smtClean="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smtClean="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sp>
        <p:nvSpPr>
          <p:cNvPr id="4" name="CuadroTexto 3">
            <a:extLst>
              <a:ext uri="{FF2B5EF4-FFF2-40B4-BE49-F238E27FC236}">
                <a16:creationId xmlns:a16="http://schemas.microsoft.com/office/drawing/2014/main" id="{469E5053-34A0-7D3D-7E2D-43951B95DE26}"/>
              </a:ext>
            </a:extLst>
          </p:cNvPr>
          <p:cNvSpPr txBox="1"/>
          <p:nvPr/>
        </p:nvSpPr>
        <p:spPr>
          <a:xfrm>
            <a:off x="2787773" y="5361800"/>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graphicFrame>
        <p:nvGraphicFramePr>
          <p:cNvPr id="2" name="Tabla 1"/>
          <p:cNvGraphicFramePr>
            <a:graphicFrameLocks noGrp="1"/>
          </p:cNvGraphicFramePr>
          <p:nvPr>
            <p:extLst>
              <p:ext uri="{D42A27DB-BD31-4B8C-83A1-F6EECF244321}">
                <p14:modId xmlns:p14="http://schemas.microsoft.com/office/powerpoint/2010/main" val="3616740298"/>
              </p:ext>
            </p:extLst>
          </p:nvPr>
        </p:nvGraphicFramePr>
        <p:xfrm>
          <a:off x="2787771" y="2313800"/>
          <a:ext cx="7013176" cy="3036570"/>
        </p:xfrm>
        <a:graphic>
          <a:graphicData uri="http://schemas.openxmlformats.org/drawingml/2006/table">
            <a:tbl>
              <a:tblPr>
                <a:tableStyleId>{5C22544A-7EE6-4342-B048-85BDC9FD1C3A}</a:tableStyleId>
              </a:tblPr>
              <a:tblGrid>
                <a:gridCol w="1756752">
                  <a:extLst>
                    <a:ext uri="{9D8B030D-6E8A-4147-A177-3AD203B41FA5}">
                      <a16:colId xmlns:a16="http://schemas.microsoft.com/office/drawing/2014/main" val="2346572551"/>
                    </a:ext>
                  </a:extLst>
                </a:gridCol>
                <a:gridCol w="2448387">
                  <a:extLst>
                    <a:ext uri="{9D8B030D-6E8A-4147-A177-3AD203B41FA5}">
                      <a16:colId xmlns:a16="http://schemas.microsoft.com/office/drawing/2014/main" val="4205633329"/>
                    </a:ext>
                  </a:extLst>
                </a:gridCol>
                <a:gridCol w="2808037">
                  <a:extLst>
                    <a:ext uri="{9D8B030D-6E8A-4147-A177-3AD203B41FA5}">
                      <a16:colId xmlns:a16="http://schemas.microsoft.com/office/drawing/2014/main" val="35499178"/>
                    </a:ext>
                  </a:extLst>
                </a:gridCol>
              </a:tblGrid>
              <a:tr h="323850">
                <a:tc>
                  <a:txBody>
                    <a:bodyPr/>
                    <a:lstStyle/>
                    <a:p>
                      <a:pPr algn="ctr" fontAlgn="ctr"/>
                      <a:r>
                        <a:rPr lang="es-CO" sz="1400" u="none" strike="noStrike" dirty="0">
                          <a:effectLst/>
                        </a:rPr>
                        <a:t>Proposición</a:t>
                      </a:r>
                      <a:br>
                        <a:rPr lang="es-CO" sz="1400" u="none" strike="noStrike" dirty="0">
                          <a:effectLst/>
                        </a:rPr>
                      </a:br>
                      <a:r>
                        <a:rPr lang="es-CO" sz="1400"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err="1">
                          <a:effectLst/>
                        </a:rPr>
                        <a:t>Citantes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extLst>
                  <a:ext uri="{0D108BD9-81ED-4DB2-BD59-A6C34878D82A}">
                    <a16:rowId xmlns:a16="http://schemas.microsoft.com/office/drawing/2014/main" val="678106845"/>
                  </a:ext>
                </a:extLst>
              </a:tr>
              <a:tr h="647700">
                <a:tc>
                  <a:txBody>
                    <a:bodyPr/>
                    <a:lstStyle/>
                    <a:p>
                      <a:pPr algn="ctr" fontAlgn="ctr"/>
                      <a:r>
                        <a:rPr lang="es-CO" sz="1000" u="none" strike="noStrike" dirty="0">
                          <a:effectLst/>
                        </a:rPr>
                        <a:t>002</a:t>
                      </a:r>
                      <a:br>
                        <a:rPr lang="es-CO" sz="1000" u="none" strike="noStrike" dirty="0">
                          <a:effectLst/>
                        </a:rPr>
                      </a:br>
                      <a:r>
                        <a:rPr lang="es-CO" sz="1000" u="none" strike="noStrike" dirty="0">
                          <a:effectLst/>
                        </a:rPr>
                        <a:t>(Ago. 01-23)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 R. Martha Lisbeth Alfonso Jurado</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l" fontAlgn="ctr"/>
                      <a:r>
                        <a:rPr lang="es-MX" sz="1000" u="none" strike="noStrike">
                          <a:effectLst/>
                        </a:rPr>
                        <a:t>Audiencia Pública: Contrato de concesión Via Los Nevados</a:t>
                      </a:r>
                      <a:br>
                        <a:rPr lang="es-MX" sz="1000" u="none" strike="noStrike">
                          <a:effectLst/>
                        </a:rPr>
                      </a:br>
                      <a:r>
                        <a:rPr lang="es-MX" sz="1000" u="none" strike="noStrike">
                          <a:effectLst/>
                        </a:rPr>
                        <a:t>Invitados: Sociedad civil y entidades públicas. </a:t>
                      </a:r>
                      <a:endParaRPr lang="es-MX"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604289171"/>
                  </a:ext>
                </a:extLst>
              </a:tr>
              <a:tr h="971550">
                <a:tc>
                  <a:txBody>
                    <a:bodyPr/>
                    <a:lstStyle/>
                    <a:p>
                      <a:pPr algn="ctr" fontAlgn="ctr"/>
                      <a:r>
                        <a:rPr lang="es-CO" sz="1000" u="none" strike="noStrike">
                          <a:effectLst/>
                        </a:rPr>
                        <a:t>010</a:t>
                      </a:r>
                      <a:br>
                        <a:rPr lang="es-CO" sz="1000" u="none" strike="noStrike">
                          <a:effectLst/>
                        </a:rPr>
                      </a:br>
                      <a:r>
                        <a:rPr lang="es-CO" sz="1000" u="none" strike="noStrike">
                          <a:effectLst/>
                        </a:rPr>
                        <a:t>(Ago. 30-23)</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HH. RR. Jorge Alexander Quevedo Herrera, Julio Roberto Salazar Perdomo</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Celebración día de la </a:t>
                      </a:r>
                      <a:r>
                        <a:rPr lang="es-MX" sz="1000" u="none" strike="noStrike" dirty="0" smtClean="0">
                          <a:effectLst/>
                        </a:rPr>
                        <a:t>Acción Comunal.</a:t>
                      </a:r>
                      <a:r>
                        <a:rPr lang="es-MX" sz="1000" u="none" strike="noStrike" dirty="0">
                          <a:effectLst/>
                        </a:rPr>
                        <a:t/>
                      </a:r>
                      <a:br>
                        <a:rPr lang="es-MX" sz="1000" u="none" strike="noStrike" dirty="0">
                          <a:effectLst/>
                        </a:rPr>
                      </a:br>
                      <a:r>
                        <a:rPr lang="es-MX" sz="1000" u="none" strike="noStrike" dirty="0">
                          <a:effectLst/>
                        </a:rPr>
                        <a:t>Invitados: </a:t>
                      </a:r>
                      <a:r>
                        <a:rPr lang="es-MX" sz="1000" u="none" strike="noStrike" dirty="0" err="1">
                          <a:effectLst/>
                        </a:rPr>
                        <a:t>Mininterior</a:t>
                      </a:r>
                      <a:r>
                        <a:rPr lang="es-MX" sz="1000" u="none" strike="noStrike" dirty="0">
                          <a:effectLst/>
                        </a:rPr>
                        <a:t>, Confederación Acción Comunal, Federaciones Departamentales, Juntas de Acción Comunal y ciudadanía en general. </a:t>
                      </a: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713753852"/>
                  </a:ext>
                </a:extLst>
              </a:tr>
              <a:tr h="485775">
                <a:tc>
                  <a:txBody>
                    <a:bodyPr/>
                    <a:lstStyle/>
                    <a:p>
                      <a:pPr algn="ctr" fontAlgn="ctr"/>
                      <a:r>
                        <a:rPr lang="es-CO" sz="1000" u="none" strike="noStrike" dirty="0">
                          <a:effectLst/>
                        </a:rPr>
                        <a:t>013</a:t>
                      </a:r>
                      <a:br>
                        <a:rPr lang="es-CO" sz="1000" u="none" strike="noStrike" dirty="0">
                          <a:effectLst/>
                        </a:rPr>
                      </a:br>
                      <a:r>
                        <a:rPr lang="es-CO" sz="1000" u="none" strike="noStrike" dirty="0">
                          <a:effectLst/>
                        </a:rPr>
                        <a:t>(Sep. 05-23)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HH. RR. Víctor Manuel Salcedo Guerrero, Jairo Humberto Cristo Correa</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Proyecto de ley No. 025 de 2023</a:t>
                      </a:r>
                      <a:br>
                        <a:rPr lang="es-MX" sz="1000" u="none" strike="noStrike" dirty="0">
                          <a:effectLst/>
                        </a:rPr>
                      </a:b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804727137"/>
                  </a:ext>
                </a:extLst>
              </a:tr>
              <a:tr h="495300">
                <a:tc>
                  <a:txBody>
                    <a:bodyPr/>
                    <a:lstStyle/>
                    <a:p>
                      <a:pPr algn="ctr" fontAlgn="ctr"/>
                      <a:r>
                        <a:rPr lang="es-CO" sz="1000" u="none" strike="noStrike">
                          <a:effectLst/>
                        </a:rPr>
                        <a:t>014</a:t>
                      </a:r>
                      <a:br>
                        <a:rPr lang="es-CO" sz="1000" u="none" strike="noStrike">
                          <a:effectLst/>
                        </a:rPr>
                      </a:br>
                      <a:r>
                        <a:rPr lang="es-CO" sz="1000" u="none" strike="noStrike">
                          <a:effectLst/>
                        </a:rPr>
                        <a:t>(Sep. 05-23)</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pt-BR" sz="1000" u="none" strike="noStrike">
                          <a:effectLst/>
                        </a:rPr>
                        <a:t>H. R. Maria Eugenia Lopera Monsalve</a:t>
                      </a:r>
                      <a:endParaRPr lang="pt-BR"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Estrategias deportivas y acceso de la población a la práctica en escenarios deportivos. </a:t>
                      </a:r>
                      <a:br>
                        <a:rPr lang="es-MX" sz="1000" u="none" strike="noStrike" dirty="0">
                          <a:effectLst/>
                        </a:rPr>
                      </a:br>
                      <a:r>
                        <a:rPr lang="es-MX" sz="1000" u="none" strike="noStrike" dirty="0">
                          <a:effectLst/>
                        </a:rPr>
                        <a:t> </a:t>
                      </a: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059278353"/>
                  </a:ext>
                </a:extLst>
              </a:tr>
            </a:tbl>
          </a:graphicData>
        </a:graphic>
      </p:graphicFrame>
    </p:spTree>
    <p:extLst>
      <p:ext uri="{BB962C8B-B14F-4D97-AF65-F5344CB8AC3E}">
        <p14:creationId xmlns:p14="http://schemas.microsoft.com/office/powerpoint/2010/main" val="337707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7022EE4-44D2-FEDD-22B5-1CCA409D46E1}"/>
              </a:ext>
            </a:extLst>
          </p:cNvPr>
          <p:cNvGraphicFramePr>
            <a:graphicFrameLocks noGrp="1"/>
          </p:cNvGraphicFramePr>
          <p:nvPr>
            <p:extLst>
              <p:ext uri="{D42A27DB-BD31-4B8C-83A1-F6EECF244321}">
                <p14:modId xmlns:p14="http://schemas.microsoft.com/office/powerpoint/2010/main" val="264585014"/>
              </p:ext>
            </p:extLst>
          </p:nvPr>
        </p:nvGraphicFramePr>
        <p:xfrm>
          <a:off x="1249829" y="1791725"/>
          <a:ext cx="2443630" cy="3360420"/>
        </p:xfrm>
        <a:graphic>
          <a:graphicData uri="http://schemas.openxmlformats.org/drawingml/2006/table">
            <a:tbl>
              <a:tblPr>
                <a:tableStyleId>{5C22544A-7EE6-4342-B048-85BDC9FD1C3A}</a:tableStyleId>
              </a:tblPr>
              <a:tblGrid>
                <a:gridCol w="1452969">
                  <a:extLst>
                    <a:ext uri="{9D8B030D-6E8A-4147-A177-3AD203B41FA5}">
                      <a16:colId xmlns:a16="http://schemas.microsoft.com/office/drawing/2014/main" val="3685600210"/>
                    </a:ext>
                  </a:extLst>
                </a:gridCol>
                <a:gridCol w="990661">
                  <a:extLst>
                    <a:ext uri="{9D8B030D-6E8A-4147-A177-3AD203B41FA5}">
                      <a16:colId xmlns:a16="http://schemas.microsoft.com/office/drawing/2014/main" val="1313947478"/>
                    </a:ext>
                  </a:extLst>
                </a:gridCol>
              </a:tblGrid>
              <a:tr h="182880">
                <a:tc gridSpan="2">
                  <a:txBody>
                    <a:bodyPr/>
                    <a:lstStyle/>
                    <a:p>
                      <a:pPr algn="ctr" fontAlgn="b"/>
                      <a:r>
                        <a:rPr lang="es-ES" sz="1400" b="1" u="none" strike="noStrike" dirty="0">
                          <a:effectLst/>
                        </a:rPr>
                        <a:t>Proyectos de Ley no debatidos</a:t>
                      </a:r>
                      <a:endParaRPr lang="es-ES" sz="14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234161134"/>
                  </a:ext>
                </a:extLst>
              </a:tr>
              <a:tr h="182880">
                <a:tc>
                  <a:txBody>
                    <a:bodyPr/>
                    <a:lstStyle/>
                    <a:p>
                      <a:pPr algn="ctr" fontAlgn="b"/>
                      <a:r>
                        <a:rPr lang="es-CO" sz="1400" u="none" strike="noStrike" dirty="0">
                          <a:effectLst/>
                        </a:rPr>
                        <a:t>Proyecto de Ley</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Cuenta</a:t>
                      </a:r>
                      <a:endParaRPr lang="es-CO"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3610640"/>
                  </a:ext>
                </a:extLst>
              </a:tr>
              <a:tr h="182880">
                <a:tc>
                  <a:txBody>
                    <a:bodyPr/>
                    <a:lstStyle/>
                    <a:p>
                      <a:pPr algn="l" fontAlgn="b"/>
                      <a:r>
                        <a:rPr lang="es-CO" sz="1100" b="0" i="0" u="none" strike="noStrike">
                          <a:solidFill>
                            <a:srgbClr val="000000"/>
                          </a:solidFill>
                          <a:effectLst/>
                          <a:latin typeface="Calibri" panose="020F0502020204030204" pitchFamily="34" charset="0"/>
                        </a:rPr>
                        <a:t>025 de 2023 </a:t>
                      </a:r>
                    </a:p>
                  </a:txBody>
                  <a:tcPr marR="0" marT="0" marB="0" anchor="b"/>
                </a:tc>
                <a:tc>
                  <a:txBody>
                    <a:bodyPr/>
                    <a:lstStyle/>
                    <a:p>
                      <a:pPr algn="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1039271"/>
                  </a:ext>
                </a:extLst>
              </a:tr>
              <a:tr h="182880">
                <a:tc>
                  <a:txBody>
                    <a:bodyPr/>
                    <a:lstStyle/>
                    <a:p>
                      <a:pPr algn="l" fontAlgn="b"/>
                      <a:r>
                        <a:rPr lang="es-CO" sz="1100" b="0" i="0" u="none" strike="noStrike">
                          <a:solidFill>
                            <a:srgbClr val="000000"/>
                          </a:solidFill>
                          <a:effectLst/>
                          <a:latin typeface="Calibri" panose="020F0502020204030204" pitchFamily="34" charset="0"/>
                        </a:rPr>
                        <a:t>046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411950"/>
                  </a:ext>
                </a:extLst>
              </a:tr>
              <a:tr h="182880">
                <a:tc>
                  <a:txBody>
                    <a:bodyPr/>
                    <a:lstStyle/>
                    <a:p>
                      <a:pPr algn="l" fontAlgn="b"/>
                      <a:r>
                        <a:rPr lang="es-CO" sz="1100" b="0" i="0" u="none" strike="noStrike">
                          <a:solidFill>
                            <a:srgbClr val="000000"/>
                          </a:solidFill>
                          <a:effectLst/>
                          <a:latin typeface="Calibri" panose="020F0502020204030204" pitchFamily="34" charset="0"/>
                        </a:rPr>
                        <a:t>132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0923301"/>
                  </a:ext>
                </a:extLst>
              </a:tr>
              <a:tr h="182880">
                <a:tc>
                  <a:txBody>
                    <a:bodyPr/>
                    <a:lstStyle/>
                    <a:p>
                      <a:pPr algn="l" fontAlgn="b"/>
                      <a:r>
                        <a:rPr lang="es-CO" sz="1100" b="0" i="0" u="none" strike="noStrike">
                          <a:solidFill>
                            <a:srgbClr val="000000"/>
                          </a:solidFill>
                          <a:effectLst/>
                          <a:latin typeface="Calibri" panose="020F0502020204030204" pitchFamily="34" charset="0"/>
                        </a:rPr>
                        <a:t>142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6153048"/>
                  </a:ext>
                </a:extLst>
              </a:tr>
              <a:tr h="182880">
                <a:tc>
                  <a:txBody>
                    <a:bodyPr/>
                    <a:lstStyle/>
                    <a:p>
                      <a:pPr algn="l" fontAlgn="b"/>
                      <a:r>
                        <a:rPr lang="es-CO" sz="1100" b="0" i="0" u="none" strike="noStrike">
                          <a:solidFill>
                            <a:srgbClr val="000000"/>
                          </a:solidFill>
                          <a:effectLst/>
                          <a:latin typeface="Calibri" panose="020F0502020204030204" pitchFamily="34" charset="0"/>
                        </a:rPr>
                        <a:t>173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67850879"/>
                  </a:ext>
                </a:extLst>
              </a:tr>
              <a:tr h="182880">
                <a:tc>
                  <a:txBody>
                    <a:bodyPr/>
                    <a:lstStyle/>
                    <a:p>
                      <a:pPr algn="l" fontAlgn="b"/>
                      <a:r>
                        <a:rPr lang="es-CO" sz="1100" b="0" i="0" u="none" strike="noStrike">
                          <a:solidFill>
                            <a:srgbClr val="000000"/>
                          </a:solidFill>
                          <a:effectLst/>
                          <a:latin typeface="Calibri" panose="020F0502020204030204" pitchFamily="34" charset="0"/>
                        </a:rPr>
                        <a:t>232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3177416"/>
                  </a:ext>
                </a:extLst>
              </a:tr>
              <a:tr h="182880">
                <a:tc>
                  <a:txBody>
                    <a:bodyPr/>
                    <a:lstStyle/>
                    <a:p>
                      <a:pPr algn="l" fontAlgn="b"/>
                      <a:r>
                        <a:rPr lang="es-CO" sz="1100" b="0" i="0" u="none" strike="noStrike">
                          <a:solidFill>
                            <a:srgbClr val="000000"/>
                          </a:solidFill>
                          <a:effectLst/>
                          <a:latin typeface="Calibri" panose="020F0502020204030204" pitchFamily="34" charset="0"/>
                        </a:rPr>
                        <a:t>234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0432283"/>
                  </a:ext>
                </a:extLst>
              </a:tr>
              <a:tr h="182880">
                <a:tc>
                  <a:txBody>
                    <a:bodyPr/>
                    <a:lstStyle/>
                    <a:p>
                      <a:pPr algn="l" fontAlgn="b"/>
                      <a:r>
                        <a:rPr lang="es-CO" sz="1100" b="0" i="0" u="none" strike="noStrike">
                          <a:solidFill>
                            <a:srgbClr val="000000"/>
                          </a:solidFill>
                          <a:effectLst/>
                          <a:latin typeface="Calibri" panose="020F0502020204030204" pitchFamily="34" charset="0"/>
                        </a:rPr>
                        <a:t>245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4787469"/>
                  </a:ext>
                </a:extLst>
              </a:tr>
              <a:tr h="182880">
                <a:tc>
                  <a:txBody>
                    <a:bodyPr/>
                    <a:lstStyle/>
                    <a:p>
                      <a:pPr algn="l" fontAlgn="b"/>
                      <a:r>
                        <a:rPr lang="es-CO" sz="1100" b="0" i="0" u="none" strike="noStrike">
                          <a:solidFill>
                            <a:srgbClr val="000000"/>
                          </a:solidFill>
                          <a:effectLst/>
                          <a:latin typeface="Calibri" panose="020F0502020204030204" pitchFamily="34" charset="0"/>
                        </a:rPr>
                        <a:t>325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1487522"/>
                  </a:ext>
                </a:extLst>
              </a:tr>
              <a:tr h="182880">
                <a:tc>
                  <a:txBody>
                    <a:bodyPr/>
                    <a:lstStyle/>
                    <a:p>
                      <a:pPr algn="l" fontAlgn="b"/>
                      <a:r>
                        <a:rPr lang="es-CO" sz="1100" b="0" i="0" u="none" strike="noStrike">
                          <a:solidFill>
                            <a:srgbClr val="000000"/>
                          </a:solidFill>
                          <a:effectLst/>
                          <a:latin typeface="Calibri" panose="020F0502020204030204" pitchFamily="34" charset="0"/>
                        </a:rPr>
                        <a:t>332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8903802"/>
                  </a:ext>
                </a:extLst>
              </a:tr>
              <a:tr h="182880">
                <a:tc>
                  <a:txBody>
                    <a:bodyPr/>
                    <a:lstStyle/>
                    <a:p>
                      <a:pPr algn="l" fontAlgn="b"/>
                      <a:r>
                        <a:rPr lang="es-CO" sz="1100" b="0" i="0" u="none" strike="noStrike">
                          <a:solidFill>
                            <a:srgbClr val="000000"/>
                          </a:solidFill>
                          <a:effectLst/>
                          <a:latin typeface="Calibri" panose="020F0502020204030204" pitchFamily="34" charset="0"/>
                        </a:rPr>
                        <a:t>342 de 2023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8400067"/>
                  </a:ext>
                </a:extLst>
              </a:tr>
              <a:tr h="182880">
                <a:tc>
                  <a:txBody>
                    <a:bodyPr/>
                    <a:lstStyle/>
                    <a:p>
                      <a:pPr algn="l" fontAlgn="b"/>
                      <a:r>
                        <a:rPr lang="es-CO" sz="1100" b="0" i="0" u="none" strike="noStrike">
                          <a:solidFill>
                            <a:srgbClr val="000000"/>
                          </a:solidFill>
                          <a:effectLst/>
                          <a:latin typeface="Calibri" panose="020F0502020204030204" pitchFamily="34" charset="0"/>
                        </a:rPr>
                        <a:t>391 de 2024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96309749"/>
                  </a:ext>
                </a:extLst>
              </a:tr>
              <a:tr h="182880">
                <a:tc>
                  <a:txBody>
                    <a:bodyPr/>
                    <a:lstStyle/>
                    <a:p>
                      <a:pPr algn="l" fontAlgn="b"/>
                      <a:r>
                        <a:rPr lang="es-CO" sz="1100" b="0" i="0" u="none" strike="noStrike">
                          <a:solidFill>
                            <a:srgbClr val="000000"/>
                          </a:solidFill>
                          <a:effectLst/>
                          <a:latin typeface="Calibri" panose="020F0502020204030204" pitchFamily="34" charset="0"/>
                        </a:rPr>
                        <a:t>392 de 2024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4391663"/>
                  </a:ext>
                </a:extLst>
              </a:tr>
              <a:tr h="182880">
                <a:tc>
                  <a:txBody>
                    <a:bodyPr/>
                    <a:lstStyle/>
                    <a:p>
                      <a:pPr algn="l" fontAlgn="b"/>
                      <a:r>
                        <a:rPr lang="es-CO" sz="1100" b="0" i="0" u="none" strike="noStrike">
                          <a:solidFill>
                            <a:srgbClr val="000000"/>
                          </a:solidFill>
                          <a:effectLst/>
                          <a:latin typeface="Calibri" panose="020F0502020204030204" pitchFamily="34" charset="0"/>
                        </a:rPr>
                        <a:t>419 de 2024 </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7201250"/>
                  </a:ext>
                </a:extLst>
              </a:tr>
              <a:tr h="182880">
                <a:tc>
                  <a:txBody>
                    <a:bodyPr/>
                    <a:lstStyle/>
                    <a:p>
                      <a:pPr algn="l" fontAlgn="b"/>
                      <a:r>
                        <a:rPr lang="es-CO" sz="1100" b="0" i="0" u="none" strike="noStrike" dirty="0">
                          <a:solidFill>
                            <a:srgbClr val="000000"/>
                          </a:solidFill>
                          <a:effectLst/>
                          <a:latin typeface="Calibri" panose="020F0502020204030204" pitchFamily="34" charset="0"/>
                        </a:rPr>
                        <a:t>421 de 2024</a:t>
                      </a:r>
                    </a:p>
                  </a:txBody>
                  <a:tcPr marR="0" marT="0" marB="0" anchor="b"/>
                </a:tc>
                <a:tc>
                  <a:txBody>
                    <a:bodyPr/>
                    <a:lstStyle/>
                    <a:p>
                      <a:pPr algn="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1754363"/>
                  </a:ext>
                </a:extLst>
              </a:tr>
              <a:tr h="190500">
                <a:tc>
                  <a:txBody>
                    <a:bodyPr/>
                    <a:lstStyle/>
                    <a:p>
                      <a:pPr algn="ctr" fontAlgn="b"/>
                      <a:r>
                        <a:rPr lang="es-CO" sz="1100" b="1" u="none" strike="noStrike" dirty="0">
                          <a:effectLst/>
                        </a:rPr>
                        <a:t>Total</a:t>
                      </a:r>
                      <a:endParaRPr lang="es-CO"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b="1" u="none" strike="noStrike" dirty="0">
                          <a:effectLst/>
                        </a:rPr>
                        <a:t>15</a:t>
                      </a:r>
                      <a:endParaRPr lang="es-CO"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2124346"/>
                  </a:ext>
                </a:extLst>
              </a:tr>
            </a:tbl>
          </a:graphicData>
        </a:graphic>
      </p:graphicFrame>
      <p:sp>
        <p:nvSpPr>
          <p:cNvPr id="4" name="CuadroTexto 3">
            <a:extLst>
              <a:ext uri="{FF2B5EF4-FFF2-40B4-BE49-F238E27FC236}">
                <a16:creationId xmlns:a16="http://schemas.microsoft.com/office/drawing/2014/main" id="{44921630-B490-B091-3015-77F7194CD8C9}"/>
              </a:ext>
            </a:extLst>
          </p:cNvPr>
          <p:cNvSpPr txBox="1"/>
          <p:nvPr/>
        </p:nvSpPr>
        <p:spPr>
          <a:xfrm>
            <a:off x="4670612" y="2158052"/>
            <a:ext cx="6096000" cy="3416320"/>
          </a:xfrm>
          <a:prstGeom prst="rect">
            <a:avLst/>
          </a:prstGeom>
          <a:noFill/>
        </p:spPr>
        <p:txBody>
          <a:bodyPr wrap="square">
            <a:spAutoFit/>
          </a:bodyPr>
          <a:lstStyle/>
          <a:p>
            <a:pPr algn="just"/>
            <a:endParaRPr lang="es-CO" sz="1800" dirty="0"/>
          </a:p>
          <a:p>
            <a:pPr algn="just"/>
            <a:r>
              <a:rPr lang="es-CO" sz="1800" dirty="0"/>
              <a:t>Los 15 Proyectos no debatidos fueron: </a:t>
            </a:r>
            <a:r>
              <a:rPr lang="es-CO" sz="1800" dirty="0" smtClean="0"/>
              <a:t>el </a:t>
            </a:r>
            <a:r>
              <a:rPr lang="es-CO" dirty="0" smtClean="0"/>
              <a:t>025 </a:t>
            </a:r>
            <a:r>
              <a:rPr lang="es-CO" dirty="0"/>
              <a:t>de 2023 (Concurso de méritos), 046 de 2023 (Fondo de Empleados), 132 de 2023 (Alimentación al trabajador), 142 de 2023 (Licencias menstruales), 173 de 2023 (Contratistas), </a:t>
            </a:r>
            <a:r>
              <a:rPr lang="es-CO" sz="1800" dirty="0"/>
              <a:t>232 de 2023 (Ley del Deporte), 234 de 2023 (Corralejas), 245 de 2023 (Nicotina), 325 de 2023 (Juntas de Acción Comunal), 	332 de 2023 (Riesgos Laborales), 342 de 2023 (Economía Popular), 391 de 2024 (Programa de Adultos Mayores), 392 de 2024 (Eliminación de subsidios a altas pensiones), 419 de 2024 (Juntas calificadoras de discapacidad) y (421 de 2024 (Ley de la Silla).</a:t>
            </a:r>
          </a:p>
        </p:txBody>
      </p:sp>
      <p:sp>
        <p:nvSpPr>
          <p:cNvPr id="3" name="CuadroTexto 2">
            <a:extLst>
              <a:ext uri="{FF2B5EF4-FFF2-40B4-BE49-F238E27FC236}">
                <a16:creationId xmlns:a16="http://schemas.microsoft.com/office/drawing/2014/main" id="{20682ED1-CE33-FD18-5CA0-26B04B9A6C65}"/>
              </a:ext>
            </a:extLst>
          </p:cNvPr>
          <p:cNvSpPr txBox="1"/>
          <p:nvPr/>
        </p:nvSpPr>
        <p:spPr>
          <a:xfrm>
            <a:off x="1165347" y="5297373"/>
            <a:ext cx="2625604" cy="553998"/>
          </a:xfrm>
          <a:prstGeom prst="rect">
            <a:avLst/>
          </a:prstGeom>
          <a:noFill/>
        </p:spPr>
        <p:txBody>
          <a:bodyPr wrap="square" rtlCol="0">
            <a:spAutoFit/>
          </a:bodyPr>
          <a:lstStyle/>
          <a:p>
            <a:pPr algn="just"/>
            <a:r>
              <a:rPr lang="es-CO" sz="1000" dirty="0"/>
              <a:t>Fuente: </a:t>
            </a:r>
            <a:r>
              <a:rPr lang="es-CO" sz="1000" dirty="0" smtClean="0"/>
              <a:t>Secretaría </a:t>
            </a:r>
            <a:r>
              <a:rPr lang="es-CO" sz="1000" dirty="0"/>
              <a:t>de la Comisión Séptima, la Página de la Cámara de Representantes y las carpetas de los Proyectos (Junio 24 de 2024).</a:t>
            </a:r>
          </a:p>
        </p:txBody>
      </p:sp>
    </p:spTree>
    <p:extLst>
      <p:ext uri="{BB962C8B-B14F-4D97-AF65-F5344CB8AC3E}">
        <p14:creationId xmlns:p14="http://schemas.microsoft.com/office/powerpoint/2010/main" val="10795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36773" y="1390470"/>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a:t>
            </a:r>
            <a:r>
              <a:rPr lang="en-US" sz="1800" b="1" i="0" u="none" strike="noStrike" kern="1200" spc="0" baseline="0" dirty="0" smtClean="0"/>
              <a:t>de </a:t>
            </a:r>
            <a:r>
              <a:rPr lang="en-US" sz="1800" b="1" i="0" u="none" strike="noStrike" kern="1200" spc="0" baseline="0" dirty="0" err="1" smtClean="0"/>
              <a:t>Audiencia</a:t>
            </a:r>
            <a:r>
              <a:rPr lang="en-US" sz="1800" b="1" i="0" u="none" strike="noStrike" kern="1200" spc="0" baseline="0" dirty="0" smtClean="0"/>
              <a:t> </a:t>
            </a:r>
            <a:r>
              <a:rPr lang="en-US" sz="1800" b="1" i="0" u="none" strike="noStrike" kern="1200" spc="0" baseline="0" dirty="0" err="1" smtClean="0"/>
              <a:t>Pública</a:t>
            </a:r>
            <a:r>
              <a:rPr lang="en-US" sz="1800" b="1" i="0" u="none" strike="noStrike" kern="1200" spc="0" baseline="0" dirty="0" smtClean="0"/>
              <a:t> </a:t>
            </a:r>
            <a:r>
              <a:rPr lang="en-US" sz="1800" b="1" i="0" u="none" strike="noStrike" kern="1200" spc="0" baseline="0" dirty="0" err="1" smtClean="0"/>
              <a:t>aprobadas</a:t>
            </a:r>
            <a:endParaRPr lang="en-US" sz="1800" b="1" i="0" u="none" strike="noStrike" kern="1200" spc="0" baseline="0" dirty="0" smtClean="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smtClean="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sp>
        <p:nvSpPr>
          <p:cNvPr id="4" name="CuadroTexto 3">
            <a:extLst>
              <a:ext uri="{FF2B5EF4-FFF2-40B4-BE49-F238E27FC236}">
                <a16:creationId xmlns:a16="http://schemas.microsoft.com/office/drawing/2014/main" id="{469E5053-34A0-7D3D-7E2D-43951B95DE26}"/>
              </a:ext>
            </a:extLst>
          </p:cNvPr>
          <p:cNvSpPr txBox="1"/>
          <p:nvPr/>
        </p:nvSpPr>
        <p:spPr>
          <a:xfrm>
            <a:off x="2812401" y="5652148"/>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graphicFrame>
        <p:nvGraphicFramePr>
          <p:cNvPr id="2" name="Tabla 1"/>
          <p:cNvGraphicFramePr>
            <a:graphicFrameLocks noGrp="1"/>
          </p:cNvGraphicFramePr>
          <p:nvPr>
            <p:extLst>
              <p:ext uri="{D42A27DB-BD31-4B8C-83A1-F6EECF244321}">
                <p14:modId xmlns:p14="http://schemas.microsoft.com/office/powerpoint/2010/main" val="3618515714"/>
              </p:ext>
            </p:extLst>
          </p:nvPr>
        </p:nvGraphicFramePr>
        <p:xfrm>
          <a:off x="2892300" y="2381340"/>
          <a:ext cx="7050689" cy="3265135"/>
        </p:xfrm>
        <a:graphic>
          <a:graphicData uri="http://schemas.openxmlformats.org/drawingml/2006/table">
            <a:tbl>
              <a:tblPr>
                <a:tableStyleId>{5C22544A-7EE6-4342-B048-85BDC9FD1C3A}</a:tableStyleId>
              </a:tblPr>
              <a:tblGrid>
                <a:gridCol w="1766149">
                  <a:extLst>
                    <a:ext uri="{9D8B030D-6E8A-4147-A177-3AD203B41FA5}">
                      <a16:colId xmlns:a16="http://schemas.microsoft.com/office/drawing/2014/main" val="3218621346"/>
                    </a:ext>
                  </a:extLst>
                </a:gridCol>
                <a:gridCol w="2461483">
                  <a:extLst>
                    <a:ext uri="{9D8B030D-6E8A-4147-A177-3AD203B41FA5}">
                      <a16:colId xmlns:a16="http://schemas.microsoft.com/office/drawing/2014/main" val="1377825879"/>
                    </a:ext>
                  </a:extLst>
                </a:gridCol>
                <a:gridCol w="2823057">
                  <a:extLst>
                    <a:ext uri="{9D8B030D-6E8A-4147-A177-3AD203B41FA5}">
                      <a16:colId xmlns:a16="http://schemas.microsoft.com/office/drawing/2014/main" val="4111403145"/>
                    </a:ext>
                  </a:extLst>
                </a:gridCol>
              </a:tblGrid>
              <a:tr h="323850">
                <a:tc>
                  <a:txBody>
                    <a:bodyPr/>
                    <a:lstStyle/>
                    <a:p>
                      <a:pPr algn="ctr" fontAlgn="ctr"/>
                      <a:r>
                        <a:rPr lang="es-CO" sz="1400" u="none" strike="noStrike" dirty="0">
                          <a:effectLst/>
                        </a:rPr>
                        <a:t>Proposición</a:t>
                      </a:r>
                      <a:br>
                        <a:rPr lang="es-CO" sz="1400" u="none" strike="noStrike" dirty="0">
                          <a:effectLst/>
                        </a:rPr>
                      </a:br>
                      <a:r>
                        <a:rPr lang="es-CO" sz="1400"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err="1">
                          <a:effectLst/>
                        </a:rPr>
                        <a:t>Citantes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extLst>
                  <a:ext uri="{0D108BD9-81ED-4DB2-BD59-A6C34878D82A}">
                    <a16:rowId xmlns:a16="http://schemas.microsoft.com/office/drawing/2014/main" val="2303202210"/>
                  </a:ext>
                </a:extLst>
              </a:tr>
              <a:tr h="971550">
                <a:tc>
                  <a:txBody>
                    <a:bodyPr/>
                    <a:lstStyle/>
                    <a:p>
                      <a:pPr algn="ctr" fontAlgn="ctr"/>
                      <a:r>
                        <a:rPr lang="es-CO" sz="1000" u="none" strike="noStrike" dirty="0">
                          <a:effectLst/>
                        </a:rPr>
                        <a:t>015</a:t>
                      </a:r>
                      <a:br>
                        <a:rPr lang="es-CO" sz="1000" u="none" strike="noStrike" dirty="0">
                          <a:effectLst/>
                        </a:rPr>
                      </a:br>
                      <a:r>
                        <a:rPr lang="es-CO" sz="1000" u="none" strike="noStrike" dirty="0">
                          <a:effectLst/>
                        </a:rPr>
                        <a:t>(Sep. 12-23)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HH. RR. Hugo Alfonso Archila Suarez, German Rogelio Rozo Anís, Juan Carlos Vargas Soler, Juan Camilo Londoño Barrera, Jorge Alexander Quevedo Herrera, Karen Juliana López Salazar</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l" fontAlgn="ctr"/>
                      <a:r>
                        <a:rPr lang="es-MX" sz="1000" u="none" strike="noStrike" dirty="0">
                          <a:effectLst/>
                        </a:rPr>
                        <a:t>Audiencia Pública: Proyecto de ley No. 070 de 2023</a:t>
                      </a:r>
                      <a:br>
                        <a:rPr lang="es-MX" sz="1000" u="none" strike="noStrike" dirty="0">
                          <a:effectLst/>
                        </a:rPr>
                      </a:br>
                      <a:r>
                        <a:rPr lang="es-MX" sz="1000" u="none" strike="noStrike" dirty="0">
                          <a:effectLst/>
                        </a:rPr>
                        <a:t>  </a:t>
                      </a: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186471896"/>
                  </a:ext>
                </a:extLst>
              </a:tr>
              <a:tr h="1200115">
                <a:tc>
                  <a:txBody>
                    <a:bodyPr/>
                    <a:lstStyle/>
                    <a:p>
                      <a:pPr algn="ctr" fontAlgn="ctr"/>
                      <a:r>
                        <a:rPr lang="es-CO" sz="1000" u="none" strike="noStrike" dirty="0">
                          <a:effectLst/>
                        </a:rPr>
                        <a:t>022</a:t>
                      </a:r>
                      <a:br>
                        <a:rPr lang="es-CO" sz="1000" u="none" strike="noStrike" dirty="0">
                          <a:effectLst/>
                        </a:rPr>
                      </a:br>
                      <a:r>
                        <a:rPr lang="es-CO" sz="1000" u="none" strike="noStrike" dirty="0">
                          <a:effectLst/>
                        </a:rPr>
                        <a:t>(Nov. 01-23)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it-IT" sz="1000" u="none" strike="noStrike" dirty="0">
                          <a:effectLst/>
                        </a:rPr>
                        <a:t>H. R. Hugo Alfonso Archila Suarez.</a:t>
                      </a:r>
                      <a:endParaRPr lang="it-IT"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Cáncer gástrico (primera causa de decesos por cáncer en el país).</a:t>
                      </a:r>
                      <a:br>
                        <a:rPr lang="es-MX" sz="1000" u="none" strike="noStrike" dirty="0">
                          <a:effectLst/>
                        </a:rPr>
                      </a:br>
                      <a:r>
                        <a:rPr lang="es-MX" sz="1000" u="none" strike="noStrike" dirty="0">
                          <a:effectLst/>
                        </a:rPr>
                        <a:t>Invitados: </a:t>
                      </a:r>
                      <a:r>
                        <a:rPr lang="es-MX" sz="1000" u="none" strike="noStrike" dirty="0" err="1">
                          <a:effectLst/>
                        </a:rPr>
                        <a:t>Invima</a:t>
                      </a:r>
                      <a:r>
                        <a:rPr lang="es-MX" sz="1000" u="none" strike="noStrike" dirty="0">
                          <a:effectLst/>
                        </a:rPr>
                        <a:t>, </a:t>
                      </a:r>
                      <a:r>
                        <a:rPr lang="es-MX" sz="1000" u="none" strike="noStrike" dirty="0" err="1">
                          <a:effectLst/>
                        </a:rPr>
                        <a:t>Minsalud</a:t>
                      </a:r>
                      <a:r>
                        <a:rPr lang="es-MX" sz="1000" u="none" strike="noStrike" dirty="0">
                          <a:effectLst/>
                        </a:rPr>
                        <a:t>, Cancerología, INS, Liga contra el cáncer, Defensoría, </a:t>
                      </a:r>
                      <a:r>
                        <a:rPr lang="es-MX" sz="1000" u="none" strike="noStrike" dirty="0" err="1">
                          <a:effectLst/>
                        </a:rPr>
                        <a:t>Supersalud</a:t>
                      </a:r>
                      <a:r>
                        <a:rPr lang="es-MX" sz="1000" u="none" strike="noStrike" dirty="0">
                          <a:effectLst/>
                        </a:rPr>
                        <a:t>, Sociedades Científicas, Asociaciones de Pacientes, Representantes de academia, ACEMI, ACOPI. </a:t>
                      </a: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81387321"/>
                  </a:ext>
                </a:extLst>
              </a:tr>
              <a:tr h="657225">
                <a:tc>
                  <a:txBody>
                    <a:bodyPr/>
                    <a:lstStyle/>
                    <a:p>
                      <a:pPr algn="ctr" fontAlgn="ctr"/>
                      <a:r>
                        <a:rPr lang="es-CO" sz="1000" u="none" strike="noStrike">
                          <a:effectLst/>
                        </a:rPr>
                        <a:t>023</a:t>
                      </a:r>
                      <a:br>
                        <a:rPr lang="es-CO" sz="1000" u="none" strike="noStrike">
                          <a:effectLst/>
                        </a:rPr>
                      </a:br>
                      <a:r>
                        <a:rPr lang="es-CO" sz="1000" u="none" strike="noStrike">
                          <a:effectLst/>
                        </a:rPr>
                        <a:t>(Nov. 14-23)</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a:effectLst/>
                        </a:rPr>
                        <a:t>HH. RR. Leider Alexandra Vásquez Ochoa, Victor Manuel Salcedo Guerrero, Juan Camilo Londoño Barrera.</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Audiencia Pública: Proyecto de ley No. 232 de 2023 Cámara - 003 de 2022 Senado - Acumulado 182 de 2022 Senado.</a:t>
                      </a:r>
                      <a:br>
                        <a:rPr lang="es-CO" sz="1000" u="none" strike="noStrike" dirty="0">
                          <a:effectLst/>
                        </a:rPr>
                      </a:br>
                      <a:r>
                        <a:rPr lang="es-CO" sz="1000" u="none" strike="noStrike" dirty="0">
                          <a:effectLst/>
                        </a:rPr>
                        <a:t>Invitados: </a:t>
                      </a:r>
                      <a:r>
                        <a:rPr lang="es-CO" sz="1000" u="none" strike="noStrike" dirty="0" err="1">
                          <a:effectLst/>
                        </a:rPr>
                        <a:t>Mindeporte</a:t>
                      </a: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842162275"/>
                  </a:ext>
                </a:extLst>
              </a:tr>
            </a:tbl>
          </a:graphicData>
        </a:graphic>
      </p:graphicFrame>
    </p:spTree>
    <p:extLst>
      <p:ext uri="{BB962C8B-B14F-4D97-AF65-F5344CB8AC3E}">
        <p14:creationId xmlns:p14="http://schemas.microsoft.com/office/powerpoint/2010/main" val="186995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3236773" y="1390470"/>
            <a:ext cx="6094428" cy="9233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err="1"/>
              <a:t>Proposiciones</a:t>
            </a:r>
            <a:r>
              <a:rPr lang="en-US" sz="1800" b="1" i="0" u="none" strike="noStrike" kern="1200" spc="0" baseline="0" dirty="0"/>
              <a:t> </a:t>
            </a:r>
            <a:r>
              <a:rPr lang="en-US" sz="1800" b="1" i="0" u="none" strike="noStrike" kern="1200" spc="0" baseline="0" dirty="0" smtClean="0"/>
              <a:t>de </a:t>
            </a:r>
            <a:r>
              <a:rPr lang="en-US" sz="1800" b="1" i="0" u="none" strike="noStrike" kern="1200" spc="0" baseline="0" dirty="0" err="1" smtClean="0"/>
              <a:t>Audiencia</a:t>
            </a:r>
            <a:r>
              <a:rPr lang="en-US" sz="1800" b="1" i="0" u="none" strike="noStrike" kern="1200" spc="0" baseline="0" dirty="0" smtClean="0"/>
              <a:t> </a:t>
            </a:r>
            <a:r>
              <a:rPr lang="en-US" sz="1800" b="1" i="0" u="none" strike="noStrike" kern="1200" spc="0" baseline="0" dirty="0" err="1" smtClean="0"/>
              <a:t>Pública</a:t>
            </a:r>
            <a:r>
              <a:rPr lang="en-US" sz="1800" b="1" i="0" u="none" strike="noStrike" kern="1200" spc="0" baseline="0" dirty="0" smtClean="0"/>
              <a:t> </a:t>
            </a:r>
            <a:r>
              <a:rPr lang="en-US" sz="1800" b="1" i="0" u="none" strike="noStrike" kern="1200" spc="0" baseline="0" dirty="0" err="1" smtClean="0"/>
              <a:t>aprobadas</a:t>
            </a:r>
            <a:endParaRPr lang="en-US" sz="1800" b="1" i="0" u="none" strike="noStrike" kern="1200" spc="0" baseline="0" dirty="0" smtClean="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smtClean="0"/>
              <a:t> </a:t>
            </a:r>
            <a:r>
              <a:rPr lang="en-US" sz="1800" b="1" i="0" u="none" strike="noStrike" kern="1200" spc="0" baseline="0" dirty="0" err="1"/>
              <a:t>Comisión</a:t>
            </a:r>
            <a:r>
              <a:rPr lang="en-US" sz="1800" b="1" i="0" u="none" strike="noStrike" kern="1200" spc="0" baseline="0" dirty="0"/>
              <a:t> </a:t>
            </a:r>
            <a:r>
              <a:rPr lang="en-US" sz="1800" b="1" i="0" u="none" strike="noStrike" kern="1200" spc="0" baseline="0" dirty="0" err="1"/>
              <a:t>Séptima</a:t>
            </a:r>
            <a:r>
              <a:rPr lang="en-US" sz="1800" b="1" i="0" u="none" strike="noStrike" kern="1200" spc="0" baseline="0" dirty="0"/>
              <a:t> Cámara de </a:t>
            </a:r>
            <a:r>
              <a:rPr lang="en-US" sz="1800" b="1" i="0" u="none" strike="noStrike" kern="1200" spc="0" baseline="0" dirty="0" err="1"/>
              <a:t>Representantes</a:t>
            </a:r>
            <a:endParaRPr lang="en-US" sz="18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800" b="1" i="0" u="none" strike="noStrike" kern="1200" spc="0" baseline="0" dirty="0"/>
              <a:t>2023-2024</a:t>
            </a:r>
          </a:p>
        </p:txBody>
      </p:sp>
      <p:sp>
        <p:nvSpPr>
          <p:cNvPr id="4" name="CuadroTexto 3">
            <a:extLst>
              <a:ext uri="{FF2B5EF4-FFF2-40B4-BE49-F238E27FC236}">
                <a16:creationId xmlns:a16="http://schemas.microsoft.com/office/drawing/2014/main" id="{469E5053-34A0-7D3D-7E2D-43951B95DE26}"/>
              </a:ext>
            </a:extLst>
          </p:cNvPr>
          <p:cNvSpPr txBox="1"/>
          <p:nvPr/>
        </p:nvSpPr>
        <p:spPr>
          <a:xfrm>
            <a:off x="2858980" y="5712417"/>
            <a:ext cx="10220912" cy="276999"/>
          </a:xfrm>
          <a:prstGeom prst="rect">
            <a:avLst/>
          </a:prstGeom>
          <a:noFill/>
        </p:spPr>
        <p:txBody>
          <a:bodyPr wrap="square" rtlCol="0">
            <a:spAutoFit/>
          </a:bodyPr>
          <a:lstStyle/>
          <a:p>
            <a:r>
              <a:rPr lang="es-CO" sz="1200" dirty="0"/>
              <a:t>Fuente: Archivo </a:t>
            </a:r>
            <a:r>
              <a:rPr lang="es-CO" sz="1200" dirty="0" smtClean="0"/>
              <a:t>de </a:t>
            </a:r>
            <a:r>
              <a:rPr lang="es-CO" sz="1200" dirty="0"/>
              <a:t>la Secretaría de la Comisión Séptima de la Cámara de Representantes (Junio 24 de 2024).</a:t>
            </a:r>
          </a:p>
        </p:txBody>
      </p:sp>
      <p:graphicFrame>
        <p:nvGraphicFramePr>
          <p:cNvPr id="2" name="Tabla 1"/>
          <p:cNvGraphicFramePr>
            <a:graphicFrameLocks noGrp="1"/>
          </p:cNvGraphicFramePr>
          <p:nvPr>
            <p:extLst>
              <p:ext uri="{D42A27DB-BD31-4B8C-83A1-F6EECF244321}">
                <p14:modId xmlns:p14="http://schemas.microsoft.com/office/powerpoint/2010/main" val="2104515361"/>
              </p:ext>
            </p:extLst>
          </p:nvPr>
        </p:nvGraphicFramePr>
        <p:xfrm>
          <a:off x="2930001" y="2351997"/>
          <a:ext cx="6995234" cy="3360420"/>
        </p:xfrm>
        <a:graphic>
          <a:graphicData uri="http://schemas.openxmlformats.org/drawingml/2006/table">
            <a:tbl>
              <a:tblPr>
                <a:tableStyleId>{5C22544A-7EE6-4342-B048-85BDC9FD1C3A}</a:tableStyleId>
              </a:tblPr>
              <a:tblGrid>
                <a:gridCol w="1752258">
                  <a:extLst>
                    <a:ext uri="{9D8B030D-6E8A-4147-A177-3AD203B41FA5}">
                      <a16:colId xmlns:a16="http://schemas.microsoft.com/office/drawing/2014/main" val="3568580812"/>
                    </a:ext>
                  </a:extLst>
                </a:gridCol>
                <a:gridCol w="2442123">
                  <a:extLst>
                    <a:ext uri="{9D8B030D-6E8A-4147-A177-3AD203B41FA5}">
                      <a16:colId xmlns:a16="http://schemas.microsoft.com/office/drawing/2014/main" val="1603150242"/>
                    </a:ext>
                  </a:extLst>
                </a:gridCol>
                <a:gridCol w="2800853">
                  <a:extLst>
                    <a:ext uri="{9D8B030D-6E8A-4147-A177-3AD203B41FA5}">
                      <a16:colId xmlns:a16="http://schemas.microsoft.com/office/drawing/2014/main" val="1273033048"/>
                    </a:ext>
                  </a:extLst>
                </a:gridCol>
              </a:tblGrid>
              <a:tr h="255788">
                <a:tc>
                  <a:txBody>
                    <a:bodyPr/>
                    <a:lstStyle/>
                    <a:p>
                      <a:pPr algn="ctr" fontAlgn="ctr"/>
                      <a:r>
                        <a:rPr lang="es-CO" sz="1400" u="none" strike="noStrike" dirty="0">
                          <a:effectLst/>
                        </a:rPr>
                        <a:t>Proposición</a:t>
                      </a:r>
                      <a:br>
                        <a:rPr lang="es-CO" sz="1400" u="none" strike="noStrike" dirty="0">
                          <a:effectLst/>
                        </a:rPr>
                      </a:br>
                      <a:r>
                        <a:rPr lang="es-CO" sz="1400" u="none" strike="noStrike" dirty="0">
                          <a:effectLst/>
                        </a:rPr>
                        <a:t> No. / Fecha</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err="1">
                          <a:effectLst/>
                        </a:rPr>
                        <a:t>Citantes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tc>
                  <a:txBody>
                    <a:bodyPr/>
                    <a:lstStyle/>
                    <a:p>
                      <a:pPr algn="ctr" fontAlgn="ctr"/>
                      <a:r>
                        <a:rPr lang="es-CO" sz="1400" u="none" strike="noStrike" dirty="0">
                          <a:effectLst/>
                        </a:rPr>
                        <a:t>Tema / Citados  / Invitados</a:t>
                      </a:r>
                      <a:endParaRPr lang="es-CO" sz="1400" b="1" i="0" u="none" strike="noStrike" dirty="0">
                        <a:solidFill>
                          <a:srgbClr val="000000"/>
                        </a:solidFill>
                        <a:effectLst/>
                        <a:latin typeface="Arial" panose="020B0604020202020204" pitchFamily="34" charset="0"/>
                      </a:endParaRPr>
                    </a:p>
                  </a:txBody>
                  <a:tcPr marL="9525" marR="9525" marT="9525" marB="0" anchor="ctr">
                    <a:solidFill>
                      <a:schemeClr val="accent4"/>
                    </a:solidFill>
                  </a:tcPr>
                </a:tc>
                <a:extLst>
                  <a:ext uri="{0D108BD9-81ED-4DB2-BD59-A6C34878D82A}">
                    <a16:rowId xmlns:a16="http://schemas.microsoft.com/office/drawing/2014/main" val="102771439"/>
                  </a:ext>
                </a:extLst>
              </a:tr>
              <a:tr h="1729315">
                <a:tc>
                  <a:txBody>
                    <a:bodyPr/>
                    <a:lstStyle/>
                    <a:p>
                      <a:pPr algn="ctr" fontAlgn="ctr"/>
                      <a:r>
                        <a:rPr lang="es-CO" sz="1000" u="none" strike="noStrike" dirty="0">
                          <a:effectLst/>
                        </a:rPr>
                        <a:t>024</a:t>
                      </a:r>
                      <a:br>
                        <a:rPr lang="es-CO" sz="1000" u="none" strike="noStrike" dirty="0">
                          <a:effectLst/>
                        </a:rPr>
                      </a:br>
                      <a:r>
                        <a:rPr lang="es-CO" sz="1000" u="none" strike="noStrike" dirty="0">
                          <a:effectLst/>
                        </a:rPr>
                        <a:t>(Nov. 14-23)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HH. RR. Juan Camilo Londoño Barrera, </a:t>
                      </a:r>
                      <a:r>
                        <a:rPr lang="es-CO" sz="1000" u="none" strike="noStrike" dirty="0" err="1">
                          <a:effectLst/>
                        </a:rPr>
                        <a:t>Leider</a:t>
                      </a:r>
                      <a:r>
                        <a:rPr lang="es-CO" sz="1000" u="none" strike="noStrike" dirty="0">
                          <a:effectLst/>
                        </a:rPr>
                        <a:t> Alexandra Vásquez Ochoa, Víctor Manuel Salcedo Guerrero y las HH. SS. Angélica Lozano Correa, Olga Lucía Velásquez Nieto, Norma Hurtado Sánchez. </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Audiencia Pública: Proyecto de ley No. 232 de 2023 Cámara - 003 de 2022 Senado - Acumulado con el </a:t>
                      </a:r>
                      <a:r>
                        <a:rPr lang="es-CO" sz="1000" u="none" strike="noStrike" dirty="0" smtClean="0">
                          <a:effectLst/>
                        </a:rPr>
                        <a:t>P.L. </a:t>
                      </a:r>
                      <a:r>
                        <a:rPr lang="es-CO" sz="1000" u="none" strike="noStrike" dirty="0">
                          <a:effectLst/>
                        </a:rPr>
                        <a:t>182 de 2022 Senado.</a:t>
                      </a:r>
                      <a:br>
                        <a:rPr lang="es-CO" sz="1000" u="none" strike="noStrike" dirty="0">
                          <a:effectLst/>
                        </a:rPr>
                      </a:br>
                      <a:r>
                        <a:rPr lang="es-CO" sz="1000" u="none" strike="noStrike" dirty="0">
                          <a:effectLst/>
                        </a:rPr>
                        <a:t>Invitados: </a:t>
                      </a:r>
                      <a:r>
                        <a:rPr lang="es-CO" sz="1000" u="none" strike="noStrike" dirty="0" err="1">
                          <a:effectLst/>
                        </a:rPr>
                        <a:t>Mindeporte</a:t>
                      </a:r>
                      <a:r>
                        <a:rPr lang="es-CO" sz="1000" u="none" strike="noStrike" dirty="0">
                          <a:effectLst/>
                        </a:rPr>
                        <a:t>, </a:t>
                      </a:r>
                      <a:r>
                        <a:rPr lang="es-CO" sz="1000" u="none" strike="noStrike" dirty="0" err="1">
                          <a:effectLst/>
                        </a:rPr>
                        <a:t>Minsalud</a:t>
                      </a:r>
                      <a:r>
                        <a:rPr lang="es-CO" sz="1000" u="none" strike="noStrike" dirty="0">
                          <a:effectLst/>
                        </a:rPr>
                        <a:t>, </a:t>
                      </a:r>
                      <a:r>
                        <a:rPr lang="es-CO" sz="1000" u="none" strike="noStrike" dirty="0" err="1">
                          <a:effectLst/>
                        </a:rPr>
                        <a:t>Mineducación</a:t>
                      </a:r>
                      <a:r>
                        <a:rPr lang="es-CO" sz="1000" u="none" strike="noStrike" dirty="0">
                          <a:effectLst/>
                        </a:rPr>
                        <a:t>, </a:t>
                      </a:r>
                      <a:r>
                        <a:rPr lang="es-CO" sz="1000" u="none" strike="noStrike" dirty="0" err="1">
                          <a:effectLst/>
                        </a:rPr>
                        <a:t>Minhacienda</a:t>
                      </a:r>
                      <a:r>
                        <a:rPr lang="es-CO" sz="1000" u="none" strike="noStrike" dirty="0">
                          <a:effectLst/>
                        </a:rPr>
                        <a:t>, Directora IDRD, Sec. Distrital de Educación, </a:t>
                      </a:r>
                      <a:r>
                        <a:rPr lang="es-CO" sz="1000" u="none" strike="noStrike" dirty="0" err="1">
                          <a:effectLst/>
                        </a:rPr>
                        <a:t>Indeportes</a:t>
                      </a:r>
                      <a:r>
                        <a:rPr lang="es-CO" sz="1000" u="none" strike="noStrike" dirty="0">
                          <a:effectLst/>
                        </a:rPr>
                        <a:t> Cundinamarca, INDER Medellín, </a:t>
                      </a:r>
                      <a:r>
                        <a:rPr lang="es-CO" sz="1000" u="none" strike="noStrike" dirty="0" err="1">
                          <a:effectLst/>
                        </a:rPr>
                        <a:t>Indeportes</a:t>
                      </a:r>
                      <a:r>
                        <a:rPr lang="es-CO" sz="1000" u="none" strike="noStrike" dirty="0">
                          <a:effectLst/>
                        </a:rPr>
                        <a:t> Antioquia, </a:t>
                      </a:r>
                      <a:r>
                        <a:rPr lang="es-CO" sz="1000" u="none" strike="noStrike" dirty="0" err="1">
                          <a:effectLst/>
                        </a:rPr>
                        <a:t>Indervalle</a:t>
                      </a:r>
                      <a:r>
                        <a:rPr lang="es-CO" sz="1000" u="none" strike="noStrike" dirty="0">
                          <a:effectLst/>
                        </a:rPr>
                        <a:t>, </a:t>
                      </a:r>
                      <a:r>
                        <a:rPr lang="es-CO" sz="1000" u="none" strike="noStrike" dirty="0" err="1">
                          <a:effectLst/>
                        </a:rPr>
                        <a:t>Inderatlántico</a:t>
                      </a:r>
                      <a:r>
                        <a:rPr lang="es-CO" sz="1000" u="none" strike="noStrike" dirty="0">
                          <a:effectLst/>
                        </a:rPr>
                        <a:t>, Defensor Delegado para el Deporte, Presidente COC, Presidente Comité Paralímpico, Director Juegos Nacionales y </a:t>
                      </a:r>
                      <a:r>
                        <a:rPr lang="es-CO" sz="1000" u="none" strike="noStrike" dirty="0" err="1">
                          <a:effectLst/>
                        </a:rPr>
                        <a:t>Paranacionales</a:t>
                      </a:r>
                      <a:r>
                        <a:rPr lang="es-CO" sz="1000" u="none" strike="noStrike" dirty="0">
                          <a:effectLst/>
                        </a:rPr>
                        <a:t> 2023, Presidente </a:t>
                      </a:r>
                      <a:r>
                        <a:rPr lang="es-CO" sz="1000" u="none" strike="noStrike" dirty="0" err="1">
                          <a:effectLst/>
                        </a:rPr>
                        <a:t>Fedeciclismo</a:t>
                      </a:r>
                      <a:r>
                        <a:rPr lang="es-CO" sz="1000" u="none" strike="noStrike" dirty="0">
                          <a:effectLst/>
                        </a:rPr>
                        <a:t>. Presidente </a:t>
                      </a:r>
                      <a:r>
                        <a:rPr lang="es-CO" sz="1000" u="none" strike="noStrike" dirty="0" err="1">
                          <a:effectLst/>
                        </a:rPr>
                        <a:t>Fedefutbol</a:t>
                      </a:r>
                      <a:r>
                        <a:rPr lang="es-CO" sz="1000" u="none" strike="noStrike" dirty="0">
                          <a:effectLst/>
                        </a:rPr>
                        <a:t>, Presidente </a:t>
                      </a:r>
                      <a:r>
                        <a:rPr lang="es-CO" sz="1000" u="none" strike="noStrike" dirty="0" err="1">
                          <a:effectLst/>
                        </a:rPr>
                        <a:t>Fedeatletismo</a:t>
                      </a:r>
                      <a:r>
                        <a:rPr lang="es-CO" sz="1000" u="none" strike="noStrike" dirty="0">
                          <a:effectLst/>
                        </a:rPr>
                        <a:t>, ASCUN Deportes, Atletas profesionales. </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141203249"/>
                  </a:ext>
                </a:extLst>
              </a:tr>
              <a:tr h="461151">
                <a:tc>
                  <a:txBody>
                    <a:bodyPr/>
                    <a:lstStyle/>
                    <a:p>
                      <a:pPr algn="ctr" fontAlgn="ctr"/>
                      <a:r>
                        <a:rPr lang="es-CO" sz="1000" u="none" strike="noStrike">
                          <a:effectLst/>
                        </a:rPr>
                        <a:t>027</a:t>
                      </a:r>
                      <a:br>
                        <a:rPr lang="es-CO" sz="1000" u="none" strike="noStrike">
                          <a:effectLst/>
                        </a:rPr>
                      </a:br>
                      <a:r>
                        <a:rPr lang="es-CO" sz="1000" u="none" strike="noStrike">
                          <a:effectLst/>
                        </a:rPr>
                        <a:t>(Nov. 29-23)</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dirty="0">
                          <a:effectLst/>
                        </a:rPr>
                        <a:t>HH. RR. Hugo A. Archila Suarez, Juan Carlos Vargas Soler, German Rogelio Rozo </a:t>
                      </a:r>
                      <a:r>
                        <a:rPr lang="es-CO" sz="1000" u="none" strike="noStrike" dirty="0" err="1">
                          <a:effectLst/>
                        </a:rPr>
                        <a:t>Anis</a:t>
                      </a:r>
                      <a:r>
                        <a:rPr lang="es-CO" sz="1000" u="none" strike="noStrike" dirty="0">
                          <a:effectLst/>
                        </a:rPr>
                        <a:t>, Juan Camilo Londoño Barrera y otros.</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Proyecto de ley No. 070 de 2023 - Acumulado 114 de 2023.</a:t>
                      </a:r>
                      <a:br>
                        <a:rPr lang="es-MX" sz="1000" u="none" strike="noStrike" dirty="0">
                          <a:effectLst/>
                        </a:rPr>
                      </a:br>
                      <a:r>
                        <a:rPr lang="es-MX" sz="1000" u="none" strike="noStrike" dirty="0">
                          <a:effectLst/>
                        </a:rPr>
                        <a:t>Invitados: Participación ciudadana. </a:t>
                      </a: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039681023"/>
                  </a:ext>
                </a:extLst>
              </a:tr>
              <a:tr h="352645">
                <a:tc>
                  <a:txBody>
                    <a:bodyPr/>
                    <a:lstStyle/>
                    <a:p>
                      <a:pPr algn="ctr" fontAlgn="ctr"/>
                      <a:r>
                        <a:rPr lang="es-CO" sz="1000" u="none" strike="noStrike" dirty="0">
                          <a:effectLst/>
                        </a:rPr>
                        <a:t>028</a:t>
                      </a:r>
                      <a:br>
                        <a:rPr lang="es-CO" sz="1000" u="none" strike="noStrike" dirty="0">
                          <a:effectLst/>
                        </a:rPr>
                      </a:br>
                      <a:r>
                        <a:rPr lang="es-CO" sz="1000" u="none" strike="noStrike" dirty="0">
                          <a:effectLst/>
                        </a:rPr>
                        <a:t>(Nov. 29-23)</a:t>
                      </a:r>
                      <a:endParaRPr lang="es-CO"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CO" sz="1000" u="none" strike="noStrike">
                          <a:effectLst/>
                        </a:rPr>
                        <a:t>H. R. German José Gómez López.</a:t>
                      </a:r>
                      <a:endParaRPr lang="es-CO" sz="1000" b="0" i="0" u="none" strike="noStrike">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MX" sz="1000" u="none" strike="noStrike" dirty="0">
                          <a:effectLst/>
                        </a:rPr>
                        <a:t>Audiencia Pública: Violencia contra la mujer y mujer </a:t>
                      </a:r>
                      <a:r>
                        <a:rPr lang="es-MX" sz="1000" u="none" strike="noStrike" dirty="0" err="1">
                          <a:effectLst/>
                        </a:rPr>
                        <a:t>transgenero</a:t>
                      </a:r>
                      <a:r>
                        <a:rPr lang="es-MX" sz="1000" u="none" strike="noStrike" dirty="0">
                          <a:effectLst/>
                        </a:rPr>
                        <a:t>.</a:t>
                      </a:r>
                      <a:br>
                        <a:rPr lang="es-MX" sz="1000" u="none" strike="noStrike" dirty="0">
                          <a:effectLst/>
                        </a:rPr>
                      </a:br>
                      <a:endParaRPr lang="es-MX" sz="1000" b="0" i="0" u="none" strike="noStrike" dirty="0">
                        <a:solidFill>
                          <a:srgbClr val="000000"/>
                        </a:solidFill>
                        <a:effectLst/>
                        <a:latin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619151034"/>
                  </a:ext>
                </a:extLst>
              </a:tr>
            </a:tbl>
          </a:graphicData>
        </a:graphic>
      </p:graphicFrame>
    </p:spTree>
    <p:extLst>
      <p:ext uri="{BB962C8B-B14F-4D97-AF65-F5344CB8AC3E}">
        <p14:creationId xmlns:p14="http://schemas.microsoft.com/office/powerpoint/2010/main" val="411434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7D1EFB2-B9A9-4973-2BDB-59F6FA26907C}"/>
              </a:ext>
            </a:extLst>
          </p:cNvPr>
          <p:cNvSpPr txBox="1"/>
          <p:nvPr/>
        </p:nvSpPr>
        <p:spPr>
          <a:xfrm>
            <a:off x="2859153" y="1242912"/>
            <a:ext cx="6094428" cy="969496"/>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900" b="1" dirty="0" err="1">
                <a:solidFill>
                  <a:prstClr val="black">
                    <a:lumMod val="65000"/>
                    <a:lumOff val="35000"/>
                  </a:prstClr>
                </a:solidFill>
              </a:rPr>
              <a:t>Audiencia</a:t>
            </a:r>
            <a:r>
              <a:rPr lang="en-US" sz="1900" b="1" dirty="0">
                <a:solidFill>
                  <a:prstClr val="black">
                    <a:lumMod val="65000"/>
                    <a:lumOff val="35000"/>
                  </a:prstClr>
                </a:solidFill>
              </a:rPr>
              <a:t> </a:t>
            </a:r>
            <a:r>
              <a:rPr lang="en-US" sz="1900" b="1" dirty="0" err="1">
                <a:solidFill>
                  <a:prstClr val="black">
                    <a:lumMod val="65000"/>
                    <a:lumOff val="35000"/>
                  </a:prstClr>
                </a:solidFill>
              </a:rPr>
              <a:t>Pública</a:t>
            </a:r>
            <a:r>
              <a:rPr lang="en-US" sz="1900" b="1" dirty="0">
                <a:solidFill>
                  <a:prstClr val="black">
                    <a:lumMod val="65000"/>
                    <a:lumOff val="35000"/>
                  </a:prstClr>
                </a:solidFill>
              </a:rPr>
              <a:t> </a:t>
            </a:r>
            <a:r>
              <a:rPr lang="en-US" sz="1900" b="1" dirty="0" err="1">
                <a:solidFill>
                  <a:prstClr val="black">
                    <a:lumMod val="65000"/>
                    <a:lumOff val="35000"/>
                  </a:prstClr>
                </a:solidFill>
              </a:rPr>
              <a:t>realizada</a:t>
            </a:r>
            <a:r>
              <a:rPr lang="en-US" sz="1900" b="1" dirty="0">
                <a:solidFill>
                  <a:prstClr val="black">
                    <a:lumMod val="65000"/>
                    <a:lumOff val="35000"/>
                  </a:prstClr>
                </a:solidFill>
              </a:rPr>
              <a:t> - </a:t>
            </a:r>
            <a:r>
              <a:rPr lang="en-US" sz="1900" b="1" i="0" u="none" strike="noStrike" kern="1200" spc="0" baseline="0" dirty="0" err="1"/>
              <a:t>Comisión</a:t>
            </a:r>
            <a:r>
              <a:rPr lang="en-US" sz="1900" b="1" i="0" u="none" strike="noStrike" kern="1200" spc="0" baseline="0" dirty="0"/>
              <a:t> </a:t>
            </a:r>
            <a:r>
              <a:rPr lang="en-US" sz="1900" b="1" i="0" u="none" strike="noStrike" kern="1200" spc="0" baseline="0" dirty="0" err="1"/>
              <a:t>Séptima</a:t>
            </a:r>
            <a:r>
              <a:rPr lang="en-US" sz="1900" b="1" i="0" u="none" strike="noStrike" kern="1200" spc="0" baseline="0" dirty="0"/>
              <a:t> Cámara de </a:t>
            </a:r>
            <a:r>
              <a:rPr lang="en-US" sz="1900" b="1" i="0" u="none" strike="noStrike" kern="1200" spc="0" baseline="0" dirty="0" err="1"/>
              <a:t>Representantes</a:t>
            </a:r>
            <a:endParaRPr lang="en-US" sz="1900" b="1" i="0" u="none" strike="noStrike" kern="1200" spc="0" baseline="0" dirty="0"/>
          </a:p>
          <a:p>
            <a:pPr algn="ctr" rtl="0">
              <a:defRPr sz="1400" b="0" i="0" u="none" strike="noStrike" kern="1200" spc="0" baseline="0">
                <a:solidFill>
                  <a:prstClr val="black">
                    <a:lumMod val="65000"/>
                    <a:lumOff val="35000"/>
                  </a:prstClr>
                </a:solidFill>
                <a:latin typeface="+mn-lt"/>
                <a:ea typeface="+mn-ea"/>
                <a:cs typeface="+mn-cs"/>
              </a:defRPr>
            </a:pPr>
            <a:r>
              <a:rPr lang="en-US" sz="1900" b="1" i="0" u="none" strike="noStrike" kern="1200" spc="0" baseline="0" dirty="0"/>
              <a:t>2023-2024</a:t>
            </a:r>
          </a:p>
        </p:txBody>
      </p:sp>
      <p:pic>
        <p:nvPicPr>
          <p:cNvPr id="4" name="Imagen 3">
            <a:extLst>
              <a:ext uri="{FF2B5EF4-FFF2-40B4-BE49-F238E27FC236}">
                <a16:creationId xmlns:a16="http://schemas.microsoft.com/office/drawing/2014/main" id="{1344469F-B389-187A-20E5-2DF5FDB26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40" y="2355528"/>
            <a:ext cx="4387559" cy="3290670"/>
          </a:xfrm>
          <a:prstGeom prst="rect">
            <a:avLst/>
          </a:prstGeom>
        </p:spPr>
      </p:pic>
      <p:sp>
        <p:nvSpPr>
          <p:cNvPr id="5" name="CuadroTexto 4">
            <a:extLst>
              <a:ext uri="{FF2B5EF4-FFF2-40B4-BE49-F238E27FC236}">
                <a16:creationId xmlns:a16="http://schemas.microsoft.com/office/drawing/2014/main" id="{2496180C-437F-1113-47EB-734476963590}"/>
              </a:ext>
            </a:extLst>
          </p:cNvPr>
          <p:cNvSpPr txBox="1"/>
          <p:nvPr/>
        </p:nvSpPr>
        <p:spPr>
          <a:xfrm>
            <a:off x="5973452" y="2498063"/>
            <a:ext cx="4683563" cy="3785652"/>
          </a:xfrm>
          <a:prstGeom prst="rect">
            <a:avLst/>
          </a:prstGeom>
          <a:noFill/>
        </p:spPr>
        <p:txBody>
          <a:bodyPr wrap="square" rtlCol="0">
            <a:spAutoFit/>
          </a:bodyPr>
          <a:lstStyle/>
          <a:p>
            <a:pPr algn="just"/>
            <a:r>
              <a:rPr lang="es-CO" sz="1600" dirty="0" smtClean="0"/>
              <a:t>Fecha de realización: 14 </a:t>
            </a:r>
            <a:r>
              <a:rPr lang="es-CO" sz="1600" dirty="0"/>
              <a:t>de Mayo de 2024 </a:t>
            </a:r>
            <a:endParaRPr lang="es-CO" sz="1600" dirty="0" smtClean="0"/>
          </a:p>
          <a:p>
            <a:pPr algn="just"/>
            <a:endParaRPr lang="es-CO" sz="1600" dirty="0"/>
          </a:p>
          <a:p>
            <a:pPr algn="just"/>
            <a:r>
              <a:rPr lang="es-CO" sz="1600" dirty="0" smtClean="0"/>
              <a:t>Tema: Reforma </a:t>
            </a:r>
            <a:r>
              <a:rPr lang="es-CO" sz="1600" dirty="0"/>
              <a:t>Pensional.</a:t>
            </a:r>
          </a:p>
          <a:p>
            <a:pPr algn="just"/>
            <a:endParaRPr lang="es-CO" sz="1600" dirty="0"/>
          </a:p>
          <a:p>
            <a:pPr algn="just"/>
            <a:r>
              <a:rPr lang="es-CO" sz="1600" dirty="0"/>
              <a:t>Invitados: </a:t>
            </a:r>
          </a:p>
          <a:p>
            <a:pPr marL="285750" indent="-285750" algn="just">
              <a:buFont typeface="Arial" panose="020B0604020202020204" pitchFamily="34" charset="0"/>
              <a:buChar char="•"/>
            </a:pPr>
            <a:r>
              <a:rPr lang="es-CO" sz="1600" dirty="0"/>
              <a:t>Jaime </a:t>
            </a:r>
            <a:r>
              <a:rPr lang="es-CO" sz="1600" dirty="0" err="1"/>
              <a:t>Dussan</a:t>
            </a:r>
            <a:r>
              <a:rPr lang="es-CO" sz="1600" dirty="0"/>
              <a:t> -  Presidente de Colpensiones</a:t>
            </a:r>
          </a:p>
          <a:p>
            <a:pPr marL="285750" indent="-285750" algn="just">
              <a:buFont typeface="Arial" panose="020B0604020202020204" pitchFamily="34" charset="0"/>
              <a:buChar char="•"/>
            </a:pPr>
            <a:r>
              <a:rPr lang="es-CO" sz="1600" dirty="0"/>
              <a:t>Santiago Montenegro – Presidente de Asofondos</a:t>
            </a:r>
          </a:p>
          <a:p>
            <a:pPr marL="285750" indent="-285750" algn="just">
              <a:buFont typeface="Arial" panose="020B0604020202020204" pitchFamily="34" charset="0"/>
              <a:buChar char="•"/>
            </a:pPr>
            <a:r>
              <a:rPr lang="es-CO" sz="1600" dirty="0"/>
              <a:t>Gloria Inés Ramírez – Ministra de Trabajo</a:t>
            </a:r>
          </a:p>
          <a:p>
            <a:pPr marL="285750" indent="-285750" algn="just">
              <a:buFont typeface="Arial" panose="020B0604020202020204" pitchFamily="34" charset="0"/>
              <a:buChar char="•"/>
            </a:pPr>
            <a:r>
              <a:rPr lang="es-CO" sz="1600" dirty="0"/>
              <a:t>Director de Política Macroeconómica – Ministerio de </a:t>
            </a:r>
            <a:r>
              <a:rPr lang="es-CO" sz="1600" dirty="0" smtClean="0"/>
              <a:t>Hacienda.</a:t>
            </a:r>
            <a:endParaRPr lang="es-CO" sz="1600" dirty="0"/>
          </a:p>
          <a:p>
            <a:pPr algn="just"/>
            <a:endParaRPr lang="es-CO" sz="1600" dirty="0"/>
          </a:p>
          <a:p>
            <a:pPr algn="just"/>
            <a:r>
              <a:rPr lang="es-CO" sz="1600" dirty="0"/>
              <a:t>Lugar: Salón Luis Carlos Galán – Congreso de la República.</a:t>
            </a:r>
          </a:p>
          <a:p>
            <a:pPr algn="just"/>
            <a:endParaRPr lang="es-CO" sz="1600" dirty="0"/>
          </a:p>
          <a:p>
            <a:pPr algn="just"/>
            <a:endParaRPr lang="es-CO" sz="1600" dirty="0"/>
          </a:p>
        </p:txBody>
      </p:sp>
      <p:sp>
        <p:nvSpPr>
          <p:cNvPr id="7" name="CuadroTexto 6">
            <a:extLst>
              <a:ext uri="{FF2B5EF4-FFF2-40B4-BE49-F238E27FC236}">
                <a16:creationId xmlns:a16="http://schemas.microsoft.com/office/drawing/2014/main" id="{0E4BC8C6-4A84-6F94-E0D1-50484240ACED}"/>
              </a:ext>
            </a:extLst>
          </p:cNvPr>
          <p:cNvSpPr txBox="1"/>
          <p:nvPr/>
        </p:nvSpPr>
        <p:spPr>
          <a:xfrm>
            <a:off x="1001599" y="5650818"/>
            <a:ext cx="4154864" cy="276999"/>
          </a:xfrm>
          <a:prstGeom prst="rect">
            <a:avLst/>
          </a:prstGeom>
          <a:noFill/>
        </p:spPr>
        <p:txBody>
          <a:bodyPr wrap="square">
            <a:spAutoFit/>
          </a:bodyPr>
          <a:lstStyle/>
          <a:p>
            <a:r>
              <a:rPr lang="es-CO" sz="1200" dirty="0"/>
              <a:t>Foto archivo Comisión Séptima - Cámara de Representantes</a:t>
            </a:r>
          </a:p>
        </p:txBody>
      </p:sp>
    </p:spTree>
    <p:extLst>
      <p:ext uri="{BB962C8B-B14F-4D97-AF65-F5344CB8AC3E}">
        <p14:creationId xmlns:p14="http://schemas.microsoft.com/office/powerpoint/2010/main" val="334853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56994" y="4899837"/>
            <a:ext cx="10450286" cy="1077218"/>
          </a:xfrm>
          <a:prstGeom prst="rect">
            <a:avLst/>
          </a:prstGeom>
          <a:noFill/>
        </p:spPr>
        <p:txBody>
          <a:bodyPr wrap="square" rtlCol="0">
            <a:spAutoFit/>
          </a:bodyPr>
          <a:lstStyle/>
          <a:p>
            <a:pPr algn="just"/>
            <a:r>
              <a:rPr lang="es-CO" sz="1600" dirty="0"/>
              <a:t>Los Honorables Representantes </a:t>
            </a:r>
            <a:r>
              <a:rPr lang="es-CO" sz="1600" dirty="0" smtClean="0"/>
              <a:t>(H.R.) María </a:t>
            </a:r>
            <a:r>
              <a:rPr lang="es-CO" sz="1600" dirty="0"/>
              <a:t>Fernanda Carrascal y Héctor David Chaparro fueron </a:t>
            </a:r>
            <a:r>
              <a:rPr lang="es-CO" sz="1600" b="1" dirty="0"/>
              <a:t>designados</a:t>
            </a:r>
            <a:r>
              <a:rPr lang="es-CO" sz="1600" dirty="0"/>
              <a:t> para coordinar 7 Proyectos cada uno, mientras que Jairo Humberto Cristo y Camilo Esteban Ávila, se designaron para coordinar 1 proyecto cada uno. Por su parte, los </a:t>
            </a:r>
            <a:r>
              <a:rPr lang="es-CO" sz="1600" dirty="0" smtClean="0"/>
              <a:t>H.R. </a:t>
            </a:r>
            <a:r>
              <a:rPr lang="es-CO" sz="1600" dirty="0"/>
              <a:t>Karen López, Germán José Gómez y Alfredo Mondragón, no fueron designados para coordinar proyectos durante la legislatura 2023-2024.</a:t>
            </a:r>
          </a:p>
        </p:txBody>
      </p:sp>
      <p:graphicFrame>
        <p:nvGraphicFramePr>
          <p:cNvPr id="2" name="Gráfico 1">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081619144"/>
              </p:ext>
            </p:extLst>
          </p:nvPr>
        </p:nvGraphicFramePr>
        <p:xfrm>
          <a:off x="1156994" y="1262850"/>
          <a:ext cx="10144425" cy="311394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469E5053-34A0-7D3D-7E2D-43951B95DE26}"/>
              </a:ext>
            </a:extLst>
          </p:cNvPr>
          <p:cNvSpPr txBox="1"/>
          <p:nvPr/>
        </p:nvSpPr>
        <p:spPr>
          <a:xfrm>
            <a:off x="1218613" y="4376792"/>
            <a:ext cx="10220912"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spTree>
    <p:extLst>
      <p:ext uri="{BB962C8B-B14F-4D97-AF65-F5344CB8AC3E}">
        <p14:creationId xmlns:p14="http://schemas.microsoft.com/office/powerpoint/2010/main" val="136583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56994" y="5088096"/>
            <a:ext cx="10450286" cy="1077218"/>
          </a:xfrm>
          <a:prstGeom prst="rect">
            <a:avLst/>
          </a:prstGeom>
          <a:noFill/>
        </p:spPr>
        <p:txBody>
          <a:bodyPr wrap="square" rtlCol="0">
            <a:spAutoFit/>
          </a:bodyPr>
          <a:lstStyle/>
          <a:p>
            <a:pPr algn="just"/>
            <a:r>
              <a:rPr lang="es-CO" sz="1600" dirty="0"/>
              <a:t>De los 44 Proyectos </a:t>
            </a:r>
            <a:r>
              <a:rPr lang="es-CO" sz="1600" dirty="0" smtClean="0"/>
              <a:t>de Ley debatidos </a:t>
            </a:r>
            <a:r>
              <a:rPr lang="es-CO" sz="1600" dirty="0"/>
              <a:t>en primer debate, los </a:t>
            </a:r>
            <a:r>
              <a:rPr lang="es-CO" sz="1600" dirty="0" smtClean="0"/>
              <a:t>H.R. </a:t>
            </a:r>
            <a:r>
              <a:rPr lang="es-CO" sz="1600" dirty="0"/>
              <a:t>Víctor Manuel Salcedo, </a:t>
            </a:r>
            <a:r>
              <a:rPr lang="es-CO" sz="1600" dirty="0" err="1"/>
              <a:t>Leider</a:t>
            </a:r>
            <a:r>
              <a:rPr lang="es-CO" sz="1600" dirty="0"/>
              <a:t> Alexandra Vásquez, Martha Lisbeth Alfonso, Héctor David Chaparro, German Rogelio Rozo, Gerardo Yepes, Juan Carlos Vargas y Betsy Judith Pérez, coordinaron cuatro proyectos cada uno. Por su parte, los H.R. Karen López, Germán José Gómez y Alfredo Mondragón, no coordinaron proyectos </a:t>
            </a:r>
            <a:r>
              <a:rPr lang="es-CO" sz="1600" dirty="0" smtClean="0"/>
              <a:t>debatidos durante </a:t>
            </a:r>
            <a:r>
              <a:rPr lang="es-CO" sz="1600" dirty="0"/>
              <a:t>la legislatura 2023-2024.</a:t>
            </a:r>
          </a:p>
        </p:txBody>
      </p:sp>
      <p:graphicFrame>
        <p:nvGraphicFramePr>
          <p:cNvPr id="2" name="Gráfico 1">
            <a:extLst>
              <a:ext uri="{FF2B5EF4-FFF2-40B4-BE49-F238E27FC236}">
                <a16:creationId xmlns:a16="http://schemas.microsoft.com/office/drawing/2014/main" id="{89180943-224E-7474-FEBF-227507A0E036}"/>
              </a:ext>
            </a:extLst>
          </p:cNvPr>
          <p:cNvGraphicFramePr>
            <a:graphicFrameLocks/>
          </p:cNvGraphicFramePr>
          <p:nvPr>
            <p:extLst>
              <p:ext uri="{D42A27DB-BD31-4B8C-83A1-F6EECF244321}">
                <p14:modId xmlns:p14="http://schemas.microsoft.com/office/powerpoint/2010/main" val="2655120627"/>
              </p:ext>
            </p:extLst>
          </p:nvPr>
        </p:nvGraphicFramePr>
        <p:xfrm>
          <a:off x="439270" y="1403199"/>
          <a:ext cx="11313459" cy="331223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24B4E278-10BF-C67E-3AF6-799456E8B23D}"/>
              </a:ext>
            </a:extLst>
          </p:cNvPr>
          <p:cNvSpPr txBox="1"/>
          <p:nvPr/>
        </p:nvSpPr>
        <p:spPr>
          <a:xfrm>
            <a:off x="2196352" y="4715435"/>
            <a:ext cx="7231733"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spTree>
    <p:extLst>
      <p:ext uri="{BB962C8B-B14F-4D97-AF65-F5344CB8AC3E}">
        <p14:creationId xmlns:p14="http://schemas.microsoft.com/office/powerpoint/2010/main" val="296952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a:graphicFrameLocks/>
          </p:cNvGraphicFramePr>
          <p:nvPr>
            <p:extLst>
              <p:ext uri="{D42A27DB-BD31-4B8C-83A1-F6EECF244321}">
                <p14:modId xmlns:p14="http://schemas.microsoft.com/office/powerpoint/2010/main" val="2374048220"/>
              </p:ext>
            </p:extLst>
          </p:nvPr>
        </p:nvGraphicFramePr>
        <p:xfrm>
          <a:off x="1156995" y="1007706"/>
          <a:ext cx="10069835" cy="356966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156994" y="5342173"/>
            <a:ext cx="10450286" cy="830997"/>
          </a:xfrm>
          <a:prstGeom prst="rect">
            <a:avLst/>
          </a:prstGeom>
          <a:noFill/>
        </p:spPr>
        <p:txBody>
          <a:bodyPr wrap="square" rtlCol="0">
            <a:spAutoFit/>
          </a:bodyPr>
          <a:lstStyle/>
          <a:p>
            <a:pPr algn="just"/>
            <a:r>
              <a:rPr lang="es-CO" sz="1600" dirty="0"/>
              <a:t>Los H.R. Juan Carlos Vargas (con 10 proyectos), Juan Camilo Londoño, Héctor Chaparro, Jairo Quevedo y Germán Gómez (cada uno con 9 proyectos) fueron los ponentes designados con la mayor cantidad de </a:t>
            </a:r>
            <a:r>
              <a:rPr lang="es-CO" sz="1600" dirty="0" smtClean="0"/>
              <a:t>proyectos debatidos. </a:t>
            </a:r>
            <a:r>
              <a:rPr lang="es-CO" sz="1600" dirty="0"/>
              <a:t>Por su parte, los </a:t>
            </a:r>
            <a:r>
              <a:rPr lang="es-CO" sz="1600" dirty="0" smtClean="0"/>
              <a:t>H.R. </a:t>
            </a:r>
            <a:r>
              <a:rPr lang="es-CO" sz="1600" dirty="0"/>
              <a:t>María Eugenia Lopera y </a:t>
            </a:r>
            <a:r>
              <a:rPr lang="es-CO" sz="1600" dirty="0" err="1"/>
              <a:t>Agmeth</a:t>
            </a:r>
            <a:r>
              <a:rPr lang="es-CO" sz="1600" dirty="0"/>
              <a:t> </a:t>
            </a:r>
            <a:r>
              <a:rPr lang="es-CO" sz="1600" dirty="0" err="1"/>
              <a:t>Escaf</a:t>
            </a:r>
            <a:r>
              <a:rPr lang="es-CO" sz="1600" dirty="0"/>
              <a:t> fueron designados como ponentes en un Proyecto </a:t>
            </a:r>
            <a:r>
              <a:rPr lang="es-CO" sz="1600" dirty="0" smtClean="0"/>
              <a:t>debatido cada </a:t>
            </a:r>
            <a:r>
              <a:rPr lang="es-CO" sz="1600" dirty="0"/>
              <a:t>uno.</a:t>
            </a:r>
          </a:p>
        </p:txBody>
      </p:sp>
      <p:graphicFrame>
        <p:nvGraphicFramePr>
          <p:cNvPr id="7" name="Gráfico 6">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372856015"/>
              </p:ext>
            </p:extLst>
          </p:nvPr>
        </p:nvGraphicFramePr>
        <p:xfrm>
          <a:off x="584720" y="1333500"/>
          <a:ext cx="10936720" cy="343844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5055A451-0822-5797-D145-CE193090012E}"/>
              </a:ext>
            </a:extLst>
          </p:cNvPr>
          <p:cNvSpPr txBox="1"/>
          <p:nvPr/>
        </p:nvSpPr>
        <p:spPr>
          <a:xfrm>
            <a:off x="698061" y="4903170"/>
            <a:ext cx="10760514"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 </a:t>
            </a:r>
          </a:p>
        </p:txBody>
      </p:sp>
    </p:spTree>
    <p:extLst>
      <p:ext uri="{BB962C8B-B14F-4D97-AF65-F5344CB8AC3E}">
        <p14:creationId xmlns:p14="http://schemas.microsoft.com/office/powerpoint/2010/main" val="129297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a:graphicFrameLocks/>
          </p:cNvGraphicFramePr>
          <p:nvPr/>
        </p:nvGraphicFramePr>
        <p:xfrm>
          <a:off x="1156995" y="1007706"/>
          <a:ext cx="10069835" cy="356966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776546" y="5342173"/>
            <a:ext cx="10830734" cy="1077218"/>
          </a:xfrm>
          <a:prstGeom prst="rect">
            <a:avLst/>
          </a:prstGeom>
          <a:noFill/>
        </p:spPr>
        <p:txBody>
          <a:bodyPr wrap="square" rtlCol="0">
            <a:spAutoFit/>
          </a:bodyPr>
          <a:lstStyle/>
          <a:p>
            <a:pPr algn="just"/>
            <a:r>
              <a:rPr lang="es-CO" sz="1600" dirty="0"/>
              <a:t>El H.R. Alexander Quevedo fue el ponente con mayor cantidad de </a:t>
            </a:r>
            <a:r>
              <a:rPr lang="es-CO" sz="1600" dirty="0" smtClean="0"/>
              <a:t>Proyectos debatidos </a:t>
            </a:r>
            <a:r>
              <a:rPr lang="es-CO" sz="1600" dirty="0"/>
              <a:t>(7), mientras que los H.R. Camilo Londoño, Héctor Chaparro, Felipe Corzo, Juan Vargas, Karen López y Germán Gómez, fueron ponentes de cinco proyectos </a:t>
            </a:r>
            <a:r>
              <a:rPr lang="es-CO" sz="1600" dirty="0" smtClean="0"/>
              <a:t>debatidos cada </a:t>
            </a:r>
            <a:r>
              <a:rPr lang="es-CO" sz="1600" dirty="0"/>
              <a:t>uno y los H.R. Martha Alfonso, María Fernanda Carrascal, Hugo Archila y </a:t>
            </a:r>
            <a:r>
              <a:rPr lang="es-CO" sz="1600" dirty="0" err="1"/>
              <a:t>Agmeth</a:t>
            </a:r>
            <a:r>
              <a:rPr lang="es-CO" sz="1600" dirty="0"/>
              <a:t> </a:t>
            </a:r>
            <a:r>
              <a:rPr lang="es-CO" sz="1600" dirty="0" err="1"/>
              <a:t>Scaf</a:t>
            </a:r>
            <a:r>
              <a:rPr lang="es-CO" sz="1600" dirty="0"/>
              <a:t>, ponentes de un (1) </a:t>
            </a:r>
            <a:r>
              <a:rPr lang="es-CO" sz="1600" dirty="0" smtClean="0"/>
              <a:t>Proyecto debatido.</a:t>
            </a:r>
            <a:endParaRPr lang="es-CO" sz="1600" dirty="0"/>
          </a:p>
        </p:txBody>
      </p:sp>
      <p:graphicFrame>
        <p:nvGraphicFramePr>
          <p:cNvPr id="4" name="Gráfico 3">
            <a:extLst>
              <a:ext uri="{FF2B5EF4-FFF2-40B4-BE49-F238E27FC236}">
                <a16:creationId xmlns:a16="http://schemas.microsoft.com/office/drawing/2014/main" id="{86531EE9-5666-1D3C-3DBC-7BF52373DE76}"/>
              </a:ext>
            </a:extLst>
          </p:cNvPr>
          <p:cNvGraphicFramePr>
            <a:graphicFrameLocks/>
          </p:cNvGraphicFramePr>
          <p:nvPr>
            <p:extLst>
              <p:ext uri="{D42A27DB-BD31-4B8C-83A1-F6EECF244321}">
                <p14:modId xmlns:p14="http://schemas.microsoft.com/office/powerpoint/2010/main" val="3628623210"/>
              </p:ext>
            </p:extLst>
          </p:nvPr>
        </p:nvGraphicFramePr>
        <p:xfrm>
          <a:off x="965169" y="1554479"/>
          <a:ext cx="10450285" cy="3362295"/>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DB8A5A56-4D6A-5355-FBDA-EADD2DF8FC2B}"/>
              </a:ext>
            </a:extLst>
          </p:cNvPr>
          <p:cNvSpPr txBox="1"/>
          <p:nvPr/>
        </p:nvSpPr>
        <p:spPr>
          <a:xfrm>
            <a:off x="887151" y="4924197"/>
            <a:ext cx="10720129" cy="246221"/>
          </a:xfrm>
          <a:prstGeom prst="rect">
            <a:avLst/>
          </a:prstGeom>
          <a:noFill/>
        </p:spPr>
        <p:txBody>
          <a:bodyPr wrap="square" rtlCol="0">
            <a:spAutoFit/>
          </a:bodyPr>
          <a:lstStyle/>
          <a:p>
            <a:r>
              <a:rPr lang="es-CO" sz="1000" dirty="0"/>
              <a:t>Fuente: </a:t>
            </a:r>
            <a:r>
              <a:rPr lang="es-CO" sz="1000" dirty="0" smtClean="0"/>
              <a:t>Secretaría </a:t>
            </a:r>
            <a:r>
              <a:rPr lang="es-CO" sz="1000" dirty="0"/>
              <a:t>de la Comisión Séptima, la Página de la Cámara de Representantes y las carpetas de los Proyectos (Junio 24 de 2024).</a:t>
            </a:r>
          </a:p>
        </p:txBody>
      </p:sp>
    </p:spTree>
    <p:extLst>
      <p:ext uri="{BB962C8B-B14F-4D97-AF65-F5344CB8AC3E}">
        <p14:creationId xmlns:p14="http://schemas.microsoft.com/office/powerpoint/2010/main" val="12561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82807" y="4809651"/>
            <a:ext cx="10233877" cy="1077218"/>
          </a:xfrm>
          <a:prstGeom prst="rect">
            <a:avLst/>
          </a:prstGeom>
          <a:noFill/>
        </p:spPr>
        <p:txBody>
          <a:bodyPr wrap="square" rtlCol="0">
            <a:spAutoFit/>
          </a:bodyPr>
          <a:lstStyle/>
          <a:p>
            <a:pPr algn="just"/>
            <a:r>
              <a:rPr lang="es-CO" sz="1600" dirty="0"/>
              <a:t>El tiempo promedio transcurrido entre la radicación de Proyectos de Ley en la Comisión Séptima y la Designación de Ponentes es entre 0 y 15 días, encontrando </a:t>
            </a:r>
            <a:r>
              <a:rPr lang="es-CO" sz="1600" dirty="0" smtClean="0"/>
              <a:t>55 </a:t>
            </a:r>
            <a:r>
              <a:rPr lang="es-CO" sz="1600" dirty="0"/>
              <a:t>proyectos en este rango de tiempo. Por su parte, 10 proyectos se encuentran entre 16 y 30 días,  9 entre 51 y 97 </a:t>
            </a:r>
            <a:r>
              <a:rPr lang="es-CO" sz="1600" dirty="0" smtClean="0"/>
              <a:t>días, lo que se explica porque fueron radicados en periodo de receso legislativo. </a:t>
            </a:r>
            <a:endParaRPr lang="es-CO" sz="1600" dirty="0"/>
          </a:p>
        </p:txBody>
      </p:sp>
      <p:sp>
        <p:nvSpPr>
          <p:cNvPr id="6" name="CuadroTexto 5">
            <a:extLst>
              <a:ext uri="{FF2B5EF4-FFF2-40B4-BE49-F238E27FC236}">
                <a16:creationId xmlns:a16="http://schemas.microsoft.com/office/drawing/2014/main" id="{25B6F5C4-2B30-3C09-F02A-2DCD59BE102E}"/>
              </a:ext>
            </a:extLst>
          </p:cNvPr>
          <p:cNvSpPr txBox="1"/>
          <p:nvPr/>
        </p:nvSpPr>
        <p:spPr>
          <a:xfrm>
            <a:off x="2086251" y="4292916"/>
            <a:ext cx="8149701" cy="400110"/>
          </a:xfrm>
          <a:prstGeom prst="rect">
            <a:avLst/>
          </a:prstGeom>
          <a:noFill/>
        </p:spPr>
        <p:txBody>
          <a:bodyPr wrap="square" rtlCol="0">
            <a:spAutoFit/>
          </a:bodyPr>
          <a:lstStyle/>
          <a:p>
            <a:r>
              <a:rPr lang="es-CO" sz="1000" dirty="0"/>
              <a:t>Fuente: Cálculos propios a partir de documentos internos de la Secretaría de la Comisión Séptima, la Página de la Cámara de Representantes y las carpetas de los Proyectos </a:t>
            </a:r>
            <a:r>
              <a:rPr lang="es-CO" sz="1000" dirty="0" smtClean="0"/>
              <a:t>(</a:t>
            </a:r>
            <a:r>
              <a:rPr lang="es-CO" sz="1000" dirty="0"/>
              <a:t>Junio 24 de 2024).</a:t>
            </a:r>
          </a:p>
        </p:txBody>
      </p:sp>
      <p:graphicFrame>
        <p:nvGraphicFramePr>
          <p:cNvPr id="13" name="Gráfico 12">
            <a:extLst>
              <a:ext uri="{FF2B5EF4-FFF2-40B4-BE49-F238E27FC236}">
                <a16:creationId xmlns:a16="http://schemas.microsoft.com/office/drawing/2014/main" id="{6E54CE13-1169-01D6-68D6-53BB9EB8EA88}"/>
              </a:ext>
            </a:extLst>
          </p:cNvPr>
          <p:cNvGraphicFramePr>
            <a:graphicFrameLocks/>
          </p:cNvGraphicFramePr>
          <p:nvPr>
            <p:extLst>
              <p:ext uri="{D42A27DB-BD31-4B8C-83A1-F6EECF244321}">
                <p14:modId xmlns:p14="http://schemas.microsoft.com/office/powerpoint/2010/main" val="2972371385"/>
              </p:ext>
            </p:extLst>
          </p:nvPr>
        </p:nvGraphicFramePr>
        <p:xfrm>
          <a:off x="2086252" y="1435416"/>
          <a:ext cx="8149701" cy="285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984809"/>
      </p:ext>
    </p:extLst>
  </p:cSld>
  <p:clrMapOvr>
    <a:masterClrMapping/>
  </p:clrMapOvr>
</p:sld>
</file>

<file path=ppt/theme/theme1.xml><?xml version="1.0" encoding="utf-8"?>
<a:theme xmlns:a="http://schemas.openxmlformats.org/drawingml/2006/main" name="CR">
  <a:themeElements>
    <a:clrScheme name="Personalizado 2">
      <a:dk1>
        <a:sysClr val="windowText" lastClr="000000"/>
      </a:dk1>
      <a:lt1>
        <a:srgbClr val="FFFFFF"/>
      </a:lt1>
      <a:dk2>
        <a:srgbClr val="4E3B30"/>
      </a:dk2>
      <a:lt2>
        <a:srgbClr val="FFFFCC"/>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4364</Words>
  <Application>Microsoft Office PowerPoint</Application>
  <PresentationFormat>Panorámica</PresentationFormat>
  <Paragraphs>683</Paragraphs>
  <Slides>42</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42</vt:i4>
      </vt:variant>
    </vt:vector>
  </HeadingPairs>
  <TitlesOfParts>
    <vt:vector size="46" baseType="lpstr">
      <vt:lpstr>Arial</vt:lpstr>
      <vt:lpstr>Calibri</vt:lpstr>
      <vt:lpstr>Calibri Light</vt:lpstr>
      <vt:lpstr>CR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Arias Triana</dc:creator>
  <cp:lastModifiedBy>Adriana Arias Triana</cp:lastModifiedBy>
  <cp:revision>34</cp:revision>
  <dcterms:created xsi:type="dcterms:W3CDTF">2024-06-17T20:19:09Z</dcterms:created>
  <dcterms:modified xsi:type="dcterms:W3CDTF">2024-06-25T19:51:23Z</dcterms:modified>
</cp:coreProperties>
</file>