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7" r:id="rId2"/>
    <p:sldId id="280" r:id="rId3"/>
    <p:sldId id="3699" r:id="rId4"/>
    <p:sldId id="3846" r:id="rId5"/>
    <p:sldId id="3840" r:id="rId6"/>
    <p:sldId id="3847" r:id="rId7"/>
    <p:sldId id="3835" r:id="rId8"/>
    <p:sldId id="3848" r:id="rId9"/>
    <p:sldId id="3839" r:id="rId10"/>
    <p:sldId id="3849" r:id="rId11"/>
    <p:sldId id="3693" r:id="rId12"/>
    <p:sldId id="3842" r:id="rId13"/>
    <p:sldId id="3843" r:id="rId14"/>
    <p:sldId id="3845" r:id="rId15"/>
    <p:sldId id="3841" r:id="rId16"/>
    <p:sldId id="3844" r:id="rId17"/>
    <p:sldId id="261" r:id="rId18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C081"/>
    <a:srgbClr val="E99B52"/>
    <a:srgbClr val="666666"/>
    <a:srgbClr val="E8A043"/>
    <a:srgbClr val="EC8859"/>
    <a:srgbClr val="ED7345"/>
    <a:srgbClr val="B47C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535E691-0CE7-456E-9088-D384B4CE693F}" v="58" dt="2024-04-12T17:12:32.888"/>
    <p1510:client id="{777F070C-ED98-40BC-AFE8-38B7BCEF1519}" v="15" dt="2024-04-12T14:23:43.332"/>
    <p1510:client id="{B991DAC3-7ED3-41C3-AF1C-FF8FC9B97981}" v="7" dt="2024-04-12T17:30:22.949"/>
    <p1510:client id="{CE271F73-57CB-4D01-834B-C68F1AF7E1A4}" v="27" dt="2024-04-12T01:44:56.880"/>
  </p1510:revLst>
</p1510:revInfo>
</file>

<file path=ppt/tableStyles.xml><?xml version="1.0" encoding="utf-8"?>
<a:tblStyleLst xmlns:a="http://schemas.openxmlformats.org/drawingml/2006/main" def="{5C22544A-7EE6-4342-B048-85BDC9FD1C3A}"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Estilo claro 3 - Acento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Estilo claro 3 - Acent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505E3EF-67EA-436B-97B2-0124C06EBD24}" styleName="Estilo medio 4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954" y="7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icardo Enrique Osorio Carreno" userId="9c57a4b5-0e86-40fd-b8e7-a6d04b5a1fb0" providerId="ADAL" clId="{391521BF-2369-4303-A83D-CCFD444D1314}"/>
    <pc:docChg chg="undo custSel addSld delSld modSld sldOrd">
      <pc:chgData name="Ricardo Enrique Osorio Carreno" userId="9c57a4b5-0e86-40fd-b8e7-a6d04b5a1fb0" providerId="ADAL" clId="{391521BF-2369-4303-A83D-CCFD444D1314}" dt="2024-02-05T19:31:11.032" v="380"/>
      <pc:docMkLst>
        <pc:docMk/>
      </pc:docMkLst>
      <pc:sldChg chg="modSp mod">
        <pc:chgData name="Ricardo Enrique Osorio Carreno" userId="9c57a4b5-0e86-40fd-b8e7-a6d04b5a1fb0" providerId="ADAL" clId="{391521BF-2369-4303-A83D-CCFD444D1314}" dt="2024-02-02T21:35:46.545" v="14" actId="20577"/>
        <pc:sldMkLst>
          <pc:docMk/>
          <pc:sldMk cId="2250394515" sldId="3692"/>
        </pc:sldMkLst>
        <pc:spChg chg="mod">
          <ac:chgData name="Ricardo Enrique Osorio Carreno" userId="9c57a4b5-0e86-40fd-b8e7-a6d04b5a1fb0" providerId="ADAL" clId="{391521BF-2369-4303-A83D-CCFD444D1314}" dt="2024-02-02T21:35:46.545" v="14" actId="20577"/>
          <ac:spMkLst>
            <pc:docMk/>
            <pc:sldMk cId="2250394515" sldId="3692"/>
            <ac:spMk id="2" creationId="{B125A2F9-CC03-A7D0-6258-2CE874179AED}"/>
          </ac:spMkLst>
        </pc:spChg>
      </pc:sldChg>
      <pc:sldChg chg="del">
        <pc:chgData name="Ricardo Enrique Osorio Carreno" userId="9c57a4b5-0e86-40fd-b8e7-a6d04b5a1fb0" providerId="ADAL" clId="{391521BF-2369-4303-A83D-CCFD444D1314}" dt="2024-02-02T21:47:50.932" v="369" actId="47"/>
        <pc:sldMkLst>
          <pc:docMk/>
          <pc:sldMk cId="2512827202" sldId="3813"/>
        </pc:sldMkLst>
      </pc:sldChg>
      <pc:sldChg chg="addSp delSp modSp mod ord">
        <pc:chgData name="Ricardo Enrique Osorio Carreno" userId="9c57a4b5-0e86-40fd-b8e7-a6d04b5a1fb0" providerId="ADAL" clId="{391521BF-2369-4303-A83D-CCFD444D1314}" dt="2024-02-02T21:57:07.280" v="379"/>
        <pc:sldMkLst>
          <pc:docMk/>
          <pc:sldMk cId="2403846529" sldId="3814"/>
        </pc:sldMkLst>
        <pc:spChg chg="mod">
          <ac:chgData name="Ricardo Enrique Osorio Carreno" userId="9c57a4b5-0e86-40fd-b8e7-a6d04b5a1fb0" providerId="ADAL" clId="{391521BF-2369-4303-A83D-CCFD444D1314}" dt="2024-02-02T21:47:43.707" v="368" actId="20577"/>
          <ac:spMkLst>
            <pc:docMk/>
            <pc:sldMk cId="2403846529" sldId="3814"/>
            <ac:spMk id="3" creationId="{B8CE7044-BC46-8756-DB36-3DD4416C2F99}"/>
          </ac:spMkLst>
        </pc:spChg>
        <pc:picChg chg="add del mod">
          <ac:chgData name="Ricardo Enrique Osorio Carreno" userId="9c57a4b5-0e86-40fd-b8e7-a6d04b5a1fb0" providerId="ADAL" clId="{391521BF-2369-4303-A83D-CCFD444D1314}" dt="2024-02-02T21:47:29.350" v="350" actId="478"/>
          <ac:picMkLst>
            <pc:docMk/>
            <pc:sldMk cId="2403846529" sldId="3814"/>
            <ac:picMk id="2" creationId="{0C87DAB5-B572-F4E2-FEDB-C9B1272AAD54}"/>
          </ac:picMkLst>
        </pc:picChg>
        <pc:picChg chg="del">
          <ac:chgData name="Ricardo Enrique Osorio Carreno" userId="9c57a4b5-0e86-40fd-b8e7-a6d04b5a1fb0" providerId="ADAL" clId="{391521BF-2369-4303-A83D-CCFD444D1314}" dt="2024-02-02T21:47:19.006" v="347" actId="478"/>
          <ac:picMkLst>
            <pc:docMk/>
            <pc:sldMk cId="2403846529" sldId="3814"/>
            <ac:picMk id="4" creationId="{AC64D995-632F-4DBA-F0C5-EABC9362F9A1}"/>
          </ac:picMkLst>
        </pc:picChg>
        <pc:picChg chg="add mod">
          <ac:chgData name="Ricardo Enrique Osorio Carreno" userId="9c57a4b5-0e86-40fd-b8e7-a6d04b5a1fb0" providerId="ADAL" clId="{391521BF-2369-4303-A83D-CCFD444D1314}" dt="2024-02-02T21:47:36.494" v="353" actId="1076"/>
          <ac:picMkLst>
            <pc:docMk/>
            <pc:sldMk cId="2403846529" sldId="3814"/>
            <ac:picMk id="5" creationId="{F2DADCBC-B815-3C04-46B9-5480661AF821}"/>
          </ac:picMkLst>
        </pc:picChg>
      </pc:sldChg>
      <pc:sldChg chg="addSp delSp modSp mod">
        <pc:chgData name="Ricardo Enrique Osorio Carreno" userId="9c57a4b5-0e86-40fd-b8e7-a6d04b5a1fb0" providerId="ADAL" clId="{391521BF-2369-4303-A83D-CCFD444D1314}" dt="2024-02-02T21:40:00.095" v="172" actId="1076"/>
        <pc:sldMkLst>
          <pc:docMk/>
          <pc:sldMk cId="2231193330" sldId="3827"/>
        </pc:sldMkLst>
        <pc:spChg chg="mod">
          <ac:chgData name="Ricardo Enrique Osorio Carreno" userId="9c57a4b5-0e86-40fd-b8e7-a6d04b5a1fb0" providerId="ADAL" clId="{391521BF-2369-4303-A83D-CCFD444D1314}" dt="2024-02-02T21:40:00.095" v="172" actId="1076"/>
          <ac:spMkLst>
            <pc:docMk/>
            <pc:sldMk cId="2231193330" sldId="3827"/>
            <ac:spMk id="7" creationId="{54806376-32EE-4924-8EFA-C5619A073775}"/>
          </ac:spMkLst>
        </pc:spChg>
        <pc:spChg chg="mod">
          <ac:chgData name="Ricardo Enrique Osorio Carreno" userId="9c57a4b5-0e86-40fd-b8e7-a6d04b5a1fb0" providerId="ADAL" clId="{391521BF-2369-4303-A83D-CCFD444D1314}" dt="2024-02-02T21:39:56.802" v="171" actId="20577"/>
          <ac:spMkLst>
            <pc:docMk/>
            <pc:sldMk cId="2231193330" sldId="3827"/>
            <ac:spMk id="20" creationId="{CDF1DCF3-BE65-CAE1-88F0-554D97BBC714}"/>
          </ac:spMkLst>
        </pc:spChg>
        <pc:picChg chg="del">
          <ac:chgData name="Ricardo Enrique Osorio Carreno" userId="9c57a4b5-0e86-40fd-b8e7-a6d04b5a1fb0" providerId="ADAL" clId="{391521BF-2369-4303-A83D-CCFD444D1314}" dt="2024-02-02T21:39:37.309" v="152" actId="478"/>
          <ac:picMkLst>
            <pc:docMk/>
            <pc:sldMk cId="2231193330" sldId="3827"/>
            <ac:picMk id="2" creationId="{0CCED867-8FF4-3EB4-DE8F-0C062B37AFBA}"/>
          </ac:picMkLst>
        </pc:picChg>
        <pc:picChg chg="add mod">
          <ac:chgData name="Ricardo Enrique Osorio Carreno" userId="9c57a4b5-0e86-40fd-b8e7-a6d04b5a1fb0" providerId="ADAL" clId="{391521BF-2369-4303-A83D-CCFD444D1314}" dt="2024-02-02T21:39:46.779" v="156" actId="1076"/>
          <ac:picMkLst>
            <pc:docMk/>
            <pc:sldMk cId="2231193330" sldId="3827"/>
            <ac:picMk id="3" creationId="{F10A5AE9-190E-F0CC-ED8E-8B28B44BF5C8}"/>
          </ac:picMkLst>
        </pc:picChg>
      </pc:sldChg>
      <pc:sldChg chg="modSp mod">
        <pc:chgData name="Ricardo Enrique Osorio Carreno" userId="9c57a4b5-0e86-40fd-b8e7-a6d04b5a1fb0" providerId="ADAL" clId="{391521BF-2369-4303-A83D-CCFD444D1314}" dt="2024-02-02T21:38:58.165" v="149" actId="20577"/>
        <pc:sldMkLst>
          <pc:docMk/>
          <pc:sldMk cId="124243813" sldId="3828"/>
        </pc:sldMkLst>
        <pc:spChg chg="mod">
          <ac:chgData name="Ricardo Enrique Osorio Carreno" userId="9c57a4b5-0e86-40fd-b8e7-a6d04b5a1fb0" providerId="ADAL" clId="{391521BF-2369-4303-A83D-CCFD444D1314}" dt="2024-02-02T21:37:41.137" v="83" actId="20577"/>
          <ac:spMkLst>
            <pc:docMk/>
            <pc:sldMk cId="124243813" sldId="3828"/>
            <ac:spMk id="3" creationId="{ECCD4102-8110-D6EA-24DE-3B070E3EDF47}"/>
          </ac:spMkLst>
        </pc:spChg>
        <pc:spChg chg="mod">
          <ac:chgData name="Ricardo Enrique Osorio Carreno" userId="9c57a4b5-0e86-40fd-b8e7-a6d04b5a1fb0" providerId="ADAL" clId="{391521BF-2369-4303-A83D-CCFD444D1314}" dt="2024-02-02T21:37:55.380" v="97" actId="20577"/>
          <ac:spMkLst>
            <pc:docMk/>
            <pc:sldMk cId="124243813" sldId="3828"/>
            <ac:spMk id="11" creationId="{48B6D6ED-0D99-437D-903A-2E4F4AFDFA76}"/>
          </ac:spMkLst>
        </pc:spChg>
        <pc:spChg chg="mod">
          <ac:chgData name="Ricardo Enrique Osorio Carreno" userId="9c57a4b5-0e86-40fd-b8e7-a6d04b5a1fb0" providerId="ADAL" clId="{391521BF-2369-4303-A83D-CCFD444D1314}" dt="2024-02-02T21:38:15.130" v="111" actId="20577"/>
          <ac:spMkLst>
            <pc:docMk/>
            <pc:sldMk cId="124243813" sldId="3828"/>
            <ac:spMk id="16" creationId="{0A30A441-F21E-4863-89C5-92D18556D60E}"/>
          </ac:spMkLst>
        </pc:spChg>
        <pc:spChg chg="mod">
          <ac:chgData name="Ricardo Enrique Osorio Carreno" userId="9c57a4b5-0e86-40fd-b8e7-a6d04b5a1fb0" providerId="ADAL" clId="{391521BF-2369-4303-A83D-CCFD444D1314}" dt="2024-02-02T21:38:19.467" v="115" actId="20577"/>
          <ac:spMkLst>
            <pc:docMk/>
            <pc:sldMk cId="124243813" sldId="3828"/>
            <ac:spMk id="17" creationId="{8F391816-DC27-4D7C-87C5-9C04D435142D}"/>
          </ac:spMkLst>
        </pc:spChg>
        <pc:spChg chg="mod">
          <ac:chgData name="Ricardo Enrique Osorio Carreno" userId="9c57a4b5-0e86-40fd-b8e7-a6d04b5a1fb0" providerId="ADAL" clId="{391521BF-2369-4303-A83D-CCFD444D1314}" dt="2024-02-02T21:38:35.336" v="129" actId="20577"/>
          <ac:spMkLst>
            <pc:docMk/>
            <pc:sldMk cId="124243813" sldId="3828"/>
            <ac:spMk id="19" creationId="{2FCCC3B0-6555-4F16-9FFF-F9C9200264CC}"/>
          </ac:spMkLst>
        </pc:spChg>
        <pc:spChg chg="mod">
          <ac:chgData name="Ricardo Enrique Osorio Carreno" userId="9c57a4b5-0e86-40fd-b8e7-a6d04b5a1fb0" providerId="ADAL" clId="{391521BF-2369-4303-A83D-CCFD444D1314}" dt="2024-02-02T21:38:38.994" v="131" actId="20577"/>
          <ac:spMkLst>
            <pc:docMk/>
            <pc:sldMk cId="124243813" sldId="3828"/>
            <ac:spMk id="20" creationId="{B4CDFDC9-5E3E-4CD5-BB52-FAEC42DB3D9F}"/>
          </ac:spMkLst>
        </pc:spChg>
        <pc:spChg chg="mod">
          <ac:chgData name="Ricardo Enrique Osorio Carreno" userId="9c57a4b5-0e86-40fd-b8e7-a6d04b5a1fb0" providerId="ADAL" clId="{391521BF-2369-4303-A83D-CCFD444D1314}" dt="2024-02-02T21:38:53.981" v="145" actId="20577"/>
          <ac:spMkLst>
            <pc:docMk/>
            <pc:sldMk cId="124243813" sldId="3828"/>
            <ac:spMk id="22" creationId="{C08E0F78-B6D5-4FB3-AAB9-EFC77BD21540}"/>
          </ac:spMkLst>
        </pc:spChg>
        <pc:spChg chg="mod">
          <ac:chgData name="Ricardo Enrique Osorio Carreno" userId="9c57a4b5-0e86-40fd-b8e7-a6d04b5a1fb0" providerId="ADAL" clId="{391521BF-2369-4303-A83D-CCFD444D1314}" dt="2024-02-02T21:38:58.165" v="149" actId="20577"/>
          <ac:spMkLst>
            <pc:docMk/>
            <pc:sldMk cId="124243813" sldId="3828"/>
            <ac:spMk id="23" creationId="{B39F5E79-F249-4D5E-8BA1-7927177C68F9}"/>
          </ac:spMkLst>
        </pc:spChg>
      </pc:sldChg>
      <pc:sldChg chg="addSp delSp modSp mod">
        <pc:chgData name="Ricardo Enrique Osorio Carreno" userId="9c57a4b5-0e86-40fd-b8e7-a6d04b5a1fb0" providerId="ADAL" clId="{391521BF-2369-4303-A83D-CCFD444D1314}" dt="2024-02-02T21:40:59.376" v="194" actId="20577"/>
        <pc:sldMkLst>
          <pc:docMk/>
          <pc:sldMk cId="3401383622" sldId="3830"/>
        </pc:sldMkLst>
        <pc:spChg chg="mod">
          <ac:chgData name="Ricardo Enrique Osorio Carreno" userId="9c57a4b5-0e86-40fd-b8e7-a6d04b5a1fb0" providerId="ADAL" clId="{391521BF-2369-4303-A83D-CCFD444D1314}" dt="2024-02-02T21:40:59.376" v="194" actId="20577"/>
          <ac:spMkLst>
            <pc:docMk/>
            <pc:sldMk cId="3401383622" sldId="3830"/>
            <ac:spMk id="6" creationId="{78178B3B-892C-56A4-2C21-16F5083E8E1B}"/>
          </ac:spMkLst>
        </pc:spChg>
        <pc:picChg chg="add mod">
          <ac:chgData name="Ricardo Enrique Osorio Carreno" userId="9c57a4b5-0e86-40fd-b8e7-a6d04b5a1fb0" providerId="ADAL" clId="{391521BF-2369-4303-A83D-CCFD444D1314}" dt="2024-02-02T21:40:51.946" v="179" actId="1076"/>
          <ac:picMkLst>
            <pc:docMk/>
            <pc:sldMk cId="3401383622" sldId="3830"/>
            <ac:picMk id="3" creationId="{E21CF1F1-104C-9A0C-2404-D18510F50E1B}"/>
          </ac:picMkLst>
        </pc:picChg>
        <pc:picChg chg="del mod">
          <ac:chgData name="Ricardo Enrique Osorio Carreno" userId="9c57a4b5-0e86-40fd-b8e7-a6d04b5a1fb0" providerId="ADAL" clId="{391521BF-2369-4303-A83D-CCFD444D1314}" dt="2024-02-02T21:40:48.145" v="177" actId="478"/>
          <ac:picMkLst>
            <pc:docMk/>
            <pc:sldMk cId="3401383622" sldId="3830"/>
            <ac:picMk id="4" creationId="{C2DEB2E8-F38C-1516-962B-7909C222BAAE}"/>
          </ac:picMkLst>
        </pc:picChg>
      </pc:sldChg>
      <pc:sldChg chg="addSp delSp modSp mod">
        <pc:chgData name="Ricardo Enrique Osorio Carreno" userId="9c57a4b5-0e86-40fd-b8e7-a6d04b5a1fb0" providerId="ADAL" clId="{391521BF-2369-4303-A83D-CCFD444D1314}" dt="2024-02-02T21:43:02.852" v="245" actId="20577"/>
        <pc:sldMkLst>
          <pc:docMk/>
          <pc:sldMk cId="2480744517" sldId="3831"/>
        </pc:sldMkLst>
        <pc:spChg chg="mod">
          <ac:chgData name="Ricardo Enrique Osorio Carreno" userId="9c57a4b5-0e86-40fd-b8e7-a6d04b5a1fb0" providerId="ADAL" clId="{391521BF-2369-4303-A83D-CCFD444D1314}" dt="2024-02-02T21:42:56.048" v="230" actId="1076"/>
          <ac:spMkLst>
            <pc:docMk/>
            <pc:sldMk cId="2480744517" sldId="3831"/>
            <ac:spMk id="2" creationId="{4998829E-8EB5-86B6-2B61-6734A6F73731}"/>
          </ac:spMkLst>
        </pc:spChg>
        <pc:spChg chg="mod">
          <ac:chgData name="Ricardo Enrique Osorio Carreno" userId="9c57a4b5-0e86-40fd-b8e7-a6d04b5a1fb0" providerId="ADAL" clId="{391521BF-2369-4303-A83D-CCFD444D1314}" dt="2024-02-02T21:43:02.852" v="245" actId="20577"/>
          <ac:spMkLst>
            <pc:docMk/>
            <pc:sldMk cId="2480744517" sldId="3831"/>
            <ac:spMk id="6" creationId="{78178B3B-892C-56A4-2C21-16F5083E8E1B}"/>
          </ac:spMkLst>
        </pc:spChg>
        <pc:picChg chg="add mod">
          <ac:chgData name="Ricardo Enrique Osorio Carreno" userId="9c57a4b5-0e86-40fd-b8e7-a6d04b5a1fb0" providerId="ADAL" clId="{391521BF-2369-4303-A83D-CCFD444D1314}" dt="2024-02-02T21:42:54.033" v="229" actId="1076"/>
          <ac:picMkLst>
            <pc:docMk/>
            <pc:sldMk cId="2480744517" sldId="3831"/>
            <ac:picMk id="3" creationId="{FE2F7C68-6E6C-6C7C-6F05-5D7A0F44DA22}"/>
          </ac:picMkLst>
        </pc:picChg>
        <pc:picChg chg="del mod">
          <ac:chgData name="Ricardo Enrique Osorio Carreno" userId="9c57a4b5-0e86-40fd-b8e7-a6d04b5a1fb0" providerId="ADAL" clId="{391521BF-2369-4303-A83D-CCFD444D1314}" dt="2024-02-02T21:42:50.124" v="227" actId="478"/>
          <ac:picMkLst>
            <pc:docMk/>
            <pc:sldMk cId="2480744517" sldId="3831"/>
            <ac:picMk id="4" creationId="{BC3456B2-54AD-32A5-EF51-9923F3407D59}"/>
          </ac:picMkLst>
        </pc:picChg>
      </pc:sldChg>
      <pc:sldChg chg="addSp delSp modSp mod">
        <pc:chgData name="Ricardo Enrique Osorio Carreno" userId="9c57a4b5-0e86-40fd-b8e7-a6d04b5a1fb0" providerId="ADAL" clId="{391521BF-2369-4303-A83D-CCFD444D1314}" dt="2024-02-02T21:44:39.998" v="294" actId="1076"/>
        <pc:sldMkLst>
          <pc:docMk/>
          <pc:sldMk cId="802830690" sldId="3832"/>
        </pc:sldMkLst>
        <pc:spChg chg="mod">
          <ac:chgData name="Ricardo Enrique Osorio Carreno" userId="9c57a4b5-0e86-40fd-b8e7-a6d04b5a1fb0" providerId="ADAL" clId="{391521BF-2369-4303-A83D-CCFD444D1314}" dt="2024-02-02T21:44:14.212" v="290" actId="20577"/>
          <ac:spMkLst>
            <pc:docMk/>
            <pc:sldMk cId="802830690" sldId="3832"/>
            <ac:spMk id="6" creationId="{78178B3B-892C-56A4-2C21-16F5083E8E1B}"/>
          </ac:spMkLst>
        </pc:spChg>
        <pc:picChg chg="add mod">
          <ac:chgData name="Ricardo Enrique Osorio Carreno" userId="9c57a4b5-0e86-40fd-b8e7-a6d04b5a1fb0" providerId="ADAL" clId="{391521BF-2369-4303-A83D-CCFD444D1314}" dt="2024-02-02T21:44:39.998" v="294" actId="1076"/>
          <ac:picMkLst>
            <pc:docMk/>
            <pc:sldMk cId="802830690" sldId="3832"/>
            <ac:picMk id="3" creationId="{4290A095-8636-41F1-A657-6F44B62A80A8}"/>
          </ac:picMkLst>
        </pc:picChg>
        <pc:picChg chg="del">
          <ac:chgData name="Ricardo Enrique Osorio Carreno" userId="9c57a4b5-0e86-40fd-b8e7-a6d04b5a1fb0" providerId="ADAL" clId="{391521BF-2369-4303-A83D-CCFD444D1314}" dt="2024-02-02T21:44:33.981" v="291" actId="478"/>
          <ac:picMkLst>
            <pc:docMk/>
            <pc:sldMk cId="802830690" sldId="3832"/>
            <ac:picMk id="5" creationId="{478C9871-5644-659E-1BB6-9E7257031E52}"/>
          </ac:picMkLst>
        </pc:picChg>
      </pc:sldChg>
      <pc:sldChg chg="addSp delSp modSp mod">
        <pc:chgData name="Ricardo Enrique Osorio Carreno" userId="9c57a4b5-0e86-40fd-b8e7-a6d04b5a1fb0" providerId="ADAL" clId="{391521BF-2369-4303-A83D-CCFD444D1314}" dt="2024-02-02T21:46:10.182" v="344" actId="1076"/>
        <pc:sldMkLst>
          <pc:docMk/>
          <pc:sldMk cId="1935125444" sldId="3833"/>
        </pc:sldMkLst>
        <pc:spChg chg="mod">
          <ac:chgData name="Ricardo Enrique Osorio Carreno" userId="9c57a4b5-0e86-40fd-b8e7-a6d04b5a1fb0" providerId="ADAL" clId="{391521BF-2369-4303-A83D-CCFD444D1314}" dt="2024-02-02T21:45:35.869" v="336" actId="20577"/>
          <ac:spMkLst>
            <pc:docMk/>
            <pc:sldMk cId="1935125444" sldId="3833"/>
            <ac:spMk id="6" creationId="{78178B3B-892C-56A4-2C21-16F5083E8E1B}"/>
          </ac:spMkLst>
        </pc:spChg>
        <pc:picChg chg="del mod">
          <ac:chgData name="Ricardo Enrique Osorio Carreno" userId="9c57a4b5-0e86-40fd-b8e7-a6d04b5a1fb0" providerId="ADAL" clId="{391521BF-2369-4303-A83D-CCFD444D1314}" dt="2024-02-02T21:46:03.533" v="340" actId="478"/>
          <ac:picMkLst>
            <pc:docMk/>
            <pc:sldMk cId="1935125444" sldId="3833"/>
            <ac:picMk id="3" creationId="{348C21FF-C945-00DA-0E08-D63452CB1F71}"/>
          </ac:picMkLst>
        </pc:picChg>
        <pc:picChg chg="add mod">
          <ac:chgData name="Ricardo Enrique Osorio Carreno" userId="9c57a4b5-0e86-40fd-b8e7-a6d04b5a1fb0" providerId="ADAL" clId="{391521BF-2369-4303-A83D-CCFD444D1314}" dt="2024-02-02T21:46:10.182" v="344" actId="1076"/>
          <ac:picMkLst>
            <pc:docMk/>
            <pc:sldMk cId="1935125444" sldId="3833"/>
            <ac:picMk id="4" creationId="{175B5526-5341-FED3-9FB4-1DB19B8F64B4}"/>
          </ac:picMkLst>
        </pc:picChg>
      </pc:sldChg>
      <pc:sldChg chg="addSp delSp modSp mod">
        <pc:chgData name="Ricardo Enrique Osorio Carreno" userId="9c57a4b5-0e86-40fd-b8e7-a6d04b5a1fb0" providerId="ADAL" clId="{391521BF-2369-4303-A83D-CCFD444D1314}" dt="2024-02-02T21:37:29.963" v="64" actId="1076"/>
        <pc:sldMkLst>
          <pc:docMk/>
          <pc:sldMk cId="2343028054" sldId="3835"/>
        </pc:sldMkLst>
        <pc:spChg chg="mod">
          <ac:chgData name="Ricardo Enrique Osorio Carreno" userId="9c57a4b5-0e86-40fd-b8e7-a6d04b5a1fb0" providerId="ADAL" clId="{391521BF-2369-4303-A83D-CCFD444D1314}" dt="2024-02-02T21:36:54.548" v="58" actId="20577"/>
          <ac:spMkLst>
            <pc:docMk/>
            <pc:sldMk cId="2343028054" sldId="3835"/>
            <ac:spMk id="4" creationId="{5B2AD11A-9463-4093-A6A6-FF77B062A4AD}"/>
          </ac:spMkLst>
        </pc:spChg>
        <pc:picChg chg="add mod">
          <ac:chgData name="Ricardo Enrique Osorio Carreno" userId="9c57a4b5-0e86-40fd-b8e7-a6d04b5a1fb0" providerId="ADAL" clId="{391521BF-2369-4303-A83D-CCFD444D1314}" dt="2024-02-02T21:37:29.963" v="64" actId="1076"/>
          <ac:picMkLst>
            <pc:docMk/>
            <pc:sldMk cId="2343028054" sldId="3835"/>
            <ac:picMk id="2" creationId="{2BB9488C-25ED-DD04-9406-1F1D2FDB427A}"/>
          </ac:picMkLst>
        </pc:picChg>
        <pc:picChg chg="del mod">
          <ac:chgData name="Ricardo Enrique Osorio Carreno" userId="9c57a4b5-0e86-40fd-b8e7-a6d04b5a1fb0" providerId="ADAL" clId="{391521BF-2369-4303-A83D-CCFD444D1314}" dt="2024-02-02T21:37:24.979" v="62" actId="478"/>
          <ac:picMkLst>
            <pc:docMk/>
            <pc:sldMk cId="2343028054" sldId="3835"/>
            <ac:picMk id="17" creationId="{8952B52D-F828-1EE3-21B2-6C4FEE02E8C2}"/>
          </ac:picMkLst>
        </pc:picChg>
      </pc:sldChg>
      <pc:sldChg chg="addSp delSp modSp mod">
        <pc:chgData name="Ricardo Enrique Osorio Carreno" userId="9c57a4b5-0e86-40fd-b8e7-a6d04b5a1fb0" providerId="ADAL" clId="{391521BF-2369-4303-A83D-CCFD444D1314}" dt="2024-02-02T21:36:45.194" v="41" actId="1076"/>
        <pc:sldMkLst>
          <pc:docMk/>
          <pc:sldMk cId="3638091774" sldId="3837"/>
        </pc:sldMkLst>
        <pc:spChg chg="mod">
          <ac:chgData name="Ricardo Enrique Osorio Carreno" userId="9c57a4b5-0e86-40fd-b8e7-a6d04b5a1fb0" providerId="ADAL" clId="{391521BF-2369-4303-A83D-CCFD444D1314}" dt="2024-02-02T21:36:02.903" v="34" actId="20577"/>
          <ac:spMkLst>
            <pc:docMk/>
            <pc:sldMk cId="3638091774" sldId="3837"/>
            <ac:spMk id="3" creationId="{171C7DA5-7DB5-B9B9-BBF3-CF862E508400}"/>
          </ac:spMkLst>
        </pc:spChg>
        <pc:spChg chg="mod">
          <ac:chgData name="Ricardo Enrique Osorio Carreno" userId="9c57a4b5-0e86-40fd-b8e7-a6d04b5a1fb0" providerId="ADAL" clId="{391521BF-2369-4303-A83D-CCFD444D1314}" dt="2024-02-02T21:36:45.194" v="41" actId="1076"/>
          <ac:spMkLst>
            <pc:docMk/>
            <pc:sldMk cId="3638091774" sldId="3837"/>
            <ac:spMk id="24" creationId="{43F6C2B2-3C35-4DF1-88A9-CCC3251460F9}"/>
          </ac:spMkLst>
        </pc:spChg>
        <pc:picChg chg="del mod">
          <ac:chgData name="Ricardo Enrique Osorio Carreno" userId="9c57a4b5-0e86-40fd-b8e7-a6d04b5a1fb0" providerId="ADAL" clId="{391521BF-2369-4303-A83D-CCFD444D1314}" dt="2024-02-02T21:36:31.622" v="38" actId="478"/>
          <ac:picMkLst>
            <pc:docMk/>
            <pc:sldMk cId="3638091774" sldId="3837"/>
            <ac:picMk id="2" creationId="{8A48015C-7FC9-0B4A-2F6A-2071F4936408}"/>
          </ac:picMkLst>
        </pc:picChg>
        <pc:picChg chg="add mod">
          <ac:chgData name="Ricardo Enrique Osorio Carreno" userId="9c57a4b5-0e86-40fd-b8e7-a6d04b5a1fb0" providerId="ADAL" clId="{391521BF-2369-4303-A83D-CCFD444D1314}" dt="2024-02-02T21:36:41.336" v="40" actId="1076"/>
          <ac:picMkLst>
            <pc:docMk/>
            <pc:sldMk cId="3638091774" sldId="3837"/>
            <ac:picMk id="4" creationId="{7BEE90D8-885C-8352-CADE-E33578A7A21C}"/>
          </ac:picMkLst>
        </pc:picChg>
      </pc:sldChg>
      <pc:sldChg chg="addSp delSp modSp mod">
        <pc:chgData name="Ricardo Enrique Osorio Carreno" userId="9c57a4b5-0e86-40fd-b8e7-a6d04b5a1fb0" providerId="ADAL" clId="{391521BF-2369-4303-A83D-CCFD444D1314}" dt="2024-02-02T21:42:08.860" v="221" actId="20577"/>
        <pc:sldMkLst>
          <pc:docMk/>
          <pc:sldMk cId="1433901549" sldId="3838"/>
        </pc:sldMkLst>
        <pc:spChg chg="mod">
          <ac:chgData name="Ricardo Enrique Osorio Carreno" userId="9c57a4b5-0e86-40fd-b8e7-a6d04b5a1fb0" providerId="ADAL" clId="{391521BF-2369-4303-A83D-CCFD444D1314}" dt="2024-02-02T21:42:00.866" v="206" actId="1076"/>
          <ac:spMkLst>
            <pc:docMk/>
            <pc:sldMk cId="1433901549" sldId="3838"/>
            <ac:spMk id="2" creationId="{4998829E-8EB5-86B6-2B61-6734A6F73731}"/>
          </ac:spMkLst>
        </pc:spChg>
        <pc:spChg chg="mod">
          <ac:chgData name="Ricardo Enrique Osorio Carreno" userId="9c57a4b5-0e86-40fd-b8e7-a6d04b5a1fb0" providerId="ADAL" clId="{391521BF-2369-4303-A83D-CCFD444D1314}" dt="2024-02-02T21:42:08.860" v="221" actId="20577"/>
          <ac:spMkLst>
            <pc:docMk/>
            <pc:sldMk cId="1433901549" sldId="3838"/>
            <ac:spMk id="6" creationId="{78178B3B-892C-56A4-2C21-16F5083E8E1B}"/>
          </ac:spMkLst>
        </pc:spChg>
        <pc:picChg chg="del mod">
          <ac:chgData name="Ricardo Enrique Osorio Carreno" userId="9c57a4b5-0e86-40fd-b8e7-a6d04b5a1fb0" providerId="ADAL" clId="{391521BF-2369-4303-A83D-CCFD444D1314}" dt="2024-02-02T21:41:49.363" v="200" actId="478"/>
          <ac:picMkLst>
            <pc:docMk/>
            <pc:sldMk cId="1433901549" sldId="3838"/>
            <ac:picMk id="3" creationId="{E928D89F-11C2-7733-9B44-B78532B92E75}"/>
          </ac:picMkLst>
        </pc:picChg>
        <pc:picChg chg="add mod">
          <ac:chgData name="Ricardo Enrique Osorio Carreno" userId="9c57a4b5-0e86-40fd-b8e7-a6d04b5a1fb0" providerId="ADAL" clId="{391521BF-2369-4303-A83D-CCFD444D1314}" dt="2024-02-02T21:41:57.913" v="205" actId="1076"/>
          <ac:picMkLst>
            <pc:docMk/>
            <pc:sldMk cId="1433901549" sldId="3838"/>
            <ac:picMk id="4" creationId="{3F71185E-21BF-B21C-CE4F-B18DFA6DD542}"/>
          </ac:picMkLst>
        </pc:picChg>
      </pc:sldChg>
      <pc:sldChg chg="addSp delSp modSp mod">
        <pc:chgData name="Ricardo Enrique Osorio Carreno" userId="9c57a4b5-0e86-40fd-b8e7-a6d04b5a1fb0" providerId="ADAL" clId="{391521BF-2369-4303-A83D-CCFD444D1314}" dt="2024-02-02T21:43:43.836" v="273" actId="1035"/>
        <pc:sldMkLst>
          <pc:docMk/>
          <pc:sldMk cId="3726121477" sldId="3839"/>
        </pc:sldMkLst>
        <pc:spChg chg="mod">
          <ac:chgData name="Ricardo Enrique Osorio Carreno" userId="9c57a4b5-0e86-40fd-b8e7-a6d04b5a1fb0" providerId="ADAL" clId="{391521BF-2369-4303-A83D-CCFD444D1314}" dt="2024-02-02T21:43:43.836" v="273" actId="1035"/>
          <ac:spMkLst>
            <pc:docMk/>
            <pc:sldMk cId="3726121477" sldId="3839"/>
            <ac:spMk id="2" creationId="{4998829E-8EB5-86B6-2B61-6734A6F73731}"/>
          </ac:spMkLst>
        </pc:spChg>
        <pc:spChg chg="mod">
          <ac:chgData name="Ricardo Enrique Osorio Carreno" userId="9c57a4b5-0e86-40fd-b8e7-a6d04b5a1fb0" providerId="ADAL" clId="{391521BF-2369-4303-A83D-CCFD444D1314}" dt="2024-02-02T21:43:14.470" v="262" actId="20577"/>
          <ac:spMkLst>
            <pc:docMk/>
            <pc:sldMk cId="3726121477" sldId="3839"/>
            <ac:spMk id="6" creationId="{78178B3B-892C-56A4-2C21-16F5083E8E1B}"/>
          </ac:spMkLst>
        </pc:spChg>
        <pc:picChg chg="add mod">
          <ac:chgData name="Ricardo Enrique Osorio Carreno" userId="9c57a4b5-0e86-40fd-b8e7-a6d04b5a1fb0" providerId="ADAL" clId="{391521BF-2369-4303-A83D-CCFD444D1314}" dt="2024-02-02T21:43:40.216" v="266" actId="1076"/>
          <ac:picMkLst>
            <pc:docMk/>
            <pc:sldMk cId="3726121477" sldId="3839"/>
            <ac:picMk id="3" creationId="{9DAFDEE8-11FE-FA0A-58E1-BEA9E2D638F8}"/>
          </ac:picMkLst>
        </pc:picChg>
        <pc:picChg chg="del">
          <ac:chgData name="Ricardo Enrique Osorio Carreno" userId="9c57a4b5-0e86-40fd-b8e7-a6d04b5a1fb0" providerId="ADAL" clId="{391521BF-2369-4303-A83D-CCFD444D1314}" dt="2024-02-02T21:43:33.011" v="263" actId="478"/>
          <ac:picMkLst>
            <pc:docMk/>
            <pc:sldMk cId="3726121477" sldId="3839"/>
            <ac:picMk id="4" creationId="{FDE7D504-F59C-935F-7614-4DD9DEF3A9D4}"/>
          </ac:picMkLst>
        </pc:picChg>
      </pc:sldChg>
      <pc:sldChg chg="addSp delSp modSp mod">
        <pc:chgData name="Ricardo Enrique Osorio Carreno" userId="9c57a4b5-0e86-40fd-b8e7-a6d04b5a1fb0" providerId="ADAL" clId="{391521BF-2369-4303-A83D-CCFD444D1314}" dt="2024-02-02T21:45:24.402" v="319" actId="20577"/>
        <pc:sldMkLst>
          <pc:docMk/>
          <pc:sldMk cId="3350585159" sldId="3840"/>
        </pc:sldMkLst>
        <pc:spChg chg="mod">
          <ac:chgData name="Ricardo Enrique Osorio Carreno" userId="9c57a4b5-0e86-40fd-b8e7-a6d04b5a1fb0" providerId="ADAL" clId="{391521BF-2369-4303-A83D-CCFD444D1314}" dt="2024-02-02T21:45:12.219" v="304" actId="1076"/>
          <ac:spMkLst>
            <pc:docMk/>
            <pc:sldMk cId="3350585159" sldId="3840"/>
            <ac:spMk id="2" creationId="{4998829E-8EB5-86B6-2B61-6734A6F73731}"/>
          </ac:spMkLst>
        </pc:spChg>
        <pc:spChg chg="mod">
          <ac:chgData name="Ricardo Enrique Osorio Carreno" userId="9c57a4b5-0e86-40fd-b8e7-a6d04b5a1fb0" providerId="ADAL" clId="{391521BF-2369-4303-A83D-CCFD444D1314}" dt="2024-02-02T21:45:24.402" v="319" actId="20577"/>
          <ac:spMkLst>
            <pc:docMk/>
            <pc:sldMk cId="3350585159" sldId="3840"/>
            <ac:spMk id="6" creationId="{78178B3B-892C-56A4-2C21-16F5083E8E1B}"/>
          </ac:spMkLst>
        </pc:spChg>
        <pc:picChg chg="del">
          <ac:chgData name="Ricardo Enrique Osorio Carreno" userId="9c57a4b5-0e86-40fd-b8e7-a6d04b5a1fb0" providerId="ADAL" clId="{391521BF-2369-4303-A83D-CCFD444D1314}" dt="2024-02-02T21:44:58.416" v="297" actId="478"/>
          <ac:picMkLst>
            <pc:docMk/>
            <pc:sldMk cId="3350585159" sldId="3840"/>
            <ac:picMk id="3" creationId="{5923FA5F-0594-C5AB-9E1E-BC368CC6FFA1}"/>
          </ac:picMkLst>
        </pc:picChg>
        <pc:picChg chg="add mod">
          <ac:chgData name="Ricardo Enrique Osorio Carreno" userId="9c57a4b5-0e86-40fd-b8e7-a6d04b5a1fb0" providerId="ADAL" clId="{391521BF-2369-4303-A83D-CCFD444D1314}" dt="2024-02-02T21:45:09.968" v="303" actId="1076"/>
          <ac:picMkLst>
            <pc:docMk/>
            <pc:sldMk cId="3350585159" sldId="3840"/>
            <ac:picMk id="4" creationId="{41CF7F35-C022-DE65-CA46-9BF46CC4CB39}"/>
          </ac:picMkLst>
        </pc:picChg>
      </pc:sldChg>
      <pc:sldChg chg="add del">
        <pc:chgData name="Ricardo Enrique Osorio Carreno" userId="9c57a4b5-0e86-40fd-b8e7-a6d04b5a1fb0" providerId="ADAL" clId="{391521BF-2369-4303-A83D-CCFD444D1314}" dt="2024-02-05T19:31:11.032" v="380"/>
        <pc:sldMkLst>
          <pc:docMk/>
          <pc:sldMk cId="1790769438" sldId="3843"/>
        </pc:sldMkLst>
      </pc:sldChg>
      <pc:sldChg chg="add del">
        <pc:chgData name="Ricardo Enrique Osorio Carreno" userId="9c57a4b5-0e86-40fd-b8e7-a6d04b5a1fb0" providerId="ADAL" clId="{391521BF-2369-4303-A83D-CCFD444D1314}" dt="2024-02-05T19:31:11.032" v="380"/>
        <pc:sldMkLst>
          <pc:docMk/>
          <pc:sldMk cId="2107321443" sldId="3844"/>
        </pc:sldMkLst>
      </pc:sldChg>
      <pc:sldChg chg="add del">
        <pc:chgData name="Ricardo Enrique Osorio Carreno" userId="9c57a4b5-0e86-40fd-b8e7-a6d04b5a1fb0" providerId="ADAL" clId="{391521BF-2369-4303-A83D-CCFD444D1314}" dt="2024-02-05T19:31:11.032" v="380"/>
        <pc:sldMkLst>
          <pc:docMk/>
          <pc:sldMk cId="3005440210" sldId="3845"/>
        </pc:sldMkLst>
      </pc:sldChg>
      <pc:sldChg chg="new del ord">
        <pc:chgData name="Ricardo Enrique Osorio Carreno" userId="9c57a4b5-0e86-40fd-b8e7-a6d04b5a1fb0" providerId="ADAL" clId="{391521BF-2369-4303-A83D-CCFD444D1314}" dt="2024-02-02T21:48:22.181" v="373" actId="47"/>
        <pc:sldMkLst>
          <pc:docMk/>
          <pc:sldMk cId="1098139987" sldId="3846"/>
        </pc:sldMkLst>
      </pc:sldChg>
      <pc:sldChg chg="new del ord">
        <pc:chgData name="Ricardo Enrique Osorio Carreno" userId="9c57a4b5-0e86-40fd-b8e7-a6d04b5a1fb0" providerId="ADAL" clId="{391521BF-2369-4303-A83D-CCFD444D1314}" dt="2024-02-02T21:40:05.354" v="173" actId="47"/>
        <pc:sldMkLst>
          <pc:docMk/>
          <pc:sldMk cId="3761666068" sldId="3846"/>
        </pc:sldMkLst>
      </pc:sldChg>
    </pc:docChg>
  </pc:docChgLst>
  <pc:docChgLst>
    <pc:chgData name="Ricardo Enrique Osorio Carreno" userId="9c57a4b5-0e86-40fd-b8e7-a6d04b5a1fb0" providerId="ADAL" clId="{7535E691-0CE7-456E-9088-D384B4CE693F}"/>
    <pc:docChg chg="undo custSel addSld delSld modSld sldOrd">
      <pc:chgData name="Ricardo Enrique Osorio Carreno" userId="9c57a4b5-0e86-40fd-b8e7-a6d04b5a1fb0" providerId="ADAL" clId="{7535E691-0CE7-456E-9088-D384B4CE693F}" dt="2024-04-12T17:12:34.830" v="885" actId="1076"/>
      <pc:docMkLst>
        <pc:docMk/>
      </pc:docMkLst>
      <pc:sldChg chg="addSp modSp mod">
        <pc:chgData name="Ricardo Enrique Osorio Carreno" userId="9c57a4b5-0e86-40fd-b8e7-a6d04b5a1fb0" providerId="ADAL" clId="{7535E691-0CE7-456E-9088-D384B4CE693F}" dt="2024-04-12T15:49:15.030" v="387" actId="207"/>
        <pc:sldMkLst>
          <pc:docMk/>
          <pc:sldMk cId="1482975956" sldId="257"/>
        </pc:sldMkLst>
        <pc:spChg chg="add mod">
          <ac:chgData name="Ricardo Enrique Osorio Carreno" userId="9c57a4b5-0e86-40fd-b8e7-a6d04b5a1fb0" providerId="ADAL" clId="{7535E691-0CE7-456E-9088-D384B4CE693F}" dt="2024-04-12T15:49:15.030" v="387" actId="207"/>
          <ac:spMkLst>
            <pc:docMk/>
            <pc:sldMk cId="1482975956" sldId="257"/>
            <ac:spMk id="2" creationId="{967308BD-452B-5ACA-E675-8D9F15C4FC52}"/>
          </ac:spMkLst>
        </pc:spChg>
        <pc:spChg chg="mod">
          <ac:chgData name="Ricardo Enrique Osorio Carreno" userId="9c57a4b5-0e86-40fd-b8e7-a6d04b5a1fb0" providerId="ADAL" clId="{7535E691-0CE7-456E-9088-D384B4CE693F}" dt="2024-04-12T15:41:42.418" v="209" actId="403"/>
          <ac:spMkLst>
            <pc:docMk/>
            <pc:sldMk cId="1482975956" sldId="257"/>
            <ac:spMk id="4" creationId="{3ED4369D-6414-318E-76F7-57BE0461DE33}"/>
          </ac:spMkLst>
        </pc:spChg>
      </pc:sldChg>
      <pc:sldChg chg="add ord">
        <pc:chgData name="Ricardo Enrique Osorio Carreno" userId="9c57a4b5-0e86-40fd-b8e7-a6d04b5a1fb0" providerId="ADAL" clId="{7535E691-0CE7-456E-9088-D384B4CE693F}" dt="2024-04-12T16:14:52.356" v="640"/>
        <pc:sldMkLst>
          <pc:docMk/>
          <pc:sldMk cId="4276867544" sldId="280"/>
        </pc:sldMkLst>
      </pc:sldChg>
      <pc:sldChg chg="addSp modSp del mod">
        <pc:chgData name="Ricardo Enrique Osorio Carreno" userId="9c57a4b5-0e86-40fd-b8e7-a6d04b5a1fb0" providerId="ADAL" clId="{7535E691-0CE7-456E-9088-D384B4CE693F}" dt="2024-04-12T15:49:57.380" v="418" actId="47"/>
        <pc:sldMkLst>
          <pc:docMk/>
          <pc:sldMk cId="2250394515" sldId="3692"/>
        </pc:sldMkLst>
        <pc:spChg chg="mod">
          <ac:chgData name="Ricardo Enrique Osorio Carreno" userId="9c57a4b5-0e86-40fd-b8e7-a6d04b5a1fb0" providerId="ADAL" clId="{7535E691-0CE7-456E-9088-D384B4CE693F}" dt="2024-04-12T15:46:00.443" v="306" actId="404"/>
          <ac:spMkLst>
            <pc:docMk/>
            <pc:sldMk cId="2250394515" sldId="3692"/>
            <ac:spMk id="2" creationId="{B125A2F9-CC03-A7D0-6258-2CE874179AED}"/>
          </ac:spMkLst>
        </pc:spChg>
        <pc:spChg chg="add mod">
          <ac:chgData name="Ricardo Enrique Osorio Carreno" userId="9c57a4b5-0e86-40fd-b8e7-a6d04b5a1fb0" providerId="ADAL" clId="{7535E691-0CE7-456E-9088-D384B4CE693F}" dt="2024-04-12T15:42:39.920" v="249" actId="1076"/>
          <ac:spMkLst>
            <pc:docMk/>
            <pc:sldMk cId="2250394515" sldId="3692"/>
            <ac:spMk id="3" creationId="{C3A04616-25DC-E9D5-C051-74567CA36544}"/>
          </ac:spMkLst>
        </pc:spChg>
      </pc:sldChg>
      <pc:sldChg chg="addSp modSp add mod ord">
        <pc:chgData name="Ricardo Enrique Osorio Carreno" userId="9c57a4b5-0e86-40fd-b8e7-a6d04b5a1fb0" providerId="ADAL" clId="{7535E691-0CE7-456E-9088-D384B4CE693F}" dt="2024-04-12T16:40:17.803" v="772"/>
        <pc:sldMkLst>
          <pc:docMk/>
          <pc:sldMk cId="3254200537" sldId="3693"/>
        </pc:sldMkLst>
        <pc:spChg chg="add mod">
          <ac:chgData name="Ricardo Enrique Osorio Carreno" userId="9c57a4b5-0e86-40fd-b8e7-a6d04b5a1fb0" providerId="ADAL" clId="{7535E691-0CE7-456E-9088-D384B4CE693F}" dt="2024-04-12T16:14:02.838" v="617" actId="20577"/>
          <ac:spMkLst>
            <pc:docMk/>
            <pc:sldMk cId="3254200537" sldId="3693"/>
            <ac:spMk id="2" creationId="{65C318F6-B992-4BFC-0B05-6C6FE90A4026}"/>
          </ac:spMkLst>
        </pc:spChg>
        <pc:spChg chg="mod">
          <ac:chgData name="Ricardo Enrique Osorio Carreno" userId="9c57a4b5-0e86-40fd-b8e7-a6d04b5a1fb0" providerId="ADAL" clId="{7535E691-0CE7-456E-9088-D384B4CE693F}" dt="2024-04-12T15:48:37.491" v="379" actId="20577"/>
          <ac:spMkLst>
            <pc:docMk/>
            <pc:sldMk cId="3254200537" sldId="3693"/>
            <ac:spMk id="21" creationId="{58F0BB4D-4412-B689-F974-4A40409C74A9}"/>
          </ac:spMkLst>
        </pc:spChg>
      </pc:sldChg>
      <pc:sldChg chg="addSp modSp add mod ord">
        <pc:chgData name="Ricardo Enrique Osorio Carreno" userId="9c57a4b5-0e86-40fd-b8e7-a6d04b5a1fb0" providerId="ADAL" clId="{7535E691-0CE7-456E-9088-D384B4CE693F}" dt="2024-04-12T17:11:26.545" v="883" actId="404"/>
        <pc:sldMkLst>
          <pc:docMk/>
          <pc:sldMk cId="2610991588" sldId="3699"/>
        </pc:sldMkLst>
        <pc:spChg chg="add mod">
          <ac:chgData name="Ricardo Enrique Osorio Carreno" userId="9c57a4b5-0e86-40fd-b8e7-a6d04b5a1fb0" providerId="ADAL" clId="{7535E691-0CE7-456E-9088-D384B4CE693F}" dt="2024-04-12T17:11:09.827" v="862" actId="1076"/>
          <ac:spMkLst>
            <pc:docMk/>
            <pc:sldMk cId="2610991588" sldId="3699"/>
            <ac:spMk id="2" creationId="{98CDC06A-D56C-8167-D785-9C8F658A49FD}"/>
          </ac:spMkLst>
        </pc:spChg>
        <pc:spChg chg="mod">
          <ac:chgData name="Ricardo Enrique Osorio Carreno" userId="9c57a4b5-0e86-40fd-b8e7-a6d04b5a1fb0" providerId="ADAL" clId="{7535E691-0CE7-456E-9088-D384B4CE693F}" dt="2024-04-12T17:11:26.545" v="883" actId="404"/>
          <ac:spMkLst>
            <pc:docMk/>
            <pc:sldMk cId="2610991588" sldId="3699"/>
            <ac:spMk id="13" creationId="{088A37AC-5697-90D5-3CDE-446145BEBA11}"/>
          </ac:spMkLst>
        </pc:spChg>
        <pc:picChg chg="mod">
          <ac:chgData name="Ricardo Enrique Osorio Carreno" userId="9c57a4b5-0e86-40fd-b8e7-a6d04b5a1fb0" providerId="ADAL" clId="{7535E691-0CE7-456E-9088-D384B4CE693F}" dt="2024-04-12T16:37:23.620" v="756" actId="1076"/>
          <ac:picMkLst>
            <pc:docMk/>
            <pc:sldMk cId="2610991588" sldId="3699"/>
            <ac:picMk id="10" creationId="{1F671C2C-0B2C-D9E5-5271-AAE6047F544F}"/>
          </ac:picMkLst>
        </pc:picChg>
      </pc:sldChg>
      <pc:sldChg chg="addSp delSp modSp mod">
        <pc:chgData name="Ricardo Enrique Osorio Carreno" userId="9c57a4b5-0e86-40fd-b8e7-a6d04b5a1fb0" providerId="ADAL" clId="{7535E691-0CE7-456E-9088-D384B4CE693F}" dt="2024-04-12T16:09:31.139" v="598" actId="1076"/>
        <pc:sldMkLst>
          <pc:docMk/>
          <pc:sldMk cId="2403846529" sldId="3814"/>
        </pc:sldMkLst>
        <pc:spChg chg="mod">
          <ac:chgData name="Ricardo Enrique Osorio Carreno" userId="9c57a4b5-0e86-40fd-b8e7-a6d04b5a1fb0" providerId="ADAL" clId="{7535E691-0CE7-456E-9088-D384B4CE693F}" dt="2024-04-12T16:08:01.067" v="591" actId="20577"/>
          <ac:spMkLst>
            <pc:docMk/>
            <pc:sldMk cId="2403846529" sldId="3814"/>
            <ac:spMk id="3" creationId="{B8CE7044-BC46-8756-DB36-3DD4416C2F99}"/>
          </ac:spMkLst>
        </pc:spChg>
        <pc:spChg chg="mod">
          <ac:chgData name="Ricardo Enrique Osorio Carreno" userId="9c57a4b5-0e86-40fd-b8e7-a6d04b5a1fb0" providerId="ADAL" clId="{7535E691-0CE7-456E-9088-D384B4CE693F}" dt="2024-04-12T16:09:31.139" v="598" actId="1076"/>
          <ac:spMkLst>
            <pc:docMk/>
            <pc:sldMk cId="2403846529" sldId="3814"/>
            <ac:spMk id="7" creationId="{EE66C1C3-058F-439F-605E-18FED28B5BE8}"/>
          </ac:spMkLst>
        </pc:spChg>
        <pc:picChg chg="add mod">
          <ac:chgData name="Ricardo Enrique Osorio Carreno" userId="9c57a4b5-0e86-40fd-b8e7-a6d04b5a1fb0" providerId="ADAL" clId="{7535E691-0CE7-456E-9088-D384B4CE693F}" dt="2024-04-12T16:09:28.776" v="597" actId="1036"/>
          <ac:picMkLst>
            <pc:docMk/>
            <pc:sldMk cId="2403846529" sldId="3814"/>
            <ac:picMk id="2" creationId="{43624060-542D-C2CB-3F88-01302A1CE47E}"/>
          </ac:picMkLst>
        </pc:picChg>
        <pc:picChg chg="del">
          <ac:chgData name="Ricardo Enrique Osorio Carreno" userId="9c57a4b5-0e86-40fd-b8e7-a6d04b5a1fb0" providerId="ADAL" clId="{7535E691-0CE7-456E-9088-D384B4CE693F}" dt="2024-04-12T16:09:21.328" v="592" actId="478"/>
          <ac:picMkLst>
            <pc:docMk/>
            <pc:sldMk cId="2403846529" sldId="3814"/>
            <ac:picMk id="5" creationId="{2F895DF7-F750-188A-D417-7E1D95586A27}"/>
          </ac:picMkLst>
        </pc:picChg>
      </pc:sldChg>
      <pc:sldChg chg="del">
        <pc:chgData name="Ricardo Enrique Osorio Carreno" userId="9c57a4b5-0e86-40fd-b8e7-a6d04b5a1fb0" providerId="ADAL" clId="{7535E691-0CE7-456E-9088-D384B4CE693F}" dt="2024-04-12T15:32:31.362" v="62" actId="47"/>
        <pc:sldMkLst>
          <pc:docMk/>
          <pc:sldMk cId="2231193330" sldId="3827"/>
        </pc:sldMkLst>
      </pc:sldChg>
      <pc:sldChg chg="addSp delSp modSp mod">
        <pc:chgData name="Ricardo Enrique Osorio Carreno" userId="9c57a4b5-0e86-40fd-b8e7-a6d04b5a1fb0" providerId="ADAL" clId="{7535E691-0CE7-456E-9088-D384B4CE693F}" dt="2024-04-12T16:46:08.241" v="782" actId="571"/>
        <pc:sldMkLst>
          <pc:docMk/>
          <pc:sldMk cId="124243813" sldId="3828"/>
        </pc:sldMkLst>
        <pc:spChg chg="mod">
          <ac:chgData name="Ricardo Enrique Osorio Carreno" userId="9c57a4b5-0e86-40fd-b8e7-a6d04b5a1fb0" providerId="ADAL" clId="{7535E691-0CE7-456E-9088-D384B4CE693F}" dt="2024-04-12T15:31:46.379" v="61" actId="1076"/>
          <ac:spMkLst>
            <pc:docMk/>
            <pc:sldMk cId="124243813" sldId="3828"/>
            <ac:spMk id="2" creationId="{A690CCA6-FFEE-99D3-22DA-6F1B767E6002}"/>
          </ac:spMkLst>
        </pc:spChg>
        <pc:spChg chg="mod">
          <ac:chgData name="Ricardo Enrique Osorio Carreno" userId="9c57a4b5-0e86-40fd-b8e7-a6d04b5a1fb0" providerId="ADAL" clId="{7535E691-0CE7-456E-9088-D384B4CE693F}" dt="2024-04-12T16:07:54.939" v="584" actId="20577"/>
          <ac:spMkLst>
            <pc:docMk/>
            <pc:sldMk cId="124243813" sldId="3828"/>
            <ac:spMk id="3" creationId="{ECCD4102-8110-D6EA-24DE-3B070E3EDF47}"/>
          </ac:spMkLst>
        </pc:spChg>
        <pc:spChg chg="mod">
          <ac:chgData name="Ricardo Enrique Osorio Carreno" userId="9c57a4b5-0e86-40fd-b8e7-a6d04b5a1fb0" providerId="ADAL" clId="{7535E691-0CE7-456E-9088-D384B4CE693F}" dt="2024-04-12T15:56:12.549" v="512" actId="1035"/>
          <ac:spMkLst>
            <pc:docMk/>
            <pc:sldMk cId="124243813" sldId="3828"/>
            <ac:spMk id="12" creationId="{0DE19DE6-8C0E-4F07-BE07-4D21E222AC6B}"/>
          </ac:spMkLst>
        </pc:spChg>
        <pc:spChg chg="mod">
          <ac:chgData name="Ricardo Enrique Osorio Carreno" userId="9c57a4b5-0e86-40fd-b8e7-a6d04b5a1fb0" providerId="ADAL" clId="{7535E691-0CE7-456E-9088-D384B4CE693F}" dt="2024-04-12T15:56:12.549" v="512" actId="1035"/>
          <ac:spMkLst>
            <pc:docMk/>
            <pc:sldMk cId="124243813" sldId="3828"/>
            <ac:spMk id="13" creationId="{8704BCC9-A428-4D81-9F1C-39FE36DF4105}"/>
          </ac:spMkLst>
        </pc:spChg>
        <pc:spChg chg="mod">
          <ac:chgData name="Ricardo Enrique Osorio Carreno" userId="9c57a4b5-0e86-40fd-b8e7-a6d04b5a1fb0" providerId="ADAL" clId="{7535E691-0CE7-456E-9088-D384B4CE693F}" dt="2024-04-12T15:56:12.549" v="512" actId="1035"/>
          <ac:spMkLst>
            <pc:docMk/>
            <pc:sldMk cId="124243813" sldId="3828"/>
            <ac:spMk id="14" creationId="{216480A6-8832-487C-90B9-D70B0ABCD6D4}"/>
          </ac:spMkLst>
        </pc:spChg>
        <pc:spChg chg="mod">
          <ac:chgData name="Ricardo Enrique Osorio Carreno" userId="9c57a4b5-0e86-40fd-b8e7-a6d04b5a1fb0" providerId="ADAL" clId="{7535E691-0CE7-456E-9088-D384B4CE693F}" dt="2024-04-12T15:56:12.549" v="512" actId="1035"/>
          <ac:spMkLst>
            <pc:docMk/>
            <pc:sldMk cId="124243813" sldId="3828"/>
            <ac:spMk id="15" creationId="{9488E926-2890-416D-A63C-689C05975435}"/>
          </ac:spMkLst>
        </pc:spChg>
        <pc:spChg chg="mod">
          <ac:chgData name="Ricardo Enrique Osorio Carreno" userId="9c57a4b5-0e86-40fd-b8e7-a6d04b5a1fb0" providerId="ADAL" clId="{7535E691-0CE7-456E-9088-D384B4CE693F}" dt="2024-04-12T15:56:12.549" v="512" actId="1035"/>
          <ac:spMkLst>
            <pc:docMk/>
            <pc:sldMk cId="124243813" sldId="3828"/>
            <ac:spMk id="16" creationId="{0A30A441-F21E-4863-89C5-92D18556D60E}"/>
          </ac:spMkLst>
        </pc:spChg>
        <pc:spChg chg="mod">
          <ac:chgData name="Ricardo Enrique Osorio Carreno" userId="9c57a4b5-0e86-40fd-b8e7-a6d04b5a1fb0" providerId="ADAL" clId="{7535E691-0CE7-456E-9088-D384B4CE693F}" dt="2024-04-12T15:56:12.549" v="512" actId="1035"/>
          <ac:spMkLst>
            <pc:docMk/>
            <pc:sldMk cId="124243813" sldId="3828"/>
            <ac:spMk id="17" creationId="{8F391816-DC27-4D7C-87C5-9C04D435142D}"/>
          </ac:spMkLst>
        </pc:spChg>
        <pc:spChg chg="mod">
          <ac:chgData name="Ricardo Enrique Osorio Carreno" userId="9c57a4b5-0e86-40fd-b8e7-a6d04b5a1fb0" providerId="ADAL" clId="{7535E691-0CE7-456E-9088-D384B4CE693F}" dt="2024-04-12T15:56:12.549" v="512" actId="1035"/>
          <ac:spMkLst>
            <pc:docMk/>
            <pc:sldMk cId="124243813" sldId="3828"/>
            <ac:spMk id="18" creationId="{C3B65B42-A34C-41D1-9ED1-084865053CF6}"/>
          </ac:spMkLst>
        </pc:spChg>
        <pc:spChg chg="mod">
          <ac:chgData name="Ricardo Enrique Osorio Carreno" userId="9c57a4b5-0e86-40fd-b8e7-a6d04b5a1fb0" providerId="ADAL" clId="{7535E691-0CE7-456E-9088-D384B4CE693F}" dt="2024-04-12T15:56:12.549" v="512" actId="1035"/>
          <ac:spMkLst>
            <pc:docMk/>
            <pc:sldMk cId="124243813" sldId="3828"/>
            <ac:spMk id="19" creationId="{2FCCC3B0-6555-4F16-9FFF-F9C9200264CC}"/>
          </ac:spMkLst>
        </pc:spChg>
        <pc:spChg chg="mod">
          <ac:chgData name="Ricardo Enrique Osorio Carreno" userId="9c57a4b5-0e86-40fd-b8e7-a6d04b5a1fb0" providerId="ADAL" clId="{7535E691-0CE7-456E-9088-D384B4CE693F}" dt="2024-04-12T15:56:12.549" v="512" actId="1035"/>
          <ac:spMkLst>
            <pc:docMk/>
            <pc:sldMk cId="124243813" sldId="3828"/>
            <ac:spMk id="20" creationId="{B4CDFDC9-5E3E-4CD5-BB52-FAEC42DB3D9F}"/>
          </ac:spMkLst>
        </pc:spChg>
        <pc:spChg chg="mod">
          <ac:chgData name="Ricardo Enrique Osorio Carreno" userId="9c57a4b5-0e86-40fd-b8e7-a6d04b5a1fb0" providerId="ADAL" clId="{7535E691-0CE7-456E-9088-D384B4CE693F}" dt="2024-04-12T15:56:12.549" v="512" actId="1035"/>
          <ac:spMkLst>
            <pc:docMk/>
            <pc:sldMk cId="124243813" sldId="3828"/>
            <ac:spMk id="21" creationId="{93939D83-A2FD-4DC8-B419-F01922FC9F45}"/>
          </ac:spMkLst>
        </pc:spChg>
        <pc:spChg chg="mod">
          <ac:chgData name="Ricardo Enrique Osorio Carreno" userId="9c57a4b5-0e86-40fd-b8e7-a6d04b5a1fb0" providerId="ADAL" clId="{7535E691-0CE7-456E-9088-D384B4CE693F}" dt="2024-04-12T15:56:12.549" v="512" actId="1035"/>
          <ac:spMkLst>
            <pc:docMk/>
            <pc:sldMk cId="124243813" sldId="3828"/>
            <ac:spMk id="22" creationId="{C08E0F78-B6D5-4FB3-AAB9-EFC77BD21540}"/>
          </ac:spMkLst>
        </pc:spChg>
        <pc:spChg chg="mod">
          <ac:chgData name="Ricardo Enrique Osorio Carreno" userId="9c57a4b5-0e86-40fd-b8e7-a6d04b5a1fb0" providerId="ADAL" clId="{7535E691-0CE7-456E-9088-D384B4CE693F}" dt="2024-04-12T15:56:12.549" v="512" actId="1035"/>
          <ac:spMkLst>
            <pc:docMk/>
            <pc:sldMk cId="124243813" sldId="3828"/>
            <ac:spMk id="23" creationId="{B39F5E79-F249-4D5E-8BA1-7927177C68F9}"/>
          </ac:spMkLst>
        </pc:spChg>
        <pc:spChg chg="mod">
          <ac:chgData name="Ricardo Enrique Osorio Carreno" userId="9c57a4b5-0e86-40fd-b8e7-a6d04b5a1fb0" providerId="ADAL" clId="{7535E691-0CE7-456E-9088-D384B4CE693F}" dt="2024-04-12T15:56:12.549" v="512" actId="1035"/>
          <ac:spMkLst>
            <pc:docMk/>
            <pc:sldMk cId="124243813" sldId="3828"/>
            <ac:spMk id="29" creationId="{CA6A6A1D-6FBE-43F6-8A26-DD8581154DA3}"/>
          </ac:spMkLst>
        </pc:spChg>
        <pc:spChg chg="mod">
          <ac:chgData name="Ricardo Enrique Osorio Carreno" userId="9c57a4b5-0e86-40fd-b8e7-a6d04b5a1fb0" providerId="ADAL" clId="{7535E691-0CE7-456E-9088-D384B4CE693F}" dt="2024-04-12T15:56:12.549" v="512" actId="1035"/>
          <ac:spMkLst>
            <pc:docMk/>
            <pc:sldMk cId="124243813" sldId="3828"/>
            <ac:spMk id="30" creationId="{9941CC0D-61D7-4DAF-8735-9904E38B649F}"/>
          </ac:spMkLst>
        </pc:spChg>
        <pc:spChg chg="mod">
          <ac:chgData name="Ricardo Enrique Osorio Carreno" userId="9c57a4b5-0e86-40fd-b8e7-a6d04b5a1fb0" providerId="ADAL" clId="{7535E691-0CE7-456E-9088-D384B4CE693F}" dt="2024-04-12T15:56:12.549" v="512" actId="1035"/>
          <ac:spMkLst>
            <pc:docMk/>
            <pc:sldMk cId="124243813" sldId="3828"/>
            <ac:spMk id="31" creationId="{FABBDA57-357F-45D7-8F06-E5806E0106F6}"/>
          </ac:spMkLst>
        </pc:spChg>
        <pc:spChg chg="mod">
          <ac:chgData name="Ricardo Enrique Osorio Carreno" userId="9c57a4b5-0e86-40fd-b8e7-a6d04b5a1fb0" providerId="ADAL" clId="{7535E691-0CE7-456E-9088-D384B4CE693F}" dt="2024-04-12T15:56:12.549" v="512" actId="1035"/>
          <ac:spMkLst>
            <pc:docMk/>
            <pc:sldMk cId="124243813" sldId="3828"/>
            <ac:spMk id="32" creationId="{9B19855C-A929-46E8-A024-6F879B446205}"/>
          </ac:spMkLst>
        </pc:spChg>
        <pc:spChg chg="mod">
          <ac:chgData name="Ricardo Enrique Osorio Carreno" userId="9c57a4b5-0e86-40fd-b8e7-a6d04b5a1fb0" providerId="ADAL" clId="{7535E691-0CE7-456E-9088-D384B4CE693F}" dt="2024-04-12T15:56:12.549" v="512" actId="1035"/>
          <ac:spMkLst>
            <pc:docMk/>
            <pc:sldMk cId="124243813" sldId="3828"/>
            <ac:spMk id="34" creationId="{3385D89B-A389-47B3-BF4C-2EC5AD550682}"/>
          </ac:spMkLst>
        </pc:spChg>
        <pc:spChg chg="mod">
          <ac:chgData name="Ricardo Enrique Osorio Carreno" userId="9c57a4b5-0e86-40fd-b8e7-a6d04b5a1fb0" providerId="ADAL" clId="{7535E691-0CE7-456E-9088-D384B4CE693F}" dt="2024-04-12T15:56:12.549" v="512" actId="1035"/>
          <ac:spMkLst>
            <pc:docMk/>
            <pc:sldMk cId="124243813" sldId="3828"/>
            <ac:spMk id="35" creationId="{9BE84E8C-3047-4834-B41D-FCD3F302F893}"/>
          </ac:spMkLst>
        </pc:spChg>
        <pc:spChg chg="mod">
          <ac:chgData name="Ricardo Enrique Osorio Carreno" userId="9c57a4b5-0e86-40fd-b8e7-a6d04b5a1fb0" providerId="ADAL" clId="{7535E691-0CE7-456E-9088-D384B4CE693F}" dt="2024-04-12T15:56:12.549" v="512" actId="1035"/>
          <ac:spMkLst>
            <pc:docMk/>
            <pc:sldMk cId="124243813" sldId="3828"/>
            <ac:spMk id="36" creationId="{8E1A6DA8-D0CF-498B-98E4-2A86B90288DA}"/>
          </ac:spMkLst>
        </pc:spChg>
        <pc:spChg chg="mod">
          <ac:chgData name="Ricardo Enrique Osorio Carreno" userId="9c57a4b5-0e86-40fd-b8e7-a6d04b5a1fb0" providerId="ADAL" clId="{7535E691-0CE7-456E-9088-D384B4CE693F}" dt="2024-04-12T15:56:12.549" v="512" actId="1035"/>
          <ac:spMkLst>
            <pc:docMk/>
            <pc:sldMk cId="124243813" sldId="3828"/>
            <ac:spMk id="37" creationId="{475D8E4B-1EAD-4216-8852-379CE5B25AD9}"/>
          </ac:spMkLst>
        </pc:spChg>
        <pc:spChg chg="mod">
          <ac:chgData name="Ricardo Enrique Osorio Carreno" userId="9c57a4b5-0e86-40fd-b8e7-a6d04b5a1fb0" providerId="ADAL" clId="{7535E691-0CE7-456E-9088-D384B4CE693F}" dt="2024-04-12T15:56:12.549" v="512" actId="1035"/>
          <ac:spMkLst>
            <pc:docMk/>
            <pc:sldMk cId="124243813" sldId="3828"/>
            <ac:spMk id="38" creationId="{DF9761FB-AB3F-4D56-A287-C0065CE34B95}"/>
          </ac:spMkLst>
        </pc:spChg>
        <pc:grpChg chg="mod">
          <ac:chgData name="Ricardo Enrique Osorio Carreno" userId="9c57a4b5-0e86-40fd-b8e7-a6d04b5a1fb0" providerId="ADAL" clId="{7535E691-0CE7-456E-9088-D384B4CE693F}" dt="2024-04-12T15:56:12.549" v="512" actId="1035"/>
          <ac:grpSpMkLst>
            <pc:docMk/>
            <pc:sldMk cId="124243813" sldId="3828"/>
            <ac:grpSpMk id="6" creationId="{0354AAB2-9502-429B-83E5-9681532D6B20}"/>
          </ac:grpSpMkLst>
        </pc:grpChg>
        <pc:graphicFrameChg chg="add mod modGraphic">
          <ac:chgData name="Ricardo Enrique Osorio Carreno" userId="9c57a4b5-0e86-40fd-b8e7-a6d04b5a1fb0" providerId="ADAL" clId="{7535E691-0CE7-456E-9088-D384B4CE693F}" dt="2024-04-12T15:55:23.221" v="461" actId="14100"/>
          <ac:graphicFrameMkLst>
            <pc:docMk/>
            <pc:sldMk cId="124243813" sldId="3828"/>
            <ac:graphicFrameMk id="4" creationId="{71E49920-7EEA-DB5B-D8E1-03CB317C2F50}"/>
          </ac:graphicFrameMkLst>
        </pc:graphicFrameChg>
        <pc:graphicFrameChg chg="del">
          <ac:chgData name="Ricardo Enrique Osorio Carreno" userId="9c57a4b5-0e86-40fd-b8e7-a6d04b5a1fb0" providerId="ADAL" clId="{7535E691-0CE7-456E-9088-D384B4CE693F}" dt="2024-04-12T15:23:58.288" v="11" actId="478"/>
          <ac:graphicFrameMkLst>
            <pc:docMk/>
            <pc:sldMk cId="124243813" sldId="3828"/>
            <ac:graphicFrameMk id="24" creationId="{16C20EE0-E5C0-43EB-B0E3-C2E29ACB2DA1}"/>
          </ac:graphicFrameMkLst>
        </pc:graphicFrameChg>
        <pc:graphicFrameChg chg="del">
          <ac:chgData name="Ricardo Enrique Osorio Carreno" userId="9c57a4b5-0e86-40fd-b8e7-a6d04b5a1fb0" providerId="ADAL" clId="{7535E691-0CE7-456E-9088-D384B4CE693F}" dt="2024-04-12T15:23:56.015" v="10" actId="478"/>
          <ac:graphicFrameMkLst>
            <pc:docMk/>
            <pc:sldMk cId="124243813" sldId="3828"/>
            <ac:graphicFrameMk id="25" creationId="{B1AAA1B4-3CA3-4E3D-A220-B241CA7E1F36}"/>
          </ac:graphicFrameMkLst>
        </pc:graphicFrameChg>
        <pc:graphicFrameChg chg="del">
          <ac:chgData name="Ricardo Enrique Osorio Carreno" userId="9c57a4b5-0e86-40fd-b8e7-a6d04b5a1fb0" providerId="ADAL" clId="{7535E691-0CE7-456E-9088-D384B4CE693F}" dt="2024-04-12T15:23:53.974" v="9" actId="478"/>
          <ac:graphicFrameMkLst>
            <pc:docMk/>
            <pc:sldMk cId="124243813" sldId="3828"/>
            <ac:graphicFrameMk id="26" creationId="{40715055-CA9F-4000-A5AC-6AAD0E80EE0D}"/>
          </ac:graphicFrameMkLst>
        </pc:graphicFrameChg>
        <pc:picChg chg="add del mod modCrop">
          <ac:chgData name="Ricardo Enrique Osorio Carreno" userId="9c57a4b5-0e86-40fd-b8e7-a6d04b5a1fb0" providerId="ADAL" clId="{7535E691-0CE7-456E-9088-D384B4CE693F}" dt="2024-04-12T15:55:57.166" v="470" actId="478"/>
          <ac:picMkLst>
            <pc:docMk/>
            <pc:sldMk cId="124243813" sldId="3828"/>
            <ac:picMk id="5" creationId="{ED8C3833-AD45-2D32-CB41-E5DA3C137DF7}"/>
          </ac:picMkLst>
        </pc:picChg>
        <pc:picChg chg="add del mod modCrop">
          <ac:chgData name="Ricardo Enrique Osorio Carreno" userId="9c57a4b5-0e86-40fd-b8e7-a6d04b5a1fb0" providerId="ADAL" clId="{7535E691-0CE7-456E-9088-D384B4CE693F}" dt="2024-04-12T16:33:17.335" v="728" actId="478"/>
          <ac:picMkLst>
            <pc:docMk/>
            <pc:sldMk cId="124243813" sldId="3828"/>
            <ac:picMk id="27" creationId="{8B1CA38B-C33A-07A2-E7D2-64642E62A8B9}"/>
          </ac:picMkLst>
        </pc:picChg>
        <pc:picChg chg="add del mod modCrop">
          <ac:chgData name="Ricardo Enrique Osorio Carreno" userId="9c57a4b5-0e86-40fd-b8e7-a6d04b5a1fb0" providerId="ADAL" clId="{7535E691-0CE7-456E-9088-D384B4CE693F}" dt="2024-04-12T16:33:36.203" v="734" actId="478"/>
          <ac:picMkLst>
            <pc:docMk/>
            <pc:sldMk cId="124243813" sldId="3828"/>
            <ac:picMk id="28" creationId="{3E0AD358-F14F-337E-098E-48EA3121D935}"/>
          </ac:picMkLst>
        </pc:picChg>
        <pc:picChg chg="add del mod modCrop">
          <ac:chgData name="Ricardo Enrique Osorio Carreno" userId="9c57a4b5-0e86-40fd-b8e7-a6d04b5a1fb0" providerId="ADAL" clId="{7535E691-0CE7-456E-9088-D384B4CE693F}" dt="2024-04-12T16:29:55.262" v="717" actId="478"/>
          <ac:picMkLst>
            <pc:docMk/>
            <pc:sldMk cId="124243813" sldId="3828"/>
            <ac:picMk id="33" creationId="{AC7BF6C9-F067-2033-648C-355B5D16B443}"/>
          </ac:picMkLst>
        </pc:picChg>
        <pc:picChg chg="add del mod">
          <ac:chgData name="Ricardo Enrique Osorio Carreno" userId="9c57a4b5-0e86-40fd-b8e7-a6d04b5a1fb0" providerId="ADAL" clId="{7535E691-0CE7-456E-9088-D384B4CE693F}" dt="2024-04-12T16:30:17.850" v="722" actId="478"/>
          <ac:picMkLst>
            <pc:docMk/>
            <pc:sldMk cId="124243813" sldId="3828"/>
            <ac:picMk id="40" creationId="{B2D8D8E5-E63E-B265-AD9A-E711C3386421}"/>
          </ac:picMkLst>
        </pc:picChg>
        <pc:picChg chg="add mod">
          <ac:chgData name="Ricardo Enrique Osorio Carreno" userId="9c57a4b5-0e86-40fd-b8e7-a6d04b5a1fb0" providerId="ADAL" clId="{7535E691-0CE7-456E-9088-D384B4CE693F}" dt="2024-04-12T16:35:46.483" v="748" actId="14100"/>
          <ac:picMkLst>
            <pc:docMk/>
            <pc:sldMk cId="124243813" sldId="3828"/>
            <ac:picMk id="41" creationId="{A0368A0F-7A08-2F08-90EE-87FC2B81B9D9}"/>
          </ac:picMkLst>
        </pc:picChg>
        <pc:picChg chg="add mod">
          <ac:chgData name="Ricardo Enrique Osorio Carreno" userId="9c57a4b5-0e86-40fd-b8e7-a6d04b5a1fb0" providerId="ADAL" clId="{7535E691-0CE7-456E-9088-D384B4CE693F}" dt="2024-04-12T16:35:41.517" v="746" actId="14100"/>
          <ac:picMkLst>
            <pc:docMk/>
            <pc:sldMk cId="124243813" sldId="3828"/>
            <ac:picMk id="42" creationId="{B2CEBF10-318F-DBAD-DD5C-A1BCED3DD866}"/>
          </ac:picMkLst>
        </pc:picChg>
        <pc:picChg chg="add mod">
          <ac:chgData name="Ricardo Enrique Osorio Carreno" userId="9c57a4b5-0e86-40fd-b8e7-a6d04b5a1fb0" providerId="ADAL" clId="{7535E691-0CE7-456E-9088-D384B4CE693F}" dt="2024-04-12T16:35:32.334" v="743" actId="14100"/>
          <ac:picMkLst>
            <pc:docMk/>
            <pc:sldMk cId="124243813" sldId="3828"/>
            <ac:picMk id="43" creationId="{3567A19B-8715-E26D-30EC-F5821E9BF307}"/>
          </ac:picMkLst>
        </pc:picChg>
        <pc:picChg chg="add mod">
          <ac:chgData name="Ricardo Enrique Osorio Carreno" userId="9c57a4b5-0e86-40fd-b8e7-a6d04b5a1fb0" providerId="ADAL" clId="{7535E691-0CE7-456E-9088-D384B4CE693F}" dt="2024-04-12T16:46:08.241" v="782" actId="571"/>
          <ac:picMkLst>
            <pc:docMk/>
            <pc:sldMk cId="124243813" sldId="3828"/>
            <ac:picMk id="44" creationId="{1B5CC272-65BF-99A4-479F-B5119F599689}"/>
          </ac:picMkLst>
        </pc:picChg>
        <pc:picChg chg="add mod">
          <ac:chgData name="Ricardo Enrique Osorio Carreno" userId="9c57a4b5-0e86-40fd-b8e7-a6d04b5a1fb0" providerId="ADAL" clId="{7535E691-0CE7-456E-9088-D384B4CE693F}" dt="2024-04-12T16:46:08.241" v="782" actId="571"/>
          <ac:picMkLst>
            <pc:docMk/>
            <pc:sldMk cId="124243813" sldId="3828"/>
            <ac:picMk id="45" creationId="{ECF1A0C5-A08D-06B2-B071-03EB142642BC}"/>
          </ac:picMkLst>
        </pc:picChg>
        <pc:picChg chg="add mod">
          <ac:chgData name="Ricardo Enrique Osorio Carreno" userId="9c57a4b5-0e86-40fd-b8e7-a6d04b5a1fb0" providerId="ADAL" clId="{7535E691-0CE7-456E-9088-D384B4CE693F}" dt="2024-04-12T16:46:08.241" v="782" actId="571"/>
          <ac:picMkLst>
            <pc:docMk/>
            <pc:sldMk cId="124243813" sldId="3828"/>
            <ac:picMk id="46" creationId="{702AC8E1-90D2-22E0-7156-BCC6BFAA3F74}"/>
          </ac:picMkLst>
        </pc:picChg>
      </pc:sldChg>
      <pc:sldChg chg="del">
        <pc:chgData name="Ricardo Enrique Osorio Carreno" userId="9c57a4b5-0e86-40fd-b8e7-a6d04b5a1fb0" providerId="ADAL" clId="{7535E691-0CE7-456E-9088-D384B4CE693F}" dt="2024-04-12T15:32:35.450" v="63" actId="47"/>
        <pc:sldMkLst>
          <pc:docMk/>
          <pc:sldMk cId="3401383622" sldId="3830"/>
        </pc:sldMkLst>
      </pc:sldChg>
      <pc:sldChg chg="del">
        <pc:chgData name="Ricardo Enrique Osorio Carreno" userId="9c57a4b5-0e86-40fd-b8e7-a6d04b5a1fb0" providerId="ADAL" clId="{7535E691-0CE7-456E-9088-D384B4CE693F}" dt="2024-04-12T15:32:42.257" v="66" actId="47"/>
        <pc:sldMkLst>
          <pc:docMk/>
          <pc:sldMk cId="2480744517" sldId="3831"/>
        </pc:sldMkLst>
      </pc:sldChg>
      <pc:sldChg chg="del">
        <pc:chgData name="Ricardo Enrique Osorio Carreno" userId="9c57a4b5-0e86-40fd-b8e7-a6d04b5a1fb0" providerId="ADAL" clId="{7535E691-0CE7-456E-9088-D384B4CE693F}" dt="2024-04-12T15:32:44.303" v="69" actId="47"/>
        <pc:sldMkLst>
          <pc:docMk/>
          <pc:sldMk cId="802830690" sldId="3832"/>
        </pc:sldMkLst>
      </pc:sldChg>
      <pc:sldChg chg="del">
        <pc:chgData name="Ricardo Enrique Osorio Carreno" userId="9c57a4b5-0e86-40fd-b8e7-a6d04b5a1fb0" providerId="ADAL" clId="{7535E691-0CE7-456E-9088-D384B4CE693F}" dt="2024-04-12T15:32:48.444" v="72" actId="47"/>
        <pc:sldMkLst>
          <pc:docMk/>
          <pc:sldMk cId="1935125444" sldId="3833"/>
        </pc:sldMkLst>
      </pc:sldChg>
      <pc:sldChg chg="addSp delSp modSp mod">
        <pc:chgData name="Ricardo Enrique Osorio Carreno" userId="9c57a4b5-0e86-40fd-b8e7-a6d04b5a1fb0" providerId="ADAL" clId="{7535E691-0CE7-456E-9088-D384B4CE693F}" dt="2024-04-12T16:07:49.438" v="576" actId="20577"/>
        <pc:sldMkLst>
          <pc:docMk/>
          <pc:sldMk cId="2343028054" sldId="3835"/>
        </pc:sldMkLst>
        <pc:spChg chg="mod">
          <ac:chgData name="Ricardo Enrique Osorio Carreno" userId="9c57a4b5-0e86-40fd-b8e7-a6d04b5a1fb0" providerId="ADAL" clId="{7535E691-0CE7-456E-9088-D384B4CE693F}" dt="2024-04-12T16:07:49.438" v="576" actId="20577"/>
          <ac:spMkLst>
            <pc:docMk/>
            <pc:sldMk cId="2343028054" sldId="3835"/>
            <ac:spMk id="4" creationId="{5B2AD11A-9463-4093-A6A6-FF77B062A4AD}"/>
          </ac:spMkLst>
        </pc:spChg>
        <pc:picChg chg="add del mod">
          <ac:chgData name="Ricardo Enrique Osorio Carreno" userId="9c57a4b5-0e86-40fd-b8e7-a6d04b5a1fb0" providerId="ADAL" clId="{7535E691-0CE7-456E-9088-D384B4CE693F}" dt="2024-04-12T15:39:52.053" v="99" actId="478"/>
          <ac:picMkLst>
            <pc:docMk/>
            <pc:sldMk cId="2343028054" sldId="3835"/>
            <ac:picMk id="2" creationId="{E0AA2218-F2D4-ABFD-B765-AC67CE276653}"/>
          </ac:picMkLst>
        </pc:picChg>
        <pc:picChg chg="add mod">
          <ac:chgData name="Ricardo Enrique Osorio Carreno" userId="9c57a4b5-0e86-40fd-b8e7-a6d04b5a1fb0" providerId="ADAL" clId="{7535E691-0CE7-456E-9088-D384B4CE693F}" dt="2024-04-12T15:39:58.219" v="101" actId="1076"/>
          <ac:picMkLst>
            <pc:docMk/>
            <pc:sldMk cId="2343028054" sldId="3835"/>
            <ac:picMk id="3" creationId="{87DAAAE8-F776-6D00-8FB2-6D3932B21A40}"/>
          </ac:picMkLst>
        </pc:picChg>
        <pc:picChg chg="del">
          <ac:chgData name="Ricardo Enrique Osorio Carreno" userId="9c57a4b5-0e86-40fd-b8e7-a6d04b5a1fb0" providerId="ADAL" clId="{7535E691-0CE7-456E-9088-D384B4CE693F}" dt="2024-04-12T14:44:28.069" v="3" actId="478"/>
          <ac:picMkLst>
            <pc:docMk/>
            <pc:sldMk cId="2343028054" sldId="3835"/>
            <ac:picMk id="5" creationId="{CB231F83-D31B-D6F2-DE82-78BF052BF4ED}"/>
          </ac:picMkLst>
        </pc:picChg>
        <pc:picChg chg="add del mod">
          <ac:chgData name="Ricardo Enrique Osorio Carreno" userId="9c57a4b5-0e86-40fd-b8e7-a6d04b5a1fb0" providerId="ADAL" clId="{7535E691-0CE7-456E-9088-D384B4CE693F}" dt="2024-04-12T15:56:19.798" v="519" actId="21"/>
          <ac:picMkLst>
            <pc:docMk/>
            <pc:sldMk cId="2343028054" sldId="3835"/>
            <ac:picMk id="6" creationId="{8B1CA38B-C33A-07A2-E7D2-64642E62A8B9}"/>
          </ac:picMkLst>
        </pc:picChg>
      </pc:sldChg>
      <pc:sldChg chg="addSp delSp modSp mod">
        <pc:chgData name="Ricardo Enrique Osorio Carreno" userId="9c57a4b5-0e86-40fd-b8e7-a6d04b5a1fb0" providerId="ADAL" clId="{7535E691-0CE7-456E-9088-D384B4CE693F}" dt="2024-04-12T16:07:33.327" v="568" actId="20577"/>
        <pc:sldMkLst>
          <pc:docMk/>
          <pc:sldMk cId="3638091774" sldId="3837"/>
        </pc:sldMkLst>
        <pc:spChg chg="mod">
          <ac:chgData name="Ricardo Enrique Osorio Carreno" userId="9c57a4b5-0e86-40fd-b8e7-a6d04b5a1fb0" providerId="ADAL" clId="{7535E691-0CE7-456E-9088-D384B4CE693F}" dt="2024-04-12T16:07:33.327" v="568" actId="20577"/>
          <ac:spMkLst>
            <pc:docMk/>
            <pc:sldMk cId="3638091774" sldId="3837"/>
            <ac:spMk id="3" creationId="{171C7DA5-7DB5-B9B9-BBF3-CF862E508400}"/>
          </ac:spMkLst>
        </pc:spChg>
        <pc:spChg chg="mod">
          <ac:chgData name="Ricardo Enrique Osorio Carreno" userId="9c57a4b5-0e86-40fd-b8e7-a6d04b5a1fb0" providerId="ADAL" clId="{7535E691-0CE7-456E-9088-D384B4CE693F}" dt="2024-04-12T15:37:36.866" v="86" actId="1076"/>
          <ac:spMkLst>
            <pc:docMk/>
            <pc:sldMk cId="3638091774" sldId="3837"/>
            <ac:spMk id="24" creationId="{43F6C2B2-3C35-4DF1-88A9-CCC3251460F9}"/>
          </ac:spMkLst>
        </pc:spChg>
        <pc:picChg chg="add del mod">
          <ac:chgData name="Ricardo Enrique Osorio Carreno" userId="9c57a4b5-0e86-40fd-b8e7-a6d04b5a1fb0" providerId="ADAL" clId="{7535E691-0CE7-456E-9088-D384B4CE693F}" dt="2024-04-12T15:33:46.105" v="77" actId="478"/>
          <ac:picMkLst>
            <pc:docMk/>
            <pc:sldMk cId="3638091774" sldId="3837"/>
            <ac:picMk id="2" creationId="{FC533DE8-0F61-4081-A2FA-6F4AF5C9B898}"/>
          </ac:picMkLst>
        </pc:picChg>
        <pc:picChg chg="del">
          <ac:chgData name="Ricardo Enrique Osorio Carreno" userId="9c57a4b5-0e86-40fd-b8e7-a6d04b5a1fb0" providerId="ADAL" clId="{7535E691-0CE7-456E-9088-D384B4CE693F}" dt="2024-04-12T14:40:56.134" v="0" actId="478"/>
          <ac:picMkLst>
            <pc:docMk/>
            <pc:sldMk cId="3638091774" sldId="3837"/>
            <ac:picMk id="4" creationId="{31E7C47A-6483-7467-393C-AC283453A3CA}"/>
          </ac:picMkLst>
        </pc:picChg>
        <pc:picChg chg="add del mod">
          <ac:chgData name="Ricardo Enrique Osorio Carreno" userId="9c57a4b5-0e86-40fd-b8e7-a6d04b5a1fb0" providerId="ADAL" clId="{7535E691-0CE7-456E-9088-D384B4CE693F}" dt="2024-04-12T15:37:26.026" v="81" actId="478"/>
          <ac:picMkLst>
            <pc:docMk/>
            <pc:sldMk cId="3638091774" sldId="3837"/>
            <ac:picMk id="5" creationId="{50664B6D-32ED-F54F-4B10-C8D6A81FFF89}"/>
          </ac:picMkLst>
        </pc:picChg>
        <pc:picChg chg="add del mod">
          <ac:chgData name="Ricardo Enrique Osorio Carreno" userId="9c57a4b5-0e86-40fd-b8e7-a6d04b5a1fb0" providerId="ADAL" clId="{7535E691-0CE7-456E-9088-D384B4CE693F}" dt="2024-04-12T15:39:06.112" v="95" actId="478"/>
          <ac:picMkLst>
            <pc:docMk/>
            <pc:sldMk cId="3638091774" sldId="3837"/>
            <ac:picMk id="6" creationId="{095B8F12-5F64-FD6F-BBE2-4295ECEC859B}"/>
          </ac:picMkLst>
        </pc:picChg>
        <pc:picChg chg="add mod">
          <ac:chgData name="Ricardo Enrique Osorio Carreno" userId="9c57a4b5-0e86-40fd-b8e7-a6d04b5a1fb0" providerId="ADAL" clId="{7535E691-0CE7-456E-9088-D384B4CE693F}" dt="2024-04-12T15:39:04.704" v="94" actId="1076"/>
          <ac:picMkLst>
            <pc:docMk/>
            <pc:sldMk cId="3638091774" sldId="3837"/>
            <ac:picMk id="7" creationId="{5C4EB4A6-AA09-ED33-704C-794E868F471D}"/>
          </ac:picMkLst>
        </pc:picChg>
      </pc:sldChg>
      <pc:sldChg chg="del">
        <pc:chgData name="Ricardo Enrique Osorio Carreno" userId="9c57a4b5-0e86-40fd-b8e7-a6d04b5a1fb0" providerId="ADAL" clId="{7535E691-0CE7-456E-9088-D384B4CE693F}" dt="2024-04-12T15:32:38.665" v="64" actId="47"/>
        <pc:sldMkLst>
          <pc:docMk/>
          <pc:sldMk cId="1433901549" sldId="3838"/>
        </pc:sldMkLst>
      </pc:sldChg>
      <pc:sldChg chg="modSp add del mod ord">
        <pc:chgData name="Ricardo Enrique Osorio Carreno" userId="9c57a4b5-0e86-40fd-b8e7-a6d04b5a1fb0" providerId="ADAL" clId="{7535E691-0CE7-456E-9088-D384B4CE693F}" dt="2024-04-12T15:51:47.531" v="458" actId="47"/>
        <pc:sldMkLst>
          <pc:docMk/>
          <pc:sldMk cId="1554358439" sldId="3838"/>
        </pc:sldMkLst>
        <pc:spChg chg="mod">
          <ac:chgData name="Ricardo Enrique Osorio Carreno" userId="9c57a4b5-0e86-40fd-b8e7-a6d04b5a1fb0" providerId="ADAL" clId="{7535E691-0CE7-456E-9088-D384B4CE693F}" dt="2024-04-12T15:45:49.609" v="303" actId="404"/>
          <ac:spMkLst>
            <pc:docMk/>
            <pc:sldMk cId="1554358439" sldId="3838"/>
            <ac:spMk id="2" creationId="{B125A2F9-CC03-A7D0-6258-2CE874179AED}"/>
          </ac:spMkLst>
        </pc:spChg>
      </pc:sldChg>
      <pc:sldChg chg="add del ord">
        <pc:chgData name="Ricardo Enrique Osorio Carreno" userId="9c57a4b5-0e86-40fd-b8e7-a6d04b5a1fb0" providerId="ADAL" clId="{7535E691-0CE7-456E-9088-D384B4CE693F}" dt="2024-04-12T15:44:54.693" v="256" actId="47"/>
        <pc:sldMkLst>
          <pc:docMk/>
          <pc:sldMk cId="3379255835" sldId="3838"/>
        </pc:sldMkLst>
      </pc:sldChg>
      <pc:sldChg chg="add del">
        <pc:chgData name="Ricardo Enrique Osorio Carreno" userId="9c57a4b5-0e86-40fd-b8e7-a6d04b5a1fb0" providerId="ADAL" clId="{7535E691-0CE7-456E-9088-D384B4CE693F}" dt="2024-04-12T15:45:10.485" v="258" actId="47"/>
        <pc:sldMkLst>
          <pc:docMk/>
          <pc:sldMk cId="3797857776" sldId="3838"/>
        </pc:sldMkLst>
      </pc:sldChg>
      <pc:sldChg chg="addSp delSp modSp add mod ord">
        <pc:chgData name="Ricardo Enrique Osorio Carreno" userId="9c57a4b5-0e86-40fd-b8e7-a6d04b5a1fb0" providerId="ADAL" clId="{7535E691-0CE7-456E-9088-D384B4CE693F}" dt="2024-04-12T15:51:42.110" v="457" actId="14100"/>
        <pc:sldMkLst>
          <pc:docMk/>
          <pc:sldMk cId="1807522745" sldId="3839"/>
        </pc:sldMkLst>
        <pc:spChg chg="mod">
          <ac:chgData name="Ricardo Enrique Osorio Carreno" userId="9c57a4b5-0e86-40fd-b8e7-a6d04b5a1fb0" providerId="ADAL" clId="{7535E691-0CE7-456E-9088-D384B4CE693F}" dt="2024-04-12T15:51:36.523" v="456" actId="20577"/>
          <ac:spMkLst>
            <pc:docMk/>
            <pc:sldMk cId="1807522745" sldId="3839"/>
            <ac:spMk id="21" creationId="{58F0BB4D-4412-B689-F974-4A40409C74A9}"/>
          </ac:spMkLst>
        </pc:spChg>
        <pc:picChg chg="mod">
          <ac:chgData name="Ricardo Enrique Osorio Carreno" userId="9c57a4b5-0e86-40fd-b8e7-a6d04b5a1fb0" providerId="ADAL" clId="{7535E691-0CE7-456E-9088-D384B4CE693F}" dt="2024-04-12T15:50:43.840" v="422" actId="1076"/>
          <ac:picMkLst>
            <pc:docMk/>
            <pc:sldMk cId="1807522745" sldId="3839"/>
            <ac:picMk id="3" creationId="{F6C371E2-1879-8A84-4DAF-71CB28F6C160}"/>
          </ac:picMkLst>
        </pc:picChg>
        <pc:picChg chg="add mod ord">
          <ac:chgData name="Ricardo Enrique Osorio Carreno" userId="9c57a4b5-0e86-40fd-b8e7-a6d04b5a1fb0" providerId="ADAL" clId="{7535E691-0CE7-456E-9088-D384B4CE693F}" dt="2024-04-12T15:51:42.110" v="457" actId="14100"/>
          <ac:picMkLst>
            <pc:docMk/>
            <pc:sldMk cId="1807522745" sldId="3839"/>
            <ac:picMk id="4" creationId="{F744C887-47A0-A7E6-058A-BCFDCF431ED0}"/>
          </ac:picMkLst>
        </pc:picChg>
        <pc:picChg chg="del mod">
          <ac:chgData name="Ricardo Enrique Osorio Carreno" userId="9c57a4b5-0e86-40fd-b8e7-a6d04b5a1fb0" providerId="ADAL" clId="{7535E691-0CE7-456E-9088-D384B4CE693F}" dt="2024-04-12T15:50:54.155" v="424" actId="478"/>
          <ac:picMkLst>
            <pc:docMk/>
            <pc:sldMk cId="1807522745" sldId="3839"/>
            <ac:picMk id="19" creationId="{B38C4604-21BF-0B3A-E4C5-F94F5EE1DD1D}"/>
          </ac:picMkLst>
        </pc:picChg>
      </pc:sldChg>
      <pc:sldChg chg="del">
        <pc:chgData name="Ricardo Enrique Osorio Carreno" userId="9c57a4b5-0e86-40fd-b8e7-a6d04b5a1fb0" providerId="ADAL" clId="{7535E691-0CE7-456E-9088-D384B4CE693F}" dt="2024-04-12T15:32:43.061" v="67" actId="47"/>
        <pc:sldMkLst>
          <pc:docMk/>
          <pc:sldMk cId="3726121477" sldId="3839"/>
        </pc:sldMkLst>
      </pc:sldChg>
      <pc:sldChg chg="add">
        <pc:chgData name="Ricardo Enrique Osorio Carreno" userId="9c57a4b5-0e86-40fd-b8e7-a6d04b5a1fb0" providerId="ADAL" clId="{7535E691-0CE7-456E-9088-D384B4CE693F}" dt="2024-04-12T16:13:53.255" v="599"/>
        <pc:sldMkLst>
          <pc:docMk/>
          <pc:sldMk cId="881856638" sldId="3840"/>
        </pc:sldMkLst>
      </pc:sldChg>
      <pc:sldChg chg="del">
        <pc:chgData name="Ricardo Enrique Osorio Carreno" userId="9c57a4b5-0e86-40fd-b8e7-a6d04b5a1fb0" providerId="ADAL" clId="{7535E691-0CE7-456E-9088-D384B4CE693F}" dt="2024-04-12T15:32:46.526" v="70" actId="47"/>
        <pc:sldMkLst>
          <pc:docMk/>
          <pc:sldMk cId="3350585159" sldId="3840"/>
        </pc:sldMkLst>
      </pc:sldChg>
      <pc:sldChg chg="modSp add mod ord">
        <pc:chgData name="Ricardo Enrique Osorio Carreno" userId="9c57a4b5-0e86-40fd-b8e7-a6d04b5a1fb0" providerId="ADAL" clId="{7535E691-0CE7-456E-9088-D384B4CE693F}" dt="2024-04-12T16:39:17.059" v="768"/>
        <pc:sldMkLst>
          <pc:docMk/>
          <pc:sldMk cId="3432268612" sldId="3841"/>
        </pc:sldMkLst>
        <pc:spChg chg="mod">
          <ac:chgData name="Ricardo Enrique Osorio Carreno" userId="9c57a4b5-0e86-40fd-b8e7-a6d04b5a1fb0" providerId="ADAL" clId="{7535E691-0CE7-456E-9088-D384B4CE693F}" dt="2024-04-12T16:14:23.055" v="638" actId="20577"/>
          <ac:spMkLst>
            <pc:docMk/>
            <pc:sldMk cId="3432268612" sldId="3841"/>
            <ac:spMk id="2" creationId="{65C318F6-B992-4BFC-0B05-6C6FE90A4026}"/>
          </ac:spMkLst>
        </pc:spChg>
      </pc:sldChg>
      <pc:sldChg chg="addSp delSp modSp add mod ord">
        <pc:chgData name="Ricardo Enrique Osorio Carreno" userId="9c57a4b5-0e86-40fd-b8e7-a6d04b5a1fb0" providerId="ADAL" clId="{7535E691-0CE7-456E-9088-D384B4CE693F}" dt="2024-04-12T16:39:17.059" v="768"/>
        <pc:sldMkLst>
          <pc:docMk/>
          <pc:sldMk cId="3156534977" sldId="3842"/>
        </pc:sldMkLst>
        <pc:spChg chg="mod">
          <ac:chgData name="Ricardo Enrique Osorio Carreno" userId="9c57a4b5-0e86-40fd-b8e7-a6d04b5a1fb0" providerId="ADAL" clId="{7535E691-0CE7-456E-9088-D384B4CE693F}" dt="2024-04-12T16:15:55.072" v="663" actId="20577"/>
          <ac:spMkLst>
            <pc:docMk/>
            <pc:sldMk cId="3156534977" sldId="3842"/>
            <ac:spMk id="3" creationId="{171C7DA5-7DB5-B9B9-BBF3-CF862E508400}"/>
          </ac:spMkLst>
        </pc:spChg>
        <pc:spChg chg="mod">
          <ac:chgData name="Ricardo Enrique Osorio Carreno" userId="9c57a4b5-0e86-40fd-b8e7-a6d04b5a1fb0" providerId="ADAL" clId="{7535E691-0CE7-456E-9088-D384B4CE693F}" dt="2024-04-12T16:16:12.761" v="668" actId="1076"/>
          <ac:spMkLst>
            <pc:docMk/>
            <pc:sldMk cId="3156534977" sldId="3842"/>
            <ac:spMk id="24" creationId="{43F6C2B2-3C35-4DF1-88A9-CCC3251460F9}"/>
          </ac:spMkLst>
        </pc:spChg>
        <pc:picChg chg="add mod">
          <ac:chgData name="Ricardo Enrique Osorio Carreno" userId="9c57a4b5-0e86-40fd-b8e7-a6d04b5a1fb0" providerId="ADAL" clId="{7535E691-0CE7-456E-9088-D384B4CE693F}" dt="2024-04-12T16:16:10.067" v="667" actId="1076"/>
          <ac:picMkLst>
            <pc:docMk/>
            <pc:sldMk cId="3156534977" sldId="3842"/>
            <ac:picMk id="2" creationId="{07D37992-EB98-EBEE-432C-7BE2574D3305}"/>
          </ac:picMkLst>
        </pc:picChg>
        <pc:picChg chg="del">
          <ac:chgData name="Ricardo Enrique Osorio Carreno" userId="9c57a4b5-0e86-40fd-b8e7-a6d04b5a1fb0" providerId="ADAL" clId="{7535E691-0CE7-456E-9088-D384B4CE693F}" dt="2024-04-12T16:15:57.512" v="664" actId="478"/>
          <ac:picMkLst>
            <pc:docMk/>
            <pc:sldMk cId="3156534977" sldId="3842"/>
            <ac:picMk id="6" creationId="{095B8F12-5F64-FD6F-BBE2-4295ECEC859B}"/>
          </ac:picMkLst>
        </pc:picChg>
      </pc:sldChg>
      <pc:sldChg chg="addSp delSp modSp add mod ord">
        <pc:chgData name="Ricardo Enrique Osorio Carreno" userId="9c57a4b5-0e86-40fd-b8e7-a6d04b5a1fb0" providerId="ADAL" clId="{7535E691-0CE7-456E-9088-D384B4CE693F}" dt="2024-04-12T16:39:17.059" v="768"/>
        <pc:sldMkLst>
          <pc:docMk/>
          <pc:sldMk cId="48612495" sldId="3843"/>
        </pc:sldMkLst>
        <pc:spChg chg="mod">
          <ac:chgData name="Ricardo Enrique Osorio Carreno" userId="9c57a4b5-0e86-40fd-b8e7-a6d04b5a1fb0" providerId="ADAL" clId="{7535E691-0CE7-456E-9088-D384B4CE693F}" dt="2024-04-12T16:17:36.122" v="688" actId="20577"/>
          <ac:spMkLst>
            <pc:docMk/>
            <pc:sldMk cId="48612495" sldId="3843"/>
            <ac:spMk id="4" creationId="{5B2AD11A-9463-4093-A6A6-FF77B062A4AD}"/>
          </ac:spMkLst>
        </pc:spChg>
        <pc:spChg chg="mod">
          <ac:chgData name="Ricardo Enrique Osorio Carreno" userId="9c57a4b5-0e86-40fd-b8e7-a6d04b5a1fb0" providerId="ADAL" clId="{7535E691-0CE7-456E-9088-D384B4CE693F}" dt="2024-04-12T16:17:57.985" v="692" actId="1076"/>
          <ac:spMkLst>
            <pc:docMk/>
            <pc:sldMk cId="48612495" sldId="3843"/>
            <ac:spMk id="13" creationId="{CF36E474-9918-4AAC-B7FC-AE94136F7D91}"/>
          </ac:spMkLst>
        </pc:spChg>
        <pc:picChg chg="add mod">
          <ac:chgData name="Ricardo Enrique Osorio Carreno" userId="9c57a4b5-0e86-40fd-b8e7-a6d04b5a1fb0" providerId="ADAL" clId="{7535E691-0CE7-456E-9088-D384B4CE693F}" dt="2024-04-12T16:17:56.415" v="691" actId="1076"/>
          <ac:picMkLst>
            <pc:docMk/>
            <pc:sldMk cId="48612495" sldId="3843"/>
            <ac:picMk id="2" creationId="{F151CC67-E9A3-38F5-0E88-22BACC51D5BF}"/>
          </ac:picMkLst>
        </pc:picChg>
        <pc:picChg chg="del">
          <ac:chgData name="Ricardo Enrique Osorio Carreno" userId="9c57a4b5-0e86-40fd-b8e7-a6d04b5a1fb0" providerId="ADAL" clId="{7535E691-0CE7-456E-9088-D384B4CE693F}" dt="2024-04-12T16:17:25.998" v="670" actId="478"/>
          <ac:picMkLst>
            <pc:docMk/>
            <pc:sldMk cId="48612495" sldId="3843"/>
            <ac:picMk id="3" creationId="{87DAAAE8-F776-6D00-8FB2-6D3932B21A40}"/>
          </ac:picMkLst>
        </pc:picChg>
      </pc:sldChg>
      <pc:sldChg chg="del">
        <pc:chgData name="Ricardo Enrique Osorio Carreno" userId="9c57a4b5-0e86-40fd-b8e7-a6d04b5a1fb0" providerId="ADAL" clId="{7535E691-0CE7-456E-9088-D384B4CE693F}" dt="2024-04-12T15:32:59.616" v="74" actId="47"/>
        <pc:sldMkLst>
          <pc:docMk/>
          <pc:sldMk cId="1790769438" sldId="3843"/>
        </pc:sldMkLst>
      </pc:sldChg>
      <pc:sldChg chg="addSp delSp modSp add mod ord">
        <pc:chgData name="Ricardo Enrique Osorio Carreno" userId="9c57a4b5-0e86-40fd-b8e7-a6d04b5a1fb0" providerId="ADAL" clId="{7535E691-0CE7-456E-9088-D384B4CE693F}" dt="2024-04-12T16:39:17.059" v="768"/>
        <pc:sldMkLst>
          <pc:docMk/>
          <pc:sldMk cId="1557056484" sldId="3844"/>
        </pc:sldMkLst>
        <pc:spChg chg="mod">
          <ac:chgData name="Ricardo Enrique Osorio Carreno" userId="9c57a4b5-0e86-40fd-b8e7-a6d04b5a1fb0" providerId="ADAL" clId="{7535E691-0CE7-456E-9088-D384B4CE693F}" dt="2024-04-12T16:18:59.902" v="712" actId="20577"/>
          <ac:spMkLst>
            <pc:docMk/>
            <pc:sldMk cId="1557056484" sldId="3844"/>
            <ac:spMk id="3" creationId="{B8CE7044-BC46-8756-DB36-3DD4416C2F99}"/>
          </ac:spMkLst>
        </pc:spChg>
        <pc:spChg chg="mod">
          <ac:chgData name="Ricardo Enrique Osorio Carreno" userId="9c57a4b5-0e86-40fd-b8e7-a6d04b5a1fb0" providerId="ADAL" clId="{7535E691-0CE7-456E-9088-D384B4CE693F}" dt="2024-04-12T16:20:24.746" v="716" actId="1076"/>
          <ac:spMkLst>
            <pc:docMk/>
            <pc:sldMk cId="1557056484" sldId="3844"/>
            <ac:spMk id="7" creationId="{EE66C1C3-058F-439F-605E-18FED28B5BE8}"/>
          </ac:spMkLst>
        </pc:spChg>
        <pc:picChg chg="del">
          <ac:chgData name="Ricardo Enrique Osorio Carreno" userId="9c57a4b5-0e86-40fd-b8e7-a6d04b5a1fb0" providerId="ADAL" clId="{7535E691-0CE7-456E-9088-D384B4CE693F}" dt="2024-04-12T16:18:47.144" v="694" actId="478"/>
          <ac:picMkLst>
            <pc:docMk/>
            <pc:sldMk cId="1557056484" sldId="3844"/>
            <ac:picMk id="2" creationId="{43624060-542D-C2CB-3F88-01302A1CE47E}"/>
          </ac:picMkLst>
        </pc:picChg>
        <pc:picChg chg="add mod">
          <ac:chgData name="Ricardo Enrique Osorio Carreno" userId="9c57a4b5-0e86-40fd-b8e7-a6d04b5a1fb0" providerId="ADAL" clId="{7535E691-0CE7-456E-9088-D384B4CE693F}" dt="2024-04-12T16:20:22.690" v="715" actId="1076"/>
          <ac:picMkLst>
            <pc:docMk/>
            <pc:sldMk cId="1557056484" sldId="3844"/>
            <ac:picMk id="4" creationId="{6D466EDF-7F33-8B17-9CBE-1766F79E5B16}"/>
          </ac:picMkLst>
        </pc:picChg>
      </pc:sldChg>
      <pc:sldChg chg="del">
        <pc:chgData name="Ricardo Enrique Osorio Carreno" userId="9c57a4b5-0e86-40fd-b8e7-a6d04b5a1fb0" providerId="ADAL" clId="{7535E691-0CE7-456E-9088-D384B4CE693F}" dt="2024-04-12T15:33:00.461" v="75" actId="47"/>
        <pc:sldMkLst>
          <pc:docMk/>
          <pc:sldMk cId="2107321443" sldId="3844"/>
        </pc:sldMkLst>
      </pc:sldChg>
      <pc:sldChg chg="add del">
        <pc:chgData name="Ricardo Enrique Osorio Carreno" userId="9c57a4b5-0e86-40fd-b8e7-a6d04b5a1fb0" providerId="ADAL" clId="{7535E691-0CE7-456E-9088-D384B4CE693F}" dt="2024-04-12T16:45:21.905" v="774" actId="47"/>
        <pc:sldMkLst>
          <pc:docMk/>
          <pc:sldMk cId="742976291" sldId="3845"/>
        </pc:sldMkLst>
      </pc:sldChg>
      <pc:sldChg chg="addSp delSp modSp add mod delAnim">
        <pc:chgData name="Ricardo Enrique Osorio Carreno" userId="9c57a4b5-0e86-40fd-b8e7-a6d04b5a1fb0" providerId="ADAL" clId="{7535E691-0CE7-456E-9088-D384B4CE693F}" dt="2024-04-12T16:46:16.484" v="783"/>
        <pc:sldMkLst>
          <pc:docMk/>
          <pc:sldMk cId="1918649992" sldId="3845"/>
        </pc:sldMkLst>
        <pc:spChg chg="del">
          <ac:chgData name="Ricardo Enrique Osorio Carreno" userId="9c57a4b5-0e86-40fd-b8e7-a6d04b5a1fb0" providerId="ADAL" clId="{7535E691-0CE7-456E-9088-D384B4CE693F}" dt="2024-04-12T16:46:00.820" v="780" actId="478"/>
          <ac:spMkLst>
            <pc:docMk/>
            <pc:sldMk cId="1918649992" sldId="3845"/>
            <ac:spMk id="4" creationId="{C5E066C7-CA0B-E619-FC2B-B791E311F53F}"/>
          </ac:spMkLst>
        </pc:spChg>
        <pc:graphicFrameChg chg="del modGraphic">
          <ac:chgData name="Ricardo Enrique Osorio Carreno" userId="9c57a4b5-0e86-40fd-b8e7-a6d04b5a1fb0" providerId="ADAL" clId="{7535E691-0CE7-456E-9088-D384B4CE693F}" dt="2024-04-12T16:45:55.944" v="778" actId="478"/>
          <ac:graphicFrameMkLst>
            <pc:docMk/>
            <pc:sldMk cId="1918649992" sldId="3845"/>
            <ac:graphicFrameMk id="24" creationId="{16C20EE0-E5C0-43EB-B0E3-C2E29ACB2DA1}"/>
          </ac:graphicFrameMkLst>
        </pc:graphicFrameChg>
        <pc:graphicFrameChg chg="del">
          <ac:chgData name="Ricardo Enrique Osorio Carreno" userId="9c57a4b5-0e86-40fd-b8e7-a6d04b5a1fb0" providerId="ADAL" clId="{7535E691-0CE7-456E-9088-D384B4CE693F}" dt="2024-04-12T16:45:54.533" v="777" actId="478"/>
          <ac:graphicFrameMkLst>
            <pc:docMk/>
            <pc:sldMk cId="1918649992" sldId="3845"/>
            <ac:graphicFrameMk id="25" creationId="{B1AAA1B4-3CA3-4E3D-A220-B241CA7E1F36}"/>
          </ac:graphicFrameMkLst>
        </pc:graphicFrameChg>
        <pc:graphicFrameChg chg="del">
          <ac:chgData name="Ricardo Enrique Osorio Carreno" userId="9c57a4b5-0e86-40fd-b8e7-a6d04b5a1fb0" providerId="ADAL" clId="{7535E691-0CE7-456E-9088-D384B4CE693F}" dt="2024-04-12T16:45:57.419" v="779" actId="478"/>
          <ac:graphicFrameMkLst>
            <pc:docMk/>
            <pc:sldMk cId="1918649992" sldId="3845"/>
            <ac:graphicFrameMk id="26" creationId="{40715055-CA9F-4000-A5AC-6AAD0E80EE0D}"/>
          </ac:graphicFrameMkLst>
        </pc:graphicFrameChg>
        <pc:picChg chg="add mod">
          <ac:chgData name="Ricardo Enrique Osorio Carreno" userId="9c57a4b5-0e86-40fd-b8e7-a6d04b5a1fb0" providerId="ADAL" clId="{7535E691-0CE7-456E-9088-D384B4CE693F}" dt="2024-04-12T16:46:16.484" v="783"/>
          <ac:picMkLst>
            <pc:docMk/>
            <pc:sldMk cId="1918649992" sldId="3845"/>
            <ac:picMk id="5" creationId="{5FA00E26-8FEE-38B7-7F46-F5C357601902}"/>
          </ac:picMkLst>
        </pc:picChg>
        <pc:picChg chg="add mod">
          <ac:chgData name="Ricardo Enrique Osorio Carreno" userId="9c57a4b5-0e86-40fd-b8e7-a6d04b5a1fb0" providerId="ADAL" clId="{7535E691-0CE7-456E-9088-D384B4CE693F}" dt="2024-04-12T16:46:16.484" v="783"/>
          <ac:picMkLst>
            <pc:docMk/>
            <pc:sldMk cId="1918649992" sldId="3845"/>
            <ac:picMk id="27" creationId="{D1ECB354-A146-3C6E-DD56-3A5A4588BA11}"/>
          </ac:picMkLst>
        </pc:picChg>
        <pc:picChg chg="add mod">
          <ac:chgData name="Ricardo Enrique Osorio Carreno" userId="9c57a4b5-0e86-40fd-b8e7-a6d04b5a1fb0" providerId="ADAL" clId="{7535E691-0CE7-456E-9088-D384B4CE693F}" dt="2024-04-12T16:46:16.484" v="783"/>
          <ac:picMkLst>
            <pc:docMk/>
            <pc:sldMk cId="1918649992" sldId="3845"/>
            <ac:picMk id="28" creationId="{F0DF96F0-12AA-D31E-D19D-8FBBA2CBC86A}"/>
          </ac:picMkLst>
        </pc:picChg>
      </pc:sldChg>
      <pc:sldChg chg="del">
        <pc:chgData name="Ricardo Enrique Osorio Carreno" userId="9c57a4b5-0e86-40fd-b8e7-a6d04b5a1fb0" providerId="ADAL" clId="{7535E691-0CE7-456E-9088-D384B4CE693F}" dt="2024-04-12T15:32:58.862" v="73" actId="47"/>
        <pc:sldMkLst>
          <pc:docMk/>
          <pc:sldMk cId="3005440210" sldId="3845"/>
        </pc:sldMkLst>
      </pc:sldChg>
      <pc:sldChg chg="del">
        <pc:chgData name="Ricardo Enrique Osorio Carreno" userId="9c57a4b5-0e86-40fd-b8e7-a6d04b5a1fb0" providerId="ADAL" clId="{7535E691-0CE7-456E-9088-D384B4CE693F}" dt="2024-04-12T15:33:01.157" v="76" actId="47"/>
        <pc:sldMkLst>
          <pc:docMk/>
          <pc:sldMk cId="976273927" sldId="3846"/>
        </pc:sldMkLst>
      </pc:sldChg>
      <pc:sldChg chg="addSp delSp modSp add mod">
        <pc:chgData name="Ricardo Enrique Osorio Carreno" userId="9c57a4b5-0e86-40fd-b8e7-a6d04b5a1fb0" providerId="ADAL" clId="{7535E691-0CE7-456E-9088-D384B4CE693F}" dt="2024-04-12T17:12:34.830" v="885" actId="1076"/>
        <pc:sldMkLst>
          <pc:docMk/>
          <pc:sldMk cId="1989919042" sldId="3846"/>
        </pc:sldMkLst>
        <pc:spChg chg="mod">
          <ac:chgData name="Ricardo Enrique Osorio Carreno" userId="9c57a4b5-0e86-40fd-b8e7-a6d04b5a1fb0" providerId="ADAL" clId="{7535E691-0CE7-456E-9088-D384B4CE693F}" dt="2024-04-12T16:53:05.494" v="821" actId="20577"/>
          <ac:spMkLst>
            <pc:docMk/>
            <pc:sldMk cId="1989919042" sldId="3846"/>
            <ac:spMk id="13" creationId="{088A37AC-5697-90D5-3CDE-446145BEBA11}"/>
          </ac:spMkLst>
        </pc:spChg>
        <pc:spChg chg="add mod">
          <ac:chgData name="Ricardo Enrique Osorio Carreno" userId="9c57a4b5-0e86-40fd-b8e7-a6d04b5a1fb0" providerId="ADAL" clId="{7535E691-0CE7-456E-9088-D384B4CE693F}" dt="2024-04-12T17:12:34.830" v="885" actId="1076"/>
          <ac:spMkLst>
            <pc:docMk/>
            <pc:sldMk cId="1989919042" sldId="3846"/>
            <ac:spMk id="15" creationId="{0D0B9068-DEA2-AECC-5F67-D186B843CF32}"/>
          </ac:spMkLst>
        </pc:spChg>
        <pc:graphicFrameChg chg="add mod">
          <ac:chgData name="Ricardo Enrique Osorio Carreno" userId="9c57a4b5-0e86-40fd-b8e7-a6d04b5a1fb0" providerId="ADAL" clId="{7535E691-0CE7-456E-9088-D384B4CE693F}" dt="2024-04-12T16:54:43.988" v="824"/>
          <ac:graphicFrameMkLst>
            <pc:docMk/>
            <pc:sldMk cId="1989919042" sldId="3846"/>
            <ac:graphicFrameMk id="3" creationId="{60936D1F-79F7-F40B-0DA5-C122E281C4F1}"/>
          </ac:graphicFrameMkLst>
        </pc:graphicFrameChg>
        <pc:picChg chg="add del">
          <ac:chgData name="Ricardo Enrique Osorio Carreno" userId="9c57a4b5-0e86-40fd-b8e7-a6d04b5a1fb0" providerId="ADAL" clId="{7535E691-0CE7-456E-9088-D384B4CE693F}" dt="2024-04-12T16:54:32.842" v="823" actId="478"/>
          <ac:picMkLst>
            <pc:docMk/>
            <pc:sldMk cId="1989919042" sldId="3846"/>
            <ac:picMk id="2" creationId="{1E6B5013-A1D8-BF3D-C0AE-F603DC5491F6}"/>
          </ac:picMkLst>
        </pc:picChg>
        <pc:picChg chg="add del mod">
          <ac:chgData name="Ricardo Enrique Osorio Carreno" userId="9c57a4b5-0e86-40fd-b8e7-a6d04b5a1fb0" providerId="ADAL" clId="{7535E691-0CE7-456E-9088-D384B4CE693F}" dt="2024-04-12T16:55:20.099" v="830" actId="478"/>
          <ac:picMkLst>
            <pc:docMk/>
            <pc:sldMk cId="1989919042" sldId="3846"/>
            <ac:picMk id="4" creationId="{E8F84495-64D2-A0E6-D40D-AC7470C9C843}"/>
          </ac:picMkLst>
        </pc:picChg>
        <pc:picChg chg="add del">
          <ac:chgData name="Ricardo Enrique Osorio Carreno" userId="9c57a4b5-0e86-40fd-b8e7-a6d04b5a1fb0" providerId="ADAL" clId="{7535E691-0CE7-456E-9088-D384B4CE693F}" dt="2024-04-12T16:55:24.872" v="832" actId="478"/>
          <ac:picMkLst>
            <pc:docMk/>
            <pc:sldMk cId="1989919042" sldId="3846"/>
            <ac:picMk id="5" creationId="{D164AD84-47A6-6739-A3AC-6819623FF02F}"/>
          </ac:picMkLst>
        </pc:picChg>
        <pc:picChg chg="add del">
          <ac:chgData name="Ricardo Enrique Osorio Carreno" userId="9c57a4b5-0e86-40fd-b8e7-a6d04b5a1fb0" providerId="ADAL" clId="{7535E691-0CE7-456E-9088-D384B4CE693F}" dt="2024-04-12T16:56:21.609" v="834" actId="478"/>
          <ac:picMkLst>
            <pc:docMk/>
            <pc:sldMk cId="1989919042" sldId="3846"/>
            <ac:picMk id="6" creationId="{504EC357-85F8-A4A8-7320-C54A3FC13F92}"/>
          </ac:picMkLst>
        </pc:picChg>
        <pc:picChg chg="add del">
          <ac:chgData name="Ricardo Enrique Osorio Carreno" userId="9c57a4b5-0e86-40fd-b8e7-a6d04b5a1fb0" providerId="ADAL" clId="{7535E691-0CE7-456E-9088-D384B4CE693F}" dt="2024-04-12T16:56:25.723" v="836" actId="478"/>
          <ac:picMkLst>
            <pc:docMk/>
            <pc:sldMk cId="1989919042" sldId="3846"/>
            <ac:picMk id="7" creationId="{F61A0B58-1437-F095-9319-29D3DA4DD621}"/>
          </ac:picMkLst>
        </pc:picChg>
        <pc:picChg chg="add del mod">
          <ac:chgData name="Ricardo Enrique Osorio Carreno" userId="9c57a4b5-0e86-40fd-b8e7-a6d04b5a1fb0" providerId="ADAL" clId="{7535E691-0CE7-456E-9088-D384B4CE693F}" dt="2024-04-12T16:57:01.033" v="840" actId="478"/>
          <ac:picMkLst>
            <pc:docMk/>
            <pc:sldMk cId="1989919042" sldId="3846"/>
            <ac:picMk id="8" creationId="{7468D7F5-F4DA-C523-80EC-D5166F68C463}"/>
          </ac:picMkLst>
        </pc:picChg>
        <pc:picChg chg="add del">
          <ac:chgData name="Ricardo Enrique Osorio Carreno" userId="9c57a4b5-0e86-40fd-b8e7-a6d04b5a1fb0" providerId="ADAL" clId="{7535E691-0CE7-456E-9088-D384B4CE693F}" dt="2024-04-12T16:58:28.586" v="842" actId="478"/>
          <ac:picMkLst>
            <pc:docMk/>
            <pc:sldMk cId="1989919042" sldId="3846"/>
            <ac:picMk id="9" creationId="{033FCA7C-9800-FFB5-FEF9-10F712B4E401}"/>
          </ac:picMkLst>
        </pc:picChg>
        <pc:picChg chg="del">
          <ac:chgData name="Ricardo Enrique Osorio Carreno" userId="9c57a4b5-0e86-40fd-b8e7-a6d04b5a1fb0" providerId="ADAL" clId="{7535E691-0CE7-456E-9088-D384B4CE693F}" dt="2024-04-12T16:52:45.362" v="785" actId="478"/>
          <ac:picMkLst>
            <pc:docMk/>
            <pc:sldMk cId="1989919042" sldId="3846"/>
            <ac:picMk id="10" creationId="{1F671C2C-0B2C-D9E5-5271-AAE6047F544F}"/>
          </ac:picMkLst>
        </pc:picChg>
        <pc:picChg chg="add del">
          <ac:chgData name="Ricardo Enrique Osorio Carreno" userId="9c57a4b5-0e86-40fd-b8e7-a6d04b5a1fb0" providerId="ADAL" clId="{7535E691-0CE7-456E-9088-D384B4CE693F}" dt="2024-04-12T16:58:53.478" v="844" actId="478"/>
          <ac:picMkLst>
            <pc:docMk/>
            <pc:sldMk cId="1989919042" sldId="3846"/>
            <ac:picMk id="11" creationId="{98A92336-B8DA-B12F-4B2C-B26B81851E2D}"/>
          </ac:picMkLst>
        </pc:picChg>
        <pc:picChg chg="add del mod">
          <ac:chgData name="Ricardo Enrique Osorio Carreno" userId="9c57a4b5-0e86-40fd-b8e7-a6d04b5a1fb0" providerId="ADAL" clId="{7535E691-0CE7-456E-9088-D384B4CE693F}" dt="2024-04-12T17:00:51.087" v="850" actId="478"/>
          <ac:picMkLst>
            <pc:docMk/>
            <pc:sldMk cId="1989919042" sldId="3846"/>
            <ac:picMk id="12" creationId="{90F35D7B-CA5B-C6A8-F9D3-E9E1EEDC2033}"/>
          </ac:picMkLst>
        </pc:picChg>
        <pc:picChg chg="add mod">
          <ac:chgData name="Ricardo Enrique Osorio Carreno" userId="9c57a4b5-0e86-40fd-b8e7-a6d04b5a1fb0" providerId="ADAL" clId="{7535E691-0CE7-456E-9088-D384B4CE693F}" dt="2024-04-12T17:01:01.210" v="856" actId="1076"/>
          <ac:picMkLst>
            <pc:docMk/>
            <pc:sldMk cId="1989919042" sldId="3846"/>
            <ac:picMk id="14" creationId="{D1B0FD45-AEDF-0617-9370-3193548AB042}"/>
          </ac:picMkLst>
        </pc:picChg>
      </pc:sldChg>
      <pc:sldChg chg="del">
        <pc:chgData name="Ricardo Enrique Osorio Carreno" userId="9c57a4b5-0e86-40fd-b8e7-a6d04b5a1fb0" providerId="ADAL" clId="{7535E691-0CE7-456E-9088-D384B4CE693F}" dt="2024-04-12T15:32:40.883" v="65" actId="47"/>
        <pc:sldMkLst>
          <pc:docMk/>
          <pc:sldMk cId="2799373254" sldId="3848"/>
        </pc:sldMkLst>
      </pc:sldChg>
      <pc:sldChg chg="del">
        <pc:chgData name="Ricardo Enrique Osorio Carreno" userId="9c57a4b5-0e86-40fd-b8e7-a6d04b5a1fb0" providerId="ADAL" clId="{7535E691-0CE7-456E-9088-D384B4CE693F}" dt="2024-04-12T15:32:43.707" v="68" actId="47"/>
        <pc:sldMkLst>
          <pc:docMk/>
          <pc:sldMk cId="3777668069" sldId="3849"/>
        </pc:sldMkLst>
      </pc:sldChg>
      <pc:sldChg chg="del">
        <pc:chgData name="Ricardo Enrique Osorio Carreno" userId="9c57a4b5-0e86-40fd-b8e7-a6d04b5a1fb0" providerId="ADAL" clId="{7535E691-0CE7-456E-9088-D384B4CE693F}" dt="2024-04-12T15:32:47.176" v="71" actId="47"/>
        <pc:sldMkLst>
          <pc:docMk/>
          <pc:sldMk cId="460517422" sldId="3850"/>
        </pc:sldMkLst>
      </pc:sldChg>
    </pc:docChg>
  </pc:docChgLst>
  <pc:docChgLst>
    <pc:chgData name="Ricardo Enrique Osorio Carreno" userId="9c57a4b5-0e86-40fd-b8e7-a6d04b5a1fb0" providerId="ADAL" clId="{0877F135-70D1-4929-AD8B-DBAE965DB734}"/>
    <pc:docChg chg="custSel addSld delSld modSld sldOrd">
      <pc:chgData name="Ricardo Enrique Osorio Carreno" userId="9c57a4b5-0e86-40fd-b8e7-a6d04b5a1fb0" providerId="ADAL" clId="{0877F135-70D1-4929-AD8B-DBAE965DB734}" dt="2024-03-15T15:43:49.338" v="198" actId="20577"/>
      <pc:docMkLst>
        <pc:docMk/>
      </pc:docMkLst>
      <pc:sldChg chg="modSp mod">
        <pc:chgData name="Ricardo Enrique Osorio Carreno" userId="9c57a4b5-0e86-40fd-b8e7-a6d04b5a1fb0" providerId="ADAL" clId="{0877F135-70D1-4929-AD8B-DBAE965DB734}" dt="2024-03-15T15:43:49.338" v="198" actId="20577"/>
        <pc:sldMkLst>
          <pc:docMk/>
          <pc:sldMk cId="2250394515" sldId="3692"/>
        </pc:sldMkLst>
        <pc:spChg chg="mod">
          <ac:chgData name="Ricardo Enrique Osorio Carreno" userId="9c57a4b5-0e86-40fd-b8e7-a6d04b5a1fb0" providerId="ADAL" clId="{0877F135-70D1-4929-AD8B-DBAE965DB734}" dt="2024-03-15T15:43:49.338" v="198" actId="20577"/>
          <ac:spMkLst>
            <pc:docMk/>
            <pc:sldMk cId="2250394515" sldId="3692"/>
            <ac:spMk id="2" creationId="{B125A2F9-CC03-A7D0-6258-2CE874179AED}"/>
          </ac:spMkLst>
        </pc:spChg>
      </pc:sldChg>
      <pc:sldChg chg="addSp delSp modSp mod">
        <pc:chgData name="Ricardo Enrique Osorio Carreno" userId="9c57a4b5-0e86-40fd-b8e7-a6d04b5a1fb0" providerId="ADAL" clId="{0877F135-70D1-4929-AD8B-DBAE965DB734}" dt="2024-03-15T14:46:30.087" v="162" actId="1076"/>
        <pc:sldMkLst>
          <pc:docMk/>
          <pc:sldMk cId="2403846529" sldId="3814"/>
        </pc:sldMkLst>
        <pc:spChg chg="mod">
          <ac:chgData name="Ricardo Enrique Osorio Carreno" userId="9c57a4b5-0e86-40fd-b8e7-a6d04b5a1fb0" providerId="ADAL" clId="{0877F135-70D1-4929-AD8B-DBAE965DB734}" dt="2024-03-15T14:44:59.334" v="158" actId="20577"/>
          <ac:spMkLst>
            <pc:docMk/>
            <pc:sldMk cId="2403846529" sldId="3814"/>
            <ac:spMk id="3" creationId="{B8CE7044-BC46-8756-DB36-3DD4416C2F99}"/>
          </ac:spMkLst>
        </pc:spChg>
        <pc:picChg chg="add mod">
          <ac:chgData name="Ricardo Enrique Osorio Carreno" userId="9c57a4b5-0e86-40fd-b8e7-a6d04b5a1fb0" providerId="ADAL" clId="{0877F135-70D1-4929-AD8B-DBAE965DB734}" dt="2024-03-15T14:46:30.087" v="162" actId="1076"/>
          <ac:picMkLst>
            <pc:docMk/>
            <pc:sldMk cId="2403846529" sldId="3814"/>
            <ac:picMk id="2" creationId="{9E3F36C5-0C80-DCFB-BCCF-7A3690C251F4}"/>
          </ac:picMkLst>
        </pc:picChg>
        <pc:picChg chg="del">
          <ac:chgData name="Ricardo Enrique Osorio Carreno" userId="9c57a4b5-0e86-40fd-b8e7-a6d04b5a1fb0" providerId="ADAL" clId="{0877F135-70D1-4929-AD8B-DBAE965DB734}" dt="2024-03-15T14:46:23.649" v="159" actId="478"/>
          <ac:picMkLst>
            <pc:docMk/>
            <pc:sldMk cId="2403846529" sldId="3814"/>
            <ac:picMk id="4" creationId="{A2C9A27F-2F2A-BDEF-0788-3C7ABA035D3F}"/>
          </ac:picMkLst>
        </pc:picChg>
      </pc:sldChg>
      <pc:sldChg chg="addSp delSp modSp mod">
        <pc:chgData name="Ricardo Enrique Osorio Carreno" userId="9c57a4b5-0e86-40fd-b8e7-a6d04b5a1fb0" providerId="ADAL" clId="{0877F135-70D1-4929-AD8B-DBAE965DB734}" dt="2024-03-15T14:29:32.611" v="87" actId="20577"/>
        <pc:sldMkLst>
          <pc:docMk/>
          <pc:sldMk cId="2231193330" sldId="3827"/>
        </pc:sldMkLst>
        <pc:spChg chg="mod">
          <ac:chgData name="Ricardo Enrique Osorio Carreno" userId="9c57a4b5-0e86-40fd-b8e7-a6d04b5a1fb0" providerId="ADAL" clId="{0877F135-70D1-4929-AD8B-DBAE965DB734}" dt="2024-03-15T14:29:32.611" v="87" actId="20577"/>
          <ac:spMkLst>
            <pc:docMk/>
            <pc:sldMk cId="2231193330" sldId="3827"/>
            <ac:spMk id="20" creationId="{CDF1DCF3-BE65-CAE1-88F0-554D97BBC714}"/>
          </ac:spMkLst>
        </pc:spChg>
        <pc:picChg chg="del">
          <ac:chgData name="Ricardo Enrique Osorio Carreno" userId="9c57a4b5-0e86-40fd-b8e7-a6d04b5a1fb0" providerId="ADAL" clId="{0877F135-70D1-4929-AD8B-DBAE965DB734}" dt="2024-03-15T14:29:19.906" v="80" actId="478"/>
          <ac:picMkLst>
            <pc:docMk/>
            <pc:sldMk cId="2231193330" sldId="3827"/>
            <ac:picMk id="2" creationId="{BC03E3AC-5780-4BC7-6FCC-44DDD618848D}"/>
          </ac:picMkLst>
        </pc:picChg>
        <pc:picChg chg="add mod">
          <ac:chgData name="Ricardo Enrique Osorio Carreno" userId="9c57a4b5-0e86-40fd-b8e7-a6d04b5a1fb0" providerId="ADAL" clId="{0877F135-70D1-4929-AD8B-DBAE965DB734}" dt="2024-03-15T14:29:29.551" v="84" actId="1076"/>
          <ac:picMkLst>
            <pc:docMk/>
            <pc:sldMk cId="2231193330" sldId="3827"/>
            <ac:picMk id="3" creationId="{F87A0FE7-8D5C-BF62-6A14-E1BE261A1DC9}"/>
          </ac:picMkLst>
        </pc:picChg>
      </pc:sldChg>
      <pc:sldChg chg="modSp mod">
        <pc:chgData name="Ricardo Enrique Osorio Carreno" userId="9c57a4b5-0e86-40fd-b8e7-a6d04b5a1fb0" providerId="ADAL" clId="{0877F135-70D1-4929-AD8B-DBAE965DB734}" dt="2024-03-15T14:28:32.358" v="77" actId="20577"/>
        <pc:sldMkLst>
          <pc:docMk/>
          <pc:sldMk cId="124243813" sldId="3828"/>
        </pc:sldMkLst>
        <pc:spChg chg="mod">
          <ac:chgData name="Ricardo Enrique Osorio Carreno" userId="9c57a4b5-0e86-40fd-b8e7-a6d04b5a1fb0" providerId="ADAL" clId="{0877F135-70D1-4929-AD8B-DBAE965DB734}" dt="2024-03-15T14:25:41.655" v="31" actId="20577"/>
          <ac:spMkLst>
            <pc:docMk/>
            <pc:sldMk cId="124243813" sldId="3828"/>
            <ac:spMk id="3" creationId="{ECCD4102-8110-D6EA-24DE-3B070E3EDF47}"/>
          </ac:spMkLst>
        </pc:spChg>
        <pc:spChg chg="mod">
          <ac:chgData name="Ricardo Enrique Osorio Carreno" userId="9c57a4b5-0e86-40fd-b8e7-a6d04b5a1fb0" providerId="ADAL" clId="{0877F135-70D1-4929-AD8B-DBAE965DB734}" dt="2024-03-15T14:26:12.043" v="41" actId="20577"/>
          <ac:spMkLst>
            <pc:docMk/>
            <pc:sldMk cId="124243813" sldId="3828"/>
            <ac:spMk id="11" creationId="{48B6D6ED-0D99-437D-903A-2E4F4AFDFA76}"/>
          </ac:spMkLst>
        </pc:spChg>
        <pc:spChg chg="mod">
          <ac:chgData name="Ricardo Enrique Osorio Carreno" userId="9c57a4b5-0e86-40fd-b8e7-a6d04b5a1fb0" providerId="ADAL" clId="{0877F135-70D1-4929-AD8B-DBAE965DB734}" dt="2024-03-15T14:26:31.975" v="55" actId="20577"/>
          <ac:spMkLst>
            <pc:docMk/>
            <pc:sldMk cId="124243813" sldId="3828"/>
            <ac:spMk id="16" creationId="{0A30A441-F21E-4863-89C5-92D18556D60E}"/>
          </ac:spMkLst>
        </pc:spChg>
        <pc:spChg chg="mod">
          <ac:chgData name="Ricardo Enrique Osorio Carreno" userId="9c57a4b5-0e86-40fd-b8e7-a6d04b5a1fb0" providerId="ADAL" clId="{0877F135-70D1-4929-AD8B-DBAE965DB734}" dt="2024-03-15T14:26:50.696" v="65" actId="20577"/>
          <ac:spMkLst>
            <pc:docMk/>
            <pc:sldMk cId="124243813" sldId="3828"/>
            <ac:spMk id="19" creationId="{2FCCC3B0-6555-4F16-9FFF-F9C9200264CC}"/>
          </ac:spMkLst>
        </pc:spChg>
        <pc:spChg chg="mod">
          <ac:chgData name="Ricardo Enrique Osorio Carreno" userId="9c57a4b5-0e86-40fd-b8e7-a6d04b5a1fb0" providerId="ADAL" clId="{0877F135-70D1-4929-AD8B-DBAE965DB734}" dt="2024-03-15T14:28:28.468" v="75" actId="20577"/>
          <ac:spMkLst>
            <pc:docMk/>
            <pc:sldMk cId="124243813" sldId="3828"/>
            <ac:spMk id="22" creationId="{C08E0F78-B6D5-4FB3-AAB9-EFC77BD21540}"/>
          </ac:spMkLst>
        </pc:spChg>
        <pc:spChg chg="mod">
          <ac:chgData name="Ricardo Enrique Osorio Carreno" userId="9c57a4b5-0e86-40fd-b8e7-a6d04b5a1fb0" providerId="ADAL" clId="{0877F135-70D1-4929-AD8B-DBAE965DB734}" dt="2024-03-15T14:28:32.358" v="77" actId="20577"/>
          <ac:spMkLst>
            <pc:docMk/>
            <pc:sldMk cId="124243813" sldId="3828"/>
            <ac:spMk id="23" creationId="{B39F5E79-F249-4D5E-8BA1-7927177C68F9}"/>
          </ac:spMkLst>
        </pc:spChg>
      </pc:sldChg>
      <pc:sldChg chg="addSp delSp modSp mod">
        <pc:chgData name="Ricardo Enrique Osorio Carreno" userId="9c57a4b5-0e86-40fd-b8e7-a6d04b5a1fb0" providerId="ADAL" clId="{0877F135-70D1-4929-AD8B-DBAE965DB734}" dt="2024-03-15T14:36:06.277" v="96" actId="20577"/>
        <pc:sldMkLst>
          <pc:docMk/>
          <pc:sldMk cId="3401383622" sldId="3830"/>
        </pc:sldMkLst>
        <pc:spChg chg="mod">
          <ac:chgData name="Ricardo Enrique Osorio Carreno" userId="9c57a4b5-0e86-40fd-b8e7-a6d04b5a1fb0" providerId="ADAL" clId="{0877F135-70D1-4929-AD8B-DBAE965DB734}" dt="2024-03-15T14:36:06.277" v="96" actId="20577"/>
          <ac:spMkLst>
            <pc:docMk/>
            <pc:sldMk cId="3401383622" sldId="3830"/>
            <ac:spMk id="6" creationId="{78178B3B-892C-56A4-2C21-16F5083E8E1B}"/>
          </ac:spMkLst>
        </pc:spChg>
        <pc:picChg chg="del">
          <ac:chgData name="Ricardo Enrique Osorio Carreno" userId="9c57a4b5-0e86-40fd-b8e7-a6d04b5a1fb0" providerId="ADAL" clId="{0877F135-70D1-4929-AD8B-DBAE965DB734}" dt="2024-03-15T14:35:51.755" v="90" actId="478"/>
          <ac:picMkLst>
            <pc:docMk/>
            <pc:sldMk cId="3401383622" sldId="3830"/>
            <ac:picMk id="3" creationId="{E4C5D388-DCF6-F694-6661-2BC9F240E7AD}"/>
          </ac:picMkLst>
        </pc:picChg>
        <pc:picChg chg="add mod">
          <ac:chgData name="Ricardo Enrique Osorio Carreno" userId="9c57a4b5-0e86-40fd-b8e7-a6d04b5a1fb0" providerId="ADAL" clId="{0877F135-70D1-4929-AD8B-DBAE965DB734}" dt="2024-03-15T14:36:03.265" v="93" actId="1076"/>
          <ac:picMkLst>
            <pc:docMk/>
            <pc:sldMk cId="3401383622" sldId="3830"/>
            <ac:picMk id="4" creationId="{702A58D2-637A-6DC7-B653-0775A702D576}"/>
          </ac:picMkLst>
        </pc:picChg>
      </pc:sldChg>
      <pc:sldChg chg="addSp delSp modSp mod">
        <pc:chgData name="Ricardo Enrique Osorio Carreno" userId="9c57a4b5-0e86-40fd-b8e7-a6d04b5a1fb0" providerId="ADAL" clId="{0877F135-70D1-4929-AD8B-DBAE965DB734}" dt="2024-03-15T14:38:33.891" v="115" actId="1076"/>
        <pc:sldMkLst>
          <pc:docMk/>
          <pc:sldMk cId="2480744517" sldId="3831"/>
        </pc:sldMkLst>
        <pc:spChg chg="mod">
          <ac:chgData name="Ricardo Enrique Osorio Carreno" userId="9c57a4b5-0e86-40fd-b8e7-a6d04b5a1fb0" providerId="ADAL" clId="{0877F135-70D1-4929-AD8B-DBAE965DB734}" dt="2024-03-15T14:37:21.621" v="110" actId="20577"/>
          <ac:spMkLst>
            <pc:docMk/>
            <pc:sldMk cId="2480744517" sldId="3831"/>
            <ac:spMk id="6" creationId="{78178B3B-892C-56A4-2C21-16F5083E8E1B}"/>
          </ac:spMkLst>
        </pc:spChg>
        <pc:picChg chg="del">
          <ac:chgData name="Ricardo Enrique Osorio Carreno" userId="9c57a4b5-0e86-40fd-b8e7-a6d04b5a1fb0" providerId="ADAL" clId="{0877F135-70D1-4929-AD8B-DBAE965DB734}" dt="2024-03-15T14:38:22.804" v="111" actId="478"/>
          <ac:picMkLst>
            <pc:docMk/>
            <pc:sldMk cId="2480744517" sldId="3831"/>
            <ac:picMk id="3" creationId="{472FB405-8EF3-A51E-726F-A13291F18610}"/>
          </ac:picMkLst>
        </pc:picChg>
        <pc:picChg chg="add mod">
          <ac:chgData name="Ricardo Enrique Osorio Carreno" userId="9c57a4b5-0e86-40fd-b8e7-a6d04b5a1fb0" providerId="ADAL" clId="{0877F135-70D1-4929-AD8B-DBAE965DB734}" dt="2024-03-15T14:38:33.891" v="115" actId="1076"/>
          <ac:picMkLst>
            <pc:docMk/>
            <pc:sldMk cId="2480744517" sldId="3831"/>
            <ac:picMk id="4" creationId="{EB287B6F-E5C3-BA4F-2D40-2CCD247BF97C}"/>
          </ac:picMkLst>
        </pc:picChg>
      </pc:sldChg>
      <pc:sldChg chg="addSp delSp modSp mod">
        <pc:chgData name="Ricardo Enrique Osorio Carreno" userId="9c57a4b5-0e86-40fd-b8e7-a6d04b5a1fb0" providerId="ADAL" clId="{0877F135-70D1-4929-AD8B-DBAE965DB734}" dt="2024-03-15T14:41:54.892" v="135" actId="1076"/>
        <pc:sldMkLst>
          <pc:docMk/>
          <pc:sldMk cId="802830690" sldId="3832"/>
        </pc:sldMkLst>
        <pc:spChg chg="mod">
          <ac:chgData name="Ricardo Enrique Osorio Carreno" userId="9c57a4b5-0e86-40fd-b8e7-a6d04b5a1fb0" providerId="ADAL" clId="{0877F135-70D1-4929-AD8B-DBAE965DB734}" dt="2024-03-15T14:40:51.857" v="131" actId="20577"/>
          <ac:spMkLst>
            <pc:docMk/>
            <pc:sldMk cId="802830690" sldId="3832"/>
            <ac:spMk id="6" creationId="{78178B3B-892C-56A4-2C21-16F5083E8E1B}"/>
          </ac:spMkLst>
        </pc:spChg>
        <pc:picChg chg="del">
          <ac:chgData name="Ricardo Enrique Osorio Carreno" userId="9c57a4b5-0e86-40fd-b8e7-a6d04b5a1fb0" providerId="ADAL" clId="{0877F135-70D1-4929-AD8B-DBAE965DB734}" dt="2024-03-15T14:41:46.398" v="132" actId="478"/>
          <ac:picMkLst>
            <pc:docMk/>
            <pc:sldMk cId="802830690" sldId="3832"/>
            <ac:picMk id="3" creationId="{50B10D1B-D2A5-F950-D6FF-2CB3C090127A}"/>
          </ac:picMkLst>
        </pc:picChg>
        <pc:picChg chg="add mod">
          <ac:chgData name="Ricardo Enrique Osorio Carreno" userId="9c57a4b5-0e86-40fd-b8e7-a6d04b5a1fb0" providerId="ADAL" clId="{0877F135-70D1-4929-AD8B-DBAE965DB734}" dt="2024-03-15T14:41:54.892" v="135" actId="1076"/>
          <ac:picMkLst>
            <pc:docMk/>
            <pc:sldMk cId="802830690" sldId="3832"/>
            <ac:picMk id="4" creationId="{2EA2153D-DB56-A0CB-7A41-441BD5B456F7}"/>
          </ac:picMkLst>
        </pc:picChg>
      </pc:sldChg>
      <pc:sldChg chg="addSp delSp modSp mod">
        <pc:chgData name="Ricardo Enrique Osorio Carreno" userId="9c57a4b5-0e86-40fd-b8e7-a6d04b5a1fb0" providerId="ADAL" clId="{0877F135-70D1-4929-AD8B-DBAE965DB734}" dt="2024-03-15T14:44:44.879" v="153" actId="1076"/>
        <pc:sldMkLst>
          <pc:docMk/>
          <pc:sldMk cId="1935125444" sldId="3833"/>
        </pc:sldMkLst>
        <pc:spChg chg="mod">
          <ac:chgData name="Ricardo Enrique Osorio Carreno" userId="9c57a4b5-0e86-40fd-b8e7-a6d04b5a1fb0" providerId="ADAL" clId="{0877F135-70D1-4929-AD8B-DBAE965DB734}" dt="2024-03-15T14:43:35.373" v="150" actId="20577"/>
          <ac:spMkLst>
            <pc:docMk/>
            <pc:sldMk cId="1935125444" sldId="3833"/>
            <ac:spMk id="6" creationId="{78178B3B-892C-56A4-2C21-16F5083E8E1B}"/>
          </ac:spMkLst>
        </pc:spChg>
        <pc:picChg chg="add mod">
          <ac:chgData name="Ricardo Enrique Osorio Carreno" userId="9c57a4b5-0e86-40fd-b8e7-a6d04b5a1fb0" providerId="ADAL" clId="{0877F135-70D1-4929-AD8B-DBAE965DB734}" dt="2024-03-15T14:44:44.879" v="153" actId="1076"/>
          <ac:picMkLst>
            <pc:docMk/>
            <pc:sldMk cId="1935125444" sldId="3833"/>
            <ac:picMk id="3" creationId="{7C548996-C4E2-5312-F207-802B51193534}"/>
          </ac:picMkLst>
        </pc:picChg>
        <pc:picChg chg="del">
          <ac:chgData name="Ricardo Enrique Osorio Carreno" userId="9c57a4b5-0e86-40fd-b8e7-a6d04b5a1fb0" providerId="ADAL" clId="{0877F135-70D1-4929-AD8B-DBAE965DB734}" dt="2024-03-15T14:44:39.467" v="151" actId="478"/>
          <ac:picMkLst>
            <pc:docMk/>
            <pc:sldMk cId="1935125444" sldId="3833"/>
            <ac:picMk id="4" creationId="{0473154B-C3F3-D677-13E7-68C51BB7CD6E}"/>
          </ac:picMkLst>
        </pc:picChg>
      </pc:sldChg>
      <pc:sldChg chg="addSp delSp modSp mod">
        <pc:chgData name="Ricardo Enrique Osorio Carreno" userId="9c57a4b5-0e86-40fd-b8e7-a6d04b5a1fb0" providerId="ADAL" clId="{0877F135-70D1-4929-AD8B-DBAE965DB734}" dt="2024-03-15T14:25:33.649" v="24" actId="1076"/>
        <pc:sldMkLst>
          <pc:docMk/>
          <pc:sldMk cId="2343028054" sldId="3835"/>
        </pc:sldMkLst>
        <pc:spChg chg="mod">
          <ac:chgData name="Ricardo Enrique Osorio Carreno" userId="9c57a4b5-0e86-40fd-b8e7-a6d04b5a1fb0" providerId="ADAL" clId="{0877F135-70D1-4929-AD8B-DBAE965DB734}" dt="2024-03-15T14:24:27.987" v="20" actId="20577"/>
          <ac:spMkLst>
            <pc:docMk/>
            <pc:sldMk cId="2343028054" sldId="3835"/>
            <ac:spMk id="4" creationId="{5B2AD11A-9463-4093-A6A6-FF77B062A4AD}"/>
          </ac:spMkLst>
        </pc:spChg>
        <pc:picChg chg="del">
          <ac:chgData name="Ricardo Enrique Osorio Carreno" userId="9c57a4b5-0e86-40fd-b8e7-a6d04b5a1fb0" providerId="ADAL" clId="{0877F135-70D1-4929-AD8B-DBAE965DB734}" dt="2024-03-15T14:25:27.856" v="21" actId="478"/>
          <ac:picMkLst>
            <pc:docMk/>
            <pc:sldMk cId="2343028054" sldId="3835"/>
            <ac:picMk id="2" creationId="{2BECA4B8-1BCF-5C61-8B61-58A1F3386718}"/>
          </ac:picMkLst>
        </pc:picChg>
        <pc:picChg chg="add mod">
          <ac:chgData name="Ricardo Enrique Osorio Carreno" userId="9c57a4b5-0e86-40fd-b8e7-a6d04b5a1fb0" providerId="ADAL" clId="{0877F135-70D1-4929-AD8B-DBAE965DB734}" dt="2024-03-15T14:25:33.649" v="24" actId="1076"/>
          <ac:picMkLst>
            <pc:docMk/>
            <pc:sldMk cId="2343028054" sldId="3835"/>
            <ac:picMk id="3" creationId="{9D30BC77-04FF-F70C-C4AA-CAC174A02570}"/>
          </ac:picMkLst>
        </pc:picChg>
      </pc:sldChg>
      <pc:sldChg chg="addSp delSp modSp mod">
        <pc:chgData name="Ricardo Enrique Osorio Carreno" userId="9c57a4b5-0e86-40fd-b8e7-a6d04b5a1fb0" providerId="ADAL" clId="{0877F135-70D1-4929-AD8B-DBAE965DB734}" dt="2024-03-15T14:24:13.822" v="15" actId="1076"/>
        <pc:sldMkLst>
          <pc:docMk/>
          <pc:sldMk cId="3638091774" sldId="3837"/>
        </pc:sldMkLst>
        <pc:spChg chg="mod">
          <ac:chgData name="Ricardo Enrique Osorio Carreno" userId="9c57a4b5-0e86-40fd-b8e7-a6d04b5a1fb0" providerId="ADAL" clId="{0877F135-70D1-4929-AD8B-DBAE965DB734}" dt="2024-03-15T14:21:49.216" v="8" actId="20577"/>
          <ac:spMkLst>
            <pc:docMk/>
            <pc:sldMk cId="3638091774" sldId="3837"/>
            <ac:spMk id="3" creationId="{171C7DA5-7DB5-B9B9-BBF3-CF862E508400}"/>
          </ac:spMkLst>
        </pc:spChg>
        <pc:spChg chg="mod">
          <ac:chgData name="Ricardo Enrique Osorio Carreno" userId="9c57a4b5-0e86-40fd-b8e7-a6d04b5a1fb0" providerId="ADAL" clId="{0877F135-70D1-4929-AD8B-DBAE965DB734}" dt="2024-03-15T14:24:13.822" v="15" actId="1076"/>
          <ac:spMkLst>
            <pc:docMk/>
            <pc:sldMk cId="3638091774" sldId="3837"/>
            <ac:spMk id="24" creationId="{43F6C2B2-3C35-4DF1-88A9-CCC3251460F9}"/>
          </ac:spMkLst>
        </pc:spChg>
        <pc:picChg chg="del">
          <ac:chgData name="Ricardo Enrique Osorio Carreno" userId="9c57a4b5-0e86-40fd-b8e7-a6d04b5a1fb0" providerId="ADAL" clId="{0877F135-70D1-4929-AD8B-DBAE965DB734}" dt="2024-03-15T14:24:02.951" v="9" actId="478"/>
          <ac:picMkLst>
            <pc:docMk/>
            <pc:sldMk cId="3638091774" sldId="3837"/>
            <ac:picMk id="2" creationId="{7B467FAE-4B23-EF30-BD5D-A78DBEB4E000}"/>
          </ac:picMkLst>
        </pc:picChg>
        <pc:picChg chg="add mod">
          <ac:chgData name="Ricardo Enrique Osorio Carreno" userId="9c57a4b5-0e86-40fd-b8e7-a6d04b5a1fb0" providerId="ADAL" clId="{0877F135-70D1-4929-AD8B-DBAE965DB734}" dt="2024-03-15T14:24:10.458" v="14" actId="1076"/>
          <ac:picMkLst>
            <pc:docMk/>
            <pc:sldMk cId="3638091774" sldId="3837"/>
            <ac:picMk id="4" creationId="{465852E8-A46C-DB17-A54D-95619D69075E}"/>
          </ac:picMkLst>
        </pc:picChg>
      </pc:sldChg>
      <pc:sldChg chg="addSp delSp modSp mod">
        <pc:chgData name="Ricardo Enrique Osorio Carreno" userId="9c57a4b5-0e86-40fd-b8e7-a6d04b5a1fb0" providerId="ADAL" clId="{0877F135-70D1-4929-AD8B-DBAE965DB734}" dt="2024-03-15T14:37:12.898" v="105" actId="1076"/>
        <pc:sldMkLst>
          <pc:docMk/>
          <pc:sldMk cId="1433901549" sldId="3838"/>
        </pc:sldMkLst>
        <pc:spChg chg="mod">
          <ac:chgData name="Ricardo Enrique Osorio Carreno" userId="9c57a4b5-0e86-40fd-b8e7-a6d04b5a1fb0" providerId="ADAL" clId="{0877F135-70D1-4929-AD8B-DBAE965DB734}" dt="2024-03-15T14:36:13.494" v="101" actId="20577"/>
          <ac:spMkLst>
            <pc:docMk/>
            <pc:sldMk cId="1433901549" sldId="3838"/>
            <ac:spMk id="6" creationId="{78178B3B-892C-56A4-2C21-16F5083E8E1B}"/>
          </ac:spMkLst>
        </pc:spChg>
        <pc:picChg chg="add mod">
          <ac:chgData name="Ricardo Enrique Osorio Carreno" userId="9c57a4b5-0e86-40fd-b8e7-a6d04b5a1fb0" providerId="ADAL" clId="{0877F135-70D1-4929-AD8B-DBAE965DB734}" dt="2024-03-15T14:37:12.898" v="105" actId="1076"/>
          <ac:picMkLst>
            <pc:docMk/>
            <pc:sldMk cId="1433901549" sldId="3838"/>
            <ac:picMk id="3" creationId="{76AA1954-7498-05C4-3277-6AA2800BB486}"/>
          </ac:picMkLst>
        </pc:picChg>
        <pc:picChg chg="del">
          <ac:chgData name="Ricardo Enrique Osorio Carreno" userId="9c57a4b5-0e86-40fd-b8e7-a6d04b5a1fb0" providerId="ADAL" clId="{0877F135-70D1-4929-AD8B-DBAE965DB734}" dt="2024-03-15T14:36:15.904" v="102" actId="478"/>
          <ac:picMkLst>
            <pc:docMk/>
            <pc:sldMk cId="1433901549" sldId="3838"/>
            <ac:picMk id="4" creationId="{71F4D0F0-3DEE-7B31-C44E-99E12E790353}"/>
          </ac:picMkLst>
        </pc:picChg>
      </pc:sldChg>
      <pc:sldChg chg="addSp delSp modSp mod">
        <pc:chgData name="Ricardo Enrique Osorio Carreno" userId="9c57a4b5-0e86-40fd-b8e7-a6d04b5a1fb0" providerId="ADAL" clId="{0877F135-70D1-4929-AD8B-DBAE965DB734}" dt="2024-03-15T14:40:42.514" v="126" actId="1076"/>
        <pc:sldMkLst>
          <pc:docMk/>
          <pc:sldMk cId="3726121477" sldId="3839"/>
        </pc:sldMkLst>
        <pc:spChg chg="mod">
          <ac:chgData name="Ricardo Enrique Osorio Carreno" userId="9c57a4b5-0e86-40fd-b8e7-a6d04b5a1fb0" providerId="ADAL" clId="{0877F135-70D1-4929-AD8B-DBAE965DB734}" dt="2024-03-15T14:40:42.514" v="126" actId="1076"/>
          <ac:spMkLst>
            <pc:docMk/>
            <pc:sldMk cId="3726121477" sldId="3839"/>
            <ac:spMk id="2" creationId="{4998829E-8EB5-86B6-2B61-6734A6F73731}"/>
          </ac:spMkLst>
        </pc:spChg>
        <pc:spChg chg="mod">
          <ac:chgData name="Ricardo Enrique Osorio Carreno" userId="9c57a4b5-0e86-40fd-b8e7-a6d04b5a1fb0" providerId="ADAL" clId="{0877F135-70D1-4929-AD8B-DBAE965DB734}" dt="2024-03-15T14:39:27.297" v="120" actId="20577"/>
          <ac:spMkLst>
            <pc:docMk/>
            <pc:sldMk cId="3726121477" sldId="3839"/>
            <ac:spMk id="6" creationId="{78178B3B-892C-56A4-2C21-16F5083E8E1B}"/>
          </ac:spMkLst>
        </pc:spChg>
        <pc:picChg chg="del mod">
          <ac:chgData name="Ricardo Enrique Osorio Carreno" userId="9c57a4b5-0e86-40fd-b8e7-a6d04b5a1fb0" providerId="ADAL" clId="{0877F135-70D1-4929-AD8B-DBAE965DB734}" dt="2024-03-15T14:39:33.283" v="122" actId="478"/>
          <ac:picMkLst>
            <pc:docMk/>
            <pc:sldMk cId="3726121477" sldId="3839"/>
            <ac:picMk id="3" creationId="{A01B335E-678D-AD27-BBF6-0498C30C584A}"/>
          </ac:picMkLst>
        </pc:picChg>
        <pc:picChg chg="add mod">
          <ac:chgData name="Ricardo Enrique Osorio Carreno" userId="9c57a4b5-0e86-40fd-b8e7-a6d04b5a1fb0" providerId="ADAL" clId="{0877F135-70D1-4929-AD8B-DBAE965DB734}" dt="2024-03-15T14:40:40.020" v="125" actId="1076"/>
          <ac:picMkLst>
            <pc:docMk/>
            <pc:sldMk cId="3726121477" sldId="3839"/>
            <ac:picMk id="4" creationId="{2BB005BC-F5CB-2D5A-39B6-596C901A71D9}"/>
          </ac:picMkLst>
        </pc:picChg>
      </pc:sldChg>
      <pc:sldChg chg="addSp delSp modSp mod">
        <pc:chgData name="Ricardo Enrique Osorio Carreno" userId="9c57a4b5-0e86-40fd-b8e7-a6d04b5a1fb0" providerId="ADAL" clId="{0877F135-70D1-4929-AD8B-DBAE965DB734}" dt="2024-03-15T14:43:21.134" v="145" actId="1076"/>
        <pc:sldMkLst>
          <pc:docMk/>
          <pc:sldMk cId="3350585159" sldId="3840"/>
        </pc:sldMkLst>
        <pc:spChg chg="mod">
          <ac:chgData name="Ricardo Enrique Osorio Carreno" userId="9c57a4b5-0e86-40fd-b8e7-a6d04b5a1fb0" providerId="ADAL" clId="{0877F135-70D1-4929-AD8B-DBAE965DB734}" dt="2024-03-15T14:43:21.134" v="145" actId="1076"/>
          <ac:spMkLst>
            <pc:docMk/>
            <pc:sldMk cId="3350585159" sldId="3840"/>
            <ac:spMk id="2" creationId="{4998829E-8EB5-86B6-2B61-6734A6F73731}"/>
          </ac:spMkLst>
        </pc:spChg>
        <pc:spChg chg="mod">
          <ac:chgData name="Ricardo Enrique Osorio Carreno" userId="9c57a4b5-0e86-40fd-b8e7-a6d04b5a1fb0" providerId="ADAL" clId="{0877F135-70D1-4929-AD8B-DBAE965DB734}" dt="2024-03-15T14:42:09.435" v="140" actId="20577"/>
          <ac:spMkLst>
            <pc:docMk/>
            <pc:sldMk cId="3350585159" sldId="3840"/>
            <ac:spMk id="6" creationId="{78178B3B-892C-56A4-2C21-16F5083E8E1B}"/>
          </ac:spMkLst>
        </pc:spChg>
        <pc:picChg chg="add mod">
          <ac:chgData name="Ricardo Enrique Osorio Carreno" userId="9c57a4b5-0e86-40fd-b8e7-a6d04b5a1fb0" providerId="ADAL" clId="{0877F135-70D1-4929-AD8B-DBAE965DB734}" dt="2024-03-15T14:43:19.149" v="144" actId="1076"/>
          <ac:picMkLst>
            <pc:docMk/>
            <pc:sldMk cId="3350585159" sldId="3840"/>
            <ac:picMk id="3" creationId="{543F294F-FF58-1390-9193-DCED32874AB2}"/>
          </ac:picMkLst>
        </pc:picChg>
        <pc:picChg chg="del">
          <ac:chgData name="Ricardo Enrique Osorio Carreno" userId="9c57a4b5-0e86-40fd-b8e7-a6d04b5a1fb0" providerId="ADAL" clId="{0877F135-70D1-4929-AD8B-DBAE965DB734}" dt="2024-03-15T14:43:10.321" v="141" actId="478"/>
          <ac:picMkLst>
            <pc:docMk/>
            <pc:sldMk cId="3350585159" sldId="3840"/>
            <ac:picMk id="4" creationId="{4C84BF16-0EBD-783C-8044-348461275EFC}"/>
          </ac:picMkLst>
        </pc:picChg>
      </pc:sldChg>
      <pc:sldChg chg="addSp delSp modSp mod">
        <pc:chgData name="Ricardo Enrique Osorio Carreno" userId="9c57a4b5-0e86-40fd-b8e7-a6d04b5a1fb0" providerId="ADAL" clId="{0877F135-70D1-4929-AD8B-DBAE965DB734}" dt="2024-03-15T14:49:51.090" v="178" actId="1076"/>
        <pc:sldMkLst>
          <pc:docMk/>
          <pc:sldMk cId="2107321443" sldId="3844"/>
        </pc:sldMkLst>
        <pc:picChg chg="add mod">
          <ac:chgData name="Ricardo Enrique Osorio Carreno" userId="9c57a4b5-0e86-40fd-b8e7-a6d04b5a1fb0" providerId="ADAL" clId="{0877F135-70D1-4929-AD8B-DBAE965DB734}" dt="2024-03-15T14:49:28.760" v="173" actId="1076"/>
          <ac:picMkLst>
            <pc:docMk/>
            <pc:sldMk cId="2107321443" sldId="3844"/>
            <ac:picMk id="2" creationId="{FA8EF75F-8514-5ED3-7C13-0AE387DF60A6}"/>
          </ac:picMkLst>
        </pc:picChg>
        <pc:picChg chg="add mod">
          <ac:chgData name="Ricardo Enrique Osorio Carreno" userId="9c57a4b5-0e86-40fd-b8e7-a6d04b5a1fb0" providerId="ADAL" clId="{0877F135-70D1-4929-AD8B-DBAE965DB734}" dt="2024-03-15T14:49:51.090" v="178" actId="1076"/>
          <ac:picMkLst>
            <pc:docMk/>
            <pc:sldMk cId="2107321443" sldId="3844"/>
            <ac:picMk id="3" creationId="{35BB675C-F893-A38E-31E0-D2F83F7FB600}"/>
          </ac:picMkLst>
        </pc:picChg>
        <pc:picChg chg="del">
          <ac:chgData name="Ricardo Enrique Osorio Carreno" userId="9c57a4b5-0e86-40fd-b8e7-a6d04b5a1fb0" providerId="ADAL" clId="{0877F135-70D1-4929-AD8B-DBAE965DB734}" dt="2024-03-15T14:49:14.772" v="167" actId="478"/>
          <ac:picMkLst>
            <pc:docMk/>
            <pc:sldMk cId="2107321443" sldId="3844"/>
            <ac:picMk id="15" creationId="{97AAD24B-414B-990F-A097-C9FCAAA2447F}"/>
          </ac:picMkLst>
        </pc:picChg>
        <pc:picChg chg="del">
          <ac:chgData name="Ricardo Enrique Osorio Carreno" userId="9c57a4b5-0e86-40fd-b8e7-a6d04b5a1fb0" providerId="ADAL" clId="{0877F135-70D1-4929-AD8B-DBAE965DB734}" dt="2024-03-15T14:49:34.014" v="174" actId="478"/>
          <ac:picMkLst>
            <pc:docMk/>
            <pc:sldMk cId="2107321443" sldId="3844"/>
            <ac:picMk id="16" creationId="{31ED7139-95E1-7E9C-2997-BC9EEB4F9626}"/>
          </ac:picMkLst>
        </pc:picChg>
      </pc:sldChg>
      <pc:sldChg chg="addSp delSp modSp mod">
        <pc:chgData name="Ricardo Enrique Osorio Carreno" userId="9c57a4b5-0e86-40fd-b8e7-a6d04b5a1fb0" providerId="ADAL" clId="{0877F135-70D1-4929-AD8B-DBAE965DB734}" dt="2024-03-15T14:53:08.676" v="193" actId="1076"/>
        <pc:sldMkLst>
          <pc:docMk/>
          <pc:sldMk cId="976273927" sldId="3846"/>
        </pc:sldMkLst>
        <pc:spChg chg="mod">
          <ac:chgData name="Ricardo Enrique Osorio Carreno" userId="9c57a4b5-0e86-40fd-b8e7-a6d04b5a1fb0" providerId="ADAL" clId="{0877F135-70D1-4929-AD8B-DBAE965DB734}" dt="2024-03-15T14:53:08.676" v="193" actId="1076"/>
          <ac:spMkLst>
            <pc:docMk/>
            <pc:sldMk cId="976273927" sldId="3846"/>
            <ac:spMk id="28" creationId="{3F313E68-25A2-F179-8636-A79654C879BF}"/>
          </ac:spMkLst>
        </pc:spChg>
        <pc:picChg chg="add del">
          <ac:chgData name="Ricardo Enrique Osorio Carreno" userId="9c57a4b5-0e86-40fd-b8e7-a6d04b5a1fb0" providerId="ADAL" clId="{0877F135-70D1-4929-AD8B-DBAE965DB734}" dt="2024-03-15T14:50:18.090" v="181" actId="478"/>
          <ac:picMkLst>
            <pc:docMk/>
            <pc:sldMk cId="976273927" sldId="3846"/>
            <ac:picMk id="2" creationId="{9FBCD432-FEA7-BDA0-6107-AB239AEBB8BF}"/>
          </ac:picMkLst>
        </pc:picChg>
        <pc:picChg chg="del">
          <ac:chgData name="Ricardo Enrique Osorio Carreno" userId="9c57a4b5-0e86-40fd-b8e7-a6d04b5a1fb0" providerId="ADAL" clId="{0877F135-70D1-4929-AD8B-DBAE965DB734}" dt="2024-03-15T14:50:07.673" v="179" actId="478"/>
          <ac:picMkLst>
            <pc:docMk/>
            <pc:sldMk cId="976273927" sldId="3846"/>
            <ac:picMk id="3" creationId="{879BF0C6-8344-5A61-0F5D-8D87264F8F6C}"/>
          </ac:picMkLst>
        </pc:picChg>
        <pc:picChg chg="add del">
          <ac:chgData name="Ricardo Enrique Osorio Carreno" userId="9c57a4b5-0e86-40fd-b8e7-a6d04b5a1fb0" providerId="ADAL" clId="{0877F135-70D1-4929-AD8B-DBAE965DB734}" dt="2024-03-15T14:52:13.472" v="183" actId="478"/>
          <ac:picMkLst>
            <pc:docMk/>
            <pc:sldMk cId="976273927" sldId="3846"/>
            <ac:picMk id="4" creationId="{C51C9DBC-4876-53FB-5757-13A95EE13F1E}"/>
          </ac:picMkLst>
        </pc:picChg>
        <pc:picChg chg="add del mod">
          <ac:chgData name="Ricardo Enrique Osorio Carreno" userId="9c57a4b5-0e86-40fd-b8e7-a6d04b5a1fb0" providerId="ADAL" clId="{0877F135-70D1-4929-AD8B-DBAE965DB734}" dt="2024-03-15T14:52:56.950" v="187" actId="478"/>
          <ac:picMkLst>
            <pc:docMk/>
            <pc:sldMk cId="976273927" sldId="3846"/>
            <ac:picMk id="5" creationId="{8B75C4AA-8AAD-AF25-A6AC-A6741DBF74F2}"/>
          </ac:picMkLst>
        </pc:picChg>
        <pc:picChg chg="add mod">
          <ac:chgData name="Ricardo Enrique Osorio Carreno" userId="9c57a4b5-0e86-40fd-b8e7-a6d04b5a1fb0" providerId="ADAL" clId="{0877F135-70D1-4929-AD8B-DBAE965DB734}" dt="2024-03-15T14:53:04.319" v="190" actId="1076"/>
          <ac:picMkLst>
            <pc:docMk/>
            <pc:sldMk cId="976273927" sldId="3846"/>
            <ac:picMk id="7" creationId="{4B995161-FAC0-A658-7DA7-0BCC33443FEF}"/>
          </ac:picMkLst>
        </pc:picChg>
      </pc:sldChg>
      <pc:sldChg chg="new del ord">
        <pc:chgData name="Ricardo Enrique Osorio Carreno" userId="9c57a4b5-0e86-40fd-b8e7-a6d04b5a1fb0" providerId="ADAL" clId="{0877F135-70D1-4929-AD8B-DBAE965DB734}" dt="2024-03-15T14:54:27.463" v="194" actId="47"/>
        <pc:sldMkLst>
          <pc:docMk/>
          <pc:sldMk cId="1691949315" sldId="3847"/>
        </pc:sldMkLst>
      </pc:sldChg>
    </pc:docChg>
  </pc:docChgLst>
  <pc:docChgLst>
    <pc:chgData name="Ricardo Enrique Osorio Carreno" userId="9c57a4b5-0e86-40fd-b8e7-a6d04b5a1fb0" providerId="ADAL" clId="{777F070C-ED98-40BC-AFE8-38B7BCEF1519}"/>
    <pc:docChg chg="undo custSel addSld delSld modSld sldOrd">
      <pc:chgData name="Ricardo Enrique Osorio Carreno" userId="9c57a4b5-0e86-40fd-b8e7-a6d04b5a1fb0" providerId="ADAL" clId="{777F070C-ED98-40BC-AFE8-38B7BCEF1519}" dt="2024-04-12T14:30:00.248" v="194" actId="47"/>
      <pc:docMkLst>
        <pc:docMk/>
      </pc:docMkLst>
      <pc:sldChg chg="addSp delSp modSp mod">
        <pc:chgData name="Ricardo Enrique Osorio Carreno" userId="9c57a4b5-0e86-40fd-b8e7-a6d04b5a1fb0" providerId="ADAL" clId="{777F070C-ED98-40BC-AFE8-38B7BCEF1519}" dt="2024-04-12T14:20:36.707" v="150" actId="1076"/>
        <pc:sldMkLst>
          <pc:docMk/>
          <pc:sldMk cId="2799373254" sldId="3848"/>
        </pc:sldMkLst>
        <pc:spChg chg="mod">
          <ac:chgData name="Ricardo Enrique Osorio Carreno" userId="9c57a4b5-0e86-40fd-b8e7-a6d04b5a1fb0" providerId="ADAL" clId="{777F070C-ED98-40BC-AFE8-38B7BCEF1519}" dt="2024-04-12T13:59:11.378" v="145" actId="1076"/>
          <ac:spMkLst>
            <pc:docMk/>
            <pc:sldMk cId="2799373254" sldId="3848"/>
            <ac:spMk id="2" creationId="{4998829E-8EB5-86B6-2B61-6734A6F73731}"/>
          </ac:spMkLst>
        </pc:spChg>
        <pc:spChg chg="add mod">
          <ac:chgData name="Ricardo Enrique Osorio Carreno" userId="9c57a4b5-0e86-40fd-b8e7-a6d04b5a1fb0" providerId="ADAL" clId="{777F070C-ED98-40BC-AFE8-38B7BCEF1519}" dt="2024-04-12T14:00:58.504" v="146" actId="113"/>
          <ac:spMkLst>
            <pc:docMk/>
            <pc:sldMk cId="2799373254" sldId="3848"/>
            <ac:spMk id="4" creationId="{76622E77-879B-06F2-35A7-2A4B7E61CBC8}"/>
          </ac:spMkLst>
        </pc:spChg>
        <pc:picChg chg="add del mod">
          <ac:chgData name="Ricardo Enrique Osorio Carreno" userId="9c57a4b5-0e86-40fd-b8e7-a6d04b5a1fb0" providerId="ADAL" clId="{777F070C-ED98-40BC-AFE8-38B7BCEF1519}" dt="2024-04-12T13:35:57.243" v="25" actId="478"/>
          <ac:picMkLst>
            <pc:docMk/>
            <pc:sldMk cId="2799373254" sldId="3848"/>
            <ac:picMk id="3" creationId="{E616B0C2-37FD-1CD1-EA2F-FB484FFA76BE}"/>
          </ac:picMkLst>
        </pc:picChg>
        <pc:picChg chg="add del mod">
          <ac:chgData name="Ricardo Enrique Osorio Carreno" userId="9c57a4b5-0e86-40fd-b8e7-a6d04b5a1fb0" providerId="ADAL" clId="{777F070C-ED98-40BC-AFE8-38B7BCEF1519}" dt="2024-04-12T13:38:04.512" v="42" actId="478"/>
          <ac:picMkLst>
            <pc:docMk/>
            <pc:sldMk cId="2799373254" sldId="3848"/>
            <ac:picMk id="5" creationId="{C0AC8E34-4694-0A80-D3D5-15F37B2E1DD5}"/>
          </ac:picMkLst>
        </pc:picChg>
        <pc:picChg chg="del">
          <ac:chgData name="Ricardo Enrique Osorio Carreno" userId="9c57a4b5-0e86-40fd-b8e7-a6d04b5a1fb0" providerId="ADAL" clId="{777F070C-ED98-40BC-AFE8-38B7BCEF1519}" dt="2024-04-12T13:31:31.663" v="0" actId="478"/>
          <ac:picMkLst>
            <pc:docMk/>
            <pc:sldMk cId="2799373254" sldId="3848"/>
            <ac:picMk id="7" creationId="{1936118B-A13B-E797-2AC4-CCDAD5D6350A}"/>
          </ac:picMkLst>
        </pc:picChg>
        <pc:picChg chg="add del mod">
          <ac:chgData name="Ricardo Enrique Osorio Carreno" userId="9c57a4b5-0e86-40fd-b8e7-a6d04b5a1fb0" providerId="ADAL" clId="{777F070C-ED98-40BC-AFE8-38B7BCEF1519}" dt="2024-04-12T13:59:01.916" v="141" actId="478"/>
          <ac:picMkLst>
            <pc:docMk/>
            <pc:sldMk cId="2799373254" sldId="3848"/>
            <ac:picMk id="8" creationId="{B8F1099E-5048-5246-8B1D-4E2A1081765A}"/>
          </ac:picMkLst>
        </pc:picChg>
        <pc:picChg chg="add del mod">
          <ac:chgData name="Ricardo Enrique Osorio Carreno" userId="9c57a4b5-0e86-40fd-b8e7-a6d04b5a1fb0" providerId="ADAL" clId="{777F070C-ED98-40BC-AFE8-38B7BCEF1519}" dt="2024-04-12T14:20:30.095" v="147" actId="478"/>
          <ac:picMkLst>
            <pc:docMk/>
            <pc:sldMk cId="2799373254" sldId="3848"/>
            <ac:picMk id="9" creationId="{955A873C-F75E-BCDE-8299-EDCC408C6D1C}"/>
          </ac:picMkLst>
        </pc:picChg>
        <pc:picChg chg="add mod">
          <ac:chgData name="Ricardo Enrique Osorio Carreno" userId="9c57a4b5-0e86-40fd-b8e7-a6d04b5a1fb0" providerId="ADAL" clId="{777F070C-ED98-40BC-AFE8-38B7BCEF1519}" dt="2024-04-12T14:20:36.707" v="150" actId="1076"/>
          <ac:picMkLst>
            <pc:docMk/>
            <pc:sldMk cId="2799373254" sldId="3848"/>
            <ac:picMk id="10" creationId="{2BA57C58-72DF-4B0E-75CF-0492AE9C5677}"/>
          </ac:picMkLst>
        </pc:picChg>
      </pc:sldChg>
      <pc:sldChg chg="addSp delSp modSp mod">
        <pc:chgData name="Ricardo Enrique Osorio Carreno" userId="9c57a4b5-0e86-40fd-b8e7-a6d04b5a1fb0" providerId="ADAL" clId="{777F070C-ED98-40BC-AFE8-38B7BCEF1519}" dt="2024-04-12T14:29:47.920" v="192" actId="113"/>
        <pc:sldMkLst>
          <pc:docMk/>
          <pc:sldMk cId="3777668069" sldId="3849"/>
        </pc:sldMkLst>
        <pc:spChg chg="mod">
          <ac:chgData name="Ricardo Enrique Osorio Carreno" userId="9c57a4b5-0e86-40fd-b8e7-a6d04b5a1fb0" providerId="ADAL" clId="{777F070C-ED98-40BC-AFE8-38B7BCEF1519}" dt="2024-04-12T14:22:01.240" v="157" actId="1076"/>
          <ac:spMkLst>
            <pc:docMk/>
            <pc:sldMk cId="3777668069" sldId="3849"/>
            <ac:spMk id="2" creationId="{4998829E-8EB5-86B6-2B61-6734A6F73731}"/>
          </ac:spMkLst>
        </pc:spChg>
        <pc:spChg chg="add mod">
          <ac:chgData name="Ricardo Enrique Osorio Carreno" userId="9c57a4b5-0e86-40fd-b8e7-a6d04b5a1fb0" providerId="ADAL" clId="{777F070C-ED98-40BC-AFE8-38B7BCEF1519}" dt="2024-04-12T14:29:47.920" v="192" actId="113"/>
          <ac:spMkLst>
            <pc:docMk/>
            <pc:sldMk cId="3777668069" sldId="3849"/>
            <ac:spMk id="5" creationId="{ECBA43F3-3C80-D72B-0BB9-17EA6494CA26}"/>
          </ac:spMkLst>
        </pc:spChg>
        <pc:picChg chg="del">
          <ac:chgData name="Ricardo Enrique Osorio Carreno" userId="9c57a4b5-0e86-40fd-b8e7-a6d04b5a1fb0" providerId="ADAL" clId="{777F070C-ED98-40BC-AFE8-38B7BCEF1519}" dt="2024-04-12T13:42:55.610" v="58" actId="478"/>
          <ac:picMkLst>
            <pc:docMk/>
            <pc:sldMk cId="3777668069" sldId="3849"/>
            <ac:picMk id="3" creationId="{EF0D43C9-AA44-4F36-16A8-CAB415F877C2}"/>
          </ac:picMkLst>
        </pc:picChg>
        <pc:picChg chg="add del mod">
          <ac:chgData name="Ricardo Enrique Osorio Carreno" userId="9c57a4b5-0e86-40fd-b8e7-a6d04b5a1fb0" providerId="ADAL" clId="{777F070C-ED98-40BC-AFE8-38B7BCEF1519}" dt="2024-04-12T13:55:35.150" v="137" actId="478"/>
          <ac:picMkLst>
            <pc:docMk/>
            <pc:sldMk cId="3777668069" sldId="3849"/>
            <ac:picMk id="4" creationId="{E1832343-9C9B-653D-EBA1-9E9D6D7F428F}"/>
          </ac:picMkLst>
        </pc:picChg>
        <pc:picChg chg="add del mod">
          <ac:chgData name="Ricardo Enrique Osorio Carreno" userId="9c57a4b5-0e86-40fd-b8e7-a6d04b5a1fb0" providerId="ADAL" clId="{777F070C-ED98-40BC-AFE8-38B7BCEF1519}" dt="2024-04-12T14:21:48.558" v="151" actId="478"/>
          <ac:picMkLst>
            <pc:docMk/>
            <pc:sldMk cId="3777668069" sldId="3849"/>
            <ac:picMk id="7" creationId="{EE434C7A-0AF4-CF5A-BD21-67E5A09B745E}"/>
          </ac:picMkLst>
        </pc:picChg>
        <pc:picChg chg="add mod">
          <ac:chgData name="Ricardo Enrique Osorio Carreno" userId="9c57a4b5-0e86-40fd-b8e7-a6d04b5a1fb0" providerId="ADAL" clId="{777F070C-ED98-40BC-AFE8-38B7BCEF1519}" dt="2024-04-12T14:21:58.630" v="156" actId="1076"/>
          <ac:picMkLst>
            <pc:docMk/>
            <pc:sldMk cId="3777668069" sldId="3849"/>
            <ac:picMk id="8" creationId="{4FA9F90B-D0BC-4911-D48E-A924FFEA5BD3}"/>
          </ac:picMkLst>
        </pc:picChg>
      </pc:sldChg>
      <pc:sldChg chg="addSp delSp modSp mod ord">
        <pc:chgData name="Ricardo Enrique Osorio Carreno" userId="9c57a4b5-0e86-40fd-b8e7-a6d04b5a1fb0" providerId="ADAL" clId="{777F070C-ED98-40BC-AFE8-38B7BCEF1519}" dt="2024-04-12T14:29:52.632" v="193" actId="113"/>
        <pc:sldMkLst>
          <pc:docMk/>
          <pc:sldMk cId="460517422" sldId="3850"/>
        </pc:sldMkLst>
        <pc:spChg chg="mod">
          <ac:chgData name="Ricardo Enrique Osorio Carreno" userId="9c57a4b5-0e86-40fd-b8e7-a6d04b5a1fb0" providerId="ADAL" clId="{777F070C-ED98-40BC-AFE8-38B7BCEF1519}" dt="2024-04-12T14:23:31.437" v="189" actId="1076"/>
          <ac:spMkLst>
            <pc:docMk/>
            <pc:sldMk cId="460517422" sldId="3850"/>
            <ac:spMk id="2" creationId="{4998829E-8EB5-86B6-2B61-6734A6F73731}"/>
          </ac:spMkLst>
        </pc:spChg>
        <pc:spChg chg="add mod">
          <ac:chgData name="Ricardo Enrique Osorio Carreno" userId="9c57a4b5-0e86-40fd-b8e7-a6d04b5a1fb0" providerId="ADAL" clId="{777F070C-ED98-40BC-AFE8-38B7BCEF1519}" dt="2024-04-12T14:29:52.632" v="193" actId="113"/>
          <ac:spMkLst>
            <pc:docMk/>
            <pc:sldMk cId="460517422" sldId="3850"/>
            <ac:spMk id="4" creationId="{3488F86E-81C6-E8D5-3613-39455DA1E33D}"/>
          </ac:spMkLst>
        </pc:spChg>
        <pc:picChg chg="add del mod">
          <ac:chgData name="Ricardo Enrique Osorio Carreno" userId="9c57a4b5-0e86-40fd-b8e7-a6d04b5a1fb0" providerId="ADAL" clId="{777F070C-ED98-40BC-AFE8-38B7BCEF1519}" dt="2024-04-12T13:53:08.853" v="133" actId="478"/>
          <ac:picMkLst>
            <pc:docMk/>
            <pc:sldMk cId="460517422" sldId="3850"/>
            <ac:picMk id="3" creationId="{E2CA049D-FA57-B649-7073-786D4687A0D9}"/>
          </ac:picMkLst>
        </pc:picChg>
        <pc:picChg chg="del">
          <ac:chgData name="Ricardo Enrique Osorio Carreno" userId="9c57a4b5-0e86-40fd-b8e7-a6d04b5a1fb0" providerId="ADAL" clId="{777F070C-ED98-40BC-AFE8-38B7BCEF1519}" dt="2024-04-12T13:52:01.818" v="108" actId="478"/>
          <ac:picMkLst>
            <pc:docMk/>
            <pc:sldMk cId="460517422" sldId="3850"/>
            <ac:picMk id="5" creationId="{C2EF8B82-041D-A551-9AC0-31109B7F3D45}"/>
          </ac:picMkLst>
        </pc:picChg>
        <pc:picChg chg="add del mod">
          <ac:chgData name="Ricardo Enrique Osorio Carreno" userId="9c57a4b5-0e86-40fd-b8e7-a6d04b5a1fb0" providerId="ADAL" clId="{777F070C-ED98-40BC-AFE8-38B7BCEF1519}" dt="2024-04-12T14:23:06.599" v="158" actId="478"/>
          <ac:picMkLst>
            <pc:docMk/>
            <pc:sldMk cId="460517422" sldId="3850"/>
            <ac:picMk id="7" creationId="{2FA32A2B-1D4B-CC6A-125F-BD1495721CAD}"/>
          </ac:picMkLst>
        </pc:picChg>
        <pc:picChg chg="add mod">
          <ac:chgData name="Ricardo Enrique Osorio Carreno" userId="9c57a4b5-0e86-40fd-b8e7-a6d04b5a1fb0" providerId="ADAL" clId="{777F070C-ED98-40BC-AFE8-38B7BCEF1519}" dt="2024-04-12T14:23:29.667" v="188" actId="1035"/>
          <ac:picMkLst>
            <pc:docMk/>
            <pc:sldMk cId="460517422" sldId="3850"/>
            <ac:picMk id="8" creationId="{2E862AB3-91BB-AF28-0322-32F9D38E04EC}"/>
          </ac:picMkLst>
        </pc:picChg>
      </pc:sldChg>
      <pc:sldChg chg="delSp add del mod">
        <pc:chgData name="Ricardo Enrique Osorio Carreno" userId="9c57a4b5-0e86-40fd-b8e7-a6d04b5a1fb0" providerId="ADAL" clId="{777F070C-ED98-40BC-AFE8-38B7BCEF1519}" dt="2024-04-12T14:30:00.248" v="194" actId="47"/>
        <pc:sldMkLst>
          <pc:docMk/>
          <pc:sldMk cId="2859610990" sldId="3851"/>
        </pc:sldMkLst>
        <pc:picChg chg="del">
          <ac:chgData name="Ricardo Enrique Osorio Carreno" userId="9c57a4b5-0e86-40fd-b8e7-a6d04b5a1fb0" providerId="ADAL" clId="{777F070C-ED98-40BC-AFE8-38B7BCEF1519}" dt="2024-04-12T14:23:48.058" v="191" actId="478"/>
          <ac:picMkLst>
            <pc:docMk/>
            <pc:sldMk cId="2859610990" sldId="3851"/>
            <ac:picMk id="3" creationId="{AEDF9D34-A328-BA52-41BC-6432CD9A1E8E}"/>
          </ac:picMkLst>
        </pc:picChg>
      </pc:sldChg>
    </pc:docChg>
  </pc:docChgLst>
  <pc:docChgLst>
    <pc:chgData name="Ricardo Enrique Osorio Carreno" userId="9c57a4b5-0e86-40fd-b8e7-a6d04b5a1fb0" providerId="ADAL" clId="{9BC128E1-3977-4C99-87B9-FFDDD2CDDF63}"/>
    <pc:docChg chg="custSel addSld delSld modSld sldOrd">
      <pc:chgData name="Ricardo Enrique Osorio Carreno" userId="9c57a4b5-0e86-40fd-b8e7-a6d04b5a1fb0" providerId="ADAL" clId="{9BC128E1-3977-4C99-87B9-FFDDD2CDDF63}" dt="2024-02-23T21:34:27.012" v="204" actId="47"/>
      <pc:docMkLst>
        <pc:docMk/>
      </pc:docMkLst>
      <pc:sldChg chg="modSp mod">
        <pc:chgData name="Ricardo Enrique Osorio Carreno" userId="9c57a4b5-0e86-40fd-b8e7-a6d04b5a1fb0" providerId="ADAL" clId="{9BC128E1-3977-4C99-87B9-FFDDD2CDDF63}" dt="2024-02-23T21:05:00.316" v="1" actId="20577"/>
        <pc:sldMkLst>
          <pc:docMk/>
          <pc:sldMk cId="2250394515" sldId="3692"/>
        </pc:sldMkLst>
        <pc:spChg chg="mod">
          <ac:chgData name="Ricardo Enrique Osorio Carreno" userId="9c57a4b5-0e86-40fd-b8e7-a6d04b5a1fb0" providerId="ADAL" clId="{9BC128E1-3977-4C99-87B9-FFDDD2CDDF63}" dt="2024-02-23T21:05:00.316" v="1" actId="20577"/>
          <ac:spMkLst>
            <pc:docMk/>
            <pc:sldMk cId="2250394515" sldId="3692"/>
            <ac:spMk id="2" creationId="{B125A2F9-CC03-A7D0-6258-2CE874179AED}"/>
          </ac:spMkLst>
        </pc:spChg>
      </pc:sldChg>
      <pc:sldChg chg="addSp delSp modSp mod">
        <pc:chgData name="Ricardo Enrique Osorio Carreno" userId="9c57a4b5-0e86-40fd-b8e7-a6d04b5a1fb0" providerId="ADAL" clId="{9BC128E1-3977-4C99-87B9-FFDDD2CDDF63}" dt="2024-02-23T21:26:27.874" v="167" actId="1076"/>
        <pc:sldMkLst>
          <pc:docMk/>
          <pc:sldMk cId="2403846529" sldId="3814"/>
        </pc:sldMkLst>
        <pc:spChg chg="mod">
          <ac:chgData name="Ricardo Enrique Osorio Carreno" userId="9c57a4b5-0e86-40fd-b8e7-a6d04b5a1fb0" providerId="ADAL" clId="{9BC128E1-3977-4C99-87B9-FFDDD2CDDF63}" dt="2024-02-23T21:25:25.977" v="162" actId="20577"/>
          <ac:spMkLst>
            <pc:docMk/>
            <pc:sldMk cId="2403846529" sldId="3814"/>
            <ac:spMk id="3" creationId="{B8CE7044-BC46-8756-DB36-3DD4416C2F99}"/>
          </ac:spMkLst>
        </pc:spChg>
        <pc:spChg chg="mod">
          <ac:chgData name="Ricardo Enrique Osorio Carreno" userId="9c57a4b5-0e86-40fd-b8e7-a6d04b5a1fb0" providerId="ADAL" clId="{9BC128E1-3977-4C99-87B9-FFDDD2CDDF63}" dt="2024-02-23T21:26:27.874" v="167" actId="1076"/>
          <ac:spMkLst>
            <pc:docMk/>
            <pc:sldMk cId="2403846529" sldId="3814"/>
            <ac:spMk id="7" creationId="{EE66C1C3-058F-439F-605E-18FED28B5BE8}"/>
          </ac:spMkLst>
        </pc:spChg>
        <pc:picChg chg="add mod">
          <ac:chgData name="Ricardo Enrique Osorio Carreno" userId="9c57a4b5-0e86-40fd-b8e7-a6d04b5a1fb0" providerId="ADAL" clId="{9BC128E1-3977-4C99-87B9-FFDDD2CDDF63}" dt="2024-02-23T21:26:23.280" v="166" actId="1076"/>
          <ac:picMkLst>
            <pc:docMk/>
            <pc:sldMk cId="2403846529" sldId="3814"/>
            <ac:picMk id="2" creationId="{39FDD2EE-EA6E-B026-E6E8-28C3EF319AC1}"/>
          </ac:picMkLst>
        </pc:picChg>
        <pc:picChg chg="del">
          <ac:chgData name="Ricardo Enrique Osorio Carreno" userId="9c57a4b5-0e86-40fd-b8e7-a6d04b5a1fb0" providerId="ADAL" clId="{9BC128E1-3977-4C99-87B9-FFDDD2CDDF63}" dt="2024-02-23T21:26:17.801" v="163" actId="478"/>
          <ac:picMkLst>
            <pc:docMk/>
            <pc:sldMk cId="2403846529" sldId="3814"/>
            <ac:picMk id="4" creationId="{07A21C4E-FF57-F86C-38C1-62C7DEEF151C}"/>
          </ac:picMkLst>
        </pc:picChg>
      </pc:sldChg>
      <pc:sldChg chg="addSp delSp modSp mod">
        <pc:chgData name="Ricardo Enrique Osorio Carreno" userId="9c57a4b5-0e86-40fd-b8e7-a6d04b5a1fb0" providerId="ADAL" clId="{9BC128E1-3977-4C99-87B9-FFDDD2CDDF63}" dt="2024-02-23T21:13:40.619" v="92" actId="1076"/>
        <pc:sldMkLst>
          <pc:docMk/>
          <pc:sldMk cId="2231193330" sldId="3827"/>
        </pc:sldMkLst>
        <pc:spChg chg="mod">
          <ac:chgData name="Ricardo Enrique Osorio Carreno" userId="9c57a4b5-0e86-40fd-b8e7-a6d04b5a1fb0" providerId="ADAL" clId="{9BC128E1-3977-4C99-87B9-FFDDD2CDDF63}" dt="2024-02-23T21:09:18.512" v="84" actId="20577"/>
          <ac:spMkLst>
            <pc:docMk/>
            <pc:sldMk cId="2231193330" sldId="3827"/>
            <ac:spMk id="20" creationId="{CDF1DCF3-BE65-CAE1-88F0-554D97BBC714}"/>
          </ac:spMkLst>
        </pc:spChg>
        <pc:picChg chg="del">
          <ac:chgData name="Ricardo Enrique Osorio Carreno" userId="9c57a4b5-0e86-40fd-b8e7-a6d04b5a1fb0" providerId="ADAL" clId="{9BC128E1-3977-4C99-87B9-FFDDD2CDDF63}" dt="2024-02-23T21:13:21.628" v="85" actId="478"/>
          <ac:picMkLst>
            <pc:docMk/>
            <pc:sldMk cId="2231193330" sldId="3827"/>
            <ac:picMk id="2" creationId="{FBBBF7A2-CDB7-7ED2-EA96-7FF4617B623C}"/>
          </ac:picMkLst>
        </pc:picChg>
        <pc:picChg chg="add mod">
          <ac:chgData name="Ricardo Enrique Osorio Carreno" userId="9c57a4b5-0e86-40fd-b8e7-a6d04b5a1fb0" providerId="ADAL" clId="{9BC128E1-3977-4C99-87B9-FFDDD2CDDF63}" dt="2024-02-23T21:13:40.619" v="92" actId="1076"/>
          <ac:picMkLst>
            <pc:docMk/>
            <pc:sldMk cId="2231193330" sldId="3827"/>
            <ac:picMk id="3" creationId="{4A148CFB-A8B7-9499-BF70-B155185C0C54}"/>
          </ac:picMkLst>
        </pc:picChg>
      </pc:sldChg>
      <pc:sldChg chg="modSp mod">
        <pc:chgData name="Ricardo Enrique Osorio Carreno" userId="9c57a4b5-0e86-40fd-b8e7-a6d04b5a1fb0" providerId="ADAL" clId="{9BC128E1-3977-4C99-87B9-FFDDD2CDDF63}" dt="2024-02-23T21:09:12.287" v="80" actId="20577"/>
        <pc:sldMkLst>
          <pc:docMk/>
          <pc:sldMk cId="124243813" sldId="3828"/>
        </pc:sldMkLst>
        <pc:spChg chg="mod">
          <ac:chgData name="Ricardo Enrique Osorio Carreno" userId="9c57a4b5-0e86-40fd-b8e7-a6d04b5a1fb0" providerId="ADAL" clId="{9BC128E1-3977-4C99-87B9-FFDDD2CDDF63}" dt="2024-02-23T21:07:22.492" v="22" actId="20577"/>
          <ac:spMkLst>
            <pc:docMk/>
            <pc:sldMk cId="124243813" sldId="3828"/>
            <ac:spMk id="3" creationId="{ECCD4102-8110-D6EA-24DE-3B070E3EDF47}"/>
          </ac:spMkLst>
        </pc:spChg>
        <pc:spChg chg="mod">
          <ac:chgData name="Ricardo Enrique Osorio Carreno" userId="9c57a4b5-0e86-40fd-b8e7-a6d04b5a1fb0" providerId="ADAL" clId="{9BC128E1-3977-4C99-87B9-FFDDD2CDDF63}" dt="2024-02-23T21:07:59.784" v="36" actId="20577"/>
          <ac:spMkLst>
            <pc:docMk/>
            <pc:sldMk cId="124243813" sldId="3828"/>
            <ac:spMk id="11" creationId="{48B6D6ED-0D99-437D-903A-2E4F4AFDFA76}"/>
          </ac:spMkLst>
        </pc:spChg>
        <pc:spChg chg="mod">
          <ac:chgData name="Ricardo Enrique Osorio Carreno" userId="9c57a4b5-0e86-40fd-b8e7-a6d04b5a1fb0" providerId="ADAL" clId="{9BC128E1-3977-4C99-87B9-FFDDD2CDDF63}" dt="2024-02-23T21:08:27.911" v="50" actId="20577"/>
          <ac:spMkLst>
            <pc:docMk/>
            <pc:sldMk cId="124243813" sldId="3828"/>
            <ac:spMk id="16" creationId="{0A30A441-F21E-4863-89C5-92D18556D60E}"/>
          </ac:spMkLst>
        </pc:spChg>
        <pc:spChg chg="mod">
          <ac:chgData name="Ricardo Enrique Osorio Carreno" userId="9c57a4b5-0e86-40fd-b8e7-a6d04b5a1fb0" providerId="ADAL" clId="{9BC128E1-3977-4C99-87B9-FFDDD2CDDF63}" dt="2024-02-23T21:08:32.287" v="54" actId="20577"/>
          <ac:spMkLst>
            <pc:docMk/>
            <pc:sldMk cId="124243813" sldId="3828"/>
            <ac:spMk id="17" creationId="{8F391816-DC27-4D7C-87C5-9C04D435142D}"/>
          </ac:spMkLst>
        </pc:spChg>
        <pc:spChg chg="mod">
          <ac:chgData name="Ricardo Enrique Osorio Carreno" userId="9c57a4b5-0e86-40fd-b8e7-a6d04b5a1fb0" providerId="ADAL" clId="{9BC128E1-3977-4C99-87B9-FFDDD2CDDF63}" dt="2024-02-23T21:08:50.375" v="68" actId="20577"/>
          <ac:spMkLst>
            <pc:docMk/>
            <pc:sldMk cId="124243813" sldId="3828"/>
            <ac:spMk id="19" creationId="{2FCCC3B0-6555-4F16-9FFF-F9C9200264CC}"/>
          </ac:spMkLst>
        </pc:spChg>
        <pc:spChg chg="mod">
          <ac:chgData name="Ricardo Enrique Osorio Carreno" userId="9c57a4b5-0e86-40fd-b8e7-a6d04b5a1fb0" providerId="ADAL" clId="{9BC128E1-3977-4C99-87B9-FFDDD2CDDF63}" dt="2024-02-23T21:09:08.364" v="78" actId="20577"/>
          <ac:spMkLst>
            <pc:docMk/>
            <pc:sldMk cId="124243813" sldId="3828"/>
            <ac:spMk id="22" creationId="{C08E0F78-B6D5-4FB3-AAB9-EFC77BD21540}"/>
          </ac:spMkLst>
        </pc:spChg>
        <pc:spChg chg="mod">
          <ac:chgData name="Ricardo Enrique Osorio Carreno" userId="9c57a4b5-0e86-40fd-b8e7-a6d04b5a1fb0" providerId="ADAL" clId="{9BC128E1-3977-4C99-87B9-FFDDD2CDDF63}" dt="2024-02-23T21:09:12.287" v="80" actId="20577"/>
          <ac:spMkLst>
            <pc:docMk/>
            <pc:sldMk cId="124243813" sldId="3828"/>
            <ac:spMk id="23" creationId="{B39F5E79-F249-4D5E-8BA1-7927177C68F9}"/>
          </ac:spMkLst>
        </pc:spChg>
      </pc:sldChg>
      <pc:sldChg chg="addSp delSp modSp mod">
        <pc:chgData name="Ricardo Enrique Osorio Carreno" userId="9c57a4b5-0e86-40fd-b8e7-a6d04b5a1fb0" providerId="ADAL" clId="{9BC128E1-3977-4C99-87B9-FFDDD2CDDF63}" dt="2024-02-23T21:16:41.884" v="103" actId="1076"/>
        <pc:sldMkLst>
          <pc:docMk/>
          <pc:sldMk cId="3401383622" sldId="3830"/>
        </pc:sldMkLst>
        <pc:spChg chg="mod">
          <ac:chgData name="Ricardo Enrique Osorio Carreno" userId="9c57a4b5-0e86-40fd-b8e7-a6d04b5a1fb0" providerId="ADAL" clId="{9BC128E1-3977-4C99-87B9-FFDDD2CDDF63}" dt="2024-02-23T21:16:41.884" v="103" actId="1076"/>
          <ac:spMkLst>
            <pc:docMk/>
            <pc:sldMk cId="3401383622" sldId="3830"/>
            <ac:spMk id="2" creationId="{4998829E-8EB5-86B6-2B61-6734A6F73731}"/>
          </ac:spMkLst>
        </pc:spChg>
        <pc:spChg chg="mod">
          <ac:chgData name="Ricardo Enrique Osorio Carreno" userId="9c57a4b5-0e86-40fd-b8e7-a6d04b5a1fb0" providerId="ADAL" clId="{9BC128E1-3977-4C99-87B9-FFDDD2CDDF63}" dt="2024-02-23T21:14:07.325" v="96" actId="20577"/>
          <ac:spMkLst>
            <pc:docMk/>
            <pc:sldMk cId="3401383622" sldId="3830"/>
            <ac:spMk id="6" creationId="{78178B3B-892C-56A4-2C21-16F5083E8E1B}"/>
          </ac:spMkLst>
        </pc:spChg>
        <pc:picChg chg="del mod">
          <ac:chgData name="Ricardo Enrique Osorio Carreno" userId="9c57a4b5-0e86-40fd-b8e7-a6d04b5a1fb0" providerId="ADAL" clId="{9BC128E1-3977-4C99-87B9-FFDDD2CDDF63}" dt="2024-02-23T21:16:33.993" v="100" actId="478"/>
          <ac:picMkLst>
            <pc:docMk/>
            <pc:sldMk cId="3401383622" sldId="3830"/>
            <ac:picMk id="3" creationId="{B91451E5-EBBB-DBB2-2F58-CDC6BA5A6E8A}"/>
          </ac:picMkLst>
        </pc:picChg>
        <pc:picChg chg="add mod">
          <ac:chgData name="Ricardo Enrique Osorio Carreno" userId="9c57a4b5-0e86-40fd-b8e7-a6d04b5a1fb0" providerId="ADAL" clId="{9BC128E1-3977-4C99-87B9-FFDDD2CDDF63}" dt="2024-02-23T21:16:39.780" v="102" actId="1076"/>
          <ac:picMkLst>
            <pc:docMk/>
            <pc:sldMk cId="3401383622" sldId="3830"/>
            <ac:picMk id="4" creationId="{3AA73178-D353-6F73-6C20-31552CF2AEB8}"/>
          </ac:picMkLst>
        </pc:picChg>
      </pc:sldChg>
      <pc:sldChg chg="addSp delSp modSp mod">
        <pc:chgData name="Ricardo Enrique Osorio Carreno" userId="9c57a4b5-0e86-40fd-b8e7-a6d04b5a1fb0" providerId="ADAL" clId="{9BC128E1-3977-4C99-87B9-FFDDD2CDDF63}" dt="2024-02-23T21:19:05.291" v="121" actId="1076"/>
        <pc:sldMkLst>
          <pc:docMk/>
          <pc:sldMk cId="2480744517" sldId="3831"/>
        </pc:sldMkLst>
        <pc:spChg chg="mod">
          <ac:chgData name="Ricardo Enrique Osorio Carreno" userId="9c57a4b5-0e86-40fd-b8e7-a6d04b5a1fb0" providerId="ADAL" clId="{9BC128E1-3977-4C99-87B9-FFDDD2CDDF63}" dt="2024-02-23T21:19:05.291" v="121" actId="1076"/>
          <ac:spMkLst>
            <pc:docMk/>
            <pc:sldMk cId="2480744517" sldId="3831"/>
            <ac:spMk id="2" creationId="{4998829E-8EB5-86B6-2B61-6734A6F73731}"/>
          </ac:spMkLst>
        </pc:spChg>
        <pc:spChg chg="mod">
          <ac:chgData name="Ricardo Enrique Osorio Carreno" userId="9c57a4b5-0e86-40fd-b8e7-a6d04b5a1fb0" providerId="ADAL" clId="{9BC128E1-3977-4C99-87B9-FFDDD2CDDF63}" dt="2024-02-23T21:18:08.677" v="115" actId="20577"/>
          <ac:spMkLst>
            <pc:docMk/>
            <pc:sldMk cId="2480744517" sldId="3831"/>
            <ac:spMk id="6" creationId="{78178B3B-892C-56A4-2C21-16F5083E8E1B}"/>
          </ac:spMkLst>
        </pc:spChg>
        <pc:picChg chg="del">
          <ac:chgData name="Ricardo Enrique Osorio Carreno" userId="9c57a4b5-0e86-40fd-b8e7-a6d04b5a1fb0" providerId="ADAL" clId="{9BC128E1-3977-4C99-87B9-FFDDD2CDDF63}" dt="2024-02-23T21:18:54.843" v="116" actId="478"/>
          <ac:picMkLst>
            <pc:docMk/>
            <pc:sldMk cId="2480744517" sldId="3831"/>
            <ac:picMk id="3" creationId="{CD49C70E-7E29-28F7-A814-EF868985CE92}"/>
          </ac:picMkLst>
        </pc:picChg>
        <pc:picChg chg="add mod">
          <ac:chgData name="Ricardo Enrique Osorio Carreno" userId="9c57a4b5-0e86-40fd-b8e7-a6d04b5a1fb0" providerId="ADAL" clId="{9BC128E1-3977-4C99-87B9-FFDDD2CDDF63}" dt="2024-02-23T21:19:03.108" v="120" actId="1076"/>
          <ac:picMkLst>
            <pc:docMk/>
            <pc:sldMk cId="2480744517" sldId="3831"/>
            <ac:picMk id="4" creationId="{0CD6B520-2816-48E8-2B11-E02FEA1A7D3D}"/>
          </ac:picMkLst>
        </pc:picChg>
      </pc:sldChg>
      <pc:sldChg chg="addSp delSp modSp mod">
        <pc:chgData name="Ricardo Enrique Osorio Carreno" userId="9c57a4b5-0e86-40fd-b8e7-a6d04b5a1fb0" providerId="ADAL" clId="{9BC128E1-3977-4C99-87B9-FFDDD2CDDF63}" dt="2024-02-23T21:23:09.936" v="139" actId="1076"/>
        <pc:sldMkLst>
          <pc:docMk/>
          <pc:sldMk cId="802830690" sldId="3832"/>
        </pc:sldMkLst>
        <pc:spChg chg="mod">
          <ac:chgData name="Ricardo Enrique Osorio Carreno" userId="9c57a4b5-0e86-40fd-b8e7-a6d04b5a1fb0" providerId="ADAL" clId="{9BC128E1-3977-4C99-87B9-FFDDD2CDDF63}" dt="2024-02-23T21:23:09.936" v="139" actId="1076"/>
          <ac:spMkLst>
            <pc:docMk/>
            <pc:sldMk cId="802830690" sldId="3832"/>
            <ac:spMk id="2" creationId="{4998829E-8EB5-86B6-2B61-6734A6F73731}"/>
          </ac:spMkLst>
        </pc:spChg>
        <pc:spChg chg="mod">
          <ac:chgData name="Ricardo Enrique Osorio Carreno" userId="9c57a4b5-0e86-40fd-b8e7-a6d04b5a1fb0" providerId="ADAL" clId="{9BC128E1-3977-4C99-87B9-FFDDD2CDDF63}" dt="2024-02-23T21:23:05.986" v="138" actId="20577"/>
          <ac:spMkLst>
            <pc:docMk/>
            <pc:sldMk cId="802830690" sldId="3832"/>
            <ac:spMk id="6" creationId="{78178B3B-892C-56A4-2C21-16F5083E8E1B}"/>
          </ac:spMkLst>
        </pc:spChg>
        <pc:picChg chg="del">
          <ac:chgData name="Ricardo Enrique Osorio Carreno" userId="9c57a4b5-0e86-40fd-b8e7-a6d04b5a1fb0" providerId="ADAL" clId="{9BC128E1-3977-4C99-87B9-FFDDD2CDDF63}" dt="2024-02-23T21:22:58.345" v="133" actId="478"/>
          <ac:picMkLst>
            <pc:docMk/>
            <pc:sldMk cId="802830690" sldId="3832"/>
            <ac:picMk id="3" creationId="{7A92F1A3-BC59-85A2-D5B4-CA0F31769A5A}"/>
          </ac:picMkLst>
        </pc:picChg>
        <pc:picChg chg="add mod">
          <ac:chgData name="Ricardo Enrique Osorio Carreno" userId="9c57a4b5-0e86-40fd-b8e7-a6d04b5a1fb0" providerId="ADAL" clId="{9BC128E1-3977-4C99-87B9-FFDDD2CDDF63}" dt="2024-02-23T21:23:03.960" v="136" actId="1076"/>
          <ac:picMkLst>
            <pc:docMk/>
            <pc:sldMk cId="802830690" sldId="3832"/>
            <ac:picMk id="4" creationId="{CDA08721-D394-9EE6-A895-E25E4D26DFD5}"/>
          </ac:picMkLst>
        </pc:picChg>
      </pc:sldChg>
      <pc:sldChg chg="addSp delSp modSp mod">
        <pc:chgData name="Ricardo Enrique Osorio Carreno" userId="9c57a4b5-0e86-40fd-b8e7-a6d04b5a1fb0" providerId="ADAL" clId="{9BC128E1-3977-4C99-87B9-FFDDD2CDDF63}" dt="2024-02-23T21:25:12.626" v="158" actId="20577"/>
        <pc:sldMkLst>
          <pc:docMk/>
          <pc:sldMk cId="1935125444" sldId="3833"/>
        </pc:sldMkLst>
        <pc:spChg chg="mod">
          <ac:chgData name="Ricardo Enrique Osorio Carreno" userId="9c57a4b5-0e86-40fd-b8e7-a6d04b5a1fb0" providerId="ADAL" clId="{9BC128E1-3977-4C99-87B9-FFDDD2CDDF63}" dt="2024-02-23T21:25:10.669" v="156" actId="1076"/>
          <ac:spMkLst>
            <pc:docMk/>
            <pc:sldMk cId="1935125444" sldId="3833"/>
            <ac:spMk id="2" creationId="{4998829E-8EB5-86B6-2B61-6734A6F73731}"/>
          </ac:spMkLst>
        </pc:spChg>
        <pc:spChg chg="mod">
          <ac:chgData name="Ricardo Enrique Osorio Carreno" userId="9c57a4b5-0e86-40fd-b8e7-a6d04b5a1fb0" providerId="ADAL" clId="{9BC128E1-3977-4C99-87B9-FFDDD2CDDF63}" dt="2024-02-23T21:25:12.626" v="158" actId="20577"/>
          <ac:spMkLst>
            <pc:docMk/>
            <pc:sldMk cId="1935125444" sldId="3833"/>
            <ac:spMk id="6" creationId="{78178B3B-892C-56A4-2C21-16F5083E8E1B}"/>
          </ac:spMkLst>
        </pc:spChg>
        <pc:picChg chg="add mod">
          <ac:chgData name="Ricardo Enrique Osorio Carreno" userId="9c57a4b5-0e86-40fd-b8e7-a6d04b5a1fb0" providerId="ADAL" clId="{9BC128E1-3977-4C99-87B9-FFDDD2CDDF63}" dt="2024-02-23T21:25:07.206" v="155" actId="1076"/>
          <ac:picMkLst>
            <pc:docMk/>
            <pc:sldMk cId="1935125444" sldId="3833"/>
            <ac:picMk id="3" creationId="{2E1F6EF3-FF1A-1E39-B47A-281E65A40424}"/>
          </ac:picMkLst>
        </pc:picChg>
        <pc:picChg chg="del">
          <ac:chgData name="Ricardo Enrique Osorio Carreno" userId="9c57a4b5-0e86-40fd-b8e7-a6d04b5a1fb0" providerId="ADAL" clId="{9BC128E1-3977-4C99-87B9-FFDDD2CDDF63}" dt="2024-02-23T21:24:55.110" v="151" actId="478"/>
          <ac:picMkLst>
            <pc:docMk/>
            <pc:sldMk cId="1935125444" sldId="3833"/>
            <ac:picMk id="4" creationId="{129CBDF5-2A74-1B56-715C-4FF42D3E5D1C}"/>
          </ac:picMkLst>
        </pc:picChg>
      </pc:sldChg>
      <pc:sldChg chg="addSp delSp modSp mod">
        <pc:chgData name="Ricardo Enrique Osorio Carreno" userId="9c57a4b5-0e86-40fd-b8e7-a6d04b5a1fb0" providerId="ADAL" clId="{9BC128E1-3977-4C99-87B9-FFDDD2CDDF63}" dt="2024-02-23T21:07:17.109" v="18" actId="1076"/>
        <pc:sldMkLst>
          <pc:docMk/>
          <pc:sldMk cId="2343028054" sldId="3835"/>
        </pc:sldMkLst>
        <pc:spChg chg="mod">
          <ac:chgData name="Ricardo Enrique Osorio Carreno" userId="9c57a4b5-0e86-40fd-b8e7-a6d04b5a1fb0" providerId="ADAL" clId="{9BC128E1-3977-4C99-87B9-FFDDD2CDDF63}" dt="2024-02-23T21:06:17.012" v="11" actId="20577"/>
          <ac:spMkLst>
            <pc:docMk/>
            <pc:sldMk cId="2343028054" sldId="3835"/>
            <ac:spMk id="4" creationId="{5B2AD11A-9463-4093-A6A6-FF77B062A4AD}"/>
          </ac:spMkLst>
        </pc:spChg>
        <pc:spChg chg="mod">
          <ac:chgData name="Ricardo Enrique Osorio Carreno" userId="9c57a4b5-0e86-40fd-b8e7-a6d04b5a1fb0" providerId="ADAL" clId="{9BC128E1-3977-4C99-87B9-FFDDD2CDDF63}" dt="2024-02-23T21:07:17.109" v="18" actId="1076"/>
          <ac:spMkLst>
            <pc:docMk/>
            <pc:sldMk cId="2343028054" sldId="3835"/>
            <ac:spMk id="13" creationId="{CF36E474-9918-4AAC-B7FC-AE94136F7D91}"/>
          </ac:spMkLst>
        </pc:spChg>
        <pc:picChg chg="del mod">
          <ac:chgData name="Ricardo Enrique Osorio Carreno" userId="9c57a4b5-0e86-40fd-b8e7-a6d04b5a1fb0" providerId="ADAL" clId="{9BC128E1-3977-4C99-87B9-FFDDD2CDDF63}" dt="2024-02-23T21:07:10.345" v="15" actId="478"/>
          <ac:picMkLst>
            <pc:docMk/>
            <pc:sldMk cId="2343028054" sldId="3835"/>
            <ac:picMk id="2" creationId="{681C6E01-EF84-D4D3-2174-67D011E5AB53}"/>
          </ac:picMkLst>
        </pc:picChg>
        <pc:picChg chg="add mod">
          <ac:chgData name="Ricardo Enrique Osorio Carreno" userId="9c57a4b5-0e86-40fd-b8e7-a6d04b5a1fb0" providerId="ADAL" clId="{9BC128E1-3977-4C99-87B9-FFDDD2CDDF63}" dt="2024-02-23T21:07:14.987" v="17" actId="1076"/>
          <ac:picMkLst>
            <pc:docMk/>
            <pc:sldMk cId="2343028054" sldId="3835"/>
            <ac:picMk id="3" creationId="{A798ACF1-512C-F27C-785A-200691BEE0F9}"/>
          </ac:picMkLst>
        </pc:picChg>
      </pc:sldChg>
      <pc:sldChg chg="addSp delSp modSp mod">
        <pc:chgData name="Ricardo Enrique Osorio Carreno" userId="9c57a4b5-0e86-40fd-b8e7-a6d04b5a1fb0" providerId="ADAL" clId="{9BC128E1-3977-4C99-87B9-FFDDD2CDDF63}" dt="2024-02-23T21:06:05.817" v="8" actId="1076"/>
        <pc:sldMkLst>
          <pc:docMk/>
          <pc:sldMk cId="3638091774" sldId="3837"/>
        </pc:sldMkLst>
        <pc:spChg chg="mod">
          <ac:chgData name="Ricardo Enrique Osorio Carreno" userId="9c57a4b5-0e86-40fd-b8e7-a6d04b5a1fb0" providerId="ADAL" clId="{9BC128E1-3977-4C99-87B9-FFDDD2CDDF63}" dt="2024-02-23T21:05:04.489" v="3" actId="20577"/>
          <ac:spMkLst>
            <pc:docMk/>
            <pc:sldMk cId="3638091774" sldId="3837"/>
            <ac:spMk id="3" creationId="{171C7DA5-7DB5-B9B9-BBF3-CF862E508400}"/>
          </ac:spMkLst>
        </pc:spChg>
        <pc:picChg chg="del mod">
          <ac:chgData name="Ricardo Enrique Osorio Carreno" userId="9c57a4b5-0e86-40fd-b8e7-a6d04b5a1fb0" providerId="ADAL" clId="{9BC128E1-3977-4C99-87B9-FFDDD2CDDF63}" dt="2024-02-23T21:06:03.307" v="7" actId="478"/>
          <ac:picMkLst>
            <pc:docMk/>
            <pc:sldMk cId="3638091774" sldId="3837"/>
            <ac:picMk id="2" creationId="{E84238FE-E4B5-C145-E84A-73B6F4BD649E}"/>
          </ac:picMkLst>
        </pc:picChg>
        <pc:picChg chg="add mod">
          <ac:chgData name="Ricardo Enrique Osorio Carreno" userId="9c57a4b5-0e86-40fd-b8e7-a6d04b5a1fb0" providerId="ADAL" clId="{9BC128E1-3977-4C99-87B9-FFDDD2CDDF63}" dt="2024-02-23T21:06:05.817" v="8" actId="1076"/>
          <ac:picMkLst>
            <pc:docMk/>
            <pc:sldMk cId="3638091774" sldId="3837"/>
            <ac:picMk id="4" creationId="{13C40738-7DCB-F0C5-7AF3-5147A36B1D6D}"/>
          </ac:picMkLst>
        </pc:picChg>
      </pc:sldChg>
      <pc:sldChg chg="addSp delSp modSp mod">
        <pc:chgData name="Ricardo Enrique Osorio Carreno" userId="9c57a4b5-0e86-40fd-b8e7-a6d04b5a1fb0" providerId="ADAL" clId="{9BC128E1-3977-4C99-87B9-FFDDD2CDDF63}" dt="2024-02-23T21:17:58.191" v="111" actId="20577"/>
        <pc:sldMkLst>
          <pc:docMk/>
          <pc:sldMk cId="1433901549" sldId="3838"/>
        </pc:sldMkLst>
        <pc:spChg chg="mod">
          <ac:chgData name="Ricardo Enrique Osorio Carreno" userId="9c57a4b5-0e86-40fd-b8e7-a6d04b5a1fb0" providerId="ADAL" clId="{9BC128E1-3977-4C99-87B9-FFDDD2CDDF63}" dt="2024-02-23T21:17:58.191" v="111" actId="20577"/>
          <ac:spMkLst>
            <pc:docMk/>
            <pc:sldMk cId="1433901549" sldId="3838"/>
            <ac:spMk id="6" creationId="{78178B3B-892C-56A4-2C21-16F5083E8E1B}"/>
          </ac:spMkLst>
        </pc:spChg>
        <pc:picChg chg="add mod">
          <ac:chgData name="Ricardo Enrique Osorio Carreno" userId="9c57a4b5-0e86-40fd-b8e7-a6d04b5a1fb0" providerId="ADAL" clId="{9BC128E1-3977-4C99-87B9-FFDDD2CDDF63}" dt="2024-02-23T21:17:49.933" v="109" actId="1076"/>
          <ac:picMkLst>
            <pc:docMk/>
            <pc:sldMk cId="1433901549" sldId="3838"/>
            <ac:picMk id="3" creationId="{78293005-E292-FCB7-0AED-29C5AA6F7917}"/>
          </ac:picMkLst>
        </pc:picChg>
        <pc:picChg chg="del">
          <ac:chgData name="Ricardo Enrique Osorio Carreno" userId="9c57a4b5-0e86-40fd-b8e7-a6d04b5a1fb0" providerId="ADAL" clId="{9BC128E1-3977-4C99-87B9-FFDDD2CDDF63}" dt="2024-02-23T21:17:43.030" v="106" actId="478"/>
          <ac:picMkLst>
            <pc:docMk/>
            <pc:sldMk cId="1433901549" sldId="3838"/>
            <ac:picMk id="4" creationId="{A55B6578-19B6-B002-BCEE-11F8C8BD052C}"/>
          </ac:picMkLst>
        </pc:picChg>
      </pc:sldChg>
      <pc:sldChg chg="addSp delSp modSp mod">
        <pc:chgData name="Ricardo Enrique Osorio Carreno" userId="9c57a4b5-0e86-40fd-b8e7-a6d04b5a1fb0" providerId="ADAL" clId="{9BC128E1-3977-4C99-87B9-FFDDD2CDDF63}" dt="2024-02-23T21:21:11.383" v="130" actId="1076"/>
        <pc:sldMkLst>
          <pc:docMk/>
          <pc:sldMk cId="3726121477" sldId="3839"/>
        </pc:sldMkLst>
        <pc:spChg chg="mod">
          <ac:chgData name="Ricardo Enrique Osorio Carreno" userId="9c57a4b5-0e86-40fd-b8e7-a6d04b5a1fb0" providerId="ADAL" clId="{9BC128E1-3977-4C99-87B9-FFDDD2CDDF63}" dt="2024-02-23T21:20:02.682" v="125" actId="20577"/>
          <ac:spMkLst>
            <pc:docMk/>
            <pc:sldMk cId="3726121477" sldId="3839"/>
            <ac:spMk id="6" creationId="{78178B3B-892C-56A4-2C21-16F5083E8E1B}"/>
          </ac:spMkLst>
        </pc:spChg>
        <pc:picChg chg="del">
          <ac:chgData name="Ricardo Enrique Osorio Carreno" userId="9c57a4b5-0e86-40fd-b8e7-a6d04b5a1fb0" providerId="ADAL" clId="{9BC128E1-3977-4C99-87B9-FFDDD2CDDF63}" dt="2024-02-23T21:20:56.897" v="126" actId="478"/>
          <ac:picMkLst>
            <pc:docMk/>
            <pc:sldMk cId="3726121477" sldId="3839"/>
            <ac:picMk id="3" creationId="{30561605-E7C7-2757-F441-8EDD75842B21}"/>
          </ac:picMkLst>
        </pc:picChg>
        <pc:picChg chg="add mod">
          <ac:chgData name="Ricardo Enrique Osorio Carreno" userId="9c57a4b5-0e86-40fd-b8e7-a6d04b5a1fb0" providerId="ADAL" clId="{9BC128E1-3977-4C99-87B9-FFDDD2CDDF63}" dt="2024-02-23T21:21:11.383" v="130" actId="1076"/>
          <ac:picMkLst>
            <pc:docMk/>
            <pc:sldMk cId="3726121477" sldId="3839"/>
            <ac:picMk id="4" creationId="{08521055-F79C-7784-0892-E53FCC3FECD0}"/>
          </ac:picMkLst>
        </pc:picChg>
      </pc:sldChg>
      <pc:sldChg chg="addSp delSp modSp mod">
        <pc:chgData name="Ricardo Enrique Osorio Carreno" userId="9c57a4b5-0e86-40fd-b8e7-a6d04b5a1fb0" providerId="ADAL" clId="{9BC128E1-3977-4C99-87B9-FFDDD2CDDF63}" dt="2024-02-23T21:24:11.255" v="148" actId="1076"/>
        <pc:sldMkLst>
          <pc:docMk/>
          <pc:sldMk cId="3350585159" sldId="3840"/>
        </pc:sldMkLst>
        <pc:spChg chg="mod">
          <ac:chgData name="Ricardo Enrique Osorio Carreno" userId="9c57a4b5-0e86-40fd-b8e7-a6d04b5a1fb0" providerId="ADAL" clId="{9BC128E1-3977-4C99-87B9-FFDDD2CDDF63}" dt="2024-02-23T21:24:11.255" v="148" actId="1076"/>
          <ac:spMkLst>
            <pc:docMk/>
            <pc:sldMk cId="3350585159" sldId="3840"/>
            <ac:spMk id="2" creationId="{4998829E-8EB5-86B6-2B61-6734A6F73731}"/>
          </ac:spMkLst>
        </pc:spChg>
        <pc:spChg chg="mod">
          <ac:chgData name="Ricardo Enrique Osorio Carreno" userId="9c57a4b5-0e86-40fd-b8e7-a6d04b5a1fb0" providerId="ADAL" clId="{9BC128E1-3977-4C99-87B9-FFDDD2CDDF63}" dt="2024-02-23T21:23:18.365" v="143" actId="20577"/>
          <ac:spMkLst>
            <pc:docMk/>
            <pc:sldMk cId="3350585159" sldId="3840"/>
            <ac:spMk id="6" creationId="{78178B3B-892C-56A4-2C21-16F5083E8E1B}"/>
          </ac:spMkLst>
        </pc:spChg>
        <pc:picChg chg="add mod">
          <ac:chgData name="Ricardo Enrique Osorio Carreno" userId="9c57a4b5-0e86-40fd-b8e7-a6d04b5a1fb0" providerId="ADAL" clId="{9BC128E1-3977-4C99-87B9-FFDDD2CDDF63}" dt="2024-02-23T21:24:07.960" v="147" actId="1076"/>
          <ac:picMkLst>
            <pc:docMk/>
            <pc:sldMk cId="3350585159" sldId="3840"/>
            <ac:picMk id="3" creationId="{BC5E01E1-563F-55C0-14B6-677BCDB45ED9}"/>
          </ac:picMkLst>
        </pc:picChg>
        <pc:picChg chg="del">
          <ac:chgData name="Ricardo Enrique Osorio Carreno" userId="9c57a4b5-0e86-40fd-b8e7-a6d04b5a1fb0" providerId="ADAL" clId="{9BC128E1-3977-4C99-87B9-FFDDD2CDDF63}" dt="2024-02-23T21:24:01.625" v="144" actId="478"/>
          <ac:picMkLst>
            <pc:docMk/>
            <pc:sldMk cId="3350585159" sldId="3840"/>
            <ac:picMk id="4" creationId="{F5BE1693-C01D-5FEA-7585-9EE57605B06E}"/>
          </ac:picMkLst>
        </pc:picChg>
      </pc:sldChg>
      <pc:sldChg chg="addSp delSp modSp mod">
        <pc:chgData name="Ricardo Enrique Osorio Carreno" userId="9c57a4b5-0e86-40fd-b8e7-a6d04b5a1fb0" providerId="ADAL" clId="{9BC128E1-3977-4C99-87B9-FFDDD2CDDF63}" dt="2024-02-23T21:34:22.408" v="203" actId="1076"/>
        <pc:sldMkLst>
          <pc:docMk/>
          <pc:sldMk cId="2107321443" sldId="3844"/>
        </pc:sldMkLst>
        <pc:picChg chg="del">
          <ac:chgData name="Ricardo Enrique Osorio Carreno" userId="9c57a4b5-0e86-40fd-b8e7-a6d04b5a1fb0" providerId="ADAL" clId="{9BC128E1-3977-4C99-87B9-FFDDD2CDDF63}" dt="2024-02-23T21:34:01.092" v="196" actId="478"/>
          <ac:picMkLst>
            <pc:docMk/>
            <pc:sldMk cId="2107321443" sldId="3844"/>
            <ac:picMk id="2" creationId="{FC5A29F2-4414-E255-966D-52CC91D733B6}"/>
          </ac:picMkLst>
        </pc:picChg>
        <pc:picChg chg="add del mod">
          <ac:chgData name="Ricardo Enrique Osorio Carreno" userId="9c57a4b5-0e86-40fd-b8e7-a6d04b5a1fb0" providerId="ADAL" clId="{9BC128E1-3977-4C99-87B9-FFDDD2CDDF63}" dt="2024-02-23T21:30:48.516" v="190" actId="478"/>
          <ac:picMkLst>
            <pc:docMk/>
            <pc:sldMk cId="2107321443" sldId="3844"/>
            <ac:picMk id="3" creationId="{17A37460-AFEE-D3A5-8AAD-64228B6C76D4}"/>
          </ac:picMkLst>
        </pc:picChg>
        <pc:picChg chg="del">
          <ac:chgData name="Ricardo Enrique Osorio Carreno" userId="9c57a4b5-0e86-40fd-b8e7-a6d04b5a1fb0" providerId="ADAL" clId="{9BC128E1-3977-4C99-87B9-FFDDD2CDDF63}" dt="2024-02-23T21:30:31.809" v="186" actId="478"/>
          <ac:picMkLst>
            <pc:docMk/>
            <pc:sldMk cId="2107321443" sldId="3844"/>
            <ac:picMk id="4" creationId="{0B1986DD-D229-E7AF-58BF-F79E0C924F14}"/>
          </ac:picMkLst>
        </pc:picChg>
        <pc:picChg chg="add del mod">
          <ac:chgData name="Ricardo Enrique Osorio Carreno" userId="9c57a4b5-0e86-40fd-b8e7-a6d04b5a1fb0" providerId="ADAL" clId="{9BC128E1-3977-4C99-87B9-FFDDD2CDDF63}" dt="2024-02-23T21:31:03.501" v="193" actId="478"/>
          <ac:picMkLst>
            <pc:docMk/>
            <pc:sldMk cId="2107321443" sldId="3844"/>
            <ac:picMk id="5" creationId="{0B849C71-9420-241B-BF73-D883FAE07181}"/>
          </ac:picMkLst>
        </pc:picChg>
        <pc:picChg chg="add del">
          <ac:chgData name="Ricardo Enrique Osorio Carreno" userId="9c57a4b5-0e86-40fd-b8e7-a6d04b5a1fb0" providerId="ADAL" clId="{9BC128E1-3977-4C99-87B9-FFDDD2CDDF63}" dt="2024-02-23T21:31:08.512" v="195" actId="478"/>
          <ac:picMkLst>
            <pc:docMk/>
            <pc:sldMk cId="2107321443" sldId="3844"/>
            <ac:picMk id="7" creationId="{25109AB0-52E3-D004-2370-12BFBFCD07AF}"/>
          </ac:picMkLst>
        </pc:picChg>
        <pc:picChg chg="add mod">
          <ac:chgData name="Ricardo Enrique Osorio Carreno" userId="9c57a4b5-0e86-40fd-b8e7-a6d04b5a1fb0" providerId="ADAL" clId="{9BC128E1-3977-4C99-87B9-FFDDD2CDDF63}" dt="2024-02-23T21:34:09.289" v="199" actId="1076"/>
          <ac:picMkLst>
            <pc:docMk/>
            <pc:sldMk cId="2107321443" sldId="3844"/>
            <ac:picMk id="9" creationId="{C8AB60C2-ED7C-8139-280F-49ECC074B68F}"/>
          </ac:picMkLst>
        </pc:picChg>
        <pc:picChg chg="add mod">
          <ac:chgData name="Ricardo Enrique Osorio Carreno" userId="9c57a4b5-0e86-40fd-b8e7-a6d04b5a1fb0" providerId="ADAL" clId="{9BC128E1-3977-4C99-87B9-FFDDD2CDDF63}" dt="2024-02-23T21:34:22.408" v="203" actId="1076"/>
          <ac:picMkLst>
            <pc:docMk/>
            <pc:sldMk cId="2107321443" sldId="3844"/>
            <ac:picMk id="10" creationId="{8C2BB293-9DD6-A030-19B7-266DCBAE4148}"/>
          </ac:picMkLst>
        </pc:picChg>
      </pc:sldChg>
      <pc:sldChg chg="addSp delSp modSp mod">
        <pc:chgData name="Ricardo Enrique Osorio Carreno" userId="9c57a4b5-0e86-40fd-b8e7-a6d04b5a1fb0" providerId="ADAL" clId="{9BC128E1-3977-4C99-87B9-FFDDD2CDDF63}" dt="2024-02-23T21:29:52.519" v="185" actId="404"/>
        <pc:sldMkLst>
          <pc:docMk/>
          <pc:sldMk cId="976273927" sldId="3846"/>
        </pc:sldMkLst>
        <pc:spChg chg="mod">
          <ac:chgData name="Ricardo Enrique Osorio Carreno" userId="9c57a4b5-0e86-40fd-b8e7-a6d04b5a1fb0" providerId="ADAL" clId="{9BC128E1-3977-4C99-87B9-FFDDD2CDDF63}" dt="2024-02-23T21:29:52.519" v="185" actId="404"/>
          <ac:spMkLst>
            <pc:docMk/>
            <pc:sldMk cId="976273927" sldId="3846"/>
            <ac:spMk id="28" creationId="{3F313E68-25A2-F179-8636-A79654C879BF}"/>
          </ac:spMkLst>
        </pc:spChg>
        <pc:picChg chg="del">
          <ac:chgData name="Ricardo Enrique Osorio Carreno" userId="9c57a4b5-0e86-40fd-b8e7-a6d04b5a1fb0" providerId="ADAL" clId="{9BC128E1-3977-4C99-87B9-FFDDD2CDDF63}" dt="2024-02-23T21:28:53.214" v="172" actId="478"/>
          <ac:picMkLst>
            <pc:docMk/>
            <pc:sldMk cId="976273927" sldId="3846"/>
            <ac:picMk id="2" creationId="{C7D5BBCE-1C30-98D2-E8DE-398E63F0CD8F}"/>
          </ac:picMkLst>
        </pc:picChg>
        <pc:picChg chg="add del mod">
          <ac:chgData name="Ricardo Enrique Osorio Carreno" userId="9c57a4b5-0e86-40fd-b8e7-a6d04b5a1fb0" providerId="ADAL" clId="{9BC128E1-3977-4C99-87B9-FFDDD2CDDF63}" dt="2024-02-23T21:28:59.865" v="176" actId="478"/>
          <ac:picMkLst>
            <pc:docMk/>
            <pc:sldMk cId="976273927" sldId="3846"/>
            <ac:picMk id="3" creationId="{2E5B582E-DFEC-90CC-E70E-C4963853C434}"/>
          </ac:picMkLst>
        </pc:picChg>
        <pc:picChg chg="add mod">
          <ac:chgData name="Ricardo Enrique Osorio Carreno" userId="9c57a4b5-0e86-40fd-b8e7-a6d04b5a1fb0" providerId="ADAL" clId="{9BC128E1-3977-4C99-87B9-FFDDD2CDDF63}" dt="2024-02-23T21:29:47.968" v="183" actId="1076"/>
          <ac:picMkLst>
            <pc:docMk/>
            <pc:sldMk cId="976273927" sldId="3846"/>
            <ac:picMk id="4" creationId="{CB6BED8D-2B0E-75A1-F08A-C04ED13A4532}"/>
          </ac:picMkLst>
        </pc:picChg>
      </pc:sldChg>
      <pc:sldChg chg="new del ord">
        <pc:chgData name="Ricardo Enrique Osorio Carreno" userId="9c57a4b5-0e86-40fd-b8e7-a6d04b5a1fb0" providerId="ADAL" clId="{9BC128E1-3977-4C99-87B9-FFDDD2CDDF63}" dt="2024-02-23T21:34:27.012" v="204" actId="47"/>
        <pc:sldMkLst>
          <pc:docMk/>
          <pc:sldMk cId="4163168273" sldId="3847"/>
        </pc:sldMkLst>
      </pc:sldChg>
    </pc:docChg>
  </pc:docChgLst>
  <pc:docChgLst>
    <pc:chgData name="Ricardo Enrique Osorio Carreno" userId="9c57a4b5-0e86-40fd-b8e7-a6d04b5a1fb0" providerId="ADAL" clId="{EEBC539A-A92A-4C7D-8046-8CBDA06A6E53}"/>
    <pc:docChg chg="custSel addSld modSld">
      <pc:chgData name="Ricardo Enrique Osorio Carreno" userId="9c57a4b5-0e86-40fd-b8e7-a6d04b5a1fb0" providerId="ADAL" clId="{EEBC539A-A92A-4C7D-8046-8CBDA06A6E53}" dt="2024-01-30T20:19:10.607" v="136" actId="1076"/>
      <pc:docMkLst>
        <pc:docMk/>
      </pc:docMkLst>
      <pc:sldChg chg="addSp delSp modSp mod">
        <pc:chgData name="Ricardo Enrique Osorio Carreno" userId="9c57a4b5-0e86-40fd-b8e7-a6d04b5a1fb0" providerId="ADAL" clId="{EEBC539A-A92A-4C7D-8046-8CBDA06A6E53}" dt="2024-01-30T20:19:10.607" v="136" actId="1076"/>
        <pc:sldMkLst>
          <pc:docMk/>
          <pc:sldMk cId="2512827202" sldId="3813"/>
        </pc:sldMkLst>
        <pc:spChg chg="mod">
          <ac:chgData name="Ricardo Enrique Osorio Carreno" userId="9c57a4b5-0e86-40fd-b8e7-a6d04b5a1fb0" providerId="ADAL" clId="{EEBC539A-A92A-4C7D-8046-8CBDA06A6E53}" dt="2024-01-30T17:04:24.735" v="54" actId="1076"/>
          <ac:spMkLst>
            <pc:docMk/>
            <pc:sldMk cId="2512827202" sldId="3813"/>
            <ac:spMk id="6" creationId="{207C9FCF-654C-4E89-B30E-3FC2E494DEEA}"/>
          </ac:spMkLst>
        </pc:spChg>
        <pc:picChg chg="add mod">
          <ac:chgData name="Ricardo Enrique Osorio Carreno" userId="9c57a4b5-0e86-40fd-b8e7-a6d04b5a1fb0" providerId="ADAL" clId="{EEBC539A-A92A-4C7D-8046-8CBDA06A6E53}" dt="2024-01-30T20:19:10.607" v="136" actId="1076"/>
          <ac:picMkLst>
            <pc:docMk/>
            <pc:sldMk cId="2512827202" sldId="3813"/>
            <ac:picMk id="2" creationId="{7F3E09E6-1F37-1220-BD8E-E547C1E47924}"/>
          </ac:picMkLst>
        </pc:picChg>
        <pc:picChg chg="del">
          <ac:chgData name="Ricardo Enrique Osorio Carreno" userId="9c57a4b5-0e86-40fd-b8e7-a6d04b5a1fb0" providerId="ADAL" clId="{EEBC539A-A92A-4C7D-8046-8CBDA06A6E53}" dt="2024-01-30T20:18:58.896" v="133" actId="478"/>
          <ac:picMkLst>
            <pc:docMk/>
            <pc:sldMk cId="2512827202" sldId="3813"/>
            <ac:picMk id="12" creationId="{24585A77-97EE-8074-8C15-26EC81A1AD6D}"/>
          </ac:picMkLst>
        </pc:picChg>
      </pc:sldChg>
      <pc:sldChg chg="addSp delSp modSp add mod">
        <pc:chgData name="Ricardo Enrique Osorio Carreno" userId="9c57a4b5-0e86-40fd-b8e7-a6d04b5a1fb0" providerId="ADAL" clId="{EEBC539A-A92A-4C7D-8046-8CBDA06A6E53}" dt="2024-01-30T17:06:21.356" v="59" actId="208"/>
        <pc:sldMkLst>
          <pc:docMk/>
          <pc:sldMk cId="2107321443" sldId="3844"/>
        </pc:sldMkLst>
        <pc:spChg chg="mod">
          <ac:chgData name="Ricardo Enrique Osorio Carreno" userId="9c57a4b5-0e86-40fd-b8e7-a6d04b5a1fb0" providerId="ADAL" clId="{EEBC539A-A92A-4C7D-8046-8CBDA06A6E53}" dt="2024-01-30T17:04:03.871" v="30" actId="20577"/>
          <ac:spMkLst>
            <pc:docMk/>
            <pc:sldMk cId="2107321443" sldId="3844"/>
            <ac:spMk id="6" creationId="{207C9FCF-654C-4E89-B30E-3FC2E494DEEA}"/>
          </ac:spMkLst>
        </pc:spChg>
        <pc:spChg chg="mod">
          <ac:chgData name="Ricardo Enrique Osorio Carreno" userId="9c57a4b5-0e86-40fd-b8e7-a6d04b5a1fb0" providerId="ADAL" clId="{EEBC539A-A92A-4C7D-8046-8CBDA06A6E53}" dt="2024-01-30T17:06:02.771" v="58" actId="1076"/>
          <ac:spMkLst>
            <pc:docMk/>
            <pc:sldMk cId="2107321443" sldId="3844"/>
            <ac:spMk id="28" creationId="{ED583E1C-F452-F32B-7668-0CAC5B33250E}"/>
          </ac:spMkLst>
        </pc:spChg>
        <pc:picChg chg="add del mod">
          <ac:chgData name="Ricardo Enrique Osorio Carreno" userId="9c57a4b5-0e86-40fd-b8e7-a6d04b5a1fb0" providerId="ADAL" clId="{EEBC539A-A92A-4C7D-8046-8CBDA06A6E53}" dt="2024-01-30T17:05:51.619" v="55" actId="478"/>
          <ac:picMkLst>
            <pc:docMk/>
            <pc:sldMk cId="2107321443" sldId="3844"/>
            <ac:picMk id="2" creationId="{A7B16452-A634-198B-695A-4274F16E676A}"/>
          </ac:picMkLst>
        </pc:picChg>
        <pc:picChg chg="add mod">
          <ac:chgData name="Ricardo Enrique Osorio Carreno" userId="9c57a4b5-0e86-40fd-b8e7-a6d04b5a1fb0" providerId="ADAL" clId="{EEBC539A-A92A-4C7D-8046-8CBDA06A6E53}" dt="2024-01-30T17:06:21.356" v="59" actId="208"/>
          <ac:picMkLst>
            <pc:docMk/>
            <pc:sldMk cId="2107321443" sldId="3844"/>
            <ac:picMk id="3" creationId="{7066C08A-4FC7-A0BD-B2F5-6111A70A5D87}"/>
          </ac:picMkLst>
        </pc:picChg>
        <pc:picChg chg="del">
          <ac:chgData name="Ricardo Enrique Osorio Carreno" userId="9c57a4b5-0e86-40fd-b8e7-a6d04b5a1fb0" providerId="ADAL" clId="{EEBC539A-A92A-4C7D-8046-8CBDA06A6E53}" dt="2024-01-30T17:00:57.201" v="1" actId="478"/>
          <ac:picMkLst>
            <pc:docMk/>
            <pc:sldMk cId="2107321443" sldId="3844"/>
            <ac:picMk id="12" creationId="{24585A77-97EE-8074-8C15-26EC81A1AD6D}"/>
          </ac:picMkLst>
        </pc:picChg>
      </pc:sldChg>
      <pc:sldChg chg="addSp delSp modSp new mod">
        <pc:chgData name="Ricardo Enrique Osorio Carreno" userId="9c57a4b5-0e86-40fd-b8e7-a6d04b5a1fb0" providerId="ADAL" clId="{EEBC539A-A92A-4C7D-8046-8CBDA06A6E53}" dt="2024-01-30T17:32:11.517" v="132" actId="20577"/>
        <pc:sldMkLst>
          <pc:docMk/>
          <pc:sldMk cId="3005440210" sldId="3845"/>
        </pc:sldMkLst>
        <pc:spChg chg="del">
          <ac:chgData name="Ricardo Enrique Osorio Carreno" userId="9c57a4b5-0e86-40fd-b8e7-a6d04b5a1fb0" providerId="ADAL" clId="{EEBC539A-A92A-4C7D-8046-8CBDA06A6E53}" dt="2024-01-30T17:30:10.528" v="62" actId="478"/>
          <ac:spMkLst>
            <pc:docMk/>
            <pc:sldMk cId="3005440210" sldId="3845"/>
            <ac:spMk id="2" creationId="{AFC78C55-7E1C-5165-4891-A9703DBA1F4F}"/>
          </ac:spMkLst>
        </pc:spChg>
        <pc:spChg chg="del">
          <ac:chgData name="Ricardo Enrique Osorio Carreno" userId="9c57a4b5-0e86-40fd-b8e7-a6d04b5a1fb0" providerId="ADAL" clId="{EEBC539A-A92A-4C7D-8046-8CBDA06A6E53}" dt="2024-01-30T17:30:12.202" v="63" actId="478"/>
          <ac:spMkLst>
            <pc:docMk/>
            <pc:sldMk cId="3005440210" sldId="3845"/>
            <ac:spMk id="3" creationId="{88380CF8-9EBF-6172-5FE7-B9A229A78BDA}"/>
          </ac:spMkLst>
        </pc:spChg>
        <pc:spChg chg="add mod">
          <ac:chgData name="Ricardo Enrique Osorio Carreno" userId="9c57a4b5-0e86-40fd-b8e7-a6d04b5a1fb0" providerId="ADAL" clId="{EEBC539A-A92A-4C7D-8046-8CBDA06A6E53}" dt="2024-01-30T17:32:11.517" v="132" actId="20577"/>
          <ac:spMkLst>
            <pc:docMk/>
            <pc:sldMk cId="3005440210" sldId="3845"/>
            <ac:spMk id="4" creationId="{B002B901-EF0D-427D-8499-23EB02CD2336}"/>
          </ac:spMkLst>
        </pc:spChg>
        <pc:picChg chg="add mod">
          <ac:chgData name="Ricardo Enrique Osorio Carreno" userId="9c57a4b5-0e86-40fd-b8e7-a6d04b5a1fb0" providerId="ADAL" clId="{EEBC539A-A92A-4C7D-8046-8CBDA06A6E53}" dt="2024-01-30T17:32:03.488" v="131" actId="1076"/>
          <ac:picMkLst>
            <pc:docMk/>
            <pc:sldMk cId="3005440210" sldId="3845"/>
            <ac:picMk id="5" creationId="{8CA0D705-CB99-F7F6-CD2D-184D108BA9F8}"/>
          </ac:picMkLst>
        </pc:picChg>
        <pc:picChg chg="add del mod">
          <ac:chgData name="Ricardo Enrique Osorio Carreno" userId="9c57a4b5-0e86-40fd-b8e7-a6d04b5a1fb0" providerId="ADAL" clId="{EEBC539A-A92A-4C7D-8046-8CBDA06A6E53}" dt="2024-01-30T17:31:55.680" v="127" actId="478"/>
          <ac:picMkLst>
            <pc:docMk/>
            <pc:sldMk cId="3005440210" sldId="3845"/>
            <ac:picMk id="6" creationId="{2741B1BD-5024-A2A0-FE95-289DF133D3D2}"/>
          </ac:picMkLst>
        </pc:picChg>
      </pc:sldChg>
    </pc:docChg>
  </pc:docChgLst>
  <pc:docChgLst>
    <pc:chgData name="Ricardo Enrique Osorio Carreno" userId="9c57a4b5-0e86-40fd-b8e7-a6d04b5a1fb0" providerId="ADAL" clId="{06E8EFAD-FFC3-45BB-90C8-F19E5C98E80B}"/>
    <pc:docChg chg="custSel addSld delSld modSld sldOrd">
      <pc:chgData name="Ricardo Enrique Osorio Carreno" userId="9c57a4b5-0e86-40fd-b8e7-a6d04b5a1fb0" providerId="ADAL" clId="{06E8EFAD-FFC3-45BB-90C8-F19E5C98E80B}" dt="2024-04-01T14:52:15.601" v="341" actId="20577"/>
      <pc:docMkLst>
        <pc:docMk/>
      </pc:docMkLst>
      <pc:sldChg chg="modSp mod">
        <pc:chgData name="Ricardo Enrique Osorio Carreno" userId="9c57a4b5-0e86-40fd-b8e7-a6d04b5a1fb0" providerId="ADAL" clId="{06E8EFAD-FFC3-45BB-90C8-F19E5C98E80B}" dt="2024-04-01T14:52:15.601" v="341" actId="20577"/>
        <pc:sldMkLst>
          <pc:docMk/>
          <pc:sldMk cId="2250394515" sldId="3692"/>
        </pc:sldMkLst>
        <pc:spChg chg="mod">
          <ac:chgData name="Ricardo Enrique Osorio Carreno" userId="9c57a4b5-0e86-40fd-b8e7-a6d04b5a1fb0" providerId="ADAL" clId="{06E8EFAD-FFC3-45BB-90C8-F19E5C98E80B}" dt="2024-04-01T14:52:15.601" v="341" actId="20577"/>
          <ac:spMkLst>
            <pc:docMk/>
            <pc:sldMk cId="2250394515" sldId="3692"/>
            <ac:spMk id="2" creationId="{B125A2F9-CC03-A7D0-6258-2CE874179AED}"/>
          </ac:spMkLst>
        </pc:spChg>
      </pc:sldChg>
      <pc:sldChg chg="addSp delSp modSp mod">
        <pc:chgData name="Ricardo Enrique Osorio Carreno" userId="9c57a4b5-0e86-40fd-b8e7-a6d04b5a1fb0" providerId="ADAL" clId="{06E8EFAD-FFC3-45BB-90C8-F19E5C98E80B}" dt="2024-04-01T14:21:30.362" v="334" actId="1076"/>
        <pc:sldMkLst>
          <pc:docMk/>
          <pc:sldMk cId="2403846529" sldId="3814"/>
        </pc:sldMkLst>
        <pc:spChg chg="mod">
          <ac:chgData name="Ricardo Enrique Osorio Carreno" userId="9c57a4b5-0e86-40fd-b8e7-a6d04b5a1fb0" providerId="ADAL" clId="{06E8EFAD-FFC3-45BB-90C8-F19E5C98E80B}" dt="2024-04-01T14:18:26.762" v="323" actId="20577"/>
          <ac:spMkLst>
            <pc:docMk/>
            <pc:sldMk cId="2403846529" sldId="3814"/>
            <ac:spMk id="3" creationId="{B8CE7044-BC46-8756-DB36-3DD4416C2F99}"/>
          </ac:spMkLst>
        </pc:spChg>
        <pc:spChg chg="mod">
          <ac:chgData name="Ricardo Enrique Osorio Carreno" userId="9c57a4b5-0e86-40fd-b8e7-a6d04b5a1fb0" providerId="ADAL" clId="{06E8EFAD-FFC3-45BB-90C8-F19E5C98E80B}" dt="2024-04-01T14:20:13.663" v="330" actId="1076"/>
          <ac:spMkLst>
            <pc:docMk/>
            <pc:sldMk cId="2403846529" sldId="3814"/>
            <ac:spMk id="7" creationId="{EE66C1C3-058F-439F-605E-18FED28B5BE8}"/>
          </ac:spMkLst>
        </pc:spChg>
        <pc:picChg chg="add del">
          <ac:chgData name="Ricardo Enrique Osorio Carreno" userId="9c57a4b5-0e86-40fd-b8e7-a6d04b5a1fb0" providerId="ADAL" clId="{06E8EFAD-FFC3-45BB-90C8-F19E5C98E80B}" dt="2024-04-01T14:20:04.333" v="326" actId="478"/>
          <ac:picMkLst>
            <pc:docMk/>
            <pc:sldMk cId="2403846529" sldId="3814"/>
            <ac:picMk id="2" creationId="{4B8242F1-9C00-3F5D-7E0B-689201753AC2}"/>
          </ac:picMkLst>
        </pc:picChg>
        <pc:picChg chg="del">
          <ac:chgData name="Ricardo Enrique Osorio Carreno" userId="9c57a4b5-0e86-40fd-b8e7-a6d04b5a1fb0" providerId="ADAL" clId="{06E8EFAD-FFC3-45BB-90C8-F19E5C98E80B}" dt="2024-04-01T14:19:55.592" v="324" actId="478"/>
          <ac:picMkLst>
            <pc:docMk/>
            <pc:sldMk cId="2403846529" sldId="3814"/>
            <ac:picMk id="4" creationId="{6236F35F-3BEE-7C68-0E71-84095268295B}"/>
          </ac:picMkLst>
        </pc:picChg>
        <pc:picChg chg="add del mod">
          <ac:chgData name="Ricardo Enrique Osorio Carreno" userId="9c57a4b5-0e86-40fd-b8e7-a6d04b5a1fb0" providerId="ADAL" clId="{06E8EFAD-FFC3-45BB-90C8-F19E5C98E80B}" dt="2024-04-01T14:21:23.048" v="331" actId="478"/>
          <ac:picMkLst>
            <pc:docMk/>
            <pc:sldMk cId="2403846529" sldId="3814"/>
            <ac:picMk id="5" creationId="{EDD6F6DF-A083-03D8-5F02-758D8B0F1082}"/>
          </ac:picMkLst>
        </pc:picChg>
        <pc:picChg chg="add mod">
          <ac:chgData name="Ricardo Enrique Osorio Carreno" userId="9c57a4b5-0e86-40fd-b8e7-a6d04b5a1fb0" providerId="ADAL" clId="{06E8EFAD-FFC3-45BB-90C8-F19E5C98E80B}" dt="2024-04-01T14:21:30.362" v="334" actId="1076"/>
          <ac:picMkLst>
            <pc:docMk/>
            <pc:sldMk cId="2403846529" sldId="3814"/>
            <ac:picMk id="8" creationId="{1C81E2E0-4DA0-D5AA-475A-8DFFB5AD34C6}"/>
          </ac:picMkLst>
        </pc:picChg>
      </pc:sldChg>
      <pc:sldChg chg="addSp delSp modSp mod">
        <pc:chgData name="Ricardo Enrique Osorio Carreno" userId="9c57a4b5-0e86-40fd-b8e7-a6d04b5a1fb0" providerId="ADAL" clId="{06E8EFAD-FFC3-45BB-90C8-F19E5C98E80B}" dt="2024-04-01T13:54:30.332" v="162" actId="20577"/>
        <pc:sldMkLst>
          <pc:docMk/>
          <pc:sldMk cId="2231193330" sldId="3827"/>
        </pc:sldMkLst>
        <pc:spChg chg="mod">
          <ac:chgData name="Ricardo Enrique Osorio Carreno" userId="9c57a4b5-0e86-40fd-b8e7-a6d04b5a1fb0" providerId="ADAL" clId="{06E8EFAD-FFC3-45BB-90C8-F19E5C98E80B}" dt="2024-04-01T13:54:16.039" v="139" actId="1076"/>
          <ac:spMkLst>
            <pc:docMk/>
            <pc:sldMk cId="2231193330" sldId="3827"/>
            <ac:spMk id="7" creationId="{54806376-32EE-4924-8EFA-C5619A073775}"/>
          </ac:spMkLst>
        </pc:spChg>
        <pc:spChg chg="mod">
          <ac:chgData name="Ricardo Enrique Osorio Carreno" userId="9c57a4b5-0e86-40fd-b8e7-a6d04b5a1fb0" providerId="ADAL" clId="{06E8EFAD-FFC3-45BB-90C8-F19E5C98E80B}" dt="2024-04-01T13:54:30.332" v="162" actId="20577"/>
          <ac:spMkLst>
            <pc:docMk/>
            <pc:sldMk cId="2231193330" sldId="3827"/>
            <ac:spMk id="20" creationId="{CDF1DCF3-BE65-CAE1-88F0-554D97BBC714}"/>
          </ac:spMkLst>
        </pc:spChg>
        <pc:picChg chg="add mod">
          <ac:chgData name="Ricardo Enrique Osorio Carreno" userId="9c57a4b5-0e86-40fd-b8e7-a6d04b5a1fb0" providerId="ADAL" clId="{06E8EFAD-FFC3-45BB-90C8-F19E5C98E80B}" dt="2024-04-01T13:54:13.015" v="138" actId="1076"/>
          <ac:picMkLst>
            <pc:docMk/>
            <pc:sldMk cId="2231193330" sldId="3827"/>
            <ac:picMk id="2" creationId="{4186A082-A8F6-16A7-5509-BF9A0C5A4319}"/>
          </ac:picMkLst>
        </pc:picChg>
        <pc:picChg chg="del mod">
          <ac:chgData name="Ricardo Enrique Osorio Carreno" userId="9c57a4b5-0e86-40fd-b8e7-a6d04b5a1fb0" providerId="ADAL" clId="{06E8EFAD-FFC3-45BB-90C8-F19E5C98E80B}" dt="2024-04-01T13:54:07.296" v="137" actId="478"/>
          <ac:picMkLst>
            <pc:docMk/>
            <pc:sldMk cId="2231193330" sldId="3827"/>
            <ac:picMk id="4" creationId="{61E0701A-5F98-484B-23C9-C40CBD210307}"/>
          </ac:picMkLst>
        </pc:picChg>
      </pc:sldChg>
      <pc:sldChg chg="modSp mod">
        <pc:chgData name="Ricardo Enrique Osorio Carreno" userId="9c57a4b5-0e86-40fd-b8e7-a6d04b5a1fb0" providerId="ADAL" clId="{06E8EFAD-FFC3-45BB-90C8-F19E5C98E80B}" dt="2024-04-01T13:46:39.273" v="131" actId="20577"/>
        <pc:sldMkLst>
          <pc:docMk/>
          <pc:sldMk cId="124243813" sldId="3828"/>
        </pc:sldMkLst>
        <pc:spChg chg="mod">
          <ac:chgData name="Ricardo Enrique Osorio Carreno" userId="9c57a4b5-0e86-40fd-b8e7-a6d04b5a1fb0" providerId="ADAL" clId="{06E8EFAD-FFC3-45BB-90C8-F19E5C98E80B}" dt="2024-04-01T13:45:01.297" v="72" actId="20577"/>
          <ac:spMkLst>
            <pc:docMk/>
            <pc:sldMk cId="124243813" sldId="3828"/>
            <ac:spMk id="3" creationId="{ECCD4102-8110-D6EA-24DE-3B070E3EDF47}"/>
          </ac:spMkLst>
        </pc:spChg>
        <pc:spChg chg="mod">
          <ac:chgData name="Ricardo Enrique Osorio Carreno" userId="9c57a4b5-0e86-40fd-b8e7-a6d04b5a1fb0" providerId="ADAL" clId="{06E8EFAD-FFC3-45BB-90C8-F19E5C98E80B}" dt="2024-04-01T13:45:18.148" v="86" actId="20577"/>
          <ac:spMkLst>
            <pc:docMk/>
            <pc:sldMk cId="124243813" sldId="3828"/>
            <ac:spMk id="11" creationId="{48B6D6ED-0D99-437D-903A-2E4F4AFDFA76}"/>
          </ac:spMkLst>
        </pc:spChg>
        <pc:spChg chg="mod">
          <ac:chgData name="Ricardo Enrique Osorio Carreno" userId="9c57a4b5-0e86-40fd-b8e7-a6d04b5a1fb0" providerId="ADAL" clId="{06E8EFAD-FFC3-45BB-90C8-F19E5C98E80B}" dt="2024-04-01T13:45:35.673" v="100" actId="20577"/>
          <ac:spMkLst>
            <pc:docMk/>
            <pc:sldMk cId="124243813" sldId="3828"/>
            <ac:spMk id="16" creationId="{0A30A441-F21E-4863-89C5-92D18556D60E}"/>
          </ac:spMkLst>
        </pc:spChg>
        <pc:spChg chg="mod">
          <ac:chgData name="Ricardo Enrique Osorio Carreno" userId="9c57a4b5-0e86-40fd-b8e7-a6d04b5a1fb0" providerId="ADAL" clId="{06E8EFAD-FFC3-45BB-90C8-F19E5C98E80B}" dt="2024-04-01T13:45:39.471" v="102" actId="20577"/>
          <ac:spMkLst>
            <pc:docMk/>
            <pc:sldMk cId="124243813" sldId="3828"/>
            <ac:spMk id="17" creationId="{8F391816-DC27-4D7C-87C5-9C04D435142D}"/>
          </ac:spMkLst>
        </pc:spChg>
        <pc:spChg chg="mod">
          <ac:chgData name="Ricardo Enrique Osorio Carreno" userId="9c57a4b5-0e86-40fd-b8e7-a6d04b5a1fb0" providerId="ADAL" clId="{06E8EFAD-FFC3-45BB-90C8-F19E5C98E80B}" dt="2024-04-01T13:45:53.811" v="114" actId="20577"/>
          <ac:spMkLst>
            <pc:docMk/>
            <pc:sldMk cId="124243813" sldId="3828"/>
            <ac:spMk id="19" creationId="{2FCCC3B0-6555-4F16-9FFF-F9C9200264CC}"/>
          </ac:spMkLst>
        </pc:spChg>
        <pc:spChg chg="mod">
          <ac:chgData name="Ricardo Enrique Osorio Carreno" userId="9c57a4b5-0e86-40fd-b8e7-a6d04b5a1fb0" providerId="ADAL" clId="{06E8EFAD-FFC3-45BB-90C8-F19E5C98E80B}" dt="2024-04-01T13:46:35.637" v="127" actId="20577"/>
          <ac:spMkLst>
            <pc:docMk/>
            <pc:sldMk cId="124243813" sldId="3828"/>
            <ac:spMk id="22" creationId="{C08E0F78-B6D5-4FB3-AAB9-EFC77BD21540}"/>
          </ac:spMkLst>
        </pc:spChg>
        <pc:spChg chg="mod">
          <ac:chgData name="Ricardo Enrique Osorio Carreno" userId="9c57a4b5-0e86-40fd-b8e7-a6d04b5a1fb0" providerId="ADAL" clId="{06E8EFAD-FFC3-45BB-90C8-F19E5C98E80B}" dt="2024-04-01T13:46:39.273" v="131" actId="20577"/>
          <ac:spMkLst>
            <pc:docMk/>
            <pc:sldMk cId="124243813" sldId="3828"/>
            <ac:spMk id="23" creationId="{B39F5E79-F249-4D5E-8BA1-7927177C68F9}"/>
          </ac:spMkLst>
        </pc:spChg>
      </pc:sldChg>
      <pc:sldChg chg="addSp delSp modSp mod">
        <pc:chgData name="Ricardo Enrique Osorio Carreno" userId="9c57a4b5-0e86-40fd-b8e7-a6d04b5a1fb0" providerId="ADAL" clId="{06E8EFAD-FFC3-45BB-90C8-F19E5C98E80B}" dt="2024-04-01T14:08:35.836" v="184" actId="1076"/>
        <pc:sldMkLst>
          <pc:docMk/>
          <pc:sldMk cId="3401383622" sldId="3830"/>
        </pc:sldMkLst>
        <pc:spChg chg="mod">
          <ac:chgData name="Ricardo Enrique Osorio Carreno" userId="9c57a4b5-0e86-40fd-b8e7-a6d04b5a1fb0" providerId="ADAL" clId="{06E8EFAD-FFC3-45BB-90C8-F19E5C98E80B}" dt="2024-04-01T13:58:00.563" v="177" actId="20577"/>
          <ac:spMkLst>
            <pc:docMk/>
            <pc:sldMk cId="3401383622" sldId="3830"/>
            <ac:spMk id="6" creationId="{78178B3B-892C-56A4-2C21-16F5083E8E1B}"/>
          </ac:spMkLst>
        </pc:spChg>
        <pc:picChg chg="del mod">
          <ac:chgData name="Ricardo Enrique Osorio Carreno" userId="9c57a4b5-0e86-40fd-b8e7-a6d04b5a1fb0" providerId="ADAL" clId="{06E8EFAD-FFC3-45BB-90C8-F19E5C98E80B}" dt="2024-04-01T14:08:31.458" v="182" actId="478"/>
          <ac:picMkLst>
            <pc:docMk/>
            <pc:sldMk cId="3401383622" sldId="3830"/>
            <ac:picMk id="3" creationId="{D25045B0-E79D-E2FA-A3BD-839067329EE5}"/>
          </ac:picMkLst>
        </pc:picChg>
        <pc:picChg chg="add mod">
          <ac:chgData name="Ricardo Enrique Osorio Carreno" userId="9c57a4b5-0e86-40fd-b8e7-a6d04b5a1fb0" providerId="ADAL" clId="{06E8EFAD-FFC3-45BB-90C8-F19E5C98E80B}" dt="2024-04-01T14:08:35.836" v="184" actId="1076"/>
          <ac:picMkLst>
            <pc:docMk/>
            <pc:sldMk cId="3401383622" sldId="3830"/>
            <ac:picMk id="4" creationId="{89B4C049-8946-7F1B-8EAF-CD9ABDDF5565}"/>
          </ac:picMkLst>
        </pc:picChg>
      </pc:sldChg>
      <pc:sldChg chg="addSp delSp modSp mod">
        <pc:chgData name="Ricardo Enrique Osorio Carreno" userId="9c57a4b5-0e86-40fd-b8e7-a6d04b5a1fb0" providerId="ADAL" clId="{06E8EFAD-FFC3-45BB-90C8-F19E5C98E80B}" dt="2024-04-01T14:13:28.884" v="229" actId="1076"/>
        <pc:sldMkLst>
          <pc:docMk/>
          <pc:sldMk cId="2480744517" sldId="3831"/>
        </pc:sldMkLst>
        <pc:spChg chg="mod">
          <ac:chgData name="Ricardo Enrique Osorio Carreno" userId="9c57a4b5-0e86-40fd-b8e7-a6d04b5a1fb0" providerId="ADAL" clId="{06E8EFAD-FFC3-45BB-90C8-F19E5C98E80B}" dt="2024-04-01T14:09:35.640" v="221" actId="20577"/>
          <ac:spMkLst>
            <pc:docMk/>
            <pc:sldMk cId="2480744517" sldId="3831"/>
            <ac:spMk id="6" creationId="{78178B3B-892C-56A4-2C21-16F5083E8E1B}"/>
          </ac:spMkLst>
        </pc:spChg>
        <pc:picChg chg="del mod">
          <ac:chgData name="Ricardo Enrique Osorio Carreno" userId="9c57a4b5-0e86-40fd-b8e7-a6d04b5a1fb0" providerId="ADAL" clId="{06E8EFAD-FFC3-45BB-90C8-F19E5C98E80B}" dt="2024-04-01T14:12:59.414" v="225" actId="478"/>
          <ac:picMkLst>
            <pc:docMk/>
            <pc:sldMk cId="2480744517" sldId="3831"/>
            <ac:picMk id="3" creationId="{41A1D882-9EDE-46C0-B8A9-64DD6066D471}"/>
          </ac:picMkLst>
        </pc:picChg>
        <pc:picChg chg="add del mod">
          <ac:chgData name="Ricardo Enrique Osorio Carreno" userId="9c57a4b5-0e86-40fd-b8e7-a6d04b5a1fb0" providerId="ADAL" clId="{06E8EFAD-FFC3-45BB-90C8-F19E5C98E80B}" dt="2024-04-01T14:12:59.880" v="226" actId="478"/>
          <ac:picMkLst>
            <pc:docMk/>
            <pc:sldMk cId="2480744517" sldId="3831"/>
            <ac:picMk id="4" creationId="{237E436C-39BF-880C-13EC-952D6D863840}"/>
          </ac:picMkLst>
        </pc:picChg>
        <pc:picChg chg="add mod">
          <ac:chgData name="Ricardo Enrique Osorio Carreno" userId="9c57a4b5-0e86-40fd-b8e7-a6d04b5a1fb0" providerId="ADAL" clId="{06E8EFAD-FFC3-45BB-90C8-F19E5C98E80B}" dt="2024-04-01T14:13:28.884" v="229" actId="1076"/>
          <ac:picMkLst>
            <pc:docMk/>
            <pc:sldMk cId="2480744517" sldId="3831"/>
            <ac:picMk id="5" creationId="{E3FB3B72-B0F6-6670-31B9-ABF84436F338}"/>
          </ac:picMkLst>
        </pc:picChg>
      </pc:sldChg>
      <pc:sldChg chg="addSp delSp modSp mod">
        <pc:chgData name="Ricardo Enrique Osorio Carreno" userId="9c57a4b5-0e86-40fd-b8e7-a6d04b5a1fb0" providerId="ADAL" clId="{06E8EFAD-FFC3-45BB-90C8-F19E5C98E80B}" dt="2024-04-01T14:16:07.959" v="268" actId="1076"/>
        <pc:sldMkLst>
          <pc:docMk/>
          <pc:sldMk cId="802830690" sldId="3832"/>
        </pc:sldMkLst>
        <pc:spChg chg="mod">
          <ac:chgData name="Ricardo Enrique Osorio Carreno" userId="9c57a4b5-0e86-40fd-b8e7-a6d04b5a1fb0" providerId="ADAL" clId="{06E8EFAD-FFC3-45BB-90C8-F19E5C98E80B}" dt="2024-04-01T14:14:53.440" v="264" actId="20577"/>
          <ac:spMkLst>
            <pc:docMk/>
            <pc:sldMk cId="802830690" sldId="3832"/>
            <ac:spMk id="6" creationId="{78178B3B-892C-56A4-2C21-16F5083E8E1B}"/>
          </ac:spMkLst>
        </pc:spChg>
        <pc:picChg chg="del">
          <ac:chgData name="Ricardo Enrique Osorio Carreno" userId="9c57a4b5-0e86-40fd-b8e7-a6d04b5a1fb0" providerId="ADAL" clId="{06E8EFAD-FFC3-45BB-90C8-F19E5C98E80B}" dt="2024-04-01T14:15:59.439" v="265" actId="478"/>
          <ac:picMkLst>
            <pc:docMk/>
            <pc:sldMk cId="802830690" sldId="3832"/>
            <ac:picMk id="3" creationId="{499D473B-35F9-EABB-8B8E-9271B413ADB8}"/>
          </ac:picMkLst>
        </pc:picChg>
        <pc:picChg chg="add mod">
          <ac:chgData name="Ricardo Enrique Osorio Carreno" userId="9c57a4b5-0e86-40fd-b8e7-a6d04b5a1fb0" providerId="ADAL" clId="{06E8EFAD-FFC3-45BB-90C8-F19E5C98E80B}" dt="2024-04-01T14:16:07.959" v="268" actId="1076"/>
          <ac:picMkLst>
            <pc:docMk/>
            <pc:sldMk cId="802830690" sldId="3832"/>
            <ac:picMk id="4" creationId="{E4392397-B231-77EF-BE1C-930B2791670B}"/>
          </ac:picMkLst>
        </pc:picChg>
      </pc:sldChg>
      <pc:sldChg chg="addSp delSp modSp mod">
        <pc:chgData name="Ricardo Enrique Osorio Carreno" userId="9c57a4b5-0e86-40fd-b8e7-a6d04b5a1fb0" providerId="ADAL" clId="{06E8EFAD-FFC3-45BB-90C8-F19E5C98E80B}" dt="2024-04-01T14:17:50.839" v="308" actId="1076"/>
        <pc:sldMkLst>
          <pc:docMk/>
          <pc:sldMk cId="1935125444" sldId="3833"/>
        </pc:sldMkLst>
        <pc:spChg chg="mod">
          <ac:chgData name="Ricardo Enrique Osorio Carreno" userId="9c57a4b5-0e86-40fd-b8e7-a6d04b5a1fb0" providerId="ADAL" clId="{06E8EFAD-FFC3-45BB-90C8-F19E5C98E80B}" dt="2024-04-01T14:17:16.671" v="304" actId="20577"/>
          <ac:spMkLst>
            <pc:docMk/>
            <pc:sldMk cId="1935125444" sldId="3833"/>
            <ac:spMk id="6" creationId="{78178B3B-892C-56A4-2C21-16F5083E8E1B}"/>
          </ac:spMkLst>
        </pc:spChg>
        <pc:picChg chg="add mod">
          <ac:chgData name="Ricardo Enrique Osorio Carreno" userId="9c57a4b5-0e86-40fd-b8e7-a6d04b5a1fb0" providerId="ADAL" clId="{06E8EFAD-FFC3-45BB-90C8-F19E5C98E80B}" dt="2024-04-01T14:17:50.839" v="308" actId="1076"/>
          <ac:picMkLst>
            <pc:docMk/>
            <pc:sldMk cId="1935125444" sldId="3833"/>
            <ac:picMk id="3" creationId="{60AA6982-0277-EBD5-4B93-D79ADBD8550B}"/>
          </ac:picMkLst>
        </pc:picChg>
        <pc:picChg chg="del">
          <ac:chgData name="Ricardo Enrique Osorio Carreno" userId="9c57a4b5-0e86-40fd-b8e7-a6d04b5a1fb0" providerId="ADAL" clId="{06E8EFAD-FFC3-45BB-90C8-F19E5C98E80B}" dt="2024-04-01T14:17:45.367" v="305" actId="478"/>
          <ac:picMkLst>
            <pc:docMk/>
            <pc:sldMk cId="1935125444" sldId="3833"/>
            <ac:picMk id="4" creationId="{BC5B4563-6A2D-C29B-D1B2-A8C357720902}"/>
          </ac:picMkLst>
        </pc:picChg>
      </pc:sldChg>
      <pc:sldChg chg="addSp delSp modSp mod">
        <pc:chgData name="Ricardo Enrique Osorio Carreno" userId="9c57a4b5-0e86-40fd-b8e7-a6d04b5a1fb0" providerId="ADAL" clId="{06E8EFAD-FFC3-45BB-90C8-F19E5C98E80B}" dt="2024-04-01T13:44:48.432" v="57" actId="20577"/>
        <pc:sldMkLst>
          <pc:docMk/>
          <pc:sldMk cId="2343028054" sldId="3835"/>
        </pc:sldMkLst>
        <pc:spChg chg="mod">
          <ac:chgData name="Ricardo Enrique Osorio Carreno" userId="9c57a4b5-0e86-40fd-b8e7-a6d04b5a1fb0" providerId="ADAL" clId="{06E8EFAD-FFC3-45BB-90C8-F19E5C98E80B}" dt="2024-04-01T13:44:48.432" v="57" actId="20577"/>
          <ac:spMkLst>
            <pc:docMk/>
            <pc:sldMk cId="2343028054" sldId="3835"/>
            <ac:spMk id="4" creationId="{5B2AD11A-9463-4093-A6A6-FF77B062A4AD}"/>
          </ac:spMkLst>
        </pc:spChg>
        <pc:picChg chg="del mod">
          <ac:chgData name="Ricardo Enrique Osorio Carreno" userId="9c57a4b5-0e86-40fd-b8e7-a6d04b5a1fb0" providerId="ADAL" clId="{06E8EFAD-FFC3-45BB-90C8-F19E5C98E80B}" dt="2024-04-01T13:44:37.352" v="42" actId="478"/>
          <ac:picMkLst>
            <pc:docMk/>
            <pc:sldMk cId="2343028054" sldId="3835"/>
            <ac:picMk id="2" creationId="{50AC64C4-AC23-5AF4-A832-09CC5B3607B1}"/>
          </ac:picMkLst>
        </pc:picChg>
        <pc:picChg chg="add mod">
          <ac:chgData name="Ricardo Enrique Osorio Carreno" userId="9c57a4b5-0e86-40fd-b8e7-a6d04b5a1fb0" providerId="ADAL" clId="{06E8EFAD-FFC3-45BB-90C8-F19E5C98E80B}" dt="2024-04-01T13:44:42.031" v="44" actId="1076"/>
          <ac:picMkLst>
            <pc:docMk/>
            <pc:sldMk cId="2343028054" sldId="3835"/>
            <ac:picMk id="3" creationId="{6805D497-6FEB-9A5C-B739-B6AAA7765E2A}"/>
          </ac:picMkLst>
        </pc:picChg>
      </pc:sldChg>
      <pc:sldChg chg="addSp delSp modSp mod">
        <pc:chgData name="Ricardo Enrique Osorio Carreno" userId="9c57a4b5-0e86-40fd-b8e7-a6d04b5a1fb0" providerId="ADAL" clId="{06E8EFAD-FFC3-45BB-90C8-F19E5C98E80B}" dt="2024-04-01T13:42:33.556" v="36" actId="1076"/>
        <pc:sldMkLst>
          <pc:docMk/>
          <pc:sldMk cId="3638091774" sldId="3837"/>
        </pc:sldMkLst>
        <pc:spChg chg="mod">
          <ac:chgData name="Ricardo Enrique Osorio Carreno" userId="9c57a4b5-0e86-40fd-b8e7-a6d04b5a1fb0" providerId="ADAL" clId="{06E8EFAD-FFC3-45BB-90C8-F19E5C98E80B}" dt="2024-04-01T13:42:10.061" v="30" actId="20577"/>
          <ac:spMkLst>
            <pc:docMk/>
            <pc:sldMk cId="3638091774" sldId="3837"/>
            <ac:spMk id="3" creationId="{171C7DA5-7DB5-B9B9-BBF3-CF862E508400}"/>
          </ac:spMkLst>
        </pc:spChg>
        <pc:spChg chg="mod">
          <ac:chgData name="Ricardo Enrique Osorio Carreno" userId="9c57a4b5-0e86-40fd-b8e7-a6d04b5a1fb0" providerId="ADAL" clId="{06E8EFAD-FFC3-45BB-90C8-F19E5C98E80B}" dt="2024-04-01T13:42:33.556" v="36" actId="1076"/>
          <ac:spMkLst>
            <pc:docMk/>
            <pc:sldMk cId="3638091774" sldId="3837"/>
            <ac:spMk id="24" creationId="{43F6C2B2-3C35-4DF1-88A9-CCC3251460F9}"/>
          </ac:spMkLst>
        </pc:spChg>
        <pc:picChg chg="del mod">
          <ac:chgData name="Ricardo Enrique Osorio Carreno" userId="9c57a4b5-0e86-40fd-b8e7-a6d04b5a1fb0" providerId="ADAL" clId="{06E8EFAD-FFC3-45BB-90C8-F19E5C98E80B}" dt="2024-04-01T13:42:26.385" v="34" actId="478"/>
          <ac:picMkLst>
            <pc:docMk/>
            <pc:sldMk cId="3638091774" sldId="3837"/>
            <ac:picMk id="2" creationId="{66DA4EC6-D186-CB3A-CF5E-A168D901A46B}"/>
          </ac:picMkLst>
        </pc:picChg>
        <pc:picChg chg="add mod">
          <ac:chgData name="Ricardo Enrique Osorio Carreno" userId="9c57a4b5-0e86-40fd-b8e7-a6d04b5a1fb0" providerId="ADAL" clId="{06E8EFAD-FFC3-45BB-90C8-F19E5C98E80B}" dt="2024-04-01T13:42:30.959" v="35" actId="1076"/>
          <ac:picMkLst>
            <pc:docMk/>
            <pc:sldMk cId="3638091774" sldId="3837"/>
            <ac:picMk id="4" creationId="{78C6047F-D8D9-F795-7EC5-BFD32E3DE575}"/>
          </ac:picMkLst>
        </pc:picChg>
      </pc:sldChg>
      <pc:sldChg chg="addSp delSp modSp mod">
        <pc:chgData name="Ricardo Enrique Osorio Carreno" userId="9c57a4b5-0e86-40fd-b8e7-a6d04b5a1fb0" providerId="ADAL" clId="{06E8EFAD-FFC3-45BB-90C8-F19E5C98E80B}" dt="2024-04-01T14:09:19.886" v="206" actId="1076"/>
        <pc:sldMkLst>
          <pc:docMk/>
          <pc:sldMk cId="1433901549" sldId="3838"/>
        </pc:sldMkLst>
        <pc:spChg chg="mod">
          <ac:chgData name="Ricardo Enrique Osorio Carreno" userId="9c57a4b5-0e86-40fd-b8e7-a6d04b5a1fb0" providerId="ADAL" clId="{06E8EFAD-FFC3-45BB-90C8-F19E5C98E80B}" dt="2024-04-01T14:09:19.886" v="206" actId="1076"/>
          <ac:spMkLst>
            <pc:docMk/>
            <pc:sldMk cId="1433901549" sldId="3838"/>
            <ac:spMk id="2" creationId="{4998829E-8EB5-86B6-2B61-6734A6F73731}"/>
          </ac:spMkLst>
        </pc:spChg>
        <pc:spChg chg="mod">
          <ac:chgData name="Ricardo Enrique Osorio Carreno" userId="9c57a4b5-0e86-40fd-b8e7-a6d04b5a1fb0" providerId="ADAL" clId="{06E8EFAD-FFC3-45BB-90C8-F19E5C98E80B}" dt="2024-04-01T14:08:47.672" v="199" actId="20577"/>
          <ac:spMkLst>
            <pc:docMk/>
            <pc:sldMk cId="1433901549" sldId="3838"/>
            <ac:spMk id="6" creationId="{78178B3B-892C-56A4-2C21-16F5083E8E1B}"/>
          </ac:spMkLst>
        </pc:spChg>
        <pc:picChg chg="add mod">
          <ac:chgData name="Ricardo Enrique Osorio Carreno" userId="9c57a4b5-0e86-40fd-b8e7-a6d04b5a1fb0" providerId="ADAL" clId="{06E8EFAD-FFC3-45BB-90C8-F19E5C98E80B}" dt="2024-04-01T14:09:17.269" v="205" actId="1076"/>
          <ac:picMkLst>
            <pc:docMk/>
            <pc:sldMk cId="1433901549" sldId="3838"/>
            <ac:picMk id="3" creationId="{130B1E92-9819-4539-5361-865481B29ACE}"/>
          </ac:picMkLst>
        </pc:picChg>
        <pc:picChg chg="del mod">
          <ac:chgData name="Ricardo Enrique Osorio Carreno" userId="9c57a4b5-0e86-40fd-b8e7-a6d04b5a1fb0" providerId="ADAL" clId="{06E8EFAD-FFC3-45BB-90C8-F19E5C98E80B}" dt="2024-04-01T14:09:08.044" v="202" actId="478"/>
          <ac:picMkLst>
            <pc:docMk/>
            <pc:sldMk cId="1433901549" sldId="3838"/>
            <ac:picMk id="5" creationId="{5181A3F2-7126-3053-997D-D3A7C6CAA4A8}"/>
          </ac:picMkLst>
        </pc:picChg>
      </pc:sldChg>
      <pc:sldChg chg="addSp delSp modSp mod">
        <pc:chgData name="Ricardo Enrique Osorio Carreno" userId="9c57a4b5-0e86-40fd-b8e7-a6d04b5a1fb0" providerId="ADAL" clId="{06E8EFAD-FFC3-45BB-90C8-F19E5C98E80B}" dt="2024-04-01T14:14:34.835" v="249" actId="20577"/>
        <pc:sldMkLst>
          <pc:docMk/>
          <pc:sldMk cId="3726121477" sldId="3839"/>
        </pc:sldMkLst>
        <pc:spChg chg="mod">
          <ac:chgData name="Ricardo Enrique Osorio Carreno" userId="9c57a4b5-0e86-40fd-b8e7-a6d04b5a1fb0" providerId="ADAL" clId="{06E8EFAD-FFC3-45BB-90C8-F19E5C98E80B}" dt="2024-04-01T14:14:34.835" v="249" actId="20577"/>
          <ac:spMkLst>
            <pc:docMk/>
            <pc:sldMk cId="3726121477" sldId="3839"/>
            <ac:spMk id="6" creationId="{78178B3B-892C-56A4-2C21-16F5083E8E1B}"/>
          </ac:spMkLst>
        </pc:spChg>
        <pc:picChg chg="del">
          <ac:chgData name="Ricardo Enrique Osorio Carreno" userId="9c57a4b5-0e86-40fd-b8e7-a6d04b5a1fb0" providerId="ADAL" clId="{06E8EFAD-FFC3-45BB-90C8-F19E5C98E80B}" dt="2024-04-01T14:14:18.030" v="232" actId="478"/>
          <ac:picMkLst>
            <pc:docMk/>
            <pc:sldMk cId="3726121477" sldId="3839"/>
            <ac:picMk id="3" creationId="{EB8CFBC6-CDEC-3329-EEA9-1FA9871AB252}"/>
          </ac:picMkLst>
        </pc:picChg>
        <pc:picChg chg="add mod">
          <ac:chgData name="Ricardo Enrique Osorio Carreno" userId="9c57a4b5-0e86-40fd-b8e7-a6d04b5a1fb0" providerId="ADAL" clId="{06E8EFAD-FFC3-45BB-90C8-F19E5C98E80B}" dt="2024-04-01T14:14:27.500" v="236" actId="1076"/>
          <ac:picMkLst>
            <pc:docMk/>
            <pc:sldMk cId="3726121477" sldId="3839"/>
            <ac:picMk id="4" creationId="{0B14717D-5102-453C-4CF5-D7958DF93EE5}"/>
          </ac:picMkLst>
        </pc:picChg>
      </pc:sldChg>
      <pc:sldChg chg="addSp delSp modSp mod">
        <pc:chgData name="Ricardo Enrique Osorio Carreno" userId="9c57a4b5-0e86-40fd-b8e7-a6d04b5a1fb0" providerId="ADAL" clId="{06E8EFAD-FFC3-45BB-90C8-F19E5C98E80B}" dt="2024-04-01T14:16:59.729" v="289" actId="1076"/>
        <pc:sldMkLst>
          <pc:docMk/>
          <pc:sldMk cId="3350585159" sldId="3840"/>
        </pc:sldMkLst>
        <pc:spChg chg="mod">
          <ac:chgData name="Ricardo Enrique Osorio Carreno" userId="9c57a4b5-0e86-40fd-b8e7-a6d04b5a1fb0" providerId="ADAL" clId="{06E8EFAD-FFC3-45BB-90C8-F19E5C98E80B}" dt="2024-04-01T14:16:59.729" v="289" actId="1076"/>
          <ac:spMkLst>
            <pc:docMk/>
            <pc:sldMk cId="3350585159" sldId="3840"/>
            <ac:spMk id="2" creationId="{4998829E-8EB5-86B6-2B61-6734A6F73731}"/>
          </ac:spMkLst>
        </pc:spChg>
        <pc:spChg chg="mod">
          <ac:chgData name="Ricardo Enrique Osorio Carreno" userId="9c57a4b5-0e86-40fd-b8e7-a6d04b5a1fb0" providerId="ADAL" clId="{06E8EFAD-FFC3-45BB-90C8-F19E5C98E80B}" dt="2024-04-01T14:16:25.769" v="283" actId="20577"/>
          <ac:spMkLst>
            <pc:docMk/>
            <pc:sldMk cId="3350585159" sldId="3840"/>
            <ac:spMk id="6" creationId="{78178B3B-892C-56A4-2C21-16F5083E8E1B}"/>
          </ac:spMkLst>
        </pc:spChg>
        <pc:picChg chg="add mod">
          <ac:chgData name="Ricardo Enrique Osorio Carreno" userId="9c57a4b5-0e86-40fd-b8e7-a6d04b5a1fb0" providerId="ADAL" clId="{06E8EFAD-FFC3-45BB-90C8-F19E5C98E80B}" dt="2024-04-01T14:16:57.902" v="288" actId="1076"/>
          <ac:picMkLst>
            <pc:docMk/>
            <pc:sldMk cId="3350585159" sldId="3840"/>
            <ac:picMk id="3" creationId="{1F54AC63-B77D-70E0-00F7-1B69292FA1D5}"/>
          </ac:picMkLst>
        </pc:picChg>
        <pc:picChg chg="del mod">
          <ac:chgData name="Ricardo Enrique Osorio Carreno" userId="9c57a4b5-0e86-40fd-b8e7-a6d04b5a1fb0" providerId="ADAL" clId="{06E8EFAD-FFC3-45BB-90C8-F19E5C98E80B}" dt="2024-04-01T14:16:52.237" v="285" actId="478"/>
          <ac:picMkLst>
            <pc:docMk/>
            <pc:sldMk cId="3350585159" sldId="3840"/>
            <ac:picMk id="4" creationId="{8FBB4559-505E-990A-5939-77D40EF02900}"/>
          </ac:picMkLst>
        </pc:picChg>
      </pc:sldChg>
      <pc:sldChg chg="new del ord">
        <pc:chgData name="Ricardo Enrique Osorio Carreno" userId="9c57a4b5-0e86-40fd-b8e7-a6d04b5a1fb0" providerId="ADAL" clId="{06E8EFAD-FFC3-45BB-90C8-F19E5C98E80B}" dt="2024-04-01T14:30:37.490" v="337" actId="47"/>
        <pc:sldMkLst>
          <pc:docMk/>
          <pc:sldMk cId="3958191576" sldId="3847"/>
        </pc:sldMkLst>
      </pc:sldChg>
    </pc:docChg>
  </pc:docChgLst>
  <pc:docChgLst>
    <pc:chgData name="Ricardo Enrique Osorio Carreno" userId="9c57a4b5-0e86-40fd-b8e7-a6d04b5a1fb0" providerId="ADAL" clId="{1A5BFE01-AEEC-4A8D-9CB1-E87401A13D93}"/>
    <pc:docChg chg="custSel addSld modSld sldOrd">
      <pc:chgData name="Ricardo Enrique Osorio Carreno" userId="9c57a4b5-0e86-40fd-b8e7-a6d04b5a1fb0" providerId="ADAL" clId="{1A5BFE01-AEEC-4A8D-9CB1-E87401A13D93}" dt="2024-04-05T17:32:03.696" v="175" actId="20577"/>
      <pc:docMkLst>
        <pc:docMk/>
      </pc:docMkLst>
      <pc:sldChg chg="modSp mod">
        <pc:chgData name="Ricardo Enrique Osorio Carreno" userId="9c57a4b5-0e86-40fd-b8e7-a6d04b5a1fb0" providerId="ADAL" clId="{1A5BFE01-AEEC-4A8D-9CB1-E87401A13D93}" dt="2024-04-05T17:32:03.696" v="175" actId="20577"/>
        <pc:sldMkLst>
          <pc:docMk/>
          <pc:sldMk cId="2250394515" sldId="3692"/>
        </pc:sldMkLst>
        <pc:spChg chg="mod">
          <ac:chgData name="Ricardo Enrique Osorio Carreno" userId="9c57a4b5-0e86-40fd-b8e7-a6d04b5a1fb0" providerId="ADAL" clId="{1A5BFE01-AEEC-4A8D-9CB1-E87401A13D93}" dt="2024-04-05T17:32:03.696" v="175" actId="20577"/>
          <ac:spMkLst>
            <pc:docMk/>
            <pc:sldMk cId="2250394515" sldId="3692"/>
            <ac:spMk id="2" creationId="{B125A2F9-CC03-A7D0-6258-2CE874179AED}"/>
          </ac:spMkLst>
        </pc:spChg>
      </pc:sldChg>
      <pc:sldChg chg="addSp delSp modSp mod">
        <pc:chgData name="Ricardo Enrique Osorio Carreno" userId="9c57a4b5-0e86-40fd-b8e7-a6d04b5a1fb0" providerId="ADAL" clId="{1A5BFE01-AEEC-4A8D-9CB1-E87401A13D93}" dt="2024-04-05T16:29:22.279" v="161" actId="1076"/>
        <pc:sldMkLst>
          <pc:docMk/>
          <pc:sldMk cId="2403846529" sldId="3814"/>
        </pc:sldMkLst>
        <pc:spChg chg="mod">
          <ac:chgData name="Ricardo Enrique Osorio Carreno" userId="9c57a4b5-0e86-40fd-b8e7-a6d04b5a1fb0" providerId="ADAL" clId="{1A5BFE01-AEEC-4A8D-9CB1-E87401A13D93}" dt="2024-04-05T16:28:40.716" v="154" actId="20577"/>
          <ac:spMkLst>
            <pc:docMk/>
            <pc:sldMk cId="2403846529" sldId="3814"/>
            <ac:spMk id="3" creationId="{B8CE7044-BC46-8756-DB36-3DD4416C2F99}"/>
          </ac:spMkLst>
        </pc:spChg>
        <pc:spChg chg="mod">
          <ac:chgData name="Ricardo Enrique Osorio Carreno" userId="9c57a4b5-0e86-40fd-b8e7-a6d04b5a1fb0" providerId="ADAL" clId="{1A5BFE01-AEEC-4A8D-9CB1-E87401A13D93}" dt="2024-04-05T16:29:22.279" v="161" actId="1076"/>
          <ac:spMkLst>
            <pc:docMk/>
            <pc:sldMk cId="2403846529" sldId="3814"/>
            <ac:spMk id="7" creationId="{EE66C1C3-058F-439F-605E-18FED28B5BE8}"/>
          </ac:spMkLst>
        </pc:spChg>
        <pc:picChg chg="add mod">
          <ac:chgData name="Ricardo Enrique Osorio Carreno" userId="9c57a4b5-0e86-40fd-b8e7-a6d04b5a1fb0" providerId="ADAL" clId="{1A5BFE01-AEEC-4A8D-9CB1-E87401A13D93}" dt="2024-04-05T16:29:20.341" v="160" actId="1076"/>
          <ac:picMkLst>
            <pc:docMk/>
            <pc:sldMk cId="2403846529" sldId="3814"/>
            <ac:picMk id="2" creationId="{BF7030BC-2DC7-C012-43E9-61E299550DA6}"/>
          </ac:picMkLst>
        </pc:picChg>
        <pc:picChg chg="del">
          <ac:chgData name="Ricardo Enrique Osorio Carreno" userId="9c57a4b5-0e86-40fd-b8e7-a6d04b5a1fb0" providerId="ADAL" clId="{1A5BFE01-AEEC-4A8D-9CB1-E87401A13D93}" dt="2024-04-05T16:29:10.495" v="155" actId="478"/>
          <ac:picMkLst>
            <pc:docMk/>
            <pc:sldMk cId="2403846529" sldId="3814"/>
            <ac:picMk id="8" creationId="{1C81E2E0-4DA0-D5AA-475A-8DFFB5AD34C6}"/>
          </ac:picMkLst>
        </pc:picChg>
      </pc:sldChg>
      <pc:sldChg chg="addSp delSp modSp mod">
        <pc:chgData name="Ricardo Enrique Osorio Carreno" userId="9c57a4b5-0e86-40fd-b8e7-a6d04b5a1fb0" providerId="ADAL" clId="{1A5BFE01-AEEC-4A8D-9CB1-E87401A13D93}" dt="2024-04-05T16:23:13.967" v="84" actId="1076"/>
        <pc:sldMkLst>
          <pc:docMk/>
          <pc:sldMk cId="2231193330" sldId="3827"/>
        </pc:sldMkLst>
        <pc:spChg chg="mod">
          <ac:chgData name="Ricardo Enrique Osorio Carreno" userId="9c57a4b5-0e86-40fd-b8e7-a6d04b5a1fb0" providerId="ADAL" clId="{1A5BFE01-AEEC-4A8D-9CB1-E87401A13D93}" dt="2024-04-05T16:21:41.074" v="72" actId="20577"/>
          <ac:spMkLst>
            <pc:docMk/>
            <pc:sldMk cId="2231193330" sldId="3827"/>
            <ac:spMk id="20" creationId="{CDF1DCF3-BE65-CAE1-88F0-554D97BBC714}"/>
          </ac:spMkLst>
        </pc:spChg>
        <pc:picChg chg="del mod">
          <ac:chgData name="Ricardo Enrique Osorio Carreno" userId="9c57a4b5-0e86-40fd-b8e7-a6d04b5a1fb0" providerId="ADAL" clId="{1A5BFE01-AEEC-4A8D-9CB1-E87401A13D93}" dt="2024-04-05T16:22:26.733" v="77" actId="478"/>
          <ac:picMkLst>
            <pc:docMk/>
            <pc:sldMk cId="2231193330" sldId="3827"/>
            <ac:picMk id="2" creationId="{4186A082-A8F6-16A7-5509-BF9A0C5A4319}"/>
          </ac:picMkLst>
        </pc:picChg>
        <pc:picChg chg="add del mod">
          <ac:chgData name="Ricardo Enrique Osorio Carreno" userId="9c57a4b5-0e86-40fd-b8e7-a6d04b5a1fb0" providerId="ADAL" clId="{1A5BFE01-AEEC-4A8D-9CB1-E87401A13D93}" dt="2024-04-05T16:22:33.485" v="81" actId="478"/>
          <ac:picMkLst>
            <pc:docMk/>
            <pc:sldMk cId="2231193330" sldId="3827"/>
            <ac:picMk id="3" creationId="{47987EC2-4831-B805-B291-1851511C8D56}"/>
          </ac:picMkLst>
        </pc:picChg>
        <pc:picChg chg="add mod">
          <ac:chgData name="Ricardo Enrique Osorio Carreno" userId="9c57a4b5-0e86-40fd-b8e7-a6d04b5a1fb0" providerId="ADAL" clId="{1A5BFE01-AEEC-4A8D-9CB1-E87401A13D93}" dt="2024-04-05T16:23:13.967" v="84" actId="1076"/>
          <ac:picMkLst>
            <pc:docMk/>
            <pc:sldMk cId="2231193330" sldId="3827"/>
            <ac:picMk id="4" creationId="{D79D9337-C1AA-B54E-C7B2-7DED304CCFC0}"/>
          </ac:picMkLst>
        </pc:picChg>
      </pc:sldChg>
      <pc:sldChg chg="modSp mod">
        <pc:chgData name="Ricardo Enrique Osorio Carreno" userId="9c57a4b5-0e86-40fd-b8e7-a6d04b5a1fb0" providerId="ADAL" clId="{1A5BFE01-AEEC-4A8D-9CB1-E87401A13D93}" dt="2024-04-05T16:21:30.007" v="68" actId="20577"/>
        <pc:sldMkLst>
          <pc:docMk/>
          <pc:sldMk cId="124243813" sldId="3828"/>
        </pc:sldMkLst>
        <pc:spChg chg="mod">
          <ac:chgData name="Ricardo Enrique Osorio Carreno" userId="9c57a4b5-0e86-40fd-b8e7-a6d04b5a1fb0" providerId="ADAL" clId="{1A5BFE01-AEEC-4A8D-9CB1-E87401A13D93}" dt="2024-04-05T16:20:19.852" v="26" actId="20577"/>
          <ac:spMkLst>
            <pc:docMk/>
            <pc:sldMk cId="124243813" sldId="3828"/>
            <ac:spMk id="3" creationId="{ECCD4102-8110-D6EA-24DE-3B070E3EDF47}"/>
          </ac:spMkLst>
        </pc:spChg>
        <pc:spChg chg="mod">
          <ac:chgData name="Ricardo Enrique Osorio Carreno" userId="9c57a4b5-0e86-40fd-b8e7-a6d04b5a1fb0" providerId="ADAL" clId="{1A5BFE01-AEEC-4A8D-9CB1-E87401A13D93}" dt="2024-04-05T16:20:36.538" v="36" actId="20577"/>
          <ac:spMkLst>
            <pc:docMk/>
            <pc:sldMk cId="124243813" sldId="3828"/>
            <ac:spMk id="11" creationId="{48B6D6ED-0D99-437D-903A-2E4F4AFDFA76}"/>
          </ac:spMkLst>
        </pc:spChg>
        <pc:spChg chg="mod">
          <ac:chgData name="Ricardo Enrique Osorio Carreno" userId="9c57a4b5-0e86-40fd-b8e7-a6d04b5a1fb0" providerId="ADAL" clId="{1A5BFE01-AEEC-4A8D-9CB1-E87401A13D93}" dt="2024-04-05T16:21:01.728" v="46" actId="20577"/>
          <ac:spMkLst>
            <pc:docMk/>
            <pc:sldMk cId="124243813" sldId="3828"/>
            <ac:spMk id="16" creationId="{0A30A441-F21E-4863-89C5-92D18556D60E}"/>
          </ac:spMkLst>
        </pc:spChg>
        <pc:spChg chg="mod">
          <ac:chgData name="Ricardo Enrique Osorio Carreno" userId="9c57a4b5-0e86-40fd-b8e7-a6d04b5a1fb0" providerId="ADAL" clId="{1A5BFE01-AEEC-4A8D-9CB1-E87401A13D93}" dt="2024-04-05T16:21:15.722" v="56" actId="20577"/>
          <ac:spMkLst>
            <pc:docMk/>
            <pc:sldMk cId="124243813" sldId="3828"/>
            <ac:spMk id="19" creationId="{2FCCC3B0-6555-4F16-9FFF-F9C9200264CC}"/>
          </ac:spMkLst>
        </pc:spChg>
        <pc:spChg chg="mod">
          <ac:chgData name="Ricardo Enrique Osorio Carreno" userId="9c57a4b5-0e86-40fd-b8e7-a6d04b5a1fb0" providerId="ADAL" clId="{1A5BFE01-AEEC-4A8D-9CB1-E87401A13D93}" dt="2024-04-05T16:21:18.914" v="58" actId="20577"/>
          <ac:spMkLst>
            <pc:docMk/>
            <pc:sldMk cId="124243813" sldId="3828"/>
            <ac:spMk id="20" creationId="{B4CDFDC9-5E3E-4CD5-BB52-FAEC42DB3D9F}"/>
          </ac:spMkLst>
        </pc:spChg>
        <pc:spChg chg="mod">
          <ac:chgData name="Ricardo Enrique Osorio Carreno" userId="9c57a4b5-0e86-40fd-b8e7-a6d04b5a1fb0" providerId="ADAL" clId="{1A5BFE01-AEEC-4A8D-9CB1-E87401A13D93}" dt="2024-04-05T16:21:30.007" v="68" actId="20577"/>
          <ac:spMkLst>
            <pc:docMk/>
            <pc:sldMk cId="124243813" sldId="3828"/>
            <ac:spMk id="22" creationId="{C08E0F78-B6D5-4FB3-AAB9-EFC77BD21540}"/>
          </ac:spMkLst>
        </pc:spChg>
      </pc:sldChg>
      <pc:sldChg chg="addSp delSp modSp mod">
        <pc:chgData name="Ricardo Enrique Osorio Carreno" userId="9c57a4b5-0e86-40fd-b8e7-a6d04b5a1fb0" providerId="ADAL" clId="{1A5BFE01-AEEC-4A8D-9CB1-E87401A13D93}" dt="2024-04-05T16:24:27.626" v="94" actId="20577"/>
        <pc:sldMkLst>
          <pc:docMk/>
          <pc:sldMk cId="3401383622" sldId="3830"/>
        </pc:sldMkLst>
        <pc:spChg chg="mod">
          <ac:chgData name="Ricardo Enrique Osorio Carreno" userId="9c57a4b5-0e86-40fd-b8e7-a6d04b5a1fb0" providerId="ADAL" clId="{1A5BFE01-AEEC-4A8D-9CB1-E87401A13D93}" dt="2024-04-05T16:24:27.626" v="94" actId="20577"/>
          <ac:spMkLst>
            <pc:docMk/>
            <pc:sldMk cId="3401383622" sldId="3830"/>
            <ac:spMk id="6" creationId="{78178B3B-892C-56A4-2C21-16F5083E8E1B}"/>
          </ac:spMkLst>
        </pc:spChg>
        <pc:picChg chg="add mod">
          <ac:chgData name="Ricardo Enrique Osorio Carreno" userId="9c57a4b5-0e86-40fd-b8e7-a6d04b5a1fb0" providerId="ADAL" clId="{1A5BFE01-AEEC-4A8D-9CB1-E87401A13D93}" dt="2024-04-05T16:24:24.969" v="92" actId="1076"/>
          <ac:picMkLst>
            <pc:docMk/>
            <pc:sldMk cId="3401383622" sldId="3830"/>
            <ac:picMk id="3" creationId="{BFEAFE83-B5CA-C855-5881-7676C4286260}"/>
          </ac:picMkLst>
        </pc:picChg>
        <pc:picChg chg="del mod">
          <ac:chgData name="Ricardo Enrique Osorio Carreno" userId="9c57a4b5-0e86-40fd-b8e7-a6d04b5a1fb0" providerId="ADAL" clId="{1A5BFE01-AEEC-4A8D-9CB1-E87401A13D93}" dt="2024-04-05T16:24:22.267" v="91" actId="478"/>
          <ac:picMkLst>
            <pc:docMk/>
            <pc:sldMk cId="3401383622" sldId="3830"/>
            <ac:picMk id="4" creationId="{89B4C049-8946-7F1B-8EAF-CD9ABDDF5565}"/>
          </ac:picMkLst>
        </pc:picChg>
      </pc:sldChg>
      <pc:sldChg chg="addSp delSp modSp mod">
        <pc:chgData name="Ricardo Enrique Osorio Carreno" userId="9c57a4b5-0e86-40fd-b8e7-a6d04b5a1fb0" providerId="ADAL" clId="{1A5BFE01-AEEC-4A8D-9CB1-E87401A13D93}" dt="2024-04-05T16:25:53.310" v="117" actId="1076"/>
        <pc:sldMkLst>
          <pc:docMk/>
          <pc:sldMk cId="2480744517" sldId="3831"/>
        </pc:sldMkLst>
        <pc:spChg chg="mod">
          <ac:chgData name="Ricardo Enrique Osorio Carreno" userId="9c57a4b5-0e86-40fd-b8e7-a6d04b5a1fb0" providerId="ADAL" clId="{1A5BFE01-AEEC-4A8D-9CB1-E87401A13D93}" dt="2024-04-05T16:25:14.547" v="112" actId="20577"/>
          <ac:spMkLst>
            <pc:docMk/>
            <pc:sldMk cId="2480744517" sldId="3831"/>
            <ac:spMk id="6" creationId="{78178B3B-892C-56A4-2C21-16F5083E8E1B}"/>
          </ac:spMkLst>
        </pc:spChg>
        <pc:picChg chg="add mod">
          <ac:chgData name="Ricardo Enrique Osorio Carreno" userId="9c57a4b5-0e86-40fd-b8e7-a6d04b5a1fb0" providerId="ADAL" clId="{1A5BFE01-AEEC-4A8D-9CB1-E87401A13D93}" dt="2024-04-05T16:25:53.310" v="117" actId="1076"/>
          <ac:picMkLst>
            <pc:docMk/>
            <pc:sldMk cId="2480744517" sldId="3831"/>
            <ac:picMk id="3" creationId="{461B6949-230B-D24C-B7C8-30B309B9E955}"/>
          </ac:picMkLst>
        </pc:picChg>
        <pc:picChg chg="del mod">
          <ac:chgData name="Ricardo Enrique Osorio Carreno" userId="9c57a4b5-0e86-40fd-b8e7-a6d04b5a1fb0" providerId="ADAL" clId="{1A5BFE01-AEEC-4A8D-9CB1-E87401A13D93}" dt="2024-04-05T16:25:48.438" v="114" actId="478"/>
          <ac:picMkLst>
            <pc:docMk/>
            <pc:sldMk cId="2480744517" sldId="3831"/>
            <ac:picMk id="5" creationId="{E3FB3B72-B0F6-6670-31B9-ABF84436F338}"/>
          </ac:picMkLst>
        </pc:picChg>
      </pc:sldChg>
      <pc:sldChg chg="addSp delSp modSp mod">
        <pc:chgData name="Ricardo Enrique Osorio Carreno" userId="9c57a4b5-0e86-40fd-b8e7-a6d04b5a1fb0" providerId="ADAL" clId="{1A5BFE01-AEEC-4A8D-9CB1-E87401A13D93}" dt="2024-04-05T16:27:16.232" v="133" actId="1076"/>
        <pc:sldMkLst>
          <pc:docMk/>
          <pc:sldMk cId="802830690" sldId="3832"/>
        </pc:sldMkLst>
        <pc:spChg chg="mod">
          <ac:chgData name="Ricardo Enrique Osorio Carreno" userId="9c57a4b5-0e86-40fd-b8e7-a6d04b5a1fb0" providerId="ADAL" clId="{1A5BFE01-AEEC-4A8D-9CB1-E87401A13D93}" dt="2024-04-05T16:26:43.873" v="129" actId="20577"/>
          <ac:spMkLst>
            <pc:docMk/>
            <pc:sldMk cId="802830690" sldId="3832"/>
            <ac:spMk id="6" creationId="{78178B3B-892C-56A4-2C21-16F5083E8E1B}"/>
          </ac:spMkLst>
        </pc:spChg>
        <pc:picChg chg="add mod">
          <ac:chgData name="Ricardo Enrique Osorio Carreno" userId="9c57a4b5-0e86-40fd-b8e7-a6d04b5a1fb0" providerId="ADAL" clId="{1A5BFE01-AEEC-4A8D-9CB1-E87401A13D93}" dt="2024-04-05T16:27:16.232" v="133" actId="1076"/>
          <ac:picMkLst>
            <pc:docMk/>
            <pc:sldMk cId="802830690" sldId="3832"/>
            <ac:picMk id="3" creationId="{16E7CDA6-416E-C21C-F397-36CA79DBA1DE}"/>
          </ac:picMkLst>
        </pc:picChg>
        <pc:picChg chg="del">
          <ac:chgData name="Ricardo Enrique Osorio Carreno" userId="9c57a4b5-0e86-40fd-b8e7-a6d04b5a1fb0" providerId="ADAL" clId="{1A5BFE01-AEEC-4A8D-9CB1-E87401A13D93}" dt="2024-04-05T16:27:03.492" v="130" actId="478"/>
          <ac:picMkLst>
            <pc:docMk/>
            <pc:sldMk cId="802830690" sldId="3832"/>
            <ac:picMk id="4" creationId="{E4392397-B231-77EF-BE1C-930B2791670B}"/>
          </ac:picMkLst>
        </pc:picChg>
      </pc:sldChg>
      <pc:sldChg chg="addSp delSp modSp mod">
        <pc:chgData name="Ricardo Enrique Osorio Carreno" userId="9c57a4b5-0e86-40fd-b8e7-a6d04b5a1fb0" providerId="ADAL" clId="{1A5BFE01-AEEC-4A8D-9CB1-E87401A13D93}" dt="2024-04-05T16:28:31.470" v="150" actId="1076"/>
        <pc:sldMkLst>
          <pc:docMk/>
          <pc:sldMk cId="1935125444" sldId="3833"/>
        </pc:sldMkLst>
        <pc:spChg chg="mod">
          <ac:chgData name="Ricardo Enrique Osorio Carreno" userId="9c57a4b5-0e86-40fd-b8e7-a6d04b5a1fb0" providerId="ADAL" clId="{1A5BFE01-AEEC-4A8D-9CB1-E87401A13D93}" dt="2024-04-05T16:27:57.424" v="146" actId="20577"/>
          <ac:spMkLst>
            <pc:docMk/>
            <pc:sldMk cId="1935125444" sldId="3833"/>
            <ac:spMk id="6" creationId="{78178B3B-892C-56A4-2C21-16F5083E8E1B}"/>
          </ac:spMkLst>
        </pc:spChg>
        <pc:picChg chg="del">
          <ac:chgData name="Ricardo Enrique Osorio Carreno" userId="9c57a4b5-0e86-40fd-b8e7-a6d04b5a1fb0" providerId="ADAL" clId="{1A5BFE01-AEEC-4A8D-9CB1-E87401A13D93}" dt="2024-04-05T16:28:26.374" v="147" actId="478"/>
          <ac:picMkLst>
            <pc:docMk/>
            <pc:sldMk cId="1935125444" sldId="3833"/>
            <ac:picMk id="3" creationId="{60AA6982-0277-EBD5-4B93-D79ADBD8550B}"/>
          </ac:picMkLst>
        </pc:picChg>
        <pc:picChg chg="add mod">
          <ac:chgData name="Ricardo Enrique Osorio Carreno" userId="9c57a4b5-0e86-40fd-b8e7-a6d04b5a1fb0" providerId="ADAL" clId="{1A5BFE01-AEEC-4A8D-9CB1-E87401A13D93}" dt="2024-04-05T16:28:31.470" v="150" actId="1076"/>
          <ac:picMkLst>
            <pc:docMk/>
            <pc:sldMk cId="1935125444" sldId="3833"/>
            <ac:picMk id="4" creationId="{2F67F78C-5762-AF6D-D4E9-0BF386E1D398}"/>
          </ac:picMkLst>
        </pc:picChg>
      </pc:sldChg>
      <pc:sldChg chg="addSp delSp modSp mod">
        <pc:chgData name="Ricardo Enrique Osorio Carreno" userId="9c57a4b5-0e86-40fd-b8e7-a6d04b5a1fb0" providerId="ADAL" clId="{1A5BFE01-AEEC-4A8D-9CB1-E87401A13D93}" dt="2024-04-05T16:20:00.246" v="22" actId="1076"/>
        <pc:sldMkLst>
          <pc:docMk/>
          <pc:sldMk cId="2343028054" sldId="3835"/>
        </pc:sldMkLst>
        <pc:spChg chg="mod">
          <ac:chgData name="Ricardo Enrique Osorio Carreno" userId="9c57a4b5-0e86-40fd-b8e7-a6d04b5a1fb0" providerId="ADAL" clId="{1A5BFE01-AEEC-4A8D-9CB1-E87401A13D93}" dt="2024-04-05T16:19:27.135" v="16" actId="20577"/>
          <ac:spMkLst>
            <pc:docMk/>
            <pc:sldMk cId="2343028054" sldId="3835"/>
            <ac:spMk id="4" creationId="{5B2AD11A-9463-4093-A6A6-FF77B062A4AD}"/>
          </ac:spMkLst>
        </pc:spChg>
        <pc:picChg chg="add mod">
          <ac:chgData name="Ricardo Enrique Osorio Carreno" userId="9c57a4b5-0e86-40fd-b8e7-a6d04b5a1fb0" providerId="ADAL" clId="{1A5BFE01-AEEC-4A8D-9CB1-E87401A13D93}" dt="2024-04-05T16:20:00.246" v="22" actId="1076"/>
          <ac:picMkLst>
            <pc:docMk/>
            <pc:sldMk cId="2343028054" sldId="3835"/>
            <ac:picMk id="2" creationId="{6659A03D-2A07-DE3F-5CFF-5CCEAF24D289}"/>
          </ac:picMkLst>
        </pc:picChg>
        <pc:picChg chg="del mod">
          <ac:chgData name="Ricardo Enrique Osorio Carreno" userId="9c57a4b5-0e86-40fd-b8e7-a6d04b5a1fb0" providerId="ADAL" clId="{1A5BFE01-AEEC-4A8D-9CB1-E87401A13D93}" dt="2024-04-05T16:19:55.952" v="20" actId="478"/>
          <ac:picMkLst>
            <pc:docMk/>
            <pc:sldMk cId="2343028054" sldId="3835"/>
            <ac:picMk id="3" creationId="{6805D497-6FEB-9A5C-B739-B6AAA7765E2A}"/>
          </ac:picMkLst>
        </pc:picChg>
      </pc:sldChg>
      <pc:sldChg chg="addSp delSp modSp mod">
        <pc:chgData name="Ricardo Enrique Osorio Carreno" userId="9c57a4b5-0e86-40fd-b8e7-a6d04b5a1fb0" providerId="ADAL" clId="{1A5BFE01-AEEC-4A8D-9CB1-E87401A13D93}" dt="2024-04-05T16:19:20.561" v="12" actId="1076"/>
        <pc:sldMkLst>
          <pc:docMk/>
          <pc:sldMk cId="3638091774" sldId="3837"/>
        </pc:sldMkLst>
        <pc:spChg chg="mod">
          <ac:chgData name="Ricardo Enrique Osorio Carreno" userId="9c57a4b5-0e86-40fd-b8e7-a6d04b5a1fb0" providerId="ADAL" clId="{1A5BFE01-AEEC-4A8D-9CB1-E87401A13D93}" dt="2024-04-05T16:18:37.240" v="4" actId="20577"/>
          <ac:spMkLst>
            <pc:docMk/>
            <pc:sldMk cId="3638091774" sldId="3837"/>
            <ac:spMk id="3" creationId="{171C7DA5-7DB5-B9B9-BBF3-CF862E508400}"/>
          </ac:spMkLst>
        </pc:spChg>
        <pc:picChg chg="add mod">
          <ac:chgData name="Ricardo Enrique Osorio Carreno" userId="9c57a4b5-0e86-40fd-b8e7-a6d04b5a1fb0" providerId="ADAL" clId="{1A5BFE01-AEEC-4A8D-9CB1-E87401A13D93}" dt="2024-04-05T16:19:20.561" v="12" actId="1076"/>
          <ac:picMkLst>
            <pc:docMk/>
            <pc:sldMk cId="3638091774" sldId="3837"/>
            <ac:picMk id="2" creationId="{D58CF473-C2E9-84D7-293E-4DBBEB5273CC}"/>
          </ac:picMkLst>
        </pc:picChg>
        <pc:picChg chg="del mod">
          <ac:chgData name="Ricardo Enrique Osorio Carreno" userId="9c57a4b5-0e86-40fd-b8e7-a6d04b5a1fb0" providerId="ADAL" clId="{1A5BFE01-AEEC-4A8D-9CB1-E87401A13D93}" dt="2024-04-05T16:19:13.979" v="8" actId="478"/>
          <ac:picMkLst>
            <pc:docMk/>
            <pc:sldMk cId="3638091774" sldId="3837"/>
            <ac:picMk id="4" creationId="{78C6047F-D8D9-F795-7EC5-BFD32E3DE575}"/>
          </ac:picMkLst>
        </pc:picChg>
      </pc:sldChg>
      <pc:sldChg chg="addSp delSp modSp mod">
        <pc:chgData name="Ricardo Enrique Osorio Carreno" userId="9c57a4b5-0e86-40fd-b8e7-a6d04b5a1fb0" providerId="ADAL" clId="{1A5BFE01-AEEC-4A8D-9CB1-E87401A13D93}" dt="2024-04-05T16:25:08.439" v="108" actId="1076"/>
        <pc:sldMkLst>
          <pc:docMk/>
          <pc:sldMk cId="1433901549" sldId="3838"/>
        </pc:sldMkLst>
        <pc:spChg chg="mod">
          <ac:chgData name="Ricardo Enrique Osorio Carreno" userId="9c57a4b5-0e86-40fd-b8e7-a6d04b5a1fb0" providerId="ADAL" clId="{1A5BFE01-AEEC-4A8D-9CB1-E87401A13D93}" dt="2024-04-05T16:25:08.439" v="108" actId="1076"/>
          <ac:spMkLst>
            <pc:docMk/>
            <pc:sldMk cId="1433901549" sldId="3838"/>
            <ac:spMk id="2" creationId="{4998829E-8EB5-86B6-2B61-6734A6F73731}"/>
          </ac:spMkLst>
        </pc:spChg>
        <pc:spChg chg="mod">
          <ac:chgData name="Ricardo Enrique Osorio Carreno" userId="9c57a4b5-0e86-40fd-b8e7-a6d04b5a1fb0" providerId="ADAL" clId="{1A5BFE01-AEEC-4A8D-9CB1-E87401A13D93}" dt="2024-04-05T16:24:36.406" v="98" actId="20577"/>
          <ac:spMkLst>
            <pc:docMk/>
            <pc:sldMk cId="1433901549" sldId="3838"/>
            <ac:spMk id="6" creationId="{78178B3B-892C-56A4-2C21-16F5083E8E1B}"/>
          </ac:spMkLst>
        </pc:spChg>
        <pc:picChg chg="del mod">
          <ac:chgData name="Ricardo Enrique Osorio Carreno" userId="9c57a4b5-0e86-40fd-b8e7-a6d04b5a1fb0" providerId="ADAL" clId="{1A5BFE01-AEEC-4A8D-9CB1-E87401A13D93}" dt="2024-04-05T16:24:59.163" v="103" actId="478"/>
          <ac:picMkLst>
            <pc:docMk/>
            <pc:sldMk cId="1433901549" sldId="3838"/>
            <ac:picMk id="3" creationId="{130B1E92-9819-4539-5361-865481B29ACE}"/>
          </ac:picMkLst>
        </pc:picChg>
        <pc:picChg chg="add mod">
          <ac:chgData name="Ricardo Enrique Osorio Carreno" userId="9c57a4b5-0e86-40fd-b8e7-a6d04b5a1fb0" providerId="ADAL" clId="{1A5BFE01-AEEC-4A8D-9CB1-E87401A13D93}" dt="2024-04-05T16:25:06.298" v="107" actId="1076"/>
          <ac:picMkLst>
            <pc:docMk/>
            <pc:sldMk cId="1433901549" sldId="3838"/>
            <ac:picMk id="4" creationId="{9DE72F1D-E152-54BA-BBEA-297EBDDE99FE}"/>
          </ac:picMkLst>
        </pc:picChg>
      </pc:sldChg>
      <pc:sldChg chg="addSp delSp modSp mod">
        <pc:chgData name="Ricardo Enrique Osorio Carreno" userId="9c57a4b5-0e86-40fd-b8e7-a6d04b5a1fb0" providerId="ADAL" clId="{1A5BFE01-AEEC-4A8D-9CB1-E87401A13D93}" dt="2024-04-05T16:26:34.885" v="125" actId="1076"/>
        <pc:sldMkLst>
          <pc:docMk/>
          <pc:sldMk cId="3726121477" sldId="3839"/>
        </pc:sldMkLst>
        <pc:spChg chg="mod">
          <ac:chgData name="Ricardo Enrique Osorio Carreno" userId="9c57a4b5-0e86-40fd-b8e7-a6d04b5a1fb0" providerId="ADAL" clId="{1A5BFE01-AEEC-4A8D-9CB1-E87401A13D93}" dt="2024-04-05T16:26:00.624" v="121" actId="20577"/>
          <ac:spMkLst>
            <pc:docMk/>
            <pc:sldMk cId="3726121477" sldId="3839"/>
            <ac:spMk id="6" creationId="{78178B3B-892C-56A4-2C21-16F5083E8E1B}"/>
          </ac:spMkLst>
        </pc:spChg>
        <pc:picChg chg="add mod">
          <ac:chgData name="Ricardo Enrique Osorio Carreno" userId="9c57a4b5-0e86-40fd-b8e7-a6d04b5a1fb0" providerId="ADAL" clId="{1A5BFE01-AEEC-4A8D-9CB1-E87401A13D93}" dt="2024-04-05T16:26:34.885" v="125" actId="1076"/>
          <ac:picMkLst>
            <pc:docMk/>
            <pc:sldMk cId="3726121477" sldId="3839"/>
            <ac:picMk id="3" creationId="{977AC859-E031-0A6C-88D8-BACBC85D3872}"/>
          </ac:picMkLst>
        </pc:picChg>
        <pc:picChg chg="del">
          <ac:chgData name="Ricardo Enrique Osorio Carreno" userId="9c57a4b5-0e86-40fd-b8e7-a6d04b5a1fb0" providerId="ADAL" clId="{1A5BFE01-AEEC-4A8D-9CB1-E87401A13D93}" dt="2024-04-05T16:26:24.418" v="122" actId="478"/>
          <ac:picMkLst>
            <pc:docMk/>
            <pc:sldMk cId="3726121477" sldId="3839"/>
            <ac:picMk id="4" creationId="{0B14717D-5102-453C-4CF5-D7958DF93EE5}"/>
          </ac:picMkLst>
        </pc:picChg>
      </pc:sldChg>
      <pc:sldChg chg="addSp delSp modSp mod">
        <pc:chgData name="Ricardo Enrique Osorio Carreno" userId="9c57a4b5-0e86-40fd-b8e7-a6d04b5a1fb0" providerId="ADAL" clId="{1A5BFE01-AEEC-4A8D-9CB1-E87401A13D93}" dt="2024-04-05T16:27:50.997" v="142" actId="1076"/>
        <pc:sldMkLst>
          <pc:docMk/>
          <pc:sldMk cId="3350585159" sldId="3840"/>
        </pc:sldMkLst>
        <pc:spChg chg="mod">
          <ac:chgData name="Ricardo Enrique Osorio Carreno" userId="9c57a4b5-0e86-40fd-b8e7-a6d04b5a1fb0" providerId="ADAL" clId="{1A5BFE01-AEEC-4A8D-9CB1-E87401A13D93}" dt="2024-04-05T16:27:50.997" v="142" actId="1076"/>
          <ac:spMkLst>
            <pc:docMk/>
            <pc:sldMk cId="3350585159" sldId="3840"/>
            <ac:spMk id="2" creationId="{4998829E-8EB5-86B6-2B61-6734A6F73731}"/>
          </ac:spMkLst>
        </pc:spChg>
        <pc:spChg chg="mod">
          <ac:chgData name="Ricardo Enrique Osorio Carreno" userId="9c57a4b5-0e86-40fd-b8e7-a6d04b5a1fb0" providerId="ADAL" clId="{1A5BFE01-AEEC-4A8D-9CB1-E87401A13D93}" dt="2024-04-05T16:27:24.071" v="137" actId="20577"/>
          <ac:spMkLst>
            <pc:docMk/>
            <pc:sldMk cId="3350585159" sldId="3840"/>
            <ac:spMk id="6" creationId="{78178B3B-892C-56A4-2C21-16F5083E8E1B}"/>
          </ac:spMkLst>
        </pc:spChg>
        <pc:picChg chg="del">
          <ac:chgData name="Ricardo Enrique Osorio Carreno" userId="9c57a4b5-0e86-40fd-b8e7-a6d04b5a1fb0" providerId="ADAL" clId="{1A5BFE01-AEEC-4A8D-9CB1-E87401A13D93}" dt="2024-04-05T16:27:43.312" v="138" actId="478"/>
          <ac:picMkLst>
            <pc:docMk/>
            <pc:sldMk cId="3350585159" sldId="3840"/>
            <ac:picMk id="3" creationId="{1F54AC63-B77D-70E0-00F7-1B69292FA1D5}"/>
          </ac:picMkLst>
        </pc:picChg>
        <pc:picChg chg="add mod">
          <ac:chgData name="Ricardo Enrique Osorio Carreno" userId="9c57a4b5-0e86-40fd-b8e7-a6d04b5a1fb0" providerId="ADAL" clId="{1A5BFE01-AEEC-4A8D-9CB1-E87401A13D93}" dt="2024-04-05T16:27:49.172" v="141" actId="1076"/>
          <ac:picMkLst>
            <pc:docMk/>
            <pc:sldMk cId="3350585159" sldId="3840"/>
            <ac:picMk id="4" creationId="{775918B3-B042-FE5D-4A9C-078F31016408}"/>
          </ac:picMkLst>
        </pc:picChg>
      </pc:sldChg>
      <pc:sldChg chg="addSp delSp modSp mod">
        <pc:chgData name="Ricardo Enrique Osorio Carreno" userId="9c57a4b5-0e86-40fd-b8e7-a6d04b5a1fb0" providerId="ADAL" clId="{1A5BFE01-AEEC-4A8D-9CB1-E87401A13D93}" dt="2024-04-05T16:33:31.067" v="171" actId="1076"/>
        <pc:sldMkLst>
          <pc:docMk/>
          <pc:sldMk cId="976273927" sldId="3846"/>
        </pc:sldMkLst>
        <pc:spChg chg="mod">
          <ac:chgData name="Ricardo Enrique Osorio Carreno" userId="9c57a4b5-0e86-40fd-b8e7-a6d04b5a1fb0" providerId="ADAL" clId="{1A5BFE01-AEEC-4A8D-9CB1-E87401A13D93}" dt="2024-04-05T16:33:31.067" v="171" actId="1076"/>
          <ac:spMkLst>
            <pc:docMk/>
            <pc:sldMk cId="976273927" sldId="3846"/>
            <ac:spMk id="28" creationId="{3F313E68-25A2-F179-8636-A79654C879BF}"/>
          </ac:spMkLst>
        </pc:spChg>
        <pc:picChg chg="del">
          <ac:chgData name="Ricardo Enrique Osorio Carreno" userId="9c57a4b5-0e86-40fd-b8e7-a6d04b5a1fb0" providerId="ADAL" clId="{1A5BFE01-AEEC-4A8D-9CB1-E87401A13D93}" dt="2024-04-05T16:31:55.806" v="164" actId="478"/>
          <ac:picMkLst>
            <pc:docMk/>
            <pc:sldMk cId="976273927" sldId="3846"/>
            <ac:picMk id="2" creationId="{0F6C1C81-4FC5-373A-4DF2-FC3B3FE10F05}"/>
          </ac:picMkLst>
        </pc:picChg>
        <pc:picChg chg="add del">
          <ac:chgData name="Ricardo Enrique Osorio Carreno" userId="9c57a4b5-0e86-40fd-b8e7-a6d04b5a1fb0" providerId="ADAL" clId="{1A5BFE01-AEEC-4A8D-9CB1-E87401A13D93}" dt="2024-04-05T16:32:03.917" v="166" actId="478"/>
          <ac:picMkLst>
            <pc:docMk/>
            <pc:sldMk cId="976273927" sldId="3846"/>
            <ac:picMk id="3" creationId="{71267A17-C5DF-2130-55A4-B12A25EADDBD}"/>
          </ac:picMkLst>
        </pc:picChg>
        <pc:picChg chg="add mod">
          <ac:chgData name="Ricardo Enrique Osorio Carreno" userId="9c57a4b5-0e86-40fd-b8e7-a6d04b5a1fb0" providerId="ADAL" clId="{1A5BFE01-AEEC-4A8D-9CB1-E87401A13D93}" dt="2024-04-05T16:33:29.370" v="170" actId="1076"/>
          <ac:picMkLst>
            <pc:docMk/>
            <pc:sldMk cId="976273927" sldId="3846"/>
            <ac:picMk id="4" creationId="{CC2C687C-75C5-4D80-1448-D93C94BE7B18}"/>
          </ac:picMkLst>
        </pc:picChg>
      </pc:sldChg>
      <pc:sldChg chg="new ord">
        <pc:chgData name="Ricardo Enrique Osorio Carreno" userId="9c57a4b5-0e86-40fd-b8e7-a6d04b5a1fb0" providerId="ADAL" clId="{1A5BFE01-AEEC-4A8D-9CB1-E87401A13D93}" dt="2024-04-05T16:29:26.412" v="163"/>
        <pc:sldMkLst>
          <pc:docMk/>
          <pc:sldMk cId="3328114086" sldId="3847"/>
        </pc:sldMkLst>
      </pc:sldChg>
    </pc:docChg>
  </pc:docChgLst>
  <pc:docChgLst>
    <pc:chgData name="Ricardo Enrique Osorio Carreno" userId="9c57a4b5-0e86-40fd-b8e7-a6d04b5a1fb0" providerId="ADAL" clId="{EF68D2D9-181F-4DEF-8B46-6C90E1BA5BF4}"/>
    <pc:docChg chg="custSel addSld delSld modSld sldOrd">
      <pc:chgData name="Ricardo Enrique Osorio Carreno" userId="9c57a4b5-0e86-40fd-b8e7-a6d04b5a1fb0" providerId="ADAL" clId="{EF68D2D9-181F-4DEF-8B46-6C90E1BA5BF4}" dt="2024-03-22T16:15:26.334" v="280" actId="20577"/>
      <pc:docMkLst>
        <pc:docMk/>
      </pc:docMkLst>
      <pc:sldChg chg="modSp mod">
        <pc:chgData name="Ricardo Enrique Osorio Carreno" userId="9c57a4b5-0e86-40fd-b8e7-a6d04b5a1fb0" providerId="ADAL" clId="{EF68D2D9-181F-4DEF-8B46-6C90E1BA5BF4}" dt="2024-03-22T16:15:26.334" v="280" actId="20577"/>
        <pc:sldMkLst>
          <pc:docMk/>
          <pc:sldMk cId="2250394515" sldId="3692"/>
        </pc:sldMkLst>
        <pc:spChg chg="mod">
          <ac:chgData name="Ricardo Enrique Osorio Carreno" userId="9c57a4b5-0e86-40fd-b8e7-a6d04b5a1fb0" providerId="ADAL" clId="{EF68D2D9-181F-4DEF-8B46-6C90E1BA5BF4}" dt="2024-03-22T16:15:26.334" v="280" actId="20577"/>
          <ac:spMkLst>
            <pc:docMk/>
            <pc:sldMk cId="2250394515" sldId="3692"/>
            <ac:spMk id="2" creationId="{B125A2F9-CC03-A7D0-6258-2CE874179AED}"/>
          </ac:spMkLst>
        </pc:spChg>
      </pc:sldChg>
      <pc:sldChg chg="addSp delSp modSp mod">
        <pc:chgData name="Ricardo Enrique Osorio Carreno" userId="9c57a4b5-0e86-40fd-b8e7-a6d04b5a1fb0" providerId="ADAL" clId="{EF68D2D9-181F-4DEF-8B46-6C90E1BA5BF4}" dt="2024-03-22T15:08:06.942" v="253" actId="1076"/>
        <pc:sldMkLst>
          <pc:docMk/>
          <pc:sldMk cId="2403846529" sldId="3814"/>
        </pc:sldMkLst>
        <pc:spChg chg="mod">
          <ac:chgData name="Ricardo Enrique Osorio Carreno" userId="9c57a4b5-0e86-40fd-b8e7-a6d04b5a1fb0" providerId="ADAL" clId="{EF68D2D9-181F-4DEF-8B46-6C90E1BA5BF4}" dt="2024-03-22T15:07:05.456" v="239" actId="20577"/>
          <ac:spMkLst>
            <pc:docMk/>
            <pc:sldMk cId="2403846529" sldId="3814"/>
            <ac:spMk id="3" creationId="{B8CE7044-BC46-8756-DB36-3DD4416C2F99}"/>
          </ac:spMkLst>
        </pc:spChg>
        <pc:spChg chg="mod">
          <ac:chgData name="Ricardo Enrique Osorio Carreno" userId="9c57a4b5-0e86-40fd-b8e7-a6d04b5a1fb0" providerId="ADAL" clId="{EF68D2D9-181F-4DEF-8B46-6C90E1BA5BF4}" dt="2024-03-22T15:08:06.942" v="253" actId="1076"/>
          <ac:spMkLst>
            <pc:docMk/>
            <pc:sldMk cId="2403846529" sldId="3814"/>
            <ac:spMk id="7" creationId="{EE66C1C3-058F-439F-605E-18FED28B5BE8}"/>
          </ac:spMkLst>
        </pc:spChg>
        <pc:picChg chg="del mod">
          <ac:chgData name="Ricardo Enrique Osorio Carreno" userId="9c57a4b5-0e86-40fd-b8e7-a6d04b5a1fb0" providerId="ADAL" clId="{EF68D2D9-181F-4DEF-8B46-6C90E1BA5BF4}" dt="2024-03-22T15:07:50.291" v="245" actId="478"/>
          <ac:picMkLst>
            <pc:docMk/>
            <pc:sldMk cId="2403846529" sldId="3814"/>
            <ac:picMk id="2" creationId="{9E3F36C5-0C80-DCFB-BCCF-7A3690C251F4}"/>
          </ac:picMkLst>
        </pc:picChg>
        <pc:picChg chg="add mod">
          <ac:chgData name="Ricardo Enrique Osorio Carreno" userId="9c57a4b5-0e86-40fd-b8e7-a6d04b5a1fb0" providerId="ADAL" clId="{EF68D2D9-181F-4DEF-8B46-6C90E1BA5BF4}" dt="2024-03-22T15:08:03.411" v="252" actId="1036"/>
          <ac:picMkLst>
            <pc:docMk/>
            <pc:sldMk cId="2403846529" sldId="3814"/>
            <ac:picMk id="4" creationId="{6236F35F-3BEE-7C68-0E71-84095268295B}"/>
          </ac:picMkLst>
        </pc:picChg>
      </pc:sldChg>
      <pc:sldChg chg="addSp delSp modSp mod">
        <pc:chgData name="Ricardo Enrique Osorio Carreno" userId="9c57a4b5-0e86-40fd-b8e7-a6d04b5a1fb0" providerId="ADAL" clId="{EF68D2D9-181F-4DEF-8B46-6C90E1BA5BF4}" dt="2024-03-22T14:56:57.315" v="117" actId="1076"/>
        <pc:sldMkLst>
          <pc:docMk/>
          <pc:sldMk cId="2231193330" sldId="3827"/>
        </pc:sldMkLst>
        <pc:spChg chg="mod">
          <ac:chgData name="Ricardo Enrique Osorio Carreno" userId="9c57a4b5-0e86-40fd-b8e7-a6d04b5a1fb0" providerId="ADAL" clId="{EF68D2D9-181F-4DEF-8B46-6C90E1BA5BF4}" dt="2024-03-22T14:56:57.315" v="117" actId="1076"/>
          <ac:spMkLst>
            <pc:docMk/>
            <pc:sldMk cId="2231193330" sldId="3827"/>
            <ac:spMk id="7" creationId="{54806376-32EE-4924-8EFA-C5619A073775}"/>
          </ac:spMkLst>
        </pc:spChg>
        <pc:spChg chg="mod">
          <ac:chgData name="Ricardo Enrique Osorio Carreno" userId="9c57a4b5-0e86-40fd-b8e7-a6d04b5a1fb0" providerId="ADAL" clId="{EF68D2D9-181F-4DEF-8B46-6C90E1BA5BF4}" dt="2024-03-22T14:54:19.087" v="94" actId="20577"/>
          <ac:spMkLst>
            <pc:docMk/>
            <pc:sldMk cId="2231193330" sldId="3827"/>
            <ac:spMk id="20" creationId="{CDF1DCF3-BE65-CAE1-88F0-554D97BBC714}"/>
          </ac:spMkLst>
        </pc:spChg>
        <pc:picChg chg="add del mod">
          <ac:chgData name="Ricardo Enrique Osorio Carreno" userId="9c57a4b5-0e86-40fd-b8e7-a6d04b5a1fb0" providerId="ADAL" clId="{EF68D2D9-181F-4DEF-8B46-6C90E1BA5BF4}" dt="2024-03-22T14:55:57.081" v="101" actId="478"/>
          <ac:picMkLst>
            <pc:docMk/>
            <pc:sldMk cId="2231193330" sldId="3827"/>
            <ac:picMk id="2" creationId="{4AC4251D-BD25-3F5C-2B0C-15694E8D7EBA}"/>
          </ac:picMkLst>
        </pc:picChg>
        <pc:picChg chg="del mod">
          <ac:chgData name="Ricardo Enrique Osorio Carreno" userId="9c57a4b5-0e86-40fd-b8e7-a6d04b5a1fb0" providerId="ADAL" clId="{EF68D2D9-181F-4DEF-8B46-6C90E1BA5BF4}" dt="2024-03-22T14:56:33.602" v="109" actId="478"/>
          <ac:picMkLst>
            <pc:docMk/>
            <pc:sldMk cId="2231193330" sldId="3827"/>
            <ac:picMk id="3" creationId="{F87A0FE7-8D5C-BF62-6A14-E1BE261A1DC9}"/>
          </ac:picMkLst>
        </pc:picChg>
        <pc:picChg chg="add mod">
          <ac:chgData name="Ricardo Enrique Osorio Carreno" userId="9c57a4b5-0e86-40fd-b8e7-a6d04b5a1fb0" providerId="ADAL" clId="{EF68D2D9-181F-4DEF-8B46-6C90E1BA5BF4}" dt="2024-03-22T14:56:54.621" v="116" actId="1076"/>
          <ac:picMkLst>
            <pc:docMk/>
            <pc:sldMk cId="2231193330" sldId="3827"/>
            <ac:picMk id="4" creationId="{61E0701A-5F98-484B-23C9-C40CBD210307}"/>
          </ac:picMkLst>
        </pc:picChg>
      </pc:sldChg>
      <pc:sldChg chg="modSp mod">
        <pc:chgData name="Ricardo Enrique Osorio Carreno" userId="9c57a4b5-0e86-40fd-b8e7-a6d04b5a1fb0" providerId="ADAL" clId="{EF68D2D9-181F-4DEF-8B46-6C90E1BA5BF4}" dt="2024-03-22T14:53:39.074" v="88" actId="20577"/>
        <pc:sldMkLst>
          <pc:docMk/>
          <pc:sldMk cId="124243813" sldId="3828"/>
        </pc:sldMkLst>
        <pc:spChg chg="mod">
          <ac:chgData name="Ricardo Enrique Osorio Carreno" userId="9c57a4b5-0e86-40fd-b8e7-a6d04b5a1fb0" providerId="ADAL" clId="{EF68D2D9-181F-4DEF-8B46-6C90E1BA5BF4}" dt="2024-03-22T14:51:20.530" v="46" actId="20577"/>
          <ac:spMkLst>
            <pc:docMk/>
            <pc:sldMk cId="124243813" sldId="3828"/>
            <ac:spMk id="3" creationId="{ECCD4102-8110-D6EA-24DE-3B070E3EDF47}"/>
          </ac:spMkLst>
        </pc:spChg>
        <pc:spChg chg="mod">
          <ac:chgData name="Ricardo Enrique Osorio Carreno" userId="9c57a4b5-0e86-40fd-b8e7-a6d04b5a1fb0" providerId="ADAL" clId="{EF68D2D9-181F-4DEF-8B46-6C90E1BA5BF4}" dt="2024-03-22T14:51:55.078" v="56" actId="20577"/>
          <ac:spMkLst>
            <pc:docMk/>
            <pc:sldMk cId="124243813" sldId="3828"/>
            <ac:spMk id="11" creationId="{48B6D6ED-0D99-437D-903A-2E4F4AFDFA76}"/>
          </ac:spMkLst>
        </pc:spChg>
        <pc:spChg chg="mod">
          <ac:chgData name="Ricardo Enrique Osorio Carreno" userId="9c57a4b5-0e86-40fd-b8e7-a6d04b5a1fb0" providerId="ADAL" clId="{EF68D2D9-181F-4DEF-8B46-6C90E1BA5BF4}" dt="2024-03-22T14:52:31.197" v="66" actId="20577"/>
          <ac:spMkLst>
            <pc:docMk/>
            <pc:sldMk cId="124243813" sldId="3828"/>
            <ac:spMk id="16" creationId="{0A30A441-F21E-4863-89C5-92D18556D60E}"/>
          </ac:spMkLst>
        </pc:spChg>
        <pc:spChg chg="mod">
          <ac:chgData name="Ricardo Enrique Osorio Carreno" userId="9c57a4b5-0e86-40fd-b8e7-a6d04b5a1fb0" providerId="ADAL" clId="{EF68D2D9-181F-4DEF-8B46-6C90E1BA5BF4}" dt="2024-03-22T14:53:04.915" v="76" actId="20577"/>
          <ac:spMkLst>
            <pc:docMk/>
            <pc:sldMk cId="124243813" sldId="3828"/>
            <ac:spMk id="19" creationId="{2FCCC3B0-6555-4F16-9FFF-F9C9200264CC}"/>
          </ac:spMkLst>
        </pc:spChg>
        <pc:spChg chg="mod">
          <ac:chgData name="Ricardo Enrique Osorio Carreno" userId="9c57a4b5-0e86-40fd-b8e7-a6d04b5a1fb0" providerId="ADAL" clId="{EF68D2D9-181F-4DEF-8B46-6C90E1BA5BF4}" dt="2024-03-22T14:53:34.301" v="86" actId="20577"/>
          <ac:spMkLst>
            <pc:docMk/>
            <pc:sldMk cId="124243813" sldId="3828"/>
            <ac:spMk id="22" creationId="{C08E0F78-B6D5-4FB3-AAB9-EFC77BD21540}"/>
          </ac:spMkLst>
        </pc:spChg>
        <pc:spChg chg="mod">
          <ac:chgData name="Ricardo Enrique Osorio Carreno" userId="9c57a4b5-0e86-40fd-b8e7-a6d04b5a1fb0" providerId="ADAL" clId="{EF68D2D9-181F-4DEF-8B46-6C90E1BA5BF4}" dt="2024-03-22T14:53:39.074" v="88" actId="20577"/>
          <ac:spMkLst>
            <pc:docMk/>
            <pc:sldMk cId="124243813" sldId="3828"/>
            <ac:spMk id="23" creationId="{B39F5E79-F249-4D5E-8BA1-7927177C68F9}"/>
          </ac:spMkLst>
        </pc:spChg>
      </pc:sldChg>
      <pc:sldChg chg="addSp delSp modSp mod">
        <pc:chgData name="Ricardo Enrique Osorio Carreno" userId="9c57a4b5-0e86-40fd-b8e7-a6d04b5a1fb0" providerId="ADAL" clId="{EF68D2D9-181F-4DEF-8B46-6C90E1BA5BF4}" dt="2024-03-22T14:58:30.352" v="130" actId="1076"/>
        <pc:sldMkLst>
          <pc:docMk/>
          <pc:sldMk cId="3401383622" sldId="3830"/>
        </pc:sldMkLst>
        <pc:spChg chg="mod">
          <ac:chgData name="Ricardo Enrique Osorio Carreno" userId="9c57a4b5-0e86-40fd-b8e7-a6d04b5a1fb0" providerId="ADAL" clId="{EF68D2D9-181F-4DEF-8B46-6C90E1BA5BF4}" dt="2024-03-22T14:57:17.888" v="123" actId="20577"/>
          <ac:spMkLst>
            <pc:docMk/>
            <pc:sldMk cId="3401383622" sldId="3830"/>
            <ac:spMk id="6" creationId="{78178B3B-892C-56A4-2C21-16F5083E8E1B}"/>
          </ac:spMkLst>
        </pc:spChg>
        <pc:picChg chg="add mod">
          <ac:chgData name="Ricardo Enrique Osorio Carreno" userId="9c57a4b5-0e86-40fd-b8e7-a6d04b5a1fb0" providerId="ADAL" clId="{EF68D2D9-181F-4DEF-8B46-6C90E1BA5BF4}" dt="2024-03-22T14:58:30.352" v="130" actId="1076"/>
          <ac:picMkLst>
            <pc:docMk/>
            <pc:sldMk cId="3401383622" sldId="3830"/>
            <ac:picMk id="3" creationId="{D25045B0-E79D-E2FA-A3BD-839067329EE5}"/>
          </ac:picMkLst>
        </pc:picChg>
        <pc:picChg chg="del mod">
          <ac:chgData name="Ricardo Enrique Osorio Carreno" userId="9c57a4b5-0e86-40fd-b8e7-a6d04b5a1fb0" providerId="ADAL" clId="{EF68D2D9-181F-4DEF-8B46-6C90E1BA5BF4}" dt="2024-03-22T14:58:20.310" v="127" actId="478"/>
          <ac:picMkLst>
            <pc:docMk/>
            <pc:sldMk cId="3401383622" sldId="3830"/>
            <ac:picMk id="4" creationId="{702A58D2-637A-6DC7-B653-0775A702D576}"/>
          </ac:picMkLst>
        </pc:picChg>
      </pc:sldChg>
      <pc:sldChg chg="addSp delSp modSp mod">
        <pc:chgData name="Ricardo Enrique Osorio Carreno" userId="9c57a4b5-0e86-40fd-b8e7-a6d04b5a1fb0" providerId="ADAL" clId="{EF68D2D9-181F-4DEF-8B46-6C90E1BA5BF4}" dt="2024-03-22T15:02:12.278" v="165" actId="1076"/>
        <pc:sldMkLst>
          <pc:docMk/>
          <pc:sldMk cId="2480744517" sldId="3831"/>
        </pc:sldMkLst>
        <pc:spChg chg="mod">
          <ac:chgData name="Ricardo Enrique Osorio Carreno" userId="9c57a4b5-0e86-40fd-b8e7-a6d04b5a1fb0" providerId="ADAL" clId="{EF68D2D9-181F-4DEF-8B46-6C90E1BA5BF4}" dt="2024-03-22T15:02:12.278" v="165" actId="1076"/>
          <ac:spMkLst>
            <pc:docMk/>
            <pc:sldMk cId="2480744517" sldId="3831"/>
            <ac:spMk id="2" creationId="{4998829E-8EB5-86B6-2B61-6734A6F73731}"/>
          </ac:spMkLst>
        </pc:spChg>
        <pc:spChg chg="mod">
          <ac:chgData name="Ricardo Enrique Osorio Carreno" userId="9c57a4b5-0e86-40fd-b8e7-a6d04b5a1fb0" providerId="ADAL" clId="{EF68D2D9-181F-4DEF-8B46-6C90E1BA5BF4}" dt="2024-03-22T15:00:02.693" v="153" actId="20577"/>
          <ac:spMkLst>
            <pc:docMk/>
            <pc:sldMk cId="2480744517" sldId="3831"/>
            <ac:spMk id="6" creationId="{78178B3B-892C-56A4-2C21-16F5083E8E1B}"/>
          </ac:spMkLst>
        </pc:spChg>
        <pc:picChg chg="add mod">
          <ac:chgData name="Ricardo Enrique Osorio Carreno" userId="9c57a4b5-0e86-40fd-b8e7-a6d04b5a1fb0" providerId="ADAL" clId="{EF68D2D9-181F-4DEF-8B46-6C90E1BA5BF4}" dt="2024-03-22T15:02:09.789" v="164" actId="1076"/>
          <ac:picMkLst>
            <pc:docMk/>
            <pc:sldMk cId="2480744517" sldId="3831"/>
            <ac:picMk id="3" creationId="{41A1D882-9EDE-46C0-B8A9-64DD6066D471}"/>
          </ac:picMkLst>
        </pc:picChg>
        <pc:picChg chg="del mod">
          <ac:chgData name="Ricardo Enrique Osorio Carreno" userId="9c57a4b5-0e86-40fd-b8e7-a6d04b5a1fb0" providerId="ADAL" clId="{EF68D2D9-181F-4DEF-8B46-6C90E1BA5BF4}" dt="2024-03-22T15:02:04.249" v="162" actId="478"/>
          <ac:picMkLst>
            <pc:docMk/>
            <pc:sldMk cId="2480744517" sldId="3831"/>
            <ac:picMk id="4" creationId="{EB287B6F-E5C3-BA4F-2D40-2CCD247BF97C}"/>
          </ac:picMkLst>
        </pc:picChg>
      </pc:sldChg>
      <pc:sldChg chg="addSp delSp modSp mod">
        <pc:chgData name="Ricardo Enrique Osorio Carreno" userId="9c57a4b5-0e86-40fd-b8e7-a6d04b5a1fb0" providerId="ADAL" clId="{EF68D2D9-181F-4DEF-8B46-6C90E1BA5BF4}" dt="2024-03-22T15:04:50.400" v="194" actId="1076"/>
        <pc:sldMkLst>
          <pc:docMk/>
          <pc:sldMk cId="802830690" sldId="3832"/>
        </pc:sldMkLst>
        <pc:spChg chg="mod">
          <ac:chgData name="Ricardo Enrique Osorio Carreno" userId="9c57a4b5-0e86-40fd-b8e7-a6d04b5a1fb0" providerId="ADAL" clId="{EF68D2D9-181F-4DEF-8B46-6C90E1BA5BF4}" dt="2024-03-22T15:04:50.400" v="194" actId="1076"/>
          <ac:spMkLst>
            <pc:docMk/>
            <pc:sldMk cId="802830690" sldId="3832"/>
            <ac:spMk id="2" creationId="{4998829E-8EB5-86B6-2B61-6734A6F73731}"/>
          </ac:spMkLst>
        </pc:spChg>
        <pc:spChg chg="mod">
          <ac:chgData name="Ricardo Enrique Osorio Carreno" userId="9c57a4b5-0e86-40fd-b8e7-a6d04b5a1fb0" providerId="ADAL" clId="{EF68D2D9-181F-4DEF-8B46-6C90E1BA5BF4}" dt="2024-03-22T15:03:58.351" v="186" actId="20577"/>
          <ac:spMkLst>
            <pc:docMk/>
            <pc:sldMk cId="802830690" sldId="3832"/>
            <ac:spMk id="6" creationId="{78178B3B-892C-56A4-2C21-16F5083E8E1B}"/>
          </ac:spMkLst>
        </pc:spChg>
        <pc:picChg chg="add mod">
          <ac:chgData name="Ricardo Enrique Osorio Carreno" userId="9c57a4b5-0e86-40fd-b8e7-a6d04b5a1fb0" providerId="ADAL" clId="{EF68D2D9-181F-4DEF-8B46-6C90E1BA5BF4}" dt="2024-03-22T15:04:48.662" v="193" actId="1076"/>
          <ac:picMkLst>
            <pc:docMk/>
            <pc:sldMk cId="802830690" sldId="3832"/>
            <ac:picMk id="3" creationId="{499D473B-35F9-EABB-8B8E-9271B413ADB8}"/>
          </ac:picMkLst>
        </pc:picChg>
        <pc:picChg chg="del mod">
          <ac:chgData name="Ricardo Enrique Osorio Carreno" userId="9c57a4b5-0e86-40fd-b8e7-a6d04b5a1fb0" providerId="ADAL" clId="{EF68D2D9-181F-4DEF-8B46-6C90E1BA5BF4}" dt="2024-03-22T15:04:42.053" v="190" actId="478"/>
          <ac:picMkLst>
            <pc:docMk/>
            <pc:sldMk cId="802830690" sldId="3832"/>
            <ac:picMk id="4" creationId="{2EA2153D-DB56-A0CB-7A41-441BD5B456F7}"/>
          </ac:picMkLst>
        </pc:picChg>
      </pc:sldChg>
      <pc:sldChg chg="addSp delSp modSp mod">
        <pc:chgData name="Ricardo Enrique Osorio Carreno" userId="9c57a4b5-0e86-40fd-b8e7-a6d04b5a1fb0" providerId="ADAL" clId="{EF68D2D9-181F-4DEF-8B46-6C90E1BA5BF4}" dt="2024-03-22T15:06:59.134" v="233" actId="1076"/>
        <pc:sldMkLst>
          <pc:docMk/>
          <pc:sldMk cId="1935125444" sldId="3833"/>
        </pc:sldMkLst>
        <pc:spChg chg="mod">
          <ac:chgData name="Ricardo Enrique Osorio Carreno" userId="9c57a4b5-0e86-40fd-b8e7-a6d04b5a1fb0" providerId="ADAL" clId="{EF68D2D9-181F-4DEF-8B46-6C90E1BA5BF4}" dt="2024-03-22T15:06:59.134" v="233" actId="1076"/>
          <ac:spMkLst>
            <pc:docMk/>
            <pc:sldMk cId="1935125444" sldId="3833"/>
            <ac:spMk id="2" creationId="{4998829E-8EB5-86B6-2B61-6734A6F73731}"/>
          </ac:spMkLst>
        </pc:spChg>
        <pc:spChg chg="mod">
          <ac:chgData name="Ricardo Enrique Osorio Carreno" userId="9c57a4b5-0e86-40fd-b8e7-a6d04b5a1fb0" providerId="ADAL" clId="{EF68D2D9-181F-4DEF-8B46-6C90E1BA5BF4}" dt="2024-03-22T15:06:12.048" v="224" actId="20577"/>
          <ac:spMkLst>
            <pc:docMk/>
            <pc:sldMk cId="1935125444" sldId="3833"/>
            <ac:spMk id="6" creationId="{78178B3B-892C-56A4-2C21-16F5083E8E1B}"/>
          </ac:spMkLst>
        </pc:spChg>
        <pc:picChg chg="del mod">
          <ac:chgData name="Ricardo Enrique Osorio Carreno" userId="9c57a4b5-0e86-40fd-b8e7-a6d04b5a1fb0" providerId="ADAL" clId="{EF68D2D9-181F-4DEF-8B46-6C90E1BA5BF4}" dt="2024-03-22T15:06:50.911" v="229" actId="478"/>
          <ac:picMkLst>
            <pc:docMk/>
            <pc:sldMk cId="1935125444" sldId="3833"/>
            <ac:picMk id="3" creationId="{7C548996-C4E2-5312-F207-802B51193534}"/>
          </ac:picMkLst>
        </pc:picChg>
        <pc:picChg chg="add mod">
          <ac:chgData name="Ricardo Enrique Osorio Carreno" userId="9c57a4b5-0e86-40fd-b8e7-a6d04b5a1fb0" providerId="ADAL" clId="{EF68D2D9-181F-4DEF-8B46-6C90E1BA5BF4}" dt="2024-03-22T15:06:57.267" v="232" actId="1076"/>
          <ac:picMkLst>
            <pc:docMk/>
            <pc:sldMk cId="1935125444" sldId="3833"/>
            <ac:picMk id="4" creationId="{BC5B4563-6A2D-C29B-D1B2-A8C357720902}"/>
          </ac:picMkLst>
        </pc:picChg>
      </pc:sldChg>
      <pc:sldChg chg="addSp delSp modSp mod">
        <pc:chgData name="Ricardo Enrique Osorio Carreno" userId="9c57a4b5-0e86-40fd-b8e7-a6d04b5a1fb0" providerId="ADAL" clId="{EF68D2D9-181F-4DEF-8B46-6C90E1BA5BF4}" dt="2024-03-22T14:51:07.995" v="40" actId="1076"/>
        <pc:sldMkLst>
          <pc:docMk/>
          <pc:sldMk cId="2343028054" sldId="3835"/>
        </pc:sldMkLst>
        <pc:spChg chg="mod">
          <ac:chgData name="Ricardo Enrique Osorio Carreno" userId="9c57a4b5-0e86-40fd-b8e7-a6d04b5a1fb0" providerId="ADAL" clId="{EF68D2D9-181F-4DEF-8B46-6C90E1BA5BF4}" dt="2024-03-22T14:49:41.441" v="32" actId="20577"/>
          <ac:spMkLst>
            <pc:docMk/>
            <pc:sldMk cId="2343028054" sldId="3835"/>
            <ac:spMk id="4" creationId="{5B2AD11A-9463-4093-A6A6-FF77B062A4AD}"/>
          </ac:spMkLst>
        </pc:spChg>
        <pc:spChg chg="mod">
          <ac:chgData name="Ricardo Enrique Osorio Carreno" userId="9c57a4b5-0e86-40fd-b8e7-a6d04b5a1fb0" providerId="ADAL" clId="{EF68D2D9-181F-4DEF-8B46-6C90E1BA5BF4}" dt="2024-03-22T14:51:06.259" v="39" actId="1076"/>
          <ac:spMkLst>
            <pc:docMk/>
            <pc:sldMk cId="2343028054" sldId="3835"/>
            <ac:spMk id="13" creationId="{CF36E474-9918-4AAC-B7FC-AE94136F7D91}"/>
          </ac:spMkLst>
        </pc:spChg>
        <pc:picChg chg="add mod">
          <ac:chgData name="Ricardo Enrique Osorio Carreno" userId="9c57a4b5-0e86-40fd-b8e7-a6d04b5a1fb0" providerId="ADAL" clId="{EF68D2D9-181F-4DEF-8B46-6C90E1BA5BF4}" dt="2024-03-22T14:51:07.995" v="40" actId="1076"/>
          <ac:picMkLst>
            <pc:docMk/>
            <pc:sldMk cId="2343028054" sldId="3835"/>
            <ac:picMk id="2" creationId="{50AC64C4-AC23-5AF4-A832-09CC5B3607B1}"/>
          </ac:picMkLst>
        </pc:picChg>
        <pc:picChg chg="del mod">
          <ac:chgData name="Ricardo Enrique Osorio Carreno" userId="9c57a4b5-0e86-40fd-b8e7-a6d04b5a1fb0" providerId="ADAL" clId="{EF68D2D9-181F-4DEF-8B46-6C90E1BA5BF4}" dt="2024-03-22T14:50:57.994" v="36" actId="478"/>
          <ac:picMkLst>
            <pc:docMk/>
            <pc:sldMk cId="2343028054" sldId="3835"/>
            <ac:picMk id="3" creationId="{9D30BC77-04FF-F70C-C4AA-CAC174A02570}"/>
          </ac:picMkLst>
        </pc:picChg>
      </pc:sldChg>
      <pc:sldChg chg="addSp delSp modSp mod">
        <pc:chgData name="Ricardo Enrique Osorio Carreno" userId="9c57a4b5-0e86-40fd-b8e7-a6d04b5a1fb0" providerId="ADAL" clId="{EF68D2D9-181F-4DEF-8B46-6C90E1BA5BF4}" dt="2024-03-22T14:49:30.606" v="26" actId="1035"/>
        <pc:sldMkLst>
          <pc:docMk/>
          <pc:sldMk cId="3638091774" sldId="3837"/>
        </pc:sldMkLst>
        <pc:spChg chg="mod">
          <ac:chgData name="Ricardo Enrique Osorio Carreno" userId="9c57a4b5-0e86-40fd-b8e7-a6d04b5a1fb0" providerId="ADAL" clId="{EF68D2D9-181F-4DEF-8B46-6C90E1BA5BF4}" dt="2024-03-22T14:48:27.105" v="8" actId="20577"/>
          <ac:spMkLst>
            <pc:docMk/>
            <pc:sldMk cId="3638091774" sldId="3837"/>
            <ac:spMk id="3" creationId="{171C7DA5-7DB5-B9B9-BBF3-CF862E508400}"/>
          </ac:spMkLst>
        </pc:spChg>
        <pc:picChg chg="add mod">
          <ac:chgData name="Ricardo Enrique Osorio Carreno" userId="9c57a4b5-0e86-40fd-b8e7-a6d04b5a1fb0" providerId="ADAL" clId="{EF68D2D9-181F-4DEF-8B46-6C90E1BA5BF4}" dt="2024-03-22T14:49:30.606" v="26" actId="1035"/>
          <ac:picMkLst>
            <pc:docMk/>
            <pc:sldMk cId="3638091774" sldId="3837"/>
            <ac:picMk id="2" creationId="{66DA4EC6-D186-CB3A-CF5E-A168D901A46B}"/>
          </ac:picMkLst>
        </pc:picChg>
        <pc:picChg chg="del mod">
          <ac:chgData name="Ricardo Enrique Osorio Carreno" userId="9c57a4b5-0e86-40fd-b8e7-a6d04b5a1fb0" providerId="ADAL" clId="{EF68D2D9-181F-4DEF-8B46-6C90E1BA5BF4}" dt="2024-03-22T14:49:21.475" v="12" actId="478"/>
          <ac:picMkLst>
            <pc:docMk/>
            <pc:sldMk cId="3638091774" sldId="3837"/>
            <ac:picMk id="4" creationId="{465852E8-A46C-DB17-A54D-95619D69075E}"/>
          </ac:picMkLst>
        </pc:picChg>
      </pc:sldChg>
      <pc:sldChg chg="addSp delSp modSp mod">
        <pc:chgData name="Ricardo Enrique Osorio Carreno" userId="9c57a4b5-0e86-40fd-b8e7-a6d04b5a1fb0" providerId="ADAL" clId="{EF68D2D9-181F-4DEF-8B46-6C90E1BA5BF4}" dt="2024-03-22T15:00:44.169" v="158" actId="1076"/>
        <pc:sldMkLst>
          <pc:docMk/>
          <pc:sldMk cId="1433901549" sldId="3838"/>
        </pc:sldMkLst>
        <pc:spChg chg="mod">
          <ac:chgData name="Ricardo Enrique Osorio Carreno" userId="9c57a4b5-0e86-40fd-b8e7-a6d04b5a1fb0" providerId="ADAL" clId="{EF68D2D9-181F-4DEF-8B46-6C90E1BA5BF4}" dt="2024-03-22T14:59:51.257" v="147" actId="1076"/>
          <ac:spMkLst>
            <pc:docMk/>
            <pc:sldMk cId="1433901549" sldId="3838"/>
            <ac:spMk id="2" creationId="{4998829E-8EB5-86B6-2B61-6734A6F73731}"/>
          </ac:spMkLst>
        </pc:spChg>
        <pc:spChg chg="mod">
          <ac:chgData name="Ricardo Enrique Osorio Carreno" userId="9c57a4b5-0e86-40fd-b8e7-a6d04b5a1fb0" providerId="ADAL" clId="{EF68D2D9-181F-4DEF-8B46-6C90E1BA5BF4}" dt="2024-03-22T14:58:47.609" v="136" actId="20577"/>
          <ac:spMkLst>
            <pc:docMk/>
            <pc:sldMk cId="1433901549" sldId="3838"/>
            <ac:spMk id="6" creationId="{78178B3B-892C-56A4-2C21-16F5083E8E1B}"/>
          </ac:spMkLst>
        </pc:spChg>
        <pc:picChg chg="del mod">
          <ac:chgData name="Ricardo Enrique Osorio Carreno" userId="9c57a4b5-0e86-40fd-b8e7-a6d04b5a1fb0" providerId="ADAL" clId="{EF68D2D9-181F-4DEF-8B46-6C90E1BA5BF4}" dt="2024-03-22T14:59:40.648" v="142" actId="478"/>
          <ac:picMkLst>
            <pc:docMk/>
            <pc:sldMk cId="1433901549" sldId="3838"/>
            <ac:picMk id="3" creationId="{76AA1954-7498-05C4-3277-6AA2800BB486}"/>
          </ac:picMkLst>
        </pc:picChg>
        <pc:picChg chg="add del mod">
          <ac:chgData name="Ricardo Enrique Osorio Carreno" userId="9c57a4b5-0e86-40fd-b8e7-a6d04b5a1fb0" providerId="ADAL" clId="{EF68D2D9-181F-4DEF-8B46-6C90E1BA5BF4}" dt="2024-03-22T15:00:12.453" v="154" actId="478"/>
          <ac:picMkLst>
            <pc:docMk/>
            <pc:sldMk cId="1433901549" sldId="3838"/>
            <ac:picMk id="4" creationId="{91D12905-6817-B11F-382C-BDE2CB4B291D}"/>
          </ac:picMkLst>
        </pc:picChg>
        <pc:picChg chg="add mod">
          <ac:chgData name="Ricardo Enrique Osorio Carreno" userId="9c57a4b5-0e86-40fd-b8e7-a6d04b5a1fb0" providerId="ADAL" clId="{EF68D2D9-181F-4DEF-8B46-6C90E1BA5BF4}" dt="2024-03-22T15:00:44.169" v="158" actId="1076"/>
          <ac:picMkLst>
            <pc:docMk/>
            <pc:sldMk cId="1433901549" sldId="3838"/>
            <ac:picMk id="5" creationId="{5181A3F2-7126-3053-997D-D3A7C6CAA4A8}"/>
          </ac:picMkLst>
        </pc:picChg>
      </pc:sldChg>
      <pc:sldChg chg="addSp delSp modSp mod">
        <pc:chgData name="Ricardo Enrique Osorio Carreno" userId="9c57a4b5-0e86-40fd-b8e7-a6d04b5a1fb0" providerId="ADAL" clId="{EF68D2D9-181F-4DEF-8B46-6C90E1BA5BF4}" dt="2024-03-22T15:03:49.284" v="180" actId="1076"/>
        <pc:sldMkLst>
          <pc:docMk/>
          <pc:sldMk cId="3726121477" sldId="3839"/>
        </pc:sldMkLst>
        <pc:spChg chg="mod">
          <ac:chgData name="Ricardo Enrique Osorio Carreno" userId="9c57a4b5-0e86-40fd-b8e7-a6d04b5a1fb0" providerId="ADAL" clId="{EF68D2D9-181F-4DEF-8B46-6C90E1BA5BF4}" dt="2024-03-22T15:02:23.831" v="171" actId="20577"/>
          <ac:spMkLst>
            <pc:docMk/>
            <pc:sldMk cId="3726121477" sldId="3839"/>
            <ac:spMk id="6" creationId="{78178B3B-892C-56A4-2C21-16F5083E8E1B}"/>
          </ac:spMkLst>
        </pc:spChg>
        <pc:picChg chg="add mod">
          <ac:chgData name="Ricardo Enrique Osorio Carreno" userId="9c57a4b5-0e86-40fd-b8e7-a6d04b5a1fb0" providerId="ADAL" clId="{EF68D2D9-181F-4DEF-8B46-6C90E1BA5BF4}" dt="2024-03-22T15:03:49.284" v="180" actId="1076"/>
          <ac:picMkLst>
            <pc:docMk/>
            <pc:sldMk cId="3726121477" sldId="3839"/>
            <ac:picMk id="3" creationId="{EB8CFBC6-CDEC-3329-EEA9-1FA9871AB252}"/>
          </ac:picMkLst>
        </pc:picChg>
        <pc:picChg chg="del mod">
          <ac:chgData name="Ricardo Enrique Osorio Carreno" userId="9c57a4b5-0e86-40fd-b8e7-a6d04b5a1fb0" providerId="ADAL" clId="{EF68D2D9-181F-4DEF-8B46-6C90E1BA5BF4}" dt="2024-03-22T15:03:19.696" v="177" actId="478"/>
          <ac:picMkLst>
            <pc:docMk/>
            <pc:sldMk cId="3726121477" sldId="3839"/>
            <ac:picMk id="4" creationId="{2BB005BC-F5CB-2D5A-39B6-596C901A71D9}"/>
          </ac:picMkLst>
        </pc:picChg>
      </pc:sldChg>
      <pc:sldChg chg="addSp delSp modSp mod">
        <pc:chgData name="Ricardo Enrique Osorio Carreno" userId="9c57a4b5-0e86-40fd-b8e7-a6d04b5a1fb0" providerId="ADAL" clId="{EF68D2D9-181F-4DEF-8B46-6C90E1BA5BF4}" dt="2024-03-22T15:06:01.932" v="218" actId="20577"/>
        <pc:sldMkLst>
          <pc:docMk/>
          <pc:sldMk cId="3350585159" sldId="3840"/>
        </pc:sldMkLst>
        <pc:spChg chg="mod">
          <ac:chgData name="Ricardo Enrique Osorio Carreno" userId="9c57a4b5-0e86-40fd-b8e7-a6d04b5a1fb0" providerId="ADAL" clId="{EF68D2D9-181F-4DEF-8B46-6C90E1BA5BF4}" dt="2024-03-22T15:05:58.968" v="214" actId="1076"/>
          <ac:spMkLst>
            <pc:docMk/>
            <pc:sldMk cId="3350585159" sldId="3840"/>
            <ac:spMk id="2" creationId="{4998829E-8EB5-86B6-2B61-6734A6F73731}"/>
          </ac:spMkLst>
        </pc:spChg>
        <pc:spChg chg="mod">
          <ac:chgData name="Ricardo Enrique Osorio Carreno" userId="9c57a4b5-0e86-40fd-b8e7-a6d04b5a1fb0" providerId="ADAL" clId="{EF68D2D9-181F-4DEF-8B46-6C90E1BA5BF4}" dt="2024-03-22T15:06:01.932" v="218" actId="20577"/>
          <ac:spMkLst>
            <pc:docMk/>
            <pc:sldMk cId="3350585159" sldId="3840"/>
            <ac:spMk id="6" creationId="{78178B3B-892C-56A4-2C21-16F5083E8E1B}"/>
          </ac:spMkLst>
        </pc:spChg>
        <pc:spChg chg="mod">
          <ac:chgData name="Ricardo Enrique Osorio Carreno" userId="9c57a4b5-0e86-40fd-b8e7-a6d04b5a1fb0" providerId="ADAL" clId="{EF68D2D9-181F-4DEF-8B46-6C90E1BA5BF4}" dt="2024-03-22T15:05:36.883" v="198" actId="1076"/>
          <ac:spMkLst>
            <pc:docMk/>
            <pc:sldMk cId="3350585159" sldId="3840"/>
            <ac:spMk id="12" creationId="{9A9A4C9D-375F-4582-89AA-330E0A872976}"/>
          </ac:spMkLst>
        </pc:spChg>
        <pc:picChg chg="del mod">
          <ac:chgData name="Ricardo Enrique Osorio Carreno" userId="9c57a4b5-0e86-40fd-b8e7-a6d04b5a1fb0" providerId="ADAL" clId="{EF68D2D9-181F-4DEF-8B46-6C90E1BA5BF4}" dt="2024-03-22T15:05:43.450" v="202" actId="478"/>
          <ac:picMkLst>
            <pc:docMk/>
            <pc:sldMk cId="3350585159" sldId="3840"/>
            <ac:picMk id="3" creationId="{543F294F-FF58-1390-9193-DCED32874AB2}"/>
          </ac:picMkLst>
        </pc:picChg>
        <pc:picChg chg="add mod">
          <ac:chgData name="Ricardo Enrique Osorio Carreno" userId="9c57a4b5-0e86-40fd-b8e7-a6d04b5a1fb0" providerId="ADAL" clId="{EF68D2D9-181F-4DEF-8B46-6C90E1BA5BF4}" dt="2024-03-22T15:05:55.421" v="213" actId="1036"/>
          <ac:picMkLst>
            <pc:docMk/>
            <pc:sldMk cId="3350585159" sldId="3840"/>
            <ac:picMk id="4" creationId="{8FBB4559-505E-990A-5939-77D40EF02900}"/>
          </ac:picMkLst>
        </pc:picChg>
      </pc:sldChg>
      <pc:sldChg chg="addSp delSp modSp mod">
        <pc:chgData name="Ricardo Enrique Osorio Carreno" userId="9c57a4b5-0e86-40fd-b8e7-a6d04b5a1fb0" providerId="ADAL" clId="{EF68D2D9-181F-4DEF-8B46-6C90E1BA5BF4}" dt="2024-03-22T15:09:13.688" v="267" actId="1076"/>
        <pc:sldMkLst>
          <pc:docMk/>
          <pc:sldMk cId="2107321443" sldId="3844"/>
        </pc:sldMkLst>
        <pc:picChg chg="del">
          <ac:chgData name="Ricardo Enrique Osorio Carreno" userId="9c57a4b5-0e86-40fd-b8e7-a6d04b5a1fb0" providerId="ADAL" clId="{EF68D2D9-181F-4DEF-8B46-6C90E1BA5BF4}" dt="2024-03-22T15:08:43.533" v="258" actId="478"/>
          <ac:picMkLst>
            <pc:docMk/>
            <pc:sldMk cId="2107321443" sldId="3844"/>
            <ac:picMk id="2" creationId="{FA8EF75F-8514-5ED3-7C13-0AE387DF60A6}"/>
          </ac:picMkLst>
        </pc:picChg>
        <pc:picChg chg="del">
          <ac:chgData name="Ricardo Enrique Osorio Carreno" userId="9c57a4b5-0e86-40fd-b8e7-a6d04b5a1fb0" providerId="ADAL" clId="{EF68D2D9-181F-4DEF-8B46-6C90E1BA5BF4}" dt="2024-03-22T15:08:55.883" v="263" actId="478"/>
          <ac:picMkLst>
            <pc:docMk/>
            <pc:sldMk cId="2107321443" sldId="3844"/>
            <ac:picMk id="3" creationId="{35BB675C-F893-A38E-31E0-D2F83F7FB600}"/>
          </ac:picMkLst>
        </pc:picChg>
        <pc:picChg chg="add mod">
          <ac:chgData name="Ricardo Enrique Osorio Carreno" userId="9c57a4b5-0e86-40fd-b8e7-a6d04b5a1fb0" providerId="ADAL" clId="{EF68D2D9-181F-4DEF-8B46-6C90E1BA5BF4}" dt="2024-03-22T15:08:52.959" v="262" actId="1076"/>
          <ac:picMkLst>
            <pc:docMk/>
            <pc:sldMk cId="2107321443" sldId="3844"/>
            <ac:picMk id="4" creationId="{BD3B8119-935D-FB42-D0C6-2F117488146E}"/>
          </ac:picMkLst>
        </pc:picChg>
        <pc:picChg chg="add mod">
          <ac:chgData name="Ricardo Enrique Osorio Carreno" userId="9c57a4b5-0e86-40fd-b8e7-a6d04b5a1fb0" providerId="ADAL" clId="{EF68D2D9-181F-4DEF-8B46-6C90E1BA5BF4}" dt="2024-03-22T15:09:13.688" v="267" actId="1076"/>
          <ac:picMkLst>
            <pc:docMk/>
            <pc:sldMk cId="2107321443" sldId="3844"/>
            <ac:picMk id="5" creationId="{D359E159-35EC-B8EC-CE8A-F53F6E7A373F}"/>
          </ac:picMkLst>
        </pc:picChg>
      </pc:sldChg>
      <pc:sldChg chg="addSp delSp modSp mod">
        <pc:chgData name="Ricardo Enrique Osorio Carreno" userId="9c57a4b5-0e86-40fd-b8e7-a6d04b5a1fb0" providerId="ADAL" clId="{EF68D2D9-181F-4DEF-8B46-6C90E1BA5BF4}" dt="2024-03-22T15:10:17.467" v="277" actId="1076"/>
        <pc:sldMkLst>
          <pc:docMk/>
          <pc:sldMk cId="976273927" sldId="3846"/>
        </pc:sldMkLst>
        <pc:spChg chg="mod">
          <ac:chgData name="Ricardo Enrique Osorio Carreno" userId="9c57a4b5-0e86-40fd-b8e7-a6d04b5a1fb0" providerId="ADAL" clId="{EF68D2D9-181F-4DEF-8B46-6C90E1BA5BF4}" dt="2024-03-22T15:10:17.467" v="277" actId="1076"/>
          <ac:spMkLst>
            <pc:docMk/>
            <pc:sldMk cId="976273927" sldId="3846"/>
            <ac:spMk id="28" creationId="{3F313E68-25A2-F179-8636-A79654C879BF}"/>
          </ac:spMkLst>
        </pc:spChg>
        <pc:picChg chg="add mod">
          <ac:chgData name="Ricardo Enrique Osorio Carreno" userId="9c57a4b5-0e86-40fd-b8e7-a6d04b5a1fb0" providerId="ADAL" clId="{EF68D2D9-181F-4DEF-8B46-6C90E1BA5BF4}" dt="2024-03-22T15:10:14.598" v="276" actId="1076"/>
          <ac:picMkLst>
            <pc:docMk/>
            <pc:sldMk cId="976273927" sldId="3846"/>
            <ac:picMk id="2" creationId="{0F6C1C81-4FC5-373A-4DF2-FC3B3FE10F05}"/>
          </ac:picMkLst>
        </pc:picChg>
        <pc:picChg chg="del mod">
          <ac:chgData name="Ricardo Enrique Osorio Carreno" userId="9c57a4b5-0e86-40fd-b8e7-a6d04b5a1fb0" providerId="ADAL" clId="{EF68D2D9-181F-4DEF-8B46-6C90E1BA5BF4}" dt="2024-03-22T15:09:29.993" v="271" actId="478"/>
          <ac:picMkLst>
            <pc:docMk/>
            <pc:sldMk cId="976273927" sldId="3846"/>
            <ac:picMk id="7" creationId="{4B995161-FAC0-A658-7DA7-0BCC33443FEF}"/>
          </ac:picMkLst>
        </pc:picChg>
      </pc:sldChg>
      <pc:sldChg chg="new del ord">
        <pc:chgData name="Ricardo Enrique Osorio Carreno" userId="9c57a4b5-0e86-40fd-b8e7-a6d04b5a1fb0" providerId="ADAL" clId="{EF68D2D9-181F-4DEF-8B46-6C90E1BA5BF4}" dt="2024-03-22T15:10:36.307" v="278" actId="47"/>
        <pc:sldMkLst>
          <pc:docMk/>
          <pc:sldMk cId="4009018191" sldId="3847"/>
        </pc:sldMkLst>
      </pc:sldChg>
    </pc:docChg>
  </pc:docChgLst>
  <pc:docChgLst>
    <pc:chgData name="Ricardo Enrique Osorio Carreno" userId="9c57a4b5-0e86-40fd-b8e7-a6d04b5a1fb0" providerId="ADAL" clId="{CF1B77CD-1DC5-4715-B045-2716E54A3B96}"/>
    <pc:docChg chg="custSel addSld delSld modSld sldOrd">
      <pc:chgData name="Ricardo Enrique Osorio Carreno" userId="9c57a4b5-0e86-40fd-b8e7-a6d04b5a1fb0" providerId="ADAL" clId="{CF1B77CD-1DC5-4715-B045-2716E54A3B96}" dt="2024-02-09T19:50:34.627" v="156" actId="47"/>
      <pc:docMkLst>
        <pc:docMk/>
      </pc:docMkLst>
      <pc:sldChg chg="modSp mod">
        <pc:chgData name="Ricardo Enrique Osorio Carreno" userId="9c57a4b5-0e86-40fd-b8e7-a6d04b5a1fb0" providerId="ADAL" clId="{CF1B77CD-1DC5-4715-B045-2716E54A3B96}" dt="2024-02-09T19:18:45.501" v="1" actId="20577"/>
        <pc:sldMkLst>
          <pc:docMk/>
          <pc:sldMk cId="2250394515" sldId="3692"/>
        </pc:sldMkLst>
        <pc:spChg chg="mod">
          <ac:chgData name="Ricardo Enrique Osorio Carreno" userId="9c57a4b5-0e86-40fd-b8e7-a6d04b5a1fb0" providerId="ADAL" clId="{CF1B77CD-1DC5-4715-B045-2716E54A3B96}" dt="2024-02-09T19:18:45.501" v="1" actId="20577"/>
          <ac:spMkLst>
            <pc:docMk/>
            <pc:sldMk cId="2250394515" sldId="3692"/>
            <ac:spMk id="2" creationId="{B125A2F9-CC03-A7D0-6258-2CE874179AED}"/>
          </ac:spMkLst>
        </pc:spChg>
      </pc:sldChg>
      <pc:sldChg chg="addSp delSp modSp mod">
        <pc:chgData name="Ricardo Enrique Osorio Carreno" userId="9c57a4b5-0e86-40fd-b8e7-a6d04b5a1fb0" providerId="ADAL" clId="{CF1B77CD-1DC5-4715-B045-2716E54A3B96}" dt="2024-02-09T19:29:04.614" v="153" actId="1076"/>
        <pc:sldMkLst>
          <pc:docMk/>
          <pc:sldMk cId="2403846529" sldId="3814"/>
        </pc:sldMkLst>
        <pc:spChg chg="mod">
          <ac:chgData name="Ricardo Enrique Osorio Carreno" userId="9c57a4b5-0e86-40fd-b8e7-a6d04b5a1fb0" providerId="ADAL" clId="{CF1B77CD-1DC5-4715-B045-2716E54A3B96}" dt="2024-02-09T19:27:37.997" v="148" actId="20577"/>
          <ac:spMkLst>
            <pc:docMk/>
            <pc:sldMk cId="2403846529" sldId="3814"/>
            <ac:spMk id="3" creationId="{B8CE7044-BC46-8756-DB36-3DD4416C2F99}"/>
          </ac:spMkLst>
        </pc:spChg>
        <pc:spChg chg="mod">
          <ac:chgData name="Ricardo Enrique Osorio Carreno" userId="9c57a4b5-0e86-40fd-b8e7-a6d04b5a1fb0" providerId="ADAL" clId="{CF1B77CD-1DC5-4715-B045-2716E54A3B96}" dt="2024-02-09T19:29:04.614" v="153" actId="1076"/>
          <ac:spMkLst>
            <pc:docMk/>
            <pc:sldMk cId="2403846529" sldId="3814"/>
            <ac:spMk id="7" creationId="{EE66C1C3-058F-439F-605E-18FED28B5BE8}"/>
          </ac:spMkLst>
        </pc:spChg>
        <pc:picChg chg="del">
          <ac:chgData name="Ricardo Enrique Osorio Carreno" userId="9c57a4b5-0e86-40fd-b8e7-a6d04b5a1fb0" providerId="ADAL" clId="{CF1B77CD-1DC5-4715-B045-2716E54A3B96}" dt="2024-02-09T19:28:28.208" v="149" actId="478"/>
          <ac:picMkLst>
            <pc:docMk/>
            <pc:sldMk cId="2403846529" sldId="3814"/>
            <ac:picMk id="2" creationId="{212C85DC-5C31-4EEF-BB60-37F76934FC13}"/>
          </ac:picMkLst>
        </pc:picChg>
        <pc:picChg chg="add mod">
          <ac:chgData name="Ricardo Enrique Osorio Carreno" userId="9c57a4b5-0e86-40fd-b8e7-a6d04b5a1fb0" providerId="ADAL" clId="{CF1B77CD-1DC5-4715-B045-2716E54A3B96}" dt="2024-02-09T19:29:01.829" v="152" actId="1076"/>
          <ac:picMkLst>
            <pc:docMk/>
            <pc:sldMk cId="2403846529" sldId="3814"/>
            <ac:picMk id="4" creationId="{1A30E1F8-BBFE-66B0-4B19-EDE7EC899695}"/>
          </ac:picMkLst>
        </pc:picChg>
      </pc:sldChg>
      <pc:sldChg chg="addSp delSp modSp mod">
        <pc:chgData name="Ricardo Enrique Osorio Carreno" userId="9c57a4b5-0e86-40fd-b8e7-a6d04b5a1fb0" providerId="ADAL" clId="{CF1B77CD-1DC5-4715-B045-2716E54A3B96}" dt="2024-02-09T19:22:41.389" v="84" actId="20577"/>
        <pc:sldMkLst>
          <pc:docMk/>
          <pc:sldMk cId="2231193330" sldId="3827"/>
        </pc:sldMkLst>
        <pc:spChg chg="mod">
          <ac:chgData name="Ricardo Enrique Osorio Carreno" userId="9c57a4b5-0e86-40fd-b8e7-a6d04b5a1fb0" providerId="ADAL" clId="{CF1B77CD-1DC5-4715-B045-2716E54A3B96}" dt="2024-02-09T19:22:38.635" v="82" actId="1076"/>
          <ac:spMkLst>
            <pc:docMk/>
            <pc:sldMk cId="2231193330" sldId="3827"/>
            <ac:spMk id="7" creationId="{54806376-32EE-4924-8EFA-C5619A073775}"/>
          </ac:spMkLst>
        </pc:spChg>
        <pc:spChg chg="mod">
          <ac:chgData name="Ricardo Enrique Osorio Carreno" userId="9c57a4b5-0e86-40fd-b8e7-a6d04b5a1fb0" providerId="ADAL" clId="{CF1B77CD-1DC5-4715-B045-2716E54A3B96}" dt="2024-02-09T19:22:41.389" v="84" actId="20577"/>
          <ac:spMkLst>
            <pc:docMk/>
            <pc:sldMk cId="2231193330" sldId="3827"/>
            <ac:spMk id="20" creationId="{CDF1DCF3-BE65-CAE1-88F0-554D97BBC714}"/>
          </ac:spMkLst>
        </pc:spChg>
        <pc:picChg chg="add mod">
          <ac:chgData name="Ricardo Enrique Osorio Carreno" userId="9c57a4b5-0e86-40fd-b8e7-a6d04b5a1fb0" providerId="ADAL" clId="{CF1B77CD-1DC5-4715-B045-2716E54A3B96}" dt="2024-02-09T19:22:35.624" v="80" actId="1076"/>
          <ac:picMkLst>
            <pc:docMk/>
            <pc:sldMk cId="2231193330" sldId="3827"/>
            <ac:picMk id="2" creationId="{D1A4EED6-285D-B531-09E5-C6CB4DD48516}"/>
          </ac:picMkLst>
        </pc:picChg>
        <pc:picChg chg="del">
          <ac:chgData name="Ricardo Enrique Osorio Carreno" userId="9c57a4b5-0e86-40fd-b8e7-a6d04b5a1fb0" providerId="ADAL" clId="{CF1B77CD-1DC5-4715-B045-2716E54A3B96}" dt="2024-02-09T19:22:25.767" v="74" actId="478"/>
          <ac:picMkLst>
            <pc:docMk/>
            <pc:sldMk cId="2231193330" sldId="3827"/>
            <ac:picMk id="4" creationId="{942368A8-654E-5E11-162F-9507681F138B}"/>
          </ac:picMkLst>
        </pc:picChg>
      </pc:sldChg>
      <pc:sldChg chg="modSp mod">
        <pc:chgData name="Ricardo Enrique Osorio Carreno" userId="9c57a4b5-0e86-40fd-b8e7-a6d04b5a1fb0" providerId="ADAL" clId="{CF1B77CD-1DC5-4715-B045-2716E54A3B96}" dt="2024-02-09T19:21:51.242" v="71" actId="20577"/>
        <pc:sldMkLst>
          <pc:docMk/>
          <pc:sldMk cId="124243813" sldId="3828"/>
        </pc:sldMkLst>
        <pc:spChg chg="mod">
          <ac:chgData name="Ricardo Enrique Osorio Carreno" userId="9c57a4b5-0e86-40fd-b8e7-a6d04b5a1fb0" providerId="ADAL" clId="{CF1B77CD-1DC5-4715-B045-2716E54A3B96}" dt="2024-02-09T19:21:51.242" v="71" actId="20577"/>
          <ac:spMkLst>
            <pc:docMk/>
            <pc:sldMk cId="124243813" sldId="3828"/>
            <ac:spMk id="3" creationId="{ECCD4102-8110-D6EA-24DE-3B070E3EDF47}"/>
          </ac:spMkLst>
        </pc:spChg>
        <pc:spChg chg="mod">
          <ac:chgData name="Ricardo Enrique Osorio Carreno" userId="9c57a4b5-0e86-40fd-b8e7-a6d04b5a1fb0" providerId="ADAL" clId="{CF1B77CD-1DC5-4715-B045-2716E54A3B96}" dt="2024-02-09T19:20:54.922" v="29" actId="20577"/>
          <ac:spMkLst>
            <pc:docMk/>
            <pc:sldMk cId="124243813" sldId="3828"/>
            <ac:spMk id="11" creationId="{48B6D6ED-0D99-437D-903A-2E4F4AFDFA76}"/>
          </ac:spMkLst>
        </pc:spChg>
        <pc:spChg chg="mod">
          <ac:chgData name="Ricardo Enrique Osorio Carreno" userId="9c57a4b5-0e86-40fd-b8e7-a6d04b5a1fb0" providerId="ADAL" clId="{CF1B77CD-1DC5-4715-B045-2716E54A3B96}" dt="2024-02-09T19:21:11.680" v="43" actId="20577"/>
          <ac:spMkLst>
            <pc:docMk/>
            <pc:sldMk cId="124243813" sldId="3828"/>
            <ac:spMk id="16" creationId="{0A30A441-F21E-4863-89C5-92D18556D60E}"/>
          </ac:spMkLst>
        </pc:spChg>
        <pc:spChg chg="mod">
          <ac:chgData name="Ricardo Enrique Osorio Carreno" userId="9c57a4b5-0e86-40fd-b8e7-a6d04b5a1fb0" providerId="ADAL" clId="{CF1B77CD-1DC5-4715-B045-2716E54A3B96}" dt="2024-02-09T19:21:29.473" v="57" actId="20577"/>
          <ac:spMkLst>
            <pc:docMk/>
            <pc:sldMk cId="124243813" sldId="3828"/>
            <ac:spMk id="19" creationId="{2FCCC3B0-6555-4F16-9FFF-F9C9200264CC}"/>
          </ac:spMkLst>
        </pc:spChg>
        <pc:spChg chg="mod">
          <ac:chgData name="Ricardo Enrique Osorio Carreno" userId="9c57a4b5-0e86-40fd-b8e7-a6d04b5a1fb0" providerId="ADAL" clId="{CF1B77CD-1DC5-4715-B045-2716E54A3B96}" dt="2024-02-09T19:21:45.866" v="69" actId="20577"/>
          <ac:spMkLst>
            <pc:docMk/>
            <pc:sldMk cId="124243813" sldId="3828"/>
            <ac:spMk id="22" creationId="{C08E0F78-B6D5-4FB3-AAB9-EFC77BD21540}"/>
          </ac:spMkLst>
        </pc:spChg>
      </pc:sldChg>
      <pc:sldChg chg="addSp delSp modSp mod">
        <pc:chgData name="Ricardo Enrique Osorio Carreno" userId="9c57a4b5-0e86-40fd-b8e7-a6d04b5a1fb0" providerId="ADAL" clId="{CF1B77CD-1DC5-4715-B045-2716E54A3B96}" dt="2024-02-09T19:23:24.496" v="93" actId="1076"/>
        <pc:sldMkLst>
          <pc:docMk/>
          <pc:sldMk cId="3401383622" sldId="3830"/>
        </pc:sldMkLst>
        <pc:spChg chg="mod">
          <ac:chgData name="Ricardo Enrique Osorio Carreno" userId="9c57a4b5-0e86-40fd-b8e7-a6d04b5a1fb0" providerId="ADAL" clId="{CF1B77CD-1DC5-4715-B045-2716E54A3B96}" dt="2024-02-09T19:23:24.496" v="93" actId="1076"/>
          <ac:spMkLst>
            <pc:docMk/>
            <pc:sldMk cId="3401383622" sldId="3830"/>
            <ac:spMk id="2" creationId="{4998829E-8EB5-86B6-2B61-6734A6F73731}"/>
          </ac:spMkLst>
        </pc:spChg>
        <pc:spChg chg="mod">
          <ac:chgData name="Ricardo Enrique Osorio Carreno" userId="9c57a4b5-0e86-40fd-b8e7-a6d04b5a1fb0" providerId="ADAL" clId="{CF1B77CD-1DC5-4715-B045-2716E54A3B96}" dt="2024-02-09T19:22:52.947" v="88" actId="20577"/>
          <ac:spMkLst>
            <pc:docMk/>
            <pc:sldMk cId="3401383622" sldId="3830"/>
            <ac:spMk id="6" creationId="{78178B3B-892C-56A4-2C21-16F5083E8E1B}"/>
          </ac:spMkLst>
        </pc:spChg>
        <pc:picChg chg="add mod">
          <ac:chgData name="Ricardo Enrique Osorio Carreno" userId="9c57a4b5-0e86-40fd-b8e7-a6d04b5a1fb0" providerId="ADAL" clId="{CF1B77CD-1DC5-4715-B045-2716E54A3B96}" dt="2024-02-09T19:23:21.587" v="92" actId="1076"/>
          <ac:picMkLst>
            <pc:docMk/>
            <pc:sldMk cId="3401383622" sldId="3830"/>
            <ac:picMk id="3" creationId="{1115646E-7193-D89A-604D-69FF3E0FFC4B}"/>
          </ac:picMkLst>
        </pc:picChg>
        <pc:picChg chg="del">
          <ac:chgData name="Ricardo Enrique Osorio Carreno" userId="9c57a4b5-0e86-40fd-b8e7-a6d04b5a1fb0" providerId="ADAL" clId="{CF1B77CD-1DC5-4715-B045-2716E54A3B96}" dt="2024-02-09T19:22:56.680" v="89" actId="478"/>
          <ac:picMkLst>
            <pc:docMk/>
            <pc:sldMk cId="3401383622" sldId="3830"/>
            <ac:picMk id="4" creationId="{D4FEA862-9730-5C82-B205-F2E8C2F049DC}"/>
          </ac:picMkLst>
        </pc:picChg>
      </pc:sldChg>
      <pc:sldChg chg="addSp delSp modSp mod">
        <pc:chgData name="Ricardo Enrique Osorio Carreno" userId="9c57a4b5-0e86-40fd-b8e7-a6d04b5a1fb0" providerId="ADAL" clId="{CF1B77CD-1DC5-4715-B045-2716E54A3B96}" dt="2024-02-09T19:24:50.904" v="110" actId="1076"/>
        <pc:sldMkLst>
          <pc:docMk/>
          <pc:sldMk cId="2480744517" sldId="3831"/>
        </pc:sldMkLst>
        <pc:spChg chg="mod">
          <ac:chgData name="Ricardo Enrique Osorio Carreno" userId="9c57a4b5-0e86-40fd-b8e7-a6d04b5a1fb0" providerId="ADAL" clId="{CF1B77CD-1DC5-4715-B045-2716E54A3B96}" dt="2024-02-09T19:24:20.757" v="106" actId="20577"/>
          <ac:spMkLst>
            <pc:docMk/>
            <pc:sldMk cId="2480744517" sldId="3831"/>
            <ac:spMk id="6" creationId="{78178B3B-892C-56A4-2C21-16F5083E8E1B}"/>
          </ac:spMkLst>
        </pc:spChg>
        <pc:picChg chg="add mod">
          <ac:chgData name="Ricardo Enrique Osorio Carreno" userId="9c57a4b5-0e86-40fd-b8e7-a6d04b5a1fb0" providerId="ADAL" clId="{CF1B77CD-1DC5-4715-B045-2716E54A3B96}" dt="2024-02-09T19:24:50.904" v="110" actId="1076"/>
          <ac:picMkLst>
            <pc:docMk/>
            <pc:sldMk cId="2480744517" sldId="3831"/>
            <ac:picMk id="3" creationId="{5A6AB370-5301-2C5B-D577-01163F7ACA95}"/>
          </ac:picMkLst>
        </pc:picChg>
        <pc:picChg chg="del">
          <ac:chgData name="Ricardo Enrique Osorio Carreno" userId="9c57a4b5-0e86-40fd-b8e7-a6d04b5a1fb0" providerId="ADAL" clId="{CF1B77CD-1DC5-4715-B045-2716E54A3B96}" dt="2024-02-09T19:24:42.580" v="107" actId="478"/>
          <ac:picMkLst>
            <pc:docMk/>
            <pc:sldMk cId="2480744517" sldId="3831"/>
            <ac:picMk id="4" creationId="{E8FD1A53-2E21-B3F1-966E-77BE0A5CCE82}"/>
          </ac:picMkLst>
        </pc:picChg>
      </pc:sldChg>
      <pc:sldChg chg="addSp delSp modSp mod">
        <pc:chgData name="Ricardo Enrique Osorio Carreno" userId="9c57a4b5-0e86-40fd-b8e7-a6d04b5a1fb0" providerId="ADAL" clId="{CF1B77CD-1DC5-4715-B045-2716E54A3B96}" dt="2024-02-09T19:26:26.119" v="127" actId="20577"/>
        <pc:sldMkLst>
          <pc:docMk/>
          <pc:sldMk cId="802830690" sldId="3832"/>
        </pc:sldMkLst>
        <pc:spChg chg="mod">
          <ac:chgData name="Ricardo Enrique Osorio Carreno" userId="9c57a4b5-0e86-40fd-b8e7-a6d04b5a1fb0" providerId="ADAL" clId="{CF1B77CD-1DC5-4715-B045-2716E54A3B96}" dt="2024-02-09T19:26:26.119" v="127" actId="20577"/>
          <ac:spMkLst>
            <pc:docMk/>
            <pc:sldMk cId="802830690" sldId="3832"/>
            <ac:spMk id="6" creationId="{78178B3B-892C-56A4-2C21-16F5083E8E1B}"/>
          </ac:spMkLst>
        </pc:spChg>
        <pc:picChg chg="add mod">
          <ac:chgData name="Ricardo Enrique Osorio Carreno" userId="9c57a4b5-0e86-40fd-b8e7-a6d04b5a1fb0" providerId="ADAL" clId="{CF1B77CD-1DC5-4715-B045-2716E54A3B96}" dt="2024-02-09T19:26:23.499" v="125" actId="1076"/>
          <ac:picMkLst>
            <pc:docMk/>
            <pc:sldMk cId="802830690" sldId="3832"/>
            <ac:picMk id="3" creationId="{427E93C0-FB5C-F980-B92C-31A9FCB79224}"/>
          </ac:picMkLst>
        </pc:picChg>
        <pc:picChg chg="del">
          <ac:chgData name="Ricardo Enrique Osorio Carreno" userId="9c57a4b5-0e86-40fd-b8e7-a6d04b5a1fb0" providerId="ADAL" clId="{CF1B77CD-1DC5-4715-B045-2716E54A3B96}" dt="2024-02-09T19:26:17.505" v="122" actId="478"/>
          <ac:picMkLst>
            <pc:docMk/>
            <pc:sldMk cId="802830690" sldId="3832"/>
            <ac:picMk id="4" creationId="{1B57E9A2-46FA-015C-3705-1E3EBC93D549}"/>
          </ac:picMkLst>
        </pc:picChg>
      </pc:sldChg>
      <pc:sldChg chg="addSp delSp modSp mod">
        <pc:chgData name="Ricardo Enrique Osorio Carreno" userId="9c57a4b5-0e86-40fd-b8e7-a6d04b5a1fb0" providerId="ADAL" clId="{CF1B77CD-1DC5-4715-B045-2716E54A3B96}" dt="2024-02-09T19:27:30.755" v="144" actId="20577"/>
        <pc:sldMkLst>
          <pc:docMk/>
          <pc:sldMk cId="1935125444" sldId="3833"/>
        </pc:sldMkLst>
        <pc:spChg chg="mod">
          <ac:chgData name="Ricardo Enrique Osorio Carreno" userId="9c57a4b5-0e86-40fd-b8e7-a6d04b5a1fb0" providerId="ADAL" clId="{CF1B77CD-1DC5-4715-B045-2716E54A3B96}" dt="2024-02-09T19:27:30.755" v="144" actId="20577"/>
          <ac:spMkLst>
            <pc:docMk/>
            <pc:sldMk cId="1935125444" sldId="3833"/>
            <ac:spMk id="6" creationId="{78178B3B-892C-56A4-2C21-16F5083E8E1B}"/>
          </ac:spMkLst>
        </pc:spChg>
        <pc:picChg chg="del">
          <ac:chgData name="Ricardo Enrique Osorio Carreno" userId="9c57a4b5-0e86-40fd-b8e7-a6d04b5a1fb0" providerId="ADAL" clId="{CF1B77CD-1DC5-4715-B045-2716E54A3B96}" dt="2024-02-09T19:27:22.300" v="139" actId="478"/>
          <ac:picMkLst>
            <pc:docMk/>
            <pc:sldMk cId="1935125444" sldId="3833"/>
            <ac:picMk id="3" creationId="{169B3CEF-E0AE-966C-C5D4-7AFA0B818A65}"/>
          </ac:picMkLst>
        </pc:picChg>
        <pc:picChg chg="add mod">
          <ac:chgData name="Ricardo Enrique Osorio Carreno" userId="9c57a4b5-0e86-40fd-b8e7-a6d04b5a1fb0" providerId="ADAL" clId="{CF1B77CD-1DC5-4715-B045-2716E54A3B96}" dt="2024-02-09T19:27:28.206" v="142" actId="1076"/>
          <ac:picMkLst>
            <pc:docMk/>
            <pc:sldMk cId="1935125444" sldId="3833"/>
            <ac:picMk id="4" creationId="{FB22C42A-1B0D-FC70-9AFB-641DB547E8B0}"/>
          </ac:picMkLst>
        </pc:picChg>
      </pc:sldChg>
      <pc:sldChg chg="addSp delSp modSp mod">
        <pc:chgData name="Ricardo Enrique Osorio Carreno" userId="9c57a4b5-0e86-40fd-b8e7-a6d04b5a1fb0" providerId="ADAL" clId="{CF1B77CD-1DC5-4715-B045-2716E54A3B96}" dt="2024-02-09T19:20:25.019" v="15" actId="20577"/>
        <pc:sldMkLst>
          <pc:docMk/>
          <pc:sldMk cId="2343028054" sldId="3835"/>
        </pc:sldMkLst>
        <pc:spChg chg="mod">
          <ac:chgData name="Ricardo Enrique Osorio Carreno" userId="9c57a4b5-0e86-40fd-b8e7-a6d04b5a1fb0" providerId="ADAL" clId="{CF1B77CD-1DC5-4715-B045-2716E54A3B96}" dt="2024-02-09T19:20:25.019" v="15" actId="20577"/>
          <ac:spMkLst>
            <pc:docMk/>
            <pc:sldMk cId="2343028054" sldId="3835"/>
            <ac:spMk id="4" creationId="{5B2AD11A-9463-4093-A6A6-FF77B062A4AD}"/>
          </ac:spMkLst>
        </pc:spChg>
        <pc:picChg chg="add mod">
          <ac:chgData name="Ricardo Enrique Osorio Carreno" userId="9c57a4b5-0e86-40fd-b8e7-a6d04b5a1fb0" providerId="ADAL" clId="{CF1B77CD-1DC5-4715-B045-2716E54A3B96}" dt="2024-02-09T19:20:19.970" v="13" actId="1076"/>
          <ac:picMkLst>
            <pc:docMk/>
            <pc:sldMk cId="2343028054" sldId="3835"/>
            <ac:picMk id="2" creationId="{C2513CAD-263B-9E34-D412-5BF1A39E1160}"/>
          </ac:picMkLst>
        </pc:picChg>
        <pc:picChg chg="del">
          <ac:chgData name="Ricardo Enrique Osorio Carreno" userId="9c57a4b5-0e86-40fd-b8e7-a6d04b5a1fb0" providerId="ADAL" clId="{CF1B77CD-1DC5-4715-B045-2716E54A3B96}" dt="2024-02-09T19:20:12.743" v="10" actId="478"/>
          <ac:picMkLst>
            <pc:docMk/>
            <pc:sldMk cId="2343028054" sldId="3835"/>
            <ac:picMk id="3" creationId="{72852CCD-CCF9-B321-67A1-FEED4EA50853}"/>
          </ac:picMkLst>
        </pc:picChg>
      </pc:sldChg>
      <pc:sldChg chg="addSp delSp modSp mod">
        <pc:chgData name="Ricardo Enrique Osorio Carreno" userId="9c57a4b5-0e86-40fd-b8e7-a6d04b5a1fb0" providerId="ADAL" clId="{CF1B77CD-1DC5-4715-B045-2716E54A3B96}" dt="2024-02-09T19:19:42.270" v="7" actId="1076"/>
        <pc:sldMkLst>
          <pc:docMk/>
          <pc:sldMk cId="3638091774" sldId="3837"/>
        </pc:sldMkLst>
        <pc:spChg chg="mod">
          <ac:chgData name="Ricardo Enrique Osorio Carreno" userId="9c57a4b5-0e86-40fd-b8e7-a6d04b5a1fb0" providerId="ADAL" clId="{CF1B77CD-1DC5-4715-B045-2716E54A3B96}" dt="2024-02-09T19:18:56.242" v="4" actId="20577"/>
          <ac:spMkLst>
            <pc:docMk/>
            <pc:sldMk cId="3638091774" sldId="3837"/>
            <ac:spMk id="3" creationId="{171C7DA5-7DB5-B9B9-BBF3-CF862E508400}"/>
          </ac:spMkLst>
        </pc:spChg>
        <pc:picChg chg="del">
          <ac:chgData name="Ricardo Enrique Osorio Carreno" userId="9c57a4b5-0e86-40fd-b8e7-a6d04b5a1fb0" providerId="ADAL" clId="{CF1B77CD-1DC5-4715-B045-2716E54A3B96}" dt="2024-02-09T19:19:38.370" v="5" actId="478"/>
          <ac:picMkLst>
            <pc:docMk/>
            <pc:sldMk cId="3638091774" sldId="3837"/>
            <ac:picMk id="2" creationId="{FCB0DB54-F985-072A-3371-9BBBE6E51D2B}"/>
          </ac:picMkLst>
        </pc:picChg>
        <pc:picChg chg="add mod">
          <ac:chgData name="Ricardo Enrique Osorio Carreno" userId="9c57a4b5-0e86-40fd-b8e7-a6d04b5a1fb0" providerId="ADAL" clId="{CF1B77CD-1DC5-4715-B045-2716E54A3B96}" dt="2024-02-09T19:19:42.270" v="7" actId="1076"/>
          <ac:picMkLst>
            <pc:docMk/>
            <pc:sldMk cId="3638091774" sldId="3837"/>
            <ac:picMk id="4" creationId="{772E41E5-32B9-5C20-A601-38563B61B0C0}"/>
          </ac:picMkLst>
        </pc:picChg>
      </pc:sldChg>
      <pc:sldChg chg="addSp delSp modSp mod">
        <pc:chgData name="Ricardo Enrique Osorio Carreno" userId="9c57a4b5-0e86-40fd-b8e7-a6d04b5a1fb0" providerId="ADAL" clId="{CF1B77CD-1DC5-4715-B045-2716E54A3B96}" dt="2024-02-09T19:24:04.753" v="102" actId="20577"/>
        <pc:sldMkLst>
          <pc:docMk/>
          <pc:sldMk cId="1433901549" sldId="3838"/>
        </pc:sldMkLst>
        <pc:spChg chg="mod">
          <ac:chgData name="Ricardo Enrique Osorio Carreno" userId="9c57a4b5-0e86-40fd-b8e7-a6d04b5a1fb0" providerId="ADAL" clId="{CF1B77CD-1DC5-4715-B045-2716E54A3B96}" dt="2024-02-09T19:24:02.541" v="100" actId="1076"/>
          <ac:spMkLst>
            <pc:docMk/>
            <pc:sldMk cId="1433901549" sldId="3838"/>
            <ac:spMk id="2" creationId="{4998829E-8EB5-86B6-2B61-6734A6F73731}"/>
          </ac:spMkLst>
        </pc:spChg>
        <pc:spChg chg="mod">
          <ac:chgData name="Ricardo Enrique Osorio Carreno" userId="9c57a4b5-0e86-40fd-b8e7-a6d04b5a1fb0" providerId="ADAL" clId="{CF1B77CD-1DC5-4715-B045-2716E54A3B96}" dt="2024-02-09T19:24:04.753" v="102" actId="20577"/>
          <ac:spMkLst>
            <pc:docMk/>
            <pc:sldMk cId="1433901549" sldId="3838"/>
            <ac:spMk id="6" creationId="{78178B3B-892C-56A4-2C21-16F5083E8E1B}"/>
          </ac:spMkLst>
        </pc:spChg>
        <pc:picChg chg="del">
          <ac:chgData name="Ricardo Enrique Osorio Carreno" userId="9c57a4b5-0e86-40fd-b8e7-a6d04b5a1fb0" providerId="ADAL" clId="{CF1B77CD-1DC5-4715-B045-2716E54A3B96}" dt="2024-02-09T19:23:53.750" v="96" actId="478"/>
          <ac:picMkLst>
            <pc:docMk/>
            <pc:sldMk cId="1433901549" sldId="3838"/>
            <ac:picMk id="3" creationId="{6B2C049A-9757-7FAE-B120-B2BE976E4271}"/>
          </ac:picMkLst>
        </pc:picChg>
        <pc:picChg chg="add mod">
          <ac:chgData name="Ricardo Enrique Osorio Carreno" userId="9c57a4b5-0e86-40fd-b8e7-a6d04b5a1fb0" providerId="ADAL" clId="{CF1B77CD-1DC5-4715-B045-2716E54A3B96}" dt="2024-02-09T19:24:00.091" v="99" actId="1076"/>
          <ac:picMkLst>
            <pc:docMk/>
            <pc:sldMk cId="1433901549" sldId="3838"/>
            <ac:picMk id="4" creationId="{8D55E4F1-3F37-ACDB-14FA-E5FFFB98AB0E}"/>
          </ac:picMkLst>
        </pc:picChg>
      </pc:sldChg>
      <pc:sldChg chg="addSp delSp modSp mod">
        <pc:chgData name="Ricardo Enrique Osorio Carreno" userId="9c57a4b5-0e86-40fd-b8e7-a6d04b5a1fb0" providerId="ADAL" clId="{CF1B77CD-1DC5-4715-B045-2716E54A3B96}" dt="2024-02-09T19:25:45.605" v="119" actId="1076"/>
        <pc:sldMkLst>
          <pc:docMk/>
          <pc:sldMk cId="3726121477" sldId="3839"/>
        </pc:sldMkLst>
        <pc:spChg chg="mod">
          <ac:chgData name="Ricardo Enrique Osorio Carreno" userId="9c57a4b5-0e86-40fd-b8e7-a6d04b5a1fb0" providerId="ADAL" clId="{CF1B77CD-1DC5-4715-B045-2716E54A3B96}" dt="2024-02-09T19:25:45.605" v="119" actId="1076"/>
          <ac:spMkLst>
            <pc:docMk/>
            <pc:sldMk cId="3726121477" sldId="3839"/>
            <ac:spMk id="2" creationId="{4998829E-8EB5-86B6-2B61-6734A6F73731}"/>
          </ac:spMkLst>
        </pc:spChg>
        <pc:spChg chg="mod">
          <ac:chgData name="Ricardo Enrique Osorio Carreno" userId="9c57a4b5-0e86-40fd-b8e7-a6d04b5a1fb0" providerId="ADAL" clId="{CF1B77CD-1DC5-4715-B045-2716E54A3B96}" dt="2024-02-09T19:25:02.173" v="114" actId="20577"/>
          <ac:spMkLst>
            <pc:docMk/>
            <pc:sldMk cId="3726121477" sldId="3839"/>
            <ac:spMk id="6" creationId="{78178B3B-892C-56A4-2C21-16F5083E8E1B}"/>
          </ac:spMkLst>
        </pc:spChg>
        <pc:picChg chg="add mod">
          <ac:chgData name="Ricardo Enrique Osorio Carreno" userId="9c57a4b5-0e86-40fd-b8e7-a6d04b5a1fb0" providerId="ADAL" clId="{CF1B77CD-1DC5-4715-B045-2716E54A3B96}" dt="2024-02-09T19:25:43.450" v="118" actId="1076"/>
          <ac:picMkLst>
            <pc:docMk/>
            <pc:sldMk cId="3726121477" sldId="3839"/>
            <ac:picMk id="3" creationId="{C3C3F2EE-E5F6-3EF9-F46D-26DEB2D9A26F}"/>
          </ac:picMkLst>
        </pc:picChg>
        <pc:picChg chg="del">
          <ac:chgData name="Ricardo Enrique Osorio Carreno" userId="9c57a4b5-0e86-40fd-b8e7-a6d04b5a1fb0" providerId="ADAL" clId="{CF1B77CD-1DC5-4715-B045-2716E54A3B96}" dt="2024-02-09T19:25:32.299" v="115" actId="478"/>
          <ac:picMkLst>
            <pc:docMk/>
            <pc:sldMk cId="3726121477" sldId="3839"/>
            <ac:picMk id="4" creationId="{B345FEF3-88EC-2954-970A-8C2D834B9FC9}"/>
          </ac:picMkLst>
        </pc:picChg>
      </pc:sldChg>
      <pc:sldChg chg="addSp delSp modSp mod">
        <pc:chgData name="Ricardo Enrique Osorio Carreno" userId="9c57a4b5-0e86-40fd-b8e7-a6d04b5a1fb0" providerId="ADAL" clId="{CF1B77CD-1DC5-4715-B045-2716E54A3B96}" dt="2024-02-09T19:26:57.481" v="136" actId="20577"/>
        <pc:sldMkLst>
          <pc:docMk/>
          <pc:sldMk cId="3350585159" sldId="3840"/>
        </pc:sldMkLst>
        <pc:spChg chg="mod">
          <ac:chgData name="Ricardo Enrique Osorio Carreno" userId="9c57a4b5-0e86-40fd-b8e7-a6d04b5a1fb0" providerId="ADAL" clId="{CF1B77CD-1DC5-4715-B045-2716E54A3B96}" dt="2024-02-09T19:26:54.291" v="134" actId="1076"/>
          <ac:spMkLst>
            <pc:docMk/>
            <pc:sldMk cId="3350585159" sldId="3840"/>
            <ac:spMk id="2" creationId="{4998829E-8EB5-86B6-2B61-6734A6F73731}"/>
          </ac:spMkLst>
        </pc:spChg>
        <pc:spChg chg="mod">
          <ac:chgData name="Ricardo Enrique Osorio Carreno" userId="9c57a4b5-0e86-40fd-b8e7-a6d04b5a1fb0" providerId="ADAL" clId="{CF1B77CD-1DC5-4715-B045-2716E54A3B96}" dt="2024-02-09T19:26:57.481" v="136" actId="20577"/>
          <ac:spMkLst>
            <pc:docMk/>
            <pc:sldMk cId="3350585159" sldId="3840"/>
            <ac:spMk id="6" creationId="{78178B3B-892C-56A4-2C21-16F5083E8E1B}"/>
          </ac:spMkLst>
        </pc:spChg>
        <pc:picChg chg="del">
          <ac:chgData name="Ricardo Enrique Osorio Carreno" userId="9c57a4b5-0e86-40fd-b8e7-a6d04b5a1fb0" providerId="ADAL" clId="{CF1B77CD-1DC5-4715-B045-2716E54A3B96}" dt="2024-02-09T19:26:43.717" v="130" actId="478"/>
          <ac:picMkLst>
            <pc:docMk/>
            <pc:sldMk cId="3350585159" sldId="3840"/>
            <ac:picMk id="3" creationId="{F7EFB033-6374-9686-3147-58E8D9850703}"/>
          </ac:picMkLst>
        </pc:picChg>
        <pc:picChg chg="add mod">
          <ac:chgData name="Ricardo Enrique Osorio Carreno" userId="9c57a4b5-0e86-40fd-b8e7-a6d04b5a1fb0" providerId="ADAL" clId="{CF1B77CD-1DC5-4715-B045-2716E54A3B96}" dt="2024-02-09T19:26:52.020" v="133" actId="1076"/>
          <ac:picMkLst>
            <pc:docMk/>
            <pc:sldMk cId="3350585159" sldId="3840"/>
            <ac:picMk id="4" creationId="{6B78ED47-A255-E338-8164-EAD241DE0B3E}"/>
          </ac:picMkLst>
        </pc:picChg>
      </pc:sldChg>
      <pc:sldChg chg="new del">
        <pc:chgData name="Ricardo Enrique Osorio Carreno" userId="9c57a4b5-0e86-40fd-b8e7-a6d04b5a1fb0" providerId="ADAL" clId="{CF1B77CD-1DC5-4715-B045-2716E54A3B96}" dt="2024-02-09T19:50:34.627" v="156" actId="47"/>
        <pc:sldMkLst>
          <pc:docMk/>
          <pc:sldMk cId="2778496792" sldId="3846"/>
        </pc:sldMkLst>
      </pc:sldChg>
      <pc:sldChg chg="new del ord">
        <pc:chgData name="Ricardo Enrique Osorio Carreno" userId="9c57a4b5-0e86-40fd-b8e7-a6d04b5a1fb0" providerId="ADAL" clId="{CF1B77CD-1DC5-4715-B045-2716E54A3B96}" dt="2024-02-09T19:29:08.067" v="154" actId="47"/>
        <pc:sldMkLst>
          <pc:docMk/>
          <pc:sldMk cId="3222075389" sldId="3846"/>
        </pc:sldMkLst>
      </pc:sldChg>
    </pc:docChg>
  </pc:docChgLst>
  <pc:docChgLst>
    <pc:chgData name="Ricardo Enrique Osorio Carreno" userId="9c57a4b5-0e86-40fd-b8e7-a6d04b5a1fb0" providerId="ADAL" clId="{289C2F65-6B49-4427-9B7F-2456014CC4BE}"/>
    <pc:docChg chg="undo custSel addSld delSld modSld sldOrd">
      <pc:chgData name="Ricardo Enrique Osorio Carreno" userId="9c57a4b5-0e86-40fd-b8e7-a6d04b5a1fb0" providerId="ADAL" clId="{289C2F65-6B49-4427-9B7F-2456014CC4BE}" dt="2024-03-08T19:31:39.659" v="398" actId="47"/>
      <pc:docMkLst>
        <pc:docMk/>
      </pc:docMkLst>
      <pc:sldChg chg="modSp mod">
        <pc:chgData name="Ricardo Enrique Osorio Carreno" userId="9c57a4b5-0e86-40fd-b8e7-a6d04b5a1fb0" providerId="ADAL" clId="{289C2F65-6B49-4427-9B7F-2456014CC4BE}" dt="2024-03-08T19:07:27.451" v="18" actId="20577"/>
        <pc:sldMkLst>
          <pc:docMk/>
          <pc:sldMk cId="2250394515" sldId="3692"/>
        </pc:sldMkLst>
        <pc:spChg chg="mod">
          <ac:chgData name="Ricardo Enrique Osorio Carreno" userId="9c57a4b5-0e86-40fd-b8e7-a6d04b5a1fb0" providerId="ADAL" clId="{289C2F65-6B49-4427-9B7F-2456014CC4BE}" dt="2024-03-08T19:07:27.451" v="18" actId="20577"/>
          <ac:spMkLst>
            <pc:docMk/>
            <pc:sldMk cId="2250394515" sldId="3692"/>
            <ac:spMk id="2" creationId="{B125A2F9-CC03-A7D0-6258-2CE874179AED}"/>
          </ac:spMkLst>
        </pc:spChg>
      </pc:sldChg>
      <pc:sldChg chg="addSp delSp modSp mod">
        <pc:chgData name="Ricardo Enrique Osorio Carreno" userId="9c57a4b5-0e86-40fd-b8e7-a6d04b5a1fb0" providerId="ADAL" clId="{289C2F65-6B49-4427-9B7F-2456014CC4BE}" dt="2024-03-08T19:23:57.908" v="354" actId="20577"/>
        <pc:sldMkLst>
          <pc:docMk/>
          <pc:sldMk cId="2403846529" sldId="3814"/>
        </pc:sldMkLst>
        <pc:spChg chg="mod">
          <ac:chgData name="Ricardo Enrique Osorio Carreno" userId="9c57a4b5-0e86-40fd-b8e7-a6d04b5a1fb0" providerId="ADAL" clId="{289C2F65-6B49-4427-9B7F-2456014CC4BE}" dt="2024-03-08T19:23:57.908" v="354" actId="20577"/>
          <ac:spMkLst>
            <pc:docMk/>
            <pc:sldMk cId="2403846529" sldId="3814"/>
            <ac:spMk id="3" creationId="{B8CE7044-BC46-8756-DB36-3DD4416C2F99}"/>
          </ac:spMkLst>
        </pc:spChg>
        <pc:picChg chg="del">
          <ac:chgData name="Ricardo Enrique Osorio Carreno" userId="9c57a4b5-0e86-40fd-b8e7-a6d04b5a1fb0" providerId="ADAL" clId="{289C2F65-6B49-4427-9B7F-2456014CC4BE}" dt="2024-03-08T19:23:38.800" v="326" actId="478"/>
          <ac:picMkLst>
            <pc:docMk/>
            <pc:sldMk cId="2403846529" sldId="3814"/>
            <ac:picMk id="2" creationId="{39FDD2EE-EA6E-B026-E6E8-28C3EF319AC1}"/>
          </ac:picMkLst>
        </pc:picChg>
        <pc:picChg chg="add mod">
          <ac:chgData name="Ricardo Enrique Osorio Carreno" userId="9c57a4b5-0e86-40fd-b8e7-a6d04b5a1fb0" providerId="ADAL" clId="{289C2F65-6B49-4427-9B7F-2456014CC4BE}" dt="2024-03-08T19:23:51.423" v="339" actId="1035"/>
          <ac:picMkLst>
            <pc:docMk/>
            <pc:sldMk cId="2403846529" sldId="3814"/>
            <ac:picMk id="4" creationId="{A2C9A27F-2F2A-BDEF-0788-3C7ABA035D3F}"/>
          </ac:picMkLst>
        </pc:picChg>
      </pc:sldChg>
      <pc:sldChg chg="addSp delSp modSp mod">
        <pc:chgData name="Ricardo Enrique Osorio Carreno" userId="9c57a4b5-0e86-40fd-b8e7-a6d04b5a1fb0" providerId="ADAL" clId="{289C2F65-6B49-4427-9B7F-2456014CC4BE}" dt="2024-03-08T19:13:21.520" v="170" actId="20577"/>
        <pc:sldMkLst>
          <pc:docMk/>
          <pc:sldMk cId="2231193330" sldId="3827"/>
        </pc:sldMkLst>
        <pc:spChg chg="mod">
          <ac:chgData name="Ricardo Enrique Osorio Carreno" userId="9c57a4b5-0e86-40fd-b8e7-a6d04b5a1fb0" providerId="ADAL" clId="{289C2F65-6B49-4427-9B7F-2456014CC4BE}" dt="2024-03-08T19:13:12.919" v="155" actId="1076"/>
          <ac:spMkLst>
            <pc:docMk/>
            <pc:sldMk cId="2231193330" sldId="3827"/>
            <ac:spMk id="7" creationId="{54806376-32EE-4924-8EFA-C5619A073775}"/>
          </ac:spMkLst>
        </pc:spChg>
        <pc:spChg chg="mod">
          <ac:chgData name="Ricardo Enrique Osorio Carreno" userId="9c57a4b5-0e86-40fd-b8e7-a6d04b5a1fb0" providerId="ADAL" clId="{289C2F65-6B49-4427-9B7F-2456014CC4BE}" dt="2024-03-08T19:13:21.520" v="170" actId="20577"/>
          <ac:spMkLst>
            <pc:docMk/>
            <pc:sldMk cId="2231193330" sldId="3827"/>
            <ac:spMk id="20" creationId="{CDF1DCF3-BE65-CAE1-88F0-554D97BBC714}"/>
          </ac:spMkLst>
        </pc:spChg>
        <pc:picChg chg="add mod">
          <ac:chgData name="Ricardo Enrique Osorio Carreno" userId="9c57a4b5-0e86-40fd-b8e7-a6d04b5a1fb0" providerId="ADAL" clId="{289C2F65-6B49-4427-9B7F-2456014CC4BE}" dt="2024-03-08T19:13:10.712" v="154" actId="1076"/>
          <ac:picMkLst>
            <pc:docMk/>
            <pc:sldMk cId="2231193330" sldId="3827"/>
            <ac:picMk id="2" creationId="{BC03E3AC-5780-4BC7-6FCC-44DDD618848D}"/>
          </ac:picMkLst>
        </pc:picChg>
        <pc:picChg chg="del mod">
          <ac:chgData name="Ricardo Enrique Osorio Carreno" userId="9c57a4b5-0e86-40fd-b8e7-a6d04b5a1fb0" providerId="ADAL" clId="{289C2F65-6B49-4427-9B7F-2456014CC4BE}" dt="2024-03-08T19:12:57.591" v="148" actId="478"/>
          <ac:picMkLst>
            <pc:docMk/>
            <pc:sldMk cId="2231193330" sldId="3827"/>
            <ac:picMk id="3" creationId="{4A148CFB-A8B7-9499-BF70-B155185C0C54}"/>
          </ac:picMkLst>
        </pc:picChg>
      </pc:sldChg>
      <pc:sldChg chg="modSp mod">
        <pc:chgData name="Ricardo Enrique Osorio Carreno" userId="9c57a4b5-0e86-40fd-b8e7-a6d04b5a1fb0" providerId="ADAL" clId="{289C2F65-6B49-4427-9B7F-2456014CC4BE}" dt="2024-03-08T19:11:50.972" v="144" actId="20577"/>
        <pc:sldMkLst>
          <pc:docMk/>
          <pc:sldMk cId="124243813" sldId="3828"/>
        </pc:sldMkLst>
        <pc:spChg chg="mod">
          <ac:chgData name="Ricardo Enrique Osorio Carreno" userId="9c57a4b5-0e86-40fd-b8e7-a6d04b5a1fb0" providerId="ADAL" clId="{289C2F65-6B49-4427-9B7F-2456014CC4BE}" dt="2024-03-08T19:11:50.972" v="144" actId="20577"/>
          <ac:spMkLst>
            <pc:docMk/>
            <pc:sldMk cId="124243813" sldId="3828"/>
            <ac:spMk id="3" creationId="{ECCD4102-8110-D6EA-24DE-3B070E3EDF47}"/>
          </ac:spMkLst>
        </pc:spChg>
        <pc:spChg chg="mod">
          <ac:chgData name="Ricardo Enrique Osorio Carreno" userId="9c57a4b5-0e86-40fd-b8e7-a6d04b5a1fb0" providerId="ADAL" clId="{289C2F65-6B49-4427-9B7F-2456014CC4BE}" dt="2024-03-08T19:10:34.915" v="73" actId="20577"/>
          <ac:spMkLst>
            <pc:docMk/>
            <pc:sldMk cId="124243813" sldId="3828"/>
            <ac:spMk id="11" creationId="{48B6D6ED-0D99-437D-903A-2E4F4AFDFA76}"/>
          </ac:spMkLst>
        </pc:spChg>
        <pc:spChg chg="mod">
          <ac:chgData name="Ricardo Enrique Osorio Carreno" userId="9c57a4b5-0e86-40fd-b8e7-a6d04b5a1fb0" providerId="ADAL" clId="{289C2F65-6B49-4427-9B7F-2456014CC4BE}" dt="2024-03-08T19:10:50.757" v="87" actId="20577"/>
          <ac:spMkLst>
            <pc:docMk/>
            <pc:sldMk cId="124243813" sldId="3828"/>
            <ac:spMk id="16" creationId="{0A30A441-F21E-4863-89C5-92D18556D60E}"/>
          </ac:spMkLst>
        </pc:spChg>
        <pc:spChg chg="mod">
          <ac:chgData name="Ricardo Enrique Osorio Carreno" userId="9c57a4b5-0e86-40fd-b8e7-a6d04b5a1fb0" providerId="ADAL" clId="{289C2F65-6B49-4427-9B7F-2456014CC4BE}" dt="2024-03-08T19:10:54.447" v="89" actId="20577"/>
          <ac:spMkLst>
            <pc:docMk/>
            <pc:sldMk cId="124243813" sldId="3828"/>
            <ac:spMk id="17" creationId="{8F391816-DC27-4D7C-87C5-9C04D435142D}"/>
          </ac:spMkLst>
        </pc:spChg>
        <pc:spChg chg="mod">
          <ac:chgData name="Ricardo Enrique Osorio Carreno" userId="9c57a4b5-0e86-40fd-b8e7-a6d04b5a1fb0" providerId="ADAL" clId="{289C2F65-6B49-4427-9B7F-2456014CC4BE}" dt="2024-03-08T19:11:03.794" v="97" actId="20577"/>
          <ac:spMkLst>
            <pc:docMk/>
            <pc:sldMk cId="124243813" sldId="3828"/>
            <ac:spMk id="18" creationId="{C3B65B42-A34C-41D1-9ED1-084865053CF6}"/>
          </ac:spMkLst>
        </pc:spChg>
        <pc:spChg chg="mod">
          <ac:chgData name="Ricardo Enrique Osorio Carreno" userId="9c57a4b5-0e86-40fd-b8e7-a6d04b5a1fb0" providerId="ADAL" clId="{289C2F65-6B49-4427-9B7F-2456014CC4BE}" dt="2024-03-08T19:11:20.587" v="111" actId="20577"/>
          <ac:spMkLst>
            <pc:docMk/>
            <pc:sldMk cId="124243813" sldId="3828"/>
            <ac:spMk id="19" creationId="{2FCCC3B0-6555-4F16-9FFF-F9C9200264CC}"/>
          </ac:spMkLst>
        </pc:spChg>
        <pc:spChg chg="mod">
          <ac:chgData name="Ricardo Enrique Osorio Carreno" userId="9c57a4b5-0e86-40fd-b8e7-a6d04b5a1fb0" providerId="ADAL" clId="{289C2F65-6B49-4427-9B7F-2456014CC4BE}" dt="2024-03-08T19:11:24.602" v="113" actId="20577"/>
          <ac:spMkLst>
            <pc:docMk/>
            <pc:sldMk cId="124243813" sldId="3828"/>
            <ac:spMk id="20" creationId="{B4CDFDC9-5E3E-4CD5-BB52-FAEC42DB3D9F}"/>
          </ac:spMkLst>
        </pc:spChg>
        <pc:spChg chg="mod">
          <ac:chgData name="Ricardo Enrique Osorio Carreno" userId="9c57a4b5-0e86-40fd-b8e7-a6d04b5a1fb0" providerId="ADAL" clId="{289C2F65-6B49-4427-9B7F-2456014CC4BE}" dt="2024-03-08T19:11:37.846" v="125" actId="20577"/>
          <ac:spMkLst>
            <pc:docMk/>
            <pc:sldMk cId="124243813" sldId="3828"/>
            <ac:spMk id="22" creationId="{C08E0F78-B6D5-4FB3-AAB9-EFC77BD21540}"/>
          </ac:spMkLst>
        </pc:spChg>
        <pc:spChg chg="mod">
          <ac:chgData name="Ricardo Enrique Osorio Carreno" userId="9c57a4b5-0e86-40fd-b8e7-a6d04b5a1fb0" providerId="ADAL" clId="{289C2F65-6B49-4427-9B7F-2456014CC4BE}" dt="2024-03-08T19:11:41.602" v="129" actId="20577"/>
          <ac:spMkLst>
            <pc:docMk/>
            <pc:sldMk cId="124243813" sldId="3828"/>
            <ac:spMk id="23" creationId="{B39F5E79-F249-4D5E-8BA1-7927177C68F9}"/>
          </ac:spMkLst>
        </pc:spChg>
      </pc:sldChg>
      <pc:sldChg chg="addSp delSp modSp mod">
        <pc:chgData name="Ricardo Enrique Osorio Carreno" userId="9c57a4b5-0e86-40fd-b8e7-a6d04b5a1fb0" providerId="ADAL" clId="{289C2F65-6B49-4427-9B7F-2456014CC4BE}" dt="2024-03-08T19:15:15.809" v="191" actId="1076"/>
        <pc:sldMkLst>
          <pc:docMk/>
          <pc:sldMk cId="3401383622" sldId="3830"/>
        </pc:sldMkLst>
        <pc:spChg chg="mod">
          <ac:chgData name="Ricardo Enrique Osorio Carreno" userId="9c57a4b5-0e86-40fd-b8e7-a6d04b5a1fb0" providerId="ADAL" clId="{289C2F65-6B49-4427-9B7F-2456014CC4BE}" dt="2024-03-08T19:13:34.144" v="187" actId="20577"/>
          <ac:spMkLst>
            <pc:docMk/>
            <pc:sldMk cId="3401383622" sldId="3830"/>
            <ac:spMk id="6" creationId="{78178B3B-892C-56A4-2C21-16F5083E8E1B}"/>
          </ac:spMkLst>
        </pc:spChg>
        <pc:picChg chg="add mod">
          <ac:chgData name="Ricardo Enrique Osorio Carreno" userId="9c57a4b5-0e86-40fd-b8e7-a6d04b5a1fb0" providerId="ADAL" clId="{289C2F65-6B49-4427-9B7F-2456014CC4BE}" dt="2024-03-08T19:15:15.809" v="191" actId="1076"/>
          <ac:picMkLst>
            <pc:docMk/>
            <pc:sldMk cId="3401383622" sldId="3830"/>
            <ac:picMk id="3" creationId="{E4C5D388-DCF6-F694-6661-2BC9F240E7AD}"/>
          </ac:picMkLst>
        </pc:picChg>
        <pc:picChg chg="del">
          <ac:chgData name="Ricardo Enrique Osorio Carreno" userId="9c57a4b5-0e86-40fd-b8e7-a6d04b5a1fb0" providerId="ADAL" clId="{289C2F65-6B49-4427-9B7F-2456014CC4BE}" dt="2024-03-08T19:15:08.248" v="188" actId="478"/>
          <ac:picMkLst>
            <pc:docMk/>
            <pc:sldMk cId="3401383622" sldId="3830"/>
            <ac:picMk id="4" creationId="{3AA73178-D353-6F73-6C20-31552CF2AEB8}"/>
          </ac:picMkLst>
        </pc:picChg>
      </pc:sldChg>
      <pc:sldChg chg="addSp delSp modSp mod">
        <pc:chgData name="Ricardo Enrique Osorio Carreno" userId="9c57a4b5-0e86-40fd-b8e7-a6d04b5a1fb0" providerId="ADAL" clId="{289C2F65-6B49-4427-9B7F-2456014CC4BE}" dt="2024-03-08T19:17:18.580" v="234" actId="20577"/>
        <pc:sldMkLst>
          <pc:docMk/>
          <pc:sldMk cId="2480744517" sldId="3831"/>
        </pc:sldMkLst>
        <pc:spChg chg="mod">
          <ac:chgData name="Ricardo Enrique Osorio Carreno" userId="9c57a4b5-0e86-40fd-b8e7-a6d04b5a1fb0" providerId="ADAL" clId="{289C2F65-6B49-4427-9B7F-2456014CC4BE}" dt="2024-03-08T19:17:10.993" v="219" actId="1076"/>
          <ac:spMkLst>
            <pc:docMk/>
            <pc:sldMk cId="2480744517" sldId="3831"/>
            <ac:spMk id="2" creationId="{4998829E-8EB5-86B6-2B61-6734A6F73731}"/>
          </ac:spMkLst>
        </pc:spChg>
        <pc:spChg chg="mod">
          <ac:chgData name="Ricardo Enrique Osorio Carreno" userId="9c57a4b5-0e86-40fd-b8e7-a6d04b5a1fb0" providerId="ADAL" clId="{289C2F65-6B49-4427-9B7F-2456014CC4BE}" dt="2024-03-08T19:17:18.580" v="234" actId="20577"/>
          <ac:spMkLst>
            <pc:docMk/>
            <pc:sldMk cId="2480744517" sldId="3831"/>
            <ac:spMk id="6" creationId="{78178B3B-892C-56A4-2C21-16F5083E8E1B}"/>
          </ac:spMkLst>
        </pc:spChg>
        <pc:picChg chg="add mod">
          <ac:chgData name="Ricardo Enrique Osorio Carreno" userId="9c57a4b5-0e86-40fd-b8e7-a6d04b5a1fb0" providerId="ADAL" clId="{289C2F65-6B49-4427-9B7F-2456014CC4BE}" dt="2024-03-08T19:17:09.385" v="218" actId="1076"/>
          <ac:picMkLst>
            <pc:docMk/>
            <pc:sldMk cId="2480744517" sldId="3831"/>
            <ac:picMk id="3" creationId="{472FB405-8EF3-A51E-726F-A13291F18610}"/>
          </ac:picMkLst>
        </pc:picChg>
        <pc:picChg chg="del">
          <ac:chgData name="Ricardo Enrique Osorio Carreno" userId="9c57a4b5-0e86-40fd-b8e7-a6d04b5a1fb0" providerId="ADAL" clId="{289C2F65-6B49-4427-9B7F-2456014CC4BE}" dt="2024-03-08T19:17:02.716" v="215" actId="478"/>
          <ac:picMkLst>
            <pc:docMk/>
            <pc:sldMk cId="2480744517" sldId="3831"/>
            <ac:picMk id="4" creationId="{0CD6B520-2816-48E8-2B11-E02FEA1A7D3D}"/>
          </ac:picMkLst>
        </pc:picChg>
      </pc:sldChg>
      <pc:sldChg chg="addSp delSp modSp mod">
        <pc:chgData name="Ricardo Enrique Osorio Carreno" userId="9c57a4b5-0e86-40fd-b8e7-a6d04b5a1fb0" providerId="ADAL" clId="{289C2F65-6B49-4427-9B7F-2456014CC4BE}" dt="2024-03-08T19:20:57.056" v="276" actId="20577"/>
        <pc:sldMkLst>
          <pc:docMk/>
          <pc:sldMk cId="802830690" sldId="3832"/>
        </pc:sldMkLst>
        <pc:spChg chg="mod">
          <ac:chgData name="Ricardo Enrique Osorio Carreno" userId="9c57a4b5-0e86-40fd-b8e7-a6d04b5a1fb0" providerId="ADAL" clId="{289C2F65-6B49-4427-9B7F-2456014CC4BE}" dt="2024-03-08T19:20:57.056" v="276" actId="20577"/>
          <ac:spMkLst>
            <pc:docMk/>
            <pc:sldMk cId="802830690" sldId="3832"/>
            <ac:spMk id="6" creationId="{78178B3B-892C-56A4-2C21-16F5083E8E1B}"/>
          </ac:spMkLst>
        </pc:spChg>
        <pc:picChg chg="add mod">
          <ac:chgData name="Ricardo Enrique Osorio Carreno" userId="9c57a4b5-0e86-40fd-b8e7-a6d04b5a1fb0" providerId="ADAL" clId="{289C2F65-6B49-4427-9B7F-2456014CC4BE}" dt="2024-03-08T19:20:46.715" v="261" actId="1076"/>
          <ac:picMkLst>
            <pc:docMk/>
            <pc:sldMk cId="802830690" sldId="3832"/>
            <ac:picMk id="3" creationId="{50B10D1B-D2A5-F950-D6FF-2CB3C090127A}"/>
          </ac:picMkLst>
        </pc:picChg>
        <pc:picChg chg="del">
          <ac:chgData name="Ricardo Enrique Osorio Carreno" userId="9c57a4b5-0e86-40fd-b8e7-a6d04b5a1fb0" providerId="ADAL" clId="{289C2F65-6B49-4427-9B7F-2456014CC4BE}" dt="2024-03-08T19:20:39.319" v="258" actId="478"/>
          <ac:picMkLst>
            <pc:docMk/>
            <pc:sldMk cId="802830690" sldId="3832"/>
            <ac:picMk id="4" creationId="{CDA08721-D394-9EE6-A895-E25E4D26DFD5}"/>
          </ac:picMkLst>
        </pc:picChg>
      </pc:sldChg>
      <pc:sldChg chg="addSp delSp modSp mod">
        <pc:chgData name="Ricardo Enrique Osorio Carreno" userId="9c57a4b5-0e86-40fd-b8e7-a6d04b5a1fb0" providerId="ADAL" clId="{289C2F65-6B49-4427-9B7F-2456014CC4BE}" dt="2024-03-08T19:23:03.781" v="323" actId="1076"/>
        <pc:sldMkLst>
          <pc:docMk/>
          <pc:sldMk cId="1935125444" sldId="3833"/>
        </pc:sldMkLst>
        <pc:spChg chg="mod">
          <ac:chgData name="Ricardo Enrique Osorio Carreno" userId="9c57a4b5-0e86-40fd-b8e7-a6d04b5a1fb0" providerId="ADAL" clId="{289C2F65-6B49-4427-9B7F-2456014CC4BE}" dt="2024-03-08T19:22:24.966" v="319" actId="20577"/>
          <ac:spMkLst>
            <pc:docMk/>
            <pc:sldMk cId="1935125444" sldId="3833"/>
            <ac:spMk id="6" creationId="{78178B3B-892C-56A4-2C21-16F5083E8E1B}"/>
          </ac:spMkLst>
        </pc:spChg>
        <pc:picChg chg="del">
          <ac:chgData name="Ricardo Enrique Osorio Carreno" userId="9c57a4b5-0e86-40fd-b8e7-a6d04b5a1fb0" providerId="ADAL" clId="{289C2F65-6B49-4427-9B7F-2456014CC4BE}" dt="2024-03-08T19:22:58.700" v="320" actId="478"/>
          <ac:picMkLst>
            <pc:docMk/>
            <pc:sldMk cId="1935125444" sldId="3833"/>
            <ac:picMk id="3" creationId="{2E1F6EF3-FF1A-1E39-B47A-281E65A40424}"/>
          </ac:picMkLst>
        </pc:picChg>
        <pc:picChg chg="add mod">
          <ac:chgData name="Ricardo Enrique Osorio Carreno" userId="9c57a4b5-0e86-40fd-b8e7-a6d04b5a1fb0" providerId="ADAL" clId="{289C2F65-6B49-4427-9B7F-2456014CC4BE}" dt="2024-03-08T19:23:03.781" v="323" actId="1076"/>
          <ac:picMkLst>
            <pc:docMk/>
            <pc:sldMk cId="1935125444" sldId="3833"/>
            <ac:picMk id="4" creationId="{0473154B-C3F3-D677-13E7-68C51BB7CD6E}"/>
          </ac:picMkLst>
        </pc:picChg>
      </pc:sldChg>
      <pc:sldChg chg="addSp delSp modSp mod">
        <pc:chgData name="Ricardo Enrique Osorio Carreno" userId="9c57a4b5-0e86-40fd-b8e7-a6d04b5a1fb0" providerId="ADAL" clId="{289C2F65-6B49-4427-9B7F-2456014CC4BE}" dt="2024-03-08T19:10:12.103" v="59" actId="1076"/>
        <pc:sldMkLst>
          <pc:docMk/>
          <pc:sldMk cId="2343028054" sldId="3835"/>
        </pc:sldMkLst>
        <pc:spChg chg="mod">
          <ac:chgData name="Ricardo Enrique Osorio Carreno" userId="9c57a4b5-0e86-40fd-b8e7-a6d04b5a1fb0" providerId="ADAL" clId="{289C2F65-6B49-4427-9B7F-2456014CC4BE}" dt="2024-03-08T19:08:32.925" v="53" actId="20577"/>
          <ac:spMkLst>
            <pc:docMk/>
            <pc:sldMk cId="2343028054" sldId="3835"/>
            <ac:spMk id="4" creationId="{5B2AD11A-9463-4093-A6A6-FF77B062A4AD}"/>
          </ac:spMkLst>
        </pc:spChg>
        <pc:picChg chg="add mod">
          <ac:chgData name="Ricardo Enrique Osorio Carreno" userId="9c57a4b5-0e86-40fd-b8e7-a6d04b5a1fb0" providerId="ADAL" clId="{289C2F65-6B49-4427-9B7F-2456014CC4BE}" dt="2024-03-08T19:10:12.103" v="59" actId="1076"/>
          <ac:picMkLst>
            <pc:docMk/>
            <pc:sldMk cId="2343028054" sldId="3835"/>
            <ac:picMk id="2" creationId="{2BECA4B8-1BCF-5C61-8B61-58A1F3386718}"/>
          </ac:picMkLst>
        </pc:picChg>
        <pc:picChg chg="del mod">
          <ac:chgData name="Ricardo Enrique Osorio Carreno" userId="9c57a4b5-0e86-40fd-b8e7-a6d04b5a1fb0" providerId="ADAL" clId="{289C2F65-6B49-4427-9B7F-2456014CC4BE}" dt="2024-03-08T19:10:06.611" v="57" actId="478"/>
          <ac:picMkLst>
            <pc:docMk/>
            <pc:sldMk cId="2343028054" sldId="3835"/>
            <ac:picMk id="3" creationId="{A798ACF1-512C-F27C-785A-200691BEE0F9}"/>
          </ac:picMkLst>
        </pc:picChg>
      </pc:sldChg>
      <pc:sldChg chg="addSp delSp modSp mod">
        <pc:chgData name="Ricardo Enrique Osorio Carreno" userId="9c57a4b5-0e86-40fd-b8e7-a6d04b5a1fb0" providerId="ADAL" clId="{289C2F65-6B49-4427-9B7F-2456014CC4BE}" dt="2024-03-08T19:08:17.536" v="37" actId="1076"/>
        <pc:sldMkLst>
          <pc:docMk/>
          <pc:sldMk cId="3638091774" sldId="3837"/>
        </pc:sldMkLst>
        <pc:spChg chg="mod">
          <ac:chgData name="Ricardo Enrique Osorio Carreno" userId="9c57a4b5-0e86-40fd-b8e7-a6d04b5a1fb0" providerId="ADAL" clId="{289C2F65-6B49-4427-9B7F-2456014CC4BE}" dt="2024-03-08T19:07:37.061" v="33" actId="20577"/>
          <ac:spMkLst>
            <pc:docMk/>
            <pc:sldMk cId="3638091774" sldId="3837"/>
            <ac:spMk id="3" creationId="{171C7DA5-7DB5-B9B9-BBF3-CF862E508400}"/>
          </ac:spMkLst>
        </pc:spChg>
        <pc:picChg chg="add mod">
          <ac:chgData name="Ricardo Enrique Osorio Carreno" userId="9c57a4b5-0e86-40fd-b8e7-a6d04b5a1fb0" providerId="ADAL" clId="{289C2F65-6B49-4427-9B7F-2456014CC4BE}" dt="2024-03-08T19:08:17.536" v="37" actId="1076"/>
          <ac:picMkLst>
            <pc:docMk/>
            <pc:sldMk cId="3638091774" sldId="3837"/>
            <ac:picMk id="2" creationId="{7B467FAE-4B23-EF30-BD5D-A78DBEB4E000}"/>
          </ac:picMkLst>
        </pc:picChg>
        <pc:picChg chg="del mod">
          <ac:chgData name="Ricardo Enrique Osorio Carreno" userId="9c57a4b5-0e86-40fd-b8e7-a6d04b5a1fb0" providerId="ADAL" clId="{289C2F65-6B49-4427-9B7F-2456014CC4BE}" dt="2024-03-08T19:08:12.400" v="36" actId="478"/>
          <ac:picMkLst>
            <pc:docMk/>
            <pc:sldMk cId="3638091774" sldId="3837"/>
            <ac:picMk id="4" creationId="{13C40738-7DCB-F0C5-7AF3-5147A36B1D6D}"/>
          </ac:picMkLst>
        </pc:picChg>
      </pc:sldChg>
      <pc:sldChg chg="addSp delSp modSp mod">
        <pc:chgData name="Ricardo Enrique Osorio Carreno" userId="9c57a4b5-0e86-40fd-b8e7-a6d04b5a1fb0" providerId="ADAL" clId="{289C2F65-6B49-4427-9B7F-2456014CC4BE}" dt="2024-03-08T19:16:20.928" v="212" actId="20577"/>
        <pc:sldMkLst>
          <pc:docMk/>
          <pc:sldMk cId="1433901549" sldId="3838"/>
        </pc:sldMkLst>
        <pc:spChg chg="mod">
          <ac:chgData name="Ricardo Enrique Osorio Carreno" userId="9c57a4b5-0e86-40fd-b8e7-a6d04b5a1fb0" providerId="ADAL" clId="{289C2F65-6B49-4427-9B7F-2456014CC4BE}" dt="2024-03-08T19:16:20.928" v="212" actId="20577"/>
          <ac:spMkLst>
            <pc:docMk/>
            <pc:sldMk cId="1433901549" sldId="3838"/>
            <ac:spMk id="6" creationId="{78178B3B-892C-56A4-2C21-16F5083E8E1B}"/>
          </ac:spMkLst>
        </pc:spChg>
        <pc:picChg chg="del">
          <ac:chgData name="Ricardo Enrique Osorio Carreno" userId="9c57a4b5-0e86-40fd-b8e7-a6d04b5a1fb0" providerId="ADAL" clId="{289C2F65-6B49-4427-9B7F-2456014CC4BE}" dt="2024-03-08T19:16:04.401" v="194" actId="478"/>
          <ac:picMkLst>
            <pc:docMk/>
            <pc:sldMk cId="1433901549" sldId="3838"/>
            <ac:picMk id="3" creationId="{78293005-E292-FCB7-0AED-29C5AA6F7917}"/>
          </ac:picMkLst>
        </pc:picChg>
        <pc:picChg chg="add mod">
          <ac:chgData name="Ricardo Enrique Osorio Carreno" userId="9c57a4b5-0e86-40fd-b8e7-a6d04b5a1fb0" providerId="ADAL" clId="{289C2F65-6B49-4427-9B7F-2456014CC4BE}" dt="2024-03-08T19:16:10.702" v="197" actId="1076"/>
          <ac:picMkLst>
            <pc:docMk/>
            <pc:sldMk cId="1433901549" sldId="3838"/>
            <ac:picMk id="4" creationId="{71F4D0F0-3DEE-7B31-C44E-99E12E790353}"/>
          </ac:picMkLst>
        </pc:picChg>
      </pc:sldChg>
      <pc:sldChg chg="addSp delSp modSp mod">
        <pc:chgData name="Ricardo Enrique Osorio Carreno" userId="9c57a4b5-0e86-40fd-b8e7-a6d04b5a1fb0" providerId="ADAL" clId="{289C2F65-6B49-4427-9B7F-2456014CC4BE}" dt="2024-03-08T19:18:26.722" v="255" actId="1076"/>
        <pc:sldMkLst>
          <pc:docMk/>
          <pc:sldMk cId="3726121477" sldId="3839"/>
        </pc:sldMkLst>
        <pc:spChg chg="mod">
          <ac:chgData name="Ricardo Enrique Osorio Carreno" userId="9c57a4b5-0e86-40fd-b8e7-a6d04b5a1fb0" providerId="ADAL" clId="{289C2F65-6B49-4427-9B7F-2456014CC4BE}" dt="2024-03-08T19:17:30.048" v="251" actId="20577"/>
          <ac:spMkLst>
            <pc:docMk/>
            <pc:sldMk cId="3726121477" sldId="3839"/>
            <ac:spMk id="6" creationId="{78178B3B-892C-56A4-2C21-16F5083E8E1B}"/>
          </ac:spMkLst>
        </pc:spChg>
        <pc:picChg chg="add mod">
          <ac:chgData name="Ricardo Enrique Osorio Carreno" userId="9c57a4b5-0e86-40fd-b8e7-a6d04b5a1fb0" providerId="ADAL" clId="{289C2F65-6B49-4427-9B7F-2456014CC4BE}" dt="2024-03-08T19:18:26.722" v="255" actId="1076"/>
          <ac:picMkLst>
            <pc:docMk/>
            <pc:sldMk cId="3726121477" sldId="3839"/>
            <ac:picMk id="3" creationId="{A01B335E-678D-AD27-BBF6-0498C30C584A}"/>
          </ac:picMkLst>
        </pc:picChg>
        <pc:picChg chg="del">
          <ac:chgData name="Ricardo Enrique Osorio Carreno" userId="9c57a4b5-0e86-40fd-b8e7-a6d04b5a1fb0" providerId="ADAL" clId="{289C2F65-6B49-4427-9B7F-2456014CC4BE}" dt="2024-03-08T19:17:32.489" v="252" actId="478"/>
          <ac:picMkLst>
            <pc:docMk/>
            <pc:sldMk cId="3726121477" sldId="3839"/>
            <ac:picMk id="4" creationId="{08521055-F79C-7784-0892-E53FCC3FECD0}"/>
          </ac:picMkLst>
        </pc:picChg>
      </pc:sldChg>
      <pc:sldChg chg="addSp delSp modSp mod">
        <pc:chgData name="Ricardo Enrique Osorio Carreno" userId="9c57a4b5-0e86-40fd-b8e7-a6d04b5a1fb0" providerId="ADAL" clId="{289C2F65-6B49-4427-9B7F-2456014CC4BE}" dt="2024-03-08T19:21:57.608" v="300" actId="20577"/>
        <pc:sldMkLst>
          <pc:docMk/>
          <pc:sldMk cId="3350585159" sldId="3840"/>
        </pc:sldMkLst>
        <pc:spChg chg="mod">
          <ac:chgData name="Ricardo Enrique Osorio Carreno" userId="9c57a4b5-0e86-40fd-b8e7-a6d04b5a1fb0" providerId="ADAL" clId="{289C2F65-6B49-4427-9B7F-2456014CC4BE}" dt="2024-03-08T19:21:57.608" v="300" actId="20577"/>
          <ac:spMkLst>
            <pc:docMk/>
            <pc:sldMk cId="3350585159" sldId="3840"/>
            <ac:spMk id="6" creationId="{78178B3B-892C-56A4-2C21-16F5083E8E1B}"/>
          </ac:spMkLst>
        </pc:spChg>
        <pc:picChg chg="del">
          <ac:chgData name="Ricardo Enrique Osorio Carreno" userId="9c57a4b5-0e86-40fd-b8e7-a6d04b5a1fb0" providerId="ADAL" clId="{289C2F65-6B49-4427-9B7F-2456014CC4BE}" dt="2024-03-08T19:21:41.217" v="279" actId="478"/>
          <ac:picMkLst>
            <pc:docMk/>
            <pc:sldMk cId="3350585159" sldId="3840"/>
            <ac:picMk id="3" creationId="{BC5E01E1-563F-55C0-14B6-677BCDB45ED9}"/>
          </ac:picMkLst>
        </pc:picChg>
        <pc:picChg chg="add mod">
          <ac:chgData name="Ricardo Enrique Osorio Carreno" userId="9c57a4b5-0e86-40fd-b8e7-a6d04b5a1fb0" providerId="ADAL" clId="{289C2F65-6B49-4427-9B7F-2456014CC4BE}" dt="2024-03-08T19:21:49.399" v="285" actId="1036"/>
          <ac:picMkLst>
            <pc:docMk/>
            <pc:sldMk cId="3350585159" sldId="3840"/>
            <ac:picMk id="4" creationId="{4C84BF16-0EBD-783C-8044-348461275EFC}"/>
          </ac:picMkLst>
        </pc:picChg>
      </pc:sldChg>
      <pc:sldChg chg="addSp delSp modSp mod">
        <pc:chgData name="Ricardo Enrique Osorio Carreno" userId="9c57a4b5-0e86-40fd-b8e7-a6d04b5a1fb0" providerId="ADAL" clId="{289C2F65-6B49-4427-9B7F-2456014CC4BE}" dt="2024-03-08T19:28:50.935" v="388" actId="1076"/>
        <pc:sldMkLst>
          <pc:docMk/>
          <pc:sldMk cId="2107321443" sldId="3844"/>
        </pc:sldMkLst>
        <pc:picChg chg="add del mod">
          <ac:chgData name="Ricardo Enrique Osorio Carreno" userId="9c57a4b5-0e86-40fd-b8e7-a6d04b5a1fb0" providerId="ADAL" clId="{289C2F65-6B49-4427-9B7F-2456014CC4BE}" dt="2024-03-08T19:25:43.192" v="362" actId="478"/>
          <ac:picMkLst>
            <pc:docMk/>
            <pc:sldMk cId="2107321443" sldId="3844"/>
            <ac:picMk id="2" creationId="{18587C1D-ABD4-4459-00A6-62B8374EA347}"/>
          </ac:picMkLst>
        </pc:picChg>
        <pc:picChg chg="add del mod">
          <ac:chgData name="Ricardo Enrique Osorio Carreno" userId="9c57a4b5-0e86-40fd-b8e7-a6d04b5a1fb0" providerId="ADAL" clId="{289C2F65-6B49-4427-9B7F-2456014CC4BE}" dt="2024-03-08T19:25:58.999" v="365" actId="478"/>
          <ac:picMkLst>
            <pc:docMk/>
            <pc:sldMk cId="2107321443" sldId="3844"/>
            <ac:picMk id="3" creationId="{913AA8B6-BD15-F495-32F2-F68A59BC95F5}"/>
          </ac:picMkLst>
        </pc:picChg>
        <pc:picChg chg="add del">
          <ac:chgData name="Ricardo Enrique Osorio Carreno" userId="9c57a4b5-0e86-40fd-b8e7-a6d04b5a1fb0" providerId="ADAL" clId="{289C2F65-6B49-4427-9B7F-2456014CC4BE}" dt="2024-03-08T19:26:16.515" v="367" actId="478"/>
          <ac:picMkLst>
            <pc:docMk/>
            <pc:sldMk cId="2107321443" sldId="3844"/>
            <ac:picMk id="4" creationId="{2AA6DB7D-BC99-9D44-60E1-947CD7733616}"/>
          </ac:picMkLst>
        </pc:picChg>
        <pc:picChg chg="add del">
          <ac:chgData name="Ricardo Enrique Osorio Carreno" userId="9c57a4b5-0e86-40fd-b8e7-a6d04b5a1fb0" providerId="ADAL" clId="{289C2F65-6B49-4427-9B7F-2456014CC4BE}" dt="2024-03-08T19:26:31.116" v="369" actId="478"/>
          <ac:picMkLst>
            <pc:docMk/>
            <pc:sldMk cId="2107321443" sldId="3844"/>
            <ac:picMk id="5" creationId="{EF9B8DBC-423D-79B9-BDF0-8D1EC10B6FC8}"/>
          </ac:picMkLst>
        </pc:picChg>
        <pc:picChg chg="add del">
          <ac:chgData name="Ricardo Enrique Osorio Carreno" userId="9c57a4b5-0e86-40fd-b8e7-a6d04b5a1fb0" providerId="ADAL" clId="{289C2F65-6B49-4427-9B7F-2456014CC4BE}" dt="2024-03-08T19:26:46.204" v="371" actId="478"/>
          <ac:picMkLst>
            <pc:docMk/>
            <pc:sldMk cId="2107321443" sldId="3844"/>
            <ac:picMk id="7" creationId="{79B98B16-636C-DF64-9082-FEB13F36AC8F}"/>
          </ac:picMkLst>
        </pc:picChg>
        <pc:picChg chg="del">
          <ac:chgData name="Ricardo Enrique Osorio Carreno" userId="9c57a4b5-0e86-40fd-b8e7-a6d04b5a1fb0" providerId="ADAL" clId="{289C2F65-6B49-4427-9B7F-2456014CC4BE}" dt="2024-03-08T19:28:30.013" v="381" actId="478"/>
          <ac:picMkLst>
            <pc:docMk/>
            <pc:sldMk cId="2107321443" sldId="3844"/>
            <ac:picMk id="9" creationId="{C8AB60C2-ED7C-8139-280F-49ECC074B68F}"/>
          </ac:picMkLst>
        </pc:picChg>
        <pc:picChg chg="del">
          <ac:chgData name="Ricardo Enrique Osorio Carreno" userId="9c57a4b5-0e86-40fd-b8e7-a6d04b5a1fb0" providerId="ADAL" clId="{289C2F65-6B49-4427-9B7F-2456014CC4BE}" dt="2024-03-08T19:25:34.238" v="359" actId="478"/>
          <ac:picMkLst>
            <pc:docMk/>
            <pc:sldMk cId="2107321443" sldId="3844"/>
            <ac:picMk id="10" creationId="{8C2BB293-9DD6-A030-19B7-266DCBAE4148}"/>
          </ac:picMkLst>
        </pc:picChg>
        <pc:picChg chg="add del">
          <ac:chgData name="Ricardo Enrique Osorio Carreno" userId="9c57a4b5-0e86-40fd-b8e7-a6d04b5a1fb0" providerId="ADAL" clId="{289C2F65-6B49-4427-9B7F-2456014CC4BE}" dt="2024-03-08T19:26:58.476" v="373" actId="478"/>
          <ac:picMkLst>
            <pc:docMk/>
            <pc:sldMk cId="2107321443" sldId="3844"/>
            <ac:picMk id="11" creationId="{25482FBE-AABE-62E9-4504-667D784CFBDC}"/>
          </ac:picMkLst>
        </pc:picChg>
        <pc:picChg chg="add del">
          <ac:chgData name="Ricardo Enrique Osorio Carreno" userId="9c57a4b5-0e86-40fd-b8e7-a6d04b5a1fb0" providerId="ADAL" clId="{289C2F65-6B49-4427-9B7F-2456014CC4BE}" dt="2024-03-08T19:27:14.198" v="375" actId="478"/>
          <ac:picMkLst>
            <pc:docMk/>
            <pc:sldMk cId="2107321443" sldId="3844"/>
            <ac:picMk id="12" creationId="{336F1B3B-0E1A-5C4E-EF7E-2926C1F2F6DA}"/>
          </ac:picMkLst>
        </pc:picChg>
        <pc:picChg chg="add del">
          <ac:chgData name="Ricardo Enrique Osorio Carreno" userId="9c57a4b5-0e86-40fd-b8e7-a6d04b5a1fb0" providerId="ADAL" clId="{289C2F65-6B49-4427-9B7F-2456014CC4BE}" dt="2024-03-08T19:28:01.862" v="379" actId="478"/>
          <ac:picMkLst>
            <pc:docMk/>
            <pc:sldMk cId="2107321443" sldId="3844"/>
            <ac:picMk id="13" creationId="{5AF81703-CDFA-35C0-FE40-5A7AC586612B}"/>
          </ac:picMkLst>
        </pc:picChg>
        <pc:picChg chg="add del mod">
          <ac:chgData name="Ricardo Enrique Osorio Carreno" userId="9c57a4b5-0e86-40fd-b8e7-a6d04b5a1fb0" providerId="ADAL" clId="{289C2F65-6B49-4427-9B7F-2456014CC4BE}" dt="2024-03-08T19:28:03.668" v="380" actId="478"/>
          <ac:picMkLst>
            <pc:docMk/>
            <pc:sldMk cId="2107321443" sldId="3844"/>
            <ac:picMk id="14" creationId="{B6977C27-10FD-3154-432D-162F803A2C8B}"/>
          </ac:picMkLst>
        </pc:picChg>
        <pc:picChg chg="add mod">
          <ac:chgData name="Ricardo Enrique Osorio Carreno" userId="9c57a4b5-0e86-40fd-b8e7-a6d04b5a1fb0" providerId="ADAL" clId="{289C2F65-6B49-4427-9B7F-2456014CC4BE}" dt="2024-03-08T19:28:36.162" v="384" actId="1076"/>
          <ac:picMkLst>
            <pc:docMk/>
            <pc:sldMk cId="2107321443" sldId="3844"/>
            <ac:picMk id="15" creationId="{97AAD24B-414B-990F-A097-C9FCAAA2447F}"/>
          </ac:picMkLst>
        </pc:picChg>
        <pc:picChg chg="add mod">
          <ac:chgData name="Ricardo Enrique Osorio Carreno" userId="9c57a4b5-0e86-40fd-b8e7-a6d04b5a1fb0" providerId="ADAL" clId="{289C2F65-6B49-4427-9B7F-2456014CC4BE}" dt="2024-03-08T19:28:50.935" v="388" actId="1076"/>
          <ac:picMkLst>
            <pc:docMk/>
            <pc:sldMk cId="2107321443" sldId="3844"/>
            <ac:picMk id="16" creationId="{31ED7139-95E1-7E9C-2997-BC9EEB4F9626}"/>
          </ac:picMkLst>
        </pc:picChg>
      </pc:sldChg>
      <pc:sldChg chg="addSp delSp modSp add del mod">
        <pc:chgData name="Ricardo Enrique Osorio Carreno" userId="9c57a4b5-0e86-40fd-b8e7-a6d04b5a1fb0" providerId="ADAL" clId="{289C2F65-6B49-4427-9B7F-2456014CC4BE}" dt="2024-03-08T19:31:10.151" v="397" actId="1076"/>
        <pc:sldMkLst>
          <pc:docMk/>
          <pc:sldMk cId="976273927" sldId="3846"/>
        </pc:sldMkLst>
        <pc:spChg chg="mod">
          <ac:chgData name="Ricardo Enrique Osorio Carreno" userId="9c57a4b5-0e86-40fd-b8e7-a6d04b5a1fb0" providerId="ADAL" clId="{289C2F65-6B49-4427-9B7F-2456014CC4BE}" dt="2024-03-08T19:31:10.151" v="397" actId="1076"/>
          <ac:spMkLst>
            <pc:docMk/>
            <pc:sldMk cId="976273927" sldId="3846"/>
            <ac:spMk id="28" creationId="{3F313E68-25A2-F179-8636-A79654C879BF}"/>
          </ac:spMkLst>
        </pc:spChg>
        <pc:picChg chg="add del">
          <ac:chgData name="Ricardo Enrique Osorio Carreno" userId="9c57a4b5-0e86-40fd-b8e7-a6d04b5a1fb0" providerId="ADAL" clId="{289C2F65-6B49-4427-9B7F-2456014CC4BE}" dt="2024-03-08T19:29:20.869" v="393" actId="478"/>
          <ac:picMkLst>
            <pc:docMk/>
            <pc:sldMk cId="976273927" sldId="3846"/>
            <ac:picMk id="2" creationId="{EEF0873C-BC74-2D1D-D8CB-D77A213F5128}"/>
          </ac:picMkLst>
        </pc:picChg>
        <pc:picChg chg="add mod">
          <ac:chgData name="Ricardo Enrique Osorio Carreno" userId="9c57a4b5-0e86-40fd-b8e7-a6d04b5a1fb0" providerId="ADAL" clId="{289C2F65-6B49-4427-9B7F-2456014CC4BE}" dt="2024-03-08T19:30:55.869" v="396" actId="1076"/>
          <ac:picMkLst>
            <pc:docMk/>
            <pc:sldMk cId="976273927" sldId="3846"/>
            <ac:picMk id="3" creationId="{879BF0C6-8344-5A61-0F5D-8D87264F8F6C}"/>
          </ac:picMkLst>
        </pc:picChg>
        <pc:picChg chg="del">
          <ac:chgData name="Ricardo Enrique Osorio Carreno" userId="9c57a4b5-0e86-40fd-b8e7-a6d04b5a1fb0" providerId="ADAL" clId="{289C2F65-6B49-4427-9B7F-2456014CC4BE}" dt="2024-03-08T19:29:04.550" v="391" actId="478"/>
          <ac:picMkLst>
            <pc:docMk/>
            <pc:sldMk cId="976273927" sldId="3846"/>
            <ac:picMk id="4" creationId="{CB6BED8D-2B0E-75A1-F08A-C04ED13A4532}"/>
          </ac:picMkLst>
        </pc:picChg>
      </pc:sldChg>
      <pc:sldChg chg="new del ord">
        <pc:chgData name="Ricardo Enrique Osorio Carreno" userId="9c57a4b5-0e86-40fd-b8e7-a6d04b5a1fb0" providerId="ADAL" clId="{289C2F65-6B49-4427-9B7F-2456014CC4BE}" dt="2024-03-08T19:31:39.659" v="398" actId="47"/>
        <pc:sldMkLst>
          <pc:docMk/>
          <pc:sldMk cId="899489817" sldId="3847"/>
        </pc:sldMkLst>
      </pc:sldChg>
    </pc:docChg>
  </pc:docChgLst>
  <pc:docChgLst>
    <pc:chgData name="Ricardo Enrique Osorio Carreno" userId="9c57a4b5-0e86-40fd-b8e7-a6d04b5a1fb0" providerId="ADAL" clId="{B991DAC3-7ED3-41C3-AF1C-FF8FC9B97981}"/>
    <pc:docChg chg="custSel addSld delSld modSld sldOrd">
      <pc:chgData name="Ricardo Enrique Osorio Carreno" userId="9c57a4b5-0e86-40fd-b8e7-a6d04b5a1fb0" providerId="ADAL" clId="{B991DAC3-7ED3-41C3-AF1C-FF8FC9B97981}" dt="2024-04-12T17:30:22.948" v="147"/>
      <pc:docMkLst>
        <pc:docMk/>
      </pc:docMkLst>
      <pc:sldChg chg="modSp mod">
        <pc:chgData name="Ricardo Enrique Osorio Carreno" userId="9c57a4b5-0e86-40fd-b8e7-a6d04b5a1fb0" providerId="ADAL" clId="{B991DAC3-7ED3-41C3-AF1C-FF8FC9B97981}" dt="2024-04-12T17:29:31.388" v="133" actId="20577"/>
        <pc:sldMkLst>
          <pc:docMk/>
          <pc:sldMk cId="3254200537" sldId="3693"/>
        </pc:sldMkLst>
        <pc:spChg chg="mod">
          <ac:chgData name="Ricardo Enrique Osorio Carreno" userId="9c57a4b5-0e86-40fd-b8e7-a6d04b5a1fb0" providerId="ADAL" clId="{B991DAC3-7ED3-41C3-AF1C-FF8FC9B97981}" dt="2024-04-12T17:29:31.388" v="133" actId="20577"/>
          <ac:spMkLst>
            <pc:docMk/>
            <pc:sldMk cId="3254200537" sldId="3693"/>
            <ac:spMk id="21" creationId="{58F0BB4D-4412-B689-F974-4A40409C74A9}"/>
          </ac:spMkLst>
        </pc:spChg>
      </pc:sldChg>
      <pc:sldChg chg="del">
        <pc:chgData name="Ricardo Enrique Osorio Carreno" userId="9c57a4b5-0e86-40fd-b8e7-a6d04b5a1fb0" providerId="ADAL" clId="{B991DAC3-7ED3-41C3-AF1C-FF8FC9B97981}" dt="2024-04-12T17:25:32.056" v="77" actId="47"/>
        <pc:sldMkLst>
          <pc:docMk/>
          <pc:sldMk cId="2403846529" sldId="3814"/>
        </pc:sldMkLst>
      </pc:sldChg>
      <pc:sldChg chg="del">
        <pc:chgData name="Ricardo Enrique Osorio Carreno" userId="9c57a4b5-0e86-40fd-b8e7-a6d04b5a1fb0" providerId="ADAL" clId="{B991DAC3-7ED3-41C3-AF1C-FF8FC9B97981}" dt="2024-04-12T17:25:00.420" v="75" actId="47"/>
        <pc:sldMkLst>
          <pc:docMk/>
          <pc:sldMk cId="124243813" sldId="3828"/>
        </pc:sldMkLst>
      </pc:sldChg>
      <pc:sldChg chg="addSp delSp modSp mod">
        <pc:chgData name="Ricardo Enrique Osorio Carreno" userId="9c57a4b5-0e86-40fd-b8e7-a6d04b5a1fb0" providerId="ADAL" clId="{B991DAC3-7ED3-41C3-AF1C-FF8FC9B97981}" dt="2024-04-12T17:23:57.336" v="52" actId="20577"/>
        <pc:sldMkLst>
          <pc:docMk/>
          <pc:sldMk cId="2343028054" sldId="3835"/>
        </pc:sldMkLst>
        <pc:spChg chg="mod">
          <ac:chgData name="Ricardo Enrique Osorio Carreno" userId="9c57a4b5-0e86-40fd-b8e7-a6d04b5a1fb0" providerId="ADAL" clId="{B991DAC3-7ED3-41C3-AF1C-FF8FC9B97981}" dt="2024-04-12T17:23:57.336" v="52" actId="20577"/>
          <ac:spMkLst>
            <pc:docMk/>
            <pc:sldMk cId="2343028054" sldId="3835"/>
            <ac:spMk id="4" creationId="{5B2AD11A-9463-4093-A6A6-FF77B062A4AD}"/>
          </ac:spMkLst>
        </pc:spChg>
        <pc:spChg chg="mod">
          <ac:chgData name="Ricardo Enrique Osorio Carreno" userId="9c57a4b5-0e86-40fd-b8e7-a6d04b5a1fb0" providerId="ADAL" clId="{B991DAC3-7ED3-41C3-AF1C-FF8FC9B97981}" dt="2024-04-12T17:23:44.010" v="38" actId="1076"/>
          <ac:spMkLst>
            <pc:docMk/>
            <pc:sldMk cId="2343028054" sldId="3835"/>
            <ac:spMk id="13" creationId="{CF36E474-9918-4AAC-B7FC-AE94136F7D91}"/>
          </ac:spMkLst>
        </pc:spChg>
        <pc:picChg chg="add mod">
          <ac:chgData name="Ricardo Enrique Osorio Carreno" userId="9c57a4b5-0e86-40fd-b8e7-a6d04b5a1fb0" providerId="ADAL" clId="{B991DAC3-7ED3-41C3-AF1C-FF8FC9B97981}" dt="2024-04-12T17:23:42.321" v="37" actId="1076"/>
          <ac:picMkLst>
            <pc:docMk/>
            <pc:sldMk cId="2343028054" sldId="3835"/>
            <ac:picMk id="2" creationId="{840E3ACE-38DD-B22C-EC0E-FA08E66020D5}"/>
          </ac:picMkLst>
        </pc:picChg>
        <pc:picChg chg="del mod">
          <ac:chgData name="Ricardo Enrique Osorio Carreno" userId="9c57a4b5-0e86-40fd-b8e7-a6d04b5a1fb0" providerId="ADAL" clId="{B991DAC3-7ED3-41C3-AF1C-FF8FC9B97981}" dt="2024-04-12T17:23:35.439" v="32" actId="478"/>
          <ac:picMkLst>
            <pc:docMk/>
            <pc:sldMk cId="2343028054" sldId="3835"/>
            <ac:picMk id="3" creationId="{87DAAAE8-F776-6D00-8FB2-6D3932B21A40}"/>
          </ac:picMkLst>
        </pc:picChg>
      </pc:sldChg>
      <pc:sldChg chg="del">
        <pc:chgData name="Ricardo Enrique Osorio Carreno" userId="9c57a4b5-0e86-40fd-b8e7-a6d04b5a1fb0" providerId="ADAL" clId="{B991DAC3-7ED3-41C3-AF1C-FF8FC9B97981}" dt="2024-04-12T17:23:17.698" v="30" actId="47"/>
        <pc:sldMkLst>
          <pc:docMk/>
          <pc:sldMk cId="3638091774" sldId="3837"/>
        </pc:sldMkLst>
      </pc:sldChg>
      <pc:sldChg chg="modSp mod">
        <pc:chgData name="Ricardo Enrique Osorio Carreno" userId="9c57a4b5-0e86-40fd-b8e7-a6d04b5a1fb0" providerId="ADAL" clId="{B991DAC3-7ED3-41C3-AF1C-FF8FC9B97981}" dt="2024-04-12T17:28:40.759" v="124" actId="20577"/>
        <pc:sldMkLst>
          <pc:docMk/>
          <pc:sldMk cId="1807522745" sldId="3839"/>
        </pc:sldMkLst>
        <pc:spChg chg="mod">
          <ac:chgData name="Ricardo Enrique Osorio Carreno" userId="9c57a4b5-0e86-40fd-b8e7-a6d04b5a1fb0" providerId="ADAL" clId="{B991DAC3-7ED3-41C3-AF1C-FF8FC9B97981}" dt="2024-04-12T17:28:40.759" v="124" actId="20577"/>
          <ac:spMkLst>
            <pc:docMk/>
            <pc:sldMk cId="1807522745" sldId="3839"/>
            <ac:spMk id="2" creationId="{65C318F6-B992-4BFC-0B05-6C6FE90A4026}"/>
          </ac:spMkLst>
        </pc:spChg>
        <pc:spChg chg="mod">
          <ac:chgData name="Ricardo Enrique Osorio Carreno" userId="9c57a4b5-0e86-40fd-b8e7-a6d04b5a1fb0" providerId="ADAL" clId="{B991DAC3-7ED3-41C3-AF1C-FF8FC9B97981}" dt="2024-04-12T17:28:23.905" v="112" actId="20577"/>
          <ac:spMkLst>
            <pc:docMk/>
            <pc:sldMk cId="1807522745" sldId="3839"/>
            <ac:spMk id="21" creationId="{58F0BB4D-4412-B689-F974-4A40409C74A9}"/>
          </ac:spMkLst>
        </pc:spChg>
      </pc:sldChg>
      <pc:sldChg chg="modSp mod">
        <pc:chgData name="Ricardo Enrique Osorio Carreno" userId="9c57a4b5-0e86-40fd-b8e7-a6d04b5a1fb0" providerId="ADAL" clId="{B991DAC3-7ED3-41C3-AF1C-FF8FC9B97981}" dt="2024-04-12T17:26:21.380" v="102" actId="20577"/>
        <pc:sldMkLst>
          <pc:docMk/>
          <pc:sldMk cId="881856638" sldId="3840"/>
        </pc:sldMkLst>
        <pc:spChg chg="mod">
          <ac:chgData name="Ricardo Enrique Osorio Carreno" userId="9c57a4b5-0e86-40fd-b8e7-a6d04b5a1fb0" providerId="ADAL" clId="{B991DAC3-7ED3-41C3-AF1C-FF8FC9B97981}" dt="2024-04-12T17:26:21.380" v="102" actId="20577"/>
          <ac:spMkLst>
            <pc:docMk/>
            <pc:sldMk cId="881856638" sldId="3840"/>
            <ac:spMk id="2" creationId="{65C318F6-B992-4BFC-0B05-6C6FE90A4026}"/>
          </ac:spMkLst>
        </pc:spChg>
        <pc:spChg chg="mod">
          <ac:chgData name="Ricardo Enrique Osorio Carreno" userId="9c57a4b5-0e86-40fd-b8e7-a6d04b5a1fb0" providerId="ADAL" clId="{B991DAC3-7ED3-41C3-AF1C-FF8FC9B97981}" dt="2024-04-12T17:26:13.499" v="86" actId="20577"/>
          <ac:spMkLst>
            <pc:docMk/>
            <pc:sldMk cId="881856638" sldId="3840"/>
            <ac:spMk id="21" creationId="{58F0BB4D-4412-B689-F974-4A40409C74A9}"/>
          </ac:spMkLst>
        </pc:spChg>
      </pc:sldChg>
      <pc:sldChg chg="addSp delSp modSp mod">
        <pc:chgData name="Ricardo Enrique Osorio Carreno" userId="9c57a4b5-0e86-40fd-b8e7-a6d04b5a1fb0" providerId="ADAL" clId="{B991DAC3-7ED3-41C3-AF1C-FF8FC9B97981}" dt="2024-04-12T17:30:22.948" v="147"/>
        <pc:sldMkLst>
          <pc:docMk/>
          <pc:sldMk cId="1918649992" sldId="3845"/>
        </pc:sldMkLst>
        <pc:spChg chg="mod">
          <ac:chgData name="Ricardo Enrique Osorio Carreno" userId="9c57a4b5-0e86-40fd-b8e7-a6d04b5a1fb0" providerId="ADAL" clId="{B991DAC3-7ED3-41C3-AF1C-FF8FC9B97981}" dt="2024-04-12T17:30:13.103" v="145" actId="20577"/>
          <ac:spMkLst>
            <pc:docMk/>
            <pc:sldMk cId="1918649992" sldId="3845"/>
            <ac:spMk id="3" creationId="{ECCD4102-8110-D6EA-24DE-3B070E3EDF47}"/>
          </ac:spMkLst>
        </pc:spChg>
        <pc:picChg chg="add mod">
          <ac:chgData name="Ricardo Enrique Osorio Carreno" userId="9c57a4b5-0e86-40fd-b8e7-a6d04b5a1fb0" providerId="ADAL" clId="{B991DAC3-7ED3-41C3-AF1C-FF8FC9B97981}" dt="2024-04-12T17:30:22.948" v="147"/>
          <ac:picMkLst>
            <pc:docMk/>
            <pc:sldMk cId="1918649992" sldId="3845"/>
            <ac:picMk id="4" creationId="{D7BAF2D7-8865-B142-2C9E-647CDC5B5F8D}"/>
          </ac:picMkLst>
        </pc:picChg>
        <pc:picChg chg="del">
          <ac:chgData name="Ricardo Enrique Osorio Carreno" userId="9c57a4b5-0e86-40fd-b8e7-a6d04b5a1fb0" providerId="ADAL" clId="{B991DAC3-7ED3-41C3-AF1C-FF8FC9B97981}" dt="2024-04-12T17:30:16.025" v="146" actId="478"/>
          <ac:picMkLst>
            <pc:docMk/>
            <pc:sldMk cId="1918649992" sldId="3845"/>
            <ac:picMk id="5" creationId="{5FA00E26-8FEE-38B7-7F46-F5C357601902}"/>
          </ac:picMkLst>
        </pc:picChg>
      </pc:sldChg>
      <pc:sldChg chg="delSp modSp add mod">
        <pc:chgData name="Ricardo Enrique Osorio Carreno" userId="9c57a4b5-0e86-40fd-b8e7-a6d04b5a1fb0" providerId="ADAL" clId="{B991DAC3-7ED3-41C3-AF1C-FF8FC9B97981}" dt="2024-04-12T17:24:06.346" v="60" actId="20577"/>
        <pc:sldMkLst>
          <pc:docMk/>
          <pc:sldMk cId="2314789912" sldId="3847"/>
        </pc:sldMkLst>
        <pc:spChg chg="del">
          <ac:chgData name="Ricardo Enrique Osorio Carreno" userId="9c57a4b5-0e86-40fd-b8e7-a6d04b5a1fb0" providerId="ADAL" clId="{B991DAC3-7ED3-41C3-AF1C-FF8FC9B97981}" dt="2024-04-12T17:22:28.826" v="1" actId="478"/>
          <ac:spMkLst>
            <pc:docMk/>
            <pc:sldMk cId="2314789912" sldId="3847"/>
            <ac:spMk id="2" creationId="{BB19EA00-1C4F-0B28-465B-4D3179528ACE}"/>
          </ac:spMkLst>
        </pc:spChg>
        <pc:spChg chg="mod">
          <ac:chgData name="Ricardo Enrique Osorio Carreno" userId="9c57a4b5-0e86-40fd-b8e7-a6d04b5a1fb0" providerId="ADAL" clId="{B991DAC3-7ED3-41C3-AF1C-FF8FC9B97981}" dt="2024-04-12T17:24:06.346" v="60" actId="20577"/>
          <ac:spMkLst>
            <pc:docMk/>
            <pc:sldMk cId="2314789912" sldId="3847"/>
            <ac:spMk id="3" creationId="{171C7DA5-7DB5-B9B9-BBF3-CF862E508400}"/>
          </ac:spMkLst>
        </pc:spChg>
        <pc:spChg chg="mod">
          <ac:chgData name="Ricardo Enrique Osorio Carreno" userId="9c57a4b5-0e86-40fd-b8e7-a6d04b5a1fb0" providerId="ADAL" clId="{B991DAC3-7ED3-41C3-AF1C-FF8FC9B97981}" dt="2024-04-12T17:23:09.359" v="29" actId="1076"/>
          <ac:spMkLst>
            <pc:docMk/>
            <pc:sldMk cId="2314789912" sldId="3847"/>
            <ac:spMk id="24" creationId="{43F6C2B2-3C35-4DF1-88A9-CCC3251460F9}"/>
          </ac:spMkLst>
        </pc:spChg>
        <pc:picChg chg="mod">
          <ac:chgData name="Ricardo Enrique Osorio Carreno" userId="9c57a4b5-0e86-40fd-b8e7-a6d04b5a1fb0" providerId="ADAL" clId="{B991DAC3-7ED3-41C3-AF1C-FF8FC9B97981}" dt="2024-04-12T17:23:06.984" v="28" actId="1076"/>
          <ac:picMkLst>
            <pc:docMk/>
            <pc:sldMk cId="2314789912" sldId="3847"/>
            <ac:picMk id="6" creationId="{27886F5C-4EFE-51A9-2563-ED4231BCAB4A}"/>
          </ac:picMkLst>
        </pc:picChg>
        <pc:picChg chg="mod">
          <ac:chgData name="Ricardo Enrique Osorio Carreno" userId="9c57a4b5-0e86-40fd-b8e7-a6d04b5a1fb0" providerId="ADAL" clId="{B991DAC3-7ED3-41C3-AF1C-FF8FC9B97981}" dt="2024-04-12T17:22:52.787" v="26" actId="1076"/>
          <ac:picMkLst>
            <pc:docMk/>
            <pc:sldMk cId="2314789912" sldId="3847"/>
            <ac:picMk id="7" creationId="{529AC267-B036-748E-861B-D865F190A2C3}"/>
          </ac:picMkLst>
        </pc:picChg>
      </pc:sldChg>
      <pc:sldChg chg="addSp delSp modSp add mod ord delAnim">
        <pc:chgData name="Ricardo Enrique Osorio Carreno" userId="9c57a4b5-0e86-40fd-b8e7-a6d04b5a1fb0" providerId="ADAL" clId="{B991DAC3-7ED3-41C3-AF1C-FF8FC9B97981}" dt="2024-04-12T17:28:07.427" v="108" actId="14100"/>
        <pc:sldMkLst>
          <pc:docMk/>
          <pc:sldMk cId="1196947360" sldId="3848"/>
        </pc:sldMkLst>
        <pc:spChg chg="mod">
          <ac:chgData name="Ricardo Enrique Osorio Carreno" userId="9c57a4b5-0e86-40fd-b8e7-a6d04b5a1fb0" providerId="ADAL" clId="{B991DAC3-7ED3-41C3-AF1C-FF8FC9B97981}" dt="2024-04-12T17:24:52.195" v="74" actId="20577"/>
          <ac:spMkLst>
            <pc:docMk/>
            <pc:sldMk cId="1196947360" sldId="3848"/>
            <ac:spMk id="3" creationId="{ECCD4102-8110-D6EA-24DE-3B070E3EDF47}"/>
          </ac:spMkLst>
        </pc:spChg>
        <pc:spChg chg="del">
          <ac:chgData name="Ricardo Enrique Osorio Carreno" userId="9c57a4b5-0e86-40fd-b8e7-a6d04b5a1fb0" providerId="ADAL" clId="{B991DAC3-7ED3-41C3-AF1C-FF8FC9B97981}" dt="2024-04-12T17:24:37.533" v="65" actId="478"/>
          <ac:spMkLst>
            <pc:docMk/>
            <pc:sldMk cId="1196947360" sldId="3848"/>
            <ac:spMk id="4" creationId="{C5E066C7-CA0B-E619-FC2B-B791E311F53F}"/>
          </ac:spMkLst>
        </pc:spChg>
        <pc:graphicFrameChg chg="del">
          <ac:chgData name="Ricardo Enrique Osorio Carreno" userId="9c57a4b5-0e86-40fd-b8e7-a6d04b5a1fb0" providerId="ADAL" clId="{B991DAC3-7ED3-41C3-AF1C-FF8FC9B97981}" dt="2024-04-12T17:24:34.364" v="64" actId="478"/>
          <ac:graphicFrameMkLst>
            <pc:docMk/>
            <pc:sldMk cId="1196947360" sldId="3848"/>
            <ac:graphicFrameMk id="24" creationId="{16C20EE0-E5C0-43EB-B0E3-C2E29ACB2DA1}"/>
          </ac:graphicFrameMkLst>
        </pc:graphicFrameChg>
        <pc:graphicFrameChg chg="del">
          <ac:chgData name="Ricardo Enrique Osorio Carreno" userId="9c57a4b5-0e86-40fd-b8e7-a6d04b5a1fb0" providerId="ADAL" clId="{B991DAC3-7ED3-41C3-AF1C-FF8FC9B97981}" dt="2024-04-12T17:24:34.364" v="64" actId="478"/>
          <ac:graphicFrameMkLst>
            <pc:docMk/>
            <pc:sldMk cId="1196947360" sldId="3848"/>
            <ac:graphicFrameMk id="25" creationId="{B1AAA1B4-3CA3-4E3D-A220-B241CA7E1F36}"/>
          </ac:graphicFrameMkLst>
        </pc:graphicFrameChg>
        <pc:graphicFrameChg chg="del">
          <ac:chgData name="Ricardo Enrique Osorio Carreno" userId="9c57a4b5-0e86-40fd-b8e7-a6d04b5a1fb0" providerId="ADAL" clId="{B991DAC3-7ED3-41C3-AF1C-FF8FC9B97981}" dt="2024-04-12T17:24:34.364" v="64" actId="478"/>
          <ac:graphicFrameMkLst>
            <pc:docMk/>
            <pc:sldMk cId="1196947360" sldId="3848"/>
            <ac:graphicFrameMk id="26" creationId="{40715055-CA9F-4000-A5AC-6AAD0E80EE0D}"/>
          </ac:graphicFrameMkLst>
        </pc:graphicFrameChg>
        <pc:picChg chg="add del mod modCrop">
          <ac:chgData name="Ricardo Enrique Osorio Carreno" userId="9c57a4b5-0e86-40fd-b8e7-a6d04b5a1fb0" providerId="ADAL" clId="{B991DAC3-7ED3-41C3-AF1C-FF8FC9B97981}" dt="2024-04-12T17:27:58.993" v="104" actId="478"/>
          <ac:picMkLst>
            <pc:docMk/>
            <pc:sldMk cId="1196947360" sldId="3848"/>
            <ac:picMk id="5" creationId="{F6D9370A-F813-735A-BC59-9F0B7F7A571A}"/>
          </ac:picMkLst>
        </pc:picChg>
        <pc:picChg chg="add mod">
          <ac:chgData name="Ricardo Enrique Osorio Carreno" userId="9c57a4b5-0e86-40fd-b8e7-a6d04b5a1fb0" providerId="ADAL" clId="{B991DAC3-7ED3-41C3-AF1C-FF8FC9B97981}" dt="2024-04-12T17:24:43.952" v="66"/>
          <ac:picMkLst>
            <pc:docMk/>
            <pc:sldMk cId="1196947360" sldId="3848"/>
            <ac:picMk id="27" creationId="{679C2B60-6A33-4A69-1A99-1BBC099E1477}"/>
          </ac:picMkLst>
        </pc:picChg>
        <pc:picChg chg="add mod">
          <ac:chgData name="Ricardo Enrique Osorio Carreno" userId="9c57a4b5-0e86-40fd-b8e7-a6d04b5a1fb0" providerId="ADAL" clId="{B991DAC3-7ED3-41C3-AF1C-FF8FC9B97981}" dt="2024-04-12T17:24:43.952" v="66"/>
          <ac:picMkLst>
            <pc:docMk/>
            <pc:sldMk cId="1196947360" sldId="3848"/>
            <ac:picMk id="28" creationId="{90484045-E784-FF8D-FEAD-4423FD24C387}"/>
          </ac:picMkLst>
        </pc:picChg>
        <pc:picChg chg="add mod">
          <ac:chgData name="Ricardo Enrique Osorio Carreno" userId="9c57a4b5-0e86-40fd-b8e7-a6d04b5a1fb0" providerId="ADAL" clId="{B991DAC3-7ED3-41C3-AF1C-FF8FC9B97981}" dt="2024-04-12T17:28:07.427" v="108" actId="14100"/>
          <ac:picMkLst>
            <pc:docMk/>
            <pc:sldMk cId="1196947360" sldId="3848"/>
            <ac:picMk id="33" creationId="{A12B556E-4B66-8452-DAE9-137F4651FA1B}"/>
          </ac:picMkLst>
        </pc:picChg>
      </pc:sldChg>
      <pc:sldChg chg="delSp modSp add mod delAnim">
        <pc:chgData name="Ricardo Enrique Osorio Carreno" userId="9c57a4b5-0e86-40fd-b8e7-a6d04b5a1fb0" providerId="ADAL" clId="{B991DAC3-7ED3-41C3-AF1C-FF8FC9B97981}" dt="2024-04-12T17:29:06.071" v="129" actId="20577"/>
        <pc:sldMkLst>
          <pc:docMk/>
          <pc:sldMk cId="4256894178" sldId="3849"/>
        </pc:sldMkLst>
        <pc:spChg chg="mod">
          <ac:chgData name="Ricardo Enrique Osorio Carreno" userId="9c57a4b5-0e86-40fd-b8e7-a6d04b5a1fb0" providerId="ADAL" clId="{B991DAC3-7ED3-41C3-AF1C-FF8FC9B97981}" dt="2024-04-12T17:29:06.071" v="129" actId="20577"/>
          <ac:spMkLst>
            <pc:docMk/>
            <pc:sldMk cId="4256894178" sldId="3849"/>
            <ac:spMk id="4" creationId="{2AD67E4D-07F1-45C3-87B6-EB65CC54C844}"/>
          </ac:spMkLst>
        </pc:spChg>
        <pc:spChg chg="mod">
          <ac:chgData name="Ricardo Enrique Osorio Carreno" userId="9c57a4b5-0e86-40fd-b8e7-a6d04b5a1fb0" providerId="ADAL" clId="{B991DAC3-7ED3-41C3-AF1C-FF8FC9B97981}" dt="2024-04-12T17:25:45.743" v="82" actId="403"/>
          <ac:spMkLst>
            <pc:docMk/>
            <pc:sldMk cId="4256894178" sldId="3849"/>
            <ac:spMk id="8" creationId="{41F20D44-6A26-ADFF-0878-03583D59E028}"/>
          </ac:spMkLst>
        </pc:spChg>
        <pc:spChg chg="del">
          <ac:chgData name="Ricardo Enrique Osorio Carreno" userId="9c57a4b5-0e86-40fd-b8e7-a6d04b5a1fb0" providerId="ADAL" clId="{B991DAC3-7ED3-41C3-AF1C-FF8FC9B97981}" dt="2024-04-12T17:25:35.354" v="78" actId="478"/>
          <ac:spMkLst>
            <pc:docMk/>
            <pc:sldMk cId="4256894178" sldId="3849"/>
            <ac:spMk id="9" creationId="{65DC9517-F23B-415A-A50D-87DA2E93F963}"/>
          </ac:spMkLst>
        </pc:spChg>
        <pc:picChg chg="mod">
          <ac:chgData name="Ricardo Enrique Osorio Carreno" userId="9c57a4b5-0e86-40fd-b8e7-a6d04b5a1fb0" providerId="ADAL" clId="{B991DAC3-7ED3-41C3-AF1C-FF8FC9B97981}" dt="2024-04-12T17:25:41.349" v="80" actId="1076"/>
          <ac:picMkLst>
            <pc:docMk/>
            <pc:sldMk cId="4256894178" sldId="3849"/>
            <ac:picMk id="2" creationId="{5E4A2B37-A4A8-8553-1339-05F9590A993C}"/>
          </ac:picMkLst>
        </pc:picChg>
      </pc:sldChg>
    </pc:docChg>
  </pc:docChgLst>
  <pc:docChgLst>
    <pc:chgData name="Ricardo Enrique Osorio Carreno" userId="9c57a4b5-0e86-40fd-b8e7-a6d04b5a1fb0" providerId="ADAL" clId="{CE271F73-57CB-4D01-834B-C68F1AF7E1A4}"/>
    <pc:docChg chg="undo custSel addSld delSld modSld sldOrd">
      <pc:chgData name="Ricardo Enrique Osorio Carreno" userId="9c57a4b5-0e86-40fd-b8e7-a6d04b5a1fb0" providerId="ADAL" clId="{CE271F73-57CB-4D01-834B-C68F1AF7E1A4}" dt="2024-04-12T01:47:36.422" v="312" actId="20577"/>
      <pc:docMkLst>
        <pc:docMk/>
      </pc:docMkLst>
      <pc:sldChg chg="modSp mod">
        <pc:chgData name="Ricardo Enrique Osorio Carreno" userId="9c57a4b5-0e86-40fd-b8e7-a6d04b5a1fb0" providerId="ADAL" clId="{CE271F73-57CB-4D01-834B-C68F1AF7E1A4}" dt="2024-04-12T00:34:35.868" v="2" actId="20577"/>
        <pc:sldMkLst>
          <pc:docMk/>
          <pc:sldMk cId="2250394515" sldId="3692"/>
        </pc:sldMkLst>
        <pc:spChg chg="mod">
          <ac:chgData name="Ricardo Enrique Osorio Carreno" userId="9c57a4b5-0e86-40fd-b8e7-a6d04b5a1fb0" providerId="ADAL" clId="{CE271F73-57CB-4D01-834B-C68F1AF7E1A4}" dt="2024-04-12T00:34:35.868" v="2" actId="20577"/>
          <ac:spMkLst>
            <pc:docMk/>
            <pc:sldMk cId="2250394515" sldId="3692"/>
            <ac:spMk id="2" creationId="{B125A2F9-CC03-A7D0-6258-2CE874179AED}"/>
          </ac:spMkLst>
        </pc:spChg>
      </pc:sldChg>
      <pc:sldChg chg="addSp delSp modSp mod">
        <pc:chgData name="Ricardo Enrique Osorio Carreno" userId="9c57a4b5-0e86-40fd-b8e7-a6d04b5a1fb0" providerId="ADAL" clId="{CE271F73-57CB-4D01-834B-C68F1AF7E1A4}" dt="2024-04-12T00:51:15.390" v="181" actId="1076"/>
        <pc:sldMkLst>
          <pc:docMk/>
          <pc:sldMk cId="2403846529" sldId="3814"/>
        </pc:sldMkLst>
        <pc:spChg chg="mod">
          <ac:chgData name="Ricardo Enrique Osorio Carreno" userId="9c57a4b5-0e86-40fd-b8e7-a6d04b5a1fb0" providerId="ADAL" clId="{CE271F73-57CB-4D01-834B-C68F1AF7E1A4}" dt="2024-04-12T00:49:12.713" v="171" actId="20577"/>
          <ac:spMkLst>
            <pc:docMk/>
            <pc:sldMk cId="2403846529" sldId="3814"/>
            <ac:spMk id="3" creationId="{B8CE7044-BC46-8756-DB36-3DD4416C2F99}"/>
          </ac:spMkLst>
        </pc:spChg>
        <pc:spChg chg="mod">
          <ac:chgData name="Ricardo Enrique Osorio Carreno" userId="9c57a4b5-0e86-40fd-b8e7-a6d04b5a1fb0" providerId="ADAL" clId="{CE271F73-57CB-4D01-834B-C68F1AF7E1A4}" dt="2024-04-12T00:51:15.390" v="181" actId="1076"/>
          <ac:spMkLst>
            <pc:docMk/>
            <pc:sldMk cId="2403846529" sldId="3814"/>
            <ac:spMk id="7" creationId="{EE66C1C3-058F-439F-605E-18FED28B5BE8}"/>
          </ac:spMkLst>
        </pc:spChg>
        <pc:picChg chg="del">
          <ac:chgData name="Ricardo Enrique Osorio Carreno" userId="9c57a4b5-0e86-40fd-b8e7-a6d04b5a1fb0" providerId="ADAL" clId="{CE271F73-57CB-4D01-834B-C68F1AF7E1A4}" dt="2024-04-12T00:50:00.730" v="172" actId="478"/>
          <ac:picMkLst>
            <pc:docMk/>
            <pc:sldMk cId="2403846529" sldId="3814"/>
            <ac:picMk id="2" creationId="{BF7030BC-2DC7-C012-43E9-61E299550DA6}"/>
          </ac:picMkLst>
        </pc:picChg>
        <pc:picChg chg="add del mod">
          <ac:chgData name="Ricardo Enrique Osorio Carreno" userId="9c57a4b5-0e86-40fd-b8e7-a6d04b5a1fb0" providerId="ADAL" clId="{CE271F73-57CB-4D01-834B-C68F1AF7E1A4}" dt="2024-04-12T00:51:03.562" v="177" actId="478"/>
          <ac:picMkLst>
            <pc:docMk/>
            <pc:sldMk cId="2403846529" sldId="3814"/>
            <ac:picMk id="4" creationId="{7D3CDE83-1A0B-6D3D-0044-01204B3F3583}"/>
          </ac:picMkLst>
        </pc:picChg>
        <pc:picChg chg="add mod">
          <ac:chgData name="Ricardo Enrique Osorio Carreno" userId="9c57a4b5-0e86-40fd-b8e7-a6d04b5a1fb0" providerId="ADAL" clId="{CE271F73-57CB-4D01-834B-C68F1AF7E1A4}" dt="2024-04-12T00:51:12.098" v="180" actId="1076"/>
          <ac:picMkLst>
            <pc:docMk/>
            <pc:sldMk cId="2403846529" sldId="3814"/>
            <ac:picMk id="5" creationId="{2F895DF7-F750-188A-D417-7E1D95586A27}"/>
          </ac:picMkLst>
        </pc:picChg>
      </pc:sldChg>
      <pc:sldChg chg="addSp delSp modSp mod">
        <pc:chgData name="Ricardo Enrique Osorio Carreno" userId="9c57a4b5-0e86-40fd-b8e7-a6d04b5a1fb0" providerId="ADAL" clId="{CE271F73-57CB-4D01-834B-C68F1AF7E1A4}" dt="2024-04-12T00:41:27.088" v="101" actId="1076"/>
        <pc:sldMkLst>
          <pc:docMk/>
          <pc:sldMk cId="2231193330" sldId="3827"/>
        </pc:sldMkLst>
        <pc:spChg chg="mod">
          <ac:chgData name="Ricardo Enrique Osorio Carreno" userId="9c57a4b5-0e86-40fd-b8e7-a6d04b5a1fb0" providerId="ADAL" clId="{CE271F73-57CB-4D01-834B-C68F1AF7E1A4}" dt="2024-04-12T00:39:17.734" v="90" actId="20577"/>
          <ac:spMkLst>
            <pc:docMk/>
            <pc:sldMk cId="2231193330" sldId="3827"/>
            <ac:spMk id="20" creationId="{CDF1DCF3-BE65-CAE1-88F0-554D97BBC714}"/>
          </ac:spMkLst>
        </pc:spChg>
        <pc:picChg chg="add del mod">
          <ac:chgData name="Ricardo Enrique Osorio Carreno" userId="9c57a4b5-0e86-40fd-b8e7-a6d04b5a1fb0" providerId="ADAL" clId="{CE271F73-57CB-4D01-834B-C68F1AF7E1A4}" dt="2024-04-12T00:41:19.099" v="98" actId="478"/>
          <ac:picMkLst>
            <pc:docMk/>
            <pc:sldMk cId="2231193330" sldId="3827"/>
            <ac:picMk id="2" creationId="{452ADCD1-7E4E-8A57-4BB0-9FC5E68EE6AB}"/>
          </ac:picMkLst>
        </pc:picChg>
        <pc:picChg chg="add mod">
          <ac:chgData name="Ricardo Enrique Osorio Carreno" userId="9c57a4b5-0e86-40fd-b8e7-a6d04b5a1fb0" providerId="ADAL" clId="{CE271F73-57CB-4D01-834B-C68F1AF7E1A4}" dt="2024-04-12T00:41:27.088" v="101" actId="1076"/>
          <ac:picMkLst>
            <pc:docMk/>
            <pc:sldMk cId="2231193330" sldId="3827"/>
            <ac:picMk id="3" creationId="{8982ECE5-C8FA-C1C9-4E6D-D8889E38D766}"/>
          </ac:picMkLst>
        </pc:picChg>
        <pc:picChg chg="del mod">
          <ac:chgData name="Ricardo Enrique Osorio Carreno" userId="9c57a4b5-0e86-40fd-b8e7-a6d04b5a1fb0" providerId="ADAL" clId="{CE271F73-57CB-4D01-834B-C68F1AF7E1A4}" dt="2024-04-12T00:40:54.611" v="96" actId="478"/>
          <ac:picMkLst>
            <pc:docMk/>
            <pc:sldMk cId="2231193330" sldId="3827"/>
            <ac:picMk id="4" creationId="{D79D9337-C1AA-B54E-C7B2-7DED304CCFC0}"/>
          </ac:picMkLst>
        </pc:picChg>
      </pc:sldChg>
      <pc:sldChg chg="modSp mod">
        <pc:chgData name="Ricardo Enrique Osorio Carreno" userId="9c57a4b5-0e86-40fd-b8e7-a6d04b5a1fb0" providerId="ADAL" clId="{CE271F73-57CB-4D01-834B-C68F1AF7E1A4}" dt="2024-04-12T00:39:10.067" v="85" actId="20577"/>
        <pc:sldMkLst>
          <pc:docMk/>
          <pc:sldMk cId="124243813" sldId="3828"/>
        </pc:sldMkLst>
        <pc:spChg chg="mod">
          <ac:chgData name="Ricardo Enrique Osorio Carreno" userId="9c57a4b5-0e86-40fd-b8e7-a6d04b5a1fb0" providerId="ADAL" clId="{CE271F73-57CB-4D01-834B-C68F1AF7E1A4}" dt="2024-04-12T00:37:47.236" v="33" actId="20577"/>
          <ac:spMkLst>
            <pc:docMk/>
            <pc:sldMk cId="124243813" sldId="3828"/>
            <ac:spMk id="3" creationId="{ECCD4102-8110-D6EA-24DE-3B070E3EDF47}"/>
          </ac:spMkLst>
        </pc:spChg>
        <pc:spChg chg="mod">
          <ac:chgData name="Ricardo Enrique Osorio Carreno" userId="9c57a4b5-0e86-40fd-b8e7-a6d04b5a1fb0" providerId="ADAL" clId="{CE271F73-57CB-4D01-834B-C68F1AF7E1A4}" dt="2024-04-12T00:38:10.424" v="45" actId="20577"/>
          <ac:spMkLst>
            <pc:docMk/>
            <pc:sldMk cId="124243813" sldId="3828"/>
            <ac:spMk id="11" creationId="{48B6D6ED-0D99-437D-903A-2E4F4AFDFA76}"/>
          </ac:spMkLst>
        </pc:spChg>
        <pc:spChg chg="mod">
          <ac:chgData name="Ricardo Enrique Osorio Carreno" userId="9c57a4b5-0e86-40fd-b8e7-a6d04b5a1fb0" providerId="ADAL" clId="{CE271F73-57CB-4D01-834B-C68F1AF7E1A4}" dt="2024-04-12T00:38:30" v="57" actId="20577"/>
          <ac:spMkLst>
            <pc:docMk/>
            <pc:sldMk cId="124243813" sldId="3828"/>
            <ac:spMk id="16" creationId="{0A30A441-F21E-4863-89C5-92D18556D60E}"/>
          </ac:spMkLst>
        </pc:spChg>
        <pc:spChg chg="mod">
          <ac:chgData name="Ricardo Enrique Osorio Carreno" userId="9c57a4b5-0e86-40fd-b8e7-a6d04b5a1fb0" providerId="ADAL" clId="{CE271F73-57CB-4D01-834B-C68F1AF7E1A4}" dt="2024-04-12T00:38:47.198" v="69" actId="20577"/>
          <ac:spMkLst>
            <pc:docMk/>
            <pc:sldMk cId="124243813" sldId="3828"/>
            <ac:spMk id="19" creationId="{2FCCC3B0-6555-4F16-9FFF-F9C9200264CC}"/>
          </ac:spMkLst>
        </pc:spChg>
        <pc:spChg chg="mod">
          <ac:chgData name="Ricardo Enrique Osorio Carreno" userId="9c57a4b5-0e86-40fd-b8e7-a6d04b5a1fb0" providerId="ADAL" clId="{CE271F73-57CB-4D01-834B-C68F1AF7E1A4}" dt="2024-04-12T00:38:51.086" v="71" actId="20577"/>
          <ac:spMkLst>
            <pc:docMk/>
            <pc:sldMk cId="124243813" sldId="3828"/>
            <ac:spMk id="20" creationId="{B4CDFDC9-5E3E-4CD5-BB52-FAEC42DB3D9F}"/>
          </ac:spMkLst>
        </pc:spChg>
        <pc:spChg chg="mod">
          <ac:chgData name="Ricardo Enrique Osorio Carreno" userId="9c57a4b5-0e86-40fd-b8e7-a6d04b5a1fb0" providerId="ADAL" clId="{CE271F73-57CB-4D01-834B-C68F1AF7E1A4}" dt="2024-04-12T00:39:05.462" v="83" actId="20577"/>
          <ac:spMkLst>
            <pc:docMk/>
            <pc:sldMk cId="124243813" sldId="3828"/>
            <ac:spMk id="22" creationId="{C08E0F78-B6D5-4FB3-AAB9-EFC77BD21540}"/>
          </ac:spMkLst>
        </pc:spChg>
        <pc:spChg chg="mod">
          <ac:chgData name="Ricardo Enrique Osorio Carreno" userId="9c57a4b5-0e86-40fd-b8e7-a6d04b5a1fb0" providerId="ADAL" clId="{CE271F73-57CB-4D01-834B-C68F1AF7E1A4}" dt="2024-04-12T00:39:10.067" v="85" actId="20577"/>
          <ac:spMkLst>
            <pc:docMk/>
            <pc:sldMk cId="124243813" sldId="3828"/>
            <ac:spMk id="23" creationId="{B39F5E79-F249-4D5E-8BA1-7927177C68F9}"/>
          </ac:spMkLst>
        </pc:spChg>
      </pc:sldChg>
      <pc:sldChg chg="addSp delSp modSp mod">
        <pc:chgData name="Ricardo Enrique Osorio Carreno" userId="9c57a4b5-0e86-40fd-b8e7-a6d04b5a1fb0" providerId="ADAL" clId="{CE271F73-57CB-4D01-834B-C68F1AF7E1A4}" dt="2024-04-12T00:42:49.383" v="110" actId="1076"/>
        <pc:sldMkLst>
          <pc:docMk/>
          <pc:sldMk cId="3401383622" sldId="3830"/>
        </pc:sldMkLst>
        <pc:spChg chg="mod">
          <ac:chgData name="Ricardo Enrique Osorio Carreno" userId="9c57a4b5-0e86-40fd-b8e7-a6d04b5a1fb0" providerId="ADAL" clId="{CE271F73-57CB-4D01-834B-C68F1AF7E1A4}" dt="2024-04-12T00:41:35.671" v="106" actId="20577"/>
          <ac:spMkLst>
            <pc:docMk/>
            <pc:sldMk cId="3401383622" sldId="3830"/>
            <ac:spMk id="6" creationId="{78178B3B-892C-56A4-2C21-16F5083E8E1B}"/>
          </ac:spMkLst>
        </pc:spChg>
        <pc:picChg chg="del">
          <ac:chgData name="Ricardo Enrique Osorio Carreno" userId="9c57a4b5-0e86-40fd-b8e7-a6d04b5a1fb0" providerId="ADAL" clId="{CE271F73-57CB-4D01-834B-C68F1AF7E1A4}" dt="2024-04-12T00:42:42.281" v="107" actId="478"/>
          <ac:picMkLst>
            <pc:docMk/>
            <pc:sldMk cId="3401383622" sldId="3830"/>
            <ac:picMk id="3" creationId="{BFEAFE83-B5CA-C855-5881-7676C4286260}"/>
          </ac:picMkLst>
        </pc:picChg>
        <pc:picChg chg="add mod">
          <ac:chgData name="Ricardo Enrique Osorio Carreno" userId="9c57a4b5-0e86-40fd-b8e7-a6d04b5a1fb0" providerId="ADAL" clId="{CE271F73-57CB-4D01-834B-C68F1AF7E1A4}" dt="2024-04-12T00:42:49.383" v="110" actId="1076"/>
          <ac:picMkLst>
            <pc:docMk/>
            <pc:sldMk cId="3401383622" sldId="3830"/>
            <ac:picMk id="4" creationId="{28E8C196-D15F-E321-FA4E-81E69DCC8C27}"/>
          </ac:picMkLst>
        </pc:picChg>
      </pc:sldChg>
      <pc:sldChg chg="addSp delSp modSp mod">
        <pc:chgData name="Ricardo Enrique Osorio Carreno" userId="9c57a4b5-0e86-40fd-b8e7-a6d04b5a1fb0" providerId="ADAL" clId="{CE271F73-57CB-4D01-834B-C68F1AF7E1A4}" dt="2024-04-12T00:44:58.864" v="130" actId="1076"/>
        <pc:sldMkLst>
          <pc:docMk/>
          <pc:sldMk cId="2480744517" sldId="3831"/>
        </pc:sldMkLst>
        <pc:spChg chg="mod">
          <ac:chgData name="Ricardo Enrique Osorio Carreno" userId="9c57a4b5-0e86-40fd-b8e7-a6d04b5a1fb0" providerId="ADAL" clId="{CE271F73-57CB-4D01-834B-C68F1AF7E1A4}" dt="2024-04-12T00:44:58.864" v="130" actId="1076"/>
          <ac:spMkLst>
            <pc:docMk/>
            <pc:sldMk cId="2480744517" sldId="3831"/>
            <ac:spMk id="2" creationId="{4998829E-8EB5-86B6-2B61-6734A6F73731}"/>
          </ac:spMkLst>
        </pc:spChg>
        <pc:spChg chg="mod">
          <ac:chgData name="Ricardo Enrique Osorio Carreno" userId="9c57a4b5-0e86-40fd-b8e7-a6d04b5a1fb0" providerId="ADAL" clId="{CE271F73-57CB-4D01-834B-C68F1AF7E1A4}" dt="2024-04-12T00:43:53.980" v="125" actId="20577"/>
          <ac:spMkLst>
            <pc:docMk/>
            <pc:sldMk cId="2480744517" sldId="3831"/>
            <ac:spMk id="6" creationId="{78178B3B-892C-56A4-2C21-16F5083E8E1B}"/>
          </ac:spMkLst>
        </pc:spChg>
        <pc:picChg chg="del">
          <ac:chgData name="Ricardo Enrique Osorio Carreno" userId="9c57a4b5-0e86-40fd-b8e7-a6d04b5a1fb0" providerId="ADAL" clId="{CE271F73-57CB-4D01-834B-C68F1AF7E1A4}" dt="2024-04-12T00:44:51.283" v="126" actId="478"/>
          <ac:picMkLst>
            <pc:docMk/>
            <pc:sldMk cId="2480744517" sldId="3831"/>
            <ac:picMk id="3" creationId="{461B6949-230B-D24C-B7C8-30B309B9E955}"/>
          </ac:picMkLst>
        </pc:picChg>
        <pc:picChg chg="add mod">
          <ac:chgData name="Ricardo Enrique Osorio Carreno" userId="9c57a4b5-0e86-40fd-b8e7-a6d04b5a1fb0" providerId="ADAL" clId="{CE271F73-57CB-4D01-834B-C68F1AF7E1A4}" dt="2024-04-12T00:44:56.776" v="129" actId="1076"/>
          <ac:picMkLst>
            <pc:docMk/>
            <pc:sldMk cId="2480744517" sldId="3831"/>
            <ac:picMk id="4" creationId="{8E0AB3BC-8D2D-EEC3-DF85-7A76B27E7A00}"/>
          </ac:picMkLst>
        </pc:picChg>
      </pc:sldChg>
      <pc:sldChg chg="addSp delSp modSp mod">
        <pc:chgData name="Ricardo Enrique Osorio Carreno" userId="9c57a4b5-0e86-40fd-b8e7-a6d04b5a1fb0" providerId="ADAL" clId="{CE271F73-57CB-4D01-834B-C68F1AF7E1A4}" dt="2024-04-12T00:47:59.005" v="148" actId="20577"/>
        <pc:sldMkLst>
          <pc:docMk/>
          <pc:sldMk cId="802830690" sldId="3832"/>
        </pc:sldMkLst>
        <pc:spChg chg="mod">
          <ac:chgData name="Ricardo Enrique Osorio Carreno" userId="9c57a4b5-0e86-40fd-b8e7-a6d04b5a1fb0" providerId="ADAL" clId="{CE271F73-57CB-4D01-834B-C68F1AF7E1A4}" dt="2024-04-12T00:47:59.005" v="148" actId="20577"/>
          <ac:spMkLst>
            <pc:docMk/>
            <pc:sldMk cId="802830690" sldId="3832"/>
            <ac:spMk id="6" creationId="{78178B3B-892C-56A4-2C21-16F5083E8E1B}"/>
          </ac:spMkLst>
        </pc:spChg>
        <pc:picChg chg="del">
          <ac:chgData name="Ricardo Enrique Osorio Carreno" userId="9c57a4b5-0e86-40fd-b8e7-a6d04b5a1fb0" providerId="ADAL" clId="{CE271F73-57CB-4D01-834B-C68F1AF7E1A4}" dt="2024-04-12T00:47:47.471" v="142" actId="478"/>
          <ac:picMkLst>
            <pc:docMk/>
            <pc:sldMk cId="802830690" sldId="3832"/>
            <ac:picMk id="3" creationId="{16E7CDA6-416E-C21C-F397-36CA79DBA1DE}"/>
          </ac:picMkLst>
        </pc:picChg>
        <pc:picChg chg="add mod">
          <ac:chgData name="Ricardo Enrique Osorio Carreno" userId="9c57a4b5-0e86-40fd-b8e7-a6d04b5a1fb0" providerId="ADAL" clId="{CE271F73-57CB-4D01-834B-C68F1AF7E1A4}" dt="2024-04-12T00:47:56.259" v="145" actId="1076"/>
          <ac:picMkLst>
            <pc:docMk/>
            <pc:sldMk cId="802830690" sldId="3832"/>
            <ac:picMk id="4" creationId="{DFE6394A-7134-47FF-288D-89372614CFFD}"/>
          </ac:picMkLst>
        </pc:picChg>
      </pc:sldChg>
      <pc:sldChg chg="addSp delSp modSp mod">
        <pc:chgData name="Ricardo Enrique Osorio Carreno" userId="9c57a4b5-0e86-40fd-b8e7-a6d04b5a1fb0" providerId="ADAL" clId="{CE271F73-57CB-4D01-834B-C68F1AF7E1A4}" dt="2024-04-12T00:49:05.334" v="166" actId="1076"/>
        <pc:sldMkLst>
          <pc:docMk/>
          <pc:sldMk cId="1935125444" sldId="3833"/>
        </pc:sldMkLst>
        <pc:spChg chg="mod">
          <ac:chgData name="Ricardo Enrique Osorio Carreno" userId="9c57a4b5-0e86-40fd-b8e7-a6d04b5a1fb0" providerId="ADAL" clId="{CE271F73-57CB-4D01-834B-C68F1AF7E1A4}" dt="2024-04-12T00:48:38.244" v="162" actId="20577"/>
          <ac:spMkLst>
            <pc:docMk/>
            <pc:sldMk cId="1935125444" sldId="3833"/>
            <ac:spMk id="6" creationId="{78178B3B-892C-56A4-2C21-16F5083E8E1B}"/>
          </ac:spMkLst>
        </pc:spChg>
        <pc:picChg chg="add mod">
          <ac:chgData name="Ricardo Enrique Osorio Carreno" userId="9c57a4b5-0e86-40fd-b8e7-a6d04b5a1fb0" providerId="ADAL" clId="{CE271F73-57CB-4D01-834B-C68F1AF7E1A4}" dt="2024-04-12T00:49:05.334" v="166" actId="1076"/>
          <ac:picMkLst>
            <pc:docMk/>
            <pc:sldMk cId="1935125444" sldId="3833"/>
            <ac:picMk id="3" creationId="{AEDF9D34-A328-BA52-41BC-6432CD9A1E8E}"/>
          </ac:picMkLst>
        </pc:picChg>
        <pc:picChg chg="del">
          <ac:chgData name="Ricardo Enrique Osorio Carreno" userId="9c57a4b5-0e86-40fd-b8e7-a6d04b5a1fb0" providerId="ADAL" clId="{CE271F73-57CB-4D01-834B-C68F1AF7E1A4}" dt="2024-04-12T00:48:59.167" v="163" actId="478"/>
          <ac:picMkLst>
            <pc:docMk/>
            <pc:sldMk cId="1935125444" sldId="3833"/>
            <ac:picMk id="4" creationId="{2F67F78C-5762-AF6D-D4E9-0BF386E1D398}"/>
          </ac:picMkLst>
        </pc:picChg>
      </pc:sldChg>
      <pc:sldChg chg="addSp delSp modSp mod">
        <pc:chgData name="Ricardo Enrique Osorio Carreno" userId="9c57a4b5-0e86-40fd-b8e7-a6d04b5a1fb0" providerId="ADAL" clId="{CE271F73-57CB-4D01-834B-C68F1AF7E1A4}" dt="2024-04-12T00:37:38.465" v="28" actId="1035"/>
        <pc:sldMkLst>
          <pc:docMk/>
          <pc:sldMk cId="2343028054" sldId="3835"/>
        </pc:sldMkLst>
        <pc:spChg chg="mod">
          <ac:chgData name="Ricardo Enrique Osorio Carreno" userId="9c57a4b5-0e86-40fd-b8e7-a6d04b5a1fb0" providerId="ADAL" clId="{CE271F73-57CB-4D01-834B-C68F1AF7E1A4}" dt="2024-04-12T00:36:06.114" v="16" actId="20577"/>
          <ac:spMkLst>
            <pc:docMk/>
            <pc:sldMk cId="2343028054" sldId="3835"/>
            <ac:spMk id="4" creationId="{5B2AD11A-9463-4093-A6A6-FF77B062A4AD}"/>
          </ac:spMkLst>
        </pc:spChg>
        <pc:spChg chg="mod">
          <ac:chgData name="Ricardo Enrique Osorio Carreno" userId="9c57a4b5-0e86-40fd-b8e7-a6d04b5a1fb0" providerId="ADAL" clId="{CE271F73-57CB-4D01-834B-C68F1AF7E1A4}" dt="2024-04-12T00:37:38.465" v="28" actId="1035"/>
          <ac:spMkLst>
            <pc:docMk/>
            <pc:sldMk cId="2343028054" sldId="3835"/>
            <ac:spMk id="13" creationId="{CF36E474-9918-4AAC-B7FC-AE94136F7D91}"/>
          </ac:spMkLst>
        </pc:spChg>
        <pc:picChg chg="del mod">
          <ac:chgData name="Ricardo Enrique Osorio Carreno" userId="9c57a4b5-0e86-40fd-b8e7-a6d04b5a1fb0" providerId="ADAL" clId="{CE271F73-57CB-4D01-834B-C68F1AF7E1A4}" dt="2024-04-12T00:36:52.462" v="21" actId="478"/>
          <ac:picMkLst>
            <pc:docMk/>
            <pc:sldMk cId="2343028054" sldId="3835"/>
            <ac:picMk id="2" creationId="{6659A03D-2A07-DE3F-5CFF-5CCEAF24D289}"/>
          </ac:picMkLst>
        </pc:picChg>
        <pc:picChg chg="add del mod">
          <ac:chgData name="Ricardo Enrique Osorio Carreno" userId="9c57a4b5-0e86-40fd-b8e7-a6d04b5a1fb0" providerId="ADAL" clId="{CE271F73-57CB-4D01-834B-C68F1AF7E1A4}" dt="2024-04-12T00:37:08.889" v="22" actId="478"/>
          <ac:picMkLst>
            <pc:docMk/>
            <pc:sldMk cId="2343028054" sldId="3835"/>
            <ac:picMk id="3" creationId="{8D8B0C6B-38B2-F3F9-AA3A-6FB3E08DD23E}"/>
          </ac:picMkLst>
        </pc:picChg>
        <pc:picChg chg="add mod">
          <ac:chgData name="Ricardo Enrique Osorio Carreno" userId="9c57a4b5-0e86-40fd-b8e7-a6d04b5a1fb0" providerId="ADAL" clId="{CE271F73-57CB-4D01-834B-C68F1AF7E1A4}" dt="2024-04-12T00:37:35.735" v="25" actId="1076"/>
          <ac:picMkLst>
            <pc:docMk/>
            <pc:sldMk cId="2343028054" sldId="3835"/>
            <ac:picMk id="5" creationId="{CB231F83-D31B-D6F2-DE82-78BF052BF4ED}"/>
          </ac:picMkLst>
        </pc:picChg>
      </pc:sldChg>
      <pc:sldChg chg="addSp delSp modSp mod">
        <pc:chgData name="Ricardo Enrique Osorio Carreno" userId="9c57a4b5-0e86-40fd-b8e7-a6d04b5a1fb0" providerId="ADAL" clId="{CE271F73-57CB-4D01-834B-C68F1AF7E1A4}" dt="2024-04-12T00:35:40.146" v="11" actId="1076"/>
        <pc:sldMkLst>
          <pc:docMk/>
          <pc:sldMk cId="3638091774" sldId="3837"/>
        </pc:sldMkLst>
        <pc:spChg chg="mod">
          <ac:chgData name="Ricardo Enrique Osorio Carreno" userId="9c57a4b5-0e86-40fd-b8e7-a6d04b5a1fb0" providerId="ADAL" clId="{CE271F73-57CB-4D01-834B-C68F1AF7E1A4}" dt="2024-04-12T00:34:52.275" v="6" actId="20577"/>
          <ac:spMkLst>
            <pc:docMk/>
            <pc:sldMk cId="3638091774" sldId="3837"/>
            <ac:spMk id="3" creationId="{171C7DA5-7DB5-B9B9-BBF3-CF862E508400}"/>
          </ac:spMkLst>
        </pc:spChg>
        <pc:picChg chg="del mod">
          <ac:chgData name="Ricardo Enrique Osorio Carreno" userId="9c57a4b5-0e86-40fd-b8e7-a6d04b5a1fb0" providerId="ADAL" clId="{CE271F73-57CB-4D01-834B-C68F1AF7E1A4}" dt="2024-04-12T00:35:36.985" v="10" actId="478"/>
          <ac:picMkLst>
            <pc:docMk/>
            <pc:sldMk cId="3638091774" sldId="3837"/>
            <ac:picMk id="2" creationId="{D58CF473-C2E9-84D7-293E-4DBBEB5273CC}"/>
          </ac:picMkLst>
        </pc:picChg>
        <pc:picChg chg="add mod">
          <ac:chgData name="Ricardo Enrique Osorio Carreno" userId="9c57a4b5-0e86-40fd-b8e7-a6d04b5a1fb0" providerId="ADAL" clId="{CE271F73-57CB-4D01-834B-C68F1AF7E1A4}" dt="2024-04-12T00:35:40.146" v="11" actId="1076"/>
          <ac:picMkLst>
            <pc:docMk/>
            <pc:sldMk cId="3638091774" sldId="3837"/>
            <ac:picMk id="4" creationId="{31E7C47A-6483-7467-393C-AC283453A3CA}"/>
          </ac:picMkLst>
        </pc:picChg>
      </pc:sldChg>
      <pc:sldChg chg="addSp delSp modSp mod">
        <pc:chgData name="Ricardo Enrique Osorio Carreno" userId="9c57a4b5-0e86-40fd-b8e7-a6d04b5a1fb0" providerId="ADAL" clId="{CE271F73-57CB-4D01-834B-C68F1AF7E1A4}" dt="2024-04-12T00:43:30.362" v="120" actId="1076"/>
        <pc:sldMkLst>
          <pc:docMk/>
          <pc:sldMk cId="1433901549" sldId="3838"/>
        </pc:sldMkLst>
        <pc:spChg chg="mod">
          <ac:chgData name="Ricardo Enrique Osorio Carreno" userId="9c57a4b5-0e86-40fd-b8e7-a6d04b5a1fb0" providerId="ADAL" clId="{CE271F73-57CB-4D01-834B-C68F1AF7E1A4}" dt="2024-04-12T00:42:56.074" v="115" actId="20577"/>
          <ac:spMkLst>
            <pc:docMk/>
            <pc:sldMk cId="1433901549" sldId="3838"/>
            <ac:spMk id="6" creationId="{78178B3B-892C-56A4-2C21-16F5083E8E1B}"/>
          </ac:spMkLst>
        </pc:spChg>
        <pc:picChg chg="add mod">
          <ac:chgData name="Ricardo Enrique Osorio Carreno" userId="9c57a4b5-0e86-40fd-b8e7-a6d04b5a1fb0" providerId="ADAL" clId="{CE271F73-57CB-4D01-834B-C68F1AF7E1A4}" dt="2024-04-12T00:43:30.362" v="120" actId="1076"/>
          <ac:picMkLst>
            <pc:docMk/>
            <pc:sldMk cId="1433901549" sldId="3838"/>
            <ac:picMk id="3" creationId="{47E63D38-76FF-6D0F-4D03-D9F24EC5ACC1}"/>
          </ac:picMkLst>
        </pc:picChg>
        <pc:picChg chg="del mod">
          <ac:chgData name="Ricardo Enrique Osorio Carreno" userId="9c57a4b5-0e86-40fd-b8e7-a6d04b5a1fb0" providerId="ADAL" clId="{CE271F73-57CB-4D01-834B-C68F1AF7E1A4}" dt="2024-04-12T00:43:21.485" v="117" actId="478"/>
          <ac:picMkLst>
            <pc:docMk/>
            <pc:sldMk cId="1433901549" sldId="3838"/>
            <ac:picMk id="4" creationId="{9DE72F1D-E152-54BA-BBEA-297EBDDE99FE}"/>
          </ac:picMkLst>
        </pc:picChg>
      </pc:sldChg>
      <pc:sldChg chg="addSp delSp modSp mod">
        <pc:chgData name="Ricardo Enrique Osorio Carreno" userId="9c57a4b5-0e86-40fd-b8e7-a6d04b5a1fb0" providerId="ADAL" clId="{CE271F73-57CB-4D01-834B-C68F1AF7E1A4}" dt="2024-04-12T00:45:33.632" v="139" actId="1076"/>
        <pc:sldMkLst>
          <pc:docMk/>
          <pc:sldMk cId="3726121477" sldId="3839"/>
        </pc:sldMkLst>
        <pc:spChg chg="mod">
          <ac:chgData name="Ricardo Enrique Osorio Carreno" userId="9c57a4b5-0e86-40fd-b8e7-a6d04b5a1fb0" providerId="ADAL" clId="{CE271F73-57CB-4D01-834B-C68F1AF7E1A4}" dt="2024-04-12T00:45:09.564" v="135" actId="20577"/>
          <ac:spMkLst>
            <pc:docMk/>
            <pc:sldMk cId="3726121477" sldId="3839"/>
            <ac:spMk id="6" creationId="{78178B3B-892C-56A4-2C21-16F5083E8E1B}"/>
          </ac:spMkLst>
        </pc:spChg>
        <pc:picChg chg="del">
          <ac:chgData name="Ricardo Enrique Osorio Carreno" userId="9c57a4b5-0e86-40fd-b8e7-a6d04b5a1fb0" providerId="ADAL" clId="{CE271F73-57CB-4D01-834B-C68F1AF7E1A4}" dt="2024-04-12T00:45:23.874" v="136" actId="478"/>
          <ac:picMkLst>
            <pc:docMk/>
            <pc:sldMk cId="3726121477" sldId="3839"/>
            <ac:picMk id="3" creationId="{977AC859-E031-0A6C-88D8-BACBC85D3872}"/>
          </ac:picMkLst>
        </pc:picChg>
        <pc:picChg chg="add mod">
          <ac:chgData name="Ricardo Enrique Osorio Carreno" userId="9c57a4b5-0e86-40fd-b8e7-a6d04b5a1fb0" providerId="ADAL" clId="{CE271F73-57CB-4D01-834B-C68F1AF7E1A4}" dt="2024-04-12T00:45:33.632" v="139" actId="1076"/>
          <ac:picMkLst>
            <pc:docMk/>
            <pc:sldMk cId="3726121477" sldId="3839"/>
            <ac:picMk id="4" creationId="{1C546075-B0D3-83E6-F16B-54957549B6BD}"/>
          </ac:picMkLst>
        </pc:picChg>
      </pc:sldChg>
      <pc:sldChg chg="addSp delSp modSp mod">
        <pc:chgData name="Ricardo Enrique Osorio Carreno" userId="9c57a4b5-0e86-40fd-b8e7-a6d04b5a1fb0" providerId="ADAL" clId="{CE271F73-57CB-4D01-834B-C68F1AF7E1A4}" dt="2024-04-12T00:48:29.119" v="157" actId="1076"/>
        <pc:sldMkLst>
          <pc:docMk/>
          <pc:sldMk cId="3350585159" sldId="3840"/>
        </pc:sldMkLst>
        <pc:spChg chg="mod">
          <ac:chgData name="Ricardo Enrique Osorio Carreno" userId="9c57a4b5-0e86-40fd-b8e7-a6d04b5a1fb0" providerId="ADAL" clId="{CE271F73-57CB-4D01-834B-C68F1AF7E1A4}" dt="2024-04-12T00:48:08.537" v="153" actId="20577"/>
          <ac:spMkLst>
            <pc:docMk/>
            <pc:sldMk cId="3350585159" sldId="3840"/>
            <ac:spMk id="6" creationId="{78178B3B-892C-56A4-2C21-16F5083E8E1B}"/>
          </ac:spMkLst>
        </pc:spChg>
        <pc:picChg chg="add mod">
          <ac:chgData name="Ricardo Enrique Osorio Carreno" userId="9c57a4b5-0e86-40fd-b8e7-a6d04b5a1fb0" providerId="ADAL" clId="{CE271F73-57CB-4D01-834B-C68F1AF7E1A4}" dt="2024-04-12T00:48:29.119" v="157" actId="1076"/>
          <ac:picMkLst>
            <pc:docMk/>
            <pc:sldMk cId="3350585159" sldId="3840"/>
            <ac:picMk id="3" creationId="{BD0D35E7-ABCF-E57E-66C9-05BC927A6556}"/>
          </ac:picMkLst>
        </pc:picChg>
        <pc:picChg chg="del">
          <ac:chgData name="Ricardo Enrique Osorio Carreno" userId="9c57a4b5-0e86-40fd-b8e7-a6d04b5a1fb0" providerId="ADAL" clId="{CE271F73-57CB-4D01-834B-C68F1AF7E1A4}" dt="2024-04-12T00:48:21.648" v="154" actId="478"/>
          <ac:picMkLst>
            <pc:docMk/>
            <pc:sldMk cId="3350585159" sldId="3840"/>
            <ac:picMk id="4" creationId="{775918B3-B042-FE5D-4A9C-078F31016408}"/>
          </ac:picMkLst>
        </pc:picChg>
      </pc:sldChg>
      <pc:sldChg chg="addSp delSp modSp mod">
        <pc:chgData name="Ricardo Enrique Osorio Carreno" userId="9c57a4b5-0e86-40fd-b8e7-a6d04b5a1fb0" providerId="ADAL" clId="{CE271F73-57CB-4D01-834B-C68F1AF7E1A4}" dt="2024-04-12T00:57:25.154" v="200" actId="1076"/>
        <pc:sldMkLst>
          <pc:docMk/>
          <pc:sldMk cId="2107321443" sldId="3844"/>
        </pc:sldMkLst>
        <pc:spChg chg="mod">
          <ac:chgData name="Ricardo Enrique Osorio Carreno" userId="9c57a4b5-0e86-40fd-b8e7-a6d04b5a1fb0" providerId="ADAL" clId="{CE271F73-57CB-4D01-834B-C68F1AF7E1A4}" dt="2024-04-12T00:56:50.379" v="191" actId="1076"/>
          <ac:spMkLst>
            <pc:docMk/>
            <pc:sldMk cId="2107321443" sldId="3844"/>
            <ac:spMk id="6" creationId="{207C9FCF-654C-4E89-B30E-3FC2E494DEEA}"/>
          </ac:spMkLst>
        </pc:spChg>
        <pc:spChg chg="mod">
          <ac:chgData name="Ricardo Enrique Osorio Carreno" userId="9c57a4b5-0e86-40fd-b8e7-a6d04b5a1fb0" providerId="ADAL" clId="{CE271F73-57CB-4D01-834B-C68F1AF7E1A4}" dt="2024-04-12T00:57:25.154" v="200" actId="1076"/>
          <ac:spMkLst>
            <pc:docMk/>
            <pc:sldMk cId="2107321443" sldId="3844"/>
            <ac:spMk id="28" creationId="{ED583E1C-F452-F32B-7668-0CAC5B33250E}"/>
          </ac:spMkLst>
        </pc:spChg>
        <pc:picChg chg="add mod">
          <ac:chgData name="Ricardo Enrique Osorio Carreno" userId="9c57a4b5-0e86-40fd-b8e7-a6d04b5a1fb0" providerId="ADAL" clId="{CE271F73-57CB-4D01-834B-C68F1AF7E1A4}" dt="2024-04-12T00:57:21.660" v="199" actId="1076"/>
          <ac:picMkLst>
            <pc:docMk/>
            <pc:sldMk cId="2107321443" sldId="3844"/>
            <ac:picMk id="2" creationId="{F84A94ED-6BB4-7525-D296-6042B758285D}"/>
          </ac:picMkLst>
        </pc:picChg>
        <pc:picChg chg="add mod">
          <ac:chgData name="Ricardo Enrique Osorio Carreno" userId="9c57a4b5-0e86-40fd-b8e7-a6d04b5a1fb0" providerId="ADAL" clId="{CE271F73-57CB-4D01-834B-C68F1AF7E1A4}" dt="2024-04-12T00:57:14.262" v="197" actId="1076"/>
          <ac:picMkLst>
            <pc:docMk/>
            <pc:sldMk cId="2107321443" sldId="3844"/>
            <ac:picMk id="3" creationId="{485757CF-88FA-6F5E-E84C-B4124A16C2F1}"/>
          </ac:picMkLst>
        </pc:picChg>
        <pc:picChg chg="del">
          <ac:chgData name="Ricardo Enrique Osorio Carreno" userId="9c57a4b5-0e86-40fd-b8e7-a6d04b5a1fb0" providerId="ADAL" clId="{CE271F73-57CB-4D01-834B-C68F1AF7E1A4}" dt="2024-04-12T00:56:27.592" v="185" actId="478"/>
          <ac:picMkLst>
            <pc:docMk/>
            <pc:sldMk cId="2107321443" sldId="3844"/>
            <ac:picMk id="4" creationId="{BD3B8119-935D-FB42-D0C6-2F117488146E}"/>
          </ac:picMkLst>
        </pc:picChg>
        <pc:picChg chg="del">
          <ac:chgData name="Ricardo Enrique Osorio Carreno" userId="9c57a4b5-0e86-40fd-b8e7-a6d04b5a1fb0" providerId="ADAL" clId="{CE271F73-57CB-4D01-834B-C68F1AF7E1A4}" dt="2024-04-12T00:56:58.548" v="193" actId="478"/>
          <ac:picMkLst>
            <pc:docMk/>
            <pc:sldMk cId="2107321443" sldId="3844"/>
            <ac:picMk id="5" creationId="{D359E159-35EC-B8EC-CE8A-F53F6E7A373F}"/>
          </ac:picMkLst>
        </pc:picChg>
      </pc:sldChg>
      <pc:sldChg chg="addSp delSp modSp mod ord">
        <pc:chgData name="Ricardo Enrique Osorio Carreno" userId="9c57a4b5-0e86-40fd-b8e7-a6d04b5a1fb0" providerId="ADAL" clId="{CE271F73-57CB-4D01-834B-C68F1AF7E1A4}" dt="2024-04-12T01:46:58.057" v="251"/>
        <pc:sldMkLst>
          <pc:docMk/>
          <pc:sldMk cId="976273927" sldId="3846"/>
        </pc:sldMkLst>
        <pc:spChg chg="mod">
          <ac:chgData name="Ricardo Enrique Osorio Carreno" userId="9c57a4b5-0e86-40fd-b8e7-a6d04b5a1fb0" providerId="ADAL" clId="{CE271F73-57CB-4D01-834B-C68F1AF7E1A4}" dt="2024-04-12T00:59:13.704" v="211" actId="1076"/>
          <ac:spMkLst>
            <pc:docMk/>
            <pc:sldMk cId="976273927" sldId="3846"/>
            <ac:spMk id="28" creationId="{3F313E68-25A2-F179-8636-A79654C879BF}"/>
          </ac:spMkLst>
        </pc:spChg>
        <pc:picChg chg="add del mod">
          <ac:chgData name="Ricardo Enrique Osorio Carreno" userId="9c57a4b5-0e86-40fd-b8e7-a6d04b5a1fb0" providerId="ADAL" clId="{CE271F73-57CB-4D01-834B-C68F1AF7E1A4}" dt="2024-04-12T00:58:59.456" v="205" actId="478"/>
          <ac:picMkLst>
            <pc:docMk/>
            <pc:sldMk cId="976273927" sldId="3846"/>
            <ac:picMk id="2" creationId="{4F892FA5-C4FD-9D62-E1EA-8F4162EB583B}"/>
          </ac:picMkLst>
        </pc:picChg>
        <pc:picChg chg="add mod">
          <ac:chgData name="Ricardo Enrique Osorio Carreno" userId="9c57a4b5-0e86-40fd-b8e7-a6d04b5a1fb0" providerId="ADAL" clId="{CE271F73-57CB-4D01-834B-C68F1AF7E1A4}" dt="2024-04-12T00:59:11.832" v="210" actId="1076"/>
          <ac:picMkLst>
            <pc:docMk/>
            <pc:sldMk cId="976273927" sldId="3846"/>
            <ac:picMk id="3" creationId="{920E5B97-99EE-91DE-78BF-1BF33D0B063B}"/>
          </ac:picMkLst>
        </pc:picChg>
        <pc:picChg chg="del">
          <ac:chgData name="Ricardo Enrique Osorio Carreno" userId="9c57a4b5-0e86-40fd-b8e7-a6d04b5a1fb0" providerId="ADAL" clId="{CE271F73-57CB-4D01-834B-C68F1AF7E1A4}" dt="2024-04-12T00:57:45.273" v="201" actId="478"/>
          <ac:picMkLst>
            <pc:docMk/>
            <pc:sldMk cId="976273927" sldId="3846"/>
            <ac:picMk id="4" creationId="{CC2C687C-75C5-4D80-1448-D93C94BE7B18}"/>
          </ac:picMkLst>
        </pc:picChg>
      </pc:sldChg>
      <pc:sldChg chg="del ord">
        <pc:chgData name="Ricardo Enrique Osorio Carreno" userId="9c57a4b5-0e86-40fd-b8e7-a6d04b5a1fb0" providerId="ADAL" clId="{CE271F73-57CB-4D01-834B-C68F1AF7E1A4}" dt="2024-04-12T01:46:36.942" v="249" actId="47"/>
        <pc:sldMkLst>
          <pc:docMk/>
          <pc:sldMk cId="3328114086" sldId="3847"/>
        </pc:sldMkLst>
      </pc:sldChg>
      <pc:sldChg chg="new del ord">
        <pc:chgData name="Ricardo Enrique Osorio Carreno" userId="9c57a4b5-0e86-40fd-b8e7-a6d04b5a1fb0" providerId="ADAL" clId="{CE271F73-57CB-4D01-834B-C68F1AF7E1A4}" dt="2024-04-12T00:51:35.047" v="182" actId="47"/>
        <pc:sldMkLst>
          <pc:docMk/>
          <pc:sldMk cId="1448031209" sldId="3848"/>
        </pc:sldMkLst>
      </pc:sldChg>
      <pc:sldChg chg="addSp delSp modSp add mod ord">
        <pc:chgData name="Ricardo Enrique Osorio Carreno" userId="9c57a4b5-0e86-40fd-b8e7-a6d04b5a1fb0" providerId="ADAL" clId="{CE271F73-57CB-4D01-834B-C68F1AF7E1A4}" dt="2024-04-12T01:47:36.422" v="312" actId="20577"/>
        <pc:sldMkLst>
          <pc:docMk/>
          <pc:sldMk cId="2799373254" sldId="3848"/>
        </pc:sldMkLst>
        <pc:spChg chg="mod">
          <ac:chgData name="Ricardo Enrique Osorio Carreno" userId="9c57a4b5-0e86-40fd-b8e7-a6d04b5a1fb0" providerId="ADAL" clId="{CE271F73-57CB-4D01-834B-C68F1AF7E1A4}" dt="2024-04-12T01:36:38.554" v="226" actId="1076"/>
          <ac:spMkLst>
            <pc:docMk/>
            <pc:sldMk cId="2799373254" sldId="3848"/>
            <ac:spMk id="2" creationId="{4998829E-8EB5-86B6-2B61-6734A6F73731}"/>
          </ac:spMkLst>
        </pc:spChg>
        <pc:spChg chg="mod">
          <ac:chgData name="Ricardo Enrique Osorio Carreno" userId="9c57a4b5-0e86-40fd-b8e7-a6d04b5a1fb0" providerId="ADAL" clId="{CE271F73-57CB-4D01-834B-C68F1AF7E1A4}" dt="2024-04-12T01:47:36.422" v="312" actId="20577"/>
          <ac:spMkLst>
            <pc:docMk/>
            <pc:sldMk cId="2799373254" sldId="3848"/>
            <ac:spMk id="6" creationId="{78178B3B-892C-56A4-2C21-16F5083E8E1B}"/>
          </ac:spMkLst>
        </pc:spChg>
        <pc:picChg chg="add del">
          <ac:chgData name="Ricardo Enrique Osorio Carreno" userId="9c57a4b5-0e86-40fd-b8e7-a6d04b5a1fb0" providerId="ADAL" clId="{CE271F73-57CB-4D01-834B-C68F1AF7E1A4}" dt="2024-04-12T01:33:39.554" v="217" actId="478"/>
          <ac:picMkLst>
            <pc:docMk/>
            <pc:sldMk cId="2799373254" sldId="3848"/>
            <ac:picMk id="3" creationId="{754774AD-5C5A-BEFC-A672-57DC1B52B293}"/>
          </ac:picMkLst>
        </pc:picChg>
        <pc:picChg chg="del">
          <ac:chgData name="Ricardo Enrique Osorio Carreno" userId="9c57a4b5-0e86-40fd-b8e7-a6d04b5a1fb0" providerId="ADAL" clId="{CE271F73-57CB-4D01-834B-C68F1AF7E1A4}" dt="2024-04-12T01:24:29.850" v="215" actId="478"/>
          <ac:picMkLst>
            <pc:docMk/>
            <pc:sldMk cId="2799373254" sldId="3848"/>
            <ac:picMk id="4" creationId="{28E8C196-D15F-E321-FA4E-81E69DCC8C27}"/>
          </ac:picMkLst>
        </pc:picChg>
        <pc:picChg chg="add del mod">
          <ac:chgData name="Ricardo Enrique Osorio Carreno" userId="9c57a4b5-0e86-40fd-b8e7-a6d04b5a1fb0" providerId="ADAL" clId="{CE271F73-57CB-4D01-834B-C68F1AF7E1A4}" dt="2024-04-12T01:36:15.271" v="222" actId="478"/>
          <ac:picMkLst>
            <pc:docMk/>
            <pc:sldMk cId="2799373254" sldId="3848"/>
            <ac:picMk id="5" creationId="{2CBE6764-36B5-FA81-2DFC-206E78716984}"/>
          </ac:picMkLst>
        </pc:picChg>
        <pc:picChg chg="add mod">
          <ac:chgData name="Ricardo Enrique Osorio Carreno" userId="9c57a4b5-0e86-40fd-b8e7-a6d04b5a1fb0" providerId="ADAL" clId="{CE271F73-57CB-4D01-834B-C68F1AF7E1A4}" dt="2024-04-12T01:36:26.667" v="225" actId="1076"/>
          <ac:picMkLst>
            <pc:docMk/>
            <pc:sldMk cId="2799373254" sldId="3848"/>
            <ac:picMk id="7" creationId="{1936118B-A13B-E797-2AC4-CCDAD5D6350A}"/>
          </ac:picMkLst>
        </pc:picChg>
      </pc:sldChg>
      <pc:sldChg chg="addSp delSp modSp add mod ord">
        <pc:chgData name="Ricardo Enrique Osorio Carreno" userId="9c57a4b5-0e86-40fd-b8e7-a6d04b5a1fb0" providerId="ADAL" clId="{CE271F73-57CB-4D01-834B-C68F1AF7E1A4}" dt="2024-04-12T01:47:30.039" v="282" actId="20577"/>
        <pc:sldMkLst>
          <pc:docMk/>
          <pc:sldMk cId="3777668069" sldId="3849"/>
        </pc:sldMkLst>
        <pc:spChg chg="mod">
          <ac:chgData name="Ricardo Enrique Osorio Carreno" userId="9c57a4b5-0e86-40fd-b8e7-a6d04b5a1fb0" providerId="ADAL" clId="{CE271F73-57CB-4D01-834B-C68F1AF7E1A4}" dt="2024-04-12T01:40:23.754" v="235" actId="1076"/>
          <ac:spMkLst>
            <pc:docMk/>
            <pc:sldMk cId="3777668069" sldId="3849"/>
            <ac:spMk id="2" creationId="{4998829E-8EB5-86B6-2B61-6734A6F73731}"/>
          </ac:spMkLst>
        </pc:spChg>
        <pc:spChg chg="mod">
          <ac:chgData name="Ricardo Enrique Osorio Carreno" userId="9c57a4b5-0e86-40fd-b8e7-a6d04b5a1fb0" providerId="ADAL" clId="{CE271F73-57CB-4D01-834B-C68F1AF7E1A4}" dt="2024-04-12T01:47:30.039" v="282" actId="20577"/>
          <ac:spMkLst>
            <pc:docMk/>
            <pc:sldMk cId="3777668069" sldId="3849"/>
            <ac:spMk id="6" creationId="{78178B3B-892C-56A4-2C21-16F5083E8E1B}"/>
          </ac:spMkLst>
        </pc:spChg>
        <pc:picChg chg="add mod">
          <ac:chgData name="Ricardo Enrique Osorio Carreno" userId="9c57a4b5-0e86-40fd-b8e7-a6d04b5a1fb0" providerId="ADAL" clId="{CE271F73-57CB-4D01-834B-C68F1AF7E1A4}" dt="2024-04-12T01:40:21.441" v="234" actId="1076"/>
          <ac:picMkLst>
            <pc:docMk/>
            <pc:sldMk cId="3777668069" sldId="3849"/>
            <ac:picMk id="3" creationId="{EF0D43C9-AA44-4F36-16A8-CAB415F877C2}"/>
          </ac:picMkLst>
        </pc:picChg>
        <pc:picChg chg="del">
          <ac:chgData name="Ricardo Enrique Osorio Carreno" userId="9c57a4b5-0e86-40fd-b8e7-a6d04b5a1fb0" providerId="ADAL" clId="{CE271F73-57CB-4D01-834B-C68F1AF7E1A4}" dt="2024-04-12T01:36:46.814" v="228" actId="478"/>
          <ac:picMkLst>
            <pc:docMk/>
            <pc:sldMk cId="3777668069" sldId="3849"/>
            <ac:picMk id="4" creationId="{8E0AB3BC-8D2D-EEC3-DF85-7A76B27E7A00}"/>
          </ac:picMkLst>
        </pc:picChg>
      </pc:sldChg>
      <pc:sldChg chg="addSp delSp modSp add mod">
        <pc:chgData name="Ricardo Enrique Osorio Carreno" userId="9c57a4b5-0e86-40fd-b8e7-a6d04b5a1fb0" providerId="ADAL" clId="{CE271F73-57CB-4D01-834B-C68F1AF7E1A4}" dt="2024-04-12T01:47:22.918" v="252" actId="20577"/>
        <pc:sldMkLst>
          <pc:docMk/>
          <pc:sldMk cId="460517422" sldId="3850"/>
        </pc:sldMkLst>
        <pc:spChg chg="mod">
          <ac:chgData name="Ricardo Enrique Osorio Carreno" userId="9c57a4b5-0e86-40fd-b8e7-a6d04b5a1fb0" providerId="ADAL" clId="{CE271F73-57CB-4D01-834B-C68F1AF7E1A4}" dt="2024-04-12T01:44:24.778" v="243" actId="1076"/>
          <ac:spMkLst>
            <pc:docMk/>
            <pc:sldMk cId="460517422" sldId="3850"/>
            <ac:spMk id="2" creationId="{4998829E-8EB5-86B6-2B61-6734A6F73731}"/>
          </ac:spMkLst>
        </pc:spChg>
        <pc:spChg chg="mod">
          <ac:chgData name="Ricardo Enrique Osorio Carreno" userId="9c57a4b5-0e86-40fd-b8e7-a6d04b5a1fb0" providerId="ADAL" clId="{CE271F73-57CB-4D01-834B-C68F1AF7E1A4}" dt="2024-04-12T01:47:22.918" v="252" actId="20577"/>
          <ac:spMkLst>
            <pc:docMk/>
            <pc:sldMk cId="460517422" sldId="3850"/>
            <ac:spMk id="6" creationId="{78178B3B-892C-56A4-2C21-16F5083E8E1B}"/>
          </ac:spMkLst>
        </pc:spChg>
        <pc:picChg chg="add del mod">
          <ac:chgData name="Ricardo Enrique Osorio Carreno" userId="9c57a4b5-0e86-40fd-b8e7-a6d04b5a1fb0" providerId="ADAL" clId="{CE271F73-57CB-4D01-834B-C68F1AF7E1A4}" dt="2024-04-12T01:44:55.575" v="244" actId="478"/>
          <ac:picMkLst>
            <pc:docMk/>
            <pc:sldMk cId="460517422" sldId="3850"/>
            <ac:picMk id="3" creationId="{41B2CC8A-9441-3693-89B9-6B09C0AE149C}"/>
          </ac:picMkLst>
        </pc:picChg>
        <pc:picChg chg="del">
          <ac:chgData name="Ricardo Enrique Osorio Carreno" userId="9c57a4b5-0e86-40fd-b8e7-a6d04b5a1fb0" providerId="ADAL" clId="{CE271F73-57CB-4D01-834B-C68F1AF7E1A4}" dt="2024-04-12T01:42:55.977" v="239" actId="478"/>
          <ac:picMkLst>
            <pc:docMk/>
            <pc:sldMk cId="460517422" sldId="3850"/>
            <ac:picMk id="4" creationId="{DFE6394A-7134-47FF-288D-89372614CFFD}"/>
          </ac:picMkLst>
        </pc:picChg>
        <pc:picChg chg="add mod">
          <ac:chgData name="Ricardo Enrique Osorio Carreno" userId="9c57a4b5-0e86-40fd-b8e7-a6d04b5a1fb0" providerId="ADAL" clId="{CE271F73-57CB-4D01-834B-C68F1AF7E1A4}" dt="2024-04-12T01:45:05.252" v="248" actId="1076"/>
          <ac:picMkLst>
            <pc:docMk/>
            <pc:sldMk cId="460517422" sldId="3850"/>
            <ac:picMk id="5" creationId="{C2EF8B82-041D-A551-9AC0-31109B7F3D45}"/>
          </ac:picMkLst>
        </pc:picChg>
      </pc:sldChg>
    </pc:docChg>
  </pc:docChgLst>
  <pc:docChgLst>
    <pc:chgData name="Ricardo Enrique Osorio Carreno" userId="9c57a4b5-0e86-40fd-b8e7-a6d04b5a1fb0" providerId="ADAL" clId="{E394A095-0796-4308-8DBE-C5714F44D68A}"/>
    <pc:docChg chg="custSel addSld delSld modSld sldOrd">
      <pc:chgData name="Ricardo Enrique Osorio Carreno" userId="9c57a4b5-0e86-40fd-b8e7-a6d04b5a1fb0" providerId="ADAL" clId="{E394A095-0796-4308-8DBE-C5714F44D68A}" dt="2024-02-20T20:00:46.572" v="242" actId="47"/>
      <pc:docMkLst>
        <pc:docMk/>
      </pc:docMkLst>
      <pc:sldChg chg="modSp mod">
        <pc:chgData name="Ricardo Enrique Osorio Carreno" userId="9c57a4b5-0e86-40fd-b8e7-a6d04b5a1fb0" providerId="ADAL" clId="{E394A095-0796-4308-8DBE-C5714F44D68A}" dt="2024-02-20T19:20:42.101" v="5" actId="20577"/>
        <pc:sldMkLst>
          <pc:docMk/>
          <pc:sldMk cId="2250394515" sldId="3692"/>
        </pc:sldMkLst>
        <pc:spChg chg="mod">
          <ac:chgData name="Ricardo Enrique Osorio Carreno" userId="9c57a4b5-0e86-40fd-b8e7-a6d04b5a1fb0" providerId="ADAL" clId="{E394A095-0796-4308-8DBE-C5714F44D68A}" dt="2024-02-20T19:20:42.101" v="5" actId="20577"/>
          <ac:spMkLst>
            <pc:docMk/>
            <pc:sldMk cId="2250394515" sldId="3692"/>
            <ac:spMk id="2" creationId="{B125A2F9-CC03-A7D0-6258-2CE874179AED}"/>
          </ac:spMkLst>
        </pc:spChg>
      </pc:sldChg>
      <pc:sldChg chg="addSp delSp modSp mod">
        <pc:chgData name="Ricardo Enrique Osorio Carreno" userId="9c57a4b5-0e86-40fd-b8e7-a6d04b5a1fb0" providerId="ADAL" clId="{E394A095-0796-4308-8DBE-C5714F44D68A}" dt="2024-02-20T19:36:30.005" v="200" actId="1076"/>
        <pc:sldMkLst>
          <pc:docMk/>
          <pc:sldMk cId="2403846529" sldId="3814"/>
        </pc:sldMkLst>
        <pc:spChg chg="mod">
          <ac:chgData name="Ricardo Enrique Osorio Carreno" userId="9c57a4b5-0e86-40fd-b8e7-a6d04b5a1fb0" providerId="ADAL" clId="{E394A095-0796-4308-8DBE-C5714F44D68A}" dt="2024-02-20T19:35:26.266" v="194" actId="20577"/>
          <ac:spMkLst>
            <pc:docMk/>
            <pc:sldMk cId="2403846529" sldId="3814"/>
            <ac:spMk id="3" creationId="{B8CE7044-BC46-8756-DB36-3DD4416C2F99}"/>
          </ac:spMkLst>
        </pc:spChg>
        <pc:spChg chg="mod">
          <ac:chgData name="Ricardo Enrique Osorio Carreno" userId="9c57a4b5-0e86-40fd-b8e7-a6d04b5a1fb0" providerId="ADAL" clId="{E394A095-0796-4308-8DBE-C5714F44D68A}" dt="2024-02-20T19:36:30.005" v="200" actId="1076"/>
          <ac:spMkLst>
            <pc:docMk/>
            <pc:sldMk cId="2403846529" sldId="3814"/>
            <ac:spMk id="7" creationId="{EE66C1C3-058F-439F-605E-18FED28B5BE8}"/>
          </ac:spMkLst>
        </pc:spChg>
        <pc:picChg chg="del mod">
          <ac:chgData name="Ricardo Enrique Osorio Carreno" userId="9c57a4b5-0e86-40fd-b8e7-a6d04b5a1fb0" providerId="ADAL" clId="{E394A095-0796-4308-8DBE-C5714F44D68A}" dt="2024-02-20T19:36:19.094" v="196" actId="478"/>
          <ac:picMkLst>
            <pc:docMk/>
            <pc:sldMk cId="2403846529" sldId="3814"/>
            <ac:picMk id="2" creationId="{0A75D795-46BC-A8ED-F759-19EF0EDA288A}"/>
          </ac:picMkLst>
        </pc:picChg>
        <pc:picChg chg="add mod">
          <ac:chgData name="Ricardo Enrique Osorio Carreno" userId="9c57a4b5-0e86-40fd-b8e7-a6d04b5a1fb0" providerId="ADAL" clId="{E394A095-0796-4308-8DBE-C5714F44D68A}" dt="2024-02-20T19:36:26.656" v="199" actId="1076"/>
          <ac:picMkLst>
            <pc:docMk/>
            <pc:sldMk cId="2403846529" sldId="3814"/>
            <ac:picMk id="4" creationId="{07A21C4E-FF57-F86C-38C1-62C7DEEF151C}"/>
          </ac:picMkLst>
        </pc:picChg>
      </pc:sldChg>
      <pc:sldChg chg="addSp delSp modSp mod">
        <pc:chgData name="Ricardo Enrique Osorio Carreno" userId="9c57a4b5-0e86-40fd-b8e7-a6d04b5a1fb0" providerId="ADAL" clId="{E394A095-0796-4308-8DBE-C5714F44D68A}" dt="2024-02-20T19:25:49.175" v="102" actId="20577"/>
        <pc:sldMkLst>
          <pc:docMk/>
          <pc:sldMk cId="2231193330" sldId="3827"/>
        </pc:sldMkLst>
        <pc:spChg chg="mod">
          <ac:chgData name="Ricardo Enrique Osorio Carreno" userId="9c57a4b5-0e86-40fd-b8e7-a6d04b5a1fb0" providerId="ADAL" clId="{E394A095-0796-4308-8DBE-C5714F44D68A}" dt="2024-02-20T19:25:45.742" v="98" actId="1076"/>
          <ac:spMkLst>
            <pc:docMk/>
            <pc:sldMk cId="2231193330" sldId="3827"/>
            <ac:spMk id="7" creationId="{54806376-32EE-4924-8EFA-C5619A073775}"/>
          </ac:spMkLst>
        </pc:spChg>
        <pc:spChg chg="mod">
          <ac:chgData name="Ricardo Enrique Osorio Carreno" userId="9c57a4b5-0e86-40fd-b8e7-a6d04b5a1fb0" providerId="ADAL" clId="{E394A095-0796-4308-8DBE-C5714F44D68A}" dt="2024-02-20T19:25:49.175" v="102" actId="20577"/>
          <ac:spMkLst>
            <pc:docMk/>
            <pc:sldMk cId="2231193330" sldId="3827"/>
            <ac:spMk id="20" creationId="{CDF1DCF3-BE65-CAE1-88F0-554D97BBC714}"/>
          </ac:spMkLst>
        </pc:spChg>
        <pc:picChg chg="add mod">
          <ac:chgData name="Ricardo Enrique Osorio Carreno" userId="9c57a4b5-0e86-40fd-b8e7-a6d04b5a1fb0" providerId="ADAL" clId="{E394A095-0796-4308-8DBE-C5714F44D68A}" dt="2024-02-20T19:25:43.564" v="97" actId="1076"/>
          <ac:picMkLst>
            <pc:docMk/>
            <pc:sldMk cId="2231193330" sldId="3827"/>
            <ac:picMk id="2" creationId="{FBBBF7A2-CDB7-7ED2-EA96-7FF4617B623C}"/>
          </ac:picMkLst>
        </pc:picChg>
        <pc:picChg chg="del mod">
          <ac:chgData name="Ricardo Enrique Osorio Carreno" userId="9c57a4b5-0e86-40fd-b8e7-a6d04b5a1fb0" providerId="ADAL" clId="{E394A095-0796-4308-8DBE-C5714F44D68A}" dt="2024-02-20T19:25:34.366" v="93" actId="478"/>
          <ac:picMkLst>
            <pc:docMk/>
            <pc:sldMk cId="2231193330" sldId="3827"/>
            <ac:picMk id="3" creationId="{498F2F5E-E11D-80FF-32CF-B94E676E4B0C}"/>
          </ac:picMkLst>
        </pc:picChg>
      </pc:sldChg>
      <pc:sldChg chg="modSp mod">
        <pc:chgData name="Ricardo Enrique Osorio Carreno" userId="9c57a4b5-0e86-40fd-b8e7-a6d04b5a1fb0" providerId="ADAL" clId="{E394A095-0796-4308-8DBE-C5714F44D68A}" dt="2024-02-20T19:24:21.826" v="84" actId="20577"/>
        <pc:sldMkLst>
          <pc:docMk/>
          <pc:sldMk cId="124243813" sldId="3828"/>
        </pc:sldMkLst>
        <pc:spChg chg="mod">
          <ac:chgData name="Ricardo Enrique Osorio Carreno" userId="9c57a4b5-0e86-40fd-b8e7-a6d04b5a1fb0" providerId="ADAL" clId="{E394A095-0796-4308-8DBE-C5714F44D68A}" dt="2024-02-20T19:23:06.364" v="34" actId="20577"/>
          <ac:spMkLst>
            <pc:docMk/>
            <pc:sldMk cId="124243813" sldId="3828"/>
            <ac:spMk id="3" creationId="{ECCD4102-8110-D6EA-24DE-3B070E3EDF47}"/>
          </ac:spMkLst>
        </pc:spChg>
        <pc:spChg chg="mod">
          <ac:chgData name="Ricardo Enrique Osorio Carreno" userId="9c57a4b5-0e86-40fd-b8e7-a6d04b5a1fb0" providerId="ADAL" clId="{E394A095-0796-4308-8DBE-C5714F44D68A}" dt="2024-02-20T19:23:24.635" v="48" actId="20577"/>
          <ac:spMkLst>
            <pc:docMk/>
            <pc:sldMk cId="124243813" sldId="3828"/>
            <ac:spMk id="11" creationId="{48B6D6ED-0D99-437D-903A-2E4F4AFDFA76}"/>
          </ac:spMkLst>
        </pc:spChg>
        <pc:spChg chg="mod">
          <ac:chgData name="Ricardo Enrique Osorio Carreno" userId="9c57a4b5-0e86-40fd-b8e7-a6d04b5a1fb0" providerId="ADAL" clId="{E394A095-0796-4308-8DBE-C5714F44D68A}" dt="2024-02-20T19:23:44.731" v="60" actId="20577"/>
          <ac:spMkLst>
            <pc:docMk/>
            <pc:sldMk cId="124243813" sldId="3828"/>
            <ac:spMk id="16" creationId="{0A30A441-F21E-4863-89C5-92D18556D60E}"/>
          </ac:spMkLst>
        </pc:spChg>
        <pc:spChg chg="mod">
          <ac:chgData name="Ricardo Enrique Osorio Carreno" userId="9c57a4b5-0e86-40fd-b8e7-a6d04b5a1fb0" providerId="ADAL" clId="{E394A095-0796-4308-8DBE-C5714F44D68A}" dt="2024-02-20T19:24:03.457" v="70" actId="20577"/>
          <ac:spMkLst>
            <pc:docMk/>
            <pc:sldMk cId="124243813" sldId="3828"/>
            <ac:spMk id="19" creationId="{2FCCC3B0-6555-4F16-9FFF-F9C9200264CC}"/>
          </ac:spMkLst>
        </pc:spChg>
        <pc:spChg chg="mod">
          <ac:chgData name="Ricardo Enrique Osorio Carreno" userId="9c57a4b5-0e86-40fd-b8e7-a6d04b5a1fb0" providerId="ADAL" clId="{E394A095-0796-4308-8DBE-C5714F44D68A}" dt="2024-02-20T19:24:18.095" v="82" actId="20577"/>
          <ac:spMkLst>
            <pc:docMk/>
            <pc:sldMk cId="124243813" sldId="3828"/>
            <ac:spMk id="22" creationId="{C08E0F78-B6D5-4FB3-AAB9-EFC77BD21540}"/>
          </ac:spMkLst>
        </pc:spChg>
        <pc:spChg chg="mod">
          <ac:chgData name="Ricardo Enrique Osorio Carreno" userId="9c57a4b5-0e86-40fd-b8e7-a6d04b5a1fb0" providerId="ADAL" clId="{E394A095-0796-4308-8DBE-C5714F44D68A}" dt="2024-02-20T19:24:21.826" v="84" actId="20577"/>
          <ac:spMkLst>
            <pc:docMk/>
            <pc:sldMk cId="124243813" sldId="3828"/>
            <ac:spMk id="23" creationId="{B39F5E79-F249-4D5E-8BA1-7927177C68F9}"/>
          </ac:spMkLst>
        </pc:spChg>
      </pc:sldChg>
      <pc:sldChg chg="addSp delSp modSp mod">
        <pc:chgData name="Ricardo Enrique Osorio Carreno" userId="9c57a4b5-0e86-40fd-b8e7-a6d04b5a1fb0" providerId="ADAL" clId="{E394A095-0796-4308-8DBE-C5714F44D68A}" dt="2024-02-20T19:27:39.323" v="115" actId="1076"/>
        <pc:sldMkLst>
          <pc:docMk/>
          <pc:sldMk cId="3401383622" sldId="3830"/>
        </pc:sldMkLst>
        <pc:spChg chg="mod">
          <ac:chgData name="Ricardo Enrique Osorio Carreno" userId="9c57a4b5-0e86-40fd-b8e7-a6d04b5a1fb0" providerId="ADAL" clId="{E394A095-0796-4308-8DBE-C5714F44D68A}" dt="2024-02-20T19:25:55.731" v="108" actId="20577"/>
          <ac:spMkLst>
            <pc:docMk/>
            <pc:sldMk cId="3401383622" sldId="3830"/>
            <ac:spMk id="6" creationId="{78178B3B-892C-56A4-2C21-16F5083E8E1B}"/>
          </ac:spMkLst>
        </pc:spChg>
        <pc:picChg chg="add mod">
          <ac:chgData name="Ricardo Enrique Osorio Carreno" userId="9c57a4b5-0e86-40fd-b8e7-a6d04b5a1fb0" providerId="ADAL" clId="{E394A095-0796-4308-8DBE-C5714F44D68A}" dt="2024-02-20T19:27:39.323" v="115" actId="1076"/>
          <ac:picMkLst>
            <pc:docMk/>
            <pc:sldMk cId="3401383622" sldId="3830"/>
            <ac:picMk id="3" creationId="{B91451E5-EBBB-DBB2-2F58-CDC6BA5A6E8A}"/>
          </ac:picMkLst>
        </pc:picChg>
        <pc:picChg chg="del mod">
          <ac:chgData name="Ricardo Enrique Osorio Carreno" userId="9c57a4b5-0e86-40fd-b8e7-a6d04b5a1fb0" providerId="ADAL" clId="{E394A095-0796-4308-8DBE-C5714F44D68A}" dt="2024-02-20T19:27:34.831" v="112" actId="478"/>
          <ac:picMkLst>
            <pc:docMk/>
            <pc:sldMk cId="3401383622" sldId="3830"/>
            <ac:picMk id="4" creationId="{C08F1629-F04B-6B6A-2076-3F6424117947}"/>
          </ac:picMkLst>
        </pc:picChg>
      </pc:sldChg>
      <pc:sldChg chg="addSp delSp modSp mod">
        <pc:chgData name="Ricardo Enrique Osorio Carreno" userId="9c57a4b5-0e86-40fd-b8e7-a6d04b5a1fb0" providerId="ADAL" clId="{E394A095-0796-4308-8DBE-C5714F44D68A}" dt="2024-02-20T19:29:51.238" v="138" actId="1076"/>
        <pc:sldMkLst>
          <pc:docMk/>
          <pc:sldMk cId="2480744517" sldId="3831"/>
        </pc:sldMkLst>
        <pc:spChg chg="mod">
          <ac:chgData name="Ricardo Enrique Osorio Carreno" userId="9c57a4b5-0e86-40fd-b8e7-a6d04b5a1fb0" providerId="ADAL" clId="{E394A095-0796-4308-8DBE-C5714F44D68A}" dt="2024-02-20T19:28:54.352" v="132" actId="20577"/>
          <ac:spMkLst>
            <pc:docMk/>
            <pc:sldMk cId="2480744517" sldId="3831"/>
            <ac:spMk id="6" creationId="{78178B3B-892C-56A4-2C21-16F5083E8E1B}"/>
          </ac:spMkLst>
        </pc:spChg>
        <pc:picChg chg="add mod">
          <ac:chgData name="Ricardo Enrique Osorio Carreno" userId="9c57a4b5-0e86-40fd-b8e7-a6d04b5a1fb0" providerId="ADAL" clId="{E394A095-0796-4308-8DBE-C5714F44D68A}" dt="2024-02-20T19:29:51.238" v="138" actId="1076"/>
          <ac:picMkLst>
            <pc:docMk/>
            <pc:sldMk cId="2480744517" sldId="3831"/>
            <ac:picMk id="3" creationId="{CD49C70E-7E29-28F7-A814-EF868985CE92}"/>
          </ac:picMkLst>
        </pc:picChg>
        <pc:picChg chg="del mod">
          <ac:chgData name="Ricardo Enrique Osorio Carreno" userId="9c57a4b5-0e86-40fd-b8e7-a6d04b5a1fb0" providerId="ADAL" clId="{E394A095-0796-4308-8DBE-C5714F44D68A}" dt="2024-02-20T19:29:45.950" v="136" actId="478"/>
          <ac:picMkLst>
            <pc:docMk/>
            <pc:sldMk cId="2480744517" sldId="3831"/>
            <ac:picMk id="4" creationId="{2F7976E6-CC78-FBFB-728B-4DBE6FE1E816}"/>
          </ac:picMkLst>
        </pc:picChg>
      </pc:sldChg>
      <pc:sldChg chg="addSp delSp modSp mod">
        <pc:chgData name="Ricardo Enrique Osorio Carreno" userId="9c57a4b5-0e86-40fd-b8e7-a6d04b5a1fb0" providerId="ADAL" clId="{E394A095-0796-4308-8DBE-C5714F44D68A}" dt="2024-02-20T19:32:47.793" v="165" actId="20577"/>
        <pc:sldMkLst>
          <pc:docMk/>
          <pc:sldMk cId="802830690" sldId="3832"/>
        </pc:sldMkLst>
        <pc:spChg chg="mod">
          <ac:chgData name="Ricardo Enrique Osorio Carreno" userId="9c57a4b5-0e86-40fd-b8e7-a6d04b5a1fb0" providerId="ADAL" clId="{E394A095-0796-4308-8DBE-C5714F44D68A}" dt="2024-02-20T19:32:45.362" v="161" actId="1076"/>
          <ac:spMkLst>
            <pc:docMk/>
            <pc:sldMk cId="802830690" sldId="3832"/>
            <ac:spMk id="2" creationId="{4998829E-8EB5-86B6-2B61-6734A6F73731}"/>
          </ac:spMkLst>
        </pc:spChg>
        <pc:spChg chg="mod">
          <ac:chgData name="Ricardo Enrique Osorio Carreno" userId="9c57a4b5-0e86-40fd-b8e7-a6d04b5a1fb0" providerId="ADAL" clId="{E394A095-0796-4308-8DBE-C5714F44D68A}" dt="2024-02-20T19:32:47.793" v="165" actId="20577"/>
          <ac:spMkLst>
            <pc:docMk/>
            <pc:sldMk cId="802830690" sldId="3832"/>
            <ac:spMk id="6" creationId="{78178B3B-892C-56A4-2C21-16F5083E8E1B}"/>
          </ac:spMkLst>
        </pc:spChg>
        <pc:picChg chg="add mod">
          <ac:chgData name="Ricardo Enrique Osorio Carreno" userId="9c57a4b5-0e86-40fd-b8e7-a6d04b5a1fb0" providerId="ADAL" clId="{E394A095-0796-4308-8DBE-C5714F44D68A}" dt="2024-02-20T19:32:43.667" v="160" actId="1076"/>
          <ac:picMkLst>
            <pc:docMk/>
            <pc:sldMk cId="802830690" sldId="3832"/>
            <ac:picMk id="3" creationId="{7A92F1A3-BC59-85A2-D5B4-CA0F31769A5A}"/>
          </ac:picMkLst>
        </pc:picChg>
        <pc:picChg chg="del mod">
          <ac:chgData name="Ricardo Enrique Osorio Carreno" userId="9c57a4b5-0e86-40fd-b8e7-a6d04b5a1fb0" providerId="ADAL" clId="{E394A095-0796-4308-8DBE-C5714F44D68A}" dt="2024-02-20T19:32:36.971" v="156" actId="478"/>
          <ac:picMkLst>
            <pc:docMk/>
            <pc:sldMk cId="802830690" sldId="3832"/>
            <ac:picMk id="4" creationId="{CF3EA0D1-F6D2-576F-77BB-B3F05703AEA9}"/>
          </ac:picMkLst>
        </pc:picChg>
      </pc:sldChg>
      <pc:sldChg chg="addSp delSp modSp mod">
        <pc:chgData name="Ricardo Enrique Osorio Carreno" userId="9c57a4b5-0e86-40fd-b8e7-a6d04b5a1fb0" providerId="ADAL" clId="{E394A095-0796-4308-8DBE-C5714F44D68A}" dt="2024-02-20T19:35:10.314" v="188" actId="1076"/>
        <pc:sldMkLst>
          <pc:docMk/>
          <pc:sldMk cId="1935125444" sldId="3833"/>
        </pc:sldMkLst>
        <pc:spChg chg="mod">
          <ac:chgData name="Ricardo Enrique Osorio Carreno" userId="9c57a4b5-0e86-40fd-b8e7-a6d04b5a1fb0" providerId="ADAL" clId="{E394A095-0796-4308-8DBE-C5714F44D68A}" dt="2024-02-20T19:33:48.406" v="182" actId="20577"/>
          <ac:spMkLst>
            <pc:docMk/>
            <pc:sldMk cId="1935125444" sldId="3833"/>
            <ac:spMk id="6" creationId="{78178B3B-892C-56A4-2C21-16F5083E8E1B}"/>
          </ac:spMkLst>
        </pc:spChg>
        <pc:picChg chg="del mod">
          <ac:chgData name="Ricardo Enrique Osorio Carreno" userId="9c57a4b5-0e86-40fd-b8e7-a6d04b5a1fb0" providerId="ADAL" clId="{E394A095-0796-4308-8DBE-C5714F44D68A}" dt="2024-02-20T19:35:05.221" v="186" actId="478"/>
          <ac:picMkLst>
            <pc:docMk/>
            <pc:sldMk cId="1935125444" sldId="3833"/>
            <ac:picMk id="3" creationId="{DACEEB96-8A56-B564-2C7E-B211F6CF92DE}"/>
          </ac:picMkLst>
        </pc:picChg>
        <pc:picChg chg="add mod">
          <ac:chgData name="Ricardo Enrique Osorio Carreno" userId="9c57a4b5-0e86-40fd-b8e7-a6d04b5a1fb0" providerId="ADAL" clId="{E394A095-0796-4308-8DBE-C5714F44D68A}" dt="2024-02-20T19:35:10.314" v="188" actId="1076"/>
          <ac:picMkLst>
            <pc:docMk/>
            <pc:sldMk cId="1935125444" sldId="3833"/>
            <ac:picMk id="4" creationId="{129CBDF5-2A74-1B56-715C-4FF42D3E5D1C}"/>
          </ac:picMkLst>
        </pc:picChg>
      </pc:sldChg>
      <pc:sldChg chg="addSp delSp modSp mod">
        <pc:chgData name="Ricardo Enrique Osorio Carreno" userId="9c57a4b5-0e86-40fd-b8e7-a6d04b5a1fb0" providerId="ADAL" clId="{E394A095-0796-4308-8DBE-C5714F44D68A}" dt="2024-02-20T19:22:31.605" v="28" actId="20577"/>
        <pc:sldMkLst>
          <pc:docMk/>
          <pc:sldMk cId="2343028054" sldId="3835"/>
        </pc:sldMkLst>
        <pc:spChg chg="mod">
          <ac:chgData name="Ricardo Enrique Osorio Carreno" userId="9c57a4b5-0e86-40fd-b8e7-a6d04b5a1fb0" providerId="ADAL" clId="{E394A095-0796-4308-8DBE-C5714F44D68A}" dt="2024-02-20T19:22:31.605" v="28" actId="20577"/>
          <ac:spMkLst>
            <pc:docMk/>
            <pc:sldMk cId="2343028054" sldId="3835"/>
            <ac:spMk id="4" creationId="{5B2AD11A-9463-4093-A6A6-FF77B062A4AD}"/>
          </ac:spMkLst>
        </pc:spChg>
        <pc:picChg chg="add mod">
          <ac:chgData name="Ricardo Enrique Osorio Carreno" userId="9c57a4b5-0e86-40fd-b8e7-a6d04b5a1fb0" providerId="ADAL" clId="{E394A095-0796-4308-8DBE-C5714F44D68A}" dt="2024-02-20T19:22:29.637" v="24" actId="1076"/>
          <ac:picMkLst>
            <pc:docMk/>
            <pc:sldMk cId="2343028054" sldId="3835"/>
            <ac:picMk id="2" creationId="{681C6E01-EF84-D4D3-2174-67D011E5AB53}"/>
          </ac:picMkLst>
        </pc:picChg>
        <pc:picChg chg="del mod">
          <ac:chgData name="Ricardo Enrique Osorio Carreno" userId="9c57a4b5-0e86-40fd-b8e7-a6d04b5a1fb0" providerId="ADAL" clId="{E394A095-0796-4308-8DBE-C5714F44D68A}" dt="2024-02-20T19:22:23.313" v="22" actId="478"/>
          <ac:picMkLst>
            <pc:docMk/>
            <pc:sldMk cId="2343028054" sldId="3835"/>
            <ac:picMk id="3" creationId="{33043515-3DD5-E9F4-9AE8-5B41C23F590E}"/>
          </ac:picMkLst>
        </pc:picChg>
      </pc:sldChg>
      <pc:sldChg chg="addSp delSp modSp mod">
        <pc:chgData name="Ricardo Enrique Osorio Carreno" userId="9c57a4b5-0e86-40fd-b8e7-a6d04b5a1fb0" providerId="ADAL" clId="{E394A095-0796-4308-8DBE-C5714F44D68A}" dt="2024-02-20T19:21:34.727" v="16" actId="1076"/>
        <pc:sldMkLst>
          <pc:docMk/>
          <pc:sldMk cId="3638091774" sldId="3837"/>
        </pc:sldMkLst>
        <pc:spChg chg="mod">
          <ac:chgData name="Ricardo Enrique Osorio Carreno" userId="9c57a4b5-0e86-40fd-b8e7-a6d04b5a1fb0" providerId="ADAL" clId="{E394A095-0796-4308-8DBE-C5714F44D68A}" dt="2024-02-20T19:20:48.133" v="10" actId="20577"/>
          <ac:spMkLst>
            <pc:docMk/>
            <pc:sldMk cId="3638091774" sldId="3837"/>
            <ac:spMk id="3" creationId="{171C7DA5-7DB5-B9B9-BBF3-CF862E508400}"/>
          </ac:spMkLst>
        </pc:spChg>
        <pc:picChg chg="add mod">
          <ac:chgData name="Ricardo Enrique Osorio Carreno" userId="9c57a4b5-0e86-40fd-b8e7-a6d04b5a1fb0" providerId="ADAL" clId="{E394A095-0796-4308-8DBE-C5714F44D68A}" dt="2024-02-20T19:21:34.727" v="16" actId="1076"/>
          <ac:picMkLst>
            <pc:docMk/>
            <pc:sldMk cId="3638091774" sldId="3837"/>
            <ac:picMk id="2" creationId="{E84238FE-E4B5-C145-E84A-73B6F4BD649E}"/>
          </ac:picMkLst>
        </pc:picChg>
        <pc:picChg chg="del mod">
          <ac:chgData name="Ricardo Enrique Osorio Carreno" userId="9c57a4b5-0e86-40fd-b8e7-a6d04b5a1fb0" providerId="ADAL" clId="{E394A095-0796-4308-8DBE-C5714F44D68A}" dt="2024-02-20T19:21:29.789" v="14" actId="478"/>
          <ac:picMkLst>
            <pc:docMk/>
            <pc:sldMk cId="3638091774" sldId="3837"/>
            <ac:picMk id="5" creationId="{808C23AB-BC05-55CB-F8D7-CB88358B0AE6}"/>
          </ac:picMkLst>
        </pc:picChg>
      </pc:sldChg>
      <pc:sldChg chg="addSp delSp modSp mod">
        <pc:chgData name="Ricardo Enrique Osorio Carreno" userId="9c57a4b5-0e86-40fd-b8e7-a6d04b5a1fb0" providerId="ADAL" clId="{E394A095-0796-4308-8DBE-C5714F44D68A}" dt="2024-02-20T19:28:36.646" v="126" actId="1076"/>
        <pc:sldMkLst>
          <pc:docMk/>
          <pc:sldMk cId="1433901549" sldId="3838"/>
        </pc:sldMkLst>
        <pc:spChg chg="mod">
          <ac:chgData name="Ricardo Enrique Osorio Carreno" userId="9c57a4b5-0e86-40fd-b8e7-a6d04b5a1fb0" providerId="ADAL" clId="{E394A095-0796-4308-8DBE-C5714F44D68A}" dt="2024-02-20T19:27:48.217" v="121" actId="20577"/>
          <ac:spMkLst>
            <pc:docMk/>
            <pc:sldMk cId="1433901549" sldId="3838"/>
            <ac:spMk id="6" creationId="{78178B3B-892C-56A4-2C21-16F5083E8E1B}"/>
          </ac:spMkLst>
        </pc:spChg>
        <pc:picChg chg="del mod">
          <ac:chgData name="Ricardo Enrique Osorio Carreno" userId="9c57a4b5-0e86-40fd-b8e7-a6d04b5a1fb0" providerId="ADAL" clId="{E394A095-0796-4308-8DBE-C5714F44D68A}" dt="2024-02-20T19:28:29.148" v="123" actId="478"/>
          <ac:picMkLst>
            <pc:docMk/>
            <pc:sldMk cId="1433901549" sldId="3838"/>
            <ac:picMk id="3" creationId="{85F559A6-2E89-53CB-377E-B372ABED12C5}"/>
          </ac:picMkLst>
        </pc:picChg>
        <pc:picChg chg="add mod">
          <ac:chgData name="Ricardo Enrique Osorio Carreno" userId="9c57a4b5-0e86-40fd-b8e7-a6d04b5a1fb0" providerId="ADAL" clId="{E394A095-0796-4308-8DBE-C5714F44D68A}" dt="2024-02-20T19:28:36.646" v="126" actId="1076"/>
          <ac:picMkLst>
            <pc:docMk/>
            <pc:sldMk cId="1433901549" sldId="3838"/>
            <ac:picMk id="4" creationId="{A55B6578-19B6-B002-BCEE-11F8C8BD052C}"/>
          </ac:picMkLst>
        </pc:picChg>
      </pc:sldChg>
      <pc:sldChg chg="addSp delSp modSp mod">
        <pc:chgData name="Ricardo Enrique Osorio Carreno" userId="9c57a4b5-0e86-40fd-b8e7-a6d04b5a1fb0" providerId="ADAL" clId="{E394A095-0796-4308-8DBE-C5714F44D68A}" dt="2024-02-20T19:30:51.193" v="148" actId="20577"/>
        <pc:sldMkLst>
          <pc:docMk/>
          <pc:sldMk cId="3726121477" sldId="3839"/>
        </pc:sldMkLst>
        <pc:spChg chg="mod">
          <ac:chgData name="Ricardo Enrique Osorio Carreno" userId="9c57a4b5-0e86-40fd-b8e7-a6d04b5a1fb0" providerId="ADAL" clId="{E394A095-0796-4308-8DBE-C5714F44D68A}" dt="2024-02-20T19:30:51.193" v="148" actId="20577"/>
          <ac:spMkLst>
            <pc:docMk/>
            <pc:sldMk cId="3726121477" sldId="3839"/>
            <ac:spMk id="6" creationId="{78178B3B-892C-56A4-2C21-16F5083E8E1B}"/>
          </ac:spMkLst>
        </pc:spChg>
        <pc:picChg chg="add mod">
          <ac:chgData name="Ricardo Enrique Osorio Carreno" userId="9c57a4b5-0e86-40fd-b8e7-a6d04b5a1fb0" providerId="ADAL" clId="{E394A095-0796-4308-8DBE-C5714F44D68A}" dt="2024-02-20T19:30:48.631" v="144" actId="1076"/>
          <ac:picMkLst>
            <pc:docMk/>
            <pc:sldMk cId="3726121477" sldId="3839"/>
            <ac:picMk id="3" creationId="{30561605-E7C7-2757-F441-8EDD75842B21}"/>
          </ac:picMkLst>
        </pc:picChg>
        <pc:picChg chg="del">
          <ac:chgData name="Ricardo Enrique Osorio Carreno" userId="9c57a4b5-0e86-40fd-b8e7-a6d04b5a1fb0" providerId="ADAL" clId="{E394A095-0796-4308-8DBE-C5714F44D68A}" dt="2024-02-20T19:30:42.467" v="141" actId="478"/>
          <ac:picMkLst>
            <pc:docMk/>
            <pc:sldMk cId="3726121477" sldId="3839"/>
            <ac:picMk id="4" creationId="{E98A9450-F236-ACDE-6DA7-01BA4E3B106D}"/>
          </ac:picMkLst>
        </pc:picChg>
      </pc:sldChg>
      <pc:sldChg chg="addSp delSp modSp mod">
        <pc:chgData name="Ricardo Enrique Osorio Carreno" userId="9c57a4b5-0e86-40fd-b8e7-a6d04b5a1fb0" providerId="ADAL" clId="{E394A095-0796-4308-8DBE-C5714F44D68A}" dt="2024-02-20T19:33:40.999" v="176" actId="1076"/>
        <pc:sldMkLst>
          <pc:docMk/>
          <pc:sldMk cId="3350585159" sldId="3840"/>
        </pc:sldMkLst>
        <pc:spChg chg="mod">
          <ac:chgData name="Ricardo Enrique Osorio Carreno" userId="9c57a4b5-0e86-40fd-b8e7-a6d04b5a1fb0" providerId="ADAL" clId="{E394A095-0796-4308-8DBE-C5714F44D68A}" dt="2024-02-20T19:33:40.999" v="176" actId="1076"/>
          <ac:spMkLst>
            <pc:docMk/>
            <pc:sldMk cId="3350585159" sldId="3840"/>
            <ac:spMk id="2" creationId="{4998829E-8EB5-86B6-2B61-6734A6F73731}"/>
          </ac:spMkLst>
        </pc:spChg>
        <pc:spChg chg="mod">
          <ac:chgData name="Ricardo Enrique Osorio Carreno" userId="9c57a4b5-0e86-40fd-b8e7-a6d04b5a1fb0" providerId="ADAL" clId="{E394A095-0796-4308-8DBE-C5714F44D68A}" dt="2024-02-20T19:33:02.199" v="171" actId="20577"/>
          <ac:spMkLst>
            <pc:docMk/>
            <pc:sldMk cId="3350585159" sldId="3840"/>
            <ac:spMk id="6" creationId="{78178B3B-892C-56A4-2C21-16F5083E8E1B}"/>
          </ac:spMkLst>
        </pc:spChg>
        <pc:picChg chg="del">
          <ac:chgData name="Ricardo Enrique Osorio Carreno" userId="9c57a4b5-0e86-40fd-b8e7-a6d04b5a1fb0" providerId="ADAL" clId="{E394A095-0796-4308-8DBE-C5714F44D68A}" dt="2024-02-20T19:33:33.193" v="172" actId="478"/>
          <ac:picMkLst>
            <pc:docMk/>
            <pc:sldMk cId="3350585159" sldId="3840"/>
            <ac:picMk id="3" creationId="{C4D10BE4-A415-E9D7-EF0F-04BCA3D41303}"/>
          </ac:picMkLst>
        </pc:picChg>
        <pc:picChg chg="add mod">
          <ac:chgData name="Ricardo Enrique Osorio Carreno" userId="9c57a4b5-0e86-40fd-b8e7-a6d04b5a1fb0" providerId="ADAL" clId="{E394A095-0796-4308-8DBE-C5714F44D68A}" dt="2024-02-20T19:33:39.252" v="175" actId="1076"/>
          <ac:picMkLst>
            <pc:docMk/>
            <pc:sldMk cId="3350585159" sldId="3840"/>
            <ac:picMk id="4" creationId="{F5BE1693-C01D-5FEA-7585-9EE57605B06E}"/>
          </ac:picMkLst>
        </pc:picChg>
      </pc:sldChg>
      <pc:sldChg chg="ord">
        <pc:chgData name="Ricardo Enrique Osorio Carreno" userId="9c57a4b5-0e86-40fd-b8e7-a6d04b5a1fb0" providerId="ADAL" clId="{E394A095-0796-4308-8DBE-C5714F44D68A}" dt="2024-02-20T17:01:04.295" v="1"/>
        <pc:sldMkLst>
          <pc:docMk/>
          <pc:sldMk cId="1790769438" sldId="3843"/>
        </pc:sldMkLst>
      </pc:sldChg>
      <pc:sldChg chg="addSp delSp modSp mod">
        <pc:chgData name="Ricardo Enrique Osorio Carreno" userId="9c57a4b5-0e86-40fd-b8e7-a6d04b5a1fb0" providerId="ADAL" clId="{E394A095-0796-4308-8DBE-C5714F44D68A}" dt="2024-02-20T19:45:00.201" v="241" actId="14100"/>
        <pc:sldMkLst>
          <pc:docMk/>
          <pc:sldMk cId="2107321443" sldId="3844"/>
        </pc:sldMkLst>
        <pc:spChg chg="mod">
          <ac:chgData name="Ricardo Enrique Osorio Carreno" userId="9c57a4b5-0e86-40fd-b8e7-a6d04b5a1fb0" providerId="ADAL" clId="{E394A095-0796-4308-8DBE-C5714F44D68A}" dt="2024-02-20T19:43:36.054" v="218" actId="1076"/>
          <ac:spMkLst>
            <pc:docMk/>
            <pc:sldMk cId="2107321443" sldId="3844"/>
            <ac:spMk id="28" creationId="{ED583E1C-F452-F32B-7668-0CAC5B33250E}"/>
          </ac:spMkLst>
        </pc:spChg>
        <pc:picChg chg="add mod">
          <ac:chgData name="Ricardo Enrique Osorio Carreno" userId="9c57a4b5-0e86-40fd-b8e7-a6d04b5a1fb0" providerId="ADAL" clId="{E394A095-0796-4308-8DBE-C5714F44D68A}" dt="2024-02-20T19:43:27.194" v="215" actId="1076"/>
          <ac:picMkLst>
            <pc:docMk/>
            <pc:sldMk cId="2107321443" sldId="3844"/>
            <ac:picMk id="2" creationId="{FC5A29F2-4414-E255-966D-52CC91D733B6}"/>
          </ac:picMkLst>
        </pc:picChg>
        <pc:picChg chg="add del mod">
          <ac:chgData name="Ricardo Enrique Osorio Carreno" userId="9c57a4b5-0e86-40fd-b8e7-a6d04b5a1fb0" providerId="ADAL" clId="{E394A095-0796-4308-8DBE-C5714F44D68A}" dt="2024-02-20T19:44:13.272" v="221" actId="478"/>
          <ac:picMkLst>
            <pc:docMk/>
            <pc:sldMk cId="2107321443" sldId="3844"/>
            <ac:picMk id="3" creationId="{83A501EF-7BBC-80CB-DA1A-B45C7212E5BD}"/>
          </ac:picMkLst>
        </pc:picChg>
        <pc:picChg chg="add mod">
          <ac:chgData name="Ricardo Enrique Osorio Carreno" userId="9c57a4b5-0e86-40fd-b8e7-a6d04b5a1fb0" providerId="ADAL" clId="{E394A095-0796-4308-8DBE-C5714F44D68A}" dt="2024-02-20T19:45:00.201" v="241" actId="14100"/>
          <ac:picMkLst>
            <pc:docMk/>
            <pc:sldMk cId="2107321443" sldId="3844"/>
            <ac:picMk id="4" creationId="{0B1986DD-D229-E7AF-58BF-F79E0C924F14}"/>
          </ac:picMkLst>
        </pc:picChg>
        <pc:picChg chg="del">
          <ac:chgData name="Ricardo Enrique Osorio Carreno" userId="9c57a4b5-0e86-40fd-b8e7-a6d04b5a1fb0" providerId="ADAL" clId="{E394A095-0796-4308-8DBE-C5714F44D68A}" dt="2024-02-20T19:39:55.097" v="203" actId="478"/>
          <ac:picMkLst>
            <pc:docMk/>
            <pc:sldMk cId="2107321443" sldId="3844"/>
            <ac:picMk id="5" creationId="{145F09DC-0C54-BCFC-A35F-C0322A2E0E94}"/>
          </ac:picMkLst>
        </pc:picChg>
      </pc:sldChg>
      <pc:sldChg chg="addSp delSp modSp mod">
        <pc:chgData name="Ricardo Enrique Osorio Carreno" userId="9c57a4b5-0e86-40fd-b8e7-a6d04b5a1fb0" providerId="ADAL" clId="{E394A095-0796-4308-8DBE-C5714F44D68A}" dt="2024-02-20T19:42:56.447" v="211" actId="1076"/>
        <pc:sldMkLst>
          <pc:docMk/>
          <pc:sldMk cId="976273927" sldId="3846"/>
        </pc:sldMkLst>
        <pc:picChg chg="add mod">
          <ac:chgData name="Ricardo Enrique Osorio Carreno" userId="9c57a4b5-0e86-40fd-b8e7-a6d04b5a1fb0" providerId="ADAL" clId="{E394A095-0796-4308-8DBE-C5714F44D68A}" dt="2024-02-20T19:42:56.447" v="211" actId="1076"/>
          <ac:picMkLst>
            <pc:docMk/>
            <pc:sldMk cId="976273927" sldId="3846"/>
            <ac:picMk id="2" creationId="{C7D5BBCE-1C30-98D2-E8DE-398E63F0CD8F}"/>
          </ac:picMkLst>
        </pc:picChg>
        <pc:picChg chg="del">
          <ac:chgData name="Ricardo Enrique Osorio Carreno" userId="9c57a4b5-0e86-40fd-b8e7-a6d04b5a1fb0" providerId="ADAL" clId="{E394A095-0796-4308-8DBE-C5714F44D68A}" dt="2024-02-20T19:40:11.827" v="206" actId="478"/>
          <ac:picMkLst>
            <pc:docMk/>
            <pc:sldMk cId="976273927" sldId="3846"/>
            <ac:picMk id="5" creationId="{6EE669F1-0DC9-9777-066B-F59FD46BD696}"/>
          </ac:picMkLst>
        </pc:picChg>
      </pc:sldChg>
      <pc:sldChg chg="new del ord">
        <pc:chgData name="Ricardo Enrique Osorio Carreno" userId="9c57a4b5-0e86-40fd-b8e7-a6d04b5a1fb0" providerId="ADAL" clId="{E394A095-0796-4308-8DBE-C5714F44D68A}" dt="2024-02-20T20:00:46.572" v="242" actId="47"/>
        <pc:sldMkLst>
          <pc:docMk/>
          <pc:sldMk cId="3943801331" sldId="3847"/>
        </pc:sldMkLst>
      </pc:sldChg>
    </pc:docChg>
  </pc:docChgLst>
  <pc:docChgLst>
    <pc:chgData name="Ricardo Enrique Osorio Carreno" userId="9c57a4b5-0e86-40fd-b8e7-a6d04b5a1fb0" providerId="ADAL" clId="{0F82FEAC-AE22-485D-A655-BAC439A2F82D}"/>
    <pc:docChg chg="custSel addSld delSld modSld sldOrd">
      <pc:chgData name="Ricardo Enrique Osorio Carreno" userId="9c57a4b5-0e86-40fd-b8e7-a6d04b5a1fb0" providerId="ADAL" clId="{0F82FEAC-AE22-485D-A655-BAC439A2F82D}" dt="2024-02-03T00:49:25.907" v="97" actId="47"/>
      <pc:docMkLst>
        <pc:docMk/>
      </pc:docMkLst>
      <pc:sldChg chg="addSp delSp modSp mod">
        <pc:chgData name="Ricardo Enrique Osorio Carreno" userId="9c57a4b5-0e86-40fd-b8e7-a6d04b5a1fb0" providerId="ADAL" clId="{0F82FEAC-AE22-485D-A655-BAC439A2F82D}" dt="2024-02-03T00:49:22.788" v="96" actId="1076"/>
        <pc:sldMkLst>
          <pc:docMk/>
          <pc:sldMk cId="2403846529" sldId="3814"/>
        </pc:sldMkLst>
        <pc:picChg chg="add mod">
          <ac:chgData name="Ricardo Enrique Osorio Carreno" userId="9c57a4b5-0e86-40fd-b8e7-a6d04b5a1fb0" providerId="ADAL" clId="{0F82FEAC-AE22-485D-A655-BAC439A2F82D}" dt="2024-02-03T00:49:22.788" v="96" actId="1076"/>
          <ac:picMkLst>
            <pc:docMk/>
            <pc:sldMk cId="2403846529" sldId="3814"/>
            <ac:picMk id="2" creationId="{212C85DC-5C31-4EEF-BB60-37F76934FC13}"/>
          </ac:picMkLst>
        </pc:picChg>
        <pc:picChg chg="del mod">
          <ac:chgData name="Ricardo Enrique Osorio Carreno" userId="9c57a4b5-0e86-40fd-b8e7-a6d04b5a1fb0" providerId="ADAL" clId="{0F82FEAC-AE22-485D-A655-BAC439A2F82D}" dt="2024-02-03T00:49:16.473" v="93" actId="478"/>
          <ac:picMkLst>
            <pc:docMk/>
            <pc:sldMk cId="2403846529" sldId="3814"/>
            <ac:picMk id="5" creationId="{F2DADCBC-B815-3C04-46B9-5480661AF821}"/>
          </ac:picMkLst>
        </pc:picChg>
      </pc:sldChg>
      <pc:sldChg chg="addSp delSp modSp mod">
        <pc:chgData name="Ricardo Enrique Osorio Carreno" userId="9c57a4b5-0e86-40fd-b8e7-a6d04b5a1fb0" providerId="ADAL" clId="{0F82FEAC-AE22-485D-A655-BAC439A2F82D}" dt="2024-02-03T00:43:18.290" v="28" actId="1076"/>
        <pc:sldMkLst>
          <pc:docMk/>
          <pc:sldMk cId="2231193330" sldId="3827"/>
        </pc:sldMkLst>
        <pc:spChg chg="mod">
          <ac:chgData name="Ricardo Enrique Osorio Carreno" userId="9c57a4b5-0e86-40fd-b8e7-a6d04b5a1fb0" providerId="ADAL" clId="{0F82FEAC-AE22-485D-A655-BAC439A2F82D}" dt="2024-02-03T00:43:18.290" v="28" actId="1076"/>
          <ac:spMkLst>
            <pc:docMk/>
            <pc:sldMk cId="2231193330" sldId="3827"/>
            <ac:spMk id="7" creationId="{54806376-32EE-4924-8EFA-C5619A073775}"/>
          </ac:spMkLst>
        </pc:spChg>
        <pc:picChg chg="add del mod">
          <ac:chgData name="Ricardo Enrique Osorio Carreno" userId="9c57a4b5-0e86-40fd-b8e7-a6d04b5a1fb0" providerId="ADAL" clId="{0F82FEAC-AE22-485D-A655-BAC439A2F82D}" dt="2024-02-03T00:42:40.727" v="19" actId="478"/>
          <ac:picMkLst>
            <pc:docMk/>
            <pc:sldMk cId="2231193330" sldId="3827"/>
            <ac:picMk id="2" creationId="{8A0A2060-FCF6-378C-9DD1-09DF8F8F105D}"/>
          </ac:picMkLst>
        </pc:picChg>
        <pc:picChg chg="del mod">
          <ac:chgData name="Ricardo Enrique Osorio Carreno" userId="9c57a4b5-0e86-40fd-b8e7-a6d04b5a1fb0" providerId="ADAL" clId="{0F82FEAC-AE22-485D-A655-BAC439A2F82D}" dt="2024-02-03T00:43:07.481" v="23" actId="478"/>
          <ac:picMkLst>
            <pc:docMk/>
            <pc:sldMk cId="2231193330" sldId="3827"/>
            <ac:picMk id="3" creationId="{F10A5AE9-190E-F0CC-ED8E-8B28B44BF5C8}"/>
          </ac:picMkLst>
        </pc:picChg>
        <pc:picChg chg="add mod">
          <ac:chgData name="Ricardo Enrique Osorio Carreno" userId="9c57a4b5-0e86-40fd-b8e7-a6d04b5a1fb0" providerId="ADAL" clId="{0F82FEAC-AE22-485D-A655-BAC439A2F82D}" dt="2024-02-03T00:43:16.244" v="27" actId="1076"/>
          <ac:picMkLst>
            <pc:docMk/>
            <pc:sldMk cId="2231193330" sldId="3827"/>
            <ac:picMk id="4" creationId="{942368A8-654E-5E11-162F-9507681F138B}"/>
          </ac:picMkLst>
        </pc:picChg>
      </pc:sldChg>
      <pc:sldChg chg="addSp delSp modSp mod">
        <pc:chgData name="Ricardo Enrique Osorio Carreno" userId="9c57a4b5-0e86-40fd-b8e7-a6d04b5a1fb0" providerId="ADAL" clId="{0F82FEAC-AE22-485D-A655-BAC439A2F82D}" dt="2024-02-03T00:44:22.949" v="38" actId="1076"/>
        <pc:sldMkLst>
          <pc:docMk/>
          <pc:sldMk cId="3401383622" sldId="3830"/>
        </pc:sldMkLst>
        <pc:picChg chg="del mod">
          <ac:chgData name="Ricardo Enrique Osorio Carreno" userId="9c57a4b5-0e86-40fd-b8e7-a6d04b5a1fb0" providerId="ADAL" clId="{0F82FEAC-AE22-485D-A655-BAC439A2F82D}" dt="2024-02-03T00:44:18.672" v="35" actId="478"/>
          <ac:picMkLst>
            <pc:docMk/>
            <pc:sldMk cId="3401383622" sldId="3830"/>
            <ac:picMk id="3" creationId="{E21CF1F1-104C-9A0C-2404-D18510F50E1B}"/>
          </ac:picMkLst>
        </pc:picChg>
        <pc:picChg chg="add mod">
          <ac:chgData name="Ricardo Enrique Osorio Carreno" userId="9c57a4b5-0e86-40fd-b8e7-a6d04b5a1fb0" providerId="ADAL" clId="{0F82FEAC-AE22-485D-A655-BAC439A2F82D}" dt="2024-02-03T00:44:22.949" v="38" actId="1076"/>
          <ac:picMkLst>
            <pc:docMk/>
            <pc:sldMk cId="3401383622" sldId="3830"/>
            <ac:picMk id="4" creationId="{D4FEA862-9730-5C82-B205-F2E8C2F049DC}"/>
          </ac:picMkLst>
        </pc:picChg>
      </pc:sldChg>
      <pc:sldChg chg="addSp delSp modSp mod">
        <pc:chgData name="Ricardo Enrique Osorio Carreno" userId="9c57a4b5-0e86-40fd-b8e7-a6d04b5a1fb0" providerId="ADAL" clId="{0F82FEAC-AE22-485D-A655-BAC439A2F82D}" dt="2024-02-03T00:46:02.861" v="53" actId="1076"/>
        <pc:sldMkLst>
          <pc:docMk/>
          <pc:sldMk cId="2480744517" sldId="3831"/>
        </pc:sldMkLst>
        <pc:picChg chg="del mod">
          <ac:chgData name="Ricardo Enrique Osorio Carreno" userId="9c57a4b5-0e86-40fd-b8e7-a6d04b5a1fb0" providerId="ADAL" clId="{0F82FEAC-AE22-485D-A655-BAC439A2F82D}" dt="2024-02-03T00:45:57.756" v="51" actId="478"/>
          <ac:picMkLst>
            <pc:docMk/>
            <pc:sldMk cId="2480744517" sldId="3831"/>
            <ac:picMk id="3" creationId="{FE2F7C68-6E6C-6C7C-6F05-5D7A0F44DA22}"/>
          </ac:picMkLst>
        </pc:picChg>
        <pc:picChg chg="add mod">
          <ac:chgData name="Ricardo Enrique Osorio Carreno" userId="9c57a4b5-0e86-40fd-b8e7-a6d04b5a1fb0" providerId="ADAL" clId="{0F82FEAC-AE22-485D-A655-BAC439A2F82D}" dt="2024-02-03T00:46:02.861" v="53" actId="1076"/>
          <ac:picMkLst>
            <pc:docMk/>
            <pc:sldMk cId="2480744517" sldId="3831"/>
            <ac:picMk id="4" creationId="{E8FD1A53-2E21-B3F1-966E-77BE0A5CCE82}"/>
          </ac:picMkLst>
        </pc:picChg>
      </pc:sldChg>
      <pc:sldChg chg="addSp delSp modSp mod">
        <pc:chgData name="Ricardo Enrique Osorio Carreno" userId="9c57a4b5-0e86-40fd-b8e7-a6d04b5a1fb0" providerId="ADAL" clId="{0F82FEAC-AE22-485D-A655-BAC439A2F82D}" dt="2024-02-03T00:47:16.743" v="68" actId="1076"/>
        <pc:sldMkLst>
          <pc:docMk/>
          <pc:sldMk cId="802830690" sldId="3832"/>
        </pc:sldMkLst>
        <pc:picChg chg="del mod">
          <ac:chgData name="Ricardo Enrique Osorio Carreno" userId="9c57a4b5-0e86-40fd-b8e7-a6d04b5a1fb0" providerId="ADAL" clId="{0F82FEAC-AE22-485D-A655-BAC439A2F82D}" dt="2024-02-03T00:47:10.600" v="66" actId="478"/>
          <ac:picMkLst>
            <pc:docMk/>
            <pc:sldMk cId="802830690" sldId="3832"/>
            <ac:picMk id="3" creationId="{4290A095-8636-41F1-A657-6F44B62A80A8}"/>
          </ac:picMkLst>
        </pc:picChg>
        <pc:picChg chg="add mod">
          <ac:chgData name="Ricardo Enrique Osorio Carreno" userId="9c57a4b5-0e86-40fd-b8e7-a6d04b5a1fb0" providerId="ADAL" clId="{0F82FEAC-AE22-485D-A655-BAC439A2F82D}" dt="2024-02-03T00:47:16.743" v="68" actId="1076"/>
          <ac:picMkLst>
            <pc:docMk/>
            <pc:sldMk cId="802830690" sldId="3832"/>
            <ac:picMk id="4" creationId="{1B57E9A2-46FA-015C-3705-1E3EBC93D549}"/>
          </ac:picMkLst>
        </pc:picChg>
      </pc:sldChg>
      <pc:sldChg chg="addSp delSp modSp mod">
        <pc:chgData name="Ricardo Enrique Osorio Carreno" userId="9c57a4b5-0e86-40fd-b8e7-a6d04b5a1fb0" providerId="ADAL" clId="{0F82FEAC-AE22-485D-A655-BAC439A2F82D}" dt="2024-02-03T00:48:35.768" v="85" actId="1076"/>
        <pc:sldMkLst>
          <pc:docMk/>
          <pc:sldMk cId="1935125444" sldId="3833"/>
        </pc:sldMkLst>
        <pc:spChg chg="mod">
          <ac:chgData name="Ricardo Enrique Osorio Carreno" userId="9c57a4b5-0e86-40fd-b8e7-a6d04b5a1fb0" providerId="ADAL" clId="{0F82FEAC-AE22-485D-A655-BAC439A2F82D}" dt="2024-02-03T00:48:35.768" v="85" actId="1076"/>
          <ac:spMkLst>
            <pc:docMk/>
            <pc:sldMk cId="1935125444" sldId="3833"/>
            <ac:spMk id="2" creationId="{4998829E-8EB5-86B6-2B61-6734A6F73731}"/>
          </ac:spMkLst>
        </pc:spChg>
        <pc:picChg chg="add mod">
          <ac:chgData name="Ricardo Enrique Osorio Carreno" userId="9c57a4b5-0e86-40fd-b8e7-a6d04b5a1fb0" providerId="ADAL" clId="{0F82FEAC-AE22-485D-A655-BAC439A2F82D}" dt="2024-02-03T00:48:33.663" v="84" actId="1076"/>
          <ac:picMkLst>
            <pc:docMk/>
            <pc:sldMk cId="1935125444" sldId="3833"/>
            <ac:picMk id="3" creationId="{169B3CEF-E0AE-966C-C5D4-7AFA0B818A65}"/>
          </ac:picMkLst>
        </pc:picChg>
        <pc:picChg chg="del mod">
          <ac:chgData name="Ricardo Enrique Osorio Carreno" userId="9c57a4b5-0e86-40fd-b8e7-a6d04b5a1fb0" providerId="ADAL" clId="{0F82FEAC-AE22-485D-A655-BAC439A2F82D}" dt="2024-02-03T00:48:29.509" v="82" actId="478"/>
          <ac:picMkLst>
            <pc:docMk/>
            <pc:sldMk cId="1935125444" sldId="3833"/>
            <ac:picMk id="4" creationId="{175B5526-5341-FED3-9FB4-1DB19B8F64B4}"/>
          </ac:picMkLst>
        </pc:picChg>
      </pc:sldChg>
      <pc:sldChg chg="addSp delSp modSp mod">
        <pc:chgData name="Ricardo Enrique Osorio Carreno" userId="9c57a4b5-0e86-40fd-b8e7-a6d04b5a1fb0" providerId="ADAL" clId="{0F82FEAC-AE22-485D-A655-BAC439A2F82D}" dt="2024-02-03T00:41:42.792" v="11" actId="1076"/>
        <pc:sldMkLst>
          <pc:docMk/>
          <pc:sldMk cId="2343028054" sldId="3835"/>
        </pc:sldMkLst>
        <pc:picChg chg="del mod">
          <ac:chgData name="Ricardo Enrique Osorio Carreno" userId="9c57a4b5-0e86-40fd-b8e7-a6d04b5a1fb0" providerId="ADAL" clId="{0F82FEAC-AE22-485D-A655-BAC439A2F82D}" dt="2024-02-03T00:41:37.999" v="9" actId="478"/>
          <ac:picMkLst>
            <pc:docMk/>
            <pc:sldMk cId="2343028054" sldId="3835"/>
            <ac:picMk id="2" creationId="{2BB9488C-25ED-DD04-9406-1F1D2FDB427A}"/>
          </ac:picMkLst>
        </pc:picChg>
        <pc:picChg chg="add mod">
          <ac:chgData name="Ricardo Enrique Osorio Carreno" userId="9c57a4b5-0e86-40fd-b8e7-a6d04b5a1fb0" providerId="ADAL" clId="{0F82FEAC-AE22-485D-A655-BAC439A2F82D}" dt="2024-02-03T00:41:42.792" v="11" actId="1076"/>
          <ac:picMkLst>
            <pc:docMk/>
            <pc:sldMk cId="2343028054" sldId="3835"/>
            <ac:picMk id="3" creationId="{72852CCD-CCF9-B321-67A1-FEED4EA50853}"/>
          </ac:picMkLst>
        </pc:picChg>
      </pc:sldChg>
      <pc:sldChg chg="addSp delSp modSp mod">
        <pc:chgData name="Ricardo Enrique Osorio Carreno" userId="9c57a4b5-0e86-40fd-b8e7-a6d04b5a1fb0" providerId="ADAL" clId="{0F82FEAC-AE22-485D-A655-BAC439A2F82D}" dt="2024-02-03T00:41:02.305" v="4" actId="1076"/>
        <pc:sldMkLst>
          <pc:docMk/>
          <pc:sldMk cId="3638091774" sldId="3837"/>
        </pc:sldMkLst>
        <pc:picChg chg="add mod">
          <ac:chgData name="Ricardo Enrique Osorio Carreno" userId="9c57a4b5-0e86-40fd-b8e7-a6d04b5a1fb0" providerId="ADAL" clId="{0F82FEAC-AE22-485D-A655-BAC439A2F82D}" dt="2024-02-03T00:41:02.305" v="4" actId="1076"/>
          <ac:picMkLst>
            <pc:docMk/>
            <pc:sldMk cId="3638091774" sldId="3837"/>
            <ac:picMk id="2" creationId="{FCB0DB54-F985-072A-3371-9BBBE6E51D2B}"/>
          </ac:picMkLst>
        </pc:picChg>
        <pc:picChg chg="del mod">
          <ac:chgData name="Ricardo Enrique Osorio Carreno" userId="9c57a4b5-0e86-40fd-b8e7-a6d04b5a1fb0" providerId="ADAL" clId="{0F82FEAC-AE22-485D-A655-BAC439A2F82D}" dt="2024-02-03T00:41:00.181" v="3" actId="478"/>
          <ac:picMkLst>
            <pc:docMk/>
            <pc:sldMk cId="3638091774" sldId="3837"/>
            <ac:picMk id="4" creationId="{7BEE90D8-885C-8352-CADE-E33578A7A21C}"/>
          </ac:picMkLst>
        </pc:picChg>
      </pc:sldChg>
      <pc:sldChg chg="addSp delSp modSp mod">
        <pc:chgData name="Ricardo Enrique Osorio Carreno" userId="9c57a4b5-0e86-40fd-b8e7-a6d04b5a1fb0" providerId="ADAL" clId="{0F82FEAC-AE22-485D-A655-BAC439A2F82D}" dt="2024-02-03T00:45:11.170" v="45" actId="1076"/>
        <pc:sldMkLst>
          <pc:docMk/>
          <pc:sldMk cId="1433901549" sldId="3838"/>
        </pc:sldMkLst>
        <pc:spChg chg="mod">
          <ac:chgData name="Ricardo Enrique Osorio Carreno" userId="9c57a4b5-0e86-40fd-b8e7-a6d04b5a1fb0" providerId="ADAL" clId="{0F82FEAC-AE22-485D-A655-BAC439A2F82D}" dt="2024-02-03T00:45:11.170" v="45" actId="1076"/>
          <ac:spMkLst>
            <pc:docMk/>
            <pc:sldMk cId="1433901549" sldId="3838"/>
            <ac:spMk id="2" creationId="{4998829E-8EB5-86B6-2B61-6734A6F73731}"/>
          </ac:spMkLst>
        </pc:spChg>
        <pc:picChg chg="add mod">
          <ac:chgData name="Ricardo Enrique Osorio Carreno" userId="9c57a4b5-0e86-40fd-b8e7-a6d04b5a1fb0" providerId="ADAL" clId="{0F82FEAC-AE22-485D-A655-BAC439A2F82D}" dt="2024-02-03T00:45:08.872" v="44" actId="1076"/>
          <ac:picMkLst>
            <pc:docMk/>
            <pc:sldMk cId="1433901549" sldId="3838"/>
            <ac:picMk id="3" creationId="{6B2C049A-9757-7FAE-B120-B2BE976E4271}"/>
          </ac:picMkLst>
        </pc:picChg>
        <pc:picChg chg="del">
          <ac:chgData name="Ricardo Enrique Osorio Carreno" userId="9c57a4b5-0e86-40fd-b8e7-a6d04b5a1fb0" providerId="ADAL" clId="{0F82FEAC-AE22-485D-A655-BAC439A2F82D}" dt="2024-02-03T00:44:28.679" v="41" actId="478"/>
          <ac:picMkLst>
            <pc:docMk/>
            <pc:sldMk cId="1433901549" sldId="3838"/>
            <ac:picMk id="4" creationId="{3F71185E-21BF-B21C-CE4F-B18DFA6DD542}"/>
          </ac:picMkLst>
        </pc:picChg>
      </pc:sldChg>
      <pc:sldChg chg="addSp delSp modSp mod">
        <pc:chgData name="Ricardo Enrique Osorio Carreno" userId="9c57a4b5-0e86-40fd-b8e7-a6d04b5a1fb0" providerId="ADAL" clId="{0F82FEAC-AE22-485D-A655-BAC439A2F82D}" dt="2024-02-03T00:46:34.342" v="60" actId="1076"/>
        <pc:sldMkLst>
          <pc:docMk/>
          <pc:sldMk cId="3726121477" sldId="3839"/>
        </pc:sldMkLst>
        <pc:spChg chg="mod">
          <ac:chgData name="Ricardo Enrique Osorio Carreno" userId="9c57a4b5-0e86-40fd-b8e7-a6d04b5a1fb0" providerId="ADAL" clId="{0F82FEAC-AE22-485D-A655-BAC439A2F82D}" dt="2024-02-03T00:46:34.342" v="60" actId="1076"/>
          <ac:spMkLst>
            <pc:docMk/>
            <pc:sldMk cId="3726121477" sldId="3839"/>
            <ac:spMk id="2" creationId="{4998829E-8EB5-86B6-2B61-6734A6F73731}"/>
          </ac:spMkLst>
        </pc:spChg>
        <pc:picChg chg="del">
          <ac:chgData name="Ricardo Enrique Osorio Carreno" userId="9c57a4b5-0e86-40fd-b8e7-a6d04b5a1fb0" providerId="ADAL" clId="{0F82FEAC-AE22-485D-A655-BAC439A2F82D}" dt="2024-02-03T00:46:27.812" v="56" actId="478"/>
          <ac:picMkLst>
            <pc:docMk/>
            <pc:sldMk cId="3726121477" sldId="3839"/>
            <ac:picMk id="3" creationId="{9DAFDEE8-11FE-FA0A-58E1-BEA9E2D638F8}"/>
          </ac:picMkLst>
        </pc:picChg>
        <pc:picChg chg="add mod">
          <ac:chgData name="Ricardo Enrique Osorio Carreno" userId="9c57a4b5-0e86-40fd-b8e7-a6d04b5a1fb0" providerId="ADAL" clId="{0F82FEAC-AE22-485D-A655-BAC439A2F82D}" dt="2024-02-03T00:46:32.505" v="59" actId="1076"/>
          <ac:picMkLst>
            <pc:docMk/>
            <pc:sldMk cId="3726121477" sldId="3839"/>
            <ac:picMk id="4" creationId="{B345FEF3-88EC-2954-970A-8C2D834B9FC9}"/>
          </ac:picMkLst>
        </pc:picChg>
      </pc:sldChg>
      <pc:sldChg chg="addSp delSp modSp mod">
        <pc:chgData name="Ricardo Enrique Osorio Carreno" userId="9c57a4b5-0e86-40fd-b8e7-a6d04b5a1fb0" providerId="ADAL" clId="{0F82FEAC-AE22-485D-A655-BAC439A2F82D}" dt="2024-02-03T00:47:55.585" v="76" actId="1076"/>
        <pc:sldMkLst>
          <pc:docMk/>
          <pc:sldMk cId="3350585159" sldId="3840"/>
        </pc:sldMkLst>
        <pc:picChg chg="add mod">
          <ac:chgData name="Ricardo Enrique Osorio Carreno" userId="9c57a4b5-0e86-40fd-b8e7-a6d04b5a1fb0" providerId="ADAL" clId="{0F82FEAC-AE22-485D-A655-BAC439A2F82D}" dt="2024-02-03T00:47:55.585" v="76" actId="1076"/>
          <ac:picMkLst>
            <pc:docMk/>
            <pc:sldMk cId="3350585159" sldId="3840"/>
            <ac:picMk id="3" creationId="{F7EFB033-6374-9686-3147-58E8D9850703}"/>
          </ac:picMkLst>
        </pc:picChg>
        <pc:picChg chg="del">
          <ac:chgData name="Ricardo Enrique Osorio Carreno" userId="9c57a4b5-0e86-40fd-b8e7-a6d04b5a1fb0" providerId="ADAL" clId="{0F82FEAC-AE22-485D-A655-BAC439A2F82D}" dt="2024-02-03T00:47:47.617" v="71" actId="478"/>
          <ac:picMkLst>
            <pc:docMk/>
            <pc:sldMk cId="3350585159" sldId="3840"/>
            <ac:picMk id="4" creationId="{41CF7F35-C022-DE65-CA46-9BF46CC4CB39}"/>
          </ac:picMkLst>
        </pc:picChg>
      </pc:sldChg>
      <pc:sldChg chg="new del ord">
        <pc:chgData name="Ricardo Enrique Osorio Carreno" userId="9c57a4b5-0e86-40fd-b8e7-a6d04b5a1fb0" providerId="ADAL" clId="{0F82FEAC-AE22-485D-A655-BAC439A2F82D}" dt="2024-02-03T00:49:25.907" v="97" actId="47"/>
        <pc:sldMkLst>
          <pc:docMk/>
          <pc:sldMk cId="164588048" sldId="3841"/>
        </pc:sldMkLst>
      </pc:sldChg>
    </pc:docChg>
  </pc:docChgLst>
  <pc:docChgLst>
    <pc:chgData name="Ricardo Enrique Osorio Carreno" userId="9c57a4b5-0e86-40fd-b8e7-a6d04b5a1fb0" providerId="ADAL" clId="{41B4577A-AA0B-4F83-857E-3374549EC293}"/>
    <pc:docChg chg="undo custSel addSld delSld modSld sldOrd">
      <pc:chgData name="Ricardo Enrique Osorio Carreno" userId="9c57a4b5-0e86-40fd-b8e7-a6d04b5a1fb0" providerId="ADAL" clId="{41B4577A-AA0B-4F83-857E-3374549EC293}" dt="2024-02-16T20:37:33.366" v="236" actId="1076"/>
      <pc:docMkLst>
        <pc:docMk/>
      </pc:docMkLst>
      <pc:sldChg chg="modSp mod">
        <pc:chgData name="Ricardo Enrique Osorio Carreno" userId="9c57a4b5-0e86-40fd-b8e7-a6d04b5a1fb0" providerId="ADAL" clId="{41B4577A-AA0B-4F83-857E-3374549EC293}" dt="2024-02-16T17:32:25.338" v="186" actId="20577"/>
        <pc:sldMkLst>
          <pc:docMk/>
          <pc:sldMk cId="2250394515" sldId="3692"/>
        </pc:sldMkLst>
        <pc:spChg chg="mod">
          <ac:chgData name="Ricardo Enrique Osorio Carreno" userId="9c57a4b5-0e86-40fd-b8e7-a6d04b5a1fb0" providerId="ADAL" clId="{41B4577A-AA0B-4F83-857E-3374549EC293}" dt="2024-02-16T17:32:25.338" v="186" actId="20577"/>
          <ac:spMkLst>
            <pc:docMk/>
            <pc:sldMk cId="2250394515" sldId="3692"/>
            <ac:spMk id="2" creationId="{B125A2F9-CC03-A7D0-6258-2CE874179AED}"/>
          </ac:spMkLst>
        </pc:spChg>
      </pc:sldChg>
      <pc:sldChg chg="addSp delSp modSp mod">
        <pc:chgData name="Ricardo Enrique Osorio Carreno" userId="9c57a4b5-0e86-40fd-b8e7-a6d04b5a1fb0" providerId="ADAL" clId="{41B4577A-AA0B-4F83-857E-3374549EC293}" dt="2024-02-16T17:05:06.387" v="173" actId="1076"/>
        <pc:sldMkLst>
          <pc:docMk/>
          <pc:sldMk cId="2403846529" sldId="3814"/>
        </pc:sldMkLst>
        <pc:spChg chg="mod">
          <ac:chgData name="Ricardo Enrique Osorio Carreno" userId="9c57a4b5-0e86-40fd-b8e7-a6d04b5a1fb0" providerId="ADAL" clId="{41B4577A-AA0B-4F83-857E-3374549EC293}" dt="2024-02-16T17:04:05.204" v="166" actId="20577"/>
          <ac:spMkLst>
            <pc:docMk/>
            <pc:sldMk cId="2403846529" sldId="3814"/>
            <ac:spMk id="3" creationId="{B8CE7044-BC46-8756-DB36-3DD4416C2F99}"/>
          </ac:spMkLst>
        </pc:spChg>
        <pc:spChg chg="mod">
          <ac:chgData name="Ricardo Enrique Osorio Carreno" userId="9c57a4b5-0e86-40fd-b8e7-a6d04b5a1fb0" providerId="ADAL" clId="{41B4577A-AA0B-4F83-857E-3374549EC293}" dt="2024-02-16T17:05:06.387" v="173" actId="1076"/>
          <ac:spMkLst>
            <pc:docMk/>
            <pc:sldMk cId="2403846529" sldId="3814"/>
            <ac:spMk id="7" creationId="{EE66C1C3-058F-439F-605E-18FED28B5BE8}"/>
          </ac:spMkLst>
        </pc:spChg>
        <pc:picChg chg="add mod">
          <ac:chgData name="Ricardo Enrique Osorio Carreno" userId="9c57a4b5-0e86-40fd-b8e7-a6d04b5a1fb0" providerId="ADAL" clId="{41B4577A-AA0B-4F83-857E-3374549EC293}" dt="2024-02-16T17:05:04.391" v="172" actId="1076"/>
          <ac:picMkLst>
            <pc:docMk/>
            <pc:sldMk cId="2403846529" sldId="3814"/>
            <ac:picMk id="2" creationId="{0A75D795-46BC-A8ED-F759-19EF0EDA288A}"/>
          </ac:picMkLst>
        </pc:picChg>
        <pc:picChg chg="add del">
          <ac:chgData name="Ricardo Enrique Osorio Carreno" userId="9c57a4b5-0e86-40fd-b8e7-a6d04b5a1fb0" providerId="ADAL" clId="{41B4577A-AA0B-4F83-857E-3374549EC293}" dt="2024-02-16T17:04:57.939" v="169" actId="478"/>
          <ac:picMkLst>
            <pc:docMk/>
            <pc:sldMk cId="2403846529" sldId="3814"/>
            <ac:picMk id="4" creationId="{1A30E1F8-BBFE-66B0-4B19-EDE7EC899695}"/>
          </ac:picMkLst>
        </pc:picChg>
      </pc:sldChg>
      <pc:sldChg chg="addSp delSp modSp mod">
        <pc:chgData name="Ricardo Enrique Osorio Carreno" userId="9c57a4b5-0e86-40fd-b8e7-a6d04b5a1fb0" providerId="ADAL" clId="{41B4577A-AA0B-4F83-857E-3374549EC293}" dt="2024-02-16T16:50:39.958" v="95" actId="1076"/>
        <pc:sldMkLst>
          <pc:docMk/>
          <pc:sldMk cId="2231193330" sldId="3827"/>
        </pc:sldMkLst>
        <pc:spChg chg="mod">
          <ac:chgData name="Ricardo Enrique Osorio Carreno" userId="9c57a4b5-0e86-40fd-b8e7-a6d04b5a1fb0" providerId="ADAL" clId="{41B4577A-AA0B-4F83-857E-3374549EC293}" dt="2024-02-16T16:50:39.958" v="95" actId="1076"/>
          <ac:spMkLst>
            <pc:docMk/>
            <pc:sldMk cId="2231193330" sldId="3827"/>
            <ac:spMk id="7" creationId="{54806376-32EE-4924-8EFA-C5619A073775}"/>
          </ac:spMkLst>
        </pc:spChg>
        <pc:spChg chg="mod">
          <ac:chgData name="Ricardo Enrique Osorio Carreno" userId="9c57a4b5-0e86-40fd-b8e7-a6d04b5a1fb0" providerId="ADAL" clId="{41B4577A-AA0B-4F83-857E-3374549EC293}" dt="2024-02-16T16:49:17.354" v="88" actId="20577"/>
          <ac:spMkLst>
            <pc:docMk/>
            <pc:sldMk cId="2231193330" sldId="3827"/>
            <ac:spMk id="20" creationId="{CDF1DCF3-BE65-CAE1-88F0-554D97BBC714}"/>
          </ac:spMkLst>
        </pc:spChg>
        <pc:picChg chg="del">
          <ac:chgData name="Ricardo Enrique Osorio Carreno" userId="9c57a4b5-0e86-40fd-b8e7-a6d04b5a1fb0" providerId="ADAL" clId="{41B4577A-AA0B-4F83-857E-3374549EC293}" dt="2024-02-16T16:50:17.048" v="89" actId="478"/>
          <ac:picMkLst>
            <pc:docMk/>
            <pc:sldMk cId="2231193330" sldId="3827"/>
            <ac:picMk id="2" creationId="{D1A4EED6-285D-B531-09E5-C6CB4DD48516}"/>
          </ac:picMkLst>
        </pc:picChg>
        <pc:picChg chg="add mod">
          <ac:chgData name="Ricardo Enrique Osorio Carreno" userId="9c57a4b5-0e86-40fd-b8e7-a6d04b5a1fb0" providerId="ADAL" clId="{41B4577A-AA0B-4F83-857E-3374549EC293}" dt="2024-02-16T16:50:32" v="94" actId="1076"/>
          <ac:picMkLst>
            <pc:docMk/>
            <pc:sldMk cId="2231193330" sldId="3827"/>
            <ac:picMk id="3" creationId="{498F2F5E-E11D-80FF-32CF-B94E676E4B0C}"/>
          </ac:picMkLst>
        </pc:picChg>
      </pc:sldChg>
      <pc:sldChg chg="modSp mod">
        <pc:chgData name="Ricardo Enrique Osorio Carreno" userId="9c57a4b5-0e86-40fd-b8e7-a6d04b5a1fb0" providerId="ADAL" clId="{41B4577A-AA0B-4F83-857E-3374549EC293}" dt="2024-02-16T16:48:53.553" v="83" actId="20577"/>
        <pc:sldMkLst>
          <pc:docMk/>
          <pc:sldMk cId="124243813" sldId="3828"/>
        </pc:sldMkLst>
        <pc:spChg chg="mod">
          <ac:chgData name="Ricardo Enrique Osorio Carreno" userId="9c57a4b5-0e86-40fd-b8e7-a6d04b5a1fb0" providerId="ADAL" clId="{41B4577A-AA0B-4F83-857E-3374549EC293}" dt="2024-02-16T16:47:17.273" v="25" actId="20577"/>
          <ac:spMkLst>
            <pc:docMk/>
            <pc:sldMk cId="124243813" sldId="3828"/>
            <ac:spMk id="3" creationId="{ECCD4102-8110-D6EA-24DE-3B070E3EDF47}"/>
          </ac:spMkLst>
        </pc:spChg>
        <pc:spChg chg="mod">
          <ac:chgData name="Ricardo Enrique Osorio Carreno" userId="9c57a4b5-0e86-40fd-b8e7-a6d04b5a1fb0" providerId="ADAL" clId="{41B4577A-AA0B-4F83-857E-3374549EC293}" dt="2024-02-16T16:47:53.840" v="37" actId="20577"/>
          <ac:spMkLst>
            <pc:docMk/>
            <pc:sldMk cId="124243813" sldId="3828"/>
            <ac:spMk id="11" creationId="{48B6D6ED-0D99-437D-903A-2E4F4AFDFA76}"/>
          </ac:spMkLst>
        </pc:spChg>
        <pc:spChg chg="mod">
          <ac:chgData name="Ricardo Enrique Osorio Carreno" userId="9c57a4b5-0e86-40fd-b8e7-a6d04b5a1fb0" providerId="ADAL" clId="{41B4577A-AA0B-4F83-857E-3374549EC293}" dt="2024-02-16T16:48:10.616" v="51" actId="20577"/>
          <ac:spMkLst>
            <pc:docMk/>
            <pc:sldMk cId="124243813" sldId="3828"/>
            <ac:spMk id="16" creationId="{0A30A441-F21E-4863-89C5-92D18556D60E}"/>
          </ac:spMkLst>
        </pc:spChg>
        <pc:spChg chg="mod">
          <ac:chgData name="Ricardo Enrique Osorio Carreno" userId="9c57a4b5-0e86-40fd-b8e7-a6d04b5a1fb0" providerId="ADAL" clId="{41B4577A-AA0B-4F83-857E-3374549EC293}" dt="2024-02-16T16:48:14.681" v="53" actId="20577"/>
          <ac:spMkLst>
            <pc:docMk/>
            <pc:sldMk cId="124243813" sldId="3828"/>
            <ac:spMk id="17" creationId="{8F391816-DC27-4D7C-87C5-9C04D435142D}"/>
          </ac:spMkLst>
        </pc:spChg>
        <pc:spChg chg="mod">
          <ac:chgData name="Ricardo Enrique Osorio Carreno" userId="9c57a4b5-0e86-40fd-b8e7-a6d04b5a1fb0" providerId="ADAL" clId="{41B4577A-AA0B-4F83-857E-3374549EC293}" dt="2024-02-16T16:48:32.698" v="67" actId="20577"/>
          <ac:spMkLst>
            <pc:docMk/>
            <pc:sldMk cId="124243813" sldId="3828"/>
            <ac:spMk id="19" creationId="{2FCCC3B0-6555-4F16-9FFF-F9C9200264CC}"/>
          </ac:spMkLst>
        </pc:spChg>
        <pc:spChg chg="mod">
          <ac:chgData name="Ricardo Enrique Osorio Carreno" userId="9c57a4b5-0e86-40fd-b8e7-a6d04b5a1fb0" providerId="ADAL" clId="{41B4577A-AA0B-4F83-857E-3374549EC293}" dt="2024-02-16T16:48:36.298" v="69" actId="20577"/>
          <ac:spMkLst>
            <pc:docMk/>
            <pc:sldMk cId="124243813" sldId="3828"/>
            <ac:spMk id="20" creationId="{B4CDFDC9-5E3E-4CD5-BB52-FAEC42DB3D9F}"/>
          </ac:spMkLst>
        </pc:spChg>
        <pc:spChg chg="mod">
          <ac:chgData name="Ricardo Enrique Osorio Carreno" userId="9c57a4b5-0e86-40fd-b8e7-a6d04b5a1fb0" providerId="ADAL" clId="{41B4577A-AA0B-4F83-857E-3374549EC293}" dt="2024-02-16T16:48:50.350" v="81" actId="20577"/>
          <ac:spMkLst>
            <pc:docMk/>
            <pc:sldMk cId="124243813" sldId="3828"/>
            <ac:spMk id="22" creationId="{C08E0F78-B6D5-4FB3-AAB9-EFC77BD21540}"/>
          </ac:spMkLst>
        </pc:spChg>
        <pc:spChg chg="mod">
          <ac:chgData name="Ricardo Enrique Osorio Carreno" userId="9c57a4b5-0e86-40fd-b8e7-a6d04b5a1fb0" providerId="ADAL" clId="{41B4577A-AA0B-4F83-857E-3374549EC293}" dt="2024-02-16T16:48:53.553" v="83" actId="20577"/>
          <ac:spMkLst>
            <pc:docMk/>
            <pc:sldMk cId="124243813" sldId="3828"/>
            <ac:spMk id="23" creationId="{B39F5E79-F249-4D5E-8BA1-7927177C68F9}"/>
          </ac:spMkLst>
        </pc:spChg>
      </pc:sldChg>
      <pc:sldChg chg="addSp delSp modSp mod">
        <pc:chgData name="Ricardo Enrique Osorio Carreno" userId="9c57a4b5-0e86-40fd-b8e7-a6d04b5a1fb0" providerId="ADAL" clId="{41B4577A-AA0B-4F83-857E-3374549EC293}" dt="2024-02-16T16:51:43.543" v="105" actId="1076"/>
        <pc:sldMkLst>
          <pc:docMk/>
          <pc:sldMk cId="3401383622" sldId="3830"/>
        </pc:sldMkLst>
        <pc:spChg chg="mod">
          <ac:chgData name="Ricardo Enrique Osorio Carreno" userId="9c57a4b5-0e86-40fd-b8e7-a6d04b5a1fb0" providerId="ADAL" clId="{41B4577A-AA0B-4F83-857E-3374549EC293}" dt="2024-02-16T16:51:43.543" v="105" actId="1076"/>
          <ac:spMkLst>
            <pc:docMk/>
            <pc:sldMk cId="3401383622" sldId="3830"/>
            <ac:spMk id="2" creationId="{4998829E-8EB5-86B6-2B61-6734A6F73731}"/>
          </ac:spMkLst>
        </pc:spChg>
        <pc:spChg chg="mod">
          <ac:chgData name="Ricardo Enrique Osorio Carreno" userId="9c57a4b5-0e86-40fd-b8e7-a6d04b5a1fb0" providerId="ADAL" clId="{41B4577A-AA0B-4F83-857E-3374549EC293}" dt="2024-02-16T16:50:57.444" v="100" actId="20577"/>
          <ac:spMkLst>
            <pc:docMk/>
            <pc:sldMk cId="3401383622" sldId="3830"/>
            <ac:spMk id="6" creationId="{78178B3B-892C-56A4-2C21-16F5083E8E1B}"/>
          </ac:spMkLst>
        </pc:spChg>
        <pc:picChg chg="del">
          <ac:chgData name="Ricardo Enrique Osorio Carreno" userId="9c57a4b5-0e86-40fd-b8e7-a6d04b5a1fb0" providerId="ADAL" clId="{41B4577A-AA0B-4F83-857E-3374549EC293}" dt="2024-02-16T16:51:34.554" v="101" actId="478"/>
          <ac:picMkLst>
            <pc:docMk/>
            <pc:sldMk cId="3401383622" sldId="3830"/>
            <ac:picMk id="3" creationId="{1115646E-7193-D89A-604D-69FF3E0FFC4B}"/>
          </ac:picMkLst>
        </pc:picChg>
        <pc:picChg chg="add mod">
          <ac:chgData name="Ricardo Enrique Osorio Carreno" userId="9c57a4b5-0e86-40fd-b8e7-a6d04b5a1fb0" providerId="ADAL" clId="{41B4577A-AA0B-4F83-857E-3374549EC293}" dt="2024-02-16T16:51:39.485" v="104" actId="1076"/>
          <ac:picMkLst>
            <pc:docMk/>
            <pc:sldMk cId="3401383622" sldId="3830"/>
            <ac:picMk id="4" creationId="{C08F1629-F04B-6B6A-2076-3F6424117947}"/>
          </ac:picMkLst>
        </pc:picChg>
      </pc:sldChg>
      <pc:sldChg chg="addSp delSp modSp mod">
        <pc:chgData name="Ricardo Enrique Osorio Carreno" userId="9c57a4b5-0e86-40fd-b8e7-a6d04b5a1fb0" providerId="ADAL" clId="{41B4577A-AA0B-4F83-857E-3374549EC293}" dt="2024-02-16T16:53:53.354" v="124" actId="1076"/>
        <pc:sldMkLst>
          <pc:docMk/>
          <pc:sldMk cId="2480744517" sldId="3831"/>
        </pc:sldMkLst>
        <pc:spChg chg="mod">
          <ac:chgData name="Ricardo Enrique Osorio Carreno" userId="9c57a4b5-0e86-40fd-b8e7-a6d04b5a1fb0" providerId="ADAL" clId="{41B4577A-AA0B-4F83-857E-3374549EC293}" dt="2024-02-16T16:53:53.354" v="124" actId="1076"/>
          <ac:spMkLst>
            <pc:docMk/>
            <pc:sldMk cId="2480744517" sldId="3831"/>
            <ac:spMk id="2" creationId="{4998829E-8EB5-86B6-2B61-6734A6F73731}"/>
          </ac:spMkLst>
        </pc:spChg>
        <pc:spChg chg="mod">
          <ac:chgData name="Ricardo Enrique Osorio Carreno" userId="9c57a4b5-0e86-40fd-b8e7-a6d04b5a1fb0" providerId="ADAL" clId="{41B4577A-AA0B-4F83-857E-3374549EC293}" dt="2024-02-16T16:53:06.673" v="119" actId="20577"/>
          <ac:spMkLst>
            <pc:docMk/>
            <pc:sldMk cId="2480744517" sldId="3831"/>
            <ac:spMk id="6" creationId="{78178B3B-892C-56A4-2C21-16F5083E8E1B}"/>
          </ac:spMkLst>
        </pc:spChg>
        <pc:picChg chg="del">
          <ac:chgData name="Ricardo Enrique Osorio Carreno" userId="9c57a4b5-0e86-40fd-b8e7-a6d04b5a1fb0" providerId="ADAL" clId="{41B4577A-AA0B-4F83-857E-3374549EC293}" dt="2024-02-16T16:53:44.806" v="120" actId="478"/>
          <ac:picMkLst>
            <pc:docMk/>
            <pc:sldMk cId="2480744517" sldId="3831"/>
            <ac:picMk id="3" creationId="{5A6AB370-5301-2C5B-D577-01163F7ACA95}"/>
          </ac:picMkLst>
        </pc:picChg>
        <pc:picChg chg="add mod">
          <ac:chgData name="Ricardo Enrique Osorio Carreno" userId="9c57a4b5-0e86-40fd-b8e7-a6d04b5a1fb0" providerId="ADAL" clId="{41B4577A-AA0B-4F83-857E-3374549EC293}" dt="2024-02-16T16:53:51.002" v="123" actId="1076"/>
          <ac:picMkLst>
            <pc:docMk/>
            <pc:sldMk cId="2480744517" sldId="3831"/>
            <ac:picMk id="4" creationId="{2F7976E6-CC78-FBFB-728B-4DBE6FE1E816}"/>
          </ac:picMkLst>
        </pc:picChg>
      </pc:sldChg>
      <pc:sldChg chg="addSp delSp modSp mod ord">
        <pc:chgData name="Ricardo Enrique Osorio Carreno" userId="9c57a4b5-0e86-40fd-b8e7-a6d04b5a1fb0" providerId="ADAL" clId="{41B4577A-AA0B-4F83-857E-3374549EC293}" dt="2024-02-16T17:14:19.655" v="182"/>
        <pc:sldMkLst>
          <pc:docMk/>
          <pc:sldMk cId="802830690" sldId="3832"/>
        </pc:sldMkLst>
        <pc:spChg chg="mod">
          <ac:chgData name="Ricardo Enrique Osorio Carreno" userId="9c57a4b5-0e86-40fd-b8e7-a6d04b5a1fb0" providerId="ADAL" clId="{41B4577A-AA0B-4F83-857E-3374549EC293}" dt="2024-02-16T16:55:40.021" v="138" actId="20577"/>
          <ac:spMkLst>
            <pc:docMk/>
            <pc:sldMk cId="802830690" sldId="3832"/>
            <ac:spMk id="6" creationId="{78178B3B-892C-56A4-2C21-16F5083E8E1B}"/>
          </ac:spMkLst>
        </pc:spChg>
        <pc:picChg chg="del">
          <ac:chgData name="Ricardo Enrique Osorio Carreno" userId="9c57a4b5-0e86-40fd-b8e7-a6d04b5a1fb0" providerId="ADAL" clId="{41B4577A-AA0B-4F83-857E-3374549EC293}" dt="2024-02-16T16:58:24.774" v="139" actId="478"/>
          <ac:picMkLst>
            <pc:docMk/>
            <pc:sldMk cId="802830690" sldId="3832"/>
            <ac:picMk id="3" creationId="{427E93C0-FB5C-F980-B92C-31A9FCB79224}"/>
          </ac:picMkLst>
        </pc:picChg>
        <pc:picChg chg="add mod">
          <ac:chgData name="Ricardo Enrique Osorio Carreno" userId="9c57a4b5-0e86-40fd-b8e7-a6d04b5a1fb0" providerId="ADAL" clId="{41B4577A-AA0B-4F83-857E-3374549EC293}" dt="2024-02-16T16:58:34.125" v="142" actId="1076"/>
          <ac:picMkLst>
            <pc:docMk/>
            <pc:sldMk cId="802830690" sldId="3832"/>
            <ac:picMk id="4" creationId="{CF3EA0D1-F6D2-576F-77BB-B3F05703AEA9}"/>
          </ac:picMkLst>
        </pc:picChg>
      </pc:sldChg>
      <pc:sldChg chg="addSp delSp modSp mod">
        <pc:chgData name="Ricardo Enrique Osorio Carreno" userId="9c57a4b5-0e86-40fd-b8e7-a6d04b5a1fb0" providerId="ADAL" clId="{41B4577A-AA0B-4F83-857E-3374549EC293}" dt="2024-02-16T17:03:50.781" v="161" actId="1076"/>
        <pc:sldMkLst>
          <pc:docMk/>
          <pc:sldMk cId="1935125444" sldId="3833"/>
        </pc:sldMkLst>
        <pc:spChg chg="mod">
          <ac:chgData name="Ricardo Enrique Osorio Carreno" userId="9c57a4b5-0e86-40fd-b8e7-a6d04b5a1fb0" providerId="ADAL" clId="{41B4577A-AA0B-4F83-857E-3374549EC293}" dt="2024-02-16T17:03:14.623" v="157" actId="20577"/>
          <ac:spMkLst>
            <pc:docMk/>
            <pc:sldMk cId="1935125444" sldId="3833"/>
            <ac:spMk id="6" creationId="{78178B3B-892C-56A4-2C21-16F5083E8E1B}"/>
          </ac:spMkLst>
        </pc:spChg>
        <pc:picChg chg="add mod">
          <ac:chgData name="Ricardo Enrique Osorio Carreno" userId="9c57a4b5-0e86-40fd-b8e7-a6d04b5a1fb0" providerId="ADAL" clId="{41B4577A-AA0B-4F83-857E-3374549EC293}" dt="2024-02-16T17:03:50.781" v="161" actId="1076"/>
          <ac:picMkLst>
            <pc:docMk/>
            <pc:sldMk cId="1935125444" sldId="3833"/>
            <ac:picMk id="3" creationId="{DACEEB96-8A56-B564-2C7E-B211F6CF92DE}"/>
          </ac:picMkLst>
        </pc:picChg>
        <pc:picChg chg="del">
          <ac:chgData name="Ricardo Enrique Osorio Carreno" userId="9c57a4b5-0e86-40fd-b8e7-a6d04b5a1fb0" providerId="ADAL" clId="{41B4577A-AA0B-4F83-857E-3374549EC293}" dt="2024-02-16T17:03:45.477" v="158" actId="478"/>
          <ac:picMkLst>
            <pc:docMk/>
            <pc:sldMk cId="1935125444" sldId="3833"/>
            <ac:picMk id="4" creationId="{FB22C42A-1B0D-FC70-9AFB-641DB547E8B0}"/>
          </ac:picMkLst>
        </pc:picChg>
      </pc:sldChg>
      <pc:sldChg chg="addSp delSp modSp mod">
        <pc:chgData name="Ricardo Enrique Osorio Carreno" userId="9c57a4b5-0e86-40fd-b8e7-a6d04b5a1fb0" providerId="ADAL" clId="{41B4577A-AA0B-4F83-857E-3374549EC293}" dt="2024-02-16T16:47:06.815" v="20" actId="1076"/>
        <pc:sldMkLst>
          <pc:docMk/>
          <pc:sldMk cId="2343028054" sldId="3835"/>
        </pc:sldMkLst>
        <pc:spChg chg="mod">
          <ac:chgData name="Ricardo Enrique Osorio Carreno" userId="9c57a4b5-0e86-40fd-b8e7-a6d04b5a1fb0" providerId="ADAL" clId="{41B4577A-AA0B-4F83-857E-3374549EC293}" dt="2024-02-16T16:46:15.744" v="15" actId="20577"/>
          <ac:spMkLst>
            <pc:docMk/>
            <pc:sldMk cId="2343028054" sldId="3835"/>
            <ac:spMk id="4" creationId="{5B2AD11A-9463-4093-A6A6-FF77B062A4AD}"/>
          </ac:spMkLst>
        </pc:spChg>
        <pc:spChg chg="mod">
          <ac:chgData name="Ricardo Enrique Osorio Carreno" userId="9c57a4b5-0e86-40fd-b8e7-a6d04b5a1fb0" providerId="ADAL" clId="{41B4577A-AA0B-4F83-857E-3374549EC293}" dt="2024-02-16T16:47:06.815" v="20" actId="1076"/>
          <ac:spMkLst>
            <pc:docMk/>
            <pc:sldMk cId="2343028054" sldId="3835"/>
            <ac:spMk id="13" creationId="{CF36E474-9918-4AAC-B7FC-AE94136F7D91}"/>
          </ac:spMkLst>
        </pc:spChg>
        <pc:picChg chg="del">
          <ac:chgData name="Ricardo Enrique Osorio Carreno" userId="9c57a4b5-0e86-40fd-b8e7-a6d04b5a1fb0" providerId="ADAL" clId="{41B4577A-AA0B-4F83-857E-3374549EC293}" dt="2024-02-16T16:46:57.854" v="16" actId="478"/>
          <ac:picMkLst>
            <pc:docMk/>
            <pc:sldMk cId="2343028054" sldId="3835"/>
            <ac:picMk id="2" creationId="{C2513CAD-263B-9E34-D412-5BF1A39E1160}"/>
          </ac:picMkLst>
        </pc:picChg>
        <pc:picChg chg="add mod">
          <ac:chgData name="Ricardo Enrique Osorio Carreno" userId="9c57a4b5-0e86-40fd-b8e7-a6d04b5a1fb0" providerId="ADAL" clId="{41B4577A-AA0B-4F83-857E-3374549EC293}" dt="2024-02-16T16:47:04.609" v="19" actId="1076"/>
          <ac:picMkLst>
            <pc:docMk/>
            <pc:sldMk cId="2343028054" sldId="3835"/>
            <ac:picMk id="3" creationId="{33043515-3DD5-E9F4-9AE8-5B41C23F590E}"/>
          </ac:picMkLst>
        </pc:picChg>
      </pc:sldChg>
      <pc:sldChg chg="addSp delSp modSp mod">
        <pc:chgData name="Ricardo Enrique Osorio Carreno" userId="9c57a4b5-0e86-40fd-b8e7-a6d04b5a1fb0" providerId="ADAL" clId="{41B4577A-AA0B-4F83-857E-3374549EC293}" dt="2024-02-16T16:46:02.586" v="10" actId="1076"/>
        <pc:sldMkLst>
          <pc:docMk/>
          <pc:sldMk cId="3638091774" sldId="3837"/>
        </pc:sldMkLst>
        <pc:spChg chg="mod">
          <ac:chgData name="Ricardo Enrique Osorio Carreno" userId="9c57a4b5-0e86-40fd-b8e7-a6d04b5a1fb0" providerId="ADAL" clId="{41B4577A-AA0B-4F83-857E-3374549EC293}" dt="2024-02-16T16:45:24.011" v="5" actId="20577"/>
          <ac:spMkLst>
            <pc:docMk/>
            <pc:sldMk cId="3638091774" sldId="3837"/>
            <ac:spMk id="3" creationId="{171C7DA5-7DB5-B9B9-BBF3-CF862E508400}"/>
          </ac:spMkLst>
        </pc:spChg>
        <pc:graphicFrameChg chg="add mod">
          <ac:chgData name="Ricardo Enrique Osorio Carreno" userId="9c57a4b5-0e86-40fd-b8e7-a6d04b5a1fb0" providerId="ADAL" clId="{41B4577A-AA0B-4F83-857E-3374549EC293}" dt="2024-02-16T16:45:55.837" v="7"/>
          <ac:graphicFrameMkLst>
            <pc:docMk/>
            <pc:sldMk cId="3638091774" sldId="3837"/>
            <ac:graphicFrameMk id="2" creationId="{461D7048-735E-9850-99E7-D5A3D80E92E8}"/>
          </ac:graphicFrameMkLst>
        </pc:graphicFrameChg>
        <pc:picChg chg="del">
          <ac:chgData name="Ricardo Enrique Osorio Carreno" userId="9c57a4b5-0e86-40fd-b8e7-a6d04b5a1fb0" providerId="ADAL" clId="{41B4577A-AA0B-4F83-857E-3374549EC293}" dt="2024-02-16T16:45:54.406" v="6" actId="478"/>
          <ac:picMkLst>
            <pc:docMk/>
            <pc:sldMk cId="3638091774" sldId="3837"/>
            <ac:picMk id="4" creationId="{772E41E5-32B9-5C20-A601-38563B61B0C0}"/>
          </ac:picMkLst>
        </pc:picChg>
        <pc:picChg chg="add mod">
          <ac:chgData name="Ricardo Enrique Osorio Carreno" userId="9c57a4b5-0e86-40fd-b8e7-a6d04b5a1fb0" providerId="ADAL" clId="{41B4577A-AA0B-4F83-857E-3374549EC293}" dt="2024-02-16T16:46:02.586" v="10" actId="1076"/>
          <ac:picMkLst>
            <pc:docMk/>
            <pc:sldMk cId="3638091774" sldId="3837"/>
            <ac:picMk id="5" creationId="{808C23AB-BC05-55CB-F8D7-CB88358B0AE6}"/>
          </ac:picMkLst>
        </pc:picChg>
      </pc:sldChg>
      <pc:sldChg chg="addSp delSp modSp mod">
        <pc:chgData name="Ricardo Enrique Osorio Carreno" userId="9c57a4b5-0e86-40fd-b8e7-a6d04b5a1fb0" providerId="ADAL" clId="{41B4577A-AA0B-4F83-857E-3374549EC293}" dt="2024-02-16T16:52:43.672" v="114" actId="1076"/>
        <pc:sldMkLst>
          <pc:docMk/>
          <pc:sldMk cId="1433901549" sldId="3838"/>
        </pc:sldMkLst>
        <pc:spChg chg="mod">
          <ac:chgData name="Ricardo Enrique Osorio Carreno" userId="9c57a4b5-0e86-40fd-b8e7-a6d04b5a1fb0" providerId="ADAL" clId="{41B4577A-AA0B-4F83-857E-3374549EC293}" dt="2024-02-16T16:51:55.476" v="110" actId="20577"/>
          <ac:spMkLst>
            <pc:docMk/>
            <pc:sldMk cId="1433901549" sldId="3838"/>
            <ac:spMk id="6" creationId="{78178B3B-892C-56A4-2C21-16F5083E8E1B}"/>
          </ac:spMkLst>
        </pc:spChg>
        <pc:picChg chg="add mod">
          <ac:chgData name="Ricardo Enrique Osorio Carreno" userId="9c57a4b5-0e86-40fd-b8e7-a6d04b5a1fb0" providerId="ADAL" clId="{41B4577A-AA0B-4F83-857E-3374549EC293}" dt="2024-02-16T16:52:43.672" v="114" actId="1076"/>
          <ac:picMkLst>
            <pc:docMk/>
            <pc:sldMk cId="1433901549" sldId="3838"/>
            <ac:picMk id="3" creationId="{85F559A6-2E89-53CB-377E-B372ABED12C5}"/>
          </ac:picMkLst>
        </pc:picChg>
        <pc:picChg chg="del">
          <ac:chgData name="Ricardo Enrique Osorio Carreno" userId="9c57a4b5-0e86-40fd-b8e7-a6d04b5a1fb0" providerId="ADAL" clId="{41B4577A-AA0B-4F83-857E-3374549EC293}" dt="2024-02-16T16:52:36.376" v="111" actId="478"/>
          <ac:picMkLst>
            <pc:docMk/>
            <pc:sldMk cId="1433901549" sldId="3838"/>
            <ac:picMk id="4" creationId="{8D55E4F1-3F37-ACDB-14FA-E5FFFB98AB0E}"/>
          </ac:picMkLst>
        </pc:picChg>
      </pc:sldChg>
      <pc:sldChg chg="addSp delSp modSp mod">
        <pc:chgData name="Ricardo Enrique Osorio Carreno" userId="9c57a4b5-0e86-40fd-b8e7-a6d04b5a1fb0" providerId="ADAL" clId="{41B4577A-AA0B-4F83-857E-3374549EC293}" dt="2024-02-16T16:55:18.736" v="133" actId="20577"/>
        <pc:sldMkLst>
          <pc:docMk/>
          <pc:sldMk cId="3726121477" sldId="3839"/>
        </pc:sldMkLst>
        <pc:spChg chg="mod">
          <ac:chgData name="Ricardo Enrique Osorio Carreno" userId="9c57a4b5-0e86-40fd-b8e7-a6d04b5a1fb0" providerId="ADAL" clId="{41B4577A-AA0B-4F83-857E-3374549EC293}" dt="2024-02-16T16:55:18.736" v="133" actId="20577"/>
          <ac:spMkLst>
            <pc:docMk/>
            <pc:sldMk cId="3726121477" sldId="3839"/>
            <ac:spMk id="6" creationId="{78178B3B-892C-56A4-2C21-16F5083E8E1B}"/>
          </ac:spMkLst>
        </pc:spChg>
        <pc:picChg chg="del">
          <ac:chgData name="Ricardo Enrique Osorio Carreno" userId="9c57a4b5-0e86-40fd-b8e7-a6d04b5a1fb0" providerId="ADAL" clId="{41B4577A-AA0B-4F83-857E-3374549EC293}" dt="2024-02-16T16:55:08.363" v="127" actId="478"/>
          <ac:picMkLst>
            <pc:docMk/>
            <pc:sldMk cId="3726121477" sldId="3839"/>
            <ac:picMk id="3" creationId="{C3C3F2EE-E5F6-3EF9-F46D-26DEB2D9A26F}"/>
          </ac:picMkLst>
        </pc:picChg>
        <pc:picChg chg="add mod">
          <ac:chgData name="Ricardo Enrique Osorio Carreno" userId="9c57a4b5-0e86-40fd-b8e7-a6d04b5a1fb0" providerId="ADAL" clId="{41B4577A-AA0B-4F83-857E-3374549EC293}" dt="2024-02-16T16:55:15.030" v="130" actId="1076"/>
          <ac:picMkLst>
            <pc:docMk/>
            <pc:sldMk cId="3726121477" sldId="3839"/>
            <ac:picMk id="4" creationId="{E98A9450-F236-ACDE-6DA7-01BA4E3B106D}"/>
          </ac:picMkLst>
        </pc:picChg>
      </pc:sldChg>
      <pc:sldChg chg="addSp delSp modSp mod">
        <pc:chgData name="Ricardo Enrique Osorio Carreno" userId="9c57a4b5-0e86-40fd-b8e7-a6d04b5a1fb0" providerId="ADAL" clId="{41B4577A-AA0B-4F83-857E-3374549EC293}" dt="2024-02-16T17:03:01.421" v="152" actId="1076"/>
        <pc:sldMkLst>
          <pc:docMk/>
          <pc:sldMk cId="3350585159" sldId="3840"/>
        </pc:sldMkLst>
        <pc:spChg chg="mod">
          <ac:chgData name="Ricardo Enrique Osorio Carreno" userId="9c57a4b5-0e86-40fd-b8e7-a6d04b5a1fb0" providerId="ADAL" clId="{41B4577A-AA0B-4F83-857E-3374549EC293}" dt="2024-02-16T17:03:01.421" v="152" actId="1076"/>
          <ac:spMkLst>
            <pc:docMk/>
            <pc:sldMk cId="3350585159" sldId="3840"/>
            <ac:spMk id="2" creationId="{4998829E-8EB5-86B6-2B61-6734A6F73731}"/>
          </ac:spMkLst>
        </pc:spChg>
        <pc:spChg chg="mod">
          <ac:chgData name="Ricardo Enrique Osorio Carreno" userId="9c57a4b5-0e86-40fd-b8e7-a6d04b5a1fb0" providerId="ADAL" clId="{41B4577A-AA0B-4F83-857E-3374549EC293}" dt="2024-02-16T16:58:47.697" v="147" actId="20577"/>
          <ac:spMkLst>
            <pc:docMk/>
            <pc:sldMk cId="3350585159" sldId="3840"/>
            <ac:spMk id="6" creationId="{78178B3B-892C-56A4-2C21-16F5083E8E1B}"/>
          </ac:spMkLst>
        </pc:spChg>
        <pc:picChg chg="add mod">
          <ac:chgData name="Ricardo Enrique Osorio Carreno" userId="9c57a4b5-0e86-40fd-b8e7-a6d04b5a1fb0" providerId="ADAL" clId="{41B4577A-AA0B-4F83-857E-3374549EC293}" dt="2024-02-16T17:02:58.845" v="151" actId="1076"/>
          <ac:picMkLst>
            <pc:docMk/>
            <pc:sldMk cId="3350585159" sldId="3840"/>
            <ac:picMk id="3" creationId="{C4D10BE4-A415-E9D7-EF0F-04BCA3D41303}"/>
          </ac:picMkLst>
        </pc:picChg>
        <pc:picChg chg="del">
          <ac:chgData name="Ricardo Enrique Osorio Carreno" userId="9c57a4b5-0e86-40fd-b8e7-a6d04b5a1fb0" providerId="ADAL" clId="{41B4577A-AA0B-4F83-857E-3374549EC293}" dt="2024-02-16T17:02:53.492" v="148" actId="478"/>
          <ac:picMkLst>
            <pc:docMk/>
            <pc:sldMk cId="3350585159" sldId="3840"/>
            <ac:picMk id="4" creationId="{6B78ED47-A255-E338-8164-EAD241DE0B3E}"/>
          </ac:picMkLst>
        </pc:picChg>
      </pc:sldChg>
      <pc:sldChg chg="addSp delSp modSp mod">
        <pc:chgData name="Ricardo Enrique Osorio Carreno" userId="9c57a4b5-0e86-40fd-b8e7-a6d04b5a1fb0" providerId="ADAL" clId="{41B4577A-AA0B-4F83-857E-3374549EC293}" dt="2024-02-16T20:37:33.366" v="236" actId="1076"/>
        <pc:sldMkLst>
          <pc:docMk/>
          <pc:sldMk cId="2107321443" sldId="3844"/>
        </pc:sldMkLst>
        <pc:spChg chg="mod">
          <ac:chgData name="Ricardo Enrique Osorio Carreno" userId="9c57a4b5-0e86-40fd-b8e7-a6d04b5a1fb0" providerId="ADAL" clId="{41B4577A-AA0B-4F83-857E-3374549EC293}" dt="2024-02-16T20:36:32.894" v="233" actId="1076"/>
          <ac:spMkLst>
            <pc:docMk/>
            <pc:sldMk cId="2107321443" sldId="3844"/>
            <ac:spMk id="28" creationId="{ED583E1C-F452-F32B-7668-0CAC5B33250E}"/>
          </ac:spMkLst>
        </pc:spChg>
        <pc:picChg chg="add del mod">
          <ac:chgData name="Ricardo Enrique Osorio Carreno" userId="9c57a4b5-0e86-40fd-b8e7-a6d04b5a1fb0" providerId="ADAL" clId="{41B4577A-AA0B-4F83-857E-3374549EC293}" dt="2024-02-16T19:29:58.790" v="197" actId="478"/>
          <ac:picMkLst>
            <pc:docMk/>
            <pc:sldMk cId="2107321443" sldId="3844"/>
            <ac:picMk id="2" creationId="{0F8B8E4D-1993-D456-9183-2D9B7EA23FEB}"/>
          </ac:picMkLst>
        </pc:picChg>
        <pc:picChg chg="add del mod">
          <ac:chgData name="Ricardo Enrique Osorio Carreno" userId="9c57a4b5-0e86-40fd-b8e7-a6d04b5a1fb0" providerId="ADAL" clId="{41B4577A-AA0B-4F83-857E-3374549EC293}" dt="2024-02-16T20:36:26.940" v="230" actId="478"/>
          <ac:picMkLst>
            <pc:docMk/>
            <pc:sldMk cId="2107321443" sldId="3844"/>
            <ac:picMk id="2" creationId="{DBD95526-02E9-819B-8853-F81805723494}"/>
          </ac:picMkLst>
        </pc:picChg>
        <pc:picChg chg="del mod">
          <ac:chgData name="Ricardo Enrique Osorio Carreno" userId="9c57a4b5-0e86-40fd-b8e7-a6d04b5a1fb0" providerId="ADAL" clId="{41B4577A-AA0B-4F83-857E-3374549EC293}" dt="2024-02-16T20:36:03.062" v="224" actId="478"/>
          <ac:picMkLst>
            <pc:docMk/>
            <pc:sldMk cId="2107321443" sldId="3844"/>
            <ac:picMk id="3" creationId="{7066C08A-4FC7-A0BD-B2F5-6111A70A5D87}"/>
          </ac:picMkLst>
        </pc:picChg>
        <pc:picChg chg="add del mod">
          <ac:chgData name="Ricardo Enrique Osorio Carreno" userId="9c57a4b5-0e86-40fd-b8e7-a6d04b5a1fb0" providerId="ADAL" clId="{41B4577A-AA0B-4F83-857E-3374549EC293}" dt="2024-02-16T20:37:29.179" v="234" actId="478"/>
          <ac:picMkLst>
            <pc:docMk/>
            <pc:sldMk cId="2107321443" sldId="3844"/>
            <ac:picMk id="4" creationId="{7AE32DC2-8D75-614A-6E6E-DE00EF40A6BD}"/>
          </ac:picMkLst>
        </pc:picChg>
        <pc:picChg chg="add mod">
          <ac:chgData name="Ricardo Enrique Osorio Carreno" userId="9c57a4b5-0e86-40fd-b8e7-a6d04b5a1fb0" providerId="ADAL" clId="{41B4577A-AA0B-4F83-857E-3374549EC293}" dt="2024-02-16T20:37:33.366" v="236" actId="1076"/>
          <ac:picMkLst>
            <pc:docMk/>
            <pc:sldMk cId="2107321443" sldId="3844"/>
            <ac:picMk id="5" creationId="{145F09DC-0C54-BCFC-A35F-C0322A2E0E94}"/>
          </ac:picMkLst>
        </pc:picChg>
      </pc:sldChg>
      <pc:sldChg chg="addSp delSp modSp add mod">
        <pc:chgData name="Ricardo Enrique Osorio Carreno" userId="9c57a4b5-0e86-40fd-b8e7-a6d04b5a1fb0" providerId="ADAL" clId="{41B4577A-AA0B-4F83-857E-3374549EC293}" dt="2024-02-16T20:30:22.981" v="223" actId="1076"/>
        <pc:sldMkLst>
          <pc:docMk/>
          <pc:sldMk cId="976273927" sldId="3846"/>
        </pc:sldMkLst>
        <pc:spChg chg="mod">
          <ac:chgData name="Ricardo Enrique Osorio Carreno" userId="9c57a4b5-0e86-40fd-b8e7-a6d04b5a1fb0" providerId="ADAL" clId="{41B4577A-AA0B-4F83-857E-3374549EC293}" dt="2024-02-16T20:30:22.981" v="223" actId="1076"/>
          <ac:spMkLst>
            <pc:docMk/>
            <pc:sldMk cId="976273927" sldId="3846"/>
            <ac:spMk id="28" creationId="{3F313E68-25A2-F179-8636-A79654C879BF}"/>
          </ac:spMkLst>
        </pc:spChg>
        <pc:picChg chg="add del mod">
          <ac:chgData name="Ricardo Enrique Osorio Carreno" userId="9c57a4b5-0e86-40fd-b8e7-a6d04b5a1fb0" providerId="ADAL" clId="{41B4577A-AA0B-4F83-857E-3374549EC293}" dt="2024-02-16T20:26:29.519" v="212" actId="478"/>
          <ac:picMkLst>
            <pc:docMk/>
            <pc:sldMk cId="976273927" sldId="3846"/>
            <ac:picMk id="2" creationId="{429E0AD7-96FD-E810-DC1E-8C0CDA6C6084}"/>
          </ac:picMkLst>
        </pc:picChg>
        <pc:picChg chg="del">
          <ac:chgData name="Ricardo Enrique Osorio Carreno" userId="9c57a4b5-0e86-40fd-b8e7-a6d04b5a1fb0" providerId="ADAL" clId="{41B4577A-AA0B-4F83-857E-3374549EC293}" dt="2024-02-16T20:24:46.412" v="201" actId="478"/>
          <ac:picMkLst>
            <pc:docMk/>
            <pc:sldMk cId="976273927" sldId="3846"/>
            <ac:picMk id="3" creationId="{8D68D6DE-57C7-7AF3-49AC-84F31638D617}"/>
          </ac:picMkLst>
        </pc:picChg>
        <pc:picChg chg="add del mod">
          <ac:chgData name="Ricardo Enrique Osorio Carreno" userId="9c57a4b5-0e86-40fd-b8e7-a6d04b5a1fb0" providerId="ADAL" clId="{41B4577A-AA0B-4F83-857E-3374549EC293}" dt="2024-02-16T20:30:13.825" v="219" actId="478"/>
          <ac:picMkLst>
            <pc:docMk/>
            <pc:sldMk cId="976273927" sldId="3846"/>
            <ac:picMk id="4" creationId="{7E2F8013-0113-7172-DD52-DFF3577E6E25}"/>
          </ac:picMkLst>
        </pc:picChg>
        <pc:picChg chg="add mod">
          <ac:chgData name="Ricardo Enrique Osorio Carreno" userId="9c57a4b5-0e86-40fd-b8e7-a6d04b5a1fb0" providerId="ADAL" clId="{41B4577A-AA0B-4F83-857E-3374549EC293}" dt="2024-02-16T20:30:19.886" v="222" actId="1076"/>
          <ac:picMkLst>
            <pc:docMk/>
            <pc:sldMk cId="976273927" sldId="3846"/>
            <ac:picMk id="5" creationId="{6EE669F1-0DC9-9777-066B-F59FD46BD696}"/>
          </ac:picMkLst>
        </pc:picChg>
      </pc:sldChg>
      <pc:sldChg chg="new del ord">
        <pc:chgData name="Ricardo Enrique Osorio Carreno" userId="9c57a4b5-0e86-40fd-b8e7-a6d04b5a1fb0" providerId="ADAL" clId="{41B4577A-AA0B-4F83-857E-3374549EC293}" dt="2024-02-16T17:05:29.422" v="176" actId="47"/>
        <pc:sldMkLst>
          <pc:docMk/>
          <pc:sldMk cId="3679085135" sldId="3846"/>
        </pc:sldMkLst>
      </pc:sldChg>
      <pc:sldChg chg="new del">
        <pc:chgData name="Ricardo Enrique Osorio Carreno" userId="9c57a4b5-0e86-40fd-b8e7-a6d04b5a1fb0" providerId="ADAL" clId="{41B4577A-AA0B-4F83-857E-3374549EC293}" dt="2024-02-16T20:24:41.508" v="199" actId="47"/>
        <pc:sldMkLst>
          <pc:docMk/>
          <pc:sldMk cId="4124916007" sldId="3846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7DE8F55E-3564-59E0-6AB4-0A68F599327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2C491CA-AD82-21DA-B6AF-104C3C64927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65CE21-4FFD-43E4-9BE1-44B69E389DE4}" type="datetimeFigureOut">
              <a:rPr lang="es-CO" smtClean="0"/>
              <a:t>12/04/2024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4018EA8-D50D-6048-06A1-98CC923A5FF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9F885154-3EB1-CC47-4591-C970E8A909C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5897CF-0428-44F3-9C91-0685A4FB6EB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900616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45A3EB-1DCC-4DA7-92D7-1DEBCB3AB323}" type="datetimeFigureOut">
              <a:rPr lang="es-CO" smtClean="0"/>
              <a:t>12/04/2024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6B70EE-D97C-49CF-93C4-7B6F207094C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770564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6B70EE-D97C-49CF-93C4-7B6F207094CF}" type="slidenum">
              <a:rPr lang="es-CO" smtClean="0"/>
              <a:t>10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993429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>
            <a:extLst>
              <a:ext uri="{FF2B5EF4-FFF2-40B4-BE49-F238E27FC236}">
                <a16:creationId xmlns:a16="http://schemas.microsoft.com/office/drawing/2014/main" id="{6805B226-F693-E23A-0AC6-0487A3BCF4D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8100"/>
            <a:ext cx="12191733" cy="6858149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62C092A5-DE25-767F-031F-CE0639AC53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1259010-DBE2-D34D-D879-AC7A1D2833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28C31B2-286A-C9C4-E01D-E40D72576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6FAC-9192-436B-870E-80DDE60983C7}" type="datetimeFigureOut">
              <a:rPr lang="es-CO" smtClean="0"/>
              <a:t>12/04/2024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91D1DDB-6CC7-9360-8F7F-08FF87C5D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EC3D685-36E9-396E-8492-722E755FA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CBB0B-5D0C-43FE-9043-22172208F6F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152558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4911F9C-4982-DC10-47A7-6087D7976D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A2D4D84-B18F-DC4C-91BD-C2D2452F67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14A5BCA-21FB-4F80-5D90-71B92FADA7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DC4DC66-6DB7-E14E-1352-1E2E2ED4ED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6FAC-9192-436B-870E-80DDE60983C7}" type="datetimeFigureOut">
              <a:rPr lang="es-CO" smtClean="0"/>
              <a:t>12/04/2024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5AEA652-EF40-005F-FF90-AD253E40DB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E9AB725-99AA-BB55-8E39-F039EB14A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CBB0B-5D0C-43FE-9043-22172208F6F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5096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9E65C95-5503-7D88-003E-0E2E5F911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93AC4D1E-48F0-A1F3-F9C4-7B875CE887C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31F0E517-DE99-33E7-2751-3A45597C88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892408-C707-58E8-CE35-B1C506B77F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6FAC-9192-436B-870E-80DDE60983C7}" type="datetimeFigureOut">
              <a:rPr lang="es-CO" smtClean="0"/>
              <a:t>12/04/2024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A65293AC-92C2-E7E4-0ECB-1F609042D4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AB57530-0A48-7CB0-27F9-91E065538C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CBB0B-5D0C-43FE-9043-22172208F6F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526661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505C3E2-E170-9268-25A1-AE60BCD4A1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FDC4665-0C8C-E09A-7C93-4DB3CB0A64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863F176-85B0-9D54-437B-996F56A1D5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6FAC-9192-436B-870E-80DDE60983C7}" type="datetimeFigureOut">
              <a:rPr lang="es-CO" smtClean="0"/>
              <a:t>12/04/2024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D9FF4C6-8C08-CBB4-3CE2-59E6FA53D1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DD7E2D5-E6C7-D872-FB2D-BAF970486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CBB0B-5D0C-43FE-9043-22172208F6F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280545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2BAB6635-A1FA-05FB-BAB0-2B865D5253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86005000-C67B-39FC-C963-1BE222E2F7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277B06B-FF69-1B1F-5058-EED75F49A9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6FAC-9192-436B-870E-80DDE60983C7}" type="datetimeFigureOut">
              <a:rPr lang="es-CO" smtClean="0"/>
              <a:t>12/04/2024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A1E3432-7CD9-B690-69AF-9AB3EC20FD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0FBBF71-D1BB-B37A-0A5C-4B7A1432A5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CBB0B-5D0C-43FE-9043-22172208F6F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82265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AD64394-963E-D625-32AA-BDFC76B6E8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6FAC-9192-436B-870E-80DDE60983C7}" type="datetimeFigureOut">
              <a:rPr lang="es-CO" smtClean="0"/>
              <a:t>12/04/2024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0F68054-34D7-9279-DFD5-715512BF4F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4916C35A-4761-CBE9-49AD-2C3A4928C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CBB0B-5D0C-43FE-9043-22172208F6F8}" type="slidenum">
              <a:rPr lang="es-CO" smtClean="0"/>
              <a:t>‹Nº›</a:t>
            </a:fld>
            <a:endParaRPr lang="es-CO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3F03094B-3B2A-4C1A-84F1-903486D2D07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98"/>
            <a:ext cx="12192000" cy="6858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561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C4201D2B-7635-B428-D717-5BAA3AF3AB5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77" y="-149"/>
            <a:ext cx="12192000" cy="6858298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62C092A5-DE25-767F-031F-CE0639AC53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1259010-DBE2-D34D-D879-AC7A1D2833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28C31B2-286A-C9C4-E01D-E40D72576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6FAC-9192-436B-870E-80DDE60983C7}" type="datetimeFigureOut">
              <a:rPr lang="es-CO" smtClean="0"/>
              <a:t>12/04/2024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91D1DDB-6CC7-9360-8F7F-08FF87C5D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EC3D685-36E9-396E-8492-722E755FA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CBB0B-5D0C-43FE-9043-22172208F6F8}" type="slidenum">
              <a:rPr lang="es-CO" smtClean="0"/>
              <a:t>‹Nº›</a:t>
            </a:fld>
            <a:endParaRPr lang="es-CO"/>
          </a:p>
        </p:txBody>
      </p:sp>
      <p:pic>
        <p:nvPicPr>
          <p:cNvPr id="23" name="Imagen 22">
            <a:extLst>
              <a:ext uri="{FF2B5EF4-FFF2-40B4-BE49-F238E27FC236}">
                <a16:creationId xmlns:a16="http://schemas.microsoft.com/office/drawing/2014/main" id="{A2D70326-EA41-2CED-5830-3F154C563E2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7" y="-148"/>
            <a:ext cx="12191733" cy="6858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22071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13D0CCB-4FFD-D76C-2516-7E388FCAB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1E21056-E582-22D1-6201-8C5FC793E5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7EB76F7-CED7-0277-AFCB-6886CB518D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6FAC-9192-436B-870E-80DDE60983C7}" type="datetimeFigureOut">
              <a:rPr lang="es-CO" smtClean="0"/>
              <a:t>12/04/2024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4C8B0CA-24C5-6F63-CBFA-9062B6F262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53FA383-2ECC-136F-2454-358FD4FC2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CBB0B-5D0C-43FE-9043-22172208F6F8}" type="slidenum">
              <a:rPr lang="es-CO" smtClean="0"/>
              <a:t>‹Nº›</a:t>
            </a:fld>
            <a:endParaRPr lang="es-CO"/>
          </a:p>
        </p:txBody>
      </p:sp>
      <p:pic>
        <p:nvPicPr>
          <p:cNvPr id="28" name="Imagen 27">
            <a:extLst>
              <a:ext uri="{FF2B5EF4-FFF2-40B4-BE49-F238E27FC236}">
                <a16:creationId xmlns:a16="http://schemas.microsoft.com/office/drawing/2014/main" id="{AF7FA496-C2CB-69E8-A495-417E6AFC634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77" y="-149"/>
            <a:ext cx="12192000" cy="6858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237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0A0128F-3548-EBBF-BD29-1EB1D24572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B611771-8F44-52FC-9741-53E17FE373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A0D0EFA-890A-CDAE-F1B6-CDA7C84A4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6FAC-9192-436B-870E-80DDE60983C7}" type="datetimeFigureOut">
              <a:rPr lang="es-CO" smtClean="0"/>
              <a:t>12/04/2024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903C958-22C5-59D4-D584-C88407A5F5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0441F80-8960-189A-2E8E-15505E6A0F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CBB0B-5D0C-43FE-9043-22172208F6F8}" type="slidenum">
              <a:rPr lang="es-CO" smtClean="0"/>
              <a:t>‹Nº›</a:t>
            </a:fld>
            <a:endParaRPr lang="es-CO"/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3B05C927-FCF5-0132-3B83-3AA55DB686B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7" y="-148"/>
            <a:ext cx="12191733" cy="6858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970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31F210-8371-C703-B82E-47C593C78A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B15A348-98B3-3879-5E17-CB0127E648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8F33D3A-1132-9B1A-B962-CD60ABDB6F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1E0D49E-7178-69A3-8F58-4D4C48A6CE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6FAC-9192-436B-870E-80DDE60983C7}" type="datetimeFigureOut">
              <a:rPr lang="es-CO" smtClean="0"/>
              <a:t>12/04/2024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F5CC090-A935-39EC-1352-2703D7774C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9F37035-180E-0152-1228-EECA44274B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CBB0B-5D0C-43FE-9043-22172208F6F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266938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ECAB338-F339-66BE-83C6-7A3F6FECC9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9935FC1-EFEA-9E70-C955-E0F46AFA99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52A0A90-FD8F-D098-9E3C-8B3903C7EA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0F47486-611C-6371-6BFF-C8AADB90A8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25A5BFE2-9B56-F9FE-1317-1698B3D8A8E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758251A3-C7BF-3DF9-1006-6349C94FA1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6FAC-9192-436B-870E-80DDE60983C7}" type="datetimeFigureOut">
              <a:rPr lang="es-CO" smtClean="0"/>
              <a:t>12/04/2024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644687DF-C287-0B90-0384-AC46566F9D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EB92D22D-0268-7F05-56E0-5963F89C29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CBB0B-5D0C-43FE-9043-22172208F6F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573337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B5FE461-F01D-222B-4C7C-57D2AA8652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5CFB908D-19D2-F83C-4039-D58C06ECA8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6FAC-9192-436B-870E-80DDE60983C7}" type="datetimeFigureOut">
              <a:rPr lang="es-CO" smtClean="0"/>
              <a:t>12/04/2024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77D68EF-BFF2-A72E-07EE-5E72D7A474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38FE25A-BF2A-CF99-7E87-C956434B72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CBB0B-5D0C-43FE-9043-22172208F6F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714246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DB9DC9B7-1E4F-7D26-4BD7-745061F4E2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6FAC-9192-436B-870E-80DDE60983C7}" type="datetimeFigureOut">
              <a:rPr lang="es-CO" smtClean="0"/>
              <a:t>12/04/2024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9F5816B9-11D6-2A5A-0FD1-DB0FC94DB7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3A788D0-F4D3-2B6C-9239-17F58235B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CBB0B-5D0C-43FE-9043-22172208F6F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62749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CF842174-351A-5C35-E775-1CDC59E177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5D2E68F-9A0D-D89E-ED06-73EDB9E63B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0A95696-420C-C45E-6F3E-ED258E8D8B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6A6FAC-9192-436B-870E-80DDE60983C7}" type="datetimeFigureOut">
              <a:rPr lang="es-CO" smtClean="0"/>
              <a:t>12/04/2024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BEF4216-2A8E-0656-28FD-6CAD51853C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6FEC2FF-6B1B-D345-F657-95FAADED47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4CBB0B-5D0C-43FE-9043-22172208F6F8}" type="slidenum">
              <a:rPr lang="es-CO" smtClean="0"/>
              <a:t>‹Nº›</a:t>
            </a:fld>
            <a:endParaRPr lang="es-CO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CE6D0597-2F34-4A40-8351-985D9C21479E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0" y="6705600"/>
            <a:ext cx="398463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s-ES_tradnl" sz="10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Pública</a:t>
            </a:r>
          </a:p>
        </p:txBody>
      </p:sp>
    </p:spTree>
    <p:extLst>
      <p:ext uri="{BB962C8B-B14F-4D97-AF65-F5344CB8AC3E}">
        <p14:creationId xmlns:p14="http://schemas.microsoft.com/office/powerpoint/2010/main" val="1326068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60" r:id="rId3"/>
    <p:sldLayoutId id="2147483651" r:id="rId4"/>
    <p:sldLayoutId id="2147483650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ntic.gov.co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3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5" Type="http://schemas.openxmlformats.org/officeDocument/2006/relationships/hyperlink" Target="http://www.mintic.gov.co/" TargetMode="Externa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hyperlink" Target="http://www.mintic.gov.co/" TargetMode="Externa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hyperlink" Target="http://www.mintic.gov.co/" TargetMode="Externa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hyperlink" Target="http://www.mintic.gov.co/" TargetMode="Externa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5" Type="http://schemas.openxmlformats.org/officeDocument/2006/relationships/hyperlink" Target="http://www.mintic.gov.co/" TargetMode="External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hyperlink" Target="http://www.mintic.gov.co/" TargetMode="Externa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7" Type="http://schemas.openxmlformats.org/officeDocument/2006/relationships/image" Target="../media/image9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hyperlink" Target="http://www.mintic.gov.co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5" Type="http://schemas.openxmlformats.org/officeDocument/2006/relationships/hyperlink" Target="http://www.mintic.gov.co/" TargetMode="Externa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hyperlink" Target="http://www.mintic.gov.co/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://www.mintic.gov.co/" TargetMode="Externa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hyperlink" Target="http://www.mintic.gov.co/" TargetMode="Externa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5" Type="http://schemas.openxmlformats.org/officeDocument/2006/relationships/hyperlink" Target="http://www.mintic.gov.co/" TargetMode="Externa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3ED4369D-6414-318E-76F7-57BE0461DE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9607" y="1903751"/>
            <a:ext cx="7377909" cy="2257102"/>
          </a:xfrm>
        </p:spPr>
        <p:txBody>
          <a:bodyPr>
            <a:normAutofit fontScale="90000"/>
          </a:bodyPr>
          <a:lstStyle/>
          <a:p>
            <a:r>
              <a:rPr lang="es-CO" sz="4800" b="1" dirty="0">
                <a:solidFill>
                  <a:schemeClr val="bg1"/>
                </a:solidFill>
                <a:latin typeface="Helvetica" pitchFamily="2" charset="0"/>
              </a:rPr>
              <a:t>MINISTERIO DE LAS TIC</a:t>
            </a:r>
            <a:br>
              <a:rPr lang="es-CO" sz="4800" b="1" dirty="0">
                <a:solidFill>
                  <a:schemeClr val="bg1"/>
                </a:solidFill>
                <a:latin typeface="Helvetica" pitchFamily="2" charset="0"/>
              </a:rPr>
            </a:br>
            <a:r>
              <a:rPr lang="es-CO" sz="4800" b="1" dirty="0">
                <a:solidFill>
                  <a:schemeClr val="bg1"/>
                </a:solidFill>
                <a:latin typeface="Helvetica" pitchFamily="2" charset="0"/>
              </a:rPr>
              <a:t>FONDO ÚNICO TIC</a:t>
            </a:r>
            <a:br>
              <a:rPr lang="es-CO" sz="4800" b="1" dirty="0">
                <a:solidFill>
                  <a:schemeClr val="bg1"/>
                </a:solidFill>
                <a:latin typeface="Helvetica" pitchFamily="2" charset="0"/>
              </a:rPr>
            </a:br>
            <a:br>
              <a:rPr lang="es-CO" sz="4800" b="1" dirty="0">
                <a:solidFill>
                  <a:schemeClr val="bg1"/>
                </a:solidFill>
                <a:latin typeface="Helvetica" pitchFamily="2" charset="0"/>
              </a:rPr>
            </a:br>
            <a:r>
              <a:rPr lang="es-CO" sz="2700" b="1" dirty="0">
                <a:solidFill>
                  <a:schemeClr val="bg1"/>
                </a:solidFill>
                <a:latin typeface="Helvetica" pitchFamily="2" charset="0"/>
              </a:rPr>
              <a:t>Proposición No. 053-2024</a:t>
            </a:r>
            <a:endParaRPr lang="es-CO" sz="4800" b="1" dirty="0">
              <a:solidFill>
                <a:schemeClr val="bg1"/>
              </a:solidFill>
              <a:latin typeface="Helvetica" pitchFamily="2" charset="0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967308BD-452B-5ACA-E675-8D9F15C4FC52}"/>
              </a:ext>
            </a:extLst>
          </p:cNvPr>
          <p:cNvSpPr txBox="1"/>
          <p:nvPr/>
        </p:nvSpPr>
        <p:spPr>
          <a:xfrm>
            <a:off x="1410171" y="5169017"/>
            <a:ext cx="65673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i="1" dirty="0">
                <a:solidFill>
                  <a:schemeClr val="bg1"/>
                </a:solidFill>
              </a:rPr>
              <a:t>Mauricio Lizcano – Ministro TIC</a:t>
            </a:r>
            <a:endParaRPr lang="es-CO" sz="32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29759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6">
            <a:extLst>
              <a:ext uri="{FF2B5EF4-FFF2-40B4-BE49-F238E27FC236}">
                <a16:creationId xmlns:a16="http://schemas.microsoft.com/office/drawing/2014/main" id="{2AD67E4D-07F1-45C3-87B6-EB65CC54C844}"/>
              </a:ext>
            </a:extLst>
          </p:cNvPr>
          <p:cNvSpPr txBox="1"/>
          <p:nvPr/>
        </p:nvSpPr>
        <p:spPr>
          <a:xfrm>
            <a:off x="1301170" y="158277"/>
            <a:ext cx="9722456" cy="61555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s-CO"/>
            </a:defPPr>
            <a:lvl1pPr algn="ctr">
              <a:defRPr sz="2400" b="1" i="0" u="none" strike="noStrike" spc="0" baseline="0">
                <a:solidFill>
                  <a:srgbClr val="666666"/>
                </a:solidFill>
              </a:defRPr>
            </a:lvl1pPr>
          </a:lstStyle>
          <a:p>
            <a:r>
              <a:rPr lang="es-ES" sz="2000" dirty="0"/>
              <a:t>Ministerio de TIC </a:t>
            </a:r>
          </a:p>
          <a:p>
            <a:r>
              <a:rPr lang="es-ES" sz="1400" dirty="0">
                <a:solidFill>
                  <a:srgbClr val="E99B52"/>
                </a:solidFill>
              </a:rPr>
              <a:t>::</a:t>
            </a:r>
            <a:r>
              <a:rPr lang="es-ES" sz="1400" dirty="0"/>
              <a:t> Ejecución 31 De Marzo 2024 </a:t>
            </a:r>
            <a:r>
              <a:rPr lang="es-ES" sz="1400" dirty="0">
                <a:solidFill>
                  <a:srgbClr val="E99B52"/>
                </a:solidFill>
              </a:rPr>
              <a:t>::</a:t>
            </a:r>
            <a:r>
              <a:rPr lang="es-ES" sz="1400" dirty="0"/>
              <a:t> </a:t>
            </a:r>
            <a:endParaRPr lang="es-ES" sz="1400" dirty="0">
              <a:cs typeface="Helvetica"/>
            </a:endParaRPr>
          </a:p>
        </p:txBody>
      </p:sp>
      <p:sp>
        <p:nvSpPr>
          <p:cNvPr id="6" name="object 60">
            <a:extLst>
              <a:ext uri="{FF2B5EF4-FFF2-40B4-BE49-F238E27FC236}">
                <a16:creationId xmlns:a16="http://schemas.microsoft.com/office/drawing/2014/main" id="{83656CA6-54D8-494C-8A0B-7706CD6FAF42}"/>
              </a:ext>
            </a:extLst>
          </p:cNvPr>
          <p:cNvSpPr txBox="1"/>
          <p:nvPr/>
        </p:nvSpPr>
        <p:spPr>
          <a:xfrm>
            <a:off x="5539710" y="6669632"/>
            <a:ext cx="1112837" cy="155154"/>
          </a:xfrm>
          <a:prstGeom prst="rect">
            <a:avLst/>
          </a:prstGeom>
        </p:spPr>
        <p:txBody>
          <a:bodyPr vert="horz" wrap="square" lIns="0" tIns="10397" rIns="0" bIns="0" rtlCol="0">
            <a:spAutoFit/>
          </a:bodyPr>
          <a:lstStyle/>
          <a:p>
            <a:pPr marL="7701">
              <a:spcBef>
                <a:spcPts val="82"/>
              </a:spcBef>
            </a:pPr>
            <a:r>
              <a:rPr sz="940" b="1" spc="6">
                <a:solidFill>
                  <a:schemeClr val="bg1"/>
                </a:solidFill>
                <a:latin typeface="Arial"/>
                <a:cs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www.mintic.gov.co</a:t>
            </a:r>
            <a:endParaRPr sz="94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41F20D44-6A26-ADFF-0878-03583D59E028}"/>
              </a:ext>
            </a:extLst>
          </p:cNvPr>
          <p:cNvSpPr txBox="1"/>
          <p:nvPr/>
        </p:nvSpPr>
        <p:spPr>
          <a:xfrm>
            <a:off x="9605994" y="1010852"/>
            <a:ext cx="21618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O" sz="800" i="1" dirty="0">
                <a:solidFill>
                  <a:srgbClr val="666666"/>
                </a:solidFill>
                <a:latin typeface="Arial Narrow" panose="020B0606020202030204" pitchFamily="34" charset="0"/>
              </a:rPr>
              <a:t>Cifras en millones de pesos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5E4A2B37-A4A8-8553-1339-05F9590A99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4198" y="1241545"/>
            <a:ext cx="11343604" cy="4822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8941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n 18" descr="Mujer sentada en un banco&#10;&#10;Descripción generada automáticamente con confianza media">
            <a:extLst>
              <a:ext uri="{FF2B5EF4-FFF2-40B4-BE49-F238E27FC236}">
                <a16:creationId xmlns:a16="http://schemas.microsoft.com/office/drawing/2014/main" id="{B38C4604-21BF-0B3A-E4C5-F94F5EE1DD1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25" r="7826"/>
          <a:stretch/>
        </p:blipFill>
        <p:spPr>
          <a:xfrm>
            <a:off x="3257773" y="1109749"/>
            <a:ext cx="8934227" cy="5680875"/>
          </a:xfrm>
          <a:prstGeom prst="rect">
            <a:avLst/>
          </a:prstGeom>
        </p:spPr>
      </p:pic>
      <p:sp>
        <p:nvSpPr>
          <p:cNvPr id="23" name="Rectángulo 22">
            <a:extLst>
              <a:ext uri="{FF2B5EF4-FFF2-40B4-BE49-F238E27FC236}">
                <a16:creationId xmlns:a16="http://schemas.microsoft.com/office/drawing/2014/main" id="{014176DB-6871-A672-A7A7-7912690882FE}"/>
              </a:ext>
            </a:extLst>
          </p:cNvPr>
          <p:cNvSpPr/>
          <p:nvPr/>
        </p:nvSpPr>
        <p:spPr>
          <a:xfrm rot="10800000">
            <a:off x="3810000" y="3113928"/>
            <a:ext cx="8382000" cy="3671966"/>
          </a:xfrm>
          <a:prstGeom prst="rect">
            <a:avLst/>
          </a:prstGeom>
          <a:gradFill>
            <a:gsLst>
              <a:gs pos="12000">
                <a:schemeClr val="tx1">
                  <a:alpha val="65000"/>
                </a:schemeClr>
              </a:gs>
              <a:gs pos="100000">
                <a:schemeClr val="tx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F6C371E2-1879-8A84-4DAF-71CB28F6C16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8" r="13006"/>
          <a:stretch/>
        </p:blipFill>
        <p:spPr>
          <a:xfrm>
            <a:off x="0" y="174512"/>
            <a:ext cx="10357874" cy="6683487"/>
          </a:xfrm>
          <a:prstGeom prst="rect">
            <a:avLst/>
          </a:prstGeom>
        </p:spPr>
      </p:pic>
      <p:sp>
        <p:nvSpPr>
          <p:cNvPr id="21" name="Título 3">
            <a:extLst>
              <a:ext uri="{FF2B5EF4-FFF2-40B4-BE49-F238E27FC236}">
                <a16:creationId xmlns:a16="http://schemas.microsoft.com/office/drawing/2014/main" id="{58F0BB4D-4412-B689-F974-4A40409C74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1394" y="2770061"/>
            <a:ext cx="5861153" cy="746194"/>
          </a:xfrm>
        </p:spPr>
        <p:txBody>
          <a:bodyPr>
            <a:noAutofit/>
          </a:bodyPr>
          <a:lstStyle/>
          <a:p>
            <a:r>
              <a:rPr lang="es-MX" sz="3600" b="1" dirty="0">
                <a:solidFill>
                  <a:schemeClr val="bg1"/>
                </a:solidFill>
                <a:latin typeface="Helvetica" pitchFamily="2" charset="0"/>
              </a:rPr>
              <a:t>E</a:t>
            </a:r>
            <a:r>
              <a:rPr lang="es-CO" sz="3600" b="1" dirty="0" err="1">
                <a:solidFill>
                  <a:schemeClr val="bg1"/>
                </a:solidFill>
                <a:latin typeface="Helvetica" pitchFamily="2" charset="0"/>
              </a:rPr>
              <a:t>jecución</a:t>
            </a:r>
            <a:r>
              <a:rPr lang="es-CO" sz="3600" b="1" dirty="0">
                <a:solidFill>
                  <a:schemeClr val="bg1"/>
                </a:solidFill>
                <a:latin typeface="Helvetica" pitchFamily="2" charset="0"/>
              </a:rPr>
              <a:t> Presupuestal</a:t>
            </a:r>
            <a:br>
              <a:rPr lang="es-CO" sz="3600" b="1" dirty="0">
                <a:solidFill>
                  <a:schemeClr val="bg1"/>
                </a:solidFill>
                <a:latin typeface="Helvetica" pitchFamily="2" charset="0"/>
              </a:rPr>
            </a:br>
            <a:r>
              <a:rPr lang="es-CO" sz="3600" b="1" dirty="0">
                <a:solidFill>
                  <a:schemeClr val="bg1"/>
                </a:solidFill>
                <a:latin typeface="Helvetica" pitchFamily="2" charset="0"/>
              </a:rPr>
              <a:t>Fondo Único TIC</a:t>
            </a:r>
          </a:p>
        </p:txBody>
      </p:sp>
      <p:pic>
        <p:nvPicPr>
          <p:cNvPr id="22" name="Imagen 21" descr="Icono&#10;&#10;Descripción generada automáticamente">
            <a:extLst>
              <a:ext uri="{FF2B5EF4-FFF2-40B4-BE49-F238E27FC236}">
                <a16:creationId xmlns:a16="http://schemas.microsoft.com/office/drawing/2014/main" id="{213ED3F5-ECF8-6A1C-46DE-4F8C8A74458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alphaModFix amt="5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8693">
            <a:off x="-1428224" y="2548946"/>
            <a:ext cx="2554891" cy="3428664"/>
          </a:xfrm>
          <a:prstGeom prst="rect">
            <a:avLst/>
          </a:prstGeom>
        </p:spPr>
      </p:pic>
      <p:sp>
        <p:nvSpPr>
          <p:cNvPr id="24" name="object 60">
            <a:extLst>
              <a:ext uri="{FF2B5EF4-FFF2-40B4-BE49-F238E27FC236}">
                <a16:creationId xmlns:a16="http://schemas.microsoft.com/office/drawing/2014/main" id="{8790E0AF-80DF-5B9A-20E0-3C167C9550F1}"/>
              </a:ext>
            </a:extLst>
          </p:cNvPr>
          <p:cNvSpPr txBox="1"/>
          <p:nvPr/>
        </p:nvSpPr>
        <p:spPr>
          <a:xfrm>
            <a:off x="5539710" y="6669632"/>
            <a:ext cx="1112837" cy="155154"/>
          </a:xfrm>
          <a:prstGeom prst="rect">
            <a:avLst/>
          </a:prstGeom>
        </p:spPr>
        <p:txBody>
          <a:bodyPr vert="horz" wrap="square" lIns="0" tIns="10397" rIns="0" bIns="0" rtlCol="0">
            <a:spAutoFit/>
          </a:bodyPr>
          <a:lstStyle/>
          <a:p>
            <a:pPr marL="7701">
              <a:spcBef>
                <a:spcPts val="82"/>
              </a:spcBef>
            </a:pPr>
            <a:r>
              <a:rPr sz="940" b="1" spc="6" dirty="0">
                <a:solidFill>
                  <a:schemeClr val="bg1"/>
                </a:solidFill>
                <a:latin typeface="Arial"/>
                <a:cs typeface="Arial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www.mintic.gov.co</a:t>
            </a:r>
            <a:endParaRPr sz="94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26" name="Imagen 25" descr="Patrón de fondo&#10;&#10;Descripción generada automáticamente con confianza media">
            <a:extLst>
              <a:ext uri="{FF2B5EF4-FFF2-40B4-BE49-F238E27FC236}">
                <a16:creationId xmlns:a16="http://schemas.microsoft.com/office/drawing/2014/main" id="{7EA878B7-1CFA-FF91-A135-477DE30FAAF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1501" y="4630836"/>
            <a:ext cx="6578600" cy="3962400"/>
          </a:xfrm>
          <a:prstGeom prst="rect">
            <a:avLst/>
          </a:prstGeom>
        </p:spPr>
      </p:pic>
      <p:sp>
        <p:nvSpPr>
          <p:cNvPr id="2" name="Título 3">
            <a:extLst>
              <a:ext uri="{FF2B5EF4-FFF2-40B4-BE49-F238E27FC236}">
                <a16:creationId xmlns:a16="http://schemas.microsoft.com/office/drawing/2014/main" id="{65C318F6-B992-4BFC-0B05-6C6FE90A4026}"/>
              </a:ext>
            </a:extLst>
          </p:cNvPr>
          <p:cNvSpPr txBox="1">
            <a:spLocks/>
          </p:cNvSpPr>
          <p:nvPr/>
        </p:nvSpPr>
        <p:spPr>
          <a:xfrm>
            <a:off x="603310" y="4493923"/>
            <a:ext cx="5861153" cy="74619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000" b="1" dirty="0">
                <a:solidFill>
                  <a:schemeClr val="bg1"/>
                </a:solidFill>
                <a:latin typeface="Helvetica" pitchFamily="2" charset="0"/>
              </a:rPr>
              <a:t>31 De Diciembre De 2023</a:t>
            </a:r>
            <a:endParaRPr lang="es-CO" sz="2000" b="1" dirty="0">
              <a:solidFill>
                <a:schemeClr val="bg1"/>
              </a:solidFill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42005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object 60">
            <a:extLst>
              <a:ext uri="{FF2B5EF4-FFF2-40B4-BE49-F238E27FC236}">
                <a16:creationId xmlns:a16="http://schemas.microsoft.com/office/drawing/2014/main" id="{E86FFB63-D964-0DF3-FFD7-042C9A50B95A}"/>
              </a:ext>
            </a:extLst>
          </p:cNvPr>
          <p:cNvSpPr txBox="1"/>
          <p:nvPr/>
        </p:nvSpPr>
        <p:spPr>
          <a:xfrm>
            <a:off x="5539710" y="6669632"/>
            <a:ext cx="1112837" cy="155154"/>
          </a:xfrm>
          <a:prstGeom prst="rect">
            <a:avLst/>
          </a:prstGeom>
        </p:spPr>
        <p:txBody>
          <a:bodyPr vert="horz" wrap="square" lIns="0" tIns="10397" rIns="0" bIns="0" rtlCol="0">
            <a:spAutoFit/>
          </a:bodyPr>
          <a:lstStyle/>
          <a:p>
            <a:pPr marL="7701">
              <a:spcBef>
                <a:spcPts val="82"/>
              </a:spcBef>
            </a:pPr>
            <a:r>
              <a:rPr sz="940" b="1" spc="6">
                <a:solidFill>
                  <a:schemeClr val="bg1"/>
                </a:solidFill>
                <a:latin typeface="Arial"/>
                <a:cs typeface="Arial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www.mintic.gov.co</a:t>
            </a:r>
            <a:endParaRPr sz="94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43F6C2B2-3C35-4DF1-88A9-CCC3251460F9}"/>
              </a:ext>
            </a:extLst>
          </p:cNvPr>
          <p:cNvSpPr txBox="1"/>
          <p:nvPr/>
        </p:nvSpPr>
        <p:spPr>
          <a:xfrm>
            <a:off x="9686723" y="1898028"/>
            <a:ext cx="21618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O" sz="800" i="1" dirty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Cifras en millones de pesos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171C7DA5-7DB5-B9B9-BBF3-CF862E508400}"/>
              </a:ext>
            </a:extLst>
          </p:cNvPr>
          <p:cNvSpPr txBox="1"/>
          <p:nvPr/>
        </p:nvSpPr>
        <p:spPr>
          <a:xfrm>
            <a:off x="2699657" y="198139"/>
            <a:ext cx="6792684" cy="6823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701" marR="3081" algn="ctr">
              <a:lnSpc>
                <a:spcPct val="100699"/>
              </a:lnSpc>
              <a:spcBef>
                <a:spcPts val="55"/>
              </a:spcBef>
            </a:pPr>
            <a:r>
              <a:rPr lang="es-MX" sz="2400" b="1" spc="3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Fondo Único de TIC</a:t>
            </a:r>
          </a:p>
          <a:p>
            <a:pPr marL="7701" marR="3081" algn="ctr">
              <a:lnSpc>
                <a:spcPct val="100699"/>
              </a:lnSpc>
              <a:spcBef>
                <a:spcPts val="55"/>
              </a:spcBef>
            </a:pPr>
            <a:r>
              <a:rPr lang="es-MX" sz="1400" b="1" spc="30" dirty="0">
                <a:solidFill>
                  <a:srgbClr val="E99B52"/>
                </a:solidFill>
              </a:rPr>
              <a:t>::</a:t>
            </a:r>
            <a:r>
              <a:rPr lang="es-MX" sz="1400" b="1" spc="3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Ejecución a 31 De Diciembre De 2023</a:t>
            </a:r>
            <a:r>
              <a:rPr lang="es-MX" sz="1400" b="1" spc="30" dirty="0">
                <a:solidFill>
                  <a:srgbClr val="E99B52"/>
                </a:solidFill>
              </a:rPr>
              <a:t>::</a:t>
            </a:r>
            <a:endParaRPr lang="es-MX" sz="1400" b="1" spc="3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07D37992-EB98-EBEE-432C-7BE2574D33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3468" y="2113472"/>
            <a:ext cx="11505063" cy="2775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65349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6">
            <a:extLst>
              <a:ext uri="{FF2B5EF4-FFF2-40B4-BE49-F238E27FC236}">
                <a16:creationId xmlns:a16="http://schemas.microsoft.com/office/drawing/2014/main" id="{5B2AD11A-9463-4093-A6A6-FF77B062A4AD}"/>
              </a:ext>
            </a:extLst>
          </p:cNvPr>
          <p:cNvSpPr txBox="1"/>
          <p:nvPr/>
        </p:nvSpPr>
        <p:spPr>
          <a:xfrm>
            <a:off x="2330998" y="248469"/>
            <a:ext cx="75300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>
              <a:defRPr sz="1400" b="1" i="0" u="none" strike="noStrike" kern="1200" spc="0" baseline="0">
                <a:solidFill>
                  <a:srgbClr val="E7A043">
                    <a:lumMod val="75000"/>
                  </a:srgbClr>
                </a:solidFill>
                <a:latin typeface="+mn-lt"/>
                <a:ea typeface="+mn-ea"/>
                <a:cs typeface="+mn-cs"/>
              </a:defRPr>
            </a:pPr>
            <a:r>
              <a:rPr lang="es-CO" sz="2000" b="1" dirty="0">
                <a:solidFill>
                  <a:srgbClr val="666666"/>
                </a:solidFill>
              </a:rPr>
              <a:t>Fondo</a:t>
            </a:r>
            <a:r>
              <a:rPr lang="es-CO" sz="2000" b="1" baseline="0" dirty="0">
                <a:solidFill>
                  <a:srgbClr val="666666"/>
                </a:solidFill>
              </a:rPr>
              <a:t> Único de TIC</a:t>
            </a:r>
          </a:p>
          <a:p>
            <a:pPr algn="ctr" rtl="0">
              <a:defRPr sz="1400" b="1" i="0" u="none" strike="noStrike" kern="1200" spc="0" baseline="0">
                <a:solidFill>
                  <a:srgbClr val="E7A043">
                    <a:lumMod val="75000"/>
                  </a:srgbClr>
                </a:solidFill>
                <a:latin typeface="+mn-lt"/>
                <a:ea typeface="+mn-ea"/>
                <a:cs typeface="+mn-cs"/>
              </a:defRPr>
            </a:pPr>
            <a:r>
              <a:rPr lang="es-CO" sz="2000" b="1" dirty="0">
                <a:solidFill>
                  <a:srgbClr val="666666"/>
                </a:solidFill>
              </a:rPr>
              <a:t>P</a:t>
            </a:r>
            <a:r>
              <a:rPr lang="es-CO" sz="2000" b="1" baseline="0" dirty="0">
                <a:solidFill>
                  <a:srgbClr val="666666"/>
                </a:solidFill>
              </a:rPr>
              <a:t>resupuesto De </a:t>
            </a:r>
            <a:r>
              <a:rPr lang="es-CO" sz="2000" b="1" dirty="0">
                <a:solidFill>
                  <a:srgbClr val="666666"/>
                </a:solidFill>
              </a:rPr>
              <a:t>F</a:t>
            </a:r>
            <a:r>
              <a:rPr lang="es-CO" sz="2000" b="1" baseline="0" dirty="0">
                <a:solidFill>
                  <a:srgbClr val="666666"/>
                </a:solidFill>
              </a:rPr>
              <a:t>uncionamiento</a:t>
            </a:r>
          </a:p>
          <a:p>
            <a:pPr algn="ctr">
              <a:defRPr sz="1400" b="1" i="0" u="none" strike="noStrike" kern="1200" spc="0" baseline="0">
                <a:solidFill>
                  <a:srgbClr val="E7A043">
                    <a:lumMod val="75000"/>
                  </a:srgbClr>
                </a:solidFill>
                <a:latin typeface="+mn-lt"/>
                <a:ea typeface="+mn-ea"/>
                <a:cs typeface="+mn-cs"/>
              </a:defRPr>
            </a:pPr>
            <a:r>
              <a:rPr lang="es-CO" sz="1400" b="1" dirty="0">
                <a:solidFill>
                  <a:srgbClr val="E99B52"/>
                </a:solidFill>
              </a:rPr>
              <a:t>::</a:t>
            </a:r>
            <a:r>
              <a:rPr lang="es-CO" sz="1400" b="1" dirty="0">
                <a:solidFill>
                  <a:srgbClr val="666666"/>
                </a:solidFill>
              </a:rPr>
              <a:t> Ejecución </a:t>
            </a:r>
            <a:r>
              <a:rPr lang="es-CO" sz="1400" b="1" baseline="0" dirty="0">
                <a:solidFill>
                  <a:srgbClr val="666666"/>
                </a:solidFill>
              </a:rPr>
              <a:t>a 31 De Diciembre De 2023 </a:t>
            </a:r>
            <a:r>
              <a:rPr lang="es-CO" sz="1400" b="1" baseline="0" dirty="0">
                <a:solidFill>
                  <a:srgbClr val="E99B52"/>
                </a:solidFill>
              </a:rPr>
              <a:t>::</a:t>
            </a:r>
            <a:endParaRPr lang="es-CO" sz="1400" b="1" dirty="0">
              <a:solidFill>
                <a:srgbClr val="E99B52"/>
              </a:solidFill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CF36E474-9918-4AAC-B7FC-AE94136F7D91}"/>
              </a:ext>
            </a:extLst>
          </p:cNvPr>
          <p:cNvSpPr txBox="1"/>
          <p:nvPr/>
        </p:nvSpPr>
        <p:spPr>
          <a:xfrm>
            <a:off x="9623708" y="2030288"/>
            <a:ext cx="21618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O" sz="800" i="1" dirty="0">
                <a:solidFill>
                  <a:srgbClr val="666666"/>
                </a:solidFill>
                <a:latin typeface="Arial Narrow" panose="020B0606020202030204" pitchFamily="34" charset="0"/>
              </a:rPr>
              <a:t>Cifras en millones de pesos</a:t>
            </a:r>
          </a:p>
        </p:txBody>
      </p:sp>
      <p:sp>
        <p:nvSpPr>
          <p:cNvPr id="9" name="object 60">
            <a:extLst>
              <a:ext uri="{FF2B5EF4-FFF2-40B4-BE49-F238E27FC236}">
                <a16:creationId xmlns:a16="http://schemas.microsoft.com/office/drawing/2014/main" id="{C94ECA7D-3479-415F-911A-FF630A5FAEB5}"/>
              </a:ext>
            </a:extLst>
          </p:cNvPr>
          <p:cNvSpPr txBox="1"/>
          <p:nvPr/>
        </p:nvSpPr>
        <p:spPr>
          <a:xfrm>
            <a:off x="5539710" y="6669632"/>
            <a:ext cx="1112837" cy="155154"/>
          </a:xfrm>
          <a:prstGeom prst="rect">
            <a:avLst/>
          </a:prstGeom>
        </p:spPr>
        <p:txBody>
          <a:bodyPr vert="horz" wrap="square" lIns="0" tIns="10397" rIns="0" bIns="0" rtlCol="0">
            <a:spAutoFit/>
          </a:bodyPr>
          <a:lstStyle/>
          <a:p>
            <a:pPr marL="7701">
              <a:spcBef>
                <a:spcPts val="82"/>
              </a:spcBef>
            </a:pPr>
            <a:r>
              <a:rPr sz="940" b="1" spc="6">
                <a:solidFill>
                  <a:schemeClr val="bg1"/>
                </a:solidFill>
                <a:latin typeface="Arial"/>
                <a:cs typeface="Arial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www.mintic.gov.co</a:t>
            </a:r>
            <a:endParaRPr sz="94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F151CC67-E9A3-38F5-0E88-22BACC51D5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481" y="2245732"/>
            <a:ext cx="11379035" cy="3220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6124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o 5">
            <a:extLst>
              <a:ext uri="{FF2B5EF4-FFF2-40B4-BE49-F238E27FC236}">
                <a16:creationId xmlns:a16="http://schemas.microsoft.com/office/drawing/2014/main" id="{0354AAB2-9502-429B-83E5-9681532D6B20}"/>
              </a:ext>
            </a:extLst>
          </p:cNvPr>
          <p:cNvGrpSpPr/>
          <p:nvPr/>
        </p:nvGrpSpPr>
        <p:grpSpPr>
          <a:xfrm>
            <a:off x="3289110" y="1326387"/>
            <a:ext cx="5465207" cy="588795"/>
            <a:chOff x="3698696" y="1219192"/>
            <a:chExt cx="5465207" cy="636428"/>
          </a:xfrm>
          <a:solidFill>
            <a:srgbClr val="EFC081"/>
          </a:solidFill>
        </p:grpSpPr>
        <p:sp>
          <p:nvSpPr>
            <p:cNvPr id="7" name="Rectángulo: esquinas redondeadas 6">
              <a:extLst>
                <a:ext uri="{FF2B5EF4-FFF2-40B4-BE49-F238E27FC236}">
                  <a16:creationId xmlns:a16="http://schemas.microsoft.com/office/drawing/2014/main" id="{62067DA8-4269-4F44-B504-9CCAB3A660B7}"/>
                </a:ext>
              </a:extLst>
            </p:cNvPr>
            <p:cNvSpPr/>
            <p:nvPr/>
          </p:nvSpPr>
          <p:spPr>
            <a:xfrm>
              <a:off x="3698696" y="1219192"/>
              <a:ext cx="2640456" cy="636428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400" b="1" dirty="0">
                  <a:solidFill>
                    <a:schemeClr val="tx1"/>
                  </a:solidFill>
                  <a:latin typeface="Arial Narrow" panose="020B0606020202030204" pitchFamily="34" charset="0"/>
                </a:rPr>
                <a:t>Inversión</a:t>
              </a:r>
              <a:endParaRPr lang="es-CO" sz="1200" b="1" dirty="0">
                <a:solidFill>
                  <a:schemeClr val="tx1"/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8" name="Rectángulo: esquinas redondeadas 7">
              <a:extLst>
                <a:ext uri="{FF2B5EF4-FFF2-40B4-BE49-F238E27FC236}">
                  <a16:creationId xmlns:a16="http://schemas.microsoft.com/office/drawing/2014/main" id="{8172BCCA-3816-4484-ACEA-875100B05F3E}"/>
                </a:ext>
              </a:extLst>
            </p:cNvPr>
            <p:cNvSpPr/>
            <p:nvPr/>
          </p:nvSpPr>
          <p:spPr>
            <a:xfrm>
              <a:off x="6509058" y="1243466"/>
              <a:ext cx="1299097" cy="287483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200" b="1" dirty="0">
                  <a:solidFill>
                    <a:schemeClr val="tx1"/>
                  </a:solidFill>
                  <a:latin typeface="Arial Narrow" panose="020B0606020202030204" pitchFamily="34" charset="0"/>
                </a:rPr>
                <a:t>APR. VIGENTE</a:t>
              </a:r>
              <a:endParaRPr lang="es-CO" sz="1200" b="1" dirty="0">
                <a:solidFill>
                  <a:schemeClr val="tx1"/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9" name="Rectángulo: esquinas redondeadas 8">
              <a:extLst>
                <a:ext uri="{FF2B5EF4-FFF2-40B4-BE49-F238E27FC236}">
                  <a16:creationId xmlns:a16="http://schemas.microsoft.com/office/drawing/2014/main" id="{1D82399D-E2A0-4C20-B3C9-8E45F72CBC17}"/>
                </a:ext>
              </a:extLst>
            </p:cNvPr>
            <p:cNvSpPr/>
            <p:nvPr/>
          </p:nvSpPr>
          <p:spPr>
            <a:xfrm>
              <a:off x="6509055" y="1558634"/>
              <a:ext cx="1299098" cy="287539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200" b="1" dirty="0">
                  <a:solidFill>
                    <a:schemeClr val="tx1"/>
                  </a:solidFill>
                  <a:latin typeface="Arial Narrow" panose="020B0606020202030204" pitchFamily="34" charset="0"/>
                </a:rPr>
                <a:t>$ 1.303.511</a:t>
              </a:r>
            </a:p>
          </p:txBody>
        </p:sp>
        <p:sp>
          <p:nvSpPr>
            <p:cNvPr id="10" name="Rectángulo: esquinas redondeadas 9">
              <a:extLst>
                <a:ext uri="{FF2B5EF4-FFF2-40B4-BE49-F238E27FC236}">
                  <a16:creationId xmlns:a16="http://schemas.microsoft.com/office/drawing/2014/main" id="{A1AF37B8-1C3D-4C25-BCE7-BBCA632B0EBC}"/>
                </a:ext>
              </a:extLst>
            </p:cNvPr>
            <p:cNvSpPr/>
            <p:nvPr/>
          </p:nvSpPr>
          <p:spPr>
            <a:xfrm>
              <a:off x="7864806" y="1242639"/>
              <a:ext cx="1299097" cy="287483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O" sz="1200" b="1" dirty="0">
                  <a:solidFill>
                    <a:schemeClr val="tx1"/>
                  </a:solidFill>
                  <a:latin typeface="Arial Narrow" panose="020B0606020202030204" pitchFamily="34" charset="0"/>
                </a:rPr>
                <a:t>COMPROMETIDO</a:t>
              </a:r>
            </a:p>
          </p:txBody>
        </p:sp>
        <p:sp>
          <p:nvSpPr>
            <p:cNvPr id="11" name="Rectángulo: esquinas redondeadas 10">
              <a:extLst>
                <a:ext uri="{FF2B5EF4-FFF2-40B4-BE49-F238E27FC236}">
                  <a16:creationId xmlns:a16="http://schemas.microsoft.com/office/drawing/2014/main" id="{48B6D6ED-0D99-437D-903A-2E4F4AFDFA76}"/>
                </a:ext>
              </a:extLst>
            </p:cNvPr>
            <p:cNvSpPr/>
            <p:nvPr/>
          </p:nvSpPr>
          <p:spPr>
            <a:xfrm>
              <a:off x="7864805" y="1558633"/>
              <a:ext cx="1299098" cy="287539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200" b="1" dirty="0">
                  <a:solidFill>
                    <a:schemeClr val="tx1"/>
                  </a:solidFill>
                  <a:latin typeface="Arial Narrow" panose="020B0606020202030204" pitchFamily="34" charset="0"/>
                </a:rPr>
                <a:t>$1.292.002</a:t>
              </a:r>
            </a:p>
          </p:txBody>
        </p:sp>
      </p:grpSp>
      <p:sp>
        <p:nvSpPr>
          <p:cNvPr id="12" name="Rectángulo: esquinas redondeadas 11">
            <a:extLst>
              <a:ext uri="{FF2B5EF4-FFF2-40B4-BE49-F238E27FC236}">
                <a16:creationId xmlns:a16="http://schemas.microsoft.com/office/drawing/2014/main" id="{0DE19DE6-8C0E-4F07-BE07-4D21E222AC6B}"/>
              </a:ext>
            </a:extLst>
          </p:cNvPr>
          <p:cNvSpPr/>
          <p:nvPr/>
        </p:nvSpPr>
        <p:spPr>
          <a:xfrm>
            <a:off x="446638" y="2205748"/>
            <a:ext cx="3542400" cy="691200"/>
          </a:xfrm>
          <a:prstGeom prst="roundRect">
            <a:avLst/>
          </a:prstGeom>
          <a:noFill/>
          <a:ln w="9525">
            <a:solidFill>
              <a:srgbClr val="E8A043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just" fontAlgn="ctr"/>
            <a:r>
              <a:rPr lang="es-CO" sz="1200" b="1" i="0" u="none" strike="noStrike">
                <a:solidFill>
                  <a:schemeClr val="tx2">
                    <a:lumMod val="75000"/>
                  </a:schemeClr>
                </a:solidFill>
                <a:effectLst/>
                <a:latin typeface="Arial Narrow" panose="020B0606020202030204" pitchFamily="34" charset="0"/>
              </a:rPr>
              <a:t>C-2301</a:t>
            </a:r>
            <a:r>
              <a:rPr lang="es-CO" sz="1200" i="0" u="none" strike="noStrike">
                <a:solidFill>
                  <a:schemeClr val="tx2">
                    <a:lumMod val="75000"/>
                  </a:schemeClr>
                </a:solidFill>
                <a:effectLst/>
                <a:latin typeface="Arial Narrow" panose="020B0606020202030204" pitchFamily="34" charset="0"/>
              </a:rPr>
              <a:t> </a:t>
            </a:r>
            <a:r>
              <a:rPr lang="es-MX" sz="1200" i="0" u="none" strike="noStrike">
                <a:solidFill>
                  <a:schemeClr val="tx2">
                    <a:lumMod val="75000"/>
                  </a:schemeClr>
                </a:solidFill>
                <a:effectLst/>
                <a:latin typeface="Arial Narrow" panose="020B0606020202030204" pitchFamily="34" charset="0"/>
              </a:rPr>
              <a:t>Facilitar el Acceso y Uso de las Tecnologías de la Información y las Comunicaciones (TIC en Todo el Territorio Nacional)</a:t>
            </a:r>
          </a:p>
        </p:txBody>
      </p:sp>
      <p:sp>
        <p:nvSpPr>
          <p:cNvPr id="13" name="Rectángulo: esquinas redondeadas 12">
            <a:extLst>
              <a:ext uri="{FF2B5EF4-FFF2-40B4-BE49-F238E27FC236}">
                <a16:creationId xmlns:a16="http://schemas.microsoft.com/office/drawing/2014/main" id="{8704BCC9-A428-4D81-9F1C-39FE36DF4105}"/>
              </a:ext>
            </a:extLst>
          </p:cNvPr>
          <p:cNvSpPr/>
          <p:nvPr/>
        </p:nvSpPr>
        <p:spPr>
          <a:xfrm>
            <a:off x="4338753" y="2194146"/>
            <a:ext cx="3542400" cy="701841"/>
          </a:xfrm>
          <a:prstGeom prst="roundRect">
            <a:avLst/>
          </a:prstGeom>
          <a:noFill/>
          <a:ln w="9525">
            <a:solidFill>
              <a:srgbClr val="E8A043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just" fontAlgn="ctr"/>
            <a:r>
              <a:rPr lang="es-CO" sz="1200" b="1" i="0" u="none" strike="noStrike">
                <a:solidFill>
                  <a:schemeClr val="tx2">
                    <a:lumMod val="75000"/>
                  </a:schemeClr>
                </a:solidFill>
                <a:effectLst/>
                <a:latin typeface="Arial Narrow" panose="020B0606020202030204" pitchFamily="34" charset="0"/>
              </a:rPr>
              <a:t>C-2302</a:t>
            </a:r>
            <a:r>
              <a:rPr lang="es-CO" sz="1200" i="0" u="none" strike="noStrike">
                <a:solidFill>
                  <a:schemeClr val="tx2">
                    <a:lumMod val="75000"/>
                  </a:schemeClr>
                </a:solidFill>
                <a:effectLst/>
                <a:latin typeface="Arial Narrow" panose="020B0606020202030204" pitchFamily="34" charset="0"/>
              </a:rPr>
              <a:t> </a:t>
            </a:r>
            <a:r>
              <a:rPr lang="es-MX" sz="1200" i="0" u="none" strike="noStrike">
                <a:solidFill>
                  <a:schemeClr val="tx2">
                    <a:lumMod val="75000"/>
                  </a:schemeClr>
                </a:solidFill>
                <a:effectLst/>
                <a:latin typeface="Arial Narrow" panose="020B0606020202030204" pitchFamily="34" charset="0"/>
              </a:rPr>
              <a:t>Fomento del Desarrollo de Aplicaciones, Software y Contenidos para Impulsar la Apropiación de las Tecnologías de la Información y las Comunicaciones</a:t>
            </a:r>
            <a:endParaRPr lang="es-CO" sz="1200" i="0" u="none" strike="noStrike">
              <a:solidFill>
                <a:schemeClr val="tx2">
                  <a:lumMod val="75000"/>
                </a:schemeClr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4" name="Rectángulo: esquinas redondeadas 13">
            <a:extLst>
              <a:ext uri="{FF2B5EF4-FFF2-40B4-BE49-F238E27FC236}">
                <a16:creationId xmlns:a16="http://schemas.microsoft.com/office/drawing/2014/main" id="{216480A6-8832-487C-90B9-D70B0ABCD6D4}"/>
              </a:ext>
            </a:extLst>
          </p:cNvPr>
          <p:cNvSpPr/>
          <p:nvPr/>
        </p:nvSpPr>
        <p:spPr>
          <a:xfrm>
            <a:off x="8298880" y="2220260"/>
            <a:ext cx="3542400" cy="691200"/>
          </a:xfrm>
          <a:prstGeom prst="roundRect">
            <a:avLst/>
          </a:prstGeom>
          <a:noFill/>
          <a:ln w="9525">
            <a:solidFill>
              <a:srgbClr val="E8A043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just" fontAlgn="ctr"/>
            <a:r>
              <a:rPr lang="es-MX" sz="1200" b="1" i="0" u="none" strike="noStrike">
                <a:solidFill>
                  <a:schemeClr val="tx2">
                    <a:lumMod val="75000"/>
                  </a:schemeClr>
                </a:solidFill>
                <a:effectLst/>
                <a:latin typeface="Arial Narrow" panose="020B0606020202030204" pitchFamily="34" charset="0"/>
              </a:rPr>
              <a:t>C-2399</a:t>
            </a:r>
            <a:r>
              <a:rPr lang="es-MX" sz="1200" i="0" u="none" strike="noStrike">
                <a:solidFill>
                  <a:schemeClr val="tx2">
                    <a:lumMod val="75000"/>
                  </a:schemeClr>
                </a:solidFill>
                <a:effectLst/>
                <a:latin typeface="Arial Narrow" panose="020B0606020202030204" pitchFamily="34" charset="0"/>
              </a:rPr>
              <a:t> Fortalecimiento de la Gestión y Dirección del Sector Comunicaciones</a:t>
            </a:r>
          </a:p>
        </p:txBody>
      </p:sp>
      <p:sp>
        <p:nvSpPr>
          <p:cNvPr id="15" name="Rectángulo: esquinas redondeadas 14">
            <a:extLst>
              <a:ext uri="{FF2B5EF4-FFF2-40B4-BE49-F238E27FC236}">
                <a16:creationId xmlns:a16="http://schemas.microsoft.com/office/drawing/2014/main" id="{9488E926-2890-416D-A63C-689C05975435}"/>
              </a:ext>
            </a:extLst>
          </p:cNvPr>
          <p:cNvSpPr/>
          <p:nvPr/>
        </p:nvSpPr>
        <p:spPr>
          <a:xfrm>
            <a:off x="358218" y="3413704"/>
            <a:ext cx="1299098" cy="287539"/>
          </a:xfrm>
          <a:prstGeom prst="roundRect">
            <a:avLst/>
          </a:prstGeom>
          <a:ln w="19050">
            <a:solidFill>
              <a:srgbClr val="E8A043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200" dirty="0">
                <a:solidFill>
                  <a:schemeClr val="tx1"/>
                </a:solidFill>
              </a:rPr>
              <a:t>$ 962.715</a:t>
            </a:r>
          </a:p>
        </p:txBody>
      </p:sp>
      <p:sp>
        <p:nvSpPr>
          <p:cNvPr id="16" name="Rectángulo: esquinas redondeadas 15">
            <a:extLst>
              <a:ext uri="{FF2B5EF4-FFF2-40B4-BE49-F238E27FC236}">
                <a16:creationId xmlns:a16="http://schemas.microsoft.com/office/drawing/2014/main" id="{0A30A441-F21E-4863-89C5-92D18556D60E}"/>
              </a:ext>
            </a:extLst>
          </p:cNvPr>
          <p:cNvSpPr/>
          <p:nvPr/>
        </p:nvSpPr>
        <p:spPr>
          <a:xfrm>
            <a:off x="1691114" y="3413704"/>
            <a:ext cx="1299098" cy="287539"/>
          </a:xfrm>
          <a:prstGeom prst="roundRect">
            <a:avLst/>
          </a:prstGeom>
          <a:solidFill>
            <a:schemeClr val="bg1"/>
          </a:solidFill>
          <a:ln>
            <a:solidFill>
              <a:srgbClr val="E8A043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>
                <a:solidFill>
                  <a:schemeClr val="tx1"/>
                </a:solidFill>
              </a:rPr>
              <a:t>$ 957.907</a:t>
            </a:r>
          </a:p>
        </p:txBody>
      </p:sp>
      <p:sp>
        <p:nvSpPr>
          <p:cNvPr id="17" name="Rectángulo: esquinas redondeadas 16">
            <a:extLst>
              <a:ext uri="{FF2B5EF4-FFF2-40B4-BE49-F238E27FC236}">
                <a16:creationId xmlns:a16="http://schemas.microsoft.com/office/drawing/2014/main" id="{8F391816-DC27-4D7C-87C5-9C04D435142D}"/>
              </a:ext>
            </a:extLst>
          </p:cNvPr>
          <p:cNvSpPr/>
          <p:nvPr/>
        </p:nvSpPr>
        <p:spPr>
          <a:xfrm>
            <a:off x="3072350" y="3406886"/>
            <a:ext cx="853553" cy="297102"/>
          </a:xfrm>
          <a:prstGeom prst="roundRect">
            <a:avLst/>
          </a:prstGeom>
          <a:solidFill>
            <a:schemeClr val="bg1"/>
          </a:solidFill>
          <a:ln>
            <a:solidFill>
              <a:srgbClr val="E8A043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b="1" dirty="0">
                <a:solidFill>
                  <a:schemeClr val="tx1"/>
                </a:solidFill>
              </a:rPr>
              <a:t>99,5%</a:t>
            </a:r>
          </a:p>
        </p:txBody>
      </p:sp>
      <p:sp>
        <p:nvSpPr>
          <p:cNvPr id="18" name="Rectángulo: esquinas redondeadas 17">
            <a:extLst>
              <a:ext uri="{FF2B5EF4-FFF2-40B4-BE49-F238E27FC236}">
                <a16:creationId xmlns:a16="http://schemas.microsoft.com/office/drawing/2014/main" id="{C3B65B42-A34C-41D1-9ED1-084865053CF6}"/>
              </a:ext>
            </a:extLst>
          </p:cNvPr>
          <p:cNvSpPr/>
          <p:nvPr/>
        </p:nvSpPr>
        <p:spPr>
          <a:xfrm>
            <a:off x="4266261" y="3398053"/>
            <a:ext cx="1299098" cy="287539"/>
          </a:xfrm>
          <a:prstGeom prst="roundRect">
            <a:avLst/>
          </a:prstGeom>
          <a:solidFill>
            <a:schemeClr val="bg1"/>
          </a:solidFill>
          <a:ln>
            <a:solidFill>
              <a:srgbClr val="E8A043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>
                <a:solidFill>
                  <a:schemeClr val="tx1"/>
                </a:solidFill>
              </a:rPr>
              <a:t>$ 221.100</a:t>
            </a:r>
          </a:p>
        </p:txBody>
      </p:sp>
      <p:sp>
        <p:nvSpPr>
          <p:cNvPr id="19" name="Rectángulo: esquinas redondeadas 18">
            <a:extLst>
              <a:ext uri="{FF2B5EF4-FFF2-40B4-BE49-F238E27FC236}">
                <a16:creationId xmlns:a16="http://schemas.microsoft.com/office/drawing/2014/main" id="{2FCCC3B0-6555-4F16-9FFF-F9C9200264CC}"/>
              </a:ext>
            </a:extLst>
          </p:cNvPr>
          <p:cNvSpPr/>
          <p:nvPr/>
        </p:nvSpPr>
        <p:spPr>
          <a:xfrm>
            <a:off x="5640918" y="3406835"/>
            <a:ext cx="1299098" cy="287539"/>
          </a:xfrm>
          <a:prstGeom prst="roundRect">
            <a:avLst/>
          </a:prstGeom>
          <a:solidFill>
            <a:schemeClr val="bg1"/>
          </a:solidFill>
          <a:ln>
            <a:solidFill>
              <a:srgbClr val="E8A043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>
                <a:solidFill>
                  <a:schemeClr val="tx1"/>
                </a:solidFill>
              </a:rPr>
              <a:t>$ 218.446</a:t>
            </a:r>
          </a:p>
        </p:txBody>
      </p:sp>
      <p:sp>
        <p:nvSpPr>
          <p:cNvPr id="20" name="Rectángulo: esquinas redondeadas 19">
            <a:extLst>
              <a:ext uri="{FF2B5EF4-FFF2-40B4-BE49-F238E27FC236}">
                <a16:creationId xmlns:a16="http://schemas.microsoft.com/office/drawing/2014/main" id="{B4CDFDC9-5E3E-4CD5-BB52-FAEC42DB3D9F}"/>
              </a:ext>
            </a:extLst>
          </p:cNvPr>
          <p:cNvSpPr/>
          <p:nvPr/>
        </p:nvSpPr>
        <p:spPr>
          <a:xfrm>
            <a:off x="6981181" y="3406977"/>
            <a:ext cx="853553" cy="297102"/>
          </a:xfrm>
          <a:prstGeom prst="roundRect">
            <a:avLst/>
          </a:prstGeom>
          <a:solidFill>
            <a:schemeClr val="bg1"/>
          </a:solidFill>
          <a:ln>
            <a:solidFill>
              <a:srgbClr val="E8A043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b="1" dirty="0">
                <a:solidFill>
                  <a:schemeClr val="tx1"/>
                </a:solidFill>
              </a:rPr>
              <a:t>98,8%</a:t>
            </a:r>
          </a:p>
        </p:txBody>
      </p:sp>
      <p:sp>
        <p:nvSpPr>
          <p:cNvPr id="21" name="Rectángulo: esquinas redondeadas 20">
            <a:extLst>
              <a:ext uri="{FF2B5EF4-FFF2-40B4-BE49-F238E27FC236}">
                <a16:creationId xmlns:a16="http://schemas.microsoft.com/office/drawing/2014/main" id="{93939D83-A2FD-4DC8-B419-F01922FC9F45}"/>
              </a:ext>
            </a:extLst>
          </p:cNvPr>
          <p:cNvSpPr/>
          <p:nvPr/>
        </p:nvSpPr>
        <p:spPr>
          <a:xfrm>
            <a:off x="8309266" y="3441561"/>
            <a:ext cx="1299098" cy="287539"/>
          </a:xfrm>
          <a:prstGeom prst="roundRect">
            <a:avLst/>
          </a:prstGeom>
          <a:solidFill>
            <a:schemeClr val="bg1"/>
          </a:solidFill>
          <a:ln>
            <a:solidFill>
              <a:srgbClr val="E8A043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>
                <a:solidFill>
                  <a:schemeClr val="tx1"/>
                </a:solidFill>
              </a:rPr>
              <a:t>$ 119.696</a:t>
            </a:r>
          </a:p>
        </p:txBody>
      </p:sp>
      <p:sp>
        <p:nvSpPr>
          <p:cNvPr id="22" name="Rectángulo: esquinas redondeadas 21">
            <a:extLst>
              <a:ext uri="{FF2B5EF4-FFF2-40B4-BE49-F238E27FC236}">
                <a16:creationId xmlns:a16="http://schemas.microsoft.com/office/drawing/2014/main" id="{C08E0F78-B6D5-4FB3-AAB9-EFC77BD21540}"/>
              </a:ext>
            </a:extLst>
          </p:cNvPr>
          <p:cNvSpPr/>
          <p:nvPr/>
        </p:nvSpPr>
        <p:spPr>
          <a:xfrm>
            <a:off x="9643303" y="3454385"/>
            <a:ext cx="1299098" cy="287539"/>
          </a:xfrm>
          <a:prstGeom prst="roundRect">
            <a:avLst/>
          </a:prstGeom>
          <a:solidFill>
            <a:schemeClr val="bg1"/>
          </a:solidFill>
          <a:ln>
            <a:solidFill>
              <a:srgbClr val="E8A043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>
                <a:solidFill>
                  <a:schemeClr val="tx1"/>
                </a:solidFill>
              </a:rPr>
              <a:t>$ 115.650</a:t>
            </a:r>
          </a:p>
        </p:txBody>
      </p:sp>
      <p:sp>
        <p:nvSpPr>
          <p:cNvPr id="23" name="Rectángulo: esquinas redondeadas 22">
            <a:extLst>
              <a:ext uri="{FF2B5EF4-FFF2-40B4-BE49-F238E27FC236}">
                <a16:creationId xmlns:a16="http://schemas.microsoft.com/office/drawing/2014/main" id="{B39F5E79-F249-4D5E-8BA1-7927177C68F9}"/>
              </a:ext>
            </a:extLst>
          </p:cNvPr>
          <p:cNvSpPr/>
          <p:nvPr/>
        </p:nvSpPr>
        <p:spPr>
          <a:xfrm>
            <a:off x="10987727" y="3449604"/>
            <a:ext cx="853553" cy="297102"/>
          </a:xfrm>
          <a:prstGeom prst="roundRect">
            <a:avLst/>
          </a:prstGeom>
          <a:solidFill>
            <a:schemeClr val="bg1"/>
          </a:solidFill>
          <a:ln>
            <a:solidFill>
              <a:srgbClr val="E8A043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b="1" dirty="0">
                <a:solidFill>
                  <a:schemeClr val="tx1"/>
                </a:solidFill>
              </a:rPr>
              <a:t>96,62%</a:t>
            </a:r>
          </a:p>
        </p:txBody>
      </p:sp>
      <p:sp>
        <p:nvSpPr>
          <p:cNvPr id="29" name="Rectángulo: esquinas redondeadas 28">
            <a:extLst>
              <a:ext uri="{FF2B5EF4-FFF2-40B4-BE49-F238E27FC236}">
                <a16:creationId xmlns:a16="http://schemas.microsoft.com/office/drawing/2014/main" id="{CA6A6A1D-6FBE-43F6-8A26-DD8581154DA3}"/>
              </a:ext>
            </a:extLst>
          </p:cNvPr>
          <p:cNvSpPr/>
          <p:nvPr/>
        </p:nvSpPr>
        <p:spPr>
          <a:xfrm>
            <a:off x="358219" y="3046596"/>
            <a:ext cx="1299097" cy="287483"/>
          </a:xfrm>
          <a:prstGeom prst="roundRect">
            <a:avLst/>
          </a:prstGeom>
          <a:solidFill>
            <a:srgbClr val="EFC08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b="1" i="0" u="none" strike="noStrike" dirty="0">
                <a:solidFill>
                  <a:schemeClr val="tx1"/>
                </a:solidFill>
                <a:effectLst/>
                <a:latin typeface="Arial Narrow" panose="020B0606020202030204" pitchFamily="34" charset="0"/>
              </a:rPr>
              <a:t>APR. VIGENTE</a:t>
            </a:r>
            <a:endParaRPr lang="es-CO" sz="1200" b="1" i="0" u="none" strike="noStrike" dirty="0"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0" name="Rectángulo: esquinas redondeadas 29">
            <a:extLst>
              <a:ext uri="{FF2B5EF4-FFF2-40B4-BE49-F238E27FC236}">
                <a16:creationId xmlns:a16="http://schemas.microsoft.com/office/drawing/2014/main" id="{9941CC0D-61D7-4DAF-8735-9904E38B649F}"/>
              </a:ext>
            </a:extLst>
          </p:cNvPr>
          <p:cNvSpPr/>
          <p:nvPr/>
        </p:nvSpPr>
        <p:spPr>
          <a:xfrm>
            <a:off x="1691115" y="3046595"/>
            <a:ext cx="1299097" cy="287483"/>
          </a:xfrm>
          <a:prstGeom prst="roundRect">
            <a:avLst/>
          </a:prstGeom>
          <a:solidFill>
            <a:srgbClr val="EFC08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i="0" u="none" strike="noStrike" dirty="0">
                <a:solidFill>
                  <a:schemeClr val="tx1"/>
                </a:solidFill>
                <a:effectLst/>
                <a:latin typeface="Arial Narrow" panose="020B0606020202030204" pitchFamily="34" charset="0"/>
              </a:rPr>
              <a:t>COMPROMETIDO</a:t>
            </a:r>
          </a:p>
        </p:txBody>
      </p:sp>
      <p:sp>
        <p:nvSpPr>
          <p:cNvPr id="31" name="Rectángulo: esquinas redondeadas 30">
            <a:extLst>
              <a:ext uri="{FF2B5EF4-FFF2-40B4-BE49-F238E27FC236}">
                <a16:creationId xmlns:a16="http://schemas.microsoft.com/office/drawing/2014/main" id="{FABBDA57-357F-45D7-8F06-E5806E0106F6}"/>
              </a:ext>
            </a:extLst>
          </p:cNvPr>
          <p:cNvSpPr/>
          <p:nvPr/>
        </p:nvSpPr>
        <p:spPr>
          <a:xfrm>
            <a:off x="3038602" y="3046594"/>
            <a:ext cx="853551" cy="287483"/>
          </a:xfrm>
          <a:prstGeom prst="roundRect">
            <a:avLst/>
          </a:prstGeom>
          <a:solidFill>
            <a:srgbClr val="EFC08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i="0" u="none" strike="noStrike" dirty="0">
                <a:solidFill>
                  <a:schemeClr val="tx1"/>
                </a:solidFill>
                <a:effectLst/>
                <a:latin typeface="Arial Narrow" panose="020B0606020202030204" pitchFamily="34" charset="0"/>
              </a:rPr>
              <a:t>% COMPR</a:t>
            </a:r>
          </a:p>
        </p:txBody>
      </p:sp>
      <p:sp>
        <p:nvSpPr>
          <p:cNvPr id="32" name="Rectángulo: esquinas redondeadas 31">
            <a:extLst>
              <a:ext uri="{FF2B5EF4-FFF2-40B4-BE49-F238E27FC236}">
                <a16:creationId xmlns:a16="http://schemas.microsoft.com/office/drawing/2014/main" id="{9B19855C-A929-46E8-A024-6F879B446205}"/>
              </a:ext>
            </a:extLst>
          </p:cNvPr>
          <p:cNvSpPr/>
          <p:nvPr/>
        </p:nvSpPr>
        <p:spPr>
          <a:xfrm>
            <a:off x="4266262" y="3019518"/>
            <a:ext cx="1299097" cy="287483"/>
          </a:xfrm>
          <a:prstGeom prst="roundRect">
            <a:avLst/>
          </a:prstGeom>
          <a:solidFill>
            <a:srgbClr val="EFC08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b="1" i="0" u="none" strike="noStrike" dirty="0">
                <a:solidFill>
                  <a:schemeClr val="tx1"/>
                </a:solidFill>
                <a:effectLst/>
                <a:latin typeface="Arial Narrow" panose="020B0606020202030204" pitchFamily="34" charset="0"/>
              </a:rPr>
              <a:t>APR. VIGENTE</a:t>
            </a:r>
            <a:endParaRPr lang="es-CO" sz="1200" b="1" i="0" u="none" strike="noStrike" dirty="0"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4" name="Rectángulo: esquinas redondeadas 33">
            <a:extLst>
              <a:ext uri="{FF2B5EF4-FFF2-40B4-BE49-F238E27FC236}">
                <a16:creationId xmlns:a16="http://schemas.microsoft.com/office/drawing/2014/main" id="{3385D89B-A389-47B3-BF4C-2EC5AD550682}"/>
              </a:ext>
            </a:extLst>
          </p:cNvPr>
          <p:cNvSpPr/>
          <p:nvPr/>
        </p:nvSpPr>
        <p:spPr>
          <a:xfrm>
            <a:off x="5632955" y="3030929"/>
            <a:ext cx="1299097" cy="264664"/>
          </a:xfrm>
          <a:prstGeom prst="roundRect">
            <a:avLst/>
          </a:prstGeom>
          <a:solidFill>
            <a:srgbClr val="EFC08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i="0" u="none" strike="noStrike" dirty="0">
                <a:solidFill>
                  <a:schemeClr val="tx1"/>
                </a:solidFill>
                <a:effectLst/>
                <a:latin typeface="Arial Narrow" panose="020B0606020202030204" pitchFamily="34" charset="0"/>
              </a:rPr>
              <a:t>COMPROMETIDO</a:t>
            </a:r>
          </a:p>
        </p:txBody>
      </p:sp>
      <p:sp>
        <p:nvSpPr>
          <p:cNvPr id="35" name="Rectángulo: esquinas redondeadas 34">
            <a:extLst>
              <a:ext uri="{FF2B5EF4-FFF2-40B4-BE49-F238E27FC236}">
                <a16:creationId xmlns:a16="http://schemas.microsoft.com/office/drawing/2014/main" id="{9BE84E8C-3047-4834-B41D-FCD3F302F893}"/>
              </a:ext>
            </a:extLst>
          </p:cNvPr>
          <p:cNvSpPr/>
          <p:nvPr/>
        </p:nvSpPr>
        <p:spPr>
          <a:xfrm>
            <a:off x="6999648" y="3010187"/>
            <a:ext cx="853551" cy="287483"/>
          </a:xfrm>
          <a:prstGeom prst="roundRect">
            <a:avLst/>
          </a:prstGeom>
          <a:solidFill>
            <a:srgbClr val="EFC08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i="0" u="none" strike="noStrike" dirty="0">
                <a:solidFill>
                  <a:schemeClr val="tx1"/>
                </a:solidFill>
                <a:effectLst/>
                <a:latin typeface="Arial Narrow" panose="020B0606020202030204" pitchFamily="34" charset="0"/>
              </a:rPr>
              <a:t>% COMPR</a:t>
            </a:r>
          </a:p>
        </p:txBody>
      </p:sp>
      <p:sp>
        <p:nvSpPr>
          <p:cNvPr id="36" name="Rectángulo: esquinas redondeadas 35">
            <a:extLst>
              <a:ext uri="{FF2B5EF4-FFF2-40B4-BE49-F238E27FC236}">
                <a16:creationId xmlns:a16="http://schemas.microsoft.com/office/drawing/2014/main" id="{8E1A6DA8-D0CF-498B-98E4-2A86B90288DA}"/>
              </a:ext>
            </a:extLst>
          </p:cNvPr>
          <p:cNvSpPr/>
          <p:nvPr/>
        </p:nvSpPr>
        <p:spPr>
          <a:xfrm>
            <a:off x="8298880" y="3031915"/>
            <a:ext cx="1299097" cy="287483"/>
          </a:xfrm>
          <a:prstGeom prst="roundRect">
            <a:avLst/>
          </a:prstGeom>
          <a:solidFill>
            <a:srgbClr val="EFC08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b="1" i="0" u="none" strike="noStrike" dirty="0">
                <a:solidFill>
                  <a:schemeClr val="tx1"/>
                </a:solidFill>
                <a:effectLst/>
                <a:latin typeface="Arial Narrow" panose="020B0606020202030204" pitchFamily="34" charset="0"/>
              </a:rPr>
              <a:t>APR. VIGENTE</a:t>
            </a:r>
            <a:endParaRPr lang="es-CO" sz="1200" b="1" i="0" u="none" strike="noStrike" dirty="0"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7" name="Rectángulo: esquinas redondeadas 36">
            <a:extLst>
              <a:ext uri="{FF2B5EF4-FFF2-40B4-BE49-F238E27FC236}">
                <a16:creationId xmlns:a16="http://schemas.microsoft.com/office/drawing/2014/main" id="{475D8E4B-1EAD-4216-8852-379CE5B25AD9}"/>
              </a:ext>
            </a:extLst>
          </p:cNvPr>
          <p:cNvSpPr/>
          <p:nvPr/>
        </p:nvSpPr>
        <p:spPr>
          <a:xfrm>
            <a:off x="9643303" y="3046592"/>
            <a:ext cx="1299097" cy="287483"/>
          </a:xfrm>
          <a:prstGeom prst="roundRect">
            <a:avLst/>
          </a:prstGeom>
          <a:solidFill>
            <a:srgbClr val="EFC08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i="0" u="none" strike="noStrike" dirty="0">
                <a:solidFill>
                  <a:schemeClr val="tx1"/>
                </a:solidFill>
                <a:effectLst/>
                <a:latin typeface="Arial Narrow" panose="020B0606020202030204" pitchFamily="34" charset="0"/>
              </a:rPr>
              <a:t>COMPROMETIDO</a:t>
            </a:r>
          </a:p>
        </p:txBody>
      </p:sp>
      <p:sp>
        <p:nvSpPr>
          <p:cNvPr id="38" name="Rectángulo: esquinas redondeadas 37">
            <a:extLst>
              <a:ext uri="{FF2B5EF4-FFF2-40B4-BE49-F238E27FC236}">
                <a16:creationId xmlns:a16="http://schemas.microsoft.com/office/drawing/2014/main" id="{DF9761FB-AB3F-4D56-A287-C0065CE34B95}"/>
              </a:ext>
            </a:extLst>
          </p:cNvPr>
          <p:cNvSpPr/>
          <p:nvPr/>
        </p:nvSpPr>
        <p:spPr>
          <a:xfrm>
            <a:off x="10997205" y="3046593"/>
            <a:ext cx="853551" cy="287483"/>
          </a:xfrm>
          <a:prstGeom prst="roundRect">
            <a:avLst/>
          </a:prstGeom>
          <a:solidFill>
            <a:srgbClr val="EFC08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i="0" u="none" strike="noStrike" dirty="0">
                <a:solidFill>
                  <a:schemeClr val="tx1"/>
                </a:solidFill>
                <a:effectLst/>
                <a:latin typeface="Arial Narrow" panose="020B0606020202030204" pitchFamily="34" charset="0"/>
              </a:rPr>
              <a:t>% COMPR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A690CCA6-FFEE-99D3-22DA-6F1B767E6002}"/>
              </a:ext>
            </a:extLst>
          </p:cNvPr>
          <p:cNvSpPr txBox="1"/>
          <p:nvPr/>
        </p:nvSpPr>
        <p:spPr>
          <a:xfrm>
            <a:off x="9597977" y="972739"/>
            <a:ext cx="21618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O" sz="1000" i="1">
                <a:solidFill>
                  <a:srgbClr val="666666"/>
                </a:solidFill>
                <a:latin typeface="Arial Narrow" panose="020B0606020202030204" pitchFamily="34" charset="0"/>
              </a:rPr>
              <a:t>Cifras en millones de pesos</a:t>
            </a:r>
          </a:p>
        </p:txBody>
      </p:sp>
      <p:sp>
        <p:nvSpPr>
          <p:cNvPr id="39" name="object 60">
            <a:extLst>
              <a:ext uri="{FF2B5EF4-FFF2-40B4-BE49-F238E27FC236}">
                <a16:creationId xmlns:a16="http://schemas.microsoft.com/office/drawing/2014/main" id="{C5F86327-9162-43B3-8007-2B23B39B63C1}"/>
              </a:ext>
            </a:extLst>
          </p:cNvPr>
          <p:cNvSpPr txBox="1"/>
          <p:nvPr/>
        </p:nvSpPr>
        <p:spPr>
          <a:xfrm>
            <a:off x="5539710" y="6669632"/>
            <a:ext cx="1112837" cy="155154"/>
          </a:xfrm>
          <a:prstGeom prst="rect">
            <a:avLst/>
          </a:prstGeom>
        </p:spPr>
        <p:txBody>
          <a:bodyPr vert="horz" wrap="square" lIns="0" tIns="10397" rIns="0" bIns="0" rtlCol="0">
            <a:spAutoFit/>
          </a:bodyPr>
          <a:lstStyle/>
          <a:p>
            <a:pPr marL="7701">
              <a:spcBef>
                <a:spcPts val="82"/>
              </a:spcBef>
            </a:pPr>
            <a:r>
              <a:rPr sz="940" b="1" spc="6">
                <a:solidFill>
                  <a:schemeClr val="bg1"/>
                </a:solidFill>
                <a:latin typeface="Arial"/>
                <a:cs typeface="Arial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www.mintic.gov.co</a:t>
            </a:r>
            <a:endParaRPr sz="94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" name="TextBox 6">
            <a:extLst>
              <a:ext uri="{FF2B5EF4-FFF2-40B4-BE49-F238E27FC236}">
                <a16:creationId xmlns:a16="http://schemas.microsoft.com/office/drawing/2014/main" id="{ECCD4102-8110-D6EA-24DE-3B070E3EDF47}"/>
              </a:ext>
            </a:extLst>
          </p:cNvPr>
          <p:cNvSpPr txBox="1"/>
          <p:nvPr/>
        </p:nvSpPr>
        <p:spPr>
          <a:xfrm>
            <a:off x="2330999" y="256445"/>
            <a:ext cx="753000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>
              <a:defRPr sz="1400" b="1" i="0" u="none" strike="noStrike" kern="1200" spc="0" baseline="0">
                <a:solidFill>
                  <a:srgbClr val="E7A043">
                    <a:lumMod val="75000"/>
                  </a:srgbClr>
                </a:solidFill>
                <a:latin typeface="+mn-lt"/>
                <a:ea typeface="+mn-ea"/>
                <a:cs typeface="+mn-cs"/>
              </a:defRPr>
            </a:pPr>
            <a:r>
              <a:rPr lang="es-CO" sz="2000" b="1" dirty="0">
                <a:solidFill>
                  <a:srgbClr val="666666"/>
                </a:solidFill>
              </a:rPr>
              <a:t>Fondo</a:t>
            </a:r>
            <a:r>
              <a:rPr lang="es-CO" sz="2000" b="1" baseline="0" dirty="0">
                <a:solidFill>
                  <a:srgbClr val="666666"/>
                </a:solidFill>
              </a:rPr>
              <a:t> Único de TIC </a:t>
            </a:r>
            <a:r>
              <a:rPr lang="es-CO" sz="2000" b="1" dirty="0">
                <a:solidFill>
                  <a:srgbClr val="666666"/>
                </a:solidFill>
              </a:rPr>
              <a:t>P</a:t>
            </a:r>
            <a:r>
              <a:rPr lang="es-CO" sz="2000" b="1" baseline="0" dirty="0">
                <a:solidFill>
                  <a:srgbClr val="666666"/>
                </a:solidFill>
              </a:rPr>
              <a:t>resupuesto </a:t>
            </a:r>
            <a:r>
              <a:rPr lang="es-CO" sz="2000" b="1" dirty="0">
                <a:solidFill>
                  <a:srgbClr val="666666"/>
                </a:solidFill>
              </a:rPr>
              <a:t>D</a:t>
            </a:r>
            <a:r>
              <a:rPr lang="es-CO" sz="2000" b="1" baseline="0" dirty="0">
                <a:solidFill>
                  <a:srgbClr val="666666"/>
                </a:solidFill>
              </a:rPr>
              <a:t>e Inversión </a:t>
            </a:r>
          </a:p>
          <a:p>
            <a:pPr algn="ctr" rtl="0">
              <a:defRPr sz="1400" b="1" i="0" u="none" strike="noStrike" kern="1200" spc="0" baseline="0">
                <a:solidFill>
                  <a:srgbClr val="E7A043">
                    <a:lumMod val="75000"/>
                  </a:srgbClr>
                </a:solidFill>
                <a:latin typeface="+mn-lt"/>
                <a:ea typeface="+mn-ea"/>
                <a:cs typeface="+mn-cs"/>
              </a:defRPr>
            </a:pPr>
            <a:r>
              <a:rPr lang="es-CO" sz="1400" b="1" dirty="0">
                <a:solidFill>
                  <a:srgbClr val="E99B52"/>
                </a:solidFill>
              </a:rPr>
              <a:t>::</a:t>
            </a:r>
            <a:r>
              <a:rPr lang="es-CO" sz="1400" b="1" dirty="0">
                <a:solidFill>
                  <a:srgbClr val="666666"/>
                </a:solidFill>
              </a:rPr>
              <a:t> Ejecución </a:t>
            </a:r>
            <a:r>
              <a:rPr lang="es-CO" sz="1400" b="1" baseline="0" dirty="0">
                <a:solidFill>
                  <a:srgbClr val="666666"/>
                </a:solidFill>
              </a:rPr>
              <a:t>a 31 De </a:t>
            </a:r>
            <a:r>
              <a:rPr lang="es-CO" sz="1400" b="1" dirty="0">
                <a:solidFill>
                  <a:srgbClr val="666666"/>
                </a:solidFill>
              </a:rPr>
              <a:t>Dic</a:t>
            </a:r>
            <a:r>
              <a:rPr lang="es-CO" sz="1400" b="1" baseline="0" dirty="0">
                <a:solidFill>
                  <a:srgbClr val="666666"/>
                </a:solidFill>
              </a:rPr>
              <a:t>iembre De 2023 </a:t>
            </a:r>
            <a:r>
              <a:rPr lang="es-CO" sz="1400" b="1" baseline="0" dirty="0">
                <a:solidFill>
                  <a:srgbClr val="E99B52"/>
                </a:solidFill>
              </a:rPr>
              <a:t>::</a:t>
            </a:r>
            <a:endParaRPr lang="es-CO" sz="1400" b="1" dirty="0">
              <a:solidFill>
                <a:srgbClr val="E99B52"/>
              </a:solidFill>
            </a:endParaRPr>
          </a:p>
        </p:txBody>
      </p:sp>
      <p:pic>
        <p:nvPicPr>
          <p:cNvPr id="27" name="Imagen 26">
            <a:extLst>
              <a:ext uri="{FF2B5EF4-FFF2-40B4-BE49-F238E27FC236}">
                <a16:creationId xmlns:a16="http://schemas.microsoft.com/office/drawing/2014/main" id="{D1ECB354-A146-3C6E-DD56-3A5A4588BA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218" y="3863182"/>
            <a:ext cx="3535453" cy="2325955"/>
          </a:xfrm>
          <a:prstGeom prst="rect">
            <a:avLst/>
          </a:prstGeom>
        </p:spPr>
      </p:pic>
      <p:pic>
        <p:nvPicPr>
          <p:cNvPr id="28" name="Imagen 27">
            <a:extLst>
              <a:ext uri="{FF2B5EF4-FFF2-40B4-BE49-F238E27FC236}">
                <a16:creationId xmlns:a16="http://schemas.microsoft.com/office/drawing/2014/main" id="{F0DF96F0-12AA-D31E-D19D-8FBBA2CBC8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38753" y="3917516"/>
            <a:ext cx="3495981" cy="2451820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D7BAF2D7-8865-B142-2C9E-647CDC5B5F8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98876" y="3912760"/>
            <a:ext cx="3460909" cy="2325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86499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Una mujer con una corona de flores en una mesa&#10;&#10;Descripción generada automáticamente con confianza media">
            <a:extLst>
              <a:ext uri="{FF2B5EF4-FFF2-40B4-BE49-F238E27FC236}">
                <a16:creationId xmlns:a16="http://schemas.microsoft.com/office/drawing/2014/main" id="{F744C887-47A0-A7E6-058A-BCFDCF431ED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66" r="6445"/>
          <a:stretch/>
        </p:blipFill>
        <p:spPr>
          <a:xfrm>
            <a:off x="5985529" y="1109272"/>
            <a:ext cx="6199536" cy="5676623"/>
          </a:xfrm>
          <a:prstGeom prst="rect">
            <a:avLst/>
          </a:prstGeom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</p:pic>
      <p:sp>
        <p:nvSpPr>
          <p:cNvPr id="23" name="Rectángulo 22">
            <a:extLst>
              <a:ext uri="{FF2B5EF4-FFF2-40B4-BE49-F238E27FC236}">
                <a16:creationId xmlns:a16="http://schemas.microsoft.com/office/drawing/2014/main" id="{014176DB-6871-A672-A7A7-7912690882FE}"/>
              </a:ext>
            </a:extLst>
          </p:cNvPr>
          <p:cNvSpPr/>
          <p:nvPr/>
        </p:nvSpPr>
        <p:spPr>
          <a:xfrm rot="10800000">
            <a:off x="3810000" y="3113928"/>
            <a:ext cx="8382000" cy="3671966"/>
          </a:xfrm>
          <a:prstGeom prst="rect">
            <a:avLst/>
          </a:prstGeom>
          <a:gradFill>
            <a:gsLst>
              <a:gs pos="12000">
                <a:schemeClr val="tx1">
                  <a:alpha val="65000"/>
                </a:schemeClr>
              </a:gs>
              <a:gs pos="100000">
                <a:schemeClr val="tx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F6C371E2-1879-8A84-4DAF-71CB28F6C16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8" r="13006"/>
          <a:stretch/>
        </p:blipFill>
        <p:spPr>
          <a:xfrm>
            <a:off x="0" y="174513"/>
            <a:ext cx="10357874" cy="6683487"/>
          </a:xfrm>
          <a:prstGeom prst="rect">
            <a:avLst/>
          </a:prstGeom>
        </p:spPr>
      </p:pic>
      <p:sp>
        <p:nvSpPr>
          <p:cNvPr id="21" name="Título 3">
            <a:extLst>
              <a:ext uri="{FF2B5EF4-FFF2-40B4-BE49-F238E27FC236}">
                <a16:creationId xmlns:a16="http://schemas.microsoft.com/office/drawing/2014/main" id="{58F0BB4D-4412-B689-F974-4A40409C74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1394" y="2770061"/>
            <a:ext cx="5861153" cy="746194"/>
          </a:xfrm>
        </p:spPr>
        <p:txBody>
          <a:bodyPr>
            <a:noAutofit/>
          </a:bodyPr>
          <a:lstStyle/>
          <a:p>
            <a:r>
              <a:rPr lang="es-MX" sz="3600" b="1" dirty="0">
                <a:solidFill>
                  <a:schemeClr val="bg1"/>
                </a:solidFill>
                <a:latin typeface="Helvetica" pitchFamily="2" charset="0"/>
              </a:rPr>
              <a:t>E</a:t>
            </a:r>
            <a:r>
              <a:rPr lang="es-CO" sz="3600" b="1" dirty="0" err="1">
                <a:solidFill>
                  <a:schemeClr val="bg1"/>
                </a:solidFill>
                <a:latin typeface="Helvetica" pitchFamily="2" charset="0"/>
              </a:rPr>
              <a:t>jecución</a:t>
            </a:r>
            <a:r>
              <a:rPr lang="es-CO" sz="3600" b="1" dirty="0">
                <a:solidFill>
                  <a:schemeClr val="bg1"/>
                </a:solidFill>
                <a:latin typeface="Helvetica" pitchFamily="2" charset="0"/>
              </a:rPr>
              <a:t> Presupuestal</a:t>
            </a:r>
            <a:br>
              <a:rPr lang="es-CO" sz="3600" b="1" dirty="0">
                <a:solidFill>
                  <a:schemeClr val="bg1"/>
                </a:solidFill>
                <a:latin typeface="Helvetica" pitchFamily="2" charset="0"/>
              </a:rPr>
            </a:br>
            <a:r>
              <a:rPr lang="es-CO" sz="3600" b="1" dirty="0">
                <a:solidFill>
                  <a:schemeClr val="bg1"/>
                </a:solidFill>
                <a:latin typeface="Helvetica" pitchFamily="2" charset="0"/>
              </a:rPr>
              <a:t>Ministerio Tic</a:t>
            </a:r>
          </a:p>
        </p:txBody>
      </p:sp>
      <p:pic>
        <p:nvPicPr>
          <p:cNvPr id="22" name="Imagen 21" descr="Icono&#10;&#10;Descripción generada automáticamente">
            <a:extLst>
              <a:ext uri="{FF2B5EF4-FFF2-40B4-BE49-F238E27FC236}">
                <a16:creationId xmlns:a16="http://schemas.microsoft.com/office/drawing/2014/main" id="{213ED3F5-ECF8-6A1C-46DE-4F8C8A74458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alphaModFix amt="5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8693">
            <a:off x="-1428224" y="2548946"/>
            <a:ext cx="2554891" cy="3428664"/>
          </a:xfrm>
          <a:prstGeom prst="rect">
            <a:avLst/>
          </a:prstGeom>
        </p:spPr>
      </p:pic>
      <p:sp>
        <p:nvSpPr>
          <p:cNvPr id="24" name="object 60">
            <a:extLst>
              <a:ext uri="{FF2B5EF4-FFF2-40B4-BE49-F238E27FC236}">
                <a16:creationId xmlns:a16="http://schemas.microsoft.com/office/drawing/2014/main" id="{8790E0AF-80DF-5B9A-20E0-3C167C9550F1}"/>
              </a:ext>
            </a:extLst>
          </p:cNvPr>
          <p:cNvSpPr txBox="1"/>
          <p:nvPr/>
        </p:nvSpPr>
        <p:spPr>
          <a:xfrm>
            <a:off x="5539710" y="6669632"/>
            <a:ext cx="1112837" cy="155154"/>
          </a:xfrm>
          <a:prstGeom prst="rect">
            <a:avLst/>
          </a:prstGeom>
        </p:spPr>
        <p:txBody>
          <a:bodyPr vert="horz" wrap="square" lIns="0" tIns="10397" rIns="0" bIns="0" rtlCol="0">
            <a:spAutoFit/>
          </a:bodyPr>
          <a:lstStyle/>
          <a:p>
            <a:pPr marL="7701">
              <a:spcBef>
                <a:spcPts val="82"/>
              </a:spcBef>
            </a:pPr>
            <a:r>
              <a:rPr sz="940" b="1" spc="6" dirty="0">
                <a:solidFill>
                  <a:schemeClr val="bg1"/>
                </a:solidFill>
                <a:latin typeface="Arial"/>
                <a:cs typeface="Arial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www.mintic.gov.co</a:t>
            </a:r>
            <a:endParaRPr sz="94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26" name="Imagen 25" descr="Patrón de fondo&#10;&#10;Descripción generada automáticamente con confianza media">
            <a:extLst>
              <a:ext uri="{FF2B5EF4-FFF2-40B4-BE49-F238E27FC236}">
                <a16:creationId xmlns:a16="http://schemas.microsoft.com/office/drawing/2014/main" id="{7EA878B7-1CFA-FF91-A135-477DE30FAAF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1501" y="4630836"/>
            <a:ext cx="6578600" cy="3962400"/>
          </a:xfrm>
          <a:prstGeom prst="rect">
            <a:avLst/>
          </a:prstGeom>
        </p:spPr>
      </p:pic>
      <p:sp>
        <p:nvSpPr>
          <p:cNvPr id="2" name="Título 3">
            <a:extLst>
              <a:ext uri="{FF2B5EF4-FFF2-40B4-BE49-F238E27FC236}">
                <a16:creationId xmlns:a16="http://schemas.microsoft.com/office/drawing/2014/main" id="{65C318F6-B992-4BFC-0B05-6C6FE90A4026}"/>
              </a:ext>
            </a:extLst>
          </p:cNvPr>
          <p:cNvSpPr txBox="1">
            <a:spLocks/>
          </p:cNvSpPr>
          <p:nvPr/>
        </p:nvSpPr>
        <p:spPr>
          <a:xfrm>
            <a:off x="603310" y="4493923"/>
            <a:ext cx="5861153" cy="74619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000" b="1" dirty="0">
                <a:solidFill>
                  <a:schemeClr val="bg1"/>
                </a:solidFill>
                <a:latin typeface="Helvetica" pitchFamily="2" charset="0"/>
              </a:rPr>
              <a:t>31 De Diciembre De 2023</a:t>
            </a:r>
            <a:endParaRPr lang="es-CO" sz="2000" b="1" dirty="0">
              <a:solidFill>
                <a:schemeClr val="bg1"/>
              </a:solidFill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22686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0">
            <a:extLst>
              <a:ext uri="{FF2B5EF4-FFF2-40B4-BE49-F238E27FC236}">
                <a16:creationId xmlns:a16="http://schemas.microsoft.com/office/drawing/2014/main" id="{83656CA6-54D8-494C-8A0B-7706CD6FAF42}"/>
              </a:ext>
            </a:extLst>
          </p:cNvPr>
          <p:cNvSpPr txBox="1"/>
          <p:nvPr/>
        </p:nvSpPr>
        <p:spPr>
          <a:xfrm>
            <a:off x="5539710" y="6669632"/>
            <a:ext cx="1112837" cy="155154"/>
          </a:xfrm>
          <a:prstGeom prst="rect">
            <a:avLst/>
          </a:prstGeom>
        </p:spPr>
        <p:txBody>
          <a:bodyPr vert="horz" wrap="square" lIns="0" tIns="10397" rIns="0" bIns="0" rtlCol="0">
            <a:spAutoFit/>
          </a:bodyPr>
          <a:lstStyle/>
          <a:p>
            <a:pPr marL="7701">
              <a:spcBef>
                <a:spcPts val="82"/>
              </a:spcBef>
            </a:pPr>
            <a:r>
              <a:rPr sz="940" b="1" spc="6">
                <a:solidFill>
                  <a:schemeClr val="bg1"/>
                </a:solidFill>
                <a:latin typeface="Arial"/>
                <a:cs typeface="Arial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www.mintic.gov.co</a:t>
            </a:r>
            <a:endParaRPr sz="94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" name="TextBox 6">
            <a:extLst>
              <a:ext uri="{FF2B5EF4-FFF2-40B4-BE49-F238E27FC236}">
                <a16:creationId xmlns:a16="http://schemas.microsoft.com/office/drawing/2014/main" id="{B8CE7044-BC46-8756-DB36-3DD4416C2F99}"/>
              </a:ext>
            </a:extLst>
          </p:cNvPr>
          <p:cNvSpPr txBox="1"/>
          <p:nvPr/>
        </p:nvSpPr>
        <p:spPr>
          <a:xfrm>
            <a:off x="3324651" y="138048"/>
            <a:ext cx="554269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400" b="1" i="0" u="none" strike="noStrike" spc="0" baseline="0">
                <a:solidFill>
                  <a:srgbClr val="666666"/>
                </a:solidFill>
              </a:defRPr>
            </a:lvl1pPr>
          </a:lstStyle>
          <a:p>
            <a:r>
              <a:rPr lang="es-ES" dirty="0"/>
              <a:t>Ministerio de TIC </a:t>
            </a:r>
          </a:p>
          <a:p>
            <a:r>
              <a:rPr lang="es-CO" sz="1400" b="1" dirty="0">
                <a:solidFill>
                  <a:srgbClr val="E99B52"/>
                </a:solidFill>
              </a:rPr>
              <a:t>::</a:t>
            </a:r>
            <a:r>
              <a:rPr lang="es-CO" sz="1400" b="1" dirty="0">
                <a:solidFill>
                  <a:srgbClr val="666666"/>
                </a:solidFill>
              </a:rPr>
              <a:t> Ejecución </a:t>
            </a:r>
            <a:r>
              <a:rPr lang="es-CO" sz="1400" b="1" baseline="0" dirty="0">
                <a:solidFill>
                  <a:srgbClr val="666666"/>
                </a:solidFill>
              </a:rPr>
              <a:t>a 31 De Diciembre De 2023</a:t>
            </a:r>
            <a:r>
              <a:rPr lang="es-CO" sz="1400" b="1" baseline="0" dirty="0">
                <a:solidFill>
                  <a:srgbClr val="E99B52"/>
                </a:solidFill>
              </a:rPr>
              <a:t>::</a:t>
            </a:r>
            <a:endParaRPr lang="es-ES" sz="1400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EE66C1C3-058F-439F-605E-18FED28B5BE8}"/>
              </a:ext>
            </a:extLst>
          </p:cNvPr>
          <p:cNvSpPr txBox="1"/>
          <p:nvPr/>
        </p:nvSpPr>
        <p:spPr>
          <a:xfrm>
            <a:off x="9522949" y="957117"/>
            <a:ext cx="21618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O" sz="800" i="1" dirty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Cifras en millones de pesos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6D466EDF-7F33-8B17-9CBE-1766F79E5B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241" y="1217215"/>
            <a:ext cx="11177516" cy="5050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70564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40212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F373AE9E-C32C-66E1-4247-805E1B650D11}"/>
              </a:ext>
            </a:extLst>
          </p:cNvPr>
          <p:cNvSpPr/>
          <p:nvPr/>
        </p:nvSpPr>
        <p:spPr>
          <a:xfrm>
            <a:off x="9144" y="2844353"/>
            <a:ext cx="12192000" cy="384356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s-CO" dirty="0"/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7D4D0B50-971A-BC33-AC3E-400EF0D291B4}"/>
              </a:ext>
            </a:extLst>
          </p:cNvPr>
          <p:cNvSpPr/>
          <p:nvPr/>
        </p:nvSpPr>
        <p:spPr>
          <a:xfrm>
            <a:off x="1122817" y="1824143"/>
            <a:ext cx="1224643" cy="1224643"/>
          </a:xfrm>
          <a:prstGeom prst="ellipse">
            <a:avLst/>
          </a:prstGeom>
          <a:solidFill>
            <a:srgbClr val="E8A043"/>
          </a:solidFill>
          <a:ln w="571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BF342F4D-1007-92D3-F82D-F9611531A33B}"/>
              </a:ext>
            </a:extLst>
          </p:cNvPr>
          <p:cNvSpPr txBox="1"/>
          <p:nvPr/>
        </p:nvSpPr>
        <p:spPr>
          <a:xfrm>
            <a:off x="235738" y="3744469"/>
            <a:ext cx="299880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s-MX" sz="1000" dirty="0">
                <a:solidFill>
                  <a:srgbClr val="E8A043"/>
                </a:solidFill>
              </a:rPr>
              <a:t>Mediante el art. 34 de la Ley 1341 de 2009, modificado por el art. 21 de la Ley 1978 de 2019, se crea el Fondo Único de TIC.</a:t>
            </a:r>
          </a:p>
          <a:p>
            <a:pPr marL="171450" indent="-171450" algn="just">
              <a:buClr>
                <a:schemeClr val="bg1"/>
              </a:buClr>
              <a:buFont typeface="Wingdings" panose="05000000000000000000" pitchFamily="2" charset="2"/>
              <a:buChar char="ü"/>
            </a:pPr>
            <a:r>
              <a:rPr lang="es-MX" sz="1000" dirty="0">
                <a:solidFill>
                  <a:srgbClr val="E8A043"/>
                </a:solidFill>
              </a:rPr>
              <a:t>Unidad Administrativa Especial del orden nacional, .</a:t>
            </a:r>
          </a:p>
          <a:p>
            <a:pPr marL="171450" indent="-171450" algn="just">
              <a:spcBef>
                <a:spcPts val="600"/>
              </a:spcBef>
              <a:spcAft>
                <a:spcPts val="600"/>
              </a:spcAft>
              <a:buClr>
                <a:schemeClr val="bg1"/>
              </a:buClr>
              <a:buFont typeface="Wingdings" panose="05000000000000000000" pitchFamily="2" charset="2"/>
              <a:buChar char="ü"/>
            </a:pPr>
            <a:r>
              <a:rPr lang="es-MX" sz="1000" dirty="0">
                <a:solidFill>
                  <a:srgbClr val="E8A043"/>
                </a:solidFill>
              </a:rPr>
              <a:t>Dotado de personería jurídica y patrimonio propio, adscrita al Ministerio de TIC.</a:t>
            </a:r>
          </a:p>
          <a:p>
            <a:pPr marL="171450" indent="-171450" algn="just">
              <a:spcBef>
                <a:spcPts val="600"/>
              </a:spcBef>
              <a:spcAft>
                <a:spcPts val="600"/>
              </a:spcAft>
              <a:buClr>
                <a:schemeClr val="bg1"/>
              </a:buClr>
              <a:buFont typeface="Wingdings" panose="05000000000000000000" pitchFamily="2" charset="2"/>
              <a:buChar char="ü"/>
            </a:pPr>
            <a:r>
              <a:rPr lang="es-MX" sz="1000" dirty="0">
                <a:solidFill>
                  <a:srgbClr val="E8A043"/>
                </a:solidFill>
              </a:rPr>
              <a:t>Integrado como una cuenta especial con los recursos del FONTV de que trataba la Ley 1507 de 2012 y los recursos del FONTIC.</a:t>
            </a:r>
            <a:endParaRPr lang="es-CO" sz="1000" b="1" dirty="0">
              <a:solidFill>
                <a:srgbClr val="E8A043"/>
              </a:solidFill>
            </a:endParaRPr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14E09966-C49D-D168-57C2-529CF3060A2C}"/>
              </a:ext>
            </a:extLst>
          </p:cNvPr>
          <p:cNvSpPr/>
          <p:nvPr/>
        </p:nvSpPr>
        <p:spPr>
          <a:xfrm>
            <a:off x="4127478" y="1824143"/>
            <a:ext cx="1224643" cy="1224643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B0B8F6A0-5677-8CF8-A641-F611E5BCA421}"/>
              </a:ext>
            </a:extLst>
          </p:cNvPr>
          <p:cNvSpPr txBox="1"/>
          <p:nvPr/>
        </p:nvSpPr>
        <p:spPr>
          <a:xfrm>
            <a:off x="2842857" y="472896"/>
            <a:ext cx="6792684" cy="5295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701" marR="3081" algn="ctr">
              <a:lnSpc>
                <a:spcPct val="100699"/>
              </a:lnSpc>
              <a:spcBef>
                <a:spcPts val="55"/>
              </a:spcBef>
            </a:pPr>
            <a:r>
              <a:rPr lang="es-CO" sz="3000" b="1" spc="30" dirty="0">
                <a:solidFill>
                  <a:srgbClr val="E8A043"/>
                </a:solidFill>
              </a:rPr>
              <a:t>Fondo Único de TIC</a:t>
            </a:r>
            <a:endParaRPr lang="es-CO" sz="3000" b="1" dirty="0">
              <a:solidFill>
                <a:srgbClr val="E8A043"/>
              </a:solidFill>
            </a:endParaRPr>
          </a:p>
        </p:txBody>
      </p:sp>
      <p:sp>
        <p:nvSpPr>
          <p:cNvPr id="11" name="Elipse 10">
            <a:extLst>
              <a:ext uri="{FF2B5EF4-FFF2-40B4-BE49-F238E27FC236}">
                <a16:creationId xmlns:a16="http://schemas.microsoft.com/office/drawing/2014/main" id="{A131B587-0846-F985-CBB4-FD1A2DA79C3B}"/>
              </a:ext>
            </a:extLst>
          </p:cNvPr>
          <p:cNvSpPr/>
          <p:nvPr/>
        </p:nvSpPr>
        <p:spPr>
          <a:xfrm>
            <a:off x="7126601" y="1824143"/>
            <a:ext cx="1224643" cy="1224643"/>
          </a:xfrm>
          <a:prstGeom prst="ellipse">
            <a:avLst/>
          </a:prstGeom>
          <a:solidFill>
            <a:srgbClr val="E8A04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3" name="Elipse 12">
            <a:extLst>
              <a:ext uri="{FF2B5EF4-FFF2-40B4-BE49-F238E27FC236}">
                <a16:creationId xmlns:a16="http://schemas.microsoft.com/office/drawing/2014/main" id="{2112578F-6795-19B9-6CF5-1501D34BBFEA}"/>
              </a:ext>
            </a:extLst>
          </p:cNvPr>
          <p:cNvSpPr/>
          <p:nvPr/>
        </p:nvSpPr>
        <p:spPr>
          <a:xfrm>
            <a:off x="10016621" y="1824143"/>
            <a:ext cx="1224643" cy="1224643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9843F11F-8F54-2BFC-A147-2DBA0940DA87}"/>
              </a:ext>
            </a:extLst>
          </p:cNvPr>
          <p:cNvSpPr txBox="1"/>
          <p:nvPr/>
        </p:nvSpPr>
        <p:spPr>
          <a:xfrm>
            <a:off x="3240399" y="3753614"/>
            <a:ext cx="2998800" cy="26314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s-CO" sz="1000" i="0" dirty="0">
                <a:solidFill>
                  <a:schemeClr val="bg1"/>
                </a:solidFill>
                <a:effectLst/>
              </a:rPr>
              <a:t>S</a:t>
            </a:r>
            <a:r>
              <a:rPr lang="es-CO" sz="1000" dirty="0">
                <a:solidFill>
                  <a:schemeClr val="bg1"/>
                </a:solidFill>
              </a:rPr>
              <a:t>e componen en su mayoría por las contraprestaciones:</a:t>
            </a:r>
          </a:p>
          <a:p>
            <a:pPr marL="171450" indent="-171450" algn="just">
              <a:spcAft>
                <a:spcPts val="600"/>
              </a:spcAft>
              <a:buClr>
                <a:srgbClr val="E8A043"/>
              </a:buClr>
              <a:buFont typeface="Wingdings" panose="05000000000000000000" pitchFamily="2" charset="2"/>
              <a:buChar char="ü"/>
            </a:pPr>
            <a:r>
              <a:rPr lang="es-CO" sz="1000" b="1" u="sng" dirty="0">
                <a:solidFill>
                  <a:srgbClr val="E8A043"/>
                </a:solidFill>
              </a:rPr>
              <a:t>Periódica única</a:t>
            </a:r>
            <a:r>
              <a:rPr lang="es-CO" sz="1000" b="1" dirty="0">
                <a:solidFill>
                  <a:srgbClr val="E8A043"/>
                </a:solidFill>
              </a:rPr>
              <a:t>,</a:t>
            </a:r>
            <a:r>
              <a:rPr lang="es-CO" sz="1000" b="1" dirty="0">
                <a:solidFill>
                  <a:schemeClr val="bg1"/>
                </a:solidFill>
              </a:rPr>
              <a:t> </a:t>
            </a:r>
            <a:r>
              <a:rPr lang="es-CO" sz="1000" dirty="0">
                <a:solidFill>
                  <a:schemeClr val="bg1"/>
                </a:solidFill>
              </a:rPr>
              <a:t>que deben pagar todos los proveedores de redes y servicios de telecomunicaciones.</a:t>
            </a:r>
          </a:p>
          <a:p>
            <a:pPr marL="171450" indent="-171450" algn="just">
              <a:spcAft>
                <a:spcPts val="600"/>
              </a:spcAft>
              <a:buClr>
                <a:srgbClr val="E8A043"/>
              </a:buClr>
              <a:buFont typeface="Wingdings" panose="05000000000000000000" pitchFamily="2" charset="2"/>
              <a:buChar char="ü"/>
            </a:pPr>
            <a:r>
              <a:rPr lang="es-CO" sz="1000" b="1" u="sng" dirty="0">
                <a:solidFill>
                  <a:srgbClr val="E8A043"/>
                </a:solidFill>
              </a:rPr>
              <a:t>Económica</a:t>
            </a:r>
            <a:r>
              <a:rPr lang="es-CO" sz="1000" dirty="0">
                <a:solidFill>
                  <a:schemeClr val="bg1"/>
                </a:solidFill>
              </a:rPr>
              <a:t>, que pagan los titulares de permisos para el uso del espectro radioeléctrico, entre otros conceptos (</a:t>
            </a:r>
            <a:r>
              <a:rPr lang="es-MX" sz="1000" dirty="0">
                <a:solidFill>
                  <a:schemeClr val="bg1"/>
                </a:solidFill>
              </a:rPr>
              <a:t>art. 36 y 37 de la Ley 1341 de 2009, modificados art. 23 y 24 de la Ley 1978 de 2019).</a:t>
            </a:r>
          </a:p>
          <a:p>
            <a:pPr marL="171450" indent="-171450" algn="just">
              <a:spcAft>
                <a:spcPts val="600"/>
              </a:spcAft>
              <a:buClr>
                <a:srgbClr val="E8A043"/>
              </a:buClr>
              <a:buFont typeface="Wingdings" panose="05000000000000000000" pitchFamily="2" charset="2"/>
              <a:buChar char="ü"/>
            </a:pPr>
            <a:r>
              <a:rPr lang="es-MX" sz="1000" dirty="0">
                <a:solidFill>
                  <a:schemeClr val="bg1"/>
                </a:solidFill>
              </a:rPr>
              <a:t>Los que se destinen en el presupuesto nacional, los cuales deberán ser crecientes para garantizar el acceso y servicio universal, a las TIC y el fortalecimiento de la televisión pública.</a:t>
            </a:r>
            <a:endParaRPr lang="es-CO" sz="1000" dirty="0">
              <a:solidFill>
                <a:schemeClr val="bg1"/>
              </a:solidFill>
            </a:endParaRP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ECBAC845-BD03-FFEB-BD23-0A9E3C787EEF}"/>
              </a:ext>
            </a:extLst>
          </p:cNvPr>
          <p:cNvSpPr txBox="1"/>
          <p:nvPr/>
        </p:nvSpPr>
        <p:spPr>
          <a:xfrm>
            <a:off x="6239732" y="3594118"/>
            <a:ext cx="2998381" cy="27084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s-CO" sz="1000" dirty="0">
                <a:solidFill>
                  <a:srgbClr val="E8A043"/>
                </a:solidFill>
              </a:rPr>
              <a:t>El art. 22 de la Ley 1978 de 2019 establece las 22 funciones del Fondo, </a:t>
            </a:r>
            <a:r>
              <a:rPr lang="es-MX" sz="1000" dirty="0">
                <a:solidFill>
                  <a:srgbClr val="E8A043"/>
                </a:solidFill>
              </a:rPr>
              <a:t>dentro de las que se incluyen:</a:t>
            </a:r>
          </a:p>
          <a:p>
            <a:pPr marL="285750" indent="-285750">
              <a:spcAft>
                <a:spcPts val="600"/>
              </a:spcAft>
              <a:buClr>
                <a:schemeClr val="bg1"/>
              </a:buClr>
              <a:buFont typeface="Wingdings" panose="05000000000000000000" pitchFamily="2" charset="2"/>
              <a:buChar char="ü"/>
            </a:pPr>
            <a:r>
              <a:rPr lang="es-MX" sz="1000" dirty="0">
                <a:solidFill>
                  <a:srgbClr val="E8A043"/>
                </a:solidFill>
              </a:rPr>
              <a:t>Financiar los planes, programas y proyectos para facilitar prioritariamente el acceso universal y el servicio universal de todos los habitantes del territorio nacional a las TIC.</a:t>
            </a:r>
          </a:p>
          <a:p>
            <a:pPr marL="285750" indent="-285750">
              <a:spcAft>
                <a:spcPts val="600"/>
              </a:spcAft>
              <a:buClr>
                <a:schemeClr val="bg1"/>
              </a:buClr>
              <a:buFont typeface="Wingdings" panose="05000000000000000000" pitchFamily="2" charset="2"/>
              <a:buChar char="ü"/>
            </a:pPr>
            <a:r>
              <a:rPr lang="es-MX" sz="1000" dirty="0">
                <a:solidFill>
                  <a:srgbClr val="E8A043"/>
                </a:solidFill>
              </a:rPr>
              <a:t>Garantizar el fortalecimiento de la televisión pública, la promoción de los contenidos multiplataforma de interés público y cultural.</a:t>
            </a:r>
          </a:p>
          <a:p>
            <a:pPr marL="285750" indent="-285750">
              <a:spcAft>
                <a:spcPts val="600"/>
              </a:spcAft>
              <a:buClr>
                <a:schemeClr val="bg1"/>
              </a:buClr>
              <a:buFont typeface="Wingdings" panose="05000000000000000000" pitchFamily="2" charset="2"/>
              <a:buChar char="ü"/>
            </a:pPr>
            <a:r>
              <a:rPr lang="es-MX" sz="1000" dirty="0">
                <a:solidFill>
                  <a:srgbClr val="E8A043"/>
                </a:solidFill>
              </a:rPr>
              <a:t>Apropiación social y productiva de las TIC.</a:t>
            </a:r>
          </a:p>
          <a:p>
            <a:pPr marL="285750" indent="-285750">
              <a:spcAft>
                <a:spcPts val="600"/>
              </a:spcAft>
              <a:buClr>
                <a:schemeClr val="bg1"/>
              </a:buClr>
              <a:buFont typeface="Wingdings" panose="05000000000000000000" pitchFamily="2" charset="2"/>
              <a:buChar char="ü"/>
            </a:pPr>
            <a:r>
              <a:rPr lang="es-MX" sz="1000" dirty="0">
                <a:solidFill>
                  <a:srgbClr val="E8A043"/>
                </a:solidFill>
              </a:rPr>
              <a:t>Apoyar las actividades del Ministerio de TIC y la ANE, el mejoramiento de su capacidad administrativa, técnica y operativa para el cumplimiento de sus funciones.</a:t>
            </a:r>
            <a:endParaRPr lang="es-CO" sz="1000" dirty="0">
              <a:solidFill>
                <a:srgbClr val="E8A043"/>
              </a:solidFill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039F0059-551B-2784-7896-54E22A8DB8E3}"/>
              </a:ext>
            </a:extLst>
          </p:cNvPr>
          <p:cNvSpPr txBox="1"/>
          <p:nvPr/>
        </p:nvSpPr>
        <p:spPr>
          <a:xfrm>
            <a:off x="9278942" y="3744469"/>
            <a:ext cx="2700000" cy="18620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CO" sz="1000" dirty="0">
                <a:solidFill>
                  <a:schemeClr val="bg1"/>
                </a:solidFill>
              </a:rPr>
              <a:t>El Fondo debe cumplir con lo establecido en la Ley 2294 de 2023 la cual ordena en sus </a:t>
            </a:r>
            <a:r>
              <a:rPr lang="es-CO" sz="1000" b="1" dirty="0">
                <a:solidFill>
                  <a:srgbClr val="E8A043"/>
                </a:solidFill>
              </a:rPr>
              <a:t>art. 142, 143, 144 y 145</a:t>
            </a:r>
            <a:r>
              <a:rPr lang="es-CO" sz="1000" b="1" dirty="0">
                <a:solidFill>
                  <a:schemeClr val="bg1"/>
                </a:solidFill>
              </a:rPr>
              <a:t> </a:t>
            </a:r>
            <a:r>
              <a:rPr lang="es-CO" sz="1000" dirty="0">
                <a:solidFill>
                  <a:schemeClr val="bg1"/>
                </a:solidFill>
              </a:rPr>
              <a:t>una serie de medidas para :</a:t>
            </a:r>
          </a:p>
          <a:p>
            <a:pPr marL="171450" indent="-171450" algn="just">
              <a:spcBef>
                <a:spcPts val="600"/>
              </a:spcBef>
              <a:buClr>
                <a:srgbClr val="E8A043"/>
              </a:buClr>
              <a:buFont typeface="Wingdings" panose="05000000000000000000" pitchFamily="2" charset="2"/>
              <a:buChar char="ü"/>
            </a:pPr>
            <a:r>
              <a:rPr lang="es-CO" sz="1000" dirty="0">
                <a:solidFill>
                  <a:schemeClr val="bg1"/>
                </a:solidFill>
              </a:rPr>
              <a:t>Fortalecer el sector TIC.</a:t>
            </a:r>
          </a:p>
          <a:p>
            <a:pPr marL="171450" indent="-171450" algn="just">
              <a:spcBef>
                <a:spcPts val="600"/>
              </a:spcBef>
              <a:buClr>
                <a:srgbClr val="E8A043"/>
              </a:buClr>
              <a:buFont typeface="Wingdings" panose="05000000000000000000" pitchFamily="2" charset="2"/>
              <a:buChar char="ü"/>
            </a:pPr>
            <a:r>
              <a:rPr lang="es-CO" sz="1000" dirty="0">
                <a:solidFill>
                  <a:schemeClr val="bg1"/>
                </a:solidFill>
              </a:rPr>
              <a:t>Promover la conectividad digital como un generador de oportunidades, riqueza, igualdad y productividad.</a:t>
            </a:r>
          </a:p>
          <a:p>
            <a:pPr marL="171450" indent="-171450" algn="just">
              <a:spcBef>
                <a:spcPts val="600"/>
              </a:spcBef>
              <a:buClr>
                <a:srgbClr val="E8A043"/>
              </a:buClr>
              <a:buFont typeface="Wingdings" panose="05000000000000000000" pitchFamily="2" charset="2"/>
              <a:buChar char="ü"/>
            </a:pPr>
            <a:endParaRPr lang="es-CO" sz="1000" dirty="0">
              <a:solidFill>
                <a:schemeClr val="bg1"/>
              </a:solidFill>
            </a:endParaRPr>
          </a:p>
          <a:p>
            <a:pPr algn="just"/>
            <a:endParaRPr lang="es-CO" sz="1000" dirty="0">
              <a:solidFill>
                <a:schemeClr val="bg1"/>
              </a:solidFill>
            </a:endParaRPr>
          </a:p>
        </p:txBody>
      </p:sp>
      <p:pic>
        <p:nvPicPr>
          <p:cNvPr id="23" name="Gráfico 22">
            <a:extLst>
              <a:ext uri="{FF2B5EF4-FFF2-40B4-BE49-F238E27FC236}">
                <a16:creationId xmlns:a16="http://schemas.microsoft.com/office/drawing/2014/main" id="{8B29D0AC-6E12-637E-A422-36D46F4333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49866" y="2051192"/>
            <a:ext cx="770544" cy="770544"/>
          </a:xfrm>
          <a:prstGeom prst="rect">
            <a:avLst/>
          </a:prstGeom>
        </p:spPr>
      </p:pic>
      <p:sp>
        <p:nvSpPr>
          <p:cNvPr id="25" name="CuadroTexto 24">
            <a:extLst>
              <a:ext uri="{FF2B5EF4-FFF2-40B4-BE49-F238E27FC236}">
                <a16:creationId xmlns:a16="http://schemas.microsoft.com/office/drawing/2014/main" id="{4BCE0959-18B9-50CE-50DF-885F5147D287}"/>
              </a:ext>
            </a:extLst>
          </p:cNvPr>
          <p:cNvSpPr txBox="1"/>
          <p:nvPr/>
        </p:nvSpPr>
        <p:spPr>
          <a:xfrm>
            <a:off x="1245685" y="3267050"/>
            <a:ext cx="97890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1400" b="1" dirty="0">
                <a:solidFill>
                  <a:srgbClr val="E8A043"/>
                </a:solidFill>
              </a:rPr>
              <a:t>Creación</a:t>
            </a:r>
            <a:endParaRPr lang="es-CO" sz="1400" dirty="0">
              <a:solidFill>
                <a:srgbClr val="E8A043"/>
              </a:solidFill>
            </a:endParaRP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E5E63ADE-9D22-2930-1086-81D14C1B7965}"/>
              </a:ext>
            </a:extLst>
          </p:cNvPr>
          <p:cNvSpPr txBox="1"/>
          <p:nvPr/>
        </p:nvSpPr>
        <p:spPr>
          <a:xfrm>
            <a:off x="4188911" y="3276193"/>
            <a:ext cx="110177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1400" b="1" dirty="0">
                <a:solidFill>
                  <a:schemeClr val="bg1">
                    <a:lumMod val="85000"/>
                  </a:schemeClr>
                </a:solidFill>
              </a:rPr>
              <a:t>Recursos</a:t>
            </a:r>
            <a:endParaRPr lang="es-CO" sz="14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204992AC-1781-0017-C3A1-4EA9956B7EB0}"/>
              </a:ext>
            </a:extLst>
          </p:cNvPr>
          <p:cNvSpPr txBox="1"/>
          <p:nvPr/>
        </p:nvSpPr>
        <p:spPr>
          <a:xfrm>
            <a:off x="7188034" y="3261433"/>
            <a:ext cx="110177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1400" b="1" dirty="0">
                <a:solidFill>
                  <a:srgbClr val="E8A043"/>
                </a:solidFill>
              </a:rPr>
              <a:t>Funciones</a:t>
            </a:r>
            <a:endParaRPr lang="es-CO" sz="1400" dirty="0">
              <a:solidFill>
                <a:srgbClr val="E8A043"/>
              </a:solidFill>
            </a:endParaRP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7B438105-3FEB-35E7-74DB-3DDA16CFF2B6}"/>
              </a:ext>
            </a:extLst>
          </p:cNvPr>
          <p:cNvSpPr txBox="1"/>
          <p:nvPr/>
        </p:nvSpPr>
        <p:spPr>
          <a:xfrm>
            <a:off x="9825397" y="3253589"/>
            <a:ext cx="160709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1400" b="1" dirty="0">
                <a:solidFill>
                  <a:schemeClr val="bg1">
                    <a:lumMod val="85000"/>
                  </a:schemeClr>
                </a:solidFill>
              </a:rPr>
              <a:t>PND 2022-2026</a:t>
            </a:r>
            <a:endParaRPr lang="es-CO" sz="14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32" name="object 60">
            <a:extLst>
              <a:ext uri="{FF2B5EF4-FFF2-40B4-BE49-F238E27FC236}">
                <a16:creationId xmlns:a16="http://schemas.microsoft.com/office/drawing/2014/main" id="{15BC7180-B2BC-CCC5-A69F-0542C3EBB105}"/>
              </a:ext>
            </a:extLst>
          </p:cNvPr>
          <p:cNvSpPr txBox="1"/>
          <p:nvPr/>
        </p:nvSpPr>
        <p:spPr>
          <a:xfrm>
            <a:off x="5539710" y="6669632"/>
            <a:ext cx="1112837" cy="155154"/>
          </a:xfrm>
          <a:prstGeom prst="rect">
            <a:avLst/>
          </a:prstGeom>
        </p:spPr>
        <p:txBody>
          <a:bodyPr vert="horz" wrap="square" lIns="0" tIns="10397" rIns="0" bIns="0" rtlCol="0">
            <a:spAutoFit/>
          </a:bodyPr>
          <a:lstStyle/>
          <a:p>
            <a:pPr marL="7701">
              <a:spcBef>
                <a:spcPts val="82"/>
              </a:spcBef>
            </a:pPr>
            <a:r>
              <a:rPr sz="940" b="1" spc="6" dirty="0">
                <a:solidFill>
                  <a:schemeClr val="bg1"/>
                </a:solidFill>
                <a:latin typeface="Arial"/>
                <a:cs typeface="Arial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www.mintic.gov.co</a:t>
            </a:r>
            <a:endParaRPr sz="94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grpSp>
        <p:nvGrpSpPr>
          <p:cNvPr id="2" name="object 13">
            <a:extLst>
              <a:ext uri="{FF2B5EF4-FFF2-40B4-BE49-F238E27FC236}">
                <a16:creationId xmlns:a16="http://schemas.microsoft.com/office/drawing/2014/main" id="{69B3087F-9A45-FFE4-8D61-1C0E0BD1865A}"/>
              </a:ext>
            </a:extLst>
          </p:cNvPr>
          <p:cNvGrpSpPr/>
          <p:nvPr/>
        </p:nvGrpSpPr>
        <p:grpSpPr>
          <a:xfrm>
            <a:off x="4319694" y="2044854"/>
            <a:ext cx="840211" cy="783221"/>
            <a:chOff x="14744625" y="5791097"/>
            <a:chExt cx="1385570" cy="1291590"/>
          </a:xfrm>
        </p:grpSpPr>
        <p:sp>
          <p:nvSpPr>
            <p:cNvPr id="5" name="object 14">
              <a:extLst>
                <a:ext uri="{FF2B5EF4-FFF2-40B4-BE49-F238E27FC236}">
                  <a16:creationId xmlns:a16="http://schemas.microsoft.com/office/drawing/2014/main" id="{A1B77148-5F2E-6621-4056-0BBECDCA848A}"/>
                </a:ext>
              </a:extLst>
            </p:cNvPr>
            <p:cNvSpPr/>
            <p:nvPr/>
          </p:nvSpPr>
          <p:spPr>
            <a:xfrm>
              <a:off x="14818697" y="6042118"/>
              <a:ext cx="1142365" cy="1040130"/>
            </a:xfrm>
            <a:custGeom>
              <a:avLst/>
              <a:gdLst/>
              <a:ahLst/>
              <a:cxnLst/>
              <a:rect l="l" t="t" r="r" b="b"/>
              <a:pathLst>
                <a:path w="1142365" h="1040129">
                  <a:moveTo>
                    <a:pt x="130959" y="676910"/>
                  </a:moveTo>
                  <a:lnTo>
                    <a:pt x="85614" y="676910"/>
                  </a:lnTo>
                  <a:lnTo>
                    <a:pt x="46075" y="694690"/>
                  </a:lnTo>
                  <a:lnTo>
                    <a:pt x="16238" y="725170"/>
                  </a:lnTo>
                  <a:lnTo>
                    <a:pt x="0" y="765810"/>
                  </a:lnTo>
                  <a:lnTo>
                    <a:pt x="1256" y="811530"/>
                  </a:lnTo>
                  <a:lnTo>
                    <a:pt x="34526" y="868680"/>
                  </a:lnTo>
                  <a:lnTo>
                    <a:pt x="94426" y="897890"/>
                  </a:lnTo>
                  <a:lnTo>
                    <a:pt x="136562" y="909320"/>
                  </a:lnTo>
                  <a:lnTo>
                    <a:pt x="178630" y="919480"/>
                  </a:lnTo>
                  <a:lnTo>
                    <a:pt x="220560" y="930910"/>
                  </a:lnTo>
                  <a:lnTo>
                    <a:pt x="262284" y="943610"/>
                  </a:lnTo>
                  <a:lnTo>
                    <a:pt x="315190" y="958850"/>
                  </a:lnTo>
                  <a:lnTo>
                    <a:pt x="368513" y="970280"/>
                  </a:lnTo>
                  <a:lnTo>
                    <a:pt x="422279" y="979170"/>
                  </a:lnTo>
                  <a:lnTo>
                    <a:pt x="476509" y="986790"/>
                  </a:lnTo>
                  <a:lnTo>
                    <a:pt x="630967" y="998220"/>
                  </a:lnTo>
                  <a:lnTo>
                    <a:pt x="664188" y="1002030"/>
                  </a:lnTo>
                  <a:lnTo>
                    <a:pt x="978357" y="1029970"/>
                  </a:lnTo>
                  <a:lnTo>
                    <a:pt x="1109955" y="1040130"/>
                  </a:lnTo>
                  <a:lnTo>
                    <a:pt x="1122020" y="1038860"/>
                  </a:lnTo>
                  <a:lnTo>
                    <a:pt x="1131817" y="1033780"/>
                  </a:lnTo>
                  <a:lnTo>
                    <a:pt x="1138667" y="1026160"/>
                  </a:lnTo>
                  <a:lnTo>
                    <a:pt x="1141891" y="1014730"/>
                  </a:lnTo>
                  <a:lnTo>
                    <a:pt x="1140715" y="1003300"/>
                  </a:lnTo>
                  <a:lnTo>
                    <a:pt x="1135347" y="994410"/>
                  </a:lnTo>
                  <a:lnTo>
                    <a:pt x="1126445" y="986790"/>
                  </a:lnTo>
                  <a:lnTo>
                    <a:pt x="1114667" y="982980"/>
                  </a:lnTo>
                  <a:lnTo>
                    <a:pt x="1105628" y="982980"/>
                  </a:lnTo>
                  <a:lnTo>
                    <a:pt x="1096565" y="981710"/>
                  </a:lnTo>
                  <a:lnTo>
                    <a:pt x="1078417" y="980440"/>
                  </a:lnTo>
                  <a:lnTo>
                    <a:pt x="975665" y="971550"/>
                  </a:lnTo>
                  <a:lnTo>
                    <a:pt x="941416" y="969010"/>
                  </a:lnTo>
                  <a:lnTo>
                    <a:pt x="905167" y="965200"/>
                  </a:lnTo>
                  <a:lnTo>
                    <a:pt x="832674" y="958850"/>
                  </a:lnTo>
                  <a:lnTo>
                    <a:pt x="796425" y="956310"/>
                  </a:lnTo>
                  <a:lnTo>
                    <a:pt x="762856" y="952500"/>
                  </a:lnTo>
                  <a:lnTo>
                    <a:pt x="662136" y="944880"/>
                  </a:lnTo>
                  <a:lnTo>
                    <a:pt x="487618" y="928370"/>
                  </a:lnTo>
                  <a:lnTo>
                    <a:pt x="459397" y="927100"/>
                  </a:lnTo>
                  <a:lnTo>
                    <a:pt x="403194" y="920750"/>
                  </a:lnTo>
                  <a:lnTo>
                    <a:pt x="204873" y="868680"/>
                  </a:lnTo>
                  <a:lnTo>
                    <a:pt x="95661" y="838200"/>
                  </a:lnTo>
                  <a:lnTo>
                    <a:pt x="61836" y="811530"/>
                  </a:lnTo>
                  <a:lnTo>
                    <a:pt x="55735" y="792480"/>
                  </a:lnTo>
                  <a:lnTo>
                    <a:pt x="57956" y="770890"/>
                  </a:lnTo>
                  <a:lnTo>
                    <a:pt x="67894" y="751840"/>
                  </a:lnTo>
                  <a:lnTo>
                    <a:pt x="83583" y="739140"/>
                  </a:lnTo>
                  <a:lnTo>
                    <a:pt x="103717" y="732790"/>
                  </a:lnTo>
                  <a:lnTo>
                    <a:pt x="397433" y="732790"/>
                  </a:lnTo>
                  <a:lnTo>
                    <a:pt x="400908" y="713740"/>
                  </a:lnTo>
                  <a:lnTo>
                    <a:pt x="401760" y="712470"/>
                  </a:lnTo>
                  <a:lnTo>
                    <a:pt x="275938" y="712470"/>
                  </a:lnTo>
                  <a:lnTo>
                    <a:pt x="272902" y="711200"/>
                  </a:lnTo>
                  <a:lnTo>
                    <a:pt x="235234" y="702310"/>
                  </a:lnTo>
                  <a:lnTo>
                    <a:pt x="200547" y="693420"/>
                  </a:lnTo>
                  <a:lnTo>
                    <a:pt x="165810" y="685800"/>
                  </a:lnTo>
                  <a:lnTo>
                    <a:pt x="130959" y="676910"/>
                  </a:lnTo>
                  <a:close/>
                </a:path>
                <a:path w="1142365" h="1040129">
                  <a:moveTo>
                    <a:pt x="397433" y="732790"/>
                  </a:moveTo>
                  <a:lnTo>
                    <a:pt x="103717" y="732790"/>
                  </a:lnTo>
                  <a:lnTo>
                    <a:pt x="126990" y="735330"/>
                  </a:lnTo>
                  <a:lnTo>
                    <a:pt x="181037" y="748030"/>
                  </a:lnTo>
                  <a:lnTo>
                    <a:pt x="351444" y="789940"/>
                  </a:lnTo>
                  <a:lnTo>
                    <a:pt x="357287" y="795020"/>
                  </a:lnTo>
                  <a:lnTo>
                    <a:pt x="362753" y="801370"/>
                  </a:lnTo>
                  <a:lnTo>
                    <a:pt x="380332" y="819150"/>
                  </a:lnTo>
                  <a:lnTo>
                    <a:pt x="400314" y="830580"/>
                  </a:lnTo>
                  <a:lnTo>
                    <a:pt x="422688" y="839470"/>
                  </a:lnTo>
                  <a:lnTo>
                    <a:pt x="447441" y="842010"/>
                  </a:lnTo>
                  <a:lnTo>
                    <a:pt x="628378" y="842010"/>
                  </a:lnTo>
                  <a:lnTo>
                    <a:pt x="635121" y="840740"/>
                  </a:lnTo>
                  <a:lnTo>
                    <a:pt x="646216" y="839470"/>
                  </a:lnTo>
                  <a:lnTo>
                    <a:pt x="655180" y="833120"/>
                  </a:lnTo>
                  <a:lnTo>
                    <a:pt x="661436" y="825500"/>
                  </a:lnTo>
                  <a:lnTo>
                    <a:pt x="664408" y="815340"/>
                  </a:lnTo>
                  <a:lnTo>
                    <a:pt x="663340" y="805180"/>
                  </a:lnTo>
                  <a:lnTo>
                    <a:pt x="658389" y="796290"/>
                  </a:lnTo>
                  <a:lnTo>
                    <a:pt x="650165" y="788670"/>
                  </a:lnTo>
                  <a:lnTo>
                    <a:pt x="639278" y="784860"/>
                  </a:lnTo>
                  <a:lnTo>
                    <a:pt x="633142" y="783590"/>
                  </a:lnTo>
                  <a:lnTo>
                    <a:pt x="447661" y="783590"/>
                  </a:lnTo>
                  <a:lnTo>
                    <a:pt x="426949" y="779780"/>
                  </a:lnTo>
                  <a:lnTo>
                    <a:pt x="410974" y="769620"/>
                  </a:lnTo>
                  <a:lnTo>
                    <a:pt x="400728" y="754380"/>
                  </a:lnTo>
                  <a:lnTo>
                    <a:pt x="397202" y="734060"/>
                  </a:lnTo>
                  <a:lnTo>
                    <a:pt x="397433" y="732790"/>
                  </a:lnTo>
                  <a:close/>
                </a:path>
                <a:path w="1142365" h="1040129">
                  <a:moveTo>
                    <a:pt x="915203" y="684530"/>
                  </a:moveTo>
                  <a:lnTo>
                    <a:pt x="693549" y="684530"/>
                  </a:lnTo>
                  <a:lnTo>
                    <a:pt x="715988" y="685800"/>
                  </a:lnTo>
                  <a:lnTo>
                    <a:pt x="737622" y="690880"/>
                  </a:lnTo>
                  <a:lnTo>
                    <a:pt x="758480" y="697230"/>
                  </a:lnTo>
                  <a:lnTo>
                    <a:pt x="778593" y="707390"/>
                  </a:lnTo>
                  <a:lnTo>
                    <a:pt x="866413" y="758190"/>
                  </a:lnTo>
                  <a:lnTo>
                    <a:pt x="888520" y="768350"/>
                  </a:lnTo>
                  <a:lnTo>
                    <a:pt x="911411" y="777240"/>
                  </a:lnTo>
                  <a:lnTo>
                    <a:pt x="935080" y="783590"/>
                  </a:lnTo>
                  <a:lnTo>
                    <a:pt x="959520" y="787400"/>
                  </a:lnTo>
                  <a:lnTo>
                    <a:pt x="993884" y="789940"/>
                  </a:lnTo>
                  <a:lnTo>
                    <a:pt x="1117274" y="789940"/>
                  </a:lnTo>
                  <a:lnTo>
                    <a:pt x="1126903" y="786130"/>
                  </a:lnTo>
                  <a:lnTo>
                    <a:pt x="1134622" y="779780"/>
                  </a:lnTo>
                  <a:lnTo>
                    <a:pt x="1139894" y="772160"/>
                  </a:lnTo>
                  <a:lnTo>
                    <a:pt x="1142184" y="763270"/>
                  </a:lnTo>
                  <a:lnTo>
                    <a:pt x="1140993" y="753110"/>
                  </a:lnTo>
                  <a:lnTo>
                    <a:pt x="1108594" y="731520"/>
                  </a:lnTo>
                  <a:lnTo>
                    <a:pt x="983069" y="731520"/>
                  </a:lnTo>
                  <a:lnTo>
                    <a:pt x="964106" y="730250"/>
                  </a:lnTo>
                  <a:lnTo>
                    <a:pt x="909898" y="715010"/>
                  </a:lnTo>
                  <a:lnTo>
                    <a:pt x="898778" y="707390"/>
                  </a:lnTo>
                  <a:lnTo>
                    <a:pt x="900371" y="703580"/>
                  </a:lnTo>
                  <a:lnTo>
                    <a:pt x="906254" y="695960"/>
                  </a:lnTo>
                  <a:lnTo>
                    <a:pt x="915203" y="684530"/>
                  </a:lnTo>
                  <a:close/>
                </a:path>
                <a:path w="1142365" h="1040129">
                  <a:moveTo>
                    <a:pt x="470085" y="0"/>
                  </a:moveTo>
                  <a:lnTo>
                    <a:pt x="456090" y="2540"/>
                  </a:lnTo>
                  <a:lnTo>
                    <a:pt x="453933" y="2540"/>
                  </a:lnTo>
                  <a:lnTo>
                    <a:pt x="451797" y="3810"/>
                  </a:lnTo>
                  <a:lnTo>
                    <a:pt x="449682" y="3810"/>
                  </a:lnTo>
                  <a:lnTo>
                    <a:pt x="406448" y="21590"/>
                  </a:lnTo>
                  <a:lnTo>
                    <a:pt x="365946" y="43180"/>
                  </a:lnTo>
                  <a:lnTo>
                    <a:pt x="328175" y="68580"/>
                  </a:lnTo>
                  <a:lnTo>
                    <a:pt x="293136" y="99060"/>
                  </a:lnTo>
                  <a:lnTo>
                    <a:pt x="260829" y="132080"/>
                  </a:lnTo>
                  <a:lnTo>
                    <a:pt x="231265" y="170180"/>
                  </a:lnTo>
                  <a:lnTo>
                    <a:pt x="206648" y="212090"/>
                  </a:lnTo>
                  <a:lnTo>
                    <a:pt x="187024" y="255270"/>
                  </a:lnTo>
                  <a:lnTo>
                    <a:pt x="172443" y="300990"/>
                  </a:lnTo>
                  <a:lnTo>
                    <a:pt x="162952" y="347980"/>
                  </a:lnTo>
                  <a:lnTo>
                    <a:pt x="158599" y="394970"/>
                  </a:lnTo>
                  <a:lnTo>
                    <a:pt x="159432" y="443230"/>
                  </a:lnTo>
                  <a:lnTo>
                    <a:pt x="165499" y="490220"/>
                  </a:lnTo>
                  <a:lnTo>
                    <a:pt x="176849" y="535940"/>
                  </a:lnTo>
                  <a:lnTo>
                    <a:pt x="193527" y="581660"/>
                  </a:lnTo>
                  <a:lnTo>
                    <a:pt x="215584" y="624840"/>
                  </a:lnTo>
                  <a:lnTo>
                    <a:pt x="245292" y="670560"/>
                  </a:lnTo>
                  <a:lnTo>
                    <a:pt x="278933" y="712470"/>
                  </a:lnTo>
                  <a:lnTo>
                    <a:pt x="401760" y="712470"/>
                  </a:lnTo>
                  <a:lnTo>
                    <a:pt x="411137" y="698500"/>
                  </a:lnTo>
                  <a:lnTo>
                    <a:pt x="421083" y="692150"/>
                  </a:lnTo>
                  <a:lnTo>
                    <a:pt x="347182" y="692150"/>
                  </a:lnTo>
                  <a:lnTo>
                    <a:pt x="343381" y="690880"/>
                  </a:lnTo>
                  <a:lnTo>
                    <a:pt x="337800" y="685800"/>
                  </a:lnTo>
                  <a:lnTo>
                    <a:pt x="330039" y="678180"/>
                  </a:lnTo>
                  <a:lnTo>
                    <a:pt x="322629" y="671830"/>
                  </a:lnTo>
                  <a:lnTo>
                    <a:pt x="279556" y="618490"/>
                  </a:lnTo>
                  <a:lnTo>
                    <a:pt x="255981" y="579120"/>
                  </a:lnTo>
                  <a:lnTo>
                    <a:pt x="237773" y="537210"/>
                  </a:lnTo>
                  <a:lnTo>
                    <a:pt x="224956" y="494030"/>
                  </a:lnTo>
                  <a:lnTo>
                    <a:pt x="217557" y="449580"/>
                  </a:lnTo>
                  <a:lnTo>
                    <a:pt x="215599" y="403860"/>
                  </a:lnTo>
                  <a:lnTo>
                    <a:pt x="219108" y="359410"/>
                  </a:lnTo>
                  <a:lnTo>
                    <a:pt x="228109" y="313690"/>
                  </a:lnTo>
                  <a:lnTo>
                    <a:pt x="242627" y="270510"/>
                  </a:lnTo>
                  <a:lnTo>
                    <a:pt x="262687" y="229870"/>
                  </a:lnTo>
                  <a:lnTo>
                    <a:pt x="288315" y="190500"/>
                  </a:lnTo>
                  <a:lnTo>
                    <a:pt x="318682" y="153670"/>
                  </a:lnTo>
                  <a:lnTo>
                    <a:pt x="352475" y="123190"/>
                  </a:lnTo>
                  <a:lnTo>
                    <a:pt x="389638" y="96520"/>
                  </a:lnTo>
                  <a:lnTo>
                    <a:pt x="430118" y="73660"/>
                  </a:lnTo>
                  <a:lnTo>
                    <a:pt x="486220" y="50800"/>
                  </a:lnTo>
                  <a:lnTo>
                    <a:pt x="494319" y="41910"/>
                  </a:lnTo>
                  <a:lnTo>
                    <a:pt x="497910" y="31750"/>
                  </a:lnTo>
                  <a:lnTo>
                    <a:pt x="496749" y="20320"/>
                  </a:lnTo>
                  <a:lnTo>
                    <a:pt x="491070" y="8890"/>
                  </a:lnTo>
                  <a:lnTo>
                    <a:pt x="481964" y="2540"/>
                  </a:lnTo>
                  <a:lnTo>
                    <a:pt x="470085" y="0"/>
                  </a:lnTo>
                  <a:close/>
                </a:path>
                <a:path w="1142365" h="1040129">
                  <a:moveTo>
                    <a:pt x="590887" y="101600"/>
                  </a:moveTo>
                  <a:lnTo>
                    <a:pt x="544998" y="105410"/>
                  </a:lnTo>
                  <a:lnTo>
                    <a:pt x="498639" y="114300"/>
                  </a:lnTo>
                  <a:lnTo>
                    <a:pt x="455744" y="130810"/>
                  </a:lnTo>
                  <a:lnTo>
                    <a:pt x="416655" y="152400"/>
                  </a:lnTo>
                  <a:lnTo>
                    <a:pt x="381710" y="180340"/>
                  </a:lnTo>
                  <a:lnTo>
                    <a:pt x="351248" y="210820"/>
                  </a:lnTo>
                  <a:lnTo>
                    <a:pt x="325609" y="246380"/>
                  </a:lnTo>
                  <a:lnTo>
                    <a:pt x="305133" y="284480"/>
                  </a:lnTo>
                  <a:lnTo>
                    <a:pt x="290158" y="325120"/>
                  </a:lnTo>
                  <a:lnTo>
                    <a:pt x="281024" y="368300"/>
                  </a:lnTo>
                  <a:lnTo>
                    <a:pt x="278070" y="412750"/>
                  </a:lnTo>
                  <a:lnTo>
                    <a:pt x="281637" y="457200"/>
                  </a:lnTo>
                  <a:lnTo>
                    <a:pt x="292062" y="501650"/>
                  </a:lnTo>
                  <a:lnTo>
                    <a:pt x="309686" y="546100"/>
                  </a:lnTo>
                  <a:lnTo>
                    <a:pt x="339142" y="594360"/>
                  </a:lnTo>
                  <a:lnTo>
                    <a:pt x="380501" y="640080"/>
                  </a:lnTo>
                  <a:lnTo>
                    <a:pt x="388029" y="642620"/>
                  </a:lnTo>
                  <a:lnTo>
                    <a:pt x="379286" y="650240"/>
                  </a:lnTo>
                  <a:lnTo>
                    <a:pt x="351203" y="683260"/>
                  </a:lnTo>
                  <a:lnTo>
                    <a:pt x="347182" y="692150"/>
                  </a:lnTo>
                  <a:lnTo>
                    <a:pt x="421083" y="692150"/>
                  </a:lnTo>
                  <a:lnTo>
                    <a:pt x="427050" y="688340"/>
                  </a:lnTo>
                  <a:lnTo>
                    <a:pt x="447808" y="684530"/>
                  </a:lnTo>
                  <a:lnTo>
                    <a:pt x="915203" y="684530"/>
                  </a:lnTo>
                  <a:lnTo>
                    <a:pt x="920175" y="678180"/>
                  </a:lnTo>
                  <a:lnTo>
                    <a:pt x="841534" y="678180"/>
                  </a:lnTo>
                  <a:lnTo>
                    <a:pt x="833817" y="673100"/>
                  </a:lnTo>
                  <a:lnTo>
                    <a:pt x="824911" y="666750"/>
                  </a:lnTo>
                  <a:lnTo>
                    <a:pt x="806585" y="656590"/>
                  </a:lnTo>
                  <a:lnTo>
                    <a:pt x="797232" y="652780"/>
                  </a:lnTo>
                  <a:lnTo>
                    <a:pt x="788363" y="647700"/>
                  </a:lnTo>
                  <a:lnTo>
                    <a:pt x="786813" y="646430"/>
                  </a:lnTo>
                  <a:lnTo>
                    <a:pt x="794980" y="637540"/>
                  </a:lnTo>
                  <a:lnTo>
                    <a:pt x="804576" y="627380"/>
                  </a:lnTo>
                  <a:lnTo>
                    <a:pt x="474425" y="627380"/>
                  </a:lnTo>
                  <a:lnTo>
                    <a:pt x="410101" y="589280"/>
                  </a:lnTo>
                  <a:lnTo>
                    <a:pt x="382386" y="556260"/>
                  </a:lnTo>
                  <a:lnTo>
                    <a:pt x="361158" y="520700"/>
                  </a:lnTo>
                  <a:lnTo>
                    <a:pt x="346389" y="482600"/>
                  </a:lnTo>
                  <a:lnTo>
                    <a:pt x="338054" y="443230"/>
                  </a:lnTo>
                  <a:lnTo>
                    <a:pt x="336124" y="402590"/>
                  </a:lnTo>
                  <a:lnTo>
                    <a:pt x="340572" y="361950"/>
                  </a:lnTo>
                  <a:lnTo>
                    <a:pt x="351372" y="323850"/>
                  </a:lnTo>
                  <a:lnTo>
                    <a:pt x="368495" y="285750"/>
                  </a:lnTo>
                  <a:lnTo>
                    <a:pt x="391915" y="251460"/>
                  </a:lnTo>
                  <a:lnTo>
                    <a:pt x="421604" y="220980"/>
                  </a:lnTo>
                  <a:lnTo>
                    <a:pt x="457535" y="195580"/>
                  </a:lnTo>
                  <a:lnTo>
                    <a:pt x="500852" y="173990"/>
                  </a:lnTo>
                  <a:lnTo>
                    <a:pt x="545366" y="162560"/>
                  </a:lnTo>
                  <a:lnTo>
                    <a:pt x="590078" y="158750"/>
                  </a:lnTo>
                  <a:lnTo>
                    <a:pt x="764991" y="158750"/>
                  </a:lnTo>
                  <a:lnTo>
                    <a:pt x="756818" y="152400"/>
                  </a:lnTo>
                  <a:lnTo>
                    <a:pt x="719079" y="132080"/>
                  </a:lnTo>
                  <a:lnTo>
                    <a:pt x="678477" y="115570"/>
                  </a:lnTo>
                  <a:lnTo>
                    <a:pt x="635563" y="105410"/>
                  </a:lnTo>
                  <a:lnTo>
                    <a:pt x="590887" y="101600"/>
                  </a:lnTo>
                  <a:close/>
                </a:path>
                <a:path w="1142365" h="1040129">
                  <a:moveTo>
                    <a:pt x="702968" y="0"/>
                  </a:moveTo>
                  <a:lnTo>
                    <a:pt x="691575" y="2540"/>
                  </a:lnTo>
                  <a:lnTo>
                    <a:pt x="682719" y="8890"/>
                  </a:lnTo>
                  <a:lnTo>
                    <a:pt x="676837" y="19050"/>
                  </a:lnTo>
                  <a:lnTo>
                    <a:pt x="675264" y="30480"/>
                  </a:lnTo>
                  <a:lnTo>
                    <a:pt x="678590" y="41910"/>
                  </a:lnTo>
                  <a:lnTo>
                    <a:pt x="686516" y="49530"/>
                  </a:lnTo>
                  <a:lnTo>
                    <a:pt x="698742" y="55880"/>
                  </a:lnTo>
                  <a:lnTo>
                    <a:pt x="742524" y="73660"/>
                  </a:lnTo>
                  <a:lnTo>
                    <a:pt x="783321" y="95250"/>
                  </a:lnTo>
                  <a:lnTo>
                    <a:pt x="820898" y="121920"/>
                  </a:lnTo>
                  <a:lnTo>
                    <a:pt x="855020" y="153670"/>
                  </a:lnTo>
                  <a:lnTo>
                    <a:pt x="887816" y="193040"/>
                  </a:lnTo>
                  <a:lnTo>
                    <a:pt x="914369" y="234950"/>
                  </a:lnTo>
                  <a:lnTo>
                    <a:pt x="934651" y="278130"/>
                  </a:lnTo>
                  <a:lnTo>
                    <a:pt x="948637" y="323850"/>
                  </a:lnTo>
                  <a:lnTo>
                    <a:pt x="956299" y="372110"/>
                  </a:lnTo>
                  <a:lnTo>
                    <a:pt x="957403" y="412750"/>
                  </a:lnTo>
                  <a:lnTo>
                    <a:pt x="957487" y="421640"/>
                  </a:lnTo>
                  <a:lnTo>
                    <a:pt x="952546" y="472440"/>
                  </a:lnTo>
                  <a:lnTo>
                    <a:pt x="942616" y="516890"/>
                  </a:lnTo>
                  <a:lnTo>
                    <a:pt x="927467" y="558800"/>
                  </a:lnTo>
                  <a:lnTo>
                    <a:pt x="907252" y="598170"/>
                  </a:lnTo>
                  <a:lnTo>
                    <a:pt x="882123" y="635000"/>
                  </a:lnTo>
                  <a:lnTo>
                    <a:pt x="852235" y="670560"/>
                  </a:lnTo>
                  <a:lnTo>
                    <a:pt x="841534" y="678180"/>
                  </a:lnTo>
                  <a:lnTo>
                    <a:pt x="920175" y="678180"/>
                  </a:lnTo>
                  <a:lnTo>
                    <a:pt x="966084" y="610870"/>
                  </a:lnTo>
                  <a:lnTo>
                    <a:pt x="987264" y="565150"/>
                  </a:lnTo>
                  <a:lnTo>
                    <a:pt x="1002569" y="516890"/>
                  </a:lnTo>
                  <a:lnTo>
                    <a:pt x="1011957" y="468630"/>
                  </a:lnTo>
                  <a:lnTo>
                    <a:pt x="1015390" y="416560"/>
                  </a:lnTo>
                  <a:lnTo>
                    <a:pt x="1012827" y="364490"/>
                  </a:lnTo>
                  <a:lnTo>
                    <a:pt x="1005213" y="316230"/>
                  </a:lnTo>
                  <a:lnTo>
                    <a:pt x="992675" y="270510"/>
                  </a:lnTo>
                  <a:lnTo>
                    <a:pt x="975295" y="227330"/>
                  </a:lnTo>
                  <a:lnTo>
                    <a:pt x="953153" y="186690"/>
                  </a:lnTo>
                  <a:lnTo>
                    <a:pt x="926332" y="148590"/>
                  </a:lnTo>
                  <a:lnTo>
                    <a:pt x="894914" y="113030"/>
                  </a:lnTo>
                  <a:lnTo>
                    <a:pt x="858978" y="80010"/>
                  </a:lnTo>
                  <a:lnTo>
                    <a:pt x="826288" y="54610"/>
                  </a:lnTo>
                  <a:lnTo>
                    <a:pt x="791622" y="34290"/>
                  </a:lnTo>
                  <a:lnTo>
                    <a:pt x="755004" y="16510"/>
                  </a:lnTo>
                  <a:lnTo>
                    <a:pt x="716459" y="2540"/>
                  </a:lnTo>
                  <a:lnTo>
                    <a:pt x="702968" y="0"/>
                  </a:lnTo>
                  <a:close/>
                </a:path>
                <a:path w="1142365" h="1040129">
                  <a:moveTo>
                    <a:pt x="586421" y="626110"/>
                  </a:moveTo>
                  <a:lnTo>
                    <a:pt x="502417" y="626110"/>
                  </a:lnTo>
                  <a:lnTo>
                    <a:pt x="474425" y="627380"/>
                  </a:lnTo>
                  <a:lnTo>
                    <a:pt x="586421" y="627380"/>
                  </a:lnTo>
                  <a:lnTo>
                    <a:pt x="586421" y="626110"/>
                  </a:lnTo>
                  <a:close/>
                </a:path>
                <a:path w="1142365" h="1040129">
                  <a:moveTo>
                    <a:pt x="673459" y="626110"/>
                  </a:moveTo>
                  <a:lnTo>
                    <a:pt x="644446" y="626110"/>
                  </a:lnTo>
                  <a:lnTo>
                    <a:pt x="586421" y="627380"/>
                  </a:lnTo>
                  <a:lnTo>
                    <a:pt x="702470" y="627380"/>
                  </a:lnTo>
                  <a:lnTo>
                    <a:pt x="673459" y="626110"/>
                  </a:lnTo>
                  <a:close/>
                </a:path>
                <a:path w="1142365" h="1040129">
                  <a:moveTo>
                    <a:pt x="764991" y="158750"/>
                  </a:moveTo>
                  <a:lnTo>
                    <a:pt x="590078" y="158750"/>
                  </a:lnTo>
                  <a:lnTo>
                    <a:pt x="633994" y="163830"/>
                  </a:lnTo>
                  <a:lnTo>
                    <a:pt x="676115" y="175260"/>
                  </a:lnTo>
                  <a:lnTo>
                    <a:pt x="715446" y="194310"/>
                  </a:lnTo>
                  <a:lnTo>
                    <a:pt x="750989" y="219710"/>
                  </a:lnTo>
                  <a:lnTo>
                    <a:pt x="781748" y="251460"/>
                  </a:lnTo>
                  <a:lnTo>
                    <a:pt x="806727" y="288290"/>
                  </a:lnTo>
                  <a:lnTo>
                    <a:pt x="824929" y="331470"/>
                  </a:lnTo>
                  <a:lnTo>
                    <a:pt x="835356" y="378460"/>
                  </a:lnTo>
                  <a:lnTo>
                    <a:pt x="837470" y="426720"/>
                  </a:lnTo>
                  <a:lnTo>
                    <a:pt x="831151" y="472440"/>
                  </a:lnTo>
                  <a:lnTo>
                    <a:pt x="816582" y="514350"/>
                  </a:lnTo>
                  <a:lnTo>
                    <a:pt x="793946" y="553720"/>
                  </a:lnTo>
                  <a:lnTo>
                    <a:pt x="763429" y="589280"/>
                  </a:lnTo>
                  <a:lnTo>
                    <a:pt x="725213" y="619760"/>
                  </a:lnTo>
                  <a:lnTo>
                    <a:pt x="711004" y="627380"/>
                  </a:lnTo>
                  <a:lnTo>
                    <a:pt x="804576" y="627380"/>
                  </a:lnTo>
                  <a:lnTo>
                    <a:pt x="857259" y="558800"/>
                  </a:lnTo>
                  <a:lnTo>
                    <a:pt x="877365" y="515620"/>
                  </a:lnTo>
                  <a:lnTo>
                    <a:pt x="889978" y="469900"/>
                  </a:lnTo>
                  <a:lnTo>
                    <a:pt x="894993" y="421640"/>
                  </a:lnTo>
                  <a:lnTo>
                    <a:pt x="892307" y="369570"/>
                  </a:lnTo>
                  <a:lnTo>
                    <a:pt x="883304" y="325120"/>
                  </a:lnTo>
                  <a:lnTo>
                    <a:pt x="868136" y="283210"/>
                  </a:lnTo>
                  <a:lnTo>
                    <a:pt x="847353" y="245110"/>
                  </a:lnTo>
                  <a:lnTo>
                    <a:pt x="821505" y="209550"/>
                  </a:lnTo>
                  <a:lnTo>
                    <a:pt x="791143" y="179070"/>
                  </a:lnTo>
                  <a:lnTo>
                    <a:pt x="764991" y="158750"/>
                  </a:lnTo>
                  <a:close/>
                </a:path>
              </a:pathLst>
            </a:custGeom>
            <a:solidFill>
              <a:srgbClr val="424242"/>
            </a:solidFill>
          </p:spPr>
          <p:txBody>
            <a:bodyPr wrap="square" lIns="0" tIns="0" rIns="0" bIns="0" rtlCol="0"/>
            <a:lstStyle/>
            <a:p>
              <a:endParaRPr sz="1092"/>
            </a:p>
          </p:txBody>
        </p:sp>
        <p:sp>
          <p:nvSpPr>
            <p:cNvPr id="7" name="object 15">
              <a:extLst>
                <a:ext uri="{FF2B5EF4-FFF2-40B4-BE49-F238E27FC236}">
                  <a16:creationId xmlns:a16="http://schemas.microsoft.com/office/drawing/2014/main" id="{28EABAA2-2671-DB25-A8B3-E5DDB5068653}"/>
                </a:ext>
              </a:extLst>
            </p:cNvPr>
            <p:cNvSpPr/>
            <p:nvPr/>
          </p:nvSpPr>
          <p:spPr>
            <a:xfrm>
              <a:off x="14744625" y="5791097"/>
              <a:ext cx="1385570" cy="910590"/>
            </a:xfrm>
            <a:custGeom>
              <a:avLst/>
              <a:gdLst/>
              <a:ahLst/>
              <a:cxnLst/>
              <a:rect l="l" t="t" r="r" b="b"/>
              <a:pathLst>
                <a:path w="1385569" h="910590">
                  <a:moveTo>
                    <a:pt x="660952" y="0"/>
                  </a:moveTo>
                  <a:lnTo>
                    <a:pt x="609233" y="2380"/>
                  </a:lnTo>
                  <a:lnTo>
                    <a:pt x="556327" y="8438"/>
                  </a:lnTo>
                  <a:lnTo>
                    <a:pt x="507324" y="17488"/>
                  </a:lnTo>
                  <a:lnTo>
                    <a:pt x="460083" y="29885"/>
                  </a:lnTo>
                  <a:lnTo>
                    <a:pt x="414620" y="45589"/>
                  </a:lnTo>
                  <a:lnTo>
                    <a:pt x="370954" y="64558"/>
                  </a:lnTo>
                  <a:lnTo>
                    <a:pt x="329102" y="86753"/>
                  </a:lnTo>
                  <a:lnTo>
                    <a:pt x="289081" y="112133"/>
                  </a:lnTo>
                  <a:lnTo>
                    <a:pt x="250910" y="140658"/>
                  </a:lnTo>
                  <a:lnTo>
                    <a:pt x="214606" y="172286"/>
                  </a:lnTo>
                  <a:lnTo>
                    <a:pt x="180186" y="206978"/>
                  </a:lnTo>
                  <a:lnTo>
                    <a:pt x="147669" y="244692"/>
                  </a:lnTo>
                  <a:lnTo>
                    <a:pt x="116808" y="285811"/>
                  </a:lnTo>
                  <a:lnTo>
                    <a:pt x="89625" y="327882"/>
                  </a:lnTo>
                  <a:lnTo>
                    <a:pt x="66091" y="370888"/>
                  </a:lnTo>
                  <a:lnTo>
                    <a:pt x="46179" y="414815"/>
                  </a:lnTo>
                  <a:lnTo>
                    <a:pt x="29863" y="459646"/>
                  </a:lnTo>
                  <a:lnTo>
                    <a:pt x="17114" y="505366"/>
                  </a:lnTo>
                  <a:lnTo>
                    <a:pt x="7905" y="551959"/>
                  </a:lnTo>
                  <a:lnTo>
                    <a:pt x="2210" y="599409"/>
                  </a:lnTo>
                  <a:lnTo>
                    <a:pt x="0" y="647699"/>
                  </a:lnTo>
                  <a:lnTo>
                    <a:pt x="1247" y="696816"/>
                  </a:lnTo>
                  <a:lnTo>
                    <a:pt x="5926" y="746741"/>
                  </a:lnTo>
                  <a:lnTo>
                    <a:pt x="14008" y="797461"/>
                  </a:lnTo>
                  <a:lnTo>
                    <a:pt x="25466" y="844635"/>
                  </a:lnTo>
                  <a:lnTo>
                    <a:pt x="41117" y="890599"/>
                  </a:lnTo>
                  <a:lnTo>
                    <a:pt x="63195" y="910137"/>
                  </a:lnTo>
                  <a:lnTo>
                    <a:pt x="72834" y="910075"/>
                  </a:lnTo>
                  <a:lnTo>
                    <a:pt x="96759" y="875992"/>
                  </a:lnTo>
                  <a:lnTo>
                    <a:pt x="94383" y="870118"/>
                  </a:lnTo>
                  <a:lnTo>
                    <a:pt x="92288" y="864202"/>
                  </a:lnTo>
                  <a:lnTo>
                    <a:pt x="76711" y="813528"/>
                  </a:lnTo>
                  <a:lnTo>
                    <a:pt x="65583" y="762466"/>
                  </a:lnTo>
                  <a:lnTo>
                    <a:pt x="58970" y="711034"/>
                  </a:lnTo>
                  <a:lnTo>
                    <a:pt x="56940" y="659250"/>
                  </a:lnTo>
                  <a:lnTo>
                    <a:pt x="59560" y="607130"/>
                  </a:lnTo>
                  <a:lnTo>
                    <a:pt x="66897" y="554693"/>
                  </a:lnTo>
                  <a:lnTo>
                    <a:pt x="77684" y="506045"/>
                  </a:lnTo>
                  <a:lnTo>
                    <a:pt x="91651" y="459559"/>
                  </a:lnTo>
                  <a:lnTo>
                    <a:pt x="108779" y="415241"/>
                  </a:lnTo>
                  <a:lnTo>
                    <a:pt x="129050" y="373094"/>
                  </a:lnTo>
                  <a:lnTo>
                    <a:pt x="152446" y="333121"/>
                  </a:lnTo>
                  <a:lnTo>
                    <a:pt x="178949" y="295328"/>
                  </a:lnTo>
                  <a:lnTo>
                    <a:pt x="208541" y="259717"/>
                  </a:lnTo>
                  <a:lnTo>
                    <a:pt x="241204" y="226292"/>
                  </a:lnTo>
                  <a:lnTo>
                    <a:pt x="276921" y="195058"/>
                  </a:lnTo>
                  <a:lnTo>
                    <a:pt x="315673" y="166019"/>
                  </a:lnTo>
                  <a:lnTo>
                    <a:pt x="357443" y="139177"/>
                  </a:lnTo>
                  <a:lnTo>
                    <a:pt x="404639" y="113774"/>
                  </a:lnTo>
                  <a:lnTo>
                    <a:pt x="452842" y="93072"/>
                  </a:lnTo>
                  <a:lnTo>
                    <a:pt x="502001" y="77040"/>
                  </a:lnTo>
                  <a:lnTo>
                    <a:pt x="552064" y="65647"/>
                  </a:lnTo>
                  <a:lnTo>
                    <a:pt x="602978" y="58859"/>
                  </a:lnTo>
                  <a:lnTo>
                    <a:pt x="654691" y="56647"/>
                  </a:lnTo>
                  <a:lnTo>
                    <a:pt x="707153" y="58977"/>
                  </a:lnTo>
                  <a:lnTo>
                    <a:pt x="760310" y="65818"/>
                  </a:lnTo>
                  <a:lnTo>
                    <a:pt x="809234" y="75958"/>
                  </a:lnTo>
                  <a:lnTo>
                    <a:pt x="856004" y="89368"/>
                  </a:lnTo>
                  <a:lnTo>
                    <a:pt x="900619" y="106022"/>
                  </a:lnTo>
                  <a:lnTo>
                    <a:pt x="943078" y="125891"/>
                  </a:lnTo>
                  <a:lnTo>
                    <a:pt x="983381" y="148949"/>
                  </a:lnTo>
                  <a:lnTo>
                    <a:pt x="1021525" y="175168"/>
                  </a:lnTo>
                  <a:lnTo>
                    <a:pt x="1057510" y="204521"/>
                  </a:lnTo>
                  <a:lnTo>
                    <a:pt x="1091335" y="236981"/>
                  </a:lnTo>
                  <a:lnTo>
                    <a:pt x="1122998" y="272521"/>
                  </a:lnTo>
                  <a:lnTo>
                    <a:pt x="1152499" y="311113"/>
                  </a:lnTo>
                  <a:lnTo>
                    <a:pt x="1179836" y="352731"/>
                  </a:lnTo>
                  <a:lnTo>
                    <a:pt x="1205167" y="398709"/>
                  </a:lnTo>
                  <a:lnTo>
                    <a:pt x="1225888" y="445726"/>
                  </a:lnTo>
                  <a:lnTo>
                    <a:pt x="1242089" y="493735"/>
                  </a:lnTo>
                  <a:lnTo>
                    <a:pt x="1253863" y="542690"/>
                  </a:lnTo>
                  <a:lnTo>
                    <a:pt x="1261301" y="592542"/>
                  </a:lnTo>
                  <a:lnTo>
                    <a:pt x="1264495" y="643244"/>
                  </a:lnTo>
                  <a:lnTo>
                    <a:pt x="1263535" y="694750"/>
                  </a:lnTo>
                  <a:lnTo>
                    <a:pt x="1258515" y="747012"/>
                  </a:lnTo>
                  <a:lnTo>
                    <a:pt x="1250529" y="791154"/>
                  </a:lnTo>
                  <a:lnTo>
                    <a:pt x="1227029" y="773022"/>
                  </a:lnTo>
                  <a:lnTo>
                    <a:pt x="1223322" y="766854"/>
                  </a:lnTo>
                  <a:lnTo>
                    <a:pt x="1214990" y="756676"/>
                  </a:lnTo>
                  <a:lnTo>
                    <a:pt x="1205180" y="750901"/>
                  </a:lnTo>
                  <a:lnTo>
                    <a:pt x="1194481" y="749702"/>
                  </a:lnTo>
                  <a:lnTo>
                    <a:pt x="1183480" y="753253"/>
                  </a:lnTo>
                  <a:lnTo>
                    <a:pt x="1174450" y="760623"/>
                  </a:lnTo>
                  <a:lnTo>
                    <a:pt x="1169491" y="770324"/>
                  </a:lnTo>
                  <a:lnTo>
                    <a:pt x="1168938" y="781673"/>
                  </a:lnTo>
                  <a:lnTo>
                    <a:pt x="1173125" y="793984"/>
                  </a:lnTo>
                  <a:lnTo>
                    <a:pt x="1213678" y="868717"/>
                  </a:lnTo>
                  <a:lnTo>
                    <a:pt x="1236160" y="904310"/>
                  </a:lnTo>
                  <a:lnTo>
                    <a:pt x="1258160" y="909959"/>
                  </a:lnTo>
                  <a:lnTo>
                    <a:pt x="1271038" y="904693"/>
                  </a:lnTo>
                  <a:lnTo>
                    <a:pt x="1319599" y="875441"/>
                  </a:lnTo>
                  <a:lnTo>
                    <a:pt x="1367862" y="845711"/>
                  </a:lnTo>
                  <a:lnTo>
                    <a:pt x="1385162" y="814627"/>
                  </a:lnTo>
                  <a:lnTo>
                    <a:pt x="1380783" y="803387"/>
                  </a:lnTo>
                  <a:lnTo>
                    <a:pt x="1338010" y="796874"/>
                  </a:lnTo>
                  <a:lnTo>
                    <a:pt x="1322107" y="806780"/>
                  </a:lnTo>
                  <a:lnTo>
                    <a:pt x="1313708" y="811581"/>
                  </a:lnTo>
                  <a:lnTo>
                    <a:pt x="1304492" y="815680"/>
                  </a:lnTo>
                  <a:lnTo>
                    <a:pt x="1304869" y="810958"/>
                  </a:lnTo>
                  <a:lnTo>
                    <a:pt x="1314387" y="760898"/>
                  </a:lnTo>
                  <a:lnTo>
                    <a:pt x="1320042" y="712335"/>
                  </a:lnTo>
                  <a:lnTo>
                    <a:pt x="1322112" y="663619"/>
                  </a:lnTo>
                  <a:lnTo>
                    <a:pt x="1320505" y="614725"/>
                  </a:lnTo>
                  <a:lnTo>
                    <a:pt x="1315131" y="565625"/>
                  </a:lnTo>
                  <a:lnTo>
                    <a:pt x="1306042" y="515977"/>
                  </a:lnTo>
                  <a:lnTo>
                    <a:pt x="1293672" y="467861"/>
                  </a:lnTo>
                  <a:lnTo>
                    <a:pt x="1277971" y="421328"/>
                  </a:lnTo>
                  <a:lnTo>
                    <a:pt x="1258892" y="376428"/>
                  </a:lnTo>
                  <a:lnTo>
                    <a:pt x="1236384" y="333211"/>
                  </a:lnTo>
                  <a:lnTo>
                    <a:pt x="1210400" y="291727"/>
                  </a:lnTo>
                  <a:lnTo>
                    <a:pt x="1180890" y="252026"/>
                  </a:lnTo>
                  <a:lnTo>
                    <a:pt x="1147806" y="214159"/>
                  </a:lnTo>
                  <a:lnTo>
                    <a:pt x="1109998" y="176633"/>
                  </a:lnTo>
                  <a:lnTo>
                    <a:pt x="1070861" y="142694"/>
                  </a:lnTo>
                  <a:lnTo>
                    <a:pt x="1030408" y="112349"/>
                  </a:lnTo>
                  <a:lnTo>
                    <a:pt x="988652" y="85608"/>
                  </a:lnTo>
                  <a:lnTo>
                    <a:pt x="945606" y="62478"/>
                  </a:lnTo>
                  <a:lnTo>
                    <a:pt x="901282" y="42968"/>
                  </a:lnTo>
                  <a:lnTo>
                    <a:pt x="855694" y="27086"/>
                  </a:lnTo>
                  <a:lnTo>
                    <a:pt x="808854" y="14839"/>
                  </a:lnTo>
                  <a:lnTo>
                    <a:pt x="760775" y="6238"/>
                  </a:lnTo>
                  <a:lnTo>
                    <a:pt x="711470" y="1288"/>
                  </a:lnTo>
                  <a:lnTo>
                    <a:pt x="660952" y="0"/>
                  </a:lnTo>
                  <a:close/>
                </a:path>
              </a:pathLst>
            </a:custGeom>
            <a:solidFill>
              <a:srgbClr val="E79F46"/>
            </a:solidFill>
          </p:spPr>
          <p:txBody>
            <a:bodyPr wrap="square" lIns="0" tIns="0" rIns="0" bIns="0" rtlCol="0"/>
            <a:lstStyle/>
            <a:p>
              <a:endParaRPr sz="1092"/>
            </a:p>
          </p:txBody>
        </p:sp>
        <p:sp>
          <p:nvSpPr>
            <p:cNvPr id="9" name="object 16">
              <a:extLst>
                <a:ext uri="{FF2B5EF4-FFF2-40B4-BE49-F238E27FC236}">
                  <a16:creationId xmlns:a16="http://schemas.microsoft.com/office/drawing/2014/main" id="{EBE1C1C7-52A7-05BA-E5A6-7EDC31F43661}"/>
                </a:ext>
              </a:extLst>
            </p:cNvPr>
            <p:cNvSpPr/>
            <p:nvPr/>
          </p:nvSpPr>
          <p:spPr>
            <a:xfrm>
              <a:off x="15377216" y="6023289"/>
              <a:ext cx="57150" cy="57785"/>
            </a:xfrm>
            <a:custGeom>
              <a:avLst/>
              <a:gdLst/>
              <a:ahLst/>
              <a:cxnLst/>
              <a:rect l="l" t="t" r="r" b="b"/>
              <a:pathLst>
                <a:path w="57150" h="57785">
                  <a:moveTo>
                    <a:pt x="28794" y="0"/>
                  </a:moveTo>
                  <a:lnTo>
                    <a:pt x="17984" y="2177"/>
                  </a:lnTo>
                  <a:lnTo>
                    <a:pt x="8845" y="8330"/>
                  </a:lnTo>
                  <a:lnTo>
                    <a:pt x="2481" y="17376"/>
                  </a:lnTo>
                  <a:lnTo>
                    <a:pt x="0" y="28229"/>
                  </a:lnTo>
                  <a:lnTo>
                    <a:pt x="2098" y="39256"/>
                  </a:lnTo>
                  <a:lnTo>
                    <a:pt x="8079" y="48434"/>
                  </a:lnTo>
                  <a:lnTo>
                    <a:pt x="16976" y="54756"/>
                  </a:lnTo>
                  <a:lnTo>
                    <a:pt x="27821" y="57212"/>
                  </a:lnTo>
                  <a:lnTo>
                    <a:pt x="38726" y="55123"/>
                  </a:lnTo>
                  <a:lnTo>
                    <a:pt x="47799" y="49111"/>
                  </a:lnTo>
                  <a:lnTo>
                    <a:pt x="54069" y="40126"/>
                  </a:lnTo>
                  <a:lnTo>
                    <a:pt x="56563" y="29119"/>
                  </a:lnTo>
                  <a:lnTo>
                    <a:pt x="54518" y="18140"/>
                  </a:lnTo>
                  <a:lnTo>
                    <a:pt x="48522" y="8905"/>
                  </a:lnTo>
                  <a:lnTo>
                    <a:pt x="39603" y="2497"/>
                  </a:lnTo>
                  <a:lnTo>
                    <a:pt x="28794" y="0"/>
                  </a:lnTo>
                  <a:close/>
                </a:path>
              </a:pathLst>
            </a:custGeom>
            <a:solidFill>
              <a:srgbClr val="424242"/>
            </a:solidFill>
          </p:spPr>
          <p:txBody>
            <a:bodyPr wrap="square" lIns="0" tIns="0" rIns="0" bIns="0" rtlCol="0"/>
            <a:lstStyle/>
            <a:p>
              <a:endParaRPr sz="1092"/>
            </a:p>
          </p:txBody>
        </p:sp>
        <p:sp>
          <p:nvSpPr>
            <p:cNvPr id="12" name="object 17">
              <a:extLst>
                <a:ext uri="{FF2B5EF4-FFF2-40B4-BE49-F238E27FC236}">
                  <a16:creationId xmlns:a16="http://schemas.microsoft.com/office/drawing/2014/main" id="{1D393EC5-8F1A-FC36-A283-D78328394E2D}"/>
                </a:ext>
              </a:extLst>
            </p:cNvPr>
            <p:cNvSpPr/>
            <p:nvPr/>
          </p:nvSpPr>
          <p:spPr>
            <a:xfrm>
              <a:off x="15315326" y="6260661"/>
              <a:ext cx="189865" cy="378460"/>
            </a:xfrm>
            <a:custGeom>
              <a:avLst/>
              <a:gdLst/>
              <a:ahLst/>
              <a:cxnLst/>
              <a:rect l="l" t="t" r="r" b="b"/>
              <a:pathLst>
                <a:path w="189865" h="378459">
                  <a:moveTo>
                    <a:pt x="91410" y="0"/>
                  </a:moveTo>
                  <a:lnTo>
                    <a:pt x="64772" y="28658"/>
                  </a:lnTo>
                  <a:lnTo>
                    <a:pt x="64678" y="38700"/>
                  </a:lnTo>
                  <a:lnTo>
                    <a:pt x="60961" y="43496"/>
                  </a:lnTo>
                  <a:lnTo>
                    <a:pt x="20236" y="76048"/>
                  </a:lnTo>
                  <a:lnTo>
                    <a:pt x="7580" y="116959"/>
                  </a:lnTo>
                  <a:lnTo>
                    <a:pt x="8955" y="139855"/>
                  </a:lnTo>
                  <a:lnTo>
                    <a:pt x="29401" y="175618"/>
                  </a:lnTo>
                  <a:lnTo>
                    <a:pt x="61825" y="196351"/>
                  </a:lnTo>
                  <a:lnTo>
                    <a:pt x="105714" y="214548"/>
                  </a:lnTo>
                  <a:lnTo>
                    <a:pt x="118698" y="221223"/>
                  </a:lnTo>
                  <a:lnTo>
                    <a:pt x="127265" y="229426"/>
                  </a:lnTo>
                  <a:lnTo>
                    <a:pt x="131446" y="239143"/>
                  </a:lnTo>
                  <a:lnTo>
                    <a:pt x="131273" y="250358"/>
                  </a:lnTo>
                  <a:lnTo>
                    <a:pt x="126397" y="263537"/>
                  </a:lnTo>
                  <a:lnTo>
                    <a:pt x="117866" y="273664"/>
                  </a:lnTo>
                  <a:lnTo>
                    <a:pt x="106275" y="280332"/>
                  </a:lnTo>
                  <a:lnTo>
                    <a:pt x="92217" y="283132"/>
                  </a:lnTo>
                  <a:lnTo>
                    <a:pt x="79644" y="282902"/>
                  </a:lnTo>
                  <a:lnTo>
                    <a:pt x="67594" y="280914"/>
                  </a:lnTo>
                  <a:lnTo>
                    <a:pt x="55976" y="277058"/>
                  </a:lnTo>
                  <a:lnTo>
                    <a:pt x="44700" y="271227"/>
                  </a:lnTo>
                  <a:lnTo>
                    <a:pt x="32921" y="266724"/>
                  </a:lnTo>
                  <a:lnTo>
                    <a:pt x="21355" y="267075"/>
                  </a:lnTo>
                  <a:lnTo>
                    <a:pt x="11163" y="271816"/>
                  </a:lnTo>
                  <a:lnTo>
                    <a:pt x="3507" y="280483"/>
                  </a:lnTo>
                  <a:lnTo>
                    <a:pt x="0" y="291028"/>
                  </a:lnTo>
                  <a:lnTo>
                    <a:pt x="976" y="301735"/>
                  </a:lnTo>
                  <a:lnTo>
                    <a:pt x="34182" y="330626"/>
                  </a:lnTo>
                  <a:lnTo>
                    <a:pt x="60375" y="338775"/>
                  </a:lnTo>
                  <a:lnTo>
                    <a:pt x="63840" y="340816"/>
                  </a:lnTo>
                  <a:lnTo>
                    <a:pt x="82139" y="376153"/>
                  </a:lnTo>
                  <a:lnTo>
                    <a:pt x="92552" y="378229"/>
                  </a:lnTo>
                  <a:lnTo>
                    <a:pt x="103387" y="376285"/>
                  </a:lnTo>
                  <a:lnTo>
                    <a:pt x="112217" y="370504"/>
                  </a:lnTo>
                  <a:lnTo>
                    <a:pt x="118466" y="361192"/>
                  </a:lnTo>
                  <a:lnTo>
                    <a:pt x="121556" y="348659"/>
                  </a:lnTo>
                  <a:lnTo>
                    <a:pt x="122446" y="339120"/>
                  </a:lnTo>
                  <a:lnTo>
                    <a:pt x="126582" y="334649"/>
                  </a:lnTo>
                  <a:lnTo>
                    <a:pt x="174418" y="295377"/>
                  </a:lnTo>
                  <a:lnTo>
                    <a:pt x="189659" y="245311"/>
                  </a:lnTo>
                  <a:lnTo>
                    <a:pt x="185532" y="218725"/>
                  </a:lnTo>
                  <a:lnTo>
                    <a:pt x="174185" y="195649"/>
                  </a:lnTo>
                  <a:lnTo>
                    <a:pt x="156222" y="176911"/>
                  </a:lnTo>
                  <a:lnTo>
                    <a:pt x="132247" y="163335"/>
                  </a:lnTo>
                  <a:lnTo>
                    <a:pt x="106511" y="153266"/>
                  </a:lnTo>
                  <a:lnTo>
                    <a:pt x="93790" y="147884"/>
                  </a:lnTo>
                  <a:lnTo>
                    <a:pt x="81348" y="141838"/>
                  </a:lnTo>
                  <a:lnTo>
                    <a:pt x="74221" y="137791"/>
                  </a:lnTo>
                  <a:lnTo>
                    <a:pt x="68336" y="132912"/>
                  </a:lnTo>
                  <a:lnTo>
                    <a:pt x="64837" y="126407"/>
                  </a:lnTo>
                  <a:lnTo>
                    <a:pt x="64867" y="117483"/>
                  </a:lnTo>
                  <a:lnTo>
                    <a:pt x="68138" y="108567"/>
                  </a:lnTo>
                  <a:lnTo>
                    <a:pt x="73721" y="101985"/>
                  </a:lnTo>
                  <a:lnTo>
                    <a:pt x="81607" y="97685"/>
                  </a:lnTo>
                  <a:lnTo>
                    <a:pt x="91787" y="95620"/>
                  </a:lnTo>
                  <a:lnTo>
                    <a:pt x="102082" y="95863"/>
                  </a:lnTo>
                  <a:lnTo>
                    <a:pt x="111617" y="98194"/>
                  </a:lnTo>
                  <a:lnTo>
                    <a:pt x="120621" y="102259"/>
                  </a:lnTo>
                  <a:lnTo>
                    <a:pt x="129325" y="107703"/>
                  </a:lnTo>
                  <a:lnTo>
                    <a:pt x="139593" y="112712"/>
                  </a:lnTo>
                  <a:lnTo>
                    <a:pt x="174223" y="85370"/>
                  </a:lnTo>
                  <a:lnTo>
                    <a:pt x="171889" y="75111"/>
                  </a:lnTo>
                  <a:lnTo>
                    <a:pt x="131589" y="43796"/>
                  </a:lnTo>
                  <a:lnTo>
                    <a:pt x="126018" y="39257"/>
                  </a:lnTo>
                  <a:lnTo>
                    <a:pt x="122326" y="33051"/>
                  </a:lnTo>
                  <a:lnTo>
                    <a:pt x="120373" y="24721"/>
                  </a:lnTo>
                  <a:lnTo>
                    <a:pt x="116994" y="14210"/>
                  </a:lnTo>
                  <a:lnTo>
                    <a:pt x="110340" y="6262"/>
                  </a:lnTo>
                  <a:lnTo>
                    <a:pt x="101462" y="1363"/>
                  </a:lnTo>
                  <a:lnTo>
                    <a:pt x="91410" y="0"/>
                  </a:lnTo>
                  <a:close/>
                </a:path>
              </a:pathLst>
            </a:custGeom>
            <a:solidFill>
              <a:srgbClr val="E79F46"/>
            </a:solidFill>
          </p:spPr>
          <p:txBody>
            <a:bodyPr wrap="square" lIns="0" tIns="0" rIns="0" bIns="0" rtlCol="0"/>
            <a:lstStyle/>
            <a:p>
              <a:endParaRPr sz="1092"/>
            </a:p>
          </p:txBody>
        </p:sp>
      </p:grpSp>
      <p:pic>
        <p:nvPicPr>
          <p:cNvPr id="14" name="object 9">
            <a:extLst>
              <a:ext uri="{FF2B5EF4-FFF2-40B4-BE49-F238E27FC236}">
                <a16:creationId xmlns:a16="http://schemas.microsoft.com/office/drawing/2014/main" id="{0EF69AF4-55EB-6BE6-7020-588F8806EBE8}"/>
              </a:ext>
            </a:extLst>
          </p:cNvPr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0160942" y="2040464"/>
            <a:ext cx="936000" cy="792000"/>
          </a:xfrm>
          <a:prstGeom prst="rect">
            <a:avLst/>
          </a:prstGeom>
        </p:spPr>
      </p:pic>
      <p:pic>
        <p:nvPicPr>
          <p:cNvPr id="24" name="Gráfico 23" descr="Portapapeles comprobado con relleno sólido">
            <a:extLst>
              <a:ext uri="{FF2B5EF4-FFF2-40B4-BE49-F238E27FC236}">
                <a16:creationId xmlns:a16="http://schemas.microsoft.com/office/drawing/2014/main" id="{F973BFF5-C968-4CE6-4B04-9960410E276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216922" y="1914464"/>
            <a:ext cx="1044000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68675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>
            <a:extLst>
              <a:ext uri="{FF2B5EF4-FFF2-40B4-BE49-F238E27FC236}">
                <a16:creationId xmlns:a16="http://schemas.microsoft.com/office/drawing/2014/main" id="{1F671C2C-0B2C-D9E5-5271-AAE6047F54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1799193"/>
            <a:ext cx="8839200" cy="4115157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088A37AC-5697-90D5-3CDE-446145BEBA11}"/>
              </a:ext>
            </a:extLst>
          </p:cNvPr>
          <p:cNvSpPr txBox="1"/>
          <p:nvPr/>
        </p:nvSpPr>
        <p:spPr>
          <a:xfrm>
            <a:off x="3062434" y="415344"/>
            <a:ext cx="6792684" cy="1064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701" marR="3081" algn="ctr">
              <a:lnSpc>
                <a:spcPct val="100699"/>
              </a:lnSpc>
              <a:spcBef>
                <a:spcPts val="55"/>
              </a:spcBef>
            </a:pPr>
            <a:r>
              <a:rPr lang="es-CO" sz="2400" b="1" spc="30" dirty="0">
                <a:solidFill>
                  <a:srgbClr val="E8A043"/>
                </a:solidFill>
              </a:rPr>
              <a:t>Fondo Único TIC – Histórico Ingresos</a:t>
            </a:r>
          </a:p>
          <a:p>
            <a:pPr marL="7701" marR="3081" algn="ctr">
              <a:lnSpc>
                <a:spcPct val="100699"/>
              </a:lnSpc>
              <a:spcBef>
                <a:spcPts val="55"/>
              </a:spcBef>
            </a:pPr>
            <a:r>
              <a:rPr lang="es-CO" b="1" spc="30" dirty="0">
                <a:solidFill>
                  <a:srgbClr val="E8A043"/>
                </a:solidFill>
              </a:rPr>
              <a:t>Recursos Propios</a:t>
            </a:r>
          </a:p>
          <a:p>
            <a:pPr marL="7701" marR="3081" algn="ctr">
              <a:lnSpc>
                <a:spcPct val="100699"/>
              </a:lnSpc>
              <a:spcBef>
                <a:spcPts val="55"/>
              </a:spcBef>
            </a:pPr>
            <a:r>
              <a:rPr lang="es-CO" b="1" spc="30" dirty="0">
                <a:solidFill>
                  <a:srgbClr val="E8A043"/>
                </a:solidFill>
              </a:rPr>
              <a:t>:: </a:t>
            </a:r>
            <a:r>
              <a:rPr lang="es-CO" b="1" spc="30" dirty="0">
                <a:solidFill>
                  <a:schemeClr val="bg1">
                    <a:lumMod val="50000"/>
                  </a:schemeClr>
                </a:solidFill>
              </a:rPr>
              <a:t>2012-2025</a:t>
            </a:r>
            <a:r>
              <a:rPr lang="es-CO" b="1" spc="30" dirty="0">
                <a:solidFill>
                  <a:srgbClr val="E8A043"/>
                </a:solidFill>
              </a:rPr>
              <a:t> ::</a:t>
            </a:r>
            <a:endParaRPr lang="es-CO" b="1" dirty="0">
              <a:solidFill>
                <a:srgbClr val="E8A043"/>
              </a:solidFill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98CDC06A-D56C-8167-D785-9C8F658A49FD}"/>
              </a:ext>
            </a:extLst>
          </p:cNvPr>
          <p:cNvSpPr txBox="1"/>
          <p:nvPr/>
        </p:nvSpPr>
        <p:spPr>
          <a:xfrm>
            <a:off x="8353792" y="1568361"/>
            <a:ext cx="21618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O" sz="900" i="1" dirty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Cifras en millones de pesos</a:t>
            </a:r>
          </a:p>
        </p:txBody>
      </p:sp>
    </p:spTree>
    <p:extLst>
      <p:ext uri="{BB962C8B-B14F-4D97-AF65-F5344CB8AC3E}">
        <p14:creationId xmlns:p14="http://schemas.microsoft.com/office/powerpoint/2010/main" val="26109915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uadroTexto 12">
            <a:extLst>
              <a:ext uri="{FF2B5EF4-FFF2-40B4-BE49-F238E27FC236}">
                <a16:creationId xmlns:a16="http://schemas.microsoft.com/office/drawing/2014/main" id="{088A37AC-5697-90D5-3CDE-446145BEBA11}"/>
              </a:ext>
            </a:extLst>
          </p:cNvPr>
          <p:cNvSpPr txBox="1"/>
          <p:nvPr/>
        </p:nvSpPr>
        <p:spPr>
          <a:xfrm>
            <a:off x="3062434" y="415344"/>
            <a:ext cx="6792684" cy="740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701" marR="3081" algn="ctr">
              <a:lnSpc>
                <a:spcPct val="100699"/>
              </a:lnSpc>
              <a:spcBef>
                <a:spcPts val="55"/>
              </a:spcBef>
            </a:pPr>
            <a:r>
              <a:rPr lang="es-CO" sz="2400" b="1" spc="30" dirty="0">
                <a:solidFill>
                  <a:srgbClr val="E8A043"/>
                </a:solidFill>
              </a:rPr>
              <a:t>Fondo Único TIC – Estructura De Ingresos</a:t>
            </a:r>
          </a:p>
          <a:p>
            <a:pPr marL="7701" marR="3081" algn="ctr">
              <a:lnSpc>
                <a:spcPct val="100699"/>
              </a:lnSpc>
              <a:spcBef>
                <a:spcPts val="55"/>
              </a:spcBef>
            </a:pPr>
            <a:r>
              <a:rPr lang="es-CO" b="1" spc="30" dirty="0">
                <a:solidFill>
                  <a:srgbClr val="E8A043"/>
                </a:solidFill>
              </a:rPr>
              <a:t>:: </a:t>
            </a:r>
            <a:r>
              <a:rPr lang="es-CO" b="1" spc="30" dirty="0">
                <a:solidFill>
                  <a:schemeClr val="bg1">
                    <a:lumMod val="50000"/>
                  </a:schemeClr>
                </a:solidFill>
              </a:rPr>
              <a:t>2023-2024</a:t>
            </a:r>
            <a:r>
              <a:rPr lang="es-CO" b="1" spc="30" dirty="0">
                <a:solidFill>
                  <a:srgbClr val="E8A043"/>
                </a:solidFill>
              </a:rPr>
              <a:t> ::</a:t>
            </a:r>
            <a:endParaRPr lang="es-CO" b="1" dirty="0">
              <a:solidFill>
                <a:srgbClr val="E8A043"/>
              </a:solidFill>
            </a:endParaRPr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D1B0FD45-AEDF-0617-9370-3193548AB0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055" y="1644600"/>
            <a:ext cx="11205890" cy="3910037"/>
          </a:xfrm>
          <a:prstGeom prst="rect">
            <a:avLst/>
          </a:prstGeom>
        </p:spPr>
      </p:pic>
      <p:sp>
        <p:nvSpPr>
          <p:cNvPr id="15" name="CuadroTexto 14">
            <a:extLst>
              <a:ext uri="{FF2B5EF4-FFF2-40B4-BE49-F238E27FC236}">
                <a16:creationId xmlns:a16="http://schemas.microsoft.com/office/drawing/2014/main" id="{0D0B9068-DEA2-AECC-5F67-D186B843CF32}"/>
              </a:ext>
            </a:extLst>
          </p:cNvPr>
          <p:cNvSpPr txBox="1"/>
          <p:nvPr/>
        </p:nvSpPr>
        <p:spPr>
          <a:xfrm>
            <a:off x="9537137" y="1413768"/>
            <a:ext cx="21618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O" sz="900" i="1" dirty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Cifras en millones de pesos</a:t>
            </a:r>
          </a:p>
        </p:txBody>
      </p:sp>
    </p:spTree>
    <p:extLst>
      <p:ext uri="{BB962C8B-B14F-4D97-AF65-F5344CB8AC3E}">
        <p14:creationId xmlns:p14="http://schemas.microsoft.com/office/powerpoint/2010/main" val="19899190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n 18" descr="Mujer sentada en un banco&#10;&#10;Descripción generada automáticamente con confianza media">
            <a:extLst>
              <a:ext uri="{FF2B5EF4-FFF2-40B4-BE49-F238E27FC236}">
                <a16:creationId xmlns:a16="http://schemas.microsoft.com/office/drawing/2014/main" id="{B38C4604-21BF-0B3A-E4C5-F94F5EE1DD1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25" r="7826"/>
          <a:stretch/>
        </p:blipFill>
        <p:spPr>
          <a:xfrm>
            <a:off x="3257773" y="1109749"/>
            <a:ext cx="8934227" cy="5680875"/>
          </a:xfrm>
          <a:prstGeom prst="rect">
            <a:avLst/>
          </a:prstGeom>
        </p:spPr>
      </p:pic>
      <p:sp>
        <p:nvSpPr>
          <p:cNvPr id="23" name="Rectángulo 22">
            <a:extLst>
              <a:ext uri="{FF2B5EF4-FFF2-40B4-BE49-F238E27FC236}">
                <a16:creationId xmlns:a16="http://schemas.microsoft.com/office/drawing/2014/main" id="{014176DB-6871-A672-A7A7-7912690882FE}"/>
              </a:ext>
            </a:extLst>
          </p:cNvPr>
          <p:cNvSpPr/>
          <p:nvPr/>
        </p:nvSpPr>
        <p:spPr>
          <a:xfrm rot="10800000">
            <a:off x="3810000" y="3113928"/>
            <a:ext cx="8382000" cy="3671966"/>
          </a:xfrm>
          <a:prstGeom prst="rect">
            <a:avLst/>
          </a:prstGeom>
          <a:gradFill>
            <a:gsLst>
              <a:gs pos="12000">
                <a:schemeClr val="tx1">
                  <a:alpha val="65000"/>
                </a:schemeClr>
              </a:gs>
              <a:gs pos="100000">
                <a:schemeClr val="tx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F6C371E2-1879-8A84-4DAF-71CB28F6C16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8" r="13006"/>
          <a:stretch/>
        </p:blipFill>
        <p:spPr>
          <a:xfrm>
            <a:off x="0" y="174512"/>
            <a:ext cx="10357874" cy="6683487"/>
          </a:xfrm>
          <a:prstGeom prst="rect">
            <a:avLst/>
          </a:prstGeom>
        </p:spPr>
      </p:pic>
      <p:sp>
        <p:nvSpPr>
          <p:cNvPr id="21" name="Título 3">
            <a:extLst>
              <a:ext uri="{FF2B5EF4-FFF2-40B4-BE49-F238E27FC236}">
                <a16:creationId xmlns:a16="http://schemas.microsoft.com/office/drawing/2014/main" id="{58F0BB4D-4412-B689-F974-4A40409C74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1394" y="2770061"/>
            <a:ext cx="5861153" cy="746194"/>
          </a:xfrm>
        </p:spPr>
        <p:txBody>
          <a:bodyPr>
            <a:noAutofit/>
          </a:bodyPr>
          <a:lstStyle/>
          <a:p>
            <a:r>
              <a:rPr lang="es-MX" sz="3600" b="1" dirty="0">
                <a:solidFill>
                  <a:schemeClr val="bg1"/>
                </a:solidFill>
                <a:latin typeface="Helvetica" pitchFamily="2" charset="0"/>
              </a:rPr>
              <a:t>E</a:t>
            </a:r>
            <a:r>
              <a:rPr lang="es-CO" sz="3600" b="1" dirty="0" err="1">
                <a:solidFill>
                  <a:schemeClr val="bg1"/>
                </a:solidFill>
                <a:latin typeface="Helvetica" pitchFamily="2" charset="0"/>
              </a:rPr>
              <a:t>jecución</a:t>
            </a:r>
            <a:r>
              <a:rPr lang="es-CO" sz="3600" b="1" dirty="0">
                <a:solidFill>
                  <a:schemeClr val="bg1"/>
                </a:solidFill>
                <a:latin typeface="Helvetica" pitchFamily="2" charset="0"/>
              </a:rPr>
              <a:t> Presupuestal</a:t>
            </a:r>
            <a:br>
              <a:rPr lang="es-CO" sz="3600" b="1" dirty="0">
                <a:solidFill>
                  <a:schemeClr val="bg1"/>
                </a:solidFill>
                <a:latin typeface="Helvetica" pitchFamily="2" charset="0"/>
              </a:rPr>
            </a:br>
            <a:r>
              <a:rPr lang="es-CO" sz="3600" b="1" dirty="0">
                <a:solidFill>
                  <a:schemeClr val="bg1"/>
                </a:solidFill>
                <a:latin typeface="Helvetica" pitchFamily="2" charset="0"/>
              </a:rPr>
              <a:t>Fondo Único TIC</a:t>
            </a:r>
          </a:p>
        </p:txBody>
      </p:sp>
      <p:pic>
        <p:nvPicPr>
          <p:cNvPr id="22" name="Imagen 21" descr="Icono&#10;&#10;Descripción generada automáticamente">
            <a:extLst>
              <a:ext uri="{FF2B5EF4-FFF2-40B4-BE49-F238E27FC236}">
                <a16:creationId xmlns:a16="http://schemas.microsoft.com/office/drawing/2014/main" id="{213ED3F5-ECF8-6A1C-46DE-4F8C8A74458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alphaModFix amt="5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8693">
            <a:off x="-1428224" y="2548946"/>
            <a:ext cx="2554891" cy="3428664"/>
          </a:xfrm>
          <a:prstGeom prst="rect">
            <a:avLst/>
          </a:prstGeom>
        </p:spPr>
      </p:pic>
      <p:sp>
        <p:nvSpPr>
          <p:cNvPr id="24" name="object 60">
            <a:extLst>
              <a:ext uri="{FF2B5EF4-FFF2-40B4-BE49-F238E27FC236}">
                <a16:creationId xmlns:a16="http://schemas.microsoft.com/office/drawing/2014/main" id="{8790E0AF-80DF-5B9A-20E0-3C167C9550F1}"/>
              </a:ext>
            </a:extLst>
          </p:cNvPr>
          <p:cNvSpPr txBox="1"/>
          <p:nvPr/>
        </p:nvSpPr>
        <p:spPr>
          <a:xfrm>
            <a:off x="5539710" y="6669632"/>
            <a:ext cx="1112837" cy="155154"/>
          </a:xfrm>
          <a:prstGeom prst="rect">
            <a:avLst/>
          </a:prstGeom>
        </p:spPr>
        <p:txBody>
          <a:bodyPr vert="horz" wrap="square" lIns="0" tIns="10397" rIns="0" bIns="0" rtlCol="0">
            <a:spAutoFit/>
          </a:bodyPr>
          <a:lstStyle/>
          <a:p>
            <a:pPr marL="7701">
              <a:spcBef>
                <a:spcPts val="82"/>
              </a:spcBef>
            </a:pPr>
            <a:r>
              <a:rPr sz="940" b="1" spc="6" dirty="0">
                <a:solidFill>
                  <a:schemeClr val="bg1"/>
                </a:solidFill>
                <a:latin typeface="Arial"/>
                <a:cs typeface="Arial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www.mintic.gov.co</a:t>
            </a:r>
            <a:endParaRPr sz="94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26" name="Imagen 25" descr="Patrón de fondo&#10;&#10;Descripción generada automáticamente con confianza media">
            <a:extLst>
              <a:ext uri="{FF2B5EF4-FFF2-40B4-BE49-F238E27FC236}">
                <a16:creationId xmlns:a16="http://schemas.microsoft.com/office/drawing/2014/main" id="{7EA878B7-1CFA-FF91-A135-477DE30FAAF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1501" y="4630836"/>
            <a:ext cx="6578600" cy="3962400"/>
          </a:xfrm>
          <a:prstGeom prst="rect">
            <a:avLst/>
          </a:prstGeom>
        </p:spPr>
      </p:pic>
      <p:sp>
        <p:nvSpPr>
          <p:cNvPr id="2" name="Título 3">
            <a:extLst>
              <a:ext uri="{FF2B5EF4-FFF2-40B4-BE49-F238E27FC236}">
                <a16:creationId xmlns:a16="http://schemas.microsoft.com/office/drawing/2014/main" id="{65C318F6-B992-4BFC-0B05-6C6FE90A4026}"/>
              </a:ext>
            </a:extLst>
          </p:cNvPr>
          <p:cNvSpPr txBox="1">
            <a:spLocks/>
          </p:cNvSpPr>
          <p:nvPr/>
        </p:nvSpPr>
        <p:spPr>
          <a:xfrm>
            <a:off x="603310" y="4493923"/>
            <a:ext cx="5861153" cy="74619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000" b="1" dirty="0">
                <a:solidFill>
                  <a:schemeClr val="bg1"/>
                </a:solidFill>
                <a:latin typeface="Helvetica" pitchFamily="2" charset="0"/>
              </a:rPr>
              <a:t>31 De Marzo De 2024</a:t>
            </a:r>
            <a:endParaRPr lang="es-CO" sz="2000" b="1" dirty="0">
              <a:solidFill>
                <a:schemeClr val="bg1"/>
              </a:solidFill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18566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object 60">
            <a:extLst>
              <a:ext uri="{FF2B5EF4-FFF2-40B4-BE49-F238E27FC236}">
                <a16:creationId xmlns:a16="http://schemas.microsoft.com/office/drawing/2014/main" id="{E86FFB63-D964-0DF3-FFD7-042C9A50B95A}"/>
              </a:ext>
            </a:extLst>
          </p:cNvPr>
          <p:cNvSpPr txBox="1"/>
          <p:nvPr/>
        </p:nvSpPr>
        <p:spPr>
          <a:xfrm>
            <a:off x="5539710" y="6669632"/>
            <a:ext cx="1112837" cy="155154"/>
          </a:xfrm>
          <a:prstGeom prst="rect">
            <a:avLst/>
          </a:prstGeom>
        </p:spPr>
        <p:txBody>
          <a:bodyPr vert="horz" wrap="square" lIns="0" tIns="10397" rIns="0" bIns="0" rtlCol="0">
            <a:spAutoFit/>
          </a:bodyPr>
          <a:lstStyle/>
          <a:p>
            <a:pPr marL="7701">
              <a:spcBef>
                <a:spcPts val="82"/>
              </a:spcBef>
            </a:pPr>
            <a:r>
              <a:rPr sz="940" b="1" spc="6">
                <a:solidFill>
                  <a:schemeClr val="bg1"/>
                </a:solidFill>
                <a:latin typeface="Arial"/>
                <a:cs typeface="Arial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www.mintic.gov.co</a:t>
            </a:r>
            <a:endParaRPr sz="94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43F6C2B2-3C35-4DF1-88A9-CCC3251460F9}"/>
              </a:ext>
            </a:extLst>
          </p:cNvPr>
          <p:cNvSpPr txBox="1"/>
          <p:nvPr/>
        </p:nvSpPr>
        <p:spPr>
          <a:xfrm>
            <a:off x="9696418" y="1019314"/>
            <a:ext cx="21618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O" sz="800" i="1" dirty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Cifras en millones de pesos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171C7DA5-7DB5-B9B9-BBF3-CF862E508400}"/>
              </a:ext>
            </a:extLst>
          </p:cNvPr>
          <p:cNvSpPr txBox="1"/>
          <p:nvPr/>
        </p:nvSpPr>
        <p:spPr>
          <a:xfrm>
            <a:off x="2699657" y="198139"/>
            <a:ext cx="6792684" cy="6823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701" marR="3081" algn="ctr">
              <a:lnSpc>
                <a:spcPct val="100699"/>
              </a:lnSpc>
              <a:spcBef>
                <a:spcPts val="55"/>
              </a:spcBef>
            </a:pPr>
            <a:r>
              <a:rPr lang="es-MX" sz="2400" b="1" spc="3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Fondo Único de TIC</a:t>
            </a:r>
          </a:p>
          <a:p>
            <a:pPr marL="7701" marR="3081" algn="ctr">
              <a:lnSpc>
                <a:spcPct val="100699"/>
              </a:lnSpc>
              <a:spcBef>
                <a:spcPts val="55"/>
              </a:spcBef>
            </a:pPr>
            <a:r>
              <a:rPr lang="es-MX" sz="1400" b="1" spc="30" dirty="0">
                <a:solidFill>
                  <a:srgbClr val="E99B52"/>
                </a:solidFill>
              </a:rPr>
              <a:t>::</a:t>
            </a:r>
            <a:r>
              <a:rPr lang="es-MX" sz="1400" b="1" spc="3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Ejecución a 31 De Marzo De 2024 </a:t>
            </a:r>
            <a:r>
              <a:rPr lang="es-MX" sz="1400" b="1" spc="30" dirty="0">
                <a:solidFill>
                  <a:srgbClr val="E99B52"/>
                </a:solidFill>
              </a:rPr>
              <a:t>::</a:t>
            </a:r>
            <a:endParaRPr lang="es-MX" sz="1400" b="1" spc="3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27886F5C-4EFE-51A9-2563-ED4231BCAB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774" y="1234758"/>
            <a:ext cx="11524452" cy="2194241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529AC267-B036-748E-861B-D865F190A2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24786" y="3700582"/>
            <a:ext cx="5267693" cy="286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47899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6">
            <a:extLst>
              <a:ext uri="{FF2B5EF4-FFF2-40B4-BE49-F238E27FC236}">
                <a16:creationId xmlns:a16="http://schemas.microsoft.com/office/drawing/2014/main" id="{5B2AD11A-9463-4093-A6A6-FF77B062A4AD}"/>
              </a:ext>
            </a:extLst>
          </p:cNvPr>
          <p:cNvSpPr txBox="1"/>
          <p:nvPr/>
        </p:nvSpPr>
        <p:spPr>
          <a:xfrm>
            <a:off x="2330998" y="248469"/>
            <a:ext cx="75300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>
              <a:defRPr sz="1400" b="1" i="0" u="none" strike="noStrike" kern="1200" spc="0" baseline="0">
                <a:solidFill>
                  <a:srgbClr val="E7A043">
                    <a:lumMod val="75000"/>
                  </a:srgbClr>
                </a:solidFill>
                <a:latin typeface="+mn-lt"/>
                <a:ea typeface="+mn-ea"/>
                <a:cs typeface="+mn-cs"/>
              </a:defRPr>
            </a:pPr>
            <a:r>
              <a:rPr lang="es-CO" sz="2000" b="1" dirty="0">
                <a:solidFill>
                  <a:srgbClr val="666666"/>
                </a:solidFill>
              </a:rPr>
              <a:t>Fondo</a:t>
            </a:r>
            <a:r>
              <a:rPr lang="es-CO" sz="2000" b="1" baseline="0" dirty="0">
                <a:solidFill>
                  <a:srgbClr val="666666"/>
                </a:solidFill>
              </a:rPr>
              <a:t> Único de TIC</a:t>
            </a:r>
          </a:p>
          <a:p>
            <a:pPr algn="ctr" rtl="0">
              <a:defRPr sz="1400" b="1" i="0" u="none" strike="noStrike" kern="1200" spc="0" baseline="0">
                <a:solidFill>
                  <a:srgbClr val="E7A043">
                    <a:lumMod val="75000"/>
                  </a:srgbClr>
                </a:solidFill>
                <a:latin typeface="+mn-lt"/>
                <a:ea typeface="+mn-ea"/>
                <a:cs typeface="+mn-cs"/>
              </a:defRPr>
            </a:pPr>
            <a:r>
              <a:rPr lang="es-CO" sz="2000" b="1" dirty="0">
                <a:solidFill>
                  <a:srgbClr val="666666"/>
                </a:solidFill>
              </a:rPr>
              <a:t>P</a:t>
            </a:r>
            <a:r>
              <a:rPr lang="es-CO" sz="2000" b="1" baseline="0" dirty="0">
                <a:solidFill>
                  <a:srgbClr val="666666"/>
                </a:solidFill>
              </a:rPr>
              <a:t>resupuesto De </a:t>
            </a:r>
            <a:r>
              <a:rPr lang="es-CO" sz="2000" b="1" dirty="0">
                <a:solidFill>
                  <a:srgbClr val="666666"/>
                </a:solidFill>
              </a:rPr>
              <a:t>F</a:t>
            </a:r>
            <a:r>
              <a:rPr lang="es-CO" sz="2000" b="1" baseline="0" dirty="0">
                <a:solidFill>
                  <a:srgbClr val="666666"/>
                </a:solidFill>
              </a:rPr>
              <a:t>uncionamiento</a:t>
            </a:r>
          </a:p>
          <a:p>
            <a:pPr algn="ctr">
              <a:defRPr sz="1400" b="1" i="0" u="none" strike="noStrike" kern="1200" spc="0" baseline="0">
                <a:solidFill>
                  <a:srgbClr val="E7A043">
                    <a:lumMod val="75000"/>
                  </a:srgbClr>
                </a:solidFill>
                <a:latin typeface="+mn-lt"/>
                <a:ea typeface="+mn-ea"/>
                <a:cs typeface="+mn-cs"/>
              </a:defRPr>
            </a:pPr>
            <a:r>
              <a:rPr lang="es-CO" sz="1400" b="1" dirty="0">
                <a:solidFill>
                  <a:srgbClr val="E99B52"/>
                </a:solidFill>
              </a:rPr>
              <a:t>::</a:t>
            </a:r>
            <a:r>
              <a:rPr lang="es-CO" sz="1400" b="1" dirty="0">
                <a:solidFill>
                  <a:srgbClr val="666666"/>
                </a:solidFill>
              </a:rPr>
              <a:t> Ejecución </a:t>
            </a:r>
            <a:r>
              <a:rPr lang="es-CO" sz="1400" b="1" baseline="0" dirty="0">
                <a:solidFill>
                  <a:srgbClr val="666666"/>
                </a:solidFill>
              </a:rPr>
              <a:t>a 31 De Marzo De 2024 </a:t>
            </a:r>
            <a:r>
              <a:rPr lang="es-CO" sz="1400" b="1" baseline="0" dirty="0">
                <a:solidFill>
                  <a:srgbClr val="E99B52"/>
                </a:solidFill>
              </a:rPr>
              <a:t>::</a:t>
            </a:r>
            <a:endParaRPr lang="es-CO" sz="1400" b="1" dirty="0">
              <a:solidFill>
                <a:srgbClr val="E99B52"/>
              </a:solidFill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CF36E474-9918-4AAC-B7FC-AE94136F7D91}"/>
              </a:ext>
            </a:extLst>
          </p:cNvPr>
          <p:cNvSpPr txBox="1"/>
          <p:nvPr/>
        </p:nvSpPr>
        <p:spPr>
          <a:xfrm>
            <a:off x="9652940" y="2030977"/>
            <a:ext cx="21618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O" sz="800" i="1" dirty="0">
                <a:solidFill>
                  <a:srgbClr val="666666"/>
                </a:solidFill>
                <a:latin typeface="Arial Narrow" panose="020B0606020202030204" pitchFamily="34" charset="0"/>
              </a:rPr>
              <a:t>Cifras en millones de pesos</a:t>
            </a:r>
          </a:p>
        </p:txBody>
      </p:sp>
      <p:sp>
        <p:nvSpPr>
          <p:cNvPr id="9" name="object 60">
            <a:extLst>
              <a:ext uri="{FF2B5EF4-FFF2-40B4-BE49-F238E27FC236}">
                <a16:creationId xmlns:a16="http://schemas.microsoft.com/office/drawing/2014/main" id="{C94ECA7D-3479-415F-911A-FF630A5FAEB5}"/>
              </a:ext>
            </a:extLst>
          </p:cNvPr>
          <p:cNvSpPr txBox="1"/>
          <p:nvPr/>
        </p:nvSpPr>
        <p:spPr>
          <a:xfrm>
            <a:off x="5539710" y="6669632"/>
            <a:ext cx="1112837" cy="155154"/>
          </a:xfrm>
          <a:prstGeom prst="rect">
            <a:avLst/>
          </a:prstGeom>
        </p:spPr>
        <p:txBody>
          <a:bodyPr vert="horz" wrap="square" lIns="0" tIns="10397" rIns="0" bIns="0" rtlCol="0">
            <a:spAutoFit/>
          </a:bodyPr>
          <a:lstStyle/>
          <a:p>
            <a:pPr marL="7701">
              <a:spcBef>
                <a:spcPts val="82"/>
              </a:spcBef>
            </a:pPr>
            <a:r>
              <a:rPr sz="940" b="1" spc="6">
                <a:solidFill>
                  <a:schemeClr val="bg1"/>
                </a:solidFill>
                <a:latin typeface="Arial"/>
                <a:cs typeface="Arial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www.mintic.gov.co</a:t>
            </a:r>
            <a:endParaRPr sz="94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840E3ACE-38DD-B22C-EC0E-FA08E66020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458" y="2337613"/>
            <a:ext cx="11665083" cy="2182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0280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o 5">
            <a:extLst>
              <a:ext uri="{FF2B5EF4-FFF2-40B4-BE49-F238E27FC236}">
                <a16:creationId xmlns:a16="http://schemas.microsoft.com/office/drawing/2014/main" id="{0354AAB2-9502-429B-83E5-9681532D6B20}"/>
              </a:ext>
            </a:extLst>
          </p:cNvPr>
          <p:cNvGrpSpPr/>
          <p:nvPr/>
        </p:nvGrpSpPr>
        <p:grpSpPr>
          <a:xfrm>
            <a:off x="3289110" y="1326387"/>
            <a:ext cx="5465207" cy="588795"/>
            <a:chOff x="3698696" y="1219192"/>
            <a:chExt cx="5465207" cy="636428"/>
          </a:xfrm>
          <a:solidFill>
            <a:srgbClr val="EFC081"/>
          </a:solidFill>
        </p:grpSpPr>
        <p:sp>
          <p:nvSpPr>
            <p:cNvPr id="7" name="Rectángulo: esquinas redondeadas 6">
              <a:extLst>
                <a:ext uri="{FF2B5EF4-FFF2-40B4-BE49-F238E27FC236}">
                  <a16:creationId xmlns:a16="http://schemas.microsoft.com/office/drawing/2014/main" id="{62067DA8-4269-4F44-B504-9CCAB3A660B7}"/>
                </a:ext>
              </a:extLst>
            </p:cNvPr>
            <p:cNvSpPr/>
            <p:nvPr/>
          </p:nvSpPr>
          <p:spPr>
            <a:xfrm>
              <a:off x="3698696" y="1219192"/>
              <a:ext cx="2640456" cy="636428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400" b="1" dirty="0">
                  <a:solidFill>
                    <a:schemeClr val="tx1"/>
                  </a:solidFill>
                  <a:latin typeface="Arial Narrow" panose="020B0606020202030204" pitchFamily="34" charset="0"/>
                </a:rPr>
                <a:t>Inversión</a:t>
              </a:r>
              <a:endParaRPr lang="es-CO" sz="1200" b="1" dirty="0">
                <a:solidFill>
                  <a:schemeClr val="tx1"/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8" name="Rectángulo: esquinas redondeadas 7">
              <a:extLst>
                <a:ext uri="{FF2B5EF4-FFF2-40B4-BE49-F238E27FC236}">
                  <a16:creationId xmlns:a16="http://schemas.microsoft.com/office/drawing/2014/main" id="{8172BCCA-3816-4484-ACEA-875100B05F3E}"/>
                </a:ext>
              </a:extLst>
            </p:cNvPr>
            <p:cNvSpPr/>
            <p:nvPr/>
          </p:nvSpPr>
          <p:spPr>
            <a:xfrm>
              <a:off x="6509058" y="1243466"/>
              <a:ext cx="1299097" cy="287483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200" b="1" dirty="0">
                  <a:solidFill>
                    <a:schemeClr val="tx1"/>
                  </a:solidFill>
                  <a:latin typeface="Arial Narrow" panose="020B0606020202030204" pitchFamily="34" charset="0"/>
                </a:rPr>
                <a:t>APR. VIGENTE</a:t>
              </a:r>
              <a:endParaRPr lang="es-CO" sz="1200" b="1" dirty="0">
                <a:solidFill>
                  <a:schemeClr val="tx1"/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9" name="Rectángulo: esquinas redondeadas 8">
              <a:extLst>
                <a:ext uri="{FF2B5EF4-FFF2-40B4-BE49-F238E27FC236}">
                  <a16:creationId xmlns:a16="http://schemas.microsoft.com/office/drawing/2014/main" id="{1D82399D-E2A0-4C20-B3C9-8E45F72CBC17}"/>
                </a:ext>
              </a:extLst>
            </p:cNvPr>
            <p:cNvSpPr/>
            <p:nvPr/>
          </p:nvSpPr>
          <p:spPr>
            <a:xfrm>
              <a:off x="6509055" y="1558634"/>
              <a:ext cx="1299098" cy="287539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200" b="1" dirty="0">
                  <a:solidFill>
                    <a:schemeClr val="tx1"/>
                  </a:solidFill>
                  <a:latin typeface="Arial Narrow" panose="020B0606020202030204" pitchFamily="34" charset="0"/>
                </a:rPr>
                <a:t>$ 2.973.579</a:t>
              </a:r>
            </a:p>
          </p:txBody>
        </p:sp>
        <p:sp>
          <p:nvSpPr>
            <p:cNvPr id="10" name="Rectángulo: esquinas redondeadas 9">
              <a:extLst>
                <a:ext uri="{FF2B5EF4-FFF2-40B4-BE49-F238E27FC236}">
                  <a16:creationId xmlns:a16="http://schemas.microsoft.com/office/drawing/2014/main" id="{A1AF37B8-1C3D-4C25-BCE7-BBCA632B0EBC}"/>
                </a:ext>
              </a:extLst>
            </p:cNvPr>
            <p:cNvSpPr/>
            <p:nvPr/>
          </p:nvSpPr>
          <p:spPr>
            <a:xfrm>
              <a:off x="7864806" y="1242639"/>
              <a:ext cx="1299097" cy="287483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O" sz="1200" b="1" dirty="0">
                  <a:solidFill>
                    <a:schemeClr val="tx1"/>
                  </a:solidFill>
                  <a:latin typeface="Arial Narrow" panose="020B0606020202030204" pitchFamily="34" charset="0"/>
                </a:rPr>
                <a:t>COMPROMETIDO</a:t>
              </a:r>
            </a:p>
          </p:txBody>
        </p:sp>
        <p:sp>
          <p:nvSpPr>
            <p:cNvPr id="11" name="Rectángulo: esquinas redondeadas 10">
              <a:extLst>
                <a:ext uri="{FF2B5EF4-FFF2-40B4-BE49-F238E27FC236}">
                  <a16:creationId xmlns:a16="http://schemas.microsoft.com/office/drawing/2014/main" id="{48B6D6ED-0D99-437D-903A-2E4F4AFDFA76}"/>
                </a:ext>
              </a:extLst>
            </p:cNvPr>
            <p:cNvSpPr/>
            <p:nvPr/>
          </p:nvSpPr>
          <p:spPr>
            <a:xfrm>
              <a:off x="7864805" y="1558633"/>
              <a:ext cx="1299098" cy="287539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200" b="1" dirty="0">
                  <a:solidFill>
                    <a:schemeClr val="tx1"/>
                  </a:solidFill>
                  <a:latin typeface="Arial Narrow" panose="020B0606020202030204" pitchFamily="34" charset="0"/>
                </a:rPr>
                <a:t>$813.122</a:t>
              </a:r>
            </a:p>
          </p:txBody>
        </p:sp>
      </p:grpSp>
      <p:sp>
        <p:nvSpPr>
          <p:cNvPr id="12" name="Rectángulo: esquinas redondeadas 11">
            <a:extLst>
              <a:ext uri="{FF2B5EF4-FFF2-40B4-BE49-F238E27FC236}">
                <a16:creationId xmlns:a16="http://schemas.microsoft.com/office/drawing/2014/main" id="{0DE19DE6-8C0E-4F07-BE07-4D21E222AC6B}"/>
              </a:ext>
            </a:extLst>
          </p:cNvPr>
          <p:cNvSpPr/>
          <p:nvPr/>
        </p:nvSpPr>
        <p:spPr>
          <a:xfrm>
            <a:off x="446638" y="2205748"/>
            <a:ext cx="3542400" cy="691200"/>
          </a:xfrm>
          <a:prstGeom prst="roundRect">
            <a:avLst/>
          </a:prstGeom>
          <a:noFill/>
          <a:ln w="9525">
            <a:solidFill>
              <a:srgbClr val="E8A043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just" fontAlgn="ctr"/>
            <a:r>
              <a:rPr lang="es-CO" sz="1200" b="1" i="0" u="none" strike="noStrike">
                <a:solidFill>
                  <a:schemeClr val="tx2">
                    <a:lumMod val="75000"/>
                  </a:schemeClr>
                </a:solidFill>
                <a:effectLst/>
                <a:latin typeface="Arial Narrow" panose="020B0606020202030204" pitchFamily="34" charset="0"/>
              </a:rPr>
              <a:t>C-2301</a:t>
            </a:r>
            <a:r>
              <a:rPr lang="es-CO" sz="1200" i="0" u="none" strike="noStrike">
                <a:solidFill>
                  <a:schemeClr val="tx2">
                    <a:lumMod val="75000"/>
                  </a:schemeClr>
                </a:solidFill>
                <a:effectLst/>
                <a:latin typeface="Arial Narrow" panose="020B0606020202030204" pitchFamily="34" charset="0"/>
              </a:rPr>
              <a:t> </a:t>
            </a:r>
            <a:r>
              <a:rPr lang="es-MX" sz="1200" i="0" u="none" strike="noStrike">
                <a:solidFill>
                  <a:schemeClr val="tx2">
                    <a:lumMod val="75000"/>
                  </a:schemeClr>
                </a:solidFill>
                <a:effectLst/>
                <a:latin typeface="Arial Narrow" panose="020B0606020202030204" pitchFamily="34" charset="0"/>
              </a:rPr>
              <a:t>Facilitar el Acceso y Uso de las Tecnologías de la Información y las Comunicaciones (TIC en Todo el Territorio Nacional)</a:t>
            </a:r>
          </a:p>
        </p:txBody>
      </p:sp>
      <p:sp>
        <p:nvSpPr>
          <p:cNvPr id="13" name="Rectángulo: esquinas redondeadas 12">
            <a:extLst>
              <a:ext uri="{FF2B5EF4-FFF2-40B4-BE49-F238E27FC236}">
                <a16:creationId xmlns:a16="http://schemas.microsoft.com/office/drawing/2014/main" id="{8704BCC9-A428-4D81-9F1C-39FE36DF4105}"/>
              </a:ext>
            </a:extLst>
          </p:cNvPr>
          <p:cNvSpPr/>
          <p:nvPr/>
        </p:nvSpPr>
        <p:spPr>
          <a:xfrm>
            <a:off x="4338753" y="2194146"/>
            <a:ext cx="3542400" cy="701841"/>
          </a:xfrm>
          <a:prstGeom prst="roundRect">
            <a:avLst/>
          </a:prstGeom>
          <a:noFill/>
          <a:ln w="9525">
            <a:solidFill>
              <a:srgbClr val="E8A043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just" fontAlgn="ctr"/>
            <a:r>
              <a:rPr lang="es-CO" sz="1200" b="1" i="0" u="none" strike="noStrike">
                <a:solidFill>
                  <a:schemeClr val="tx2">
                    <a:lumMod val="75000"/>
                  </a:schemeClr>
                </a:solidFill>
                <a:effectLst/>
                <a:latin typeface="Arial Narrow" panose="020B0606020202030204" pitchFamily="34" charset="0"/>
              </a:rPr>
              <a:t>C-2302</a:t>
            </a:r>
            <a:r>
              <a:rPr lang="es-CO" sz="1200" i="0" u="none" strike="noStrike">
                <a:solidFill>
                  <a:schemeClr val="tx2">
                    <a:lumMod val="75000"/>
                  </a:schemeClr>
                </a:solidFill>
                <a:effectLst/>
                <a:latin typeface="Arial Narrow" panose="020B0606020202030204" pitchFamily="34" charset="0"/>
              </a:rPr>
              <a:t> </a:t>
            </a:r>
            <a:r>
              <a:rPr lang="es-MX" sz="1200" i="0" u="none" strike="noStrike">
                <a:solidFill>
                  <a:schemeClr val="tx2">
                    <a:lumMod val="75000"/>
                  </a:schemeClr>
                </a:solidFill>
                <a:effectLst/>
                <a:latin typeface="Arial Narrow" panose="020B0606020202030204" pitchFamily="34" charset="0"/>
              </a:rPr>
              <a:t>Fomento del Desarrollo de Aplicaciones, Software y Contenidos para Impulsar la Apropiación de las Tecnologías de la Información y las Comunicaciones</a:t>
            </a:r>
            <a:endParaRPr lang="es-CO" sz="1200" i="0" u="none" strike="noStrike">
              <a:solidFill>
                <a:schemeClr val="tx2">
                  <a:lumMod val="75000"/>
                </a:schemeClr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4" name="Rectángulo: esquinas redondeadas 13">
            <a:extLst>
              <a:ext uri="{FF2B5EF4-FFF2-40B4-BE49-F238E27FC236}">
                <a16:creationId xmlns:a16="http://schemas.microsoft.com/office/drawing/2014/main" id="{216480A6-8832-487C-90B9-D70B0ABCD6D4}"/>
              </a:ext>
            </a:extLst>
          </p:cNvPr>
          <p:cNvSpPr/>
          <p:nvPr/>
        </p:nvSpPr>
        <p:spPr>
          <a:xfrm>
            <a:off x="8298880" y="2220260"/>
            <a:ext cx="3542400" cy="691200"/>
          </a:xfrm>
          <a:prstGeom prst="roundRect">
            <a:avLst/>
          </a:prstGeom>
          <a:noFill/>
          <a:ln w="9525">
            <a:solidFill>
              <a:srgbClr val="E8A043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just" fontAlgn="ctr"/>
            <a:r>
              <a:rPr lang="es-MX" sz="1200" b="1" i="0" u="none" strike="noStrike">
                <a:solidFill>
                  <a:schemeClr val="tx2">
                    <a:lumMod val="75000"/>
                  </a:schemeClr>
                </a:solidFill>
                <a:effectLst/>
                <a:latin typeface="Arial Narrow" panose="020B0606020202030204" pitchFamily="34" charset="0"/>
              </a:rPr>
              <a:t>C-2399</a:t>
            </a:r>
            <a:r>
              <a:rPr lang="es-MX" sz="1200" i="0" u="none" strike="noStrike">
                <a:solidFill>
                  <a:schemeClr val="tx2">
                    <a:lumMod val="75000"/>
                  </a:schemeClr>
                </a:solidFill>
                <a:effectLst/>
                <a:latin typeface="Arial Narrow" panose="020B0606020202030204" pitchFamily="34" charset="0"/>
              </a:rPr>
              <a:t> Fortalecimiento de la Gestión y Dirección del Sector Comunicaciones</a:t>
            </a:r>
          </a:p>
        </p:txBody>
      </p:sp>
      <p:sp>
        <p:nvSpPr>
          <p:cNvPr id="15" name="Rectángulo: esquinas redondeadas 14">
            <a:extLst>
              <a:ext uri="{FF2B5EF4-FFF2-40B4-BE49-F238E27FC236}">
                <a16:creationId xmlns:a16="http://schemas.microsoft.com/office/drawing/2014/main" id="{9488E926-2890-416D-A63C-689C05975435}"/>
              </a:ext>
            </a:extLst>
          </p:cNvPr>
          <p:cNvSpPr/>
          <p:nvPr/>
        </p:nvSpPr>
        <p:spPr>
          <a:xfrm>
            <a:off x="358218" y="3413704"/>
            <a:ext cx="1299098" cy="287539"/>
          </a:xfrm>
          <a:prstGeom prst="roundRect">
            <a:avLst/>
          </a:prstGeom>
          <a:ln w="19050">
            <a:solidFill>
              <a:srgbClr val="E8A043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200" dirty="0">
                <a:solidFill>
                  <a:schemeClr val="tx1"/>
                </a:solidFill>
              </a:rPr>
              <a:t>$ 2.150.518</a:t>
            </a:r>
          </a:p>
        </p:txBody>
      </p:sp>
      <p:sp>
        <p:nvSpPr>
          <p:cNvPr id="16" name="Rectángulo: esquinas redondeadas 15">
            <a:extLst>
              <a:ext uri="{FF2B5EF4-FFF2-40B4-BE49-F238E27FC236}">
                <a16:creationId xmlns:a16="http://schemas.microsoft.com/office/drawing/2014/main" id="{0A30A441-F21E-4863-89C5-92D18556D60E}"/>
              </a:ext>
            </a:extLst>
          </p:cNvPr>
          <p:cNvSpPr/>
          <p:nvPr/>
        </p:nvSpPr>
        <p:spPr>
          <a:xfrm>
            <a:off x="1691114" y="3413704"/>
            <a:ext cx="1299098" cy="287539"/>
          </a:xfrm>
          <a:prstGeom prst="roundRect">
            <a:avLst/>
          </a:prstGeom>
          <a:solidFill>
            <a:schemeClr val="bg1"/>
          </a:solidFill>
          <a:ln>
            <a:solidFill>
              <a:srgbClr val="E8A043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>
                <a:solidFill>
                  <a:schemeClr val="tx1"/>
                </a:solidFill>
              </a:rPr>
              <a:t>$ 527.283</a:t>
            </a:r>
          </a:p>
        </p:txBody>
      </p:sp>
      <p:sp>
        <p:nvSpPr>
          <p:cNvPr id="17" name="Rectángulo: esquinas redondeadas 16">
            <a:extLst>
              <a:ext uri="{FF2B5EF4-FFF2-40B4-BE49-F238E27FC236}">
                <a16:creationId xmlns:a16="http://schemas.microsoft.com/office/drawing/2014/main" id="{8F391816-DC27-4D7C-87C5-9C04D435142D}"/>
              </a:ext>
            </a:extLst>
          </p:cNvPr>
          <p:cNvSpPr/>
          <p:nvPr/>
        </p:nvSpPr>
        <p:spPr>
          <a:xfrm>
            <a:off x="3072350" y="3406886"/>
            <a:ext cx="853553" cy="297102"/>
          </a:xfrm>
          <a:prstGeom prst="roundRect">
            <a:avLst/>
          </a:prstGeom>
          <a:solidFill>
            <a:schemeClr val="bg1"/>
          </a:solidFill>
          <a:ln>
            <a:solidFill>
              <a:srgbClr val="E8A043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b="1" dirty="0">
                <a:solidFill>
                  <a:schemeClr val="tx1"/>
                </a:solidFill>
              </a:rPr>
              <a:t>25%</a:t>
            </a:r>
          </a:p>
        </p:txBody>
      </p:sp>
      <p:sp>
        <p:nvSpPr>
          <p:cNvPr id="18" name="Rectángulo: esquinas redondeadas 17">
            <a:extLst>
              <a:ext uri="{FF2B5EF4-FFF2-40B4-BE49-F238E27FC236}">
                <a16:creationId xmlns:a16="http://schemas.microsoft.com/office/drawing/2014/main" id="{C3B65B42-A34C-41D1-9ED1-084865053CF6}"/>
              </a:ext>
            </a:extLst>
          </p:cNvPr>
          <p:cNvSpPr/>
          <p:nvPr/>
        </p:nvSpPr>
        <p:spPr>
          <a:xfrm>
            <a:off x="4266261" y="3398053"/>
            <a:ext cx="1299098" cy="287539"/>
          </a:xfrm>
          <a:prstGeom prst="roundRect">
            <a:avLst/>
          </a:prstGeom>
          <a:solidFill>
            <a:schemeClr val="bg1"/>
          </a:solidFill>
          <a:ln>
            <a:solidFill>
              <a:srgbClr val="E8A043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>
                <a:solidFill>
                  <a:schemeClr val="tx1"/>
                </a:solidFill>
              </a:rPr>
              <a:t>$ 687.918</a:t>
            </a:r>
          </a:p>
        </p:txBody>
      </p:sp>
      <p:sp>
        <p:nvSpPr>
          <p:cNvPr id="19" name="Rectángulo: esquinas redondeadas 18">
            <a:extLst>
              <a:ext uri="{FF2B5EF4-FFF2-40B4-BE49-F238E27FC236}">
                <a16:creationId xmlns:a16="http://schemas.microsoft.com/office/drawing/2014/main" id="{2FCCC3B0-6555-4F16-9FFF-F9C9200264CC}"/>
              </a:ext>
            </a:extLst>
          </p:cNvPr>
          <p:cNvSpPr/>
          <p:nvPr/>
        </p:nvSpPr>
        <p:spPr>
          <a:xfrm>
            <a:off x="5640918" y="3406835"/>
            <a:ext cx="1299098" cy="287539"/>
          </a:xfrm>
          <a:prstGeom prst="roundRect">
            <a:avLst/>
          </a:prstGeom>
          <a:solidFill>
            <a:schemeClr val="bg1"/>
          </a:solidFill>
          <a:ln>
            <a:solidFill>
              <a:srgbClr val="E8A043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>
                <a:solidFill>
                  <a:schemeClr val="tx1"/>
                </a:solidFill>
              </a:rPr>
              <a:t>$ 180.992</a:t>
            </a:r>
          </a:p>
        </p:txBody>
      </p:sp>
      <p:sp>
        <p:nvSpPr>
          <p:cNvPr id="20" name="Rectángulo: esquinas redondeadas 19">
            <a:extLst>
              <a:ext uri="{FF2B5EF4-FFF2-40B4-BE49-F238E27FC236}">
                <a16:creationId xmlns:a16="http://schemas.microsoft.com/office/drawing/2014/main" id="{B4CDFDC9-5E3E-4CD5-BB52-FAEC42DB3D9F}"/>
              </a:ext>
            </a:extLst>
          </p:cNvPr>
          <p:cNvSpPr/>
          <p:nvPr/>
        </p:nvSpPr>
        <p:spPr>
          <a:xfrm>
            <a:off x="6981181" y="3406977"/>
            <a:ext cx="853553" cy="297102"/>
          </a:xfrm>
          <a:prstGeom prst="roundRect">
            <a:avLst/>
          </a:prstGeom>
          <a:solidFill>
            <a:schemeClr val="bg1"/>
          </a:solidFill>
          <a:ln>
            <a:solidFill>
              <a:srgbClr val="E8A043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b="1" dirty="0">
                <a:solidFill>
                  <a:schemeClr val="tx1"/>
                </a:solidFill>
              </a:rPr>
              <a:t>26%</a:t>
            </a:r>
          </a:p>
        </p:txBody>
      </p:sp>
      <p:sp>
        <p:nvSpPr>
          <p:cNvPr id="21" name="Rectángulo: esquinas redondeadas 20">
            <a:extLst>
              <a:ext uri="{FF2B5EF4-FFF2-40B4-BE49-F238E27FC236}">
                <a16:creationId xmlns:a16="http://schemas.microsoft.com/office/drawing/2014/main" id="{93939D83-A2FD-4DC8-B419-F01922FC9F45}"/>
              </a:ext>
            </a:extLst>
          </p:cNvPr>
          <p:cNvSpPr/>
          <p:nvPr/>
        </p:nvSpPr>
        <p:spPr>
          <a:xfrm>
            <a:off x="8309266" y="3441561"/>
            <a:ext cx="1299098" cy="287539"/>
          </a:xfrm>
          <a:prstGeom prst="roundRect">
            <a:avLst/>
          </a:prstGeom>
          <a:solidFill>
            <a:schemeClr val="bg1"/>
          </a:solidFill>
          <a:ln>
            <a:solidFill>
              <a:srgbClr val="E8A043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>
                <a:solidFill>
                  <a:schemeClr val="tx1"/>
                </a:solidFill>
              </a:rPr>
              <a:t>$ 135.143</a:t>
            </a:r>
          </a:p>
        </p:txBody>
      </p:sp>
      <p:sp>
        <p:nvSpPr>
          <p:cNvPr id="22" name="Rectángulo: esquinas redondeadas 21">
            <a:extLst>
              <a:ext uri="{FF2B5EF4-FFF2-40B4-BE49-F238E27FC236}">
                <a16:creationId xmlns:a16="http://schemas.microsoft.com/office/drawing/2014/main" id="{C08E0F78-B6D5-4FB3-AAB9-EFC77BD21540}"/>
              </a:ext>
            </a:extLst>
          </p:cNvPr>
          <p:cNvSpPr/>
          <p:nvPr/>
        </p:nvSpPr>
        <p:spPr>
          <a:xfrm>
            <a:off x="9643303" y="3454385"/>
            <a:ext cx="1299098" cy="287539"/>
          </a:xfrm>
          <a:prstGeom prst="roundRect">
            <a:avLst/>
          </a:prstGeom>
          <a:solidFill>
            <a:schemeClr val="bg1"/>
          </a:solidFill>
          <a:ln>
            <a:solidFill>
              <a:srgbClr val="E8A043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>
                <a:solidFill>
                  <a:schemeClr val="tx1"/>
                </a:solidFill>
              </a:rPr>
              <a:t>$ 104.847</a:t>
            </a:r>
          </a:p>
        </p:txBody>
      </p:sp>
      <p:sp>
        <p:nvSpPr>
          <p:cNvPr id="23" name="Rectángulo: esquinas redondeadas 22">
            <a:extLst>
              <a:ext uri="{FF2B5EF4-FFF2-40B4-BE49-F238E27FC236}">
                <a16:creationId xmlns:a16="http://schemas.microsoft.com/office/drawing/2014/main" id="{B39F5E79-F249-4D5E-8BA1-7927177C68F9}"/>
              </a:ext>
            </a:extLst>
          </p:cNvPr>
          <p:cNvSpPr/>
          <p:nvPr/>
        </p:nvSpPr>
        <p:spPr>
          <a:xfrm>
            <a:off x="10987727" y="3449604"/>
            <a:ext cx="853553" cy="297102"/>
          </a:xfrm>
          <a:prstGeom prst="roundRect">
            <a:avLst/>
          </a:prstGeom>
          <a:solidFill>
            <a:schemeClr val="bg1"/>
          </a:solidFill>
          <a:ln>
            <a:solidFill>
              <a:srgbClr val="E8A043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b="1" dirty="0">
                <a:solidFill>
                  <a:schemeClr val="tx1"/>
                </a:solidFill>
              </a:rPr>
              <a:t>78%</a:t>
            </a:r>
          </a:p>
        </p:txBody>
      </p:sp>
      <p:sp>
        <p:nvSpPr>
          <p:cNvPr id="29" name="Rectángulo: esquinas redondeadas 28">
            <a:extLst>
              <a:ext uri="{FF2B5EF4-FFF2-40B4-BE49-F238E27FC236}">
                <a16:creationId xmlns:a16="http://schemas.microsoft.com/office/drawing/2014/main" id="{CA6A6A1D-6FBE-43F6-8A26-DD8581154DA3}"/>
              </a:ext>
            </a:extLst>
          </p:cNvPr>
          <p:cNvSpPr/>
          <p:nvPr/>
        </p:nvSpPr>
        <p:spPr>
          <a:xfrm>
            <a:off x="358219" y="3046596"/>
            <a:ext cx="1299097" cy="287483"/>
          </a:xfrm>
          <a:prstGeom prst="roundRect">
            <a:avLst/>
          </a:prstGeom>
          <a:solidFill>
            <a:srgbClr val="EFC08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b="1" i="0" u="none" strike="noStrike" dirty="0">
                <a:solidFill>
                  <a:schemeClr val="tx1"/>
                </a:solidFill>
                <a:effectLst/>
                <a:latin typeface="Arial Narrow" panose="020B0606020202030204" pitchFamily="34" charset="0"/>
              </a:rPr>
              <a:t>APR. VIGENTE</a:t>
            </a:r>
            <a:endParaRPr lang="es-CO" sz="1200" b="1" i="0" u="none" strike="noStrike" dirty="0"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0" name="Rectángulo: esquinas redondeadas 29">
            <a:extLst>
              <a:ext uri="{FF2B5EF4-FFF2-40B4-BE49-F238E27FC236}">
                <a16:creationId xmlns:a16="http://schemas.microsoft.com/office/drawing/2014/main" id="{9941CC0D-61D7-4DAF-8735-9904E38B649F}"/>
              </a:ext>
            </a:extLst>
          </p:cNvPr>
          <p:cNvSpPr/>
          <p:nvPr/>
        </p:nvSpPr>
        <p:spPr>
          <a:xfrm>
            <a:off x="1691115" y="3046595"/>
            <a:ext cx="1299097" cy="287483"/>
          </a:xfrm>
          <a:prstGeom prst="roundRect">
            <a:avLst/>
          </a:prstGeom>
          <a:solidFill>
            <a:srgbClr val="EFC08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i="0" u="none" strike="noStrike" dirty="0">
                <a:solidFill>
                  <a:schemeClr val="tx1"/>
                </a:solidFill>
                <a:effectLst/>
                <a:latin typeface="Arial Narrow" panose="020B0606020202030204" pitchFamily="34" charset="0"/>
              </a:rPr>
              <a:t>COMPROMETIDO</a:t>
            </a:r>
          </a:p>
        </p:txBody>
      </p:sp>
      <p:sp>
        <p:nvSpPr>
          <p:cNvPr id="31" name="Rectángulo: esquinas redondeadas 30">
            <a:extLst>
              <a:ext uri="{FF2B5EF4-FFF2-40B4-BE49-F238E27FC236}">
                <a16:creationId xmlns:a16="http://schemas.microsoft.com/office/drawing/2014/main" id="{FABBDA57-357F-45D7-8F06-E5806E0106F6}"/>
              </a:ext>
            </a:extLst>
          </p:cNvPr>
          <p:cNvSpPr/>
          <p:nvPr/>
        </p:nvSpPr>
        <p:spPr>
          <a:xfrm>
            <a:off x="3038602" y="3046594"/>
            <a:ext cx="853551" cy="287483"/>
          </a:xfrm>
          <a:prstGeom prst="roundRect">
            <a:avLst/>
          </a:prstGeom>
          <a:solidFill>
            <a:srgbClr val="EFC08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i="0" u="none" strike="noStrike" dirty="0">
                <a:solidFill>
                  <a:schemeClr val="tx1"/>
                </a:solidFill>
                <a:effectLst/>
                <a:latin typeface="Arial Narrow" panose="020B0606020202030204" pitchFamily="34" charset="0"/>
              </a:rPr>
              <a:t>% COMPR</a:t>
            </a:r>
          </a:p>
        </p:txBody>
      </p:sp>
      <p:sp>
        <p:nvSpPr>
          <p:cNvPr id="32" name="Rectángulo: esquinas redondeadas 31">
            <a:extLst>
              <a:ext uri="{FF2B5EF4-FFF2-40B4-BE49-F238E27FC236}">
                <a16:creationId xmlns:a16="http://schemas.microsoft.com/office/drawing/2014/main" id="{9B19855C-A929-46E8-A024-6F879B446205}"/>
              </a:ext>
            </a:extLst>
          </p:cNvPr>
          <p:cNvSpPr/>
          <p:nvPr/>
        </p:nvSpPr>
        <p:spPr>
          <a:xfrm>
            <a:off x="4266262" y="3019518"/>
            <a:ext cx="1299097" cy="287483"/>
          </a:xfrm>
          <a:prstGeom prst="roundRect">
            <a:avLst/>
          </a:prstGeom>
          <a:solidFill>
            <a:srgbClr val="EFC08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b="1" i="0" u="none" strike="noStrike" dirty="0">
                <a:solidFill>
                  <a:schemeClr val="tx1"/>
                </a:solidFill>
                <a:effectLst/>
                <a:latin typeface="Arial Narrow" panose="020B0606020202030204" pitchFamily="34" charset="0"/>
              </a:rPr>
              <a:t>APR. VIGENTE</a:t>
            </a:r>
            <a:endParaRPr lang="es-CO" sz="1200" b="1" i="0" u="none" strike="noStrike" dirty="0"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4" name="Rectángulo: esquinas redondeadas 33">
            <a:extLst>
              <a:ext uri="{FF2B5EF4-FFF2-40B4-BE49-F238E27FC236}">
                <a16:creationId xmlns:a16="http://schemas.microsoft.com/office/drawing/2014/main" id="{3385D89B-A389-47B3-BF4C-2EC5AD550682}"/>
              </a:ext>
            </a:extLst>
          </p:cNvPr>
          <p:cNvSpPr/>
          <p:nvPr/>
        </p:nvSpPr>
        <p:spPr>
          <a:xfrm>
            <a:off x="5632955" y="3030929"/>
            <a:ext cx="1299097" cy="264664"/>
          </a:xfrm>
          <a:prstGeom prst="roundRect">
            <a:avLst/>
          </a:prstGeom>
          <a:solidFill>
            <a:srgbClr val="EFC08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i="0" u="none" strike="noStrike" dirty="0">
                <a:solidFill>
                  <a:schemeClr val="tx1"/>
                </a:solidFill>
                <a:effectLst/>
                <a:latin typeface="Arial Narrow" panose="020B0606020202030204" pitchFamily="34" charset="0"/>
              </a:rPr>
              <a:t>COMPROMETIDO</a:t>
            </a:r>
          </a:p>
        </p:txBody>
      </p:sp>
      <p:sp>
        <p:nvSpPr>
          <p:cNvPr id="35" name="Rectángulo: esquinas redondeadas 34">
            <a:extLst>
              <a:ext uri="{FF2B5EF4-FFF2-40B4-BE49-F238E27FC236}">
                <a16:creationId xmlns:a16="http://schemas.microsoft.com/office/drawing/2014/main" id="{9BE84E8C-3047-4834-B41D-FCD3F302F893}"/>
              </a:ext>
            </a:extLst>
          </p:cNvPr>
          <p:cNvSpPr/>
          <p:nvPr/>
        </p:nvSpPr>
        <p:spPr>
          <a:xfrm>
            <a:off x="6999648" y="3010187"/>
            <a:ext cx="853551" cy="287483"/>
          </a:xfrm>
          <a:prstGeom prst="roundRect">
            <a:avLst/>
          </a:prstGeom>
          <a:solidFill>
            <a:srgbClr val="EFC08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i="0" u="none" strike="noStrike" dirty="0">
                <a:solidFill>
                  <a:schemeClr val="tx1"/>
                </a:solidFill>
                <a:effectLst/>
                <a:latin typeface="Arial Narrow" panose="020B0606020202030204" pitchFamily="34" charset="0"/>
              </a:rPr>
              <a:t>% COMPR</a:t>
            </a:r>
          </a:p>
        </p:txBody>
      </p:sp>
      <p:sp>
        <p:nvSpPr>
          <p:cNvPr id="36" name="Rectángulo: esquinas redondeadas 35">
            <a:extLst>
              <a:ext uri="{FF2B5EF4-FFF2-40B4-BE49-F238E27FC236}">
                <a16:creationId xmlns:a16="http://schemas.microsoft.com/office/drawing/2014/main" id="{8E1A6DA8-D0CF-498B-98E4-2A86B90288DA}"/>
              </a:ext>
            </a:extLst>
          </p:cNvPr>
          <p:cNvSpPr/>
          <p:nvPr/>
        </p:nvSpPr>
        <p:spPr>
          <a:xfrm>
            <a:off x="8298880" y="3031915"/>
            <a:ext cx="1299097" cy="287483"/>
          </a:xfrm>
          <a:prstGeom prst="roundRect">
            <a:avLst/>
          </a:prstGeom>
          <a:solidFill>
            <a:srgbClr val="EFC08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b="1" i="0" u="none" strike="noStrike" dirty="0">
                <a:solidFill>
                  <a:schemeClr val="tx1"/>
                </a:solidFill>
                <a:effectLst/>
                <a:latin typeface="Arial Narrow" panose="020B0606020202030204" pitchFamily="34" charset="0"/>
              </a:rPr>
              <a:t>APR. VIGENTE</a:t>
            </a:r>
            <a:endParaRPr lang="es-CO" sz="1200" b="1" i="0" u="none" strike="noStrike" dirty="0"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7" name="Rectángulo: esquinas redondeadas 36">
            <a:extLst>
              <a:ext uri="{FF2B5EF4-FFF2-40B4-BE49-F238E27FC236}">
                <a16:creationId xmlns:a16="http://schemas.microsoft.com/office/drawing/2014/main" id="{475D8E4B-1EAD-4216-8852-379CE5B25AD9}"/>
              </a:ext>
            </a:extLst>
          </p:cNvPr>
          <p:cNvSpPr/>
          <p:nvPr/>
        </p:nvSpPr>
        <p:spPr>
          <a:xfrm>
            <a:off x="9643303" y="3046592"/>
            <a:ext cx="1299097" cy="287483"/>
          </a:xfrm>
          <a:prstGeom prst="roundRect">
            <a:avLst/>
          </a:prstGeom>
          <a:solidFill>
            <a:srgbClr val="EFC08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i="0" u="none" strike="noStrike" dirty="0">
                <a:solidFill>
                  <a:schemeClr val="tx1"/>
                </a:solidFill>
                <a:effectLst/>
                <a:latin typeface="Arial Narrow" panose="020B0606020202030204" pitchFamily="34" charset="0"/>
              </a:rPr>
              <a:t>COMPROMETIDO</a:t>
            </a:r>
          </a:p>
        </p:txBody>
      </p:sp>
      <p:sp>
        <p:nvSpPr>
          <p:cNvPr id="38" name="Rectángulo: esquinas redondeadas 37">
            <a:extLst>
              <a:ext uri="{FF2B5EF4-FFF2-40B4-BE49-F238E27FC236}">
                <a16:creationId xmlns:a16="http://schemas.microsoft.com/office/drawing/2014/main" id="{DF9761FB-AB3F-4D56-A287-C0065CE34B95}"/>
              </a:ext>
            </a:extLst>
          </p:cNvPr>
          <p:cNvSpPr/>
          <p:nvPr/>
        </p:nvSpPr>
        <p:spPr>
          <a:xfrm>
            <a:off x="10997205" y="3046593"/>
            <a:ext cx="853551" cy="287483"/>
          </a:xfrm>
          <a:prstGeom prst="roundRect">
            <a:avLst/>
          </a:prstGeom>
          <a:solidFill>
            <a:srgbClr val="EFC08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i="0" u="none" strike="noStrike" dirty="0">
                <a:solidFill>
                  <a:schemeClr val="tx1"/>
                </a:solidFill>
                <a:effectLst/>
                <a:latin typeface="Arial Narrow" panose="020B0606020202030204" pitchFamily="34" charset="0"/>
              </a:rPr>
              <a:t>% COMPR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A690CCA6-FFEE-99D3-22DA-6F1B767E6002}"/>
              </a:ext>
            </a:extLst>
          </p:cNvPr>
          <p:cNvSpPr txBox="1"/>
          <p:nvPr/>
        </p:nvSpPr>
        <p:spPr>
          <a:xfrm>
            <a:off x="9597977" y="972739"/>
            <a:ext cx="21618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O" sz="1000" i="1">
                <a:solidFill>
                  <a:srgbClr val="666666"/>
                </a:solidFill>
                <a:latin typeface="Arial Narrow" panose="020B0606020202030204" pitchFamily="34" charset="0"/>
              </a:rPr>
              <a:t>Cifras en millones de pesos</a:t>
            </a:r>
          </a:p>
        </p:txBody>
      </p:sp>
      <p:sp>
        <p:nvSpPr>
          <p:cNvPr id="39" name="object 60">
            <a:extLst>
              <a:ext uri="{FF2B5EF4-FFF2-40B4-BE49-F238E27FC236}">
                <a16:creationId xmlns:a16="http://schemas.microsoft.com/office/drawing/2014/main" id="{C5F86327-9162-43B3-8007-2B23B39B63C1}"/>
              </a:ext>
            </a:extLst>
          </p:cNvPr>
          <p:cNvSpPr txBox="1"/>
          <p:nvPr/>
        </p:nvSpPr>
        <p:spPr>
          <a:xfrm>
            <a:off x="5539710" y="6669632"/>
            <a:ext cx="1112837" cy="155154"/>
          </a:xfrm>
          <a:prstGeom prst="rect">
            <a:avLst/>
          </a:prstGeom>
        </p:spPr>
        <p:txBody>
          <a:bodyPr vert="horz" wrap="square" lIns="0" tIns="10397" rIns="0" bIns="0" rtlCol="0">
            <a:spAutoFit/>
          </a:bodyPr>
          <a:lstStyle/>
          <a:p>
            <a:pPr marL="7701">
              <a:spcBef>
                <a:spcPts val="82"/>
              </a:spcBef>
            </a:pPr>
            <a:r>
              <a:rPr sz="940" b="1" spc="6">
                <a:solidFill>
                  <a:schemeClr val="bg1"/>
                </a:solidFill>
                <a:latin typeface="Arial"/>
                <a:cs typeface="Arial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www.mintic.gov.co</a:t>
            </a:r>
            <a:endParaRPr sz="94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" name="TextBox 6">
            <a:extLst>
              <a:ext uri="{FF2B5EF4-FFF2-40B4-BE49-F238E27FC236}">
                <a16:creationId xmlns:a16="http://schemas.microsoft.com/office/drawing/2014/main" id="{ECCD4102-8110-D6EA-24DE-3B070E3EDF47}"/>
              </a:ext>
            </a:extLst>
          </p:cNvPr>
          <p:cNvSpPr txBox="1"/>
          <p:nvPr/>
        </p:nvSpPr>
        <p:spPr>
          <a:xfrm>
            <a:off x="2330999" y="256445"/>
            <a:ext cx="753000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>
              <a:defRPr sz="1400" b="1" i="0" u="none" strike="noStrike" kern="1200" spc="0" baseline="0">
                <a:solidFill>
                  <a:srgbClr val="E7A043">
                    <a:lumMod val="75000"/>
                  </a:srgbClr>
                </a:solidFill>
                <a:latin typeface="+mn-lt"/>
                <a:ea typeface="+mn-ea"/>
                <a:cs typeface="+mn-cs"/>
              </a:defRPr>
            </a:pPr>
            <a:r>
              <a:rPr lang="es-CO" sz="2000" b="1" dirty="0">
                <a:solidFill>
                  <a:srgbClr val="666666"/>
                </a:solidFill>
              </a:rPr>
              <a:t>Fondo</a:t>
            </a:r>
            <a:r>
              <a:rPr lang="es-CO" sz="2000" b="1" baseline="0" dirty="0">
                <a:solidFill>
                  <a:srgbClr val="666666"/>
                </a:solidFill>
              </a:rPr>
              <a:t> Único de TIC </a:t>
            </a:r>
            <a:r>
              <a:rPr lang="es-CO" sz="2000" b="1" dirty="0">
                <a:solidFill>
                  <a:srgbClr val="666666"/>
                </a:solidFill>
              </a:rPr>
              <a:t>P</a:t>
            </a:r>
            <a:r>
              <a:rPr lang="es-CO" sz="2000" b="1" baseline="0" dirty="0">
                <a:solidFill>
                  <a:srgbClr val="666666"/>
                </a:solidFill>
              </a:rPr>
              <a:t>resupuesto </a:t>
            </a:r>
            <a:r>
              <a:rPr lang="es-CO" sz="2000" b="1" dirty="0">
                <a:solidFill>
                  <a:srgbClr val="666666"/>
                </a:solidFill>
              </a:rPr>
              <a:t>D</a:t>
            </a:r>
            <a:r>
              <a:rPr lang="es-CO" sz="2000" b="1" baseline="0" dirty="0">
                <a:solidFill>
                  <a:srgbClr val="666666"/>
                </a:solidFill>
              </a:rPr>
              <a:t>e Inversión </a:t>
            </a:r>
          </a:p>
          <a:p>
            <a:pPr algn="ctr" rtl="0">
              <a:defRPr sz="1400" b="1" i="0" u="none" strike="noStrike" kern="1200" spc="0" baseline="0">
                <a:solidFill>
                  <a:srgbClr val="E7A043">
                    <a:lumMod val="75000"/>
                  </a:srgbClr>
                </a:solidFill>
                <a:latin typeface="+mn-lt"/>
                <a:ea typeface="+mn-ea"/>
                <a:cs typeface="+mn-cs"/>
              </a:defRPr>
            </a:pPr>
            <a:r>
              <a:rPr lang="es-CO" sz="1400" b="1" dirty="0">
                <a:solidFill>
                  <a:srgbClr val="E99B52"/>
                </a:solidFill>
              </a:rPr>
              <a:t>::</a:t>
            </a:r>
            <a:r>
              <a:rPr lang="es-CO" sz="1400" b="1" dirty="0">
                <a:solidFill>
                  <a:srgbClr val="666666"/>
                </a:solidFill>
              </a:rPr>
              <a:t> Ejecución </a:t>
            </a:r>
            <a:r>
              <a:rPr lang="es-CO" sz="1400" b="1" baseline="0" dirty="0">
                <a:solidFill>
                  <a:srgbClr val="666666"/>
                </a:solidFill>
              </a:rPr>
              <a:t>a </a:t>
            </a:r>
            <a:r>
              <a:rPr lang="es-CO" sz="1400" b="1" dirty="0">
                <a:solidFill>
                  <a:srgbClr val="666666"/>
                </a:solidFill>
              </a:rPr>
              <a:t>31</a:t>
            </a:r>
            <a:r>
              <a:rPr lang="es-CO" sz="1400" b="1" baseline="0" dirty="0">
                <a:solidFill>
                  <a:srgbClr val="666666"/>
                </a:solidFill>
              </a:rPr>
              <a:t> De Marzo De 2024 </a:t>
            </a:r>
            <a:r>
              <a:rPr lang="es-CO" sz="1400" b="1" baseline="0" dirty="0">
                <a:solidFill>
                  <a:srgbClr val="E99B52"/>
                </a:solidFill>
              </a:rPr>
              <a:t>::</a:t>
            </a:r>
            <a:endParaRPr lang="es-CO" sz="1400" b="1" dirty="0">
              <a:solidFill>
                <a:srgbClr val="E99B52"/>
              </a:solidFill>
            </a:endParaRPr>
          </a:p>
        </p:txBody>
      </p:sp>
      <p:pic>
        <p:nvPicPr>
          <p:cNvPr id="27" name="Imagen 26">
            <a:extLst>
              <a:ext uri="{FF2B5EF4-FFF2-40B4-BE49-F238E27FC236}">
                <a16:creationId xmlns:a16="http://schemas.microsoft.com/office/drawing/2014/main" id="{679C2B60-6A33-4A69-1A99-1BBC099E14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218" y="3863182"/>
            <a:ext cx="3535453" cy="2325955"/>
          </a:xfrm>
          <a:prstGeom prst="rect">
            <a:avLst/>
          </a:prstGeom>
        </p:spPr>
      </p:pic>
      <p:pic>
        <p:nvPicPr>
          <p:cNvPr id="28" name="Imagen 27">
            <a:extLst>
              <a:ext uri="{FF2B5EF4-FFF2-40B4-BE49-F238E27FC236}">
                <a16:creationId xmlns:a16="http://schemas.microsoft.com/office/drawing/2014/main" id="{90484045-E784-FF8D-FEAD-4423FD24C3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38753" y="3917516"/>
            <a:ext cx="3495981" cy="2451820"/>
          </a:xfrm>
          <a:prstGeom prst="rect">
            <a:avLst/>
          </a:prstGeom>
        </p:spPr>
      </p:pic>
      <p:pic>
        <p:nvPicPr>
          <p:cNvPr id="33" name="Imagen 32">
            <a:extLst>
              <a:ext uri="{FF2B5EF4-FFF2-40B4-BE49-F238E27FC236}">
                <a16:creationId xmlns:a16="http://schemas.microsoft.com/office/drawing/2014/main" id="{A12B556E-4B66-8452-DAE9-137F4651FA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98876" y="3912760"/>
            <a:ext cx="3460909" cy="2325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69473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Una mujer con una corona de flores en una mesa&#10;&#10;Descripción generada automáticamente con confianza media">
            <a:extLst>
              <a:ext uri="{FF2B5EF4-FFF2-40B4-BE49-F238E27FC236}">
                <a16:creationId xmlns:a16="http://schemas.microsoft.com/office/drawing/2014/main" id="{F744C887-47A0-A7E6-058A-BCFDCF431ED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66" r="6445"/>
          <a:stretch/>
        </p:blipFill>
        <p:spPr>
          <a:xfrm>
            <a:off x="5985529" y="1109272"/>
            <a:ext cx="6199536" cy="5676623"/>
          </a:xfrm>
          <a:prstGeom prst="rect">
            <a:avLst/>
          </a:prstGeom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</p:pic>
      <p:sp>
        <p:nvSpPr>
          <p:cNvPr id="23" name="Rectángulo 22">
            <a:extLst>
              <a:ext uri="{FF2B5EF4-FFF2-40B4-BE49-F238E27FC236}">
                <a16:creationId xmlns:a16="http://schemas.microsoft.com/office/drawing/2014/main" id="{014176DB-6871-A672-A7A7-7912690882FE}"/>
              </a:ext>
            </a:extLst>
          </p:cNvPr>
          <p:cNvSpPr/>
          <p:nvPr/>
        </p:nvSpPr>
        <p:spPr>
          <a:xfrm rot="10800000">
            <a:off x="3810000" y="3113928"/>
            <a:ext cx="8382000" cy="3671966"/>
          </a:xfrm>
          <a:prstGeom prst="rect">
            <a:avLst/>
          </a:prstGeom>
          <a:gradFill>
            <a:gsLst>
              <a:gs pos="12000">
                <a:schemeClr val="tx1">
                  <a:alpha val="65000"/>
                </a:schemeClr>
              </a:gs>
              <a:gs pos="100000">
                <a:schemeClr val="tx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F6C371E2-1879-8A84-4DAF-71CB28F6C16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8" r="13006"/>
          <a:stretch/>
        </p:blipFill>
        <p:spPr>
          <a:xfrm>
            <a:off x="0" y="174513"/>
            <a:ext cx="10357874" cy="6683487"/>
          </a:xfrm>
          <a:prstGeom prst="rect">
            <a:avLst/>
          </a:prstGeom>
        </p:spPr>
      </p:pic>
      <p:sp>
        <p:nvSpPr>
          <p:cNvPr id="21" name="Título 3">
            <a:extLst>
              <a:ext uri="{FF2B5EF4-FFF2-40B4-BE49-F238E27FC236}">
                <a16:creationId xmlns:a16="http://schemas.microsoft.com/office/drawing/2014/main" id="{58F0BB4D-4412-B689-F974-4A40409C74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1394" y="2770061"/>
            <a:ext cx="5861153" cy="746194"/>
          </a:xfrm>
        </p:spPr>
        <p:txBody>
          <a:bodyPr>
            <a:noAutofit/>
          </a:bodyPr>
          <a:lstStyle/>
          <a:p>
            <a:r>
              <a:rPr lang="es-MX" sz="3600" b="1" dirty="0">
                <a:solidFill>
                  <a:schemeClr val="bg1"/>
                </a:solidFill>
                <a:latin typeface="Helvetica" pitchFamily="2" charset="0"/>
              </a:rPr>
              <a:t>E</a:t>
            </a:r>
            <a:r>
              <a:rPr lang="es-CO" sz="3600" b="1" dirty="0" err="1">
                <a:solidFill>
                  <a:schemeClr val="bg1"/>
                </a:solidFill>
                <a:latin typeface="Helvetica" pitchFamily="2" charset="0"/>
              </a:rPr>
              <a:t>jecución</a:t>
            </a:r>
            <a:r>
              <a:rPr lang="es-CO" sz="3600" b="1" dirty="0">
                <a:solidFill>
                  <a:schemeClr val="bg1"/>
                </a:solidFill>
                <a:latin typeface="Helvetica" pitchFamily="2" charset="0"/>
              </a:rPr>
              <a:t> Presupuestal</a:t>
            </a:r>
            <a:br>
              <a:rPr lang="es-CO" sz="3600" b="1" dirty="0">
                <a:solidFill>
                  <a:schemeClr val="bg1"/>
                </a:solidFill>
                <a:latin typeface="Helvetica" pitchFamily="2" charset="0"/>
              </a:rPr>
            </a:br>
            <a:r>
              <a:rPr lang="es-CO" sz="3600" b="1" dirty="0">
                <a:solidFill>
                  <a:schemeClr val="bg1"/>
                </a:solidFill>
                <a:latin typeface="Helvetica" pitchFamily="2" charset="0"/>
              </a:rPr>
              <a:t>Ministerio TIC</a:t>
            </a:r>
          </a:p>
        </p:txBody>
      </p:sp>
      <p:pic>
        <p:nvPicPr>
          <p:cNvPr id="22" name="Imagen 21" descr="Icono&#10;&#10;Descripción generada automáticamente">
            <a:extLst>
              <a:ext uri="{FF2B5EF4-FFF2-40B4-BE49-F238E27FC236}">
                <a16:creationId xmlns:a16="http://schemas.microsoft.com/office/drawing/2014/main" id="{213ED3F5-ECF8-6A1C-46DE-4F8C8A74458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alphaModFix amt="5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8693">
            <a:off x="-1428224" y="2548946"/>
            <a:ext cx="2554891" cy="3428664"/>
          </a:xfrm>
          <a:prstGeom prst="rect">
            <a:avLst/>
          </a:prstGeom>
        </p:spPr>
      </p:pic>
      <p:sp>
        <p:nvSpPr>
          <p:cNvPr id="24" name="object 60">
            <a:extLst>
              <a:ext uri="{FF2B5EF4-FFF2-40B4-BE49-F238E27FC236}">
                <a16:creationId xmlns:a16="http://schemas.microsoft.com/office/drawing/2014/main" id="{8790E0AF-80DF-5B9A-20E0-3C167C9550F1}"/>
              </a:ext>
            </a:extLst>
          </p:cNvPr>
          <p:cNvSpPr txBox="1"/>
          <p:nvPr/>
        </p:nvSpPr>
        <p:spPr>
          <a:xfrm>
            <a:off x="5539710" y="6669632"/>
            <a:ext cx="1112837" cy="155154"/>
          </a:xfrm>
          <a:prstGeom prst="rect">
            <a:avLst/>
          </a:prstGeom>
        </p:spPr>
        <p:txBody>
          <a:bodyPr vert="horz" wrap="square" lIns="0" tIns="10397" rIns="0" bIns="0" rtlCol="0">
            <a:spAutoFit/>
          </a:bodyPr>
          <a:lstStyle/>
          <a:p>
            <a:pPr marL="7701">
              <a:spcBef>
                <a:spcPts val="82"/>
              </a:spcBef>
            </a:pPr>
            <a:r>
              <a:rPr sz="940" b="1" spc="6" dirty="0">
                <a:solidFill>
                  <a:schemeClr val="bg1"/>
                </a:solidFill>
                <a:latin typeface="Arial"/>
                <a:cs typeface="Arial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www.mintic.gov.co</a:t>
            </a:r>
            <a:endParaRPr sz="94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26" name="Imagen 25" descr="Patrón de fondo&#10;&#10;Descripción generada automáticamente con confianza media">
            <a:extLst>
              <a:ext uri="{FF2B5EF4-FFF2-40B4-BE49-F238E27FC236}">
                <a16:creationId xmlns:a16="http://schemas.microsoft.com/office/drawing/2014/main" id="{7EA878B7-1CFA-FF91-A135-477DE30FAAF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1501" y="4630836"/>
            <a:ext cx="6578600" cy="3962400"/>
          </a:xfrm>
          <a:prstGeom prst="rect">
            <a:avLst/>
          </a:prstGeom>
        </p:spPr>
      </p:pic>
      <p:sp>
        <p:nvSpPr>
          <p:cNvPr id="2" name="Título 3">
            <a:extLst>
              <a:ext uri="{FF2B5EF4-FFF2-40B4-BE49-F238E27FC236}">
                <a16:creationId xmlns:a16="http://schemas.microsoft.com/office/drawing/2014/main" id="{65C318F6-B992-4BFC-0B05-6C6FE90A4026}"/>
              </a:ext>
            </a:extLst>
          </p:cNvPr>
          <p:cNvSpPr txBox="1">
            <a:spLocks/>
          </p:cNvSpPr>
          <p:nvPr/>
        </p:nvSpPr>
        <p:spPr>
          <a:xfrm>
            <a:off x="603310" y="4493923"/>
            <a:ext cx="5861153" cy="74619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000" b="1" dirty="0">
                <a:solidFill>
                  <a:schemeClr val="bg1"/>
                </a:solidFill>
                <a:latin typeface="Helvetica" pitchFamily="2" charset="0"/>
              </a:rPr>
              <a:t>31 De Marzo De 2024</a:t>
            </a:r>
            <a:endParaRPr lang="es-CO" sz="2000" b="1" dirty="0">
              <a:solidFill>
                <a:schemeClr val="bg1"/>
              </a:solidFill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752274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Personalizados 4">
      <a:dk1>
        <a:srgbClr val="000000"/>
      </a:dk1>
      <a:lt1>
        <a:srgbClr val="FFFFFF"/>
      </a:lt1>
      <a:dk2>
        <a:srgbClr val="4E4C4C"/>
      </a:dk2>
      <a:lt2>
        <a:srgbClr val="E7E6E6"/>
      </a:lt2>
      <a:accent1>
        <a:srgbClr val="E7A043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GOBIERNO DEL CAMBIO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1416</TotalTime>
  <Words>894</Words>
  <Application>Microsoft Office PowerPoint</Application>
  <PresentationFormat>Panorámica</PresentationFormat>
  <Paragraphs>130</Paragraphs>
  <Slides>17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23" baseType="lpstr">
      <vt:lpstr>Arial</vt:lpstr>
      <vt:lpstr>Arial Narrow</vt:lpstr>
      <vt:lpstr>Calibri</vt:lpstr>
      <vt:lpstr>Helvetica</vt:lpstr>
      <vt:lpstr>Wingdings</vt:lpstr>
      <vt:lpstr>Tema de Office</vt:lpstr>
      <vt:lpstr>MINISTERIO DE LAS TIC FONDO ÚNICO TIC  Proposición No. 053-2024</vt:lpstr>
      <vt:lpstr>Presentación de PowerPoint</vt:lpstr>
      <vt:lpstr>Presentación de PowerPoint</vt:lpstr>
      <vt:lpstr>Presentación de PowerPoint</vt:lpstr>
      <vt:lpstr>Ejecución Presupuestal Fondo Único TIC</vt:lpstr>
      <vt:lpstr>Presentación de PowerPoint</vt:lpstr>
      <vt:lpstr>Presentación de PowerPoint</vt:lpstr>
      <vt:lpstr>Presentación de PowerPoint</vt:lpstr>
      <vt:lpstr>Ejecución Presupuestal Ministerio TIC</vt:lpstr>
      <vt:lpstr>Presentación de PowerPoint</vt:lpstr>
      <vt:lpstr>Ejecución Presupuestal Fondo Único TIC</vt:lpstr>
      <vt:lpstr>Presentación de PowerPoint</vt:lpstr>
      <vt:lpstr>Presentación de PowerPoint</vt:lpstr>
      <vt:lpstr>Presentación de PowerPoint</vt:lpstr>
      <vt:lpstr>Ejecución Presupuestal Ministerio Tic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William Camilo  Baracaldo Godoy</dc:creator>
  <cp:lastModifiedBy>Ricardo Enrique Osorio Carreno</cp:lastModifiedBy>
  <cp:revision>4</cp:revision>
  <dcterms:created xsi:type="dcterms:W3CDTF">2023-05-08T00:34:42Z</dcterms:created>
  <dcterms:modified xsi:type="dcterms:W3CDTF">2024-04-12T17:30:27Z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f8da2c01-e402-4fc9-beb9-bac87f3a3b75_Enabled">
    <vt:lpwstr>true</vt:lpwstr>
  </property>
  <property fmtid="{D5CDD505-2E9C-101B-9397-08002B2CF9AE}" pid="3" name="MSIP_Label_f8da2c01-e402-4fc9-beb9-bac87f3a3b75_SetDate">
    <vt:lpwstr>2023-05-25T00:14:14Z</vt:lpwstr>
  </property>
  <property fmtid="{D5CDD505-2E9C-101B-9397-08002B2CF9AE}" pid="4" name="MSIP_Label_f8da2c01-e402-4fc9-beb9-bac87f3a3b75_Method">
    <vt:lpwstr>Privileged</vt:lpwstr>
  </property>
  <property fmtid="{D5CDD505-2E9C-101B-9397-08002B2CF9AE}" pid="5" name="MSIP_Label_f8da2c01-e402-4fc9-beb9-bac87f3a3b75_Name">
    <vt:lpwstr>f8da2c01-e402-4fc9-beb9-bac87f3a3b75</vt:lpwstr>
  </property>
  <property fmtid="{D5CDD505-2E9C-101B-9397-08002B2CF9AE}" pid="6" name="MSIP_Label_f8da2c01-e402-4fc9-beb9-bac87f3a3b75_SiteId">
    <vt:lpwstr>1a0673c6-24e1-476d-bb4d-ba6a91a3c588</vt:lpwstr>
  </property>
  <property fmtid="{D5CDD505-2E9C-101B-9397-08002B2CF9AE}" pid="7" name="MSIP_Label_f8da2c01-e402-4fc9-beb9-bac87f3a3b75_ActionId">
    <vt:lpwstr>c8545aad-46a9-4478-a6ac-00006b88ba9f</vt:lpwstr>
  </property>
  <property fmtid="{D5CDD505-2E9C-101B-9397-08002B2CF9AE}" pid="8" name="MSIP_Label_f8da2c01-e402-4fc9-beb9-bac87f3a3b75_ContentBits">
    <vt:lpwstr>2</vt:lpwstr>
  </property>
  <property fmtid="{D5CDD505-2E9C-101B-9397-08002B2CF9AE}" pid="9" name="ClassificationContentMarkingFooterLocations">
    <vt:lpwstr>Tema de Office:8</vt:lpwstr>
  </property>
</Properties>
</file>