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6" r:id="rId10"/>
    <p:sldId id="267" r:id="rId11"/>
    <p:sldId id="265" r:id="rId12"/>
  </p:sldIdLst>
  <p:sldSz cx="12179300" cy="6870700"/>
  <p:notesSz cx="12179300" cy="68707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37"/>
  </p:normalViewPr>
  <p:slideViewPr>
    <p:cSldViewPr>
      <p:cViewPr varScale="1">
        <p:scale>
          <a:sx n="105" d="100"/>
          <a:sy n="105" d="100"/>
        </p:scale>
        <p:origin x="848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78438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899275" y="0"/>
            <a:ext cx="527685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EBB03-61F5-4533-9FF5-B1BA1EB44092}" type="datetimeFigureOut">
              <a:rPr lang="es-CO" smtClean="0"/>
              <a:t>10/08/2021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3838" y="858838"/>
            <a:ext cx="4111625" cy="2319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7613" y="3306763"/>
            <a:ext cx="9744075" cy="2705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26213"/>
            <a:ext cx="5278438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899275" y="6526213"/>
            <a:ext cx="527685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FD470-F057-40D6-9BCE-E95D66AF249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601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92100-72EB-4641-9E83-F481296CE94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96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92100-72EB-4641-9E83-F481296CE94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93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3923" y="2129917"/>
            <a:ext cx="10357803" cy="14428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7847" y="3847592"/>
            <a:ext cx="8529955" cy="1717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874" y="7810"/>
            <a:ext cx="12175490" cy="6849745"/>
          </a:xfrm>
          <a:custGeom>
            <a:avLst/>
            <a:gdLst/>
            <a:ahLst/>
            <a:cxnLst/>
            <a:rect l="l" t="t" r="r" b="b"/>
            <a:pathLst>
              <a:path w="12175490" h="6849745">
                <a:moveTo>
                  <a:pt x="12174969" y="0"/>
                </a:moveTo>
                <a:lnTo>
                  <a:pt x="12174969" y="6849313"/>
                </a:lnTo>
                <a:lnTo>
                  <a:pt x="0" y="6849313"/>
                </a:lnTo>
                <a:lnTo>
                  <a:pt x="0" y="0"/>
                </a:lnTo>
                <a:lnTo>
                  <a:pt x="12174969" y="0"/>
                </a:lnTo>
                <a:close/>
              </a:path>
            </a:pathLst>
          </a:custGeom>
          <a:solidFill>
            <a:srgbClr val="DAE6F5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74815" y="7808"/>
            <a:ext cx="5927090" cy="1348740"/>
          </a:xfrm>
          <a:custGeom>
            <a:avLst/>
            <a:gdLst/>
            <a:ahLst/>
            <a:cxnLst/>
            <a:rect l="l" t="t" r="r" b="b"/>
            <a:pathLst>
              <a:path w="5927090" h="1348740">
                <a:moveTo>
                  <a:pt x="5926823" y="0"/>
                </a:moveTo>
                <a:lnTo>
                  <a:pt x="0" y="0"/>
                </a:lnTo>
                <a:lnTo>
                  <a:pt x="7150" y="3289"/>
                </a:lnTo>
                <a:lnTo>
                  <a:pt x="13487" y="6578"/>
                </a:lnTo>
                <a:lnTo>
                  <a:pt x="61878" y="33599"/>
                </a:lnTo>
                <a:lnTo>
                  <a:pt x="104577" y="58086"/>
                </a:lnTo>
                <a:lnTo>
                  <a:pt x="146984" y="82879"/>
                </a:lnTo>
                <a:lnTo>
                  <a:pt x="189126" y="107950"/>
                </a:lnTo>
                <a:lnTo>
                  <a:pt x="231032" y="133268"/>
                </a:lnTo>
                <a:lnTo>
                  <a:pt x="272729" y="158805"/>
                </a:lnTo>
                <a:lnTo>
                  <a:pt x="314246" y="184531"/>
                </a:lnTo>
                <a:lnTo>
                  <a:pt x="480233" y="288765"/>
                </a:lnTo>
                <a:lnTo>
                  <a:pt x="564144" y="340649"/>
                </a:lnTo>
                <a:lnTo>
                  <a:pt x="648599" y="392024"/>
                </a:lnTo>
                <a:lnTo>
                  <a:pt x="733617" y="442824"/>
                </a:lnTo>
                <a:lnTo>
                  <a:pt x="819217" y="492988"/>
                </a:lnTo>
                <a:lnTo>
                  <a:pt x="905419" y="542450"/>
                </a:lnTo>
                <a:lnTo>
                  <a:pt x="992240" y="591147"/>
                </a:lnTo>
                <a:lnTo>
                  <a:pt x="1035889" y="615189"/>
                </a:lnTo>
                <a:lnTo>
                  <a:pt x="1079700" y="639016"/>
                </a:lnTo>
                <a:lnTo>
                  <a:pt x="1123675" y="662620"/>
                </a:lnTo>
                <a:lnTo>
                  <a:pt x="1167816" y="685993"/>
                </a:lnTo>
                <a:lnTo>
                  <a:pt x="1212127" y="709126"/>
                </a:lnTo>
                <a:lnTo>
                  <a:pt x="1256609" y="732013"/>
                </a:lnTo>
                <a:lnTo>
                  <a:pt x="1301265" y="754644"/>
                </a:lnTo>
                <a:lnTo>
                  <a:pt x="1346097" y="777013"/>
                </a:lnTo>
                <a:lnTo>
                  <a:pt x="1391107" y="799110"/>
                </a:lnTo>
                <a:lnTo>
                  <a:pt x="1436297" y="820929"/>
                </a:lnTo>
                <a:lnTo>
                  <a:pt x="1481671" y="842461"/>
                </a:lnTo>
                <a:lnTo>
                  <a:pt x="1527231" y="863698"/>
                </a:lnTo>
                <a:lnTo>
                  <a:pt x="1572978" y="884632"/>
                </a:lnTo>
                <a:lnTo>
                  <a:pt x="1618915" y="905255"/>
                </a:lnTo>
                <a:lnTo>
                  <a:pt x="1665044" y="925560"/>
                </a:lnTo>
                <a:lnTo>
                  <a:pt x="1711368" y="945537"/>
                </a:lnTo>
                <a:lnTo>
                  <a:pt x="1757890" y="965180"/>
                </a:lnTo>
                <a:lnTo>
                  <a:pt x="1804610" y="984480"/>
                </a:lnTo>
                <a:lnTo>
                  <a:pt x="1851533" y="1003430"/>
                </a:lnTo>
                <a:lnTo>
                  <a:pt x="1898660" y="1022021"/>
                </a:lnTo>
                <a:lnTo>
                  <a:pt x="1945993" y="1040245"/>
                </a:lnTo>
                <a:lnTo>
                  <a:pt x="1993535" y="1058095"/>
                </a:lnTo>
                <a:lnTo>
                  <a:pt x="2041288" y="1075562"/>
                </a:lnTo>
                <a:lnTo>
                  <a:pt x="2089255" y="1092638"/>
                </a:lnTo>
                <a:lnTo>
                  <a:pt x="2137438" y="1109316"/>
                </a:lnTo>
                <a:lnTo>
                  <a:pt x="2185839" y="1125588"/>
                </a:lnTo>
                <a:lnTo>
                  <a:pt x="2234460" y="1141445"/>
                </a:lnTo>
                <a:lnTo>
                  <a:pt x="2283304" y="1156879"/>
                </a:lnTo>
                <a:lnTo>
                  <a:pt x="2332374" y="1171884"/>
                </a:lnTo>
                <a:lnTo>
                  <a:pt x="2381671" y="1186449"/>
                </a:lnTo>
                <a:lnTo>
                  <a:pt x="2431198" y="1200569"/>
                </a:lnTo>
                <a:lnTo>
                  <a:pt x="2480957" y="1214234"/>
                </a:lnTo>
                <a:lnTo>
                  <a:pt x="2527759" y="1226519"/>
                </a:lnTo>
                <a:lnTo>
                  <a:pt x="2574808" y="1238232"/>
                </a:lnTo>
                <a:lnTo>
                  <a:pt x="2622091" y="1249368"/>
                </a:lnTo>
                <a:lnTo>
                  <a:pt x="2669593" y="1259926"/>
                </a:lnTo>
                <a:lnTo>
                  <a:pt x="2717301" y="1269904"/>
                </a:lnTo>
                <a:lnTo>
                  <a:pt x="2765201" y="1279298"/>
                </a:lnTo>
                <a:lnTo>
                  <a:pt x="2813277" y="1288107"/>
                </a:lnTo>
                <a:lnTo>
                  <a:pt x="2861517" y="1296328"/>
                </a:lnTo>
                <a:lnTo>
                  <a:pt x="2909906" y="1303958"/>
                </a:lnTo>
                <a:lnTo>
                  <a:pt x="2958429" y="1310996"/>
                </a:lnTo>
                <a:lnTo>
                  <a:pt x="3007074" y="1317438"/>
                </a:lnTo>
                <a:lnTo>
                  <a:pt x="3055826" y="1323282"/>
                </a:lnTo>
                <a:lnTo>
                  <a:pt x="3104670" y="1328527"/>
                </a:lnTo>
                <a:lnTo>
                  <a:pt x="3153593" y="1333168"/>
                </a:lnTo>
                <a:lnTo>
                  <a:pt x="3202580" y="1337204"/>
                </a:lnTo>
                <a:lnTo>
                  <a:pt x="3251618" y="1340633"/>
                </a:lnTo>
                <a:lnTo>
                  <a:pt x="3300692" y="1343452"/>
                </a:lnTo>
                <a:lnTo>
                  <a:pt x="3349789" y="1345658"/>
                </a:lnTo>
                <a:lnTo>
                  <a:pt x="3398894" y="1347250"/>
                </a:lnTo>
                <a:lnTo>
                  <a:pt x="3447992" y="1348224"/>
                </a:lnTo>
                <a:lnTo>
                  <a:pt x="3497071" y="1348578"/>
                </a:lnTo>
                <a:lnTo>
                  <a:pt x="3546116" y="1348310"/>
                </a:lnTo>
                <a:lnTo>
                  <a:pt x="3595112" y="1347418"/>
                </a:lnTo>
                <a:lnTo>
                  <a:pt x="3644047" y="1345898"/>
                </a:lnTo>
                <a:lnTo>
                  <a:pt x="3692905" y="1343749"/>
                </a:lnTo>
                <a:lnTo>
                  <a:pt x="3741672" y="1340968"/>
                </a:lnTo>
                <a:lnTo>
                  <a:pt x="3790335" y="1337553"/>
                </a:lnTo>
                <a:lnTo>
                  <a:pt x="3838879" y="1333500"/>
                </a:lnTo>
                <a:lnTo>
                  <a:pt x="3887291" y="1328809"/>
                </a:lnTo>
                <a:lnTo>
                  <a:pt x="3935556" y="1323475"/>
                </a:lnTo>
                <a:lnTo>
                  <a:pt x="3983659" y="1317498"/>
                </a:lnTo>
                <a:lnTo>
                  <a:pt x="4031588" y="1310873"/>
                </a:lnTo>
                <a:lnTo>
                  <a:pt x="4079328" y="1303600"/>
                </a:lnTo>
                <a:lnTo>
                  <a:pt x="4126865" y="1295675"/>
                </a:lnTo>
                <a:lnTo>
                  <a:pt x="4174184" y="1287097"/>
                </a:lnTo>
                <a:lnTo>
                  <a:pt x="4221272" y="1277861"/>
                </a:lnTo>
                <a:lnTo>
                  <a:pt x="4268114" y="1267968"/>
                </a:lnTo>
                <a:lnTo>
                  <a:pt x="4314697" y="1257412"/>
                </a:lnTo>
                <a:lnTo>
                  <a:pt x="4361006" y="1246193"/>
                </a:lnTo>
                <a:lnTo>
                  <a:pt x="4407028" y="1234308"/>
                </a:lnTo>
                <a:lnTo>
                  <a:pt x="4452748" y="1221755"/>
                </a:lnTo>
                <a:lnTo>
                  <a:pt x="4498152" y="1208530"/>
                </a:lnTo>
                <a:lnTo>
                  <a:pt x="4543226" y="1194632"/>
                </a:lnTo>
                <a:lnTo>
                  <a:pt x="4587955" y="1180057"/>
                </a:lnTo>
                <a:lnTo>
                  <a:pt x="4632327" y="1164805"/>
                </a:lnTo>
                <a:lnTo>
                  <a:pt x="4676326" y="1148871"/>
                </a:lnTo>
                <a:lnTo>
                  <a:pt x="4719939" y="1132255"/>
                </a:lnTo>
                <a:lnTo>
                  <a:pt x="4763152" y="1114952"/>
                </a:lnTo>
                <a:lnTo>
                  <a:pt x="4805950" y="1096962"/>
                </a:lnTo>
                <a:lnTo>
                  <a:pt x="4848319" y="1078281"/>
                </a:lnTo>
                <a:lnTo>
                  <a:pt x="4890246" y="1058907"/>
                </a:lnTo>
                <a:lnTo>
                  <a:pt x="4931716" y="1038837"/>
                </a:lnTo>
                <a:lnTo>
                  <a:pt x="4972715" y="1018070"/>
                </a:lnTo>
                <a:lnTo>
                  <a:pt x="5013229" y="996602"/>
                </a:lnTo>
                <a:lnTo>
                  <a:pt x="5053243" y="974432"/>
                </a:lnTo>
                <a:lnTo>
                  <a:pt x="5092745" y="951556"/>
                </a:lnTo>
                <a:lnTo>
                  <a:pt x="5131720" y="927972"/>
                </a:lnTo>
                <a:lnTo>
                  <a:pt x="5170153" y="903679"/>
                </a:lnTo>
                <a:lnTo>
                  <a:pt x="5208030" y="878673"/>
                </a:lnTo>
                <a:lnTo>
                  <a:pt x="5245338" y="852951"/>
                </a:lnTo>
                <a:lnTo>
                  <a:pt x="5282063" y="826513"/>
                </a:lnTo>
                <a:lnTo>
                  <a:pt x="5318190" y="799354"/>
                </a:lnTo>
                <a:lnTo>
                  <a:pt x="5353704" y="771474"/>
                </a:lnTo>
                <a:lnTo>
                  <a:pt x="5388593" y="742868"/>
                </a:lnTo>
                <a:lnTo>
                  <a:pt x="5422843" y="713535"/>
                </a:lnTo>
                <a:lnTo>
                  <a:pt x="5456437" y="683473"/>
                </a:lnTo>
                <a:lnTo>
                  <a:pt x="5489364" y="652678"/>
                </a:lnTo>
                <a:lnTo>
                  <a:pt x="5521609" y="621149"/>
                </a:lnTo>
                <a:lnTo>
                  <a:pt x="5553157" y="588883"/>
                </a:lnTo>
                <a:lnTo>
                  <a:pt x="5583995" y="555878"/>
                </a:lnTo>
                <a:lnTo>
                  <a:pt x="5614108" y="522130"/>
                </a:lnTo>
                <a:lnTo>
                  <a:pt x="5643482" y="487639"/>
                </a:lnTo>
                <a:lnTo>
                  <a:pt x="5672104" y="452400"/>
                </a:lnTo>
                <a:lnTo>
                  <a:pt x="5699959" y="416413"/>
                </a:lnTo>
                <a:lnTo>
                  <a:pt x="5727033" y="379673"/>
                </a:lnTo>
                <a:lnTo>
                  <a:pt x="5753313" y="342180"/>
                </a:lnTo>
                <a:lnTo>
                  <a:pt x="5778783" y="303930"/>
                </a:lnTo>
                <a:lnTo>
                  <a:pt x="5803430" y="264922"/>
                </a:lnTo>
                <a:lnTo>
                  <a:pt x="5828621" y="222509"/>
                </a:lnTo>
                <a:lnTo>
                  <a:pt x="5852326" y="179288"/>
                </a:lnTo>
                <a:lnTo>
                  <a:pt x="5874270" y="135342"/>
                </a:lnTo>
                <a:lnTo>
                  <a:pt x="5894183" y="90756"/>
                </a:lnTo>
                <a:lnTo>
                  <a:pt x="5911791" y="45613"/>
                </a:lnTo>
                <a:lnTo>
                  <a:pt x="5926823" y="0"/>
                </a:lnTo>
                <a:close/>
              </a:path>
            </a:pathLst>
          </a:custGeom>
          <a:solidFill>
            <a:srgbClr val="678EC9">
              <a:alpha val="8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282" y="1580261"/>
            <a:ext cx="5300758" cy="4534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5609" y="1580261"/>
            <a:ext cx="5300758" cy="4534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8140"/>
            <a:ext cx="12172950" cy="6849745"/>
          </a:xfrm>
          <a:custGeom>
            <a:avLst/>
            <a:gdLst/>
            <a:ahLst/>
            <a:cxnLst/>
            <a:rect l="l" t="t" r="r" b="b"/>
            <a:pathLst>
              <a:path w="12172950" h="6849745">
                <a:moveTo>
                  <a:pt x="12172543" y="6849309"/>
                </a:moveTo>
                <a:lnTo>
                  <a:pt x="0" y="6849309"/>
                </a:lnTo>
                <a:lnTo>
                  <a:pt x="0" y="0"/>
                </a:lnTo>
                <a:lnTo>
                  <a:pt x="12172543" y="0"/>
                </a:lnTo>
                <a:lnTo>
                  <a:pt x="12172543" y="6849309"/>
                </a:lnTo>
                <a:close/>
              </a:path>
            </a:pathLst>
          </a:custGeom>
          <a:solidFill>
            <a:srgbClr val="DAE6F5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64508" y="8130"/>
            <a:ext cx="5927090" cy="1348740"/>
          </a:xfrm>
          <a:custGeom>
            <a:avLst/>
            <a:gdLst/>
            <a:ahLst/>
            <a:cxnLst/>
            <a:rect l="l" t="t" r="r" b="b"/>
            <a:pathLst>
              <a:path w="5927090" h="1348740">
                <a:moveTo>
                  <a:pt x="5926836" y="0"/>
                </a:moveTo>
                <a:lnTo>
                  <a:pt x="0" y="0"/>
                </a:lnTo>
                <a:lnTo>
                  <a:pt x="7162" y="3289"/>
                </a:lnTo>
                <a:lnTo>
                  <a:pt x="13500" y="6578"/>
                </a:lnTo>
                <a:lnTo>
                  <a:pt x="61891" y="33599"/>
                </a:lnTo>
                <a:lnTo>
                  <a:pt x="104590" y="58086"/>
                </a:lnTo>
                <a:lnTo>
                  <a:pt x="146996" y="82879"/>
                </a:lnTo>
                <a:lnTo>
                  <a:pt x="189139" y="107950"/>
                </a:lnTo>
                <a:lnTo>
                  <a:pt x="231045" y="133268"/>
                </a:lnTo>
                <a:lnTo>
                  <a:pt x="272742" y="158805"/>
                </a:lnTo>
                <a:lnTo>
                  <a:pt x="314259" y="184531"/>
                </a:lnTo>
                <a:lnTo>
                  <a:pt x="480246" y="288765"/>
                </a:lnTo>
                <a:lnTo>
                  <a:pt x="564156" y="340649"/>
                </a:lnTo>
                <a:lnTo>
                  <a:pt x="648611" y="392024"/>
                </a:lnTo>
                <a:lnTo>
                  <a:pt x="733629" y="442824"/>
                </a:lnTo>
                <a:lnTo>
                  <a:pt x="819229" y="492988"/>
                </a:lnTo>
                <a:lnTo>
                  <a:pt x="905430" y="542450"/>
                </a:lnTo>
                <a:lnTo>
                  <a:pt x="992250" y="591147"/>
                </a:lnTo>
                <a:lnTo>
                  <a:pt x="1035899" y="615189"/>
                </a:lnTo>
                <a:lnTo>
                  <a:pt x="1079709" y="639016"/>
                </a:lnTo>
                <a:lnTo>
                  <a:pt x="1123684" y="662620"/>
                </a:lnTo>
                <a:lnTo>
                  <a:pt x="1167826" y="685993"/>
                </a:lnTo>
                <a:lnTo>
                  <a:pt x="1212136" y="709126"/>
                </a:lnTo>
                <a:lnTo>
                  <a:pt x="1256618" y="732013"/>
                </a:lnTo>
                <a:lnTo>
                  <a:pt x="1301273" y="754644"/>
                </a:lnTo>
                <a:lnTo>
                  <a:pt x="1346105" y="777013"/>
                </a:lnTo>
                <a:lnTo>
                  <a:pt x="1391115" y="799110"/>
                </a:lnTo>
                <a:lnTo>
                  <a:pt x="1436305" y="820929"/>
                </a:lnTo>
                <a:lnTo>
                  <a:pt x="1481679" y="842461"/>
                </a:lnTo>
                <a:lnTo>
                  <a:pt x="1527238" y="863698"/>
                </a:lnTo>
                <a:lnTo>
                  <a:pt x="1572985" y="884632"/>
                </a:lnTo>
                <a:lnTo>
                  <a:pt x="1618922" y="905255"/>
                </a:lnTo>
                <a:lnTo>
                  <a:pt x="1665051" y="925560"/>
                </a:lnTo>
                <a:lnTo>
                  <a:pt x="1711375" y="945537"/>
                </a:lnTo>
                <a:lnTo>
                  <a:pt x="1757897" y="965180"/>
                </a:lnTo>
                <a:lnTo>
                  <a:pt x="1804618" y="984480"/>
                </a:lnTo>
                <a:lnTo>
                  <a:pt x="1851540" y="1003430"/>
                </a:lnTo>
                <a:lnTo>
                  <a:pt x="1898667" y="1022021"/>
                </a:lnTo>
                <a:lnTo>
                  <a:pt x="1946000" y="1040245"/>
                </a:lnTo>
                <a:lnTo>
                  <a:pt x="1993543" y="1058095"/>
                </a:lnTo>
                <a:lnTo>
                  <a:pt x="2041296" y="1075562"/>
                </a:lnTo>
                <a:lnTo>
                  <a:pt x="2089263" y="1092638"/>
                </a:lnTo>
                <a:lnTo>
                  <a:pt x="2137446" y="1109316"/>
                </a:lnTo>
                <a:lnTo>
                  <a:pt x="2185848" y="1125588"/>
                </a:lnTo>
                <a:lnTo>
                  <a:pt x="2234469" y="1141445"/>
                </a:lnTo>
                <a:lnTo>
                  <a:pt x="2283314" y="1156879"/>
                </a:lnTo>
                <a:lnTo>
                  <a:pt x="2332384" y="1171884"/>
                </a:lnTo>
                <a:lnTo>
                  <a:pt x="2381682" y="1186449"/>
                </a:lnTo>
                <a:lnTo>
                  <a:pt x="2431210" y="1200569"/>
                </a:lnTo>
                <a:lnTo>
                  <a:pt x="2480970" y="1214234"/>
                </a:lnTo>
                <a:lnTo>
                  <a:pt x="2527771" y="1226519"/>
                </a:lnTo>
                <a:lnTo>
                  <a:pt x="2574820" y="1238232"/>
                </a:lnTo>
                <a:lnTo>
                  <a:pt x="2622102" y="1249368"/>
                </a:lnTo>
                <a:lnTo>
                  <a:pt x="2669604" y="1259926"/>
                </a:lnTo>
                <a:lnTo>
                  <a:pt x="2717312" y="1269904"/>
                </a:lnTo>
                <a:lnTo>
                  <a:pt x="2765211" y="1279298"/>
                </a:lnTo>
                <a:lnTo>
                  <a:pt x="2813287" y="1288107"/>
                </a:lnTo>
                <a:lnTo>
                  <a:pt x="2861526" y="1296328"/>
                </a:lnTo>
                <a:lnTo>
                  <a:pt x="2909915" y="1303958"/>
                </a:lnTo>
                <a:lnTo>
                  <a:pt x="2958438" y="1310996"/>
                </a:lnTo>
                <a:lnTo>
                  <a:pt x="3007083" y="1317438"/>
                </a:lnTo>
                <a:lnTo>
                  <a:pt x="3055834" y="1323282"/>
                </a:lnTo>
                <a:lnTo>
                  <a:pt x="3104678" y="1328527"/>
                </a:lnTo>
                <a:lnTo>
                  <a:pt x="3153601" y="1333168"/>
                </a:lnTo>
                <a:lnTo>
                  <a:pt x="3202588" y="1337204"/>
                </a:lnTo>
                <a:lnTo>
                  <a:pt x="3251626" y="1340633"/>
                </a:lnTo>
                <a:lnTo>
                  <a:pt x="3300700" y="1343452"/>
                </a:lnTo>
                <a:lnTo>
                  <a:pt x="3349796" y="1345658"/>
                </a:lnTo>
                <a:lnTo>
                  <a:pt x="3398901" y="1347250"/>
                </a:lnTo>
                <a:lnTo>
                  <a:pt x="3448000" y="1348224"/>
                </a:lnTo>
                <a:lnTo>
                  <a:pt x="3497078" y="1348578"/>
                </a:lnTo>
                <a:lnTo>
                  <a:pt x="3546123" y="1348310"/>
                </a:lnTo>
                <a:lnTo>
                  <a:pt x="3595120" y="1347418"/>
                </a:lnTo>
                <a:lnTo>
                  <a:pt x="3644054" y="1345898"/>
                </a:lnTo>
                <a:lnTo>
                  <a:pt x="3692912" y="1343749"/>
                </a:lnTo>
                <a:lnTo>
                  <a:pt x="3741679" y="1340968"/>
                </a:lnTo>
                <a:lnTo>
                  <a:pt x="3790342" y="1337553"/>
                </a:lnTo>
                <a:lnTo>
                  <a:pt x="3838886" y="1333500"/>
                </a:lnTo>
                <a:lnTo>
                  <a:pt x="3887298" y="1328809"/>
                </a:lnTo>
                <a:lnTo>
                  <a:pt x="3935563" y="1323475"/>
                </a:lnTo>
                <a:lnTo>
                  <a:pt x="3983667" y="1317498"/>
                </a:lnTo>
                <a:lnTo>
                  <a:pt x="4031595" y="1310873"/>
                </a:lnTo>
                <a:lnTo>
                  <a:pt x="4079335" y="1303600"/>
                </a:lnTo>
                <a:lnTo>
                  <a:pt x="4126872" y="1295675"/>
                </a:lnTo>
                <a:lnTo>
                  <a:pt x="4174191" y="1287097"/>
                </a:lnTo>
                <a:lnTo>
                  <a:pt x="4221279" y="1277861"/>
                </a:lnTo>
                <a:lnTo>
                  <a:pt x="4268122" y="1267968"/>
                </a:lnTo>
                <a:lnTo>
                  <a:pt x="4314705" y="1257412"/>
                </a:lnTo>
                <a:lnTo>
                  <a:pt x="4361014" y="1246193"/>
                </a:lnTo>
                <a:lnTo>
                  <a:pt x="4407036" y="1234308"/>
                </a:lnTo>
                <a:lnTo>
                  <a:pt x="4452756" y="1221755"/>
                </a:lnTo>
                <a:lnTo>
                  <a:pt x="4498160" y="1208530"/>
                </a:lnTo>
                <a:lnTo>
                  <a:pt x="4543234" y="1194632"/>
                </a:lnTo>
                <a:lnTo>
                  <a:pt x="4587964" y="1180057"/>
                </a:lnTo>
                <a:lnTo>
                  <a:pt x="4632336" y="1164805"/>
                </a:lnTo>
                <a:lnTo>
                  <a:pt x="4676335" y="1148871"/>
                </a:lnTo>
                <a:lnTo>
                  <a:pt x="4719948" y="1132255"/>
                </a:lnTo>
                <a:lnTo>
                  <a:pt x="4763161" y="1114952"/>
                </a:lnTo>
                <a:lnTo>
                  <a:pt x="4805959" y="1096962"/>
                </a:lnTo>
                <a:lnTo>
                  <a:pt x="4848329" y="1078281"/>
                </a:lnTo>
                <a:lnTo>
                  <a:pt x="4890256" y="1058907"/>
                </a:lnTo>
                <a:lnTo>
                  <a:pt x="4931726" y="1038837"/>
                </a:lnTo>
                <a:lnTo>
                  <a:pt x="4972725" y="1018070"/>
                </a:lnTo>
                <a:lnTo>
                  <a:pt x="5013239" y="996602"/>
                </a:lnTo>
                <a:lnTo>
                  <a:pt x="5053254" y="974432"/>
                </a:lnTo>
                <a:lnTo>
                  <a:pt x="5092756" y="951556"/>
                </a:lnTo>
                <a:lnTo>
                  <a:pt x="5131730" y="927972"/>
                </a:lnTo>
                <a:lnTo>
                  <a:pt x="5170163" y="903679"/>
                </a:lnTo>
                <a:lnTo>
                  <a:pt x="5208041" y="878673"/>
                </a:lnTo>
                <a:lnTo>
                  <a:pt x="5245349" y="852951"/>
                </a:lnTo>
                <a:lnTo>
                  <a:pt x="5282074" y="826513"/>
                </a:lnTo>
                <a:lnTo>
                  <a:pt x="5318201" y="799354"/>
                </a:lnTo>
                <a:lnTo>
                  <a:pt x="5353716" y="771474"/>
                </a:lnTo>
                <a:lnTo>
                  <a:pt x="5388605" y="742868"/>
                </a:lnTo>
                <a:lnTo>
                  <a:pt x="5422854" y="713535"/>
                </a:lnTo>
                <a:lnTo>
                  <a:pt x="5456449" y="683473"/>
                </a:lnTo>
                <a:lnTo>
                  <a:pt x="5489376" y="652678"/>
                </a:lnTo>
                <a:lnTo>
                  <a:pt x="5521621" y="621149"/>
                </a:lnTo>
                <a:lnTo>
                  <a:pt x="5553169" y="588883"/>
                </a:lnTo>
                <a:lnTo>
                  <a:pt x="5584007" y="555878"/>
                </a:lnTo>
                <a:lnTo>
                  <a:pt x="5614120" y="522130"/>
                </a:lnTo>
                <a:lnTo>
                  <a:pt x="5643495" y="487639"/>
                </a:lnTo>
                <a:lnTo>
                  <a:pt x="5672117" y="452400"/>
                </a:lnTo>
                <a:lnTo>
                  <a:pt x="5699972" y="416413"/>
                </a:lnTo>
                <a:lnTo>
                  <a:pt x="5727046" y="379673"/>
                </a:lnTo>
                <a:lnTo>
                  <a:pt x="5753325" y="342180"/>
                </a:lnTo>
                <a:lnTo>
                  <a:pt x="5778795" y="303930"/>
                </a:lnTo>
                <a:lnTo>
                  <a:pt x="5803442" y="264922"/>
                </a:lnTo>
                <a:lnTo>
                  <a:pt x="5828633" y="222509"/>
                </a:lnTo>
                <a:lnTo>
                  <a:pt x="5852335" y="179288"/>
                </a:lnTo>
                <a:lnTo>
                  <a:pt x="5874278" y="135342"/>
                </a:lnTo>
                <a:lnTo>
                  <a:pt x="5894190" y="90756"/>
                </a:lnTo>
                <a:lnTo>
                  <a:pt x="5911799" y="45613"/>
                </a:lnTo>
                <a:lnTo>
                  <a:pt x="5926836" y="0"/>
                </a:lnTo>
                <a:close/>
              </a:path>
            </a:pathLst>
          </a:custGeom>
          <a:solidFill>
            <a:srgbClr val="678EC9">
              <a:alpha val="8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E19E92-3754-47A0-9033-A3102D4B0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5F49B9E-F037-442E-A912-904C97FA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EC54-D5EE-41E4-A93D-870CE42AF214}" type="datetimeFigureOut">
              <a:rPr lang="es-CO" smtClean="0"/>
              <a:t>10/08/2021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F9F1F55-B330-4048-B1F5-345FDA078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3606A63-E66B-4375-BFF7-29A3B48FE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FB6F-52A7-48C8-BC1B-6075F04A59FF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506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874" y="7810"/>
            <a:ext cx="12175490" cy="6849745"/>
          </a:xfrm>
          <a:custGeom>
            <a:avLst/>
            <a:gdLst/>
            <a:ahLst/>
            <a:cxnLst/>
            <a:rect l="l" t="t" r="r" b="b"/>
            <a:pathLst>
              <a:path w="12175490" h="6849745">
                <a:moveTo>
                  <a:pt x="12174969" y="0"/>
                </a:moveTo>
                <a:lnTo>
                  <a:pt x="12174969" y="6849313"/>
                </a:lnTo>
                <a:lnTo>
                  <a:pt x="0" y="6849313"/>
                </a:lnTo>
                <a:lnTo>
                  <a:pt x="0" y="0"/>
                </a:lnTo>
                <a:lnTo>
                  <a:pt x="12174969" y="0"/>
                </a:lnTo>
                <a:close/>
              </a:path>
            </a:pathLst>
          </a:custGeom>
          <a:solidFill>
            <a:srgbClr val="DAE6F5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74815" y="7808"/>
            <a:ext cx="5927090" cy="1348740"/>
          </a:xfrm>
          <a:custGeom>
            <a:avLst/>
            <a:gdLst/>
            <a:ahLst/>
            <a:cxnLst/>
            <a:rect l="l" t="t" r="r" b="b"/>
            <a:pathLst>
              <a:path w="5927090" h="1348740">
                <a:moveTo>
                  <a:pt x="5926823" y="0"/>
                </a:moveTo>
                <a:lnTo>
                  <a:pt x="0" y="0"/>
                </a:lnTo>
                <a:lnTo>
                  <a:pt x="7150" y="3289"/>
                </a:lnTo>
                <a:lnTo>
                  <a:pt x="13487" y="6578"/>
                </a:lnTo>
                <a:lnTo>
                  <a:pt x="61878" y="33599"/>
                </a:lnTo>
                <a:lnTo>
                  <a:pt x="104577" y="58086"/>
                </a:lnTo>
                <a:lnTo>
                  <a:pt x="146984" y="82879"/>
                </a:lnTo>
                <a:lnTo>
                  <a:pt x="189126" y="107950"/>
                </a:lnTo>
                <a:lnTo>
                  <a:pt x="231032" y="133268"/>
                </a:lnTo>
                <a:lnTo>
                  <a:pt x="272729" y="158805"/>
                </a:lnTo>
                <a:lnTo>
                  <a:pt x="314246" y="184531"/>
                </a:lnTo>
                <a:lnTo>
                  <a:pt x="480233" y="288765"/>
                </a:lnTo>
                <a:lnTo>
                  <a:pt x="564144" y="340649"/>
                </a:lnTo>
                <a:lnTo>
                  <a:pt x="648599" y="392024"/>
                </a:lnTo>
                <a:lnTo>
                  <a:pt x="733617" y="442824"/>
                </a:lnTo>
                <a:lnTo>
                  <a:pt x="819217" y="492988"/>
                </a:lnTo>
                <a:lnTo>
                  <a:pt x="905419" y="542450"/>
                </a:lnTo>
                <a:lnTo>
                  <a:pt x="992240" y="591147"/>
                </a:lnTo>
                <a:lnTo>
                  <a:pt x="1035889" y="615189"/>
                </a:lnTo>
                <a:lnTo>
                  <a:pt x="1079700" y="639016"/>
                </a:lnTo>
                <a:lnTo>
                  <a:pt x="1123675" y="662620"/>
                </a:lnTo>
                <a:lnTo>
                  <a:pt x="1167816" y="685993"/>
                </a:lnTo>
                <a:lnTo>
                  <a:pt x="1212127" y="709126"/>
                </a:lnTo>
                <a:lnTo>
                  <a:pt x="1256609" y="732013"/>
                </a:lnTo>
                <a:lnTo>
                  <a:pt x="1301265" y="754644"/>
                </a:lnTo>
                <a:lnTo>
                  <a:pt x="1346097" y="777013"/>
                </a:lnTo>
                <a:lnTo>
                  <a:pt x="1391107" y="799110"/>
                </a:lnTo>
                <a:lnTo>
                  <a:pt x="1436297" y="820929"/>
                </a:lnTo>
                <a:lnTo>
                  <a:pt x="1481671" y="842461"/>
                </a:lnTo>
                <a:lnTo>
                  <a:pt x="1527231" y="863698"/>
                </a:lnTo>
                <a:lnTo>
                  <a:pt x="1572978" y="884632"/>
                </a:lnTo>
                <a:lnTo>
                  <a:pt x="1618915" y="905255"/>
                </a:lnTo>
                <a:lnTo>
                  <a:pt x="1665044" y="925560"/>
                </a:lnTo>
                <a:lnTo>
                  <a:pt x="1711368" y="945537"/>
                </a:lnTo>
                <a:lnTo>
                  <a:pt x="1757890" y="965180"/>
                </a:lnTo>
                <a:lnTo>
                  <a:pt x="1804610" y="984480"/>
                </a:lnTo>
                <a:lnTo>
                  <a:pt x="1851533" y="1003430"/>
                </a:lnTo>
                <a:lnTo>
                  <a:pt x="1898660" y="1022021"/>
                </a:lnTo>
                <a:lnTo>
                  <a:pt x="1945993" y="1040245"/>
                </a:lnTo>
                <a:lnTo>
                  <a:pt x="1993535" y="1058095"/>
                </a:lnTo>
                <a:lnTo>
                  <a:pt x="2041288" y="1075562"/>
                </a:lnTo>
                <a:lnTo>
                  <a:pt x="2089255" y="1092638"/>
                </a:lnTo>
                <a:lnTo>
                  <a:pt x="2137438" y="1109316"/>
                </a:lnTo>
                <a:lnTo>
                  <a:pt x="2185839" y="1125588"/>
                </a:lnTo>
                <a:lnTo>
                  <a:pt x="2234460" y="1141445"/>
                </a:lnTo>
                <a:lnTo>
                  <a:pt x="2283304" y="1156879"/>
                </a:lnTo>
                <a:lnTo>
                  <a:pt x="2332374" y="1171884"/>
                </a:lnTo>
                <a:lnTo>
                  <a:pt x="2381671" y="1186449"/>
                </a:lnTo>
                <a:lnTo>
                  <a:pt x="2431198" y="1200569"/>
                </a:lnTo>
                <a:lnTo>
                  <a:pt x="2480957" y="1214234"/>
                </a:lnTo>
                <a:lnTo>
                  <a:pt x="2527759" y="1226519"/>
                </a:lnTo>
                <a:lnTo>
                  <a:pt x="2574808" y="1238232"/>
                </a:lnTo>
                <a:lnTo>
                  <a:pt x="2622091" y="1249368"/>
                </a:lnTo>
                <a:lnTo>
                  <a:pt x="2669593" y="1259926"/>
                </a:lnTo>
                <a:lnTo>
                  <a:pt x="2717301" y="1269904"/>
                </a:lnTo>
                <a:lnTo>
                  <a:pt x="2765201" y="1279298"/>
                </a:lnTo>
                <a:lnTo>
                  <a:pt x="2813277" y="1288107"/>
                </a:lnTo>
                <a:lnTo>
                  <a:pt x="2861517" y="1296328"/>
                </a:lnTo>
                <a:lnTo>
                  <a:pt x="2909906" y="1303958"/>
                </a:lnTo>
                <a:lnTo>
                  <a:pt x="2958429" y="1310996"/>
                </a:lnTo>
                <a:lnTo>
                  <a:pt x="3007074" y="1317438"/>
                </a:lnTo>
                <a:lnTo>
                  <a:pt x="3055826" y="1323282"/>
                </a:lnTo>
                <a:lnTo>
                  <a:pt x="3104670" y="1328527"/>
                </a:lnTo>
                <a:lnTo>
                  <a:pt x="3153593" y="1333168"/>
                </a:lnTo>
                <a:lnTo>
                  <a:pt x="3202580" y="1337204"/>
                </a:lnTo>
                <a:lnTo>
                  <a:pt x="3251618" y="1340633"/>
                </a:lnTo>
                <a:lnTo>
                  <a:pt x="3300692" y="1343452"/>
                </a:lnTo>
                <a:lnTo>
                  <a:pt x="3349789" y="1345658"/>
                </a:lnTo>
                <a:lnTo>
                  <a:pt x="3398894" y="1347250"/>
                </a:lnTo>
                <a:lnTo>
                  <a:pt x="3447992" y="1348224"/>
                </a:lnTo>
                <a:lnTo>
                  <a:pt x="3497071" y="1348578"/>
                </a:lnTo>
                <a:lnTo>
                  <a:pt x="3546116" y="1348310"/>
                </a:lnTo>
                <a:lnTo>
                  <a:pt x="3595112" y="1347418"/>
                </a:lnTo>
                <a:lnTo>
                  <a:pt x="3644047" y="1345898"/>
                </a:lnTo>
                <a:lnTo>
                  <a:pt x="3692905" y="1343749"/>
                </a:lnTo>
                <a:lnTo>
                  <a:pt x="3741672" y="1340968"/>
                </a:lnTo>
                <a:lnTo>
                  <a:pt x="3790335" y="1337553"/>
                </a:lnTo>
                <a:lnTo>
                  <a:pt x="3838879" y="1333500"/>
                </a:lnTo>
                <a:lnTo>
                  <a:pt x="3887291" y="1328809"/>
                </a:lnTo>
                <a:lnTo>
                  <a:pt x="3935556" y="1323475"/>
                </a:lnTo>
                <a:lnTo>
                  <a:pt x="3983659" y="1317498"/>
                </a:lnTo>
                <a:lnTo>
                  <a:pt x="4031588" y="1310873"/>
                </a:lnTo>
                <a:lnTo>
                  <a:pt x="4079328" y="1303600"/>
                </a:lnTo>
                <a:lnTo>
                  <a:pt x="4126865" y="1295675"/>
                </a:lnTo>
                <a:lnTo>
                  <a:pt x="4174184" y="1287097"/>
                </a:lnTo>
                <a:lnTo>
                  <a:pt x="4221272" y="1277861"/>
                </a:lnTo>
                <a:lnTo>
                  <a:pt x="4268114" y="1267968"/>
                </a:lnTo>
                <a:lnTo>
                  <a:pt x="4314697" y="1257412"/>
                </a:lnTo>
                <a:lnTo>
                  <a:pt x="4361006" y="1246193"/>
                </a:lnTo>
                <a:lnTo>
                  <a:pt x="4407028" y="1234308"/>
                </a:lnTo>
                <a:lnTo>
                  <a:pt x="4452748" y="1221755"/>
                </a:lnTo>
                <a:lnTo>
                  <a:pt x="4498152" y="1208530"/>
                </a:lnTo>
                <a:lnTo>
                  <a:pt x="4543226" y="1194632"/>
                </a:lnTo>
                <a:lnTo>
                  <a:pt x="4587955" y="1180057"/>
                </a:lnTo>
                <a:lnTo>
                  <a:pt x="4632327" y="1164805"/>
                </a:lnTo>
                <a:lnTo>
                  <a:pt x="4676326" y="1148871"/>
                </a:lnTo>
                <a:lnTo>
                  <a:pt x="4719939" y="1132255"/>
                </a:lnTo>
                <a:lnTo>
                  <a:pt x="4763152" y="1114952"/>
                </a:lnTo>
                <a:lnTo>
                  <a:pt x="4805950" y="1096962"/>
                </a:lnTo>
                <a:lnTo>
                  <a:pt x="4848319" y="1078281"/>
                </a:lnTo>
                <a:lnTo>
                  <a:pt x="4890246" y="1058907"/>
                </a:lnTo>
                <a:lnTo>
                  <a:pt x="4931716" y="1038837"/>
                </a:lnTo>
                <a:lnTo>
                  <a:pt x="4972715" y="1018070"/>
                </a:lnTo>
                <a:lnTo>
                  <a:pt x="5013229" y="996602"/>
                </a:lnTo>
                <a:lnTo>
                  <a:pt x="5053243" y="974432"/>
                </a:lnTo>
                <a:lnTo>
                  <a:pt x="5092745" y="951556"/>
                </a:lnTo>
                <a:lnTo>
                  <a:pt x="5131720" y="927972"/>
                </a:lnTo>
                <a:lnTo>
                  <a:pt x="5170153" y="903679"/>
                </a:lnTo>
                <a:lnTo>
                  <a:pt x="5208030" y="878673"/>
                </a:lnTo>
                <a:lnTo>
                  <a:pt x="5245338" y="852951"/>
                </a:lnTo>
                <a:lnTo>
                  <a:pt x="5282063" y="826513"/>
                </a:lnTo>
                <a:lnTo>
                  <a:pt x="5318190" y="799354"/>
                </a:lnTo>
                <a:lnTo>
                  <a:pt x="5353704" y="771474"/>
                </a:lnTo>
                <a:lnTo>
                  <a:pt x="5388593" y="742868"/>
                </a:lnTo>
                <a:lnTo>
                  <a:pt x="5422843" y="713535"/>
                </a:lnTo>
                <a:lnTo>
                  <a:pt x="5456437" y="683473"/>
                </a:lnTo>
                <a:lnTo>
                  <a:pt x="5489364" y="652678"/>
                </a:lnTo>
                <a:lnTo>
                  <a:pt x="5521609" y="621149"/>
                </a:lnTo>
                <a:lnTo>
                  <a:pt x="5553157" y="588883"/>
                </a:lnTo>
                <a:lnTo>
                  <a:pt x="5583995" y="555878"/>
                </a:lnTo>
                <a:lnTo>
                  <a:pt x="5614108" y="522130"/>
                </a:lnTo>
                <a:lnTo>
                  <a:pt x="5643482" y="487639"/>
                </a:lnTo>
                <a:lnTo>
                  <a:pt x="5672104" y="452400"/>
                </a:lnTo>
                <a:lnTo>
                  <a:pt x="5699959" y="416413"/>
                </a:lnTo>
                <a:lnTo>
                  <a:pt x="5727033" y="379673"/>
                </a:lnTo>
                <a:lnTo>
                  <a:pt x="5753313" y="342180"/>
                </a:lnTo>
                <a:lnTo>
                  <a:pt x="5778783" y="303930"/>
                </a:lnTo>
                <a:lnTo>
                  <a:pt x="5803430" y="264922"/>
                </a:lnTo>
                <a:lnTo>
                  <a:pt x="5828621" y="222509"/>
                </a:lnTo>
                <a:lnTo>
                  <a:pt x="5852326" y="179288"/>
                </a:lnTo>
                <a:lnTo>
                  <a:pt x="5874270" y="135342"/>
                </a:lnTo>
                <a:lnTo>
                  <a:pt x="5894183" y="90756"/>
                </a:lnTo>
                <a:lnTo>
                  <a:pt x="5911791" y="45613"/>
                </a:lnTo>
                <a:lnTo>
                  <a:pt x="5926823" y="0"/>
                </a:lnTo>
                <a:close/>
              </a:path>
            </a:pathLst>
          </a:custGeom>
          <a:solidFill>
            <a:srgbClr val="678EC9">
              <a:alpha val="8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14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88323" y="389549"/>
            <a:ext cx="1524635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3068" y="2058352"/>
            <a:ext cx="11739512" cy="1956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3121" y="6389751"/>
            <a:ext cx="3899408" cy="343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282" y="6389751"/>
            <a:ext cx="2802699" cy="343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3668" y="6389751"/>
            <a:ext cx="2802699" cy="343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C28E69E-072C-4A9C-B5C8-51B07093A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27" y="365802"/>
            <a:ext cx="10504646" cy="1328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A1912E-7524-44D0-AC86-CA5036D02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327" y="1829006"/>
            <a:ext cx="10504646" cy="4359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EF8172-9D5B-4644-A4E1-064CE66F7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327" y="6368122"/>
            <a:ext cx="2740343" cy="36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5EC54-D5EE-41E4-A93D-870CE42AF214}" type="datetimeFigureOut">
              <a:rPr lang="es-CO" smtClean="0"/>
              <a:t>10/08/2021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5E9EF9-A5E5-4AF5-AFBC-5C088478D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4393" y="6368122"/>
            <a:ext cx="4110514" cy="36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59DF5A-2CCD-42B4-B502-3628AB5634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1630" y="6368122"/>
            <a:ext cx="2740343" cy="36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DFB6F-52A7-48C8-BC1B-6075F04A59FF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583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913486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71" indent="-228371" algn="l" defTabSz="9134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14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857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600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343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085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8828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571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314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43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86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228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1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4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457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0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2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62.png"/><Relationship Id="rId26" Type="http://schemas.openxmlformats.org/officeDocument/2006/relationships/image" Target="../media/image167.png"/><Relationship Id="rId39" Type="http://schemas.openxmlformats.org/officeDocument/2006/relationships/image" Target="../media/image14.png"/><Relationship Id="rId21" Type="http://schemas.openxmlformats.org/officeDocument/2006/relationships/image" Target="../media/image18.png"/><Relationship Id="rId34" Type="http://schemas.openxmlformats.org/officeDocument/2006/relationships/image" Target="../media/image174.png"/><Relationship Id="rId42" Type="http://schemas.openxmlformats.org/officeDocument/2006/relationships/image" Target="../media/image180.png"/><Relationship Id="rId47" Type="http://schemas.openxmlformats.org/officeDocument/2006/relationships/image" Target="../media/image46.png"/><Relationship Id="rId50" Type="http://schemas.openxmlformats.org/officeDocument/2006/relationships/image" Target="../media/image187.png"/><Relationship Id="rId55" Type="http://schemas.openxmlformats.org/officeDocument/2006/relationships/image" Target="../media/image19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6" Type="http://schemas.openxmlformats.org/officeDocument/2006/relationships/image" Target="../media/image50.png"/><Relationship Id="rId29" Type="http://schemas.openxmlformats.org/officeDocument/2006/relationships/image" Target="../media/image169.png"/><Relationship Id="rId11" Type="http://schemas.openxmlformats.org/officeDocument/2006/relationships/image" Target="../media/image8.png"/><Relationship Id="rId24" Type="http://schemas.openxmlformats.org/officeDocument/2006/relationships/image" Target="../media/image165.png"/><Relationship Id="rId32" Type="http://schemas.openxmlformats.org/officeDocument/2006/relationships/image" Target="../media/image172.png"/><Relationship Id="rId37" Type="http://schemas.openxmlformats.org/officeDocument/2006/relationships/image" Target="../media/image177.png"/><Relationship Id="rId40" Type="http://schemas.openxmlformats.org/officeDocument/2006/relationships/image" Target="../media/image178.png"/><Relationship Id="rId45" Type="http://schemas.openxmlformats.org/officeDocument/2006/relationships/image" Target="../media/image183.png"/><Relationship Id="rId53" Type="http://schemas.openxmlformats.org/officeDocument/2006/relationships/image" Target="../media/image190.png"/><Relationship Id="rId58" Type="http://schemas.openxmlformats.org/officeDocument/2006/relationships/image" Target="../media/image195.png"/><Relationship Id="rId5" Type="http://schemas.openxmlformats.org/officeDocument/2006/relationships/image" Target="../media/image154.png"/><Relationship Id="rId19" Type="http://schemas.openxmlformats.org/officeDocument/2006/relationships/image" Target="../media/image16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44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170.png"/><Relationship Id="rId35" Type="http://schemas.openxmlformats.org/officeDocument/2006/relationships/image" Target="../media/image175.png"/><Relationship Id="rId43" Type="http://schemas.openxmlformats.org/officeDocument/2006/relationships/image" Target="../media/image181.png"/><Relationship Id="rId48" Type="http://schemas.openxmlformats.org/officeDocument/2006/relationships/image" Target="../media/image185.png"/><Relationship Id="rId56" Type="http://schemas.openxmlformats.org/officeDocument/2006/relationships/image" Target="../media/image193.png"/><Relationship Id="rId8" Type="http://schemas.openxmlformats.org/officeDocument/2006/relationships/image" Target="../media/image157.png"/><Relationship Id="rId51" Type="http://schemas.openxmlformats.org/officeDocument/2006/relationships/image" Target="../media/image188.png"/><Relationship Id="rId3" Type="http://schemas.openxmlformats.org/officeDocument/2006/relationships/image" Target="../media/image152.png"/><Relationship Id="rId12" Type="http://schemas.openxmlformats.org/officeDocument/2006/relationships/image" Target="../media/image9.png"/><Relationship Id="rId17" Type="http://schemas.openxmlformats.org/officeDocument/2006/relationships/image" Target="../media/image37.png"/><Relationship Id="rId25" Type="http://schemas.openxmlformats.org/officeDocument/2006/relationships/image" Target="../media/image166.png"/><Relationship Id="rId33" Type="http://schemas.openxmlformats.org/officeDocument/2006/relationships/image" Target="../media/image173.png"/><Relationship Id="rId38" Type="http://schemas.openxmlformats.org/officeDocument/2006/relationships/image" Target="../media/image36.png"/><Relationship Id="rId46" Type="http://schemas.openxmlformats.org/officeDocument/2006/relationships/image" Target="../media/image184.png"/><Relationship Id="rId20" Type="http://schemas.openxmlformats.org/officeDocument/2006/relationships/image" Target="../media/image163.png"/><Relationship Id="rId41" Type="http://schemas.openxmlformats.org/officeDocument/2006/relationships/image" Target="../media/image179.png"/><Relationship Id="rId54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5" Type="http://schemas.openxmlformats.org/officeDocument/2006/relationships/image" Target="../media/image161.png"/><Relationship Id="rId23" Type="http://schemas.openxmlformats.org/officeDocument/2006/relationships/image" Target="../media/image164.png"/><Relationship Id="rId28" Type="http://schemas.openxmlformats.org/officeDocument/2006/relationships/image" Target="../media/image168.png"/><Relationship Id="rId36" Type="http://schemas.openxmlformats.org/officeDocument/2006/relationships/image" Target="../media/image176.png"/><Relationship Id="rId49" Type="http://schemas.openxmlformats.org/officeDocument/2006/relationships/image" Target="../media/image186.png"/><Relationship Id="rId57" Type="http://schemas.openxmlformats.org/officeDocument/2006/relationships/image" Target="../media/image194.png"/><Relationship Id="rId10" Type="http://schemas.openxmlformats.org/officeDocument/2006/relationships/image" Target="../media/image159.png"/><Relationship Id="rId31" Type="http://schemas.openxmlformats.org/officeDocument/2006/relationships/image" Target="../media/image171.png"/><Relationship Id="rId44" Type="http://schemas.openxmlformats.org/officeDocument/2006/relationships/image" Target="../media/image182.png"/><Relationship Id="rId52" Type="http://schemas.openxmlformats.org/officeDocument/2006/relationships/image" Target="../media/image1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3" Type="http://schemas.openxmlformats.org/officeDocument/2006/relationships/image" Target="../media/image112.png"/><Relationship Id="rId7" Type="http://schemas.openxmlformats.org/officeDocument/2006/relationships/image" Target="../media/image101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" Type="http://schemas.openxmlformats.org/officeDocument/2006/relationships/image" Target="../media/image111.png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png"/><Relationship Id="rId11" Type="http://schemas.openxmlformats.org/officeDocument/2006/relationships/image" Target="../media/image119.png"/><Relationship Id="rId5" Type="http://schemas.openxmlformats.org/officeDocument/2006/relationships/image" Target="../media/image114.pn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4" Type="http://schemas.openxmlformats.org/officeDocument/2006/relationships/image" Target="../media/image113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74" y="15938"/>
            <a:ext cx="12175490" cy="6849745"/>
          </a:xfrm>
          <a:custGeom>
            <a:avLst/>
            <a:gdLst/>
            <a:ahLst/>
            <a:cxnLst/>
            <a:rect l="l" t="t" r="r" b="b"/>
            <a:pathLst>
              <a:path w="12175490" h="6849745">
                <a:moveTo>
                  <a:pt x="12174969" y="0"/>
                </a:moveTo>
                <a:lnTo>
                  <a:pt x="0" y="0"/>
                </a:lnTo>
                <a:lnTo>
                  <a:pt x="0" y="6849311"/>
                </a:lnTo>
                <a:lnTo>
                  <a:pt x="12174969" y="6849311"/>
                </a:lnTo>
                <a:lnTo>
                  <a:pt x="12174969" y="0"/>
                </a:lnTo>
                <a:close/>
              </a:path>
            </a:pathLst>
          </a:custGeom>
          <a:solidFill>
            <a:srgbClr val="DAE6F5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4807" y="15931"/>
            <a:ext cx="5927090" cy="1348740"/>
          </a:xfrm>
          <a:custGeom>
            <a:avLst/>
            <a:gdLst/>
            <a:ahLst/>
            <a:cxnLst/>
            <a:rect l="l" t="t" r="r" b="b"/>
            <a:pathLst>
              <a:path w="5927090" h="1348740">
                <a:moveTo>
                  <a:pt x="5926836" y="0"/>
                </a:moveTo>
                <a:lnTo>
                  <a:pt x="0" y="0"/>
                </a:lnTo>
                <a:lnTo>
                  <a:pt x="7162" y="3289"/>
                </a:lnTo>
                <a:lnTo>
                  <a:pt x="13500" y="6578"/>
                </a:lnTo>
                <a:lnTo>
                  <a:pt x="61891" y="33599"/>
                </a:lnTo>
                <a:lnTo>
                  <a:pt x="104590" y="58086"/>
                </a:lnTo>
                <a:lnTo>
                  <a:pt x="146996" y="82879"/>
                </a:lnTo>
                <a:lnTo>
                  <a:pt x="189139" y="107950"/>
                </a:lnTo>
                <a:lnTo>
                  <a:pt x="231045" y="133268"/>
                </a:lnTo>
                <a:lnTo>
                  <a:pt x="272742" y="158805"/>
                </a:lnTo>
                <a:lnTo>
                  <a:pt x="314259" y="184531"/>
                </a:lnTo>
                <a:lnTo>
                  <a:pt x="480246" y="288765"/>
                </a:lnTo>
                <a:lnTo>
                  <a:pt x="564156" y="340649"/>
                </a:lnTo>
                <a:lnTo>
                  <a:pt x="648611" y="392023"/>
                </a:lnTo>
                <a:lnTo>
                  <a:pt x="733629" y="442823"/>
                </a:lnTo>
                <a:lnTo>
                  <a:pt x="819229" y="492986"/>
                </a:lnTo>
                <a:lnTo>
                  <a:pt x="905430" y="542448"/>
                </a:lnTo>
                <a:lnTo>
                  <a:pt x="992250" y="591145"/>
                </a:lnTo>
                <a:lnTo>
                  <a:pt x="1035899" y="615187"/>
                </a:lnTo>
                <a:lnTo>
                  <a:pt x="1079709" y="639014"/>
                </a:lnTo>
                <a:lnTo>
                  <a:pt x="1123684" y="662617"/>
                </a:lnTo>
                <a:lnTo>
                  <a:pt x="1167826" y="685990"/>
                </a:lnTo>
                <a:lnTo>
                  <a:pt x="1212136" y="709123"/>
                </a:lnTo>
                <a:lnTo>
                  <a:pt x="1256618" y="732010"/>
                </a:lnTo>
                <a:lnTo>
                  <a:pt x="1301273" y="754641"/>
                </a:lnTo>
                <a:lnTo>
                  <a:pt x="1346105" y="777010"/>
                </a:lnTo>
                <a:lnTo>
                  <a:pt x="1391115" y="799107"/>
                </a:lnTo>
                <a:lnTo>
                  <a:pt x="1436305" y="820926"/>
                </a:lnTo>
                <a:lnTo>
                  <a:pt x="1481679" y="842458"/>
                </a:lnTo>
                <a:lnTo>
                  <a:pt x="1527238" y="863695"/>
                </a:lnTo>
                <a:lnTo>
                  <a:pt x="1572985" y="884629"/>
                </a:lnTo>
                <a:lnTo>
                  <a:pt x="1618922" y="905253"/>
                </a:lnTo>
                <a:lnTo>
                  <a:pt x="1665051" y="925557"/>
                </a:lnTo>
                <a:lnTo>
                  <a:pt x="1711375" y="945535"/>
                </a:lnTo>
                <a:lnTo>
                  <a:pt x="1757897" y="965178"/>
                </a:lnTo>
                <a:lnTo>
                  <a:pt x="1804618" y="984479"/>
                </a:lnTo>
                <a:lnTo>
                  <a:pt x="1851540" y="1003429"/>
                </a:lnTo>
                <a:lnTo>
                  <a:pt x="1898667" y="1022021"/>
                </a:lnTo>
                <a:lnTo>
                  <a:pt x="1946000" y="1040245"/>
                </a:lnTo>
                <a:lnTo>
                  <a:pt x="1993543" y="1058096"/>
                </a:lnTo>
                <a:lnTo>
                  <a:pt x="2041296" y="1075564"/>
                </a:lnTo>
                <a:lnTo>
                  <a:pt x="2089263" y="1092641"/>
                </a:lnTo>
                <a:lnTo>
                  <a:pt x="2137446" y="1109320"/>
                </a:lnTo>
                <a:lnTo>
                  <a:pt x="2185848" y="1125592"/>
                </a:lnTo>
                <a:lnTo>
                  <a:pt x="2234469" y="1141451"/>
                </a:lnTo>
                <a:lnTo>
                  <a:pt x="2283314" y="1156886"/>
                </a:lnTo>
                <a:lnTo>
                  <a:pt x="2332384" y="1171892"/>
                </a:lnTo>
                <a:lnTo>
                  <a:pt x="2381682" y="1186459"/>
                </a:lnTo>
                <a:lnTo>
                  <a:pt x="2431210" y="1200580"/>
                </a:lnTo>
                <a:lnTo>
                  <a:pt x="2480970" y="1214247"/>
                </a:lnTo>
                <a:lnTo>
                  <a:pt x="2527771" y="1226532"/>
                </a:lnTo>
                <a:lnTo>
                  <a:pt x="2574820" y="1238244"/>
                </a:lnTo>
                <a:lnTo>
                  <a:pt x="2622102" y="1249380"/>
                </a:lnTo>
                <a:lnTo>
                  <a:pt x="2669604" y="1259937"/>
                </a:lnTo>
                <a:lnTo>
                  <a:pt x="2717312" y="1269914"/>
                </a:lnTo>
                <a:lnTo>
                  <a:pt x="2765211" y="1279308"/>
                </a:lnTo>
                <a:lnTo>
                  <a:pt x="2813287" y="1288117"/>
                </a:lnTo>
                <a:lnTo>
                  <a:pt x="2861526" y="1296337"/>
                </a:lnTo>
                <a:lnTo>
                  <a:pt x="2909915" y="1303967"/>
                </a:lnTo>
                <a:lnTo>
                  <a:pt x="2958438" y="1311004"/>
                </a:lnTo>
                <a:lnTo>
                  <a:pt x="3007083" y="1317446"/>
                </a:lnTo>
                <a:lnTo>
                  <a:pt x="3055834" y="1323290"/>
                </a:lnTo>
                <a:lnTo>
                  <a:pt x="3104678" y="1328534"/>
                </a:lnTo>
                <a:lnTo>
                  <a:pt x="3153601" y="1333175"/>
                </a:lnTo>
                <a:lnTo>
                  <a:pt x="3202588" y="1337211"/>
                </a:lnTo>
                <a:lnTo>
                  <a:pt x="3251626" y="1340639"/>
                </a:lnTo>
                <a:lnTo>
                  <a:pt x="3300700" y="1343458"/>
                </a:lnTo>
                <a:lnTo>
                  <a:pt x="3349796" y="1345664"/>
                </a:lnTo>
                <a:lnTo>
                  <a:pt x="3398901" y="1347255"/>
                </a:lnTo>
                <a:lnTo>
                  <a:pt x="3448000" y="1348229"/>
                </a:lnTo>
                <a:lnTo>
                  <a:pt x="3497078" y="1348583"/>
                </a:lnTo>
                <a:lnTo>
                  <a:pt x="3546123" y="1348315"/>
                </a:lnTo>
                <a:lnTo>
                  <a:pt x="3595120" y="1347422"/>
                </a:lnTo>
                <a:lnTo>
                  <a:pt x="3644054" y="1345902"/>
                </a:lnTo>
                <a:lnTo>
                  <a:pt x="3692912" y="1343753"/>
                </a:lnTo>
                <a:lnTo>
                  <a:pt x="3741679" y="1340972"/>
                </a:lnTo>
                <a:lnTo>
                  <a:pt x="3790342" y="1337556"/>
                </a:lnTo>
                <a:lnTo>
                  <a:pt x="3838886" y="1333504"/>
                </a:lnTo>
                <a:lnTo>
                  <a:pt x="3887298" y="1328812"/>
                </a:lnTo>
                <a:lnTo>
                  <a:pt x="3935563" y="1323478"/>
                </a:lnTo>
                <a:lnTo>
                  <a:pt x="3983667" y="1317500"/>
                </a:lnTo>
                <a:lnTo>
                  <a:pt x="4031595" y="1310876"/>
                </a:lnTo>
                <a:lnTo>
                  <a:pt x="4079335" y="1303603"/>
                </a:lnTo>
                <a:lnTo>
                  <a:pt x="4126872" y="1295678"/>
                </a:lnTo>
                <a:lnTo>
                  <a:pt x="4174191" y="1287099"/>
                </a:lnTo>
                <a:lnTo>
                  <a:pt x="4221279" y="1277863"/>
                </a:lnTo>
                <a:lnTo>
                  <a:pt x="4268122" y="1267969"/>
                </a:lnTo>
                <a:lnTo>
                  <a:pt x="4314705" y="1257414"/>
                </a:lnTo>
                <a:lnTo>
                  <a:pt x="4361014" y="1246195"/>
                </a:lnTo>
                <a:lnTo>
                  <a:pt x="4407036" y="1234310"/>
                </a:lnTo>
                <a:lnTo>
                  <a:pt x="4452756" y="1221756"/>
                </a:lnTo>
                <a:lnTo>
                  <a:pt x="4498160" y="1208531"/>
                </a:lnTo>
                <a:lnTo>
                  <a:pt x="4543234" y="1194633"/>
                </a:lnTo>
                <a:lnTo>
                  <a:pt x="4587964" y="1180058"/>
                </a:lnTo>
                <a:lnTo>
                  <a:pt x="4632336" y="1164806"/>
                </a:lnTo>
                <a:lnTo>
                  <a:pt x="4676335" y="1148872"/>
                </a:lnTo>
                <a:lnTo>
                  <a:pt x="4719948" y="1132256"/>
                </a:lnTo>
                <a:lnTo>
                  <a:pt x="4763161" y="1114953"/>
                </a:lnTo>
                <a:lnTo>
                  <a:pt x="4805959" y="1096963"/>
                </a:lnTo>
                <a:lnTo>
                  <a:pt x="4848329" y="1078282"/>
                </a:lnTo>
                <a:lnTo>
                  <a:pt x="4890256" y="1058907"/>
                </a:lnTo>
                <a:lnTo>
                  <a:pt x="4931726" y="1038838"/>
                </a:lnTo>
                <a:lnTo>
                  <a:pt x="4972725" y="1018070"/>
                </a:lnTo>
                <a:lnTo>
                  <a:pt x="5013239" y="996603"/>
                </a:lnTo>
                <a:lnTo>
                  <a:pt x="5053254" y="974432"/>
                </a:lnTo>
                <a:lnTo>
                  <a:pt x="5092756" y="951556"/>
                </a:lnTo>
                <a:lnTo>
                  <a:pt x="5131730" y="927973"/>
                </a:lnTo>
                <a:lnTo>
                  <a:pt x="5170163" y="903679"/>
                </a:lnTo>
                <a:lnTo>
                  <a:pt x="5208041" y="878673"/>
                </a:lnTo>
                <a:lnTo>
                  <a:pt x="5245349" y="852952"/>
                </a:lnTo>
                <a:lnTo>
                  <a:pt x="5282074" y="826513"/>
                </a:lnTo>
                <a:lnTo>
                  <a:pt x="5318201" y="799354"/>
                </a:lnTo>
                <a:lnTo>
                  <a:pt x="5353716" y="771474"/>
                </a:lnTo>
                <a:lnTo>
                  <a:pt x="5388605" y="742868"/>
                </a:lnTo>
                <a:lnTo>
                  <a:pt x="5422854" y="713535"/>
                </a:lnTo>
                <a:lnTo>
                  <a:pt x="5456449" y="683473"/>
                </a:lnTo>
                <a:lnTo>
                  <a:pt x="5489376" y="652678"/>
                </a:lnTo>
                <a:lnTo>
                  <a:pt x="5521621" y="621149"/>
                </a:lnTo>
                <a:lnTo>
                  <a:pt x="5553169" y="588883"/>
                </a:lnTo>
                <a:lnTo>
                  <a:pt x="5584007" y="555878"/>
                </a:lnTo>
                <a:lnTo>
                  <a:pt x="5614120" y="522130"/>
                </a:lnTo>
                <a:lnTo>
                  <a:pt x="5643495" y="487639"/>
                </a:lnTo>
                <a:lnTo>
                  <a:pt x="5672117" y="452400"/>
                </a:lnTo>
                <a:lnTo>
                  <a:pt x="5699972" y="416413"/>
                </a:lnTo>
                <a:lnTo>
                  <a:pt x="5727046" y="379673"/>
                </a:lnTo>
                <a:lnTo>
                  <a:pt x="5753325" y="342180"/>
                </a:lnTo>
                <a:lnTo>
                  <a:pt x="5778795" y="303930"/>
                </a:lnTo>
                <a:lnTo>
                  <a:pt x="5803442" y="264922"/>
                </a:lnTo>
                <a:lnTo>
                  <a:pt x="5828633" y="222509"/>
                </a:lnTo>
                <a:lnTo>
                  <a:pt x="5852335" y="179288"/>
                </a:lnTo>
                <a:lnTo>
                  <a:pt x="5874278" y="135342"/>
                </a:lnTo>
                <a:lnTo>
                  <a:pt x="5894190" y="90756"/>
                </a:lnTo>
                <a:lnTo>
                  <a:pt x="5911799" y="45613"/>
                </a:lnTo>
                <a:lnTo>
                  <a:pt x="5926836" y="0"/>
                </a:lnTo>
                <a:close/>
              </a:path>
            </a:pathLst>
          </a:custGeom>
          <a:solidFill>
            <a:srgbClr val="678EC9">
              <a:alpha val="8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774067" y="4957977"/>
            <a:ext cx="941069" cy="941069"/>
            <a:chOff x="4774067" y="4957977"/>
            <a:chExt cx="941069" cy="94106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80829" y="4964739"/>
              <a:ext cx="927112" cy="9275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80829" y="4964739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53"/>
                  </a:moveTo>
                  <a:lnTo>
                    <a:pt x="924719" y="511168"/>
                  </a:lnTo>
                  <a:lnTo>
                    <a:pt x="917694" y="557214"/>
                  </a:lnTo>
                  <a:lnTo>
                    <a:pt x="906271" y="601658"/>
                  </a:lnTo>
                  <a:lnTo>
                    <a:pt x="890683" y="644265"/>
                  </a:lnTo>
                  <a:lnTo>
                    <a:pt x="871163" y="684804"/>
                  </a:lnTo>
                  <a:lnTo>
                    <a:pt x="847944" y="723040"/>
                  </a:lnTo>
                  <a:lnTo>
                    <a:pt x="821258" y="758742"/>
                  </a:lnTo>
                  <a:lnTo>
                    <a:pt x="791340" y="791675"/>
                  </a:lnTo>
                  <a:lnTo>
                    <a:pt x="758421" y="821606"/>
                  </a:lnTo>
                  <a:lnTo>
                    <a:pt x="722735" y="848303"/>
                  </a:lnTo>
                  <a:lnTo>
                    <a:pt x="684515" y="871533"/>
                  </a:lnTo>
                  <a:lnTo>
                    <a:pt x="643995" y="891061"/>
                  </a:lnTo>
                  <a:lnTo>
                    <a:pt x="601406" y="906656"/>
                  </a:lnTo>
                  <a:lnTo>
                    <a:pt x="556982" y="918084"/>
                  </a:lnTo>
                  <a:lnTo>
                    <a:pt x="510957" y="925112"/>
                  </a:lnTo>
                  <a:lnTo>
                    <a:pt x="463562" y="927506"/>
                  </a:lnTo>
                  <a:lnTo>
                    <a:pt x="416165" y="925112"/>
                  </a:lnTo>
                  <a:lnTo>
                    <a:pt x="370138" y="918084"/>
                  </a:lnTo>
                  <a:lnTo>
                    <a:pt x="325713" y="906656"/>
                  </a:lnTo>
                  <a:lnTo>
                    <a:pt x="283122" y="891061"/>
                  </a:lnTo>
                  <a:lnTo>
                    <a:pt x="242600" y="871533"/>
                  </a:lnTo>
                  <a:lnTo>
                    <a:pt x="204380" y="848303"/>
                  </a:lnTo>
                  <a:lnTo>
                    <a:pt x="168693" y="821606"/>
                  </a:lnTo>
                  <a:lnTo>
                    <a:pt x="135774" y="791675"/>
                  </a:lnTo>
                  <a:lnTo>
                    <a:pt x="105854" y="758742"/>
                  </a:lnTo>
                  <a:lnTo>
                    <a:pt x="79169" y="723040"/>
                  </a:lnTo>
                  <a:lnTo>
                    <a:pt x="55949" y="684804"/>
                  </a:lnTo>
                  <a:lnTo>
                    <a:pt x="36428" y="644265"/>
                  </a:lnTo>
                  <a:lnTo>
                    <a:pt x="20840" y="601658"/>
                  </a:lnTo>
                  <a:lnTo>
                    <a:pt x="9417" y="557214"/>
                  </a:lnTo>
                  <a:lnTo>
                    <a:pt x="2393" y="511168"/>
                  </a:lnTo>
                  <a:lnTo>
                    <a:pt x="0" y="463753"/>
                  </a:lnTo>
                  <a:lnTo>
                    <a:pt x="2393" y="416337"/>
                  </a:lnTo>
                  <a:lnTo>
                    <a:pt x="9417" y="370291"/>
                  </a:lnTo>
                  <a:lnTo>
                    <a:pt x="20840" y="325848"/>
                  </a:lnTo>
                  <a:lnTo>
                    <a:pt x="36428" y="283240"/>
                  </a:lnTo>
                  <a:lnTo>
                    <a:pt x="55949" y="242702"/>
                  </a:lnTo>
                  <a:lnTo>
                    <a:pt x="79169" y="204465"/>
                  </a:lnTo>
                  <a:lnTo>
                    <a:pt x="105854" y="168764"/>
                  </a:lnTo>
                  <a:lnTo>
                    <a:pt x="135774" y="135831"/>
                  </a:lnTo>
                  <a:lnTo>
                    <a:pt x="168693" y="105899"/>
                  </a:lnTo>
                  <a:lnTo>
                    <a:pt x="204380" y="79202"/>
                  </a:lnTo>
                  <a:lnTo>
                    <a:pt x="242600" y="55973"/>
                  </a:lnTo>
                  <a:lnTo>
                    <a:pt x="283122" y="36444"/>
                  </a:lnTo>
                  <a:lnTo>
                    <a:pt x="325713" y="20849"/>
                  </a:lnTo>
                  <a:lnTo>
                    <a:pt x="370138" y="9421"/>
                  </a:lnTo>
                  <a:lnTo>
                    <a:pt x="416165" y="2394"/>
                  </a:lnTo>
                  <a:lnTo>
                    <a:pt x="463562" y="0"/>
                  </a:lnTo>
                  <a:lnTo>
                    <a:pt x="510957" y="2394"/>
                  </a:lnTo>
                  <a:lnTo>
                    <a:pt x="556982" y="9421"/>
                  </a:lnTo>
                  <a:lnTo>
                    <a:pt x="601406" y="20849"/>
                  </a:lnTo>
                  <a:lnTo>
                    <a:pt x="643995" y="36444"/>
                  </a:lnTo>
                  <a:lnTo>
                    <a:pt x="684515" y="55973"/>
                  </a:lnTo>
                  <a:lnTo>
                    <a:pt x="722735" y="79202"/>
                  </a:lnTo>
                  <a:lnTo>
                    <a:pt x="758421" y="105899"/>
                  </a:lnTo>
                  <a:lnTo>
                    <a:pt x="791340" y="135831"/>
                  </a:lnTo>
                  <a:lnTo>
                    <a:pt x="821258" y="168764"/>
                  </a:lnTo>
                  <a:lnTo>
                    <a:pt x="847944" y="204465"/>
                  </a:lnTo>
                  <a:lnTo>
                    <a:pt x="871163" y="242702"/>
                  </a:lnTo>
                  <a:lnTo>
                    <a:pt x="890683" y="283240"/>
                  </a:lnTo>
                  <a:lnTo>
                    <a:pt x="906271" y="325848"/>
                  </a:lnTo>
                  <a:lnTo>
                    <a:pt x="917694" y="370291"/>
                  </a:lnTo>
                  <a:lnTo>
                    <a:pt x="924719" y="416337"/>
                  </a:lnTo>
                  <a:lnTo>
                    <a:pt x="927112" y="463753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204146" y="9176"/>
            <a:ext cx="3985895" cy="3688715"/>
            <a:chOff x="8204146" y="9176"/>
            <a:chExt cx="3985895" cy="36887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10909" y="15938"/>
              <a:ext cx="3971933" cy="367478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210909" y="15938"/>
              <a:ext cx="3972560" cy="3675379"/>
            </a:xfrm>
            <a:custGeom>
              <a:avLst/>
              <a:gdLst/>
              <a:ahLst/>
              <a:cxnLst/>
              <a:rect l="l" t="t" r="r" b="b"/>
              <a:pathLst>
                <a:path w="3972559" h="3675379">
                  <a:moveTo>
                    <a:pt x="3971933" y="2917464"/>
                  </a:moveTo>
                  <a:lnTo>
                    <a:pt x="3918024" y="2975642"/>
                  </a:lnTo>
                  <a:lnTo>
                    <a:pt x="3886642" y="3007657"/>
                  </a:lnTo>
                  <a:lnTo>
                    <a:pt x="3854641" y="3039052"/>
                  </a:lnTo>
                  <a:lnTo>
                    <a:pt x="3822030" y="3069816"/>
                  </a:lnTo>
                  <a:lnTo>
                    <a:pt x="3788818" y="3099941"/>
                  </a:lnTo>
                  <a:lnTo>
                    <a:pt x="3755016" y="3129416"/>
                  </a:lnTo>
                  <a:lnTo>
                    <a:pt x="3720633" y="3158230"/>
                  </a:lnTo>
                  <a:lnTo>
                    <a:pt x="3685680" y="3186375"/>
                  </a:lnTo>
                  <a:lnTo>
                    <a:pt x="3650166" y="3213841"/>
                  </a:lnTo>
                  <a:lnTo>
                    <a:pt x="3614101" y="3240617"/>
                  </a:lnTo>
                  <a:lnTo>
                    <a:pt x="3577495" y="3266694"/>
                  </a:lnTo>
                  <a:lnTo>
                    <a:pt x="3540358" y="3292061"/>
                  </a:lnTo>
                  <a:lnTo>
                    <a:pt x="3502699" y="3316710"/>
                  </a:lnTo>
                  <a:lnTo>
                    <a:pt x="3464530" y="3340629"/>
                  </a:lnTo>
                  <a:lnTo>
                    <a:pt x="3425858" y="3363809"/>
                  </a:lnTo>
                  <a:lnTo>
                    <a:pt x="3386696" y="3386241"/>
                  </a:lnTo>
                  <a:lnTo>
                    <a:pt x="3347051" y="3407914"/>
                  </a:lnTo>
                  <a:lnTo>
                    <a:pt x="3306935" y="3428819"/>
                  </a:lnTo>
                  <a:lnTo>
                    <a:pt x="3266356" y="3448945"/>
                  </a:lnTo>
                  <a:lnTo>
                    <a:pt x="3225326" y="3468283"/>
                  </a:lnTo>
                  <a:lnTo>
                    <a:pt x="3183853" y="3486823"/>
                  </a:lnTo>
                  <a:lnTo>
                    <a:pt x="3141948" y="3504555"/>
                  </a:lnTo>
                  <a:lnTo>
                    <a:pt x="3099620" y="3521468"/>
                  </a:lnTo>
                  <a:lnTo>
                    <a:pt x="3056880" y="3537554"/>
                  </a:lnTo>
                  <a:lnTo>
                    <a:pt x="3013737" y="3552803"/>
                  </a:lnTo>
                  <a:lnTo>
                    <a:pt x="2970201" y="3567203"/>
                  </a:lnTo>
                  <a:lnTo>
                    <a:pt x="2926283" y="3580747"/>
                  </a:lnTo>
                  <a:lnTo>
                    <a:pt x="2881991" y="3593423"/>
                  </a:lnTo>
                  <a:lnTo>
                    <a:pt x="2837336" y="3605221"/>
                  </a:lnTo>
                  <a:lnTo>
                    <a:pt x="2792328" y="3616133"/>
                  </a:lnTo>
                  <a:lnTo>
                    <a:pt x="2746976" y="3626147"/>
                  </a:lnTo>
                  <a:lnTo>
                    <a:pt x="2701290" y="3635255"/>
                  </a:lnTo>
                  <a:lnTo>
                    <a:pt x="2655281" y="3643446"/>
                  </a:lnTo>
                  <a:lnTo>
                    <a:pt x="2608959" y="3650710"/>
                  </a:lnTo>
                  <a:lnTo>
                    <a:pt x="2562332" y="3657038"/>
                  </a:lnTo>
                  <a:lnTo>
                    <a:pt x="2515411" y="3662420"/>
                  </a:lnTo>
                  <a:lnTo>
                    <a:pt x="2468206" y="3666845"/>
                  </a:lnTo>
                  <a:lnTo>
                    <a:pt x="2420726" y="3670304"/>
                  </a:lnTo>
                  <a:lnTo>
                    <a:pt x="2372983" y="3672787"/>
                  </a:lnTo>
                  <a:lnTo>
                    <a:pt x="2324984" y="3674284"/>
                  </a:lnTo>
                  <a:lnTo>
                    <a:pt x="2276741" y="3674785"/>
                  </a:lnTo>
                  <a:lnTo>
                    <a:pt x="2228498" y="3674284"/>
                  </a:lnTo>
                  <a:lnTo>
                    <a:pt x="2180500" y="3672787"/>
                  </a:lnTo>
                  <a:lnTo>
                    <a:pt x="2132756" y="3670304"/>
                  </a:lnTo>
                  <a:lnTo>
                    <a:pt x="2085277" y="3666845"/>
                  </a:lnTo>
                  <a:lnTo>
                    <a:pt x="2038072" y="3662420"/>
                  </a:lnTo>
                  <a:lnTo>
                    <a:pt x="1991151" y="3657038"/>
                  </a:lnTo>
                  <a:lnTo>
                    <a:pt x="1944524" y="3650710"/>
                  </a:lnTo>
                  <a:lnTo>
                    <a:pt x="1898201" y="3643446"/>
                  </a:lnTo>
                  <a:lnTo>
                    <a:pt x="1852192" y="3635255"/>
                  </a:lnTo>
                  <a:lnTo>
                    <a:pt x="1806507" y="3626147"/>
                  </a:lnTo>
                  <a:lnTo>
                    <a:pt x="1761155" y="3616133"/>
                  </a:lnTo>
                  <a:lnTo>
                    <a:pt x="1716146" y="3605221"/>
                  </a:lnTo>
                  <a:lnTo>
                    <a:pt x="1671491" y="3593423"/>
                  </a:lnTo>
                  <a:lnTo>
                    <a:pt x="1627200" y="3580747"/>
                  </a:lnTo>
                  <a:lnTo>
                    <a:pt x="1583281" y="3567203"/>
                  </a:lnTo>
                  <a:lnTo>
                    <a:pt x="1539745" y="3552803"/>
                  </a:lnTo>
                  <a:lnTo>
                    <a:pt x="1496602" y="3537554"/>
                  </a:lnTo>
                  <a:lnTo>
                    <a:pt x="1453862" y="3521468"/>
                  </a:lnTo>
                  <a:lnTo>
                    <a:pt x="1411535" y="3504555"/>
                  </a:lnTo>
                  <a:lnTo>
                    <a:pt x="1369630" y="3486823"/>
                  </a:lnTo>
                  <a:lnTo>
                    <a:pt x="1328157" y="3468283"/>
                  </a:lnTo>
                  <a:lnTo>
                    <a:pt x="1287126" y="3448945"/>
                  </a:lnTo>
                  <a:lnTo>
                    <a:pt x="1246548" y="3428819"/>
                  </a:lnTo>
                  <a:lnTo>
                    <a:pt x="1206431" y="3407914"/>
                  </a:lnTo>
                  <a:lnTo>
                    <a:pt x="1166787" y="3386241"/>
                  </a:lnTo>
                  <a:lnTo>
                    <a:pt x="1127624" y="3363809"/>
                  </a:lnTo>
                  <a:lnTo>
                    <a:pt x="1088953" y="3340629"/>
                  </a:lnTo>
                  <a:lnTo>
                    <a:pt x="1050783" y="3316710"/>
                  </a:lnTo>
                  <a:lnTo>
                    <a:pt x="1013125" y="3292061"/>
                  </a:lnTo>
                  <a:lnTo>
                    <a:pt x="975988" y="3266694"/>
                  </a:lnTo>
                  <a:lnTo>
                    <a:pt x="939382" y="3240617"/>
                  </a:lnTo>
                  <a:lnTo>
                    <a:pt x="903317" y="3213841"/>
                  </a:lnTo>
                  <a:lnTo>
                    <a:pt x="867803" y="3186375"/>
                  </a:lnTo>
                  <a:lnTo>
                    <a:pt x="832849" y="3158230"/>
                  </a:lnTo>
                  <a:lnTo>
                    <a:pt x="798467" y="3129416"/>
                  </a:lnTo>
                  <a:lnTo>
                    <a:pt x="764665" y="3099941"/>
                  </a:lnTo>
                  <a:lnTo>
                    <a:pt x="731453" y="3069816"/>
                  </a:lnTo>
                  <a:lnTo>
                    <a:pt x="698841" y="3039052"/>
                  </a:lnTo>
                  <a:lnTo>
                    <a:pt x="666840" y="3007657"/>
                  </a:lnTo>
                  <a:lnTo>
                    <a:pt x="635459" y="2975642"/>
                  </a:lnTo>
                  <a:lnTo>
                    <a:pt x="604707" y="2943017"/>
                  </a:lnTo>
                  <a:lnTo>
                    <a:pt x="574596" y="2909791"/>
                  </a:lnTo>
                  <a:lnTo>
                    <a:pt x="545134" y="2875974"/>
                  </a:lnTo>
                  <a:lnTo>
                    <a:pt x="516331" y="2841577"/>
                  </a:lnTo>
                  <a:lnTo>
                    <a:pt x="488198" y="2806609"/>
                  </a:lnTo>
                  <a:lnTo>
                    <a:pt x="460745" y="2771079"/>
                  </a:lnTo>
                  <a:lnTo>
                    <a:pt x="433980" y="2734999"/>
                  </a:lnTo>
                  <a:lnTo>
                    <a:pt x="407914" y="2698378"/>
                  </a:lnTo>
                  <a:lnTo>
                    <a:pt x="382558" y="2661225"/>
                  </a:lnTo>
                  <a:lnTo>
                    <a:pt x="357920" y="2623550"/>
                  </a:lnTo>
                  <a:lnTo>
                    <a:pt x="334011" y="2585364"/>
                  </a:lnTo>
                  <a:lnTo>
                    <a:pt x="310840" y="2546677"/>
                  </a:lnTo>
                  <a:lnTo>
                    <a:pt x="288418" y="2507497"/>
                  </a:lnTo>
                  <a:lnTo>
                    <a:pt x="266755" y="2467836"/>
                  </a:lnTo>
                  <a:lnTo>
                    <a:pt x="245859" y="2427703"/>
                  </a:lnTo>
                  <a:lnTo>
                    <a:pt x="225741" y="2387107"/>
                  </a:lnTo>
                  <a:lnTo>
                    <a:pt x="206412" y="2346059"/>
                  </a:lnTo>
                  <a:lnTo>
                    <a:pt x="187880" y="2304569"/>
                  </a:lnTo>
                  <a:lnTo>
                    <a:pt x="170156" y="2262646"/>
                  </a:lnTo>
                  <a:lnTo>
                    <a:pt x="153250" y="2220301"/>
                  </a:lnTo>
                  <a:lnTo>
                    <a:pt x="137171" y="2177543"/>
                  </a:lnTo>
                  <a:lnTo>
                    <a:pt x="121929" y="2134382"/>
                  </a:lnTo>
                  <a:lnTo>
                    <a:pt x="107534" y="2090828"/>
                  </a:lnTo>
                  <a:lnTo>
                    <a:pt x="93997" y="2046890"/>
                  </a:lnTo>
                  <a:lnTo>
                    <a:pt x="81327" y="2002580"/>
                  </a:lnTo>
                  <a:lnTo>
                    <a:pt x="69533" y="1957906"/>
                  </a:lnTo>
                  <a:lnTo>
                    <a:pt x="58626" y="1912879"/>
                  </a:lnTo>
                  <a:lnTo>
                    <a:pt x="48616" y="1867508"/>
                  </a:lnTo>
                  <a:lnTo>
                    <a:pt x="39512" y="1821804"/>
                  </a:lnTo>
                  <a:lnTo>
                    <a:pt x="31325" y="1775776"/>
                  </a:lnTo>
                  <a:lnTo>
                    <a:pt x="24064" y="1729433"/>
                  </a:lnTo>
                  <a:lnTo>
                    <a:pt x="17738" y="1682787"/>
                  </a:lnTo>
                  <a:lnTo>
                    <a:pt x="12359" y="1635847"/>
                  </a:lnTo>
                  <a:lnTo>
                    <a:pt x="7936" y="1588622"/>
                  </a:lnTo>
                  <a:lnTo>
                    <a:pt x="4479" y="1541123"/>
                  </a:lnTo>
                  <a:lnTo>
                    <a:pt x="1997" y="1493359"/>
                  </a:lnTo>
                  <a:lnTo>
                    <a:pt x="500" y="1445341"/>
                  </a:lnTo>
                  <a:lnTo>
                    <a:pt x="0" y="1397078"/>
                  </a:lnTo>
                  <a:lnTo>
                    <a:pt x="500" y="1348815"/>
                  </a:lnTo>
                  <a:lnTo>
                    <a:pt x="1997" y="1300796"/>
                  </a:lnTo>
                  <a:lnTo>
                    <a:pt x="4479" y="1253032"/>
                  </a:lnTo>
                  <a:lnTo>
                    <a:pt x="7936" y="1205532"/>
                  </a:lnTo>
                  <a:lnTo>
                    <a:pt x="12359" y="1158307"/>
                  </a:lnTo>
                  <a:lnTo>
                    <a:pt x="17738" y="1111366"/>
                  </a:lnTo>
                  <a:lnTo>
                    <a:pt x="24064" y="1064720"/>
                  </a:lnTo>
                  <a:lnTo>
                    <a:pt x="31325" y="1018377"/>
                  </a:lnTo>
                  <a:lnTo>
                    <a:pt x="39512" y="972349"/>
                  </a:lnTo>
                  <a:lnTo>
                    <a:pt x="48616" y="926644"/>
                  </a:lnTo>
                  <a:lnTo>
                    <a:pt x="58626" y="881273"/>
                  </a:lnTo>
                  <a:lnTo>
                    <a:pt x="69533" y="836246"/>
                  </a:lnTo>
                  <a:lnTo>
                    <a:pt x="81327" y="791572"/>
                  </a:lnTo>
                  <a:lnTo>
                    <a:pt x="93997" y="747261"/>
                  </a:lnTo>
                  <a:lnTo>
                    <a:pt x="107534" y="703324"/>
                  </a:lnTo>
                  <a:lnTo>
                    <a:pt x="121929" y="659770"/>
                  </a:lnTo>
                  <a:lnTo>
                    <a:pt x="137171" y="616608"/>
                  </a:lnTo>
                  <a:lnTo>
                    <a:pt x="153250" y="573850"/>
                  </a:lnTo>
                  <a:lnTo>
                    <a:pt x="170156" y="531505"/>
                  </a:lnTo>
                  <a:lnTo>
                    <a:pt x="187880" y="489582"/>
                  </a:lnTo>
                  <a:lnTo>
                    <a:pt x="206412" y="448091"/>
                  </a:lnTo>
                  <a:lnTo>
                    <a:pt x="225741" y="407043"/>
                  </a:lnTo>
                  <a:lnTo>
                    <a:pt x="245859" y="366448"/>
                  </a:lnTo>
                  <a:lnTo>
                    <a:pt x="266755" y="326314"/>
                  </a:lnTo>
                  <a:lnTo>
                    <a:pt x="288418" y="286653"/>
                  </a:lnTo>
                  <a:lnTo>
                    <a:pt x="310840" y="247474"/>
                  </a:lnTo>
                  <a:lnTo>
                    <a:pt x="334011" y="208786"/>
                  </a:lnTo>
                  <a:lnTo>
                    <a:pt x="357920" y="170600"/>
                  </a:lnTo>
                  <a:lnTo>
                    <a:pt x="382558" y="132926"/>
                  </a:lnTo>
                  <a:lnTo>
                    <a:pt x="407914" y="95773"/>
                  </a:lnTo>
                  <a:lnTo>
                    <a:pt x="433980" y="59151"/>
                  </a:lnTo>
                  <a:lnTo>
                    <a:pt x="460745" y="23071"/>
                  </a:lnTo>
                  <a:lnTo>
                    <a:pt x="478572" y="0"/>
                  </a:lnTo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0" y="7943"/>
            <a:ext cx="12190095" cy="6858634"/>
            <a:chOff x="0" y="7943"/>
            <a:chExt cx="12190095" cy="6858634"/>
          </a:xfrm>
        </p:grpSpPr>
        <p:sp>
          <p:nvSpPr>
            <p:cNvPr id="11" name="object 11"/>
            <p:cNvSpPr/>
            <p:nvPr/>
          </p:nvSpPr>
          <p:spPr>
            <a:xfrm>
              <a:off x="7874" y="2141728"/>
              <a:ext cx="12175490" cy="4724400"/>
            </a:xfrm>
            <a:custGeom>
              <a:avLst/>
              <a:gdLst/>
              <a:ahLst/>
              <a:cxnLst/>
              <a:rect l="l" t="t" r="r" b="b"/>
              <a:pathLst>
                <a:path w="12175490" h="4724400">
                  <a:moveTo>
                    <a:pt x="2525250" y="2692400"/>
                  </a:moveTo>
                  <a:lnTo>
                    <a:pt x="142614" y="2692400"/>
                  </a:lnTo>
                  <a:lnTo>
                    <a:pt x="41883" y="2717800"/>
                  </a:lnTo>
                  <a:lnTo>
                    <a:pt x="0" y="2730500"/>
                  </a:lnTo>
                  <a:lnTo>
                    <a:pt x="0" y="4724400"/>
                  </a:lnTo>
                  <a:lnTo>
                    <a:pt x="12174969" y="4724400"/>
                  </a:lnTo>
                  <a:lnTo>
                    <a:pt x="12174969" y="3225800"/>
                  </a:lnTo>
                  <a:lnTo>
                    <a:pt x="5248262" y="3225800"/>
                  </a:lnTo>
                  <a:lnTo>
                    <a:pt x="5197848" y="3213100"/>
                  </a:lnTo>
                  <a:lnTo>
                    <a:pt x="4896002" y="3213100"/>
                  </a:lnTo>
                  <a:lnTo>
                    <a:pt x="4845856" y="3200400"/>
                  </a:lnTo>
                  <a:lnTo>
                    <a:pt x="4745756" y="3200400"/>
                  </a:lnTo>
                  <a:lnTo>
                    <a:pt x="4695814" y="3187700"/>
                  </a:lnTo>
                  <a:lnTo>
                    <a:pt x="4645952" y="3187700"/>
                  </a:lnTo>
                  <a:lnTo>
                    <a:pt x="4596175" y="3175000"/>
                  </a:lnTo>
                  <a:lnTo>
                    <a:pt x="4546490" y="3175000"/>
                  </a:lnTo>
                  <a:lnTo>
                    <a:pt x="4496903" y="3162300"/>
                  </a:lnTo>
                  <a:lnTo>
                    <a:pt x="4447419" y="3162300"/>
                  </a:lnTo>
                  <a:lnTo>
                    <a:pt x="4297604" y="3124200"/>
                  </a:lnTo>
                  <a:lnTo>
                    <a:pt x="4247636" y="3124200"/>
                  </a:lnTo>
                  <a:lnTo>
                    <a:pt x="3461017" y="2921000"/>
                  </a:lnTo>
                  <a:lnTo>
                    <a:pt x="3412061" y="2895600"/>
                  </a:lnTo>
                  <a:lnTo>
                    <a:pt x="3119286" y="2819400"/>
                  </a:lnTo>
                  <a:lnTo>
                    <a:pt x="3070239" y="2819400"/>
                  </a:lnTo>
                  <a:lnTo>
                    <a:pt x="2724493" y="2730500"/>
                  </a:lnTo>
                  <a:lnTo>
                    <a:pt x="2674786" y="2730500"/>
                  </a:lnTo>
                  <a:lnTo>
                    <a:pt x="2525250" y="2692400"/>
                  </a:lnTo>
                  <a:close/>
                </a:path>
                <a:path w="12175490" h="4724400">
                  <a:moveTo>
                    <a:pt x="12174969" y="12700"/>
                  </a:moveTo>
                  <a:lnTo>
                    <a:pt x="11692194" y="12700"/>
                  </a:lnTo>
                  <a:lnTo>
                    <a:pt x="11594472" y="38100"/>
                  </a:lnTo>
                  <a:lnTo>
                    <a:pt x="11360502" y="101600"/>
                  </a:lnTo>
                  <a:lnTo>
                    <a:pt x="11311671" y="127000"/>
                  </a:lnTo>
                  <a:lnTo>
                    <a:pt x="11263809" y="152400"/>
                  </a:lnTo>
                  <a:lnTo>
                    <a:pt x="11216898" y="165100"/>
                  </a:lnTo>
                  <a:lnTo>
                    <a:pt x="11170921" y="190500"/>
                  </a:lnTo>
                  <a:lnTo>
                    <a:pt x="11125860" y="215900"/>
                  </a:lnTo>
                  <a:lnTo>
                    <a:pt x="11081696" y="241300"/>
                  </a:lnTo>
                  <a:lnTo>
                    <a:pt x="11038412" y="279400"/>
                  </a:lnTo>
                  <a:lnTo>
                    <a:pt x="10995990" y="304800"/>
                  </a:lnTo>
                  <a:lnTo>
                    <a:pt x="10954411" y="330200"/>
                  </a:lnTo>
                  <a:lnTo>
                    <a:pt x="10913659" y="355600"/>
                  </a:lnTo>
                  <a:lnTo>
                    <a:pt x="10873715" y="393700"/>
                  </a:lnTo>
                  <a:lnTo>
                    <a:pt x="10834560" y="419100"/>
                  </a:lnTo>
                  <a:lnTo>
                    <a:pt x="10796178" y="457200"/>
                  </a:lnTo>
                  <a:lnTo>
                    <a:pt x="10758551" y="495300"/>
                  </a:lnTo>
                  <a:lnTo>
                    <a:pt x="10721659" y="520700"/>
                  </a:lnTo>
                  <a:lnTo>
                    <a:pt x="10685486" y="558800"/>
                  </a:lnTo>
                  <a:lnTo>
                    <a:pt x="10650013" y="596900"/>
                  </a:lnTo>
                  <a:lnTo>
                    <a:pt x="10615223" y="635000"/>
                  </a:lnTo>
                  <a:lnTo>
                    <a:pt x="10581098" y="673100"/>
                  </a:lnTo>
                  <a:lnTo>
                    <a:pt x="10547619" y="698500"/>
                  </a:lnTo>
                  <a:lnTo>
                    <a:pt x="10514770" y="736600"/>
                  </a:lnTo>
                  <a:lnTo>
                    <a:pt x="10482531" y="774700"/>
                  </a:lnTo>
                  <a:lnTo>
                    <a:pt x="10450884" y="812800"/>
                  </a:lnTo>
                  <a:lnTo>
                    <a:pt x="10419813" y="850900"/>
                  </a:lnTo>
                  <a:lnTo>
                    <a:pt x="10387932" y="889000"/>
                  </a:lnTo>
                  <a:lnTo>
                    <a:pt x="10356462" y="927100"/>
                  </a:lnTo>
                  <a:lnTo>
                    <a:pt x="10325352" y="977900"/>
                  </a:lnTo>
                  <a:lnTo>
                    <a:pt x="10294548" y="1016000"/>
                  </a:lnTo>
                  <a:lnTo>
                    <a:pt x="10263998" y="1054100"/>
                  </a:lnTo>
                  <a:lnTo>
                    <a:pt x="10203449" y="1130300"/>
                  </a:lnTo>
                  <a:lnTo>
                    <a:pt x="10173344" y="1181100"/>
                  </a:lnTo>
                  <a:lnTo>
                    <a:pt x="10052833" y="1333500"/>
                  </a:lnTo>
                  <a:lnTo>
                    <a:pt x="10022418" y="1384300"/>
                  </a:lnTo>
                  <a:lnTo>
                    <a:pt x="9991783" y="1422400"/>
                  </a:lnTo>
                  <a:lnTo>
                    <a:pt x="9960875" y="1460500"/>
                  </a:lnTo>
                  <a:lnTo>
                    <a:pt x="9929642" y="1498600"/>
                  </a:lnTo>
                  <a:lnTo>
                    <a:pt x="9898031" y="1536700"/>
                  </a:lnTo>
                  <a:lnTo>
                    <a:pt x="9865989" y="1574800"/>
                  </a:lnTo>
                  <a:lnTo>
                    <a:pt x="9833464" y="1625600"/>
                  </a:lnTo>
                  <a:lnTo>
                    <a:pt x="9800403" y="1663700"/>
                  </a:lnTo>
                  <a:lnTo>
                    <a:pt x="9766753" y="1701800"/>
                  </a:lnTo>
                  <a:lnTo>
                    <a:pt x="9732461" y="1739900"/>
                  </a:lnTo>
                  <a:lnTo>
                    <a:pt x="9697475" y="1778000"/>
                  </a:lnTo>
                  <a:lnTo>
                    <a:pt x="9665595" y="1803400"/>
                  </a:lnTo>
                  <a:lnTo>
                    <a:pt x="9633219" y="1841500"/>
                  </a:lnTo>
                  <a:lnTo>
                    <a:pt x="9600355" y="1866900"/>
                  </a:lnTo>
                  <a:lnTo>
                    <a:pt x="9567008" y="1905000"/>
                  </a:lnTo>
                  <a:lnTo>
                    <a:pt x="9533185" y="1930400"/>
                  </a:lnTo>
                  <a:lnTo>
                    <a:pt x="9498893" y="1968500"/>
                  </a:lnTo>
                  <a:lnTo>
                    <a:pt x="9464138" y="1993900"/>
                  </a:lnTo>
                  <a:lnTo>
                    <a:pt x="9428927" y="2032000"/>
                  </a:lnTo>
                  <a:lnTo>
                    <a:pt x="9357159" y="2082800"/>
                  </a:lnTo>
                  <a:lnTo>
                    <a:pt x="9320616" y="2120900"/>
                  </a:lnTo>
                  <a:lnTo>
                    <a:pt x="9283642" y="2146300"/>
                  </a:lnTo>
                  <a:lnTo>
                    <a:pt x="9208428" y="2197100"/>
                  </a:lnTo>
                  <a:lnTo>
                    <a:pt x="9131567" y="2247900"/>
                  </a:lnTo>
                  <a:lnTo>
                    <a:pt x="9092535" y="2286000"/>
                  </a:lnTo>
                  <a:lnTo>
                    <a:pt x="9053111" y="2311400"/>
                  </a:lnTo>
                  <a:lnTo>
                    <a:pt x="8932549" y="2387600"/>
                  </a:lnTo>
                  <a:lnTo>
                    <a:pt x="8891620" y="2400300"/>
                  </a:lnTo>
                  <a:lnTo>
                    <a:pt x="8850331" y="2425700"/>
                  </a:lnTo>
                  <a:lnTo>
                    <a:pt x="8681701" y="2527300"/>
                  </a:lnTo>
                  <a:lnTo>
                    <a:pt x="8638707" y="2540000"/>
                  </a:lnTo>
                  <a:lnTo>
                    <a:pt x="8551761" y="2590800"/>
                  </a:lnTo>
                  <a:lnTo>
                    <a:pt x="8507822" y="2603500"/>
                  </a:lnTo>
                  <a:lnTo>
                    <a:pt x="8463581" y="2628900"/>
                  </a:lnTo>
                  <a:lnTo>
                    <a:pt x="8419043" y="2641600"/>
                  </a:lnTo>
                  <a:lnTo>
                    <a:pt x="8374217" y="2667000"/>
                  </a:lnTo>
                  <a:lnTo>
                    <a:pt x="8329107" y="2679700"/>
                  </a:lnTo>
                  <a:lnTo>
                    <a:pt x="8283720" y="2705100"/>
                  </a:lnTo>
                  <a:lnTo>
                    <a:pt x="8238064" y="2717800"/>
                  </a:lnTo>
                  <a:lnTo>
                    <a:pt x="8192143" y="2743200"/>
                  </a:lnTo>
                  <a:lnTo>
                    <a:pt x="8145966" y="2755900"/>
                  </a:lnTo>
                  <a:lnTo>
                    <a:pt x="8099537" y="2781300"/>
                  </a:lnTo>
                  <a:lnTo>
                    <a:pt x="7958810" y="2819400"/>
                  </a:lnTo>
                  <a:lnTo>
                    <a:pt x="7911443" y="2844800"/>
                  </a:lnTo>
                  <a:lnTo>
                    <a:pt x="7671451" y="2908300"/>
                  </a:lnTo>
                  <a:lnTo>
                    <a:pt x="7622867" y="2933700"/>
                  </a:lnTo>
                  <a:lnTo>
                    <a:pt x="7377374" y="2997200"/>
                  </a:lnTo>
                  <a:lnTo>
                    <a:pt x="7327806" y="2997200"/>
                  </a:lnTo>
                  <a:lnTo>
                    <a:pt x="7077969" y="3060700"/>
                  </a:lnTo>
                  <a:lnTo>
                    <a:pt x="7027647" y="3060700"/>
                  </a:lnTo>
                  <a:lnTo>
                    <a:pt x="6876090" y="3098800"/>
                  </a:lnTo>
                  <a:lnTo>
                    <a:pt x="6825395" y="3098800"/>
                  </a:lnTo>
                  <a:lnTo>
                    <a:pt x="6774623" y="3111500"/>
                  </a:lnTo>
                  <a:lnTo>
                    <a:pt x="6723779" y="3111500"/>
                  </a:lnTo>
                  <a:lnTo>
                    <a:pt x="6621906" y="3136900"/>
                  </a:lnTo>
                  <a:lnTo>
                    <a:pt x="6570889" y="3136900"/>
                  </a:lnTo>
                  <a:lnTo>
                    <a:pt x="6519826" y="3149600"/>
                  </a:lnTo>
                  <a:lnTo>
                    <a:pt x="6468725" y="3149600"/>
                  </a:lnTo>
                  <a:lnTo>
                    <a:pt x="6417591" y="3162300"/>
                  </a:lnTo>
                  <a:lnTo>
                    <a:pt x="6366432" y="3162300"/>
                  </a:lnTo>
                  <a:lnTo>
                    <a:pt x="6315253" y="3175000"/>
                  </a:lnTo>
                  <a:lnTo>
                    <a:pt x="6212862" y="3175000"/>
                  </a:lnTo>
                  <a:lnTo>
                    <a:pt x="6161664" y="3187700"/>
                  </a:lnTo>
                  <a:lnTo>
                    <a:pt x="6059291" y="3187700"/>
                  </a:lnTo>
                  <a:lnTo>
                    <a:pt x="6008131" y="3200400"/>
                  </a:lnTo>
                  <a:lnTo>
                    <a:pt x="5854828" y="3200400"/>
                  </a:lnTo>
                  <a:lnTo>
                    <a:pt x="5803808" y="3213100"/>
                  </a:lnTo>
                  <a:lnTo>
                    <a:pt x="5500431" y="3213100"/>
                  </a:lnTo>
                  <a:lnTo>
                    <a:pt x="5450003" y="3225800"/>
                  </a:lnTo>
                  <a:lnTo>
                    <a:pt x="12174969" y="3225800"/>
                  </a:lnTo>
                  <a:lnTo>
                    <a:pt x="12174969" y="12700"/>
                  </a:lnTo>
                  <a:close/>
                </a:path>
                <a:path w="12175490" h="4724400">
                  <a:moveTo>
                    <a:pt x="2274794" y="2654300"/>
                  </a:moveTo>
                  <a:lnTo>
                    <a:pt x="346096" y="2654300"/>
                  </a:lnTo>
                  <a:lnTo>
                    <a:pt x="193253" y="2692400"/>
                  </a:lnTo>
                  <a:lnTo>
                    <a:pt x="2475275" y="2692400"/>
                  </a:lnTo>
                  <a:lnTo>
                    <a:pt x="2375145" y="2667000"/>
                  </a:lnTo>
                  <a:lnTo>
                    <a:pt x="2324996" y="2667000"/>
                  </a:lnTo>
                  <a:lnTo>
                    <a:pt x="2274794" y="2654300"/>
                  </a:lnTo>
                  <a:close/>
                </a:path>
                <a:path w="12175490" h="4724400">
                  <a:moveTo>
                    <a:pt x="2073508" y="2628900"/>
                  </a:moveTo>
                  <a:lnTo>
                    <a:pt x="500035" y="2628900"/>
                  </a:lnTo>
                  <a:lnTo>
                    <a:pt x="397305" y="2654300"/>
                  </a:lnTo>
                  <a:lnTo>
                    <a:pt x="2224541" y="2654300"/>
                  </a:lnTo>
                  <a:lnTo>
                    <a:pt x="2174241" y="2641600"/>
                  </a:lnTo>
                  <a:lnTo>
                    <a:pt x="2123896" y="2641600"/>
                  </a:lnTo>
                  <a:lnTo>
                    <a:pt x="2073508" y="2628900"/>
                  </a:lnTo>
                  <a:close/>
                </a:path>
                <a:path w="12175490" h="4724400">
                  <a:moveTo>
                    <a:pt x="1972615" y="2616200"/>
                  </a:moveTo>
                  <a:lnTo>
                    <a:pt x="603086" y="2616200"/>
                  </a:lnTo>
                  <a:lnTo>
                    <a:pt x="551527" y="2628900"/>
                  </a:lnTo>
                  <a:lnTo>
                    <a:pt x="2023080" y="2628900"/>
                  </a:lnTo>
                  <a:lnTo>
                    <a:pt x="1972615" y="2616200"/>
                  </a:lnTo>
                  <a:close/>
                </a:path>
                <a:path w="12175490" h="4724400">
                  <a:moveTo>
                    <a:pt x="1871582" y="2603500"/>
                  </a:moveTo>
                  <a:lnTo>
                    <a:pt x="706345" y="2603500"/>
                  </a:lnTo>
                  <a:lnTo>
                    <a:pt x="654696" y="2616200"/>
                  </a:lnTo>
                  <a:lnTo>
                    <a:pt x="1922114" y="2616200"/>
                  </a:lnTo>
                  <a:lnTo>
                    <a:pt x="1871582" y="2603500"/>
                  </a:lnTo>
                  <a:close/>
                </a:path>
                <a:path w="12175490" h="4724400">
                  <a:moveTo>
                    <a:pt x="1719816" y="2590800"/>
                  </a:moveTo>
                  <a:lnTo>
                    <a:pt x="858117" y="2590800"/>
                  </a:lnTo>
                  <a:lnTo>
                    <a:pt x="807501" y="2603500"/>
                  </a:lnTo>
                  <a:lnTo>
                    <a:pt x="1770430" y="2603500"/>
                  </a:lnTo>
                  <a:lnTo>
                    <a:pt x="1719816" y="2590800"/>
                  </a:lnTo>
                  <a:close/>
                </a:path>
                <a:path w="12175490" h="4724400">
                  <a:moveTo>
                    <a:pt x="1517166" y="2578100"/>
                  </a:moveTo>
                  <a:lnTo>
                    <a:pt x="1060772" y="2578100"/>
                  </a:lnTo>
                  <a:lnTo>
                    <a:pt x="1010084" y="2590800"/>
                  </a:lnTo>
                  <a:lnTo>
                    <a:pt x="1567853" y="2590800"/>
                  </a:lnTo>
                  <a:lnTo>
                    <a:pt x="1517166" y="2578100"/>
                  </a:lnTo>
                  <a:close/>
                </a:path>
                <a:path w="12175490" h="4724400">
                  <a:moveTo>
                    <a:pt x="12088487" y="0"/>
                  </a:moveTo>
                  <a:lnTo>
                    <a:pt x="11791187" y="0"/>
                  </a:lnTo>
                  <a:lnTo>
                    <a:pt x="11741577" y="12700"/>
                  </a:lnTo>
                  <a:lnTo>
                    <a:pt x="12137128" y="12700"/>
                  </a:lnTo>
                  <a:lnTo>
                    <a:pt x="12088487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874" y="15938"/>
              <a:ext cx="12175490" cy="6849745"/>
            </a:xfrm>
            <a:custGeom>
              <a:avLst/>
              <a:gdLst/>
              <a:ahLst/>
              <a:cxnLst/>
              <a:rect l="l" t="t" r="r" b="b"/>
              <a:pathLst>
                <a:path w="12175490" h="6849745">
                  <a:moveTo>
                    <a:pt x="12174969" y="0"/>
                  </a:moveTo>
                  <a:lnTo>
                    <a:pt x="0" y="0"/>
                  </a:lnTo>
                  <a:lnTo>
                    <a:pt x="0" y="6849311"/>
                  </a:lnTo>
                  <a:lnTo>
                    <a:pt x="12174969" y="6849311"/>
                  </a:lnTo>
                  <a:lnTo>
                    <a:pt x="12174969" y="0"/>
                  </a:lnTo>
                  <a:close/>
                </a:path>
              </a:pathLst>
            </a:custGeom>
            <a:solidFill>
              <a:srgbClr val="DAE6F5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74807" y="15931"/>
              <a:ext cx="5927090" cy="1348740"/>
            </a:xfrm>
            <a:custGeom>
              <a:avLst/>
              <a:gdLst/>
              <a:ahLst/>
              <a:cxnLst/>
              <a:rect l="l" t="t" r="r" b="b"/>
              <a:pathLst>
                <a:path w="5927090" h="1348740">
                  <a:moveTo>
                    <a:pt x="5926836" y="0"/>
                  </a:moveTo>
                  <a:lnTo>
                    <a:pt x="0" y="0"/>
                  </a:lnTo>
                  <a:lnTo>
                    <a:pt x="7162" y="3289"/>
                  </a:lnTo>
                  <a:lnTo>
                    <a:pt x="13500" y="6578"/>
                  </a:lnTo>
                  <a:lnTo>
                    <a:pt x="61891" y="33599"/>
                  </a:lnTo>
                  <a:lnTo>
                    <a:pt x="104590" y="58086"/>
                  </a:lnTo>
                  <a:lnTo>
                    <a:pt x="146996" y="82879"/>
                  </a:lnTo>
                  <a:lnTo>
                    <a:pt x="189139" y="107950"/>
                  </a:lnTo>
                  <a:lnTo>
                    <a:pt x="231045" y="133268"/>
                  </a:lnTo>
                  <a:lnTo>
                    <a:pt x="272742" y="158805"/>
                  </a:lnTo>
                  <a:lnTo>
                    <a:pt x="314259" y="184531"/>
                  </a:lnTo>
                  <a:lnTo>
                    <a:pt x="480246" y="288765"/>
                  </a:lnTo>
                  <a:lnTo>
                    <a:pt x="564156" y="340649"/>
                  </a:lnTo>
                  <a:lnTo>
                    <a:pt x="648611" y="392023"/>
                  </a:lnTo>
                  <a:lnTo>
                    <a:pt x="733629" y="442823"/>
                  </a:lnTo>
                  <a:lnTo>
                    <a:pt x="819229" y="492986"/>
                  </a:lnTo>
                  <a:lnTo>
                    <a:pt x="905430" y="542448"/>
                  </a:lnTo>
                  <a:lnTo>
                    <a:pt x="992250" y="591145"/>
                  </a:lnTo>
                  <a:lnTo>
                    <a:pt x="1035899" y="615187"/>
                  </a:lnTo>
                  <a:lnTo>
                    <a:pt x="1079709" y="639014"/>
                  </a:lnTo>
                  <a:lnTo>
                    <a:pt x="1123684" y="662617"/>
                  </a:lnTo>
                  <a:lnTo>
                    <a:pt x="1167826" y="685990"/>
                  </a:lnTo>
                  <a:lnTo>
                    <a:pt x="1212136" y="709123"/>
                  </a:lnTo>
                  <a:lnTo>
                    <a:pt x="1256618" y="732010"/>
                  </a:lnTo>
                  <a:lnTo>
                    <a:pt x="1301273" y="754641"/>
                  </a:lnTo>
                  <a:lnTo>
                    <a:pt x="1346105" y="777010"/>
                  </a:lnTo>
                  <a:lnTo>
                    <a:pt x="1391115" y="799107"/>
                  </a:lnTo>
                  <a:lnTo>
                    <a:pt x="1436305" y="820926"/>
                  </a:lnTo>
                  <a:lnTo>
                    <a:pt x="1481679" y="842458"/>
                  </a:lnTo>
                  <a:lnTo>
                    <a:pt x="1527238" y="863695"/>
                  </a:lnTo>
                  <a:lnTo>
                    <a:pt x="1572985" y="884629"/>
                  </a:lnTo>
                  <a:lnTo>
                    <a:pt x="1618922" y="905253"/>
                  </a:lnTo>
                  <a:lnTo>
                    <a:pt x="1665051" y="925557"/>
                  </a:lnTo>
                  <a:lnTo>
                    <a:pt x="1711375" y="945535"/>
                  </a:lnTo>
                  <a:lnTo>
                    <a:pt x="1757897" y="965178"/>
                  </a:lnTo>
                  <a:lnTo>
                    <a:pt x="1804618" y="984479"/>
                  </a:lnTo>
                  <a:lnTo>
                    <a:pt x="1851540" y="1003429"/>
                  </a:lnTo>
                  <a:lnTo>
                    <a:pt x="1898667" y="1022021"/>
                  </a:lnTo>
                  <a:lnTo>
                    <a:pt x="1946000" y="1040245"/>
                  </a:lnTo>
                  <a:lnTo>
                    <a:pt x="1993543" y="1058096"/>
                  </a:lnTo>
                  <a:lnTo>
                    <a:pt x="2041296" y="1075564"/>
                  </a:lnTo>
                  <a:lnTo>
                    <a:pt x="2089263" y="1092641"/>
                  </a:lnTo>
                  <a:lnTo>
                    <a:pt x="2137446" y="1109320"/>
                  </a:lnTo>
                  <a:lnTo>
                    <a:pt x="2185848" y="1125592"/>
                  </a:lnTo>
                  <a:lnTo>
                    <a:pt x="2234469" y="1141451"/>
                  </a:lnTo>
                  <a:lnTo>
                    <a:pt x="2283314" y="1156886"/>
                  </a:lnTo>
                  <a:lnTo>
                    <a:pt x="2332384" y="1171892"/>
                  </a:lnTo>
                  <a:lnTo>
                    <a:pt x="2381682" y="1186459"/>
                  </a:lnTo>
                  <a:lnTo>
                    <a:pt x="2431210" y="1200580"/>
                  </a:lnTo>
                  <a:lnTo>
                    <a:pt x="2480970" y="1214247"/>
                  </a:lnTo>
                  <a:lnTo>
                    <a:pt x="2527771" y="1226532"/>
                  </a:lnTo>
                  <a:lnTo>
                    <a:pt x="2574820" y="1238244"/>
                  </a:lnTo>
                  <a:lnTo>
                    <a:pt x="2622102" y="1249380"/>
                  </a:lnTo>
                  <a:lnTo>
                    <a:pt x="2669604" y="1259937"/>
                  </a:lnTo>
                  <a:lnTo>
                    <a:pt x="2717312" y="1269914"/>
                  </a:lnTo>
                  <a:lnTo>
                    <a:pt x="2765211" y="1279308"/>
                  </a:lnTo>
                  <a:lnTo>
                    <a:pt x="2813287" y="1288117"/>
                  </a:lnTo>
                  <a:lnTo>
                    <a:pt x="2861526" y="1296337"/>
                  </a:lnTo>
                  <a:lnTo>
                    <a:pt x="2909915" y="1303967"/>
                  </a:lnTo>
                  <a:lnTo>
                    <a:pt x="2958438" y="1311004"/>
                  </a:lnTo>
                  <a:lnTo>
                    <a:pt x="3007083" y="1317446"/>
                  </a:lnTo>
                  <a:lnTo>
                    <a:pt x="3055834" y="1323290"/>
                  </a:lnTo>
                  <a:lnTo>
                    <a:pt x="3104678" y="1328534"/>
                  </a:lnTo>
                  <a:lnTo>
                    <a:pt x="3153601" y="1333175"/>
                  </a:lnTo>
                  <a:lnTo>
                    <a:pt x="3202588" y="1337211"/>
                  </a:lnTo>
                  <a:lnTo>
                    <a:pt x="3251626" y="1340639"/>
                  </a:lnTo>
                  <a:lnTo>
                    <a:pt x="3300700" y="1343458"/>
                  </a:lnTo>
                  <a:lnTo>
                    <a:pt x="3349796" y="1345664"/>
                  </a:lnTo>
                  <a:lnTo>
                    <a:pt x="3398901" y="1347255"/>
                  </a:lnTo>
                  <a:lnTo>
                    <a:pt x="3448000" y="1348229"/>
                  </a:lnTo>
                  <a:lnTo>
                    <a:pt x="3497078" y="1348583"/>
                  </a:lnTo>
                  <a:lnTo>
                    <a:pt x="3546123" y="1348315"/>
                  </a:lnTo>
                  <a:lnTo>
                    <a:pt x="3595120" y="1347422"/>
                  </a:lnTo>
                  <a:lnTo>
                    <a:pt x="3644054" y="1345902"/>
                  </a:lnTo>
                  <a:lnTo>
                    <a:pt x="3692912" y="1343753"/>
                  </a:lnTo>
                  <a:lnTo>
                    <a:pt x="3741679" y="1340972"/>
                  </a:lnTo>
                  <a:lnTo>
                    <a:pt x="3790342" y="1337556"/>
                  </a:lnTo>
                  <a:lnTo>
                    <a:pt x="3838886" y="1333504"/>
                  </a:lnTo>
                  <a:lnTo>
                    <a:pt x="3887298" y="1328812"/>
                  </a:lnTo>
                  <a:lnTo>
                    <a:pt x="3935563" y="1323478"/>
                  </a:lnTo>
                  <a:lnTo>
                    <a:pt x="3983667" y="1317500"/>
                  </a:lnTo>
                  <a:lnTo>
                    <a:pt x="4031595" y="1310876"/>
                  </a:lnTo>
                  <a:lnTo>
                    <a:pt x="4079335" y="1303603"/>
                  </a:lnTo>
                  <a:lnTo>
                    <a:pt x="4126872" y="1295678"/>
                  </a:lnTo>
                  <a:lnTo>
                    <a:pt x="4174191" y="1287099"/>
                  </a:lnTo>
                  <a:lnTo>
                    <a:pt x="4221279" y="1277863"/>
                  </a:lnTo>
                  <a:lnTo>
                    <a:pt x="4268122" y="1267969"/>
                  </a:lnTo>
                  <a:lnTo>
                    <a:pt x="4314705" y="1257414"/>
                  </a:lnTo>
                  <a:lnTo>
                    <a:pt x="4361014" y="1246195"/>
                  </a:lnTo>
                  <a:lnTo>
                    <a:pt x="4407036" y="1234310"/>
                  </a:lnTo>
                  <a:lnTo>
                    <a:pt x="4452756" y="1221756"/>
                  </a:lnTo>
                  <a:lnTo>
                    <a:pt x="4498160" y="1208531"/>
                  </a:lnTo>
                  <a:lnTo>
                    <a:pt x="4543234" y="1194633"/>
                  </a:lnTo>
                  <a:lnTo>
                    <a:pt x="4587964" y="1180058"/>
                  </a:lnTo>
                  <a:lnTo>
                    <a:pt x="4632336" y="1164806"/>
                  </a:lnTo>
                  <a:lnTo>
                    <a:pt x="4676335" y="1148872"/>
                  </a:lnTo>
                  <a:lnTo>
                    <a:pt x="4719948" y="1132256"/>
                  </a:lnTo>
                  <a:lnTo>
                    <a:pt x="4763161" y="1114953"/>
                  </a:lnTo>
                  <a:lnTo>
                    <a:pt x="4805959" y="1096963"/>
                  </a:lnTo>
                  <a:lnTo>
                    <a:pt x="4848329" y="1078282"/>
                  </a:lnTo>
                  <a:lnTo>
                    <a:pt x="4890256" y="1058907"/>
                  </a:lnTo>
                  <a:lnTo>
                    <a:pt x="4931726" y="1038838"/>
                  </a:lnTo>
                  <a:lnTo>
                    <a:pt x="4972725" y="1018070"/>
                  </a:lnTo>
                  <a:lnTo>
                    <a:pt x="5013239" y="996603"/>
                  </a:lnTo>
                  <a:lnTo>
                    <a:pt x="5053254" y="974432"/>
                  </a:lnTo>
                  <a:lnTo>
                    <a:pt x="5092756" y="951556"/>
                  </a:lnTo>
                  <a:lnTo>
                    <a:pt x="5131730" y="927973"/>
                  </a:lnTo>
                  <a:lnTo>
                    <a:pt x="5170163" y="903679"/>
                  </a:lnTo>
                  <a:lnTo>
                    <a:pt x="5208041" y="878673"/>
                  </a:lnTo>
                  <a:lnTo>
                    <a:pt x="5245349" y="852952"/>
                  </a:lnTo>
                  <a:lnTo>
                    <a:pt x="5282074" y="826513"/>
                  </a:lnTo>
                  <a:lnTo>
                    <a:pt x="5318201" y="799354"/>
                  </a:lnTo>
                  <a:lnTo>
                    <a:pt x="5353716" y="771474"/>
                  </a:lnTo>
                  <a:lnTo>
                    <a:pt x="5388605" y="742868"/>
                  </a:lnTo>
                  <a:lnTo>
                    <a:pt x="5422854" y="713535"/>
                  </a:lnTo>
                  <a:lnTo>
                    <a:pt x="5456449" y="683473"/>
                  </a:lnTo>
                  <a:lnTo>
                    <a:pt x="5489376" y="652678"/>
                  </a:lnTo>
                  <a:lnTo>
                    <a:pt x="5521621" y="621149"/>
                  </a:lnTo>
                  <a:lnTo>
                    <a:pt x="5553169" y="588883"/>
                  </a:lnTo>
                  <a:lnTo>
                    <a:pt x="5584007" y="555878"/>
                  </a:lnTo>
                  <a:lnTo>
                    <a:pt x="5614120" y="522130"/>
                  </a:lnTo>
                  <a:lnTo>
                    <a:pt x="5643495" y="487639"/>
                  </a:lnTo>
                  <a:lnTo>
                    <a:pt x="5672117" y="452400"/>
                  </a:lnTo>
                  <a:lnTo>
                    <a:pt x="5699972" y="416413"/>
                  </a:lnTo>
                  <a:lnTo>
                    <a:pt x="5727046" y="379673"/>
                  </a:lnTo>
                  <a:lnTo>
                    <a:pt x="5753325" y="342180"/>
                  </a:lnTo>
                  <a:lnTo>
                    <a:pt x="5778795" y="303930"/>
                  </a:lnTo>
                  <a:lnTo>
                    <a:pt x="5803442" y="264922"/>
                  </a:lnTo>
                  <a:lnTo>
                    <a:pt x="5828633" y="222509"/>
                  </a:lnTo>
                  <a:lnTo>
                    <a:pt x="5852335" y="179288"/>
                  </a:lnTo>
                  <a:lnTo>
                    <a:pt x="5874278" y="135342"/>
                  </a:lnTo>
                  <a:lnTo>
                    <a:pt x="5894190" y="90756"/>
                  </a:lnTo>
                  <a:lnTo>
                    <a:pt x="5911799" y="45613"/>
                  </a:lnTo>
                  <a:lnTo>
                    <a:pt x="5926836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0829" y="4964740"/>
              <a:ext cx="927112" cy="92750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780829" y="4964740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53"/>
                  </a:moveTo>
                  <a:lnTo>
                    <a:pt x="924719" y="511168"/>
                  </a:lnTo>
                  <a:lnTo>
                    <a:pt x="917694" y="557214"/>
                  </a:lnTo>
                  <a:lnTo>
                    <a:pt x="906271" y="601658"/>
                  </a:lnTo>
                  <a:lnTo>
                    <a:pt x="890683" y="644265"/>
                  </a:lnTo>
                  <a:lnTo>
                    <a:pt x="871163" y="684804"/>
                  </a:lnTo>
                  <a:lnTo>
                    <a:pt x="847944" y="723040"/>
                  </a:lnTo>
                  <a:lnTo>
                    <a:pt x="821258" y="758742"/>
                  </a:lnTo>
                  <a:lnTo>
                    <a:pt x="791340" y="791675"/>
                  </a:lnTo>
                  <a:lnTo>
                    <a:pt x="758421" y="821606"/>
                  </a:lnTo>
                  <a:lnTo>
                    <a:pt x="722735" y="848303"/>
                  </a:lnTo>
                  <a:lnTo>
                    <a:pt x="684515" y="871533"/>
                  </a:lnTo>
                  <a:lnTo>
                    <a:pt x="643995" y="891061"/>
                  </a:lnTo>
                  <a:lnTo>
                    <a:pt x="601406" y="906656"/>
                  </a:lnTo>
                  <a:lnTo>
                    <a:pt x="556982" y="918084"/>
                  </a:lnTo>
                  <a:lnTo>
                    <a:pt x="510957" y="925112"/>
                  </a:lnTo>
                  <a:lnTo>
                    <a:pt x="463562" y="927506"/>
                  </a:lnTo>
                  <a:lnTo>
                    <a:pt x="416165" y="925112"/>
                  </a:lnTo>
                  <a:lnTo>
                    <a:pt x="370138" y="918084"/>
                  </a:lnTo>
                  <a:lnTo>
                    <a:pt x="325713" y="906656"/>
                  </a:lnTo>
                  <a:lnTo>
                    <a:pt x="283122" y="891061"/>
                  </a:lnTo>
                  <a:lnTo>
                    <a:pt x="242600" y="871533"/>
                  </a:lnTo>
                  <a:lnTo>
                    <a:pt x="204380" y="848303"/>
                  </a:lnTo>
                  <a:lnTo>
                    <a:pt x="168693" y="821606"/>
                  </a:lnTo>
                  <a:lnTo>
                    <a:pt x="135774" y="791675"/>
                  </a:lnTo>
                  <a:lnTo>
                    <a:pt x="105854" y="758742"/>
                  </a:lnTo>
                  <a:lnTo>
                    <a:pt x="79169" y="723040"/>
                  </a:lnTo>
                  <a:lnTo>
                    <a:pt x="55949" y="684804"/>
                  </a:lnTo>
                  <a:lnTo>
                    <a:pt x="36428" y="644265"/>
                  </a:lnTo>
                  <a:lnTo>
                    <a:pt x="20840" y="601658"/>
                  </a:lnTo>
                  <a:lnTo>
                    <a:pt x="9417" y="557214"/>
                  </a:lnTo>
                  <a:lnTo>
                    <a:pt x="2393" y="511168"/>
                  </a:lnTo>
                  <a:lnTo>
                    <a:pt x="0" y="463753"/>
                  </a:lnTo>
                  <a:lnTo>
                    <a:pt x="2393" y="416337"/>
                  </a:lnTo>
                  <a:lnTo>
                    <a:pt x="9417" y="370291"/>
                  </a:lnTo>
                  <a:lnTo>
                    <a:pt x="20840" y="325848"/>
                  </a:lnTo>
                  <a:lnTo>
                    <a:pt x="36428" y="283240"/>
                  </a:lnTo>
                  <a:lnTo>
                    <a:pt x="55949" y="242702"/>
                  </a:lnTo>
                  <a:lnTo>
                    <a:pt x="79169" y="204465"/>
                  </a:lnTo>
                  <a:lnTo>
                    <a:pt x="105854" y="168764"/>
                  </a:lnTo>
                  <a:lnTo>
                    <a:pt x="135774" y="135831"/>
                  </a:lnTo>
                  <a:lnTo>
                    <a:pt x="168693" y="105899"/>
                  </a:lnTo>
                  <a:lnTo>
                    <a:pt x="204380" y="79202"/>
                  </a:lnTo>
                  <a:lnTo>
                    <a:pt x="242600" y="55973"/>
                  </a:lnTo>
                  <a:lnTo>
                    <a:pt x="283122" y="36444"/>
                  </a:lnTo>
                  <a:lnTo>
                    <a:pt x="325713" y="20849"/>
                  </a:lnTo>
                  <a:lnTo>
                    <a:pt x="370138" y="9421"/>
                  </a:lnTo>
                  <a:lnTo>
                    <a:pt x="416165" y="2394"/>
                  </a:lnTo>
                  <a:lnTo>
                    <a:pt x="463562" y="0"/>
                  </a:lnTo>
                  <a:lnTo>
                    <a:pt x="510957" y="2394"/>
                  </a:lnTo>
                  <a:lnTo>
                    <a:pt x="556982" y="9421"/>
                  </a:lnTo>
                  <a:lnTo>
                    <a:pt x="601406" y="20849"/>
                  </a:lnTo>
                  <a:lnTo>
                    <a:pt x="643995" y="36444"/>
                  </a:lnTo>
                  <a:lnTo>
                    <a:pt x="684515" y="55973"/>
                  </a:lnTo>
                  <a:lnTo>
                    <a:pt x="722735" y="79202"/>
                  </a:lnTo>
                  <a:lnTo>
                    <a:pt x="758421" y="105899"/>
                  </a:lnTo>
                  <a:lnTo>
                    <a:pt x="791340" y="135831"/>
                  </a:lnTo>
                  <a:lnTo>
                    <a:pt x="821258" y="168764"/>
                  </a:lnTo>
                  <a:lnTo>
                    <a:pt x="847944" y="204465"/>
                  </a:lnTo>
                  <a:lnTo>
                    <a:pt x="871163" y="242702"/>
                  </a:lnTo>
                  <a:lnTo>
                    <a:pt x="890683" y="283240"/>
                  </a:lnTo>
                  <a:lnTo>
                    <a:pt x="906271" y="325848"/>
                  </a:lnTo>
                  <a:lnTo>
                    <a:pt x="917694" y="370291"/>
                  </a:lnTo>
                  <a:lnTo>
                    <a:pt x="924719" y="416337"/>
                  </a:lnTo>
                  <a:lnTo>
                    <a:pt x="927112" y="463753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34709" y="15938"/>
              <a:ext cx="4048133" cy="295198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7943"/>
              <a:ext cx="12189605" cy="685818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52601" y="6162606"/>
              <a:ext cx="2230242" cy="42812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46842" y="6290221"/>
              <a:ext cx="21462" cy="435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148011" y="6298361"/>
              <a:ext cx="16510" cy="12065"/>
            </a:xfrm>
            <a:custGeom>
              <a:avLst/>
              <a:gdLst/>
              <a:ahLst/>
              <a:cxnLst/>
              <a:rect l="l" t="t" r="r" b="b"/>
              <a:pathLst>
                <a:path w="16509" h="12064">
                  <a:moveTo>
                    <a:pt x="16268" y="2235"/>
                  </a:moveTo>
                  <a:lnTo>
                    <a:pt x="13627" y="1841"/>
                  </a:lnTo>
                  <a:lnTo>
                    <a:pt x="13817" y="977"/>
                  </a:lnTo>
                  <a:lnTo>
                    <a:pt x="10299" y="406"/>
                  </a:lnTo>
                  <a:lnTo>
                    <a:pt x="8407" y="0"/>
                  </a:lnTo>
                  <a:lnTo>
                    <a:pt x="6959" y="3251"/>
                  </a:lnTo>
                  <a:lnTo>
                    <a:pt x="0" y="7797"/>
                  </a:lnTo>
                  <a:lnTo>
                    <a:pt x="4013" y="9017"/>
                  </a:lnTo>
                  <a:lnTo>
                    <a:pt x="3810" y="9207"/>
                  </a:lnTo>
                  <a:lnTo>
                    <a:pt x="6172" y="9664"/>
                  </a:lnTo>
                  <a:lnTo>
                    <a:pt x="6870" y="9880"/>
                  </a:lnTo>
                  <a:lnTo>
                    <a:pt x="6223" y="10477"/>
                  </a:lnTo>
                  <a:lnTo>
                    <a:pt x="14173" y="11925"/>
                  </a:lnTo>
                  <a:lnTo>
                    <a:pt x="16268" y="2235"/>
                  </a:lnTo>
                  <a:close/>
                </a:path>
              </a:pathLst>
            </a:custGeom>
            <a:solidFill>
              <a:srgbClr val="350F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47986" y="6292507"/>
              <a:ext cx="21933" cy="1623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151072" y="6291999"/>
              <a:ext cx="16510" cy="12065"/>
            </a:xfrm>
            <a:custGeom>
              <a:avLst/>
              <a:gdLst/>
              <a:ahLst/>
              <a:cxnLst/>
              <a:rect l="l" t="t" r="r" b="b"/>
              <a:pathLst>
                <a:path w="16509" h="12064">
                  <a:moveTo>
                    <a:pt x="16040" y="7340"/>
                  </a:moveTo>
                  <a:lnTo>
                    <a:pt x="14198" y="139"/>
                  </a:lnTo>
                  <a:lnTo>
                    <a:pt x="10883" y="342"/>
                  </a:lnTo>
                  <a:lnTo>
                    <a:pt x="10833" y="0"/>
                  </a:lnTo>
                  <a:lnTo>
                    <a:pt x="7353" y="25"/>
                  </a:lnTo>
                  <a:lnTo>
                    <a:pt x="7467" y="254"/>
                  </a:lnTo>
                  <a:lnTo>
                    <a:pt x="7340" y="711"/>
                  </a:lnTo>
                  <a:lnTo>
                    <a:pt x="7289" y="317"/>
                  </a:lnTo>
                  <a:lnTo>
                    <a:pt x="4203" y="355"/>
                  </a:lnTo>
                  <a:lnTo>
                    <a:pt x="1663" y="508"/>
                  </a:lnTo>
                  <a:lnTo>
                    <a:pt x="1752" y="673"/>
                  </a:lnTo>
                  <a:lnTo>
                    <a:pt x="0" y="4889"/>
                  </a:lnTo>
                  <a:lnTo>
                    <a:pt x="990" y="6007"/>
                  </a:lnTo>
                  <a:lnTo>
                    <a:pt x="622" y="7162"/>
                  </a:lnTo>
                  <a:lnTo>
                    <a:pt x="2717" y="5943"/>
                  </a:lnTo>
                  <a:lnTo>
                    <a:pt x="3911" y="7366"/>
                  </a:lnTo>
                  <a:lnTo>
                    <a:pt x="3632" y="8839"/>
                  </a:lnTo>
                  <a:lnTo>
                    <a:pt x="5842" y="7340"/>
                  </a:lnTo>
                  <a:lnTo>
                    <a:pt x="6223" y="7086"/>
                  </a:lnTo>
                  <a:lnTo>
                    <a:pt x="6438" y="7340"/>
                  </a:lnTo>
                  <a:lnTo>
                    <a:pt x="7226" y="8204"/>
                  </a:lnTo>
                  <a:lnTo>
                    <a:pt x="6832" y="9944"/>
                  </a:lnTo>
                  <a:lnTo>
                    <a:pt x="9537" y="8039"/>
                  </a:lnTo>
                  <a:lnTo>
                    <a:pt x="10248" y="8674"/>
                  </a:lnTo>
                  <a:lnTo>
                    <a:pt x="10985" y="9486"/>
                  </a:lnTo>
                  <a:lnTo>
                    <a:pt x="11023" y="11633"/>
                  </a:lnTo>
                  <a:lnTo>
                    <a:pt x="13500" y="9486"/>
                  </a:lnTo>
                  <a:lnTo>
                    <a:pt x="16040" y="7340"/>
                  </a:lnTo>
                  <a:close/>
                </a:path>
              </a:pathLst>
            </a:custGeom>
            <a:solidFill>
              <a:srgbClr val="350F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32847" y="6291364"/>
              <a:ext cx="34887" cy="4243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145827" y="6300381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4" h="13335">
                  <a:moveTo>
                    <a:pt x="14236" y="13131"/>
                  </a:moveTo>
                  <a:lnTo>
                    <a:pt x="10629" y="5664"/>
                  </a:lnTo>
                  <a:lnTo>
                    <a:pt x="11099" y="2120"/>
                  </a:lnTo>
                  <a:lnTo>
                    <a:pt x="9258" y="1600"/>
                  </a:lnTo>
                  <a:lnTo>
                    <a:pt x="5943" y="215"/>
                  </a:lnTo>
                  <a:lnTo>
                    <a:pt x="5664" y="1016"/>
                  </a:lnTo>
                  <a:lnTo>
                    <a:pt x="3200" y="0"/>
                  </a:lnTo>
                  <a:lnTo>
                    <a:pt x="0" y="9423"/>
                  </a:lnTo>
                  <a:lnTo>
                    <a:pt x="7556" y="12255"/>
                  </a:lnTo>
                  <a:lnTo>
                    <a:pt x="7302" y="11379"/>
                  </a:lnTo>
                  <a:lnTo>
                    <a:pt x="7658" y="11468"/>
                  </a:lnTo>
                  <a:lnTo>
                    <a:pt x="10299" y="12446"/>
                  </a:lnTo>
                  <a:lnTo>
                    <a:pt x="10198" y="12115"/>
                  </a:lnTo>
                  <a:lnTo>
                    <a:pt x="14236" y="13131"/>
                  </a:lnTo>
                  <a:close/>
                </a:path>
              </a:pathLst>
            </a:custGeom>
            <a:solidFill>
              <a:srgbClr val="350F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43387" y="6292050"/>
              <a:ext cx="16675" cy="2178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147287" y="6292672"/>
              <a:ext cx="15875" cy="13335"/>
            </a:xfrm>
            <a:custGeom>
              <a:avLst/>
              <a:gdLst/>
              <a:ahLst/>
              <a:cxnLst/>
              <a:rect l="l" t="t" r="r" b="b"/>
              <a:pathLst>
                <a:path w="15875" h="13335">
                  <a:moveTo>
                    <a:pt x="15798" y="6743"/>
                  </a:moveTo>
                  <a:lnTo>
                    <a:pt x="13639" y="5359"/>
                  </a:lnTo>
                  <a:lnTo>
                    <a:pt x="11049" y="3657"/>
                  </a:lnTo>
                  <a:lnTo>
                    <a:pt x="10833" y="3924"/>
                  </a:lnTo>
                  <a:lnTo>
                    <a:pt x="10960" y="3492"/>
                  </a:lnTo>
                  <a:lnTo>
                    <a:pt x="11188" y="3390"/>
                  </a:lnTo>
                  <a:lnTo>
                    <a:pt x="8216" y="1562"/>
                  </a:lnTo>
                  <a:lnTo>
                    <a:pt x="7975" y="1854"/>
                  </a:lnTo>
                  <a:lnTo>
                    <a:pt x="5270" y="0"/>
                  </a:lnTo>
                  <a:lnTo>
                    <a:pt x="0" y="5232"/>
                  </a:lnTo>
                  <a:lnTo>
                    <a:pt x="2095" y="11493"/>
                  </a:lnTo>
                  <a:lnTo>
                    <a:pt x="3022" y="9677"/>
                  </a:lnTo>
                  <a:lnTo>
                    <a:pt x="5156" y="9105"/>
                  </a:lnTo>
                  <a:lnTo>
                    <a:pt x="6489" y="12141"/>
                  </a:lnTo>
                  <a:lnTo>
                    <a:pt x="7112" y="10502"/>
                  </a:lnTo>
                  <a:lnTo>
                    <a:pt x="8496" y="10045"/>
                  </a:lnTo>
                  <a:lnTo>
                    <a:pt x="8686" y="10464"/>
                  </a:lnTo>
                  <a:lnTo>
                    <a:pt x="9855" y="12915"/>
                  </a:lnTo>
                  <a:lnTo>
                    <a:pt x="10350" y="11493"/>
                  </a:lnTo>
                  <a:lnTo>
                    <a:pt x="12115" y="10858"/>
                  </a:lnTo>
                  <a:lnTo>
                    <a:pt x="12611" y="11772"/>
                  </a:lnTo>
                  <a:lnTo>
                    <a:pt x="13258" y="12966"/>
                  </a:lnTo>
                  <a:lnTo>
                    <a:pt x="13563" y="11772"/>
                  </a:lnTo>
                  <a:lnTo>
                    <a:pt x="14274" y="11557"/>
                  </a:lnTo>
                  <a:lnTo>
                    <a:pt x="15011" y="11379"/>
                  </a:lnTo>
                  <a:lnTo>
                    <a:pt x="15671" y="6794"/>
                  </a:lnTo>
                  <a:lnTo>
                    <a:pt x="15798" y="6743"/>
                  </a:lnTo>
                  <a:close/>
                </a:path>
              </a:pathLst>
            </a:custGeom>
            <a:solidFill>
              <a:srgbClr val="350F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46842" y="6290221"/>
              <a:ext cx="21462" cy="4359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0148011" y="6298361"/>
              <a:ext cx="16510" cy="12065"/>
            </a:xfrm>
            <a:custGeom>
              <a:avLst/>
              <a:gdLst/>
              <a:ahLst/>
              <a:cxnLst/>
              <a:rect l="l" t="t" r="r" b="b"/>
              <a:pathLst>
                <a:path w="16509" h="12064">
                  <a:moveTo>
                    <a:pt x="16268" y="2235"/>
                  </a:moveTo>
                  <a:lnTo>
                    <a:pt x="13627" y="1841"/>
                  </a:lnTo>
                  <a:lnTo>
                    <a:pt x="13817" y="977"/>
                  </a:lnTo>
                  <a:lnTo>
                    <a:pt x="10299" y="406"/>
                  </a:lnTo>
                  <a:lnTo>
                    <a:pt x="8407" y="0"/>
                  </a:lnTo>
                  <a:lnTo>
                    <a:pt x="6959" y="3251"/>
                  </a:lnTo>
                  <a:lnTo>
                    <a:pt x="0" y="7797"/>
                  </a:lnTo>
                  <a:lnTo>
                    <a:pt x="4013" y="9017"/>
                  </a:lnTo>
                  <a:lnTo>
                    <a:pt x="3810" y="9207"/>
                  </a:lnTo>
                  <a:lnTo>
                    <a:pt x="6172" y="9664"/>
                  </a:lnTo>
                  <a:lnTo>
                    <a:pt x="6870" y="9880"/>
                  </a:lnTo>
                  <a:lnTo>
                    <a:pt x="6223" y="10477"/>
                  </a:lnTo>
                  <a:lnTo>
                    <a:pt x="14173" y="11925"/>
                  </a:lnTo>
                  <a:lnTo>
                    <a:pt x="16268" y="2235"/>
                  </a:lnTo>
                  <a:close/>
                </a:path>
              </a:pathLst>
            </a:custGeom>
            <a:solidFill>
              <a:srgbClr val="350F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47986" y="6292507"/>
              <a:ext cx="21933" cy="1623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151072" y="6291999"/>
              <a:ext cx="16510" cy="12065"/>
            </a:xfrm>
            <a:custGeom>
              <a:avLst/>
              <a:gdLst/>
              <a:ahLst/>
              <a:cxnLst/>
              <a:rect l="l" t="t" r="r" b="b"/>
              <a:pathLst>
                <a:path w="16509" h="12064">
                  <a:moveTo>
                    <a:pt x="16040" y="7340"/>
                  </a:moveTo>
                  <a:lnTo>
                    <a:pt x="14198" y="139"/>
                  </a:lnTo>
                  <a:lnTo>
                    <a:pt x="10883" y="342"/>
                  </a:lnTo>
                  <a:lnTo>
                    <a:pt x="10833" y="0"/>
                  </a:lnTo>
                  <a:lnTo>
                    <a:pt x="7353" y="25"/>
                  </a:lnTo>
                  <a:lnTo>
                    <a:pt x="7467" y="254"/>
                  </a:lnTo>
                  <a:lnTo>
                    <a:pt x="7340" y="711"/>
                  </a:lnTo>
                  <a:lnTo>
                    <a:pt x="7289" y="317"/>
                  </a:lnTo>
                  <a:lnTo>
                    <a:pt x="4203" y="355"/>
                  </a:lnTo>
                  <a:lnTo>
                    <a:pt x="1663" y="508"/>
                  </a:lnTo>
                  <a:lnTo>
                    <a:pt x="1752" y="673"/>
                  </a:lnTo>
                  <a:lnTo>
                    <a:pt x="0" y="4889"/>
                  </a:lnTo>
                  <a:lnTo>
                    <a:pt x="990" y="6007"/>
                  </a:lnTo>
                  <a:lnTo>
                    <a:pt x="622" y="7162"/>
                  </a:lnTo>
                  <a:lnTo>
                    <a:pt x="2717" y="5943"/>
                  </a:lnTo>
                  <a:lnTo>
                    <a:pt x="3911" y="7366"/>
                  </a:lnTo>
                  <a:lnTo>
                    <a:pt x="3632" y="8839"/>
                  </a:lnTo>
                  <a:lnTo>
                    <a:pt x="5842" y="7340"/>
                  </a:lnTo>
                  <a:lnTo>
                    <a:pt x="6223" y="7086"/>
                  </a:lnTo>
                  <a:lnTo>
                    <a:pt x="6438" y="7340"/>
                  </a:lnTo>
                  <a:lnTo>
                    <a:pt x="7226" y="8204"/>
                  </a:lnTo>
                  <a:lnTo>
                    <a:pt x="6832" y="9944"/>
                  </a:lnTo>
                  <a:lnTo>
                    <a:pt x="9537" y="8039"/>
                  </a:lnTo>
                  <a:lnTo>
                    <a:pt x="10248" y="8674"/>
                  </a:lnTo>
                  <a:lnTo>
                    <a:pt x="10985" y="9486"/>
                  </a:lnTo>
                  <a:lnTo>
                    <a:pt x="11023" y="11633"/>
                  </a:lnTo>
                  <a:lnTo>
                    <a:pt x="13500" y="9486"/>
                  </a:lnTo>
                  <a:lnTo>
                    <a:pt x="16040" y="7340"/>
                  </a:lnTo>
                  <a:close/>
                </a:path>
              </a:pathLst>
            </a:custGeom>
            <a:solidFill>
              <a:srgbClr val="350F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32847" y="6291364"/>
              <a:ext cx="34887" cy="4243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145827" y="6300381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4" h="13335">
                  <a:moveTo>
                    <a:pt x="14236" y="13131"/>
                  </a:moveTo>
                  <a:lnTo>
                    <a:pt x="10629" y="5664"/>
                  </a:lnTo>
                  <a:lnTo>
                    <a:pt x="11099" y="2120"/>
                  </a:lnTo>
                  <a:lnTo>
                    <a:pt x="9258" y="1600"/>
                  </a:lnTo>
                  <a:lnTo>
                    <a:pt x="5943" y="215"/>
                  </a:lnTo>
                  <a:lnTo>
                    <a:pt x="5664" y="1016"/>
                  </a:lnTo>
                  <a:lnTo>
                    <a:pt x="3200" y="0"/>
                  </a:lnTo>
                  <a:lnTo>
                    <a:pt x="0" y="9423"/>
                  </a:lnTo>
                  <a:lnTo>
                    <a:pt x="7556" y="12255"/>
                  </a:lnTo>
                  <a:lnTo>
                    <a:pt x="7302" y="11379"/>
                  </a:lnTo>
                  <a:lnTo>
                    <a:pt x="7658" y="11468"/>
                  </a:lnTo>
                  <a:lnTo>
                    <a:pt x="10299" y="12446"/>
                  </a:lnTo>
                  <a:lnTo>
                    <a:pt x="10198" y="12115"/>
                  </a:lnTo>
                  <a:lnTo>
                    <a:pt x="14236" y="13131"/>
                  </a:lnTo>
                  <a:close/>
                </a:path>
              </a:pathLst>
            </a:custGeom>
            <a:solidFill>
              <a:srgbClr val="350F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43387" y="6292050"/>
              <a:ext cx="16675" cy="2178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0147287" y="6292672"/>
              <a:ext cx="15875" cy="13335"/>
            </a:xfrm>
            <a:custGeom>
              <a:avLst/>
              <a:gdLst/>
              <a:ahLst/>
              <a:cxnLst/>
              <a:rect l="l" t="t" r="r" b="b"/>
              <a:pathLst>
                <a:path w="15875" h="13335">
                  <a:moveTo>
                    <a:pt x="15798" y="6743"/>
                  </a:moveTo>
                  <a:lnTo>
                    <a:pt x="13639" y="5359"/>
                  </a:lnTo>
                  <a:lnTo>
                    <a:pt x="11049" y="3657"/>
                  </a:lnTo>
                  <a:lnTo>
                    <a:pt x="10833" y="3924"/>
                  </a:lnTo>
                  <a:lnTo>
                    <a:pt x="10960" y="3492"/>
                  </a:lnTo>
                  <a:lnTo>
                    <a:pt x="11188" y="3390"/>
                  </a:lnTo>
                  <a:lnTo>
                    <a:pt x="8216" y="1562"/>
                  </a:lnTo>
                  <a:lnTo>
                    <a:pt x="7975" y="1854"/>
                  </a:lnTo>
                  <a:lnTo>
                    <a:pt x="5270" y="0"/>
                  </a:lnTo>
                  <a:lnTo>
                    <a:pt x="0" y="5232"/>
                  </a:lnTo>
                  <a:lnTo>
                    <a:pt x="2095" y="11493"/>
                  </a:lnTo>
                  <a:lnTo>
                    <a:pt x="3022" y="9677"/>
                  </a:lnTo>
                  <a:lnTo>
                    <a:pt x="5156" y="9105"/>
                  </a:lnTo>
                  <a:lnTo>
                    <a:pt x="6489" y="12141"/>
                  </a:lnTo>
                  <a:lnTo>
                    <a:pt x="7112" y="10502"/>
                  </a:lnTo>
                  <a:lnTo>
                    <a:pt x="8496" y="10045"/>
                  </a:lnTo>
                  <a:lnTo>
                    <a:pt x="8686" y="10464"/>
                  </a:lnTo>
                  <a:lnTo>
                    <a:pt x="9855" y="12915"/>
                  </a:lnTo>
                  <a:lnTo>
                    <a:pt x="10350" y="11493"/>
                  </a:lnTo>
                  <a:lnTo>
                    <a:pt x="12115" y="10858"/>
                  </a:lnTo>
                  <a:lnTo>
                    <a:pt x="12611" y="11772"/>
                  </a:lnTo>
                  <a:lnTo>
                    <a:pt x="13258" y="12966"/>
                  </a:lnTo>
                  <a:lnTo>
                    <a:pt x="13563" y="11772"/>
                  </a:lnTo>
                  <a:lnTo>
                    <a:pt x="14274" y="11557"/>
                  </a:lnTo>
                  <a:lnTo>
                    <a:pt x="15011" y="11379"/>
                  </a:lnTo>
                  <a:lnTo>
                    <a:pt x="15671" y="6794"/>
                  </a:lnTo>
                  <a:lnTo>
                    <a:pt x="15798" y="6743"/>
                  </a:lnTo>
                  <a:close/>
                </a:path>
              </a:pathLst>
            </a:custGeom>
            <a:solidFill>
              <a:srgbClr val="350F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47083" y="6291986"/>
              <a:ext cx="15938" cy="1310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55729" y="6473164"/>
              <a:ext cx="22011" cy="5527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0274273" y="6298480"/>
              <a:ext cx="25400" cy="17145"/>
            </a:xfrm>
            <a:custGeom>
              <a:avLst/>
              <a:gdLst/>
              <a:ahLst/>
              <a:cxnLst/>
              <a:rect l="l" t="t" r="r" b="b"/>
              <a:pathLst>
                <a:path w="25400" h="17145">
                  <a:moveTo>
                    <a:pt x="24815" y="0"/>
                  </a:moveTo>
                  <a:lnTo>
                    <a:pt x="24537" y="152"/>
                  </a:lnTo>
                  <a:lnTo>
                    <a:pt x="23037" y="1181"/>
                  </a:lnTo>
                  <a:lnTo>
                    <a:pt x="0" y="16383"/>
                  </a:lnTo>
                  <a:lnTo>
                    <a:pt x="139" y="16662"/>
                  </a:lnTo>
                  <a:lnTo>
                    <a:pt x="2971" y="16129"/>
                  </a:lnTo>
                  <a:lnTo>
                    <a:pt x="24676" y="152"/>
                  </a:lnTo>
                  <a:lnTo>
                    <a:pt x="24815" y="0"/>
                  </a:lnTo>
                  <a:close/>
                </a:path>
              </a:pathLst>
            </a:custGeom>
            <a:solidFill>
              <a:srgbClr val="C271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275252" y="6298578"/>
              <a:ext cx="23799" cy="1723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68649" y="6348361"/>
              <a:ext cx="5930" cy="767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181208" y="6311430"/>
              <a:ext cx="96233" cy="13201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239311" y="6311429"/>
              <a:ext cx="37566" cy="2908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67497" y="6402502"/>
              <a:ext cx="85568" cy="4642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0168220" y="6402512"/>
              <a:ext cx="34290" cy="39370"/>
            </a:xfrm>
            <a:custGeom>
              <a:avLst/>
              <a:gdLst/>
              <a:ahLst/>
              <a:cxnLst/>
              <a:rect l="l" t="t" r="r" b="b"/>
              <a:pathLst>
                <a:path w="34290" h="39370">
                  <a:moveTo>
                    <a:pt x="17220" y="0"/>
                  </a:moveTo>
                  <a:lnTo>
                    <a:pt x="7762" y="2676"/>
                  </a:lnTo>
                  <a:lnTo>
                    <a:pt x="205" y="9582"/>
                  </a:lnTo>
                  <a:lnTo>
                    <a:pt x="0" y="19573"/>
                  </a:lnTo>
                  <a:lnTo>
                    <a:pt x="5130" y="25395"/>
                  </a:lnTo>
                  <a:lnTo>
                    <a:pt x="10240" y="30411"/>
                  </a:lnTo>
                  <a:lnTo>
                    <a:pt x="15310" y="34663"/>
                  </a:lnTo>
                  <a:lnTo>
                    <a:pt x="20320" y="38192"/>
                  </a:lnTo>
                  <a:lnTo>
                    <a:pt x="21247" y="38788"/>
                  </a:lnTo>
                  <a:lnTo>
                    <a:pt x="30035" y="34140"/>
                  </a:lnTo>
                  <a:lnTo>
                    <a:pt x="33705" y="20361"/>
                  </a:lnTo>
                  <a:lnTo>
                    <a:pt x="32092" y="18672"/>
                  </a:lnTo>
                  <a:lnTo>
                    <a:pt x="26149" y="10302"/>
                  </a:lnTo>
                  <a:lnTo>
                    <a:pt x="23126" y="2695"/>
                  </a:lnTo>
                  <a:lnTo>
                    <a:pt x="17220" y="0"/>
                  </a:lnTo>
                  <a:close/>
                </a:path>
              </a:pathLst>
            </a:custGeom>
            <a:solidFill>
              <a:srgbClr val="72421D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191347" y="6405208"/>
              <a:ext cx="62230" cy="33655"/>
            </a:xfrm>
            <a:custGeom>
              <a:avLst/>
              <a:gdLst/>
              <a:ahLst/>
              <a:cxnLst/>
              <a:rect l="l" t="t" r="r" b="b"/>
              <a:pathLst>
                <a:path w="62229" h="33654">
                  <a:moveTo>
                    <a:pt x="0" y="0"/>
                  </a:moveTo>
                  <a:lnTo>
                    <a:pt x="27597" y="30708"/>
                  </a:lnTo>
                  <a:lnTo>
                    <a:pt x="40360" y="33401"/>
                  </a:lnTo>
                  <a:lnTo>
                    <a:pt x="42881" y="33147"/>
                  </a:lnTo>
                  <a:lnTo>
                    <a:pt x="40360" y="33147"/>
                  </a:lnTo>
                  <a:lnTo>
                    <a:pt x="37084" y="32943"/>
                  </a:lnTo>
                  <a:lnTo>
                    <a:pt x="33934" y="32283"/>
                  </a:lnTo>
                  <a:lnTo>
                    <a:pt x="30772" y="31584"/>
                  </a:lnTo>
                  <a:lnTo>
                    <a:pt x="27698" y="30492"/>
                  </a:lnTo>
                  <a:lnTo>
                    <a:pt x="24790" y="28981"/>
                  </a:lnTo>
                  <a:lnTo>
                    <a:pt x="19037" y="26085"/>
                  </a:lnTo>
                  <a:lnTo>
                    <a:pt x="13970" y="21767"/>
                  </a:lnTo>
                  <a:lnTo>
                    <a:pt x="7797" y="14224"/>
                  </a:lnTo>
                  <a:lnTo>
                    <a:pt x="5918" y="11557"/>
                  </a:lnTo>
                  <a:lnTo>
                    <a:pt x="4318" y="8724"/>
                  </a:lnTo>
                  <a:lnTo>
                    <a:pt x="2654" y="5918"/>
                  </a:lnTo>
                  <a:lnTo>
                    <a:pt x="1206" y="3022"/>
                  </a:lnTo>
                  <a:lnTo>
                    <a:pt x="0" y="0"/>
                  </a:lnTo>
                  <a:close/>
                </a:path>
                <a:path w="62229" h="33654">
                  <a:moveTo>
                    <a:pt x="47867" y="32532"/>
                  </a:moveTo>
                  <a:lnTo>
                    <a:pt x="40360" y="33147"/>
                  </a:lnTo>
                  <a:lnTo>
                    <a:pt x="42881" y="33147"/>
                  </a:lnTo>
                  <a:lnTo>
                    <a:pt x="46850" y="32778"/>
                  </a:lnTo>
                  <a:lnTo>
                    <a:pt x="47867" y="32532"/>
                  </a:lnTo>
                  <a:close/>
                </a:path>
                <a:path w="62229" h="33654">
                  <a:moveTo>
                    <a:pt x="58570" y="28374"/>
                  </a:moveTo>
                  <a:lnTo>
                    <a:pt x="56159" y="29692"/>
                  </a:lnTo>
                  <a:lnTo>
                    <a:pt x="53098" y="30873"/>
                  </a:lnTo>
                  <a:lnTo>
                    <a:pt x="50050" y="32004"/>
                  </a:lnTo>
                  <a:lnTo>
                    <a:pt x="47867" y="32532"/>
                  </a:lnTo>
                  <a:lnTo>
                    <a:pt x="50076" y="32359"/>
                  </a:lnTo>
                  <a:lnTo>
                    <a:pt x="56324" y="29857"/>
                  </a:lnTo>
                  <a:lnTo>
                    <a:pt x="58570" y="28374"/>
                  </a:lnTo>
                  <a:close/>
                </a:path>
                <a:path w="62229" h="33654">
                  <a:moveTo>
                    <a:pt x="61709" y="26301"/>
                  </a:moveTo>
                  <a:lnTo>
                    <a:pt x="58570" y="28374"/>
                  </a:lnTo>
                  <a:lnTo>
                    <a:pt x="59016" y="28130"/>
                  </a:lnTo>
                  <a:lnTo>
                    <a:pt x="61709" y="263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281398" y="6321554"/>
              <a:ext cx="27940" cy="18415"/>
            </a:xfrm>
            <a:custGeom>
              <a:avLst/>
              <a:gdLst/>
              <a:ahLst/>
              <a:cxnLst/>
              <a:rect l="l" t="t" r="r" b="b"/>
              <a:pathLst>
                <a:path w="27940" h="18414">
                  <a:moveTo>
                    <a:pt x="27317" y="0"/>
                  </a:moveTo>
                  <a:lnTo>
                    <a:pt x="27152" y="76"/>
                  </a:lnTo>
                  <a:lnTo>
                    <a:pt x="26873" y="292"/>
                  </a:lnTo>
                  <a:lnTo>
                    <a:pt x="25399" y="1308"/>
                  </a:lnTo>
                  <a:lnTo>
                    <a:pt x="0" y="18033"/>
                  </a:lnTo>
                  <a:lnTo>
                    <a:pt x="101" y="18389"/>
                  </a:lnTo>
                  <a:lnTo>
                    <a:pt x="3263" y="17729"/>
                  </a:lnTo>
                  <a:lnTo>
                    <a:pt x="27190" y="152"/>
                  </a:lnTo>
                  <a:lnTo>
                    <a:pt x="27381" y="76"/>
                  </a:lnTo>
                  <a:close/>
                </a:path>
              </a:pathLst>
            </a:custGeom>
            <a:solidFill>
              <a:srgbClr val="C271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282428" y="6321615"/>
              <a:ext cx="26263" cy="1897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164927" y="6376555"/>
              <a:ext cx="6553" cy="84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178821" y="6335814"/>
              <a:ext cx="106078" cy="14554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242854" y="6335814"/>
              <a:ext cx="41464" cy="3205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163683" y="6436220"/>
              <a:ext cx="94358" cy="8860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0034213" y="6298480"/>
              <a:ext cx="25400" cy="17145"/>
            </a:xfrm>
            <a:custGeom>
              <a:avLst/>
              <a:gdLst/>
              <a:ahLst/>
              <a:cxnLst/>
              <a:rect l="l" t="t" r="r" b="b"/>
              <a:pathLst>
                <a:path w="25400" h="17145">
                  <a:moveTo>
                    <a:pt x="0" y="0"/>
                  </a:moveTo>
                  <a:lnTo>
                    <a:pt x="44" y="127"/>
                  </a:lnTo>
                  <a:lnTo>
                    <a:pt x="21831" y="16129"/>
                  </a:lnTo>
                  <a:lnTo>
                    <a:pt x="24688" y="16662"/>
                  </a:lnTo>
                  <a:lnTo>
                    <a:pt x="24803" y="16383"/>
                  </a:lnTo>
                  <a:lnTo>
                    <a:pt x="1765" y="1181"/>
                  </a:lnTo>
                  <a:lnTo>
                    <a:pt x="406" y="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71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034218" y="6298577"/>
              <a:ext cx="23850" cy="1723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055835" y="6311430"/>
              <a:ext cx="96226" cy="13386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056393" y="6311430"/>
              <a:ext cx="37566" cy="2908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080230" y="6402502"/>
              <a:ext cx="85552" cy="4642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0131375" y="6402512"/>
              <a:ext cx="34290" cy="39370"/>
            </a:xfrm>
            <a:custGeom>
              <a:avLst/>
              <a:gdLst/>
              <a:ahLst/>
              <a:cxnLst/>
              <a:rect l="l" t="t" r="r" b="b"/>
              <a:pathLst>
                <a:path w="34290" h="39370">
                  <a:moveTo>
                    <a:pt x="16490" y="0"/>
                  </a:moveTo>
                  <a:lnTo>
                    <a:pt x="10591" y="2695"/>
                  </a:lnTo>
                  <a:lnTo>
                    <a:pt x="7569" y="10302"/>
                  </a:lnTo>
                  <a:lnTo>
                    <a:pt x="1600" y="18672"/>
                  </a:lnTo>
                  <a:lnTo>
                    <a:pt x="0" y="20361"/>
                  </a:lnTo>
                  <a:lnTo>
                    <a:pt x="3632" y="34140"/>
                  </a:lnTo>
                  <a:lnTo>
                    <a:pt x="12433" y="38788"/>
                  </a:lnTo>
                  <a:lnTo>
                    <a:pt x="13373" y="38192"/>
                  </a:lnTo>
                  <a:lnTo>
                    <a:pt x="18389" y="34663"/>
                  </a:lnTo>
                  <a:lnTo>
                    <a:pt x="23452" y="30411"/>
                  </a:lnTo>
                  <a:lnTo>
                    <a:pt x="28555" y="25395"/>
                  </a:lnTo>
                  <a:lnTo>
                    <a:pt x="33693" y="19573"/>
                  </a:lnTo>
                  <a:lnTo>
                    <a:pt x="33480" y="9582"/>
                  </a:lnTo>
                  <a:lnTo>
                    <a:pt x="25933" y="2676"/>
                  </a:lnTo>
                  <a:lnTo>
                    <a:pt x="16490" y="0"/>
                  </a:lnTo>
                  <a:close/>
                </a:path>
              </a:pathLst>
            </a:custGeom>
            <a:solidFill>
              <a:srgbClr val="72421D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0080232" y="6405208"/>
              <a:ext cx="62230" cy="33655"/>
            </a:xfrm>
            <a:custGeom>
              <a:avLst/>
              <a:gdLst/>
              <a:ahLst/>
              <a:cxnLst/>
              <a:rect l="l" t="t" r="r" b="b"/>
              <a:pathLst>
                <a:path w="62229" h="33654">
                  <a:moveTo>
                    <a:pt x="13829" y="32531"/>
                  </a:moveTo>
                  <a:lnTo>
                    <a:pt x="14858" y="32778"/>
                  </a:lnTo>
                  <a:lnTo>
                    <a:pt x="18097" y="33070"/>
                  </a:lnTo>
                  <a:lnTo>
                    <a:pt x="21297" y="33401"/>
                  </a:lnTo>
                  <a:lnTo>
                    <a:pt x="24637" y="33147"/>
                  </a:lnTo>
                  <a:lnTo>
                    <a:pt x="21297" y="33147"/>
                  </a:lnTo>
                  <a:lnTo>
                    <a:pt x="13829" y="32531"/>
                  </a:lnTo>
                  <a:close/>
                </a:path>
                <a:path w="62229" h="33654">
                  <a:moveTo>
                    <a:pt x="61734" y="0"/>
                  </a:moveTo>
                  <a:lnTo>
                    <a:pt x="36880" y="28981"/>
                  </a:lnTo>
                  <a:lnTo>
                    <a:pt x="34010" y="30492"/>
                  </a:lnTo>
                  <a:lnTo>
                    <a:pt x="30962" y="31584"/>
                  </a:lnTo>
                  <a:lnTo>
                    <a:pt x="24625" y="32943"/>
                  </a:lnTo>
                  <a:lnTo>
                    <a:pt x="21297" y="33147"/>
                  </a:lnTo>
                  <a:lnTo>
                    <a:pt x="24637" y="33147"/>
                  </a:lnTo>
                  <a:lnTo>
                    <a:pt x="51955" y="16814"/>
                  </a:lnTo>
                  <a:lnTo>
                    <a:pt x="54091" y="14224"/>
                  </a:lnTo>
                  <a:lnTo>
                    <a:pt x="55934" y="11557"/>
                  </a:lnTo>
                  <a:lnTo>
                    <a:pt x="59179" y="5918"/>
                  </a:lnTo>
                  <a:lnTo>
                    <a:pt x="60528" y="3022"/>
                  </a:lnTo>
                  <a:lnTo>
                    <a:pt x="61734" y="0"/>
                  </a:lnTo>
                  <a:close/>
                </a:path>
                <a:path w="62229" h="33654">
                  <a:moveTo>
                    <a:pt x="3120" y="28362"/>
                  </a:moveTo>
                  <a:lnTo>
                    <a:pt x="5384" y="29857"/>
                  </a:lnTo>
                  <a:lnTo>
                    <a:pt x="11633" y="32359"/>
                  </a:lnTo>
                  <a:lnTo>
                    <a:pt x="13829" y="32531"/>
                  </a:lnTo>
                  <a:lnTo>
                    <a:pt x="11633" y="32004"/>
                  </a:lnTo>
                  <a:lnTo>
                    <a:pt x="8610" y="30873"/>
                  </a:lnTo>
                  <a:lnTo>
                    <a:pt x="5575" y="29692"/>
                  </a:lnTo>
                  <a:lnTo>
                    <a:pt x="3120" y="28362"/>
                  </a:lnTo>
                  <a:close/>
                </a:path>
                <a:path w="62229" h="33654">
                  <a:moveTo>
                    <a:pt x="0" y="26301"/>
                  </a:moveTo>
                  <a:lnTo>
                    <a:pt x="2692" y="28130"/>
                  </a:lnTo>
                  <a:lnTo>
                    <a:pt x="3120" y="28362"/>
                  </a:lnTo>
                  <a:lnTo>
                    <a:pt x="0" y="263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0024509" y="6321554"/>
              <a:ext cx="27940" cy="18415"/>
            </a:xfrm>
            <a:custGeom>
              <a:avLst/>
              <a:gdLst/>
              <a:ahLst/>
              <a:cxnLst/>
              <a:rect l="l" t="t" r="r" b="b"/>
              <a:pathLst>
                <a:path w="27940" h="18414">
                  <a:moveTo>
                    <a:pt x="50" y="0"/>
                  </a:moveTo>
                  <a:lnTo>
                    <a:pt x="190" y="152"/>
                  </a:lnTo>
                  <a:lnTo>
                    <a:pt x="24117" y="17729"/>
                  </a:lnTo>
                  <a:lnTo>
                    <a:pt x="27279" y="18389"/>
                  </a:lnTo>
                  <a:lnTo>
                    <a:pt x="27381" y="18033"/>
                  </a:lnTo>
                  <a:lnTo>
                    <a:pt x="2006" y="1308"/>
                  </a:lnTo>
                  <a:lnTo>
                    <a:pt x="215" y="7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C271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024605" y="6321615"/>
              <a:ext cx="26200" cy="1897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048393" y="6335814"/>
              <a:ext cx="106082" cy="14760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048976" y="6335814"/>
              <a:ext cx="41478" cy="3205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075265" y="6436220"/>
              <a:ext cx="94334" cy="51192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0131697" y="6436225"/>
              <a:ext cx="37465" cy="42545"/>
            </a:xfrm>
            <a:custGeom>
              <a:avLst/>
              <a:gdLst/>
              <a:ahLst/>
              <a:cxnLst/>
              <a:rect l="l" t="t" r="r" b="b"/>
              <a:pathLst>
                <a:path w="37465" h="42545">
                  <a:moveTo>
                    <a:pt x="18147" y="0"/>
                  </a:moveTo>
                  <a:lnTo>
                    <a:pt x="11645" y="2984"/>
                  </a:lnTo>
                  <a:lnTo>
                    <a:pt x="8305" y="11340"/>
                  </a:lnTo>
                  <a:lnTo>
                    <a:pt x="1739" y="20624"/>
                  </a:lnTo>
                  <a:lnTo>
                    <a:pt x="14757" y="42125"/>
                  </a:lnTo>
                  <a:lnTo>
                    <a:pt x="20269" y="38244"/>
                  </a:lnTo>
                  <a:lnTo>
                    <a:pt x="25841" y="33562"/>
                  </a:lnTo>
                  <a:lnTo>
                    <a:pt x="31455" y="28038"/>
                  </a:lnTo>
                  <a:lnTo>
                    <a:pt x="37096" y="21627"/>
                  </a:lnTo>
                  <a:lnTo>
                    <a:pt x="36881" y="10595"/>
                  </a:lnTo>
                  <a:lnTo>
                    <a:pt x="28562" y="2961"/>
                  </a:lnTo>
                  <a:lnTo>
                    <a:pt x="18147" y="0"/>
                  </a:lnTo>
                  <a:close/>
                </a:path>
              </a:pathLst>
            </a:custGeom>
            <a:solidFill>
              <a:srgbClr val="72421D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075259" y="6439209"/>
              <a:ext cx="68580" cy="36830"/>
            </a:xfrm>
            <a:custGeom>
              <a:avLst/>
              <a:gdLst/>
              <a:ahLst/>
              <a:cxnLst/>
              <a:rect l="l" t="t" r="r" b="b"/>
              <a:pathLst>
                <a:path w="68579" h="36829">
                  <a:moveTo>
                    <a:pt x="15505" y="35902"/>
                  </a:moveTo>
                  <a:lnTo>
                    <a:pt x="16395" y="36118"/>
                  </a:lnTo>
                  <a:lnTo>
                    <a:pt x="19964" y="36461"/>
                  </a:lnTo>
                  <a:lnTo>
                    <a:pt x="23558" y="36766"/>
                  </a:lnTo>
                  <a:lnTo>
                    <a:pt x="27203" y="36575"/>
                  </a:lnTo>
                  <a:lnTo>
                    <a:pt x="23558" y="36575"/>
                  </a:lnTo>
                  <a:lnTo>
                    <a:pt x="15505" y="35902"/>
                  </a:lnTo>
                  <a:close/>
                </a:path>
                <a:path w="68579" h="36829">
                  <a:moveTo>
                    <a:pt x="68084" y="0"/>
                  </a:moveTo>
                  <a:lnTo>
                    <a:pt x="40703" y="31965"/>
                  </a:lnTo>
                  <a:lnTo>
                    <a:pt x="37541" y="33604"/>
                  </a:lnTo>
                  <a:lnTo>
                    <a:pt x="34150" y="34848"/>
                  </a:lnTo>
                  <a:lnTo>
                    <a:pt x="30657" y="35559"/>
                  </a:lnTo>
                  <a:lnTo>
                    <a:pt x="27152" y="36347"/>
                  </a:lnTo>
                  <a:lnTo>
                    <a:pt x="23558" y="36575"/>
                  </a:lnTo>
                  <a:lnTo>
                    <a:pt x="27203" y="36575"/>
                  </a:lnTo>
                  <a:lnTo>
                    <a:pt x="59693" y="15659"/>
                  </a:lnTo>
                  <a:lnTo>
                    <a:pt x="66789" y="3352"/>
                  </a:lnTo>
                  <a:lnTo>
                    <a:pt x="68084" y="0"/>
                  </a:lnTo>
                  <a:close/>
                </a:path>
                <a:path w="68579" h="36829">
                  <a:moveTo>
                    <a:pt x="3302" y="31166"/>
                  </a:moveTo>
                  <a:lnTo>
                    <a:pt x="6007" y="32956"/>
                  </a:lnTo>
                  <a:lnTo>
                    <a:pt x="12801" y="35686"/>
                  </a:lnTo>
                  <a:lnTo>
                    <a:pt x="15505" y="35902"/>
                  </a:lnTo>
                  <a:lnTo>
                    <a:pt x="12890" y="35267"/>
                  </a:lnTo>
                  <a:lnTo>
                    <a:pt x="9537" y="33972"/>
                  </a:lnTo>
                  <a:lnTo>
                    <a:pt x="6172" y="32727"/>
                  </a:lnTo>
                  <a:lnTo>
                    <a:pt x="3302" y="31166"/>
                  </a:lnTo>
                  <a:close/>
                </a:path>
                <a:path w="68579" h="36829">
                  <a:moveTo>
                    <a:pt x="0" y="28981"/>
                  </a:moveTo>
                  <a:lnTo>
                    <a:pt x="2997" y="31000"/>
                  </a:lnTo>
                  <a:lnTo>
                    <a:pt x="3302" y="31166"/>
                  </a:lnTo>
                  <a:lnTo>
                    <a:pt x="0" y="28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144963" y="6466040"/>
              <a:ext cx="18237" cy="5878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116528" y="6424727"/>
              <a:ext cx="100215" cy="8510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104894" y="6378791"/>
              <a:ext cx="124218" cy="8277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102377" y="6320041"/>
              <a:ext cx="129565" cy="16370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102632" y="6305740"/>
              <a:ext cx="128983" cy="74015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0102324" y="6320556"/>
              <a:ext cx="129539" cy="20955"/>
            </a:xfrm>
            <a:custGeom>
              <a:avLst/>
              <a:gdLst/>
              <a:ahLst/>
              <a:cxnLst/>
              <a:rect l="l" t="t" r="r" b="b"/>
              <a:pathLst>
                <a:path w="129540" h="20954">
                  <a:moveTo>
                    <a:pt x="127215" y="0"/>
                  </a:moveTo>
                  <a:lnTo>
                    <a:pt x="123761" y="0"/>
                  </a:lnTo>
                  <a:lnTo>
                    <a:pt x="129019" y="546"/>
                  </a:lnTo>
                  <a:lnTo>
                    <a:pt x="125514" y="546"/>
                  </a:lnTo>
                  <a:lnTo>
                    <a:pt x="107444" y="12342"/>
                  </a:lnTo>
                  <a:lnTo>
                    <a:pt x="87393" y="12490"/>
                  </a:lnTo>
                  <a:lnTo>
                    <a:pt x="71130" y="7675"/>
                  </a:lnTo>
                  <a:lnTo>
                    <a:pt x="64427" y="4584"/>
                  </a:lnTo>
                  <a:lnTo>
                    <a:pt x="40550" y="17137"/>
                  </a:lnTo>
                  <a:lnTo>
                    <a:pt x="26239" y="20901"/>
                  </a:lnTo>
                  <a:lnTo>
                    <a:pt x="15779" y="15496"/>
                  </a:lnTo>
                  <a:lnTo>
                    <a:pt x="3454" y="546"/>
                  </a:lnTo>
                  <a:lnTo>
                    <a:pt x="0" y="546"/>
                  </a:lnTo>
                </a:path>
              </a:pathLst>
            </a:custGeom>
            <a:ln w="3175">
              <a:solidFill>
                <a:srgbClr val="9F74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0102889" y="6319963"/>
              <a:ext cx="128270" cy="161290"/>
            </a:xfrm>
            <a:custGeom>
              <a:avLst/>
              <a:gdLst/>
              <a:ahLst/>
              <a:cxnLst/>
              <a:rect l="l" t="t" r="r" b="b"/>
              <a:pathLst>
                <a:path w="128270" h="161289">
                  <a:moveTo>
                    <a:pt x="65011" y="160502"/>
                  </a:moveTo>
                  <a:lnTo>
                    <a:pt x="103269" y="124319"/>
                  </a:lnTo>
                  <a:lnTo>
                    <a:pt x="121929" y="84670"/>
                  </a:lnTo>
                  <a:lnTo>
                    <a:pt x="127840" y="42812"/>
                  </a:lnTo>
                  <a:lnTo>
                    <a:pt x="127850" y="0"/>
                  </a:lnTo>
                  <a:lnTo>
                    <a:pt x="124396" y="0"/>
                  </a:lnTo>
                  <a:lnTo>
                    <a:pt x="110264" y="10631"/>
                  </a:lnTo>
                  <a:lnTo>
                    <a:pt x="94138" y="12865"/>
                  </a:lnTo>
                  <a:lnTo>
                    <a:pt x="63931" y="4216"/>
                  </a:lnTo>
                  <a:lnTo>
                    <a:pt x="63487" y="4432"/>
                  </a:lnTo>
                  <a:lnTo>
                    <a:pt x="62179" y="5041"/>
                  </a:lnTo>
                  <a:lnTo>
                    <a:pt x="51917" y="9229"/>
                  </a:lnTo>
                  <a:lnTo>
                    <a:pt x="36217" y="12684"/>
                  </a:lnTo>
                  <a:lnTo>
                    <a:pt x="18816" y="11056"/>
                  </a:lnTo>
                  <a:lnTo>
                    <a:pt x="3454" y="0"/>
                  </a:lnTo>
                  <a:lnTo>
                    <a:pt x="0" y="0"/>
                  </a:lnTo>
                  <a:lnTo>
                    <a:pt x="15" y="42812"/>
                  </a:lnTo>
                  <a:lnTo>
                    <a:pt x="5921" y="84667"/>
                  </a:lnTo>
                  <a:lnTo>
                    <a:pt x="24567" y="124308"/>
                  </a:lnTo>
                  <a:lnTo>
                    <a:pt x="62801" y="160477"/>
                  </a:lnTo>
                  <a:lnTo>
                    <a:pt x="63957" y="161289"/>
                  </a:lnTo>
                  <a:lnTo>
                    <a:pt x="64528" y="160820"/>
                  </a:lnTo>
                  <a:lnTo>
                    <a:pt x="65011" y="160502"/>
                  </a:lnTo>
                  <a:close/>
                </a:path>
              </a:pathLst>
            </a:custGeom>
            <a:ln w="3175">
              <a:solidFill>
                <a:srgbClr val="E8E5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103180" y="6376721"/>
              <a:ext cx="127635" cy="50800"/>
            </a:xfrm>
            <a:custGeom>
              <a:avLst/>
              <a:gdLst/>
              <a:ahLst/>
              <a:cxnLst/>
              <a:rect l="l" t="t" r="r" b="b"/>
              <a:pathLst>
                <a:path w="127634" h="50800">
                  <a:moveTo>
                    <a:pt x="114985" y="46596"/>
                  </a:moveTo>
                  <a:lnTo>
                    <a:pt x="13220" y="46596"/>
                  </a:lnTo>
                  <a:lnTo>
                    <a:pt x="13220" y="50304"/>
                  </a:lnTo>
                  <a:lnTo>
                    <a:pt x="114985" y="50304"/>
                  </a:lnTo>
                  <a:lnTo>
                    <a:pt x="114985" y="46596"/>
                  </a:lnTo>
                  <a:close/>
                </a:path>
                <a:path w="127634" h="50800">
                  <a:moveTo>
                    <a:pt x="127241" y="0"/>
                  </a:moveTo>
                  <a:lnTo>
                    <a:pt x="0" y="0"/>
                  </a:lnTo>
                  <a:lnTo>
                    <a:pt x="0" y="3683"/>
                  </a:lnTo>
                  <a:lnTo>
                    <a:pt x="127241" y="3683"/>
                  </a:lnTo>
                  <a:lnTo>
                    <a:pt x="127241" y="0"/>
                  </a:lnTo>
                  <a:close/>
                </a:path>
              </a:pathLst>
            </a:custGeom>
            <a:solidFill>
              <a:srgbClr val="E8E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100297" y="6316319"/>
              <a:ext cx="133350" cy="168275"/>
            </a:xfrm>
            <a:custGeom>
              <a:avLst/>
              <a:gdLst/>
              <a:ahLst/>
              <a:cxnLst/>
              <a:rect l="l" t="t" r="r" b="b"/>
              <a:pathLst>
                <a:path w="133350" h="168275">
                  <a:moveTo>
                    <a:pt x="1028" y="50"/>
                  </a:moveTo>
                  <a:lnTo>
                    <a:pt x="698" y="0"/>
                  </a:lnTo>
                  <a:lnTo>
                    <a:pt x="431" y="0"/>
                  </a:lnTo>
                  <a:lnTo>
                    <a:pt x="1028" y="50"/>
                  </a:lnTo>
                  <a:close/>
                </a:path>
                <a:path w="133350" h="168275">
                  <a:moveTo>
                    <a:pt x="1625" y="88"/>
                  </a:moveTo>
                  <a:lnTo>
                    <a:pt x="1320" y="50"/>
                  </a:lnTo>
                  <a:lnTo>
                    <a:pt x="1028" y="50"/>
                  </a:lnTo>
                  <a:lnTo>
                    <a:pt x="1320" y="88"/>
                  </a:lnTo>
                  <a:lnTo>
                    <a:pt x="1625" y="88"/>
                  </a:lnTo>
                  <a:close/>
                </a:path>
                <a:path w="133350" h="168275">
                  <a:moveTo>
                    <a:pt x="2336" y="431"/>
                  </a:moveTo>
                  <a:lnTo>
                    <a:pt x="1917" y="165"/>
                  </a:lnTo>
                  <a:lnTo>
                    <a:pt x="1625" y="88"/>
                  </a:lnTo>
                  <a:lnTo>
                    <a:pt x="1917" y="190"/>
                  </a:lnTo>
                  <a:lnTo>
                    <a:pt x="2171" y="317"/>
                  </a:lnTo>
                  <a:lnTo>
                    <a:pt x="2336" y="431"/>
                  </a:lnTo>
                  <a:close/>
                </a:path>
                <a:path w="133350" h="168275">
                  <a:moveTo>
                    <a:pt x="2844" y="1079"/>
                  </a:moveTo>
                  <a:lnTo>
                    <a:pt x="2476" y="1041"/>
                  </a:lnTo>
                  <a:lnTo>
                    <a:pt x="2844" y="1079"/>
                  </a:lnTo>
                  <a:close/>
                </a:path>
                <a:path w="133350" h="168275">
                  <a:moveTo>
                    <a:pt x="8204" y="3302"/>
                  </a:moveTo>
                  <a:lnTo>
                    <a:pt x="6350" y="927"/>
                  </a:lnTo>
                  <a:lnTo>
                    <a:pt x="8026" y="3124"/>
                  </a:lnTo>
                  <a:lnTo>
                    <a:pt x="8204" y="3302"/>
                  </a:lnTo>
                  <a:close/>
                </a:path>
                <a:path w="133350" h="168275">
                  <a:moveTo>
                    <a:pt x="15392" y="9448"/>
                  </a:moveTo>
                  <a:lnTo>
                    <a:pt x="14135" y="8674"/>
                  </a:lnTo>
                  <a:lnTo>
                    <a:pt x="9918" y="5168"/>
                  </a:lnTo>
                  <a:lnTo>
                    <a:pt x="8204" y="3302"/>
                  </a:lnTo>
                  <a:lnTo>
                    <a:pt x="9728" y="5283"/>
                  </a:lnTo>
                  <a:lnTo>
                    <a:pt x="14084" y="8877"/>
                  </a:lnTo>
                  <a:lnTo>
                    <a:pt x="15392" y="9448"/>
                  </a:lnTo>
                  <a:close/>
                </a:path>
                <a:path w="133350" h="168275">
                  <a:moveTo>
                    <a:pt x="66421" y="5283"/>
                  </a:moveTo>
                  <a:lnTo>
                    <a:pt x="63982" y="6578"/>
                  </a:lnTo>
                  <a:lnTo>
                    <a:pt x="61518" y="7670"/>
                  </a:lnTo>
                  <a:lnTo>
                    <a:pt x="58940" y="8712"/>
                  </a:lnTo>
                  <a:lnTo>
                    <a:pt x="56388" y="9817"/>
                  </a:lnTo>
                  <a:lnTo>
                    <a:pt x="29591" y="14274"/>
                  </a:lnTo>
                  <a:lnTo>
                    <a:pt x="24053" y="13373"/>
                  </a:lnTo>
                  <a:lnTo>
                    <a:pt x="19088" y="11099"/>
                  </a:lnTo>
                  <a:lnTo>
                    <a:pt x="15392" y="9448"/>
                  </a:lnTo>
                  <a:lnTo>
                    <a:pt x="16497" y="10147"/>
                  </a:lnTo>
                  <a:lnTo>
                    <a:pt x="24015" y="13576"/>
                  </a:lnTo>
                  <a:lnTo>
                    <a:pt x="29565" y="14503"/>
                  </a:lnTo>
                  <a:lnTo>
                    <a:pt x="40551" y="14325"/>
                  </a:lnTo>
                  <a:lnTo>
                    <a:pt x="40817" y="14274"/>
                  </a:lnTo>
                  <a:lnTo>
                    <a:pt x="45986" y="13296"/>
                  </a:lnTo>
                  <a:lnTo>
                    <a:pt x="56515" y="10071"/>
                  </a:lnTo>
                  <a:lnTo>
                    <a:pt x="61607" y="7950"/>
                  </a:lnTo>
                  <a:lnTo>
                    <a:pt x="66421" y="5283"/>
                  </a:lnTo>
                  <a:close/>
                </a:path>
                <a:path w="133350" h="168275">
                  <a:moveTo>
                    <a:pt x="66535" y="167741"/>
                  </a:moveTo>
                  <a:lnTo>
                    <a:pt x="35941" y="142354"/>
                  </a:lnTo>
                  <a:lnTo>
                    <a:pt x="17487" y="116509"/>
                  </a:lnTo>
                  <a:lnTo>
                    <a:pt x="13639" y="109550"/>
                  </a:lnTo>
                  <a:lnTo>
                    <a:pt x="2590" y="71501"/>
                  </a:lnTo>
                  <a:lnTo>
                    <a:pt x="50" y="39827"/>
                  </a:lnTo>
                  <a:lnTo>
                    <a:pt x="165" y="12001"/>
                  </a:lnTo>
                  <a:lnTo>
                    <a:pt x="431" y="50"/>
                  </a:lnTo>
                  <a:lnTo>
                    <a:pt x="101" y="12001"/>
                  </a:lnTo>
                  <a:lnTo>
                    <a:pt x="927" y="59690"/>
                  </a:lnTo>
                  <a:lnTo>
                    <a:pt x="10236" y="102323"/>
                  </a:lnTo>
                  <a:lnTo>
                    <a:pt x="35826" y="142494"/>
                  </a:lnTo>
                  <a:lnTo>
                    <a:pt x="59880" y="163309"/>
                  </a:lnTo>
                  <a:lnTo>
                    <a:pt x="66535" y="167741"/>
                  </a:lnTo>
                  <a:close/>
                </a:path>
                <a:path w="133350" h="168275">
                  <a:moveTo>
                    <a:pt x="118059" y="9245"/>
                  </a:moveTo>
                  <a:lnTo>
                    <a:pt x="109372" y="13322"/>
                  </a:lnTo>
                  <a:lnTo>
                    <a:pt x="103771" y="14325"/>
                  </a:lnTo>
                  <a:lnTo>
                    <a:pt x="92710" y="14173"/>
                  </a:lnTo>
                  <a:lnTo>
                    <a:pt x="66548" y="5270"/>
                  </a:lnTo>
                  <a:lnTo>
                    <a:pt x="71399" y="7874"/>
                  </a:lnTo>
                  <a:lnTo>
                    <a:pt x="76593" y="9969"/>
                  </a:lnTo>
                  <a:lnTo>
                    <a:pt x="87134" y="13360"/>
                  </a:lnTo>
                  <a:lnTo>
                    <a:pt x="92659" y="14414"/>
                  </a:lnTo>
                  <a:lnTo>
                    <a:pt x="98247" y="14478"/>
                  </a:lnTo>
                  <a:lnTo>
                    <a:pt x="103809" y="14605"/>
                  </a:lnTo>
                  <a:lnTo>
                    <a:pt x="105257" y="14325"/>
                  </a:lnTo>
                  <a:lnTo>
                    <a:pt x="109410" y="13525"/>
                  </a:lnTo>
                  <a:lnTo>
                    <a:pt x="114477" y="11201"/>
                  </a:lnTo>
                  <a:lnTo>
                    <a:pt x="116967" y="9944"/>
                  </a:lnTo>
                  <a:lnTo>
                    <a:pt x="118059" y="9245"/>
                  </a:lnTo>
                  <a:close/>
                </a:path>
                <a:path w="133350" h="168275">
                  <a:moveTo>
                    <a:pt x="125133" y="3568"/>
                  </a:moveTo>
                  <a:lnTo>
                    <a:pt x="123698" y="4978"/>
                  </a:lnTo>
                  <a:lnTo>
                    <a:pt x="121513" y="6731"/>
                  </a:lnTo>
                  <a:lnTo>
                    <a:pt x="119341" y="8432"/>
                  </a:lnTo>
                  <a:lnTo>
                    <a:pt x="118059" y="9245"/>
                  </a:lnTo>
                  <a:lnTo>
                    <a:pt x="119380" y="8636"/>
                  </a:lnTo>
                  <a:lnTo>
                    <a:pt x="123812" y="5092"/>
                  </a:lnTo>
                  <a:lnTo>
                    <a:pt x="125133" y="3568"/>
                  </a:lnTo>
                  <a:close/>
                </a:path>
                <a:path w="133350" h="168275">
                  <a:moveTo>
                    <a:pt x="127444" y="914"/>
                  </a:moveTo>
                  <a:lnTo>
                    <a:pt x="125133" y="3568"/>
                  </a:lnTo>
                  <a:lnTo>
                    <a:pt x="125653" y="3060"/>
                  </a:lnTo>
                  <a:lnTo>
                    <a:pt x="127444" y="914"/>
                  </a:lnTo>
                  <a:close/>
                </a:path>
                <a:path w="133350" h="168275">
                  <a:moveTo>
                    <a:pt x="132549" y="8013"/>
                  </a:moveTo>
                  <a:lnTo>
                    <a:pt x="132384" y="2628"/>
                  </a:lnTo>
                  <a:lnTo>
                    <a:pt x="131584" y="2413"/>
                  </a:lnTo>
                  <a:lnTo>
                    <a:pt x="132372" y="2654"/>
                  </a:lnTo>
                  <a:lnTo>
                    <a:pt x="132549" y="8013"/>
                  </a:lnTo>
                  <a:close/>
                </a:path>
                <a:path w="133350" h="168275">
                  <a:moveTo>
                    <a:pt x="132803" y="37960"/>
                  </a:moveTo>
                  <a:lnTo>
                    <a:pt x="132740" y="14414"/>
                  </a:lnTo>
                  <a:lnTo>
                    <a:pt x="132638" y="11023"/>
                  </a:lnTo>
                  <a:lnTo>
                    <a:pt x="132689" y="37960"/>
                  </a:lnTo>
                  <a:lnTo>
                    <a:pt x="132600" y="41884"/>
                  </a:lnTo>
                  <a:lnTo>
                    <a:pt x="127495" y="84632"/>
                  </a:lnTo>
                  <a:lnTo>
                    <a:pt x="108813" y="127673"/>
                  </a:lnTo>
                  <a:lnTo>
                    <a:pt x="79184" y="158661"/>
                  </a:lnTo>
                  <a:lnTo>
                    <a:pt x="72809" y="163271"/>
                  </a:lnTo>
                  <a:lnTo>
                    <a:pt x="66509" y="167881"/>
                  </a:lnTo>
                  <a:lnTo>
                    <a:pt x="72885" y="163258"/>
                  </a:lnTo>
                  <a:lnTo>
                    <a:pt x="79248" y="158762"/>
                  </a:lnTo>
                  <a:lnTo>
                    <a:pt x="91414" y="148488"/>
                  </a:lnTo>
                  <a:lnTo>
                    <a:pt x="115252" y="117525"/>
                  </a:lnTo>
                  <a:lnTo>
                    <a:pt x="128778" y="80924"/>
                  </a:lnTo>
                  <a:lnTo>
                    <a:pt x="132372" y="49733"/>
                  </a:lnTo>
                  <a:lnTo>
                    <a:pt x="132803" y="379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00310" y="6320726"/>
              <a:ext cx="17424" cy="1121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15956" y="6320726"/>
              <a:ext cx="17284" cy="1121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59352" y="6324168"/>
              <a:ext cx="5892" cy="812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082555" y="6256540"/>
              <a:ext cx="169302" cy="7192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148252" y="6308864"/>
              <a:ext cx="5969" cy="19405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0149500" y="632419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651" y="0"/>
                  </a:moveTo>
                  <a:lnTo>
                    <a:pt x="1371" y="761"/>
                  </a:lnTo>
                  <a:lnTo>
                    <a:pt x="838" y="2095"/>
                  </a:lnTo>
                  <a:lnTo>
                    <a:pt x="0" y="2552"/>
                  </a:lnTo>
                  <a:lnTo>
                    <a:pt x="431" y="3086"/>
                  </a:lnTo>
                  <a:lnTo>
                    <a:pt x="800" y="3479"/>
                  </a:lnTo>
                  <a:lnTo>
                    <a:pt x="711" y="3314"/>
                  </a:lnTo>
                  <a:lnTo>
                    <a:pt x="1854" y="3365"/>
                  </a:lnTo>
                  <a:lnTo>
                    <a:pt x="2552" y="3797"/>
                  </a:lnTo>
                  <a:lnTo>
                    <a:pt x="2667" y="2806"/>
                  </a:lnTo>
                  <a:lnTo>
                    <a:pt x="2806" y="1816"/>
                  </a:lnTo>
                  <a:lnTo>
                    <a:pt x="2895" y="1435"/>
                  </a:lnTo>
                  <a:lnTo>
                    <a:pt x="2921" y="1104"/>
                  </a:lnTo>
                  <a:lnTo>
                    <a:pt x="3035" y="533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rgbClr val="54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149523" y="6324117"/>
              <a:ext cx="3111" cy="3784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0149822" y="632228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1308" y="0"/>
                  </a:moveTo>
                  <a:lnTo>
                    <a:pt x="1104" y="952"/>
                  </a:lnTo>
                  <a:lnTo>
                    <a:pt x="723" y="2489"/>
                  </a:lnTo>
                  <a:lnTo>
                    <a:pt x="0" y="3149"/>
                  </a:lnTo>
                  <a:lnTo>
                    <a:pt x="876" y="4013"/>
                  </a:lnTo>
                  <a:lnTo>
                    <a:pt x="723" y="3848"/>
                  </a:lnTo>
                  <a:lnTo>
                    <a:pt x="1308" y="3759"/>
                  </a:lnTo>
                  <a:lnTo>
                    <a:pt x="1879" y="3733"/>
                  </a:lnTo>
                  <a:lnTo>
                    <a:pt x="2603" y="4102"/>
                  </a:lnTo>
                  <a:lnTo>
                    <a:pt x="2603" y="1828"/>
                  </a:lnTo>
                  <a:lnTo>
                    <a:pt x="2692" y="1422"/>
                  </a:lnTo>
                  <a:lnTo>
                    <a:pt x="2692" y="990"/>
                  </a:lnTo>
                  <a:lnTo>
                    <a:pt x="2705" y="30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54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49802" y="6322098"/>
              <a:ext cx="2794" cy="4127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0149820" y="632081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901" y="0"/>
                  </a:moveTo>
                  <a:lnTo>
                    <a:pt x="876" y="927"/>
                  </a:lnTo>
                  <a:lnTo>
                    <a:pt x="736" y="2552"/>
                  </a:lnTo>
                  <a:lnTo>
                    <a:pt x="0" y="3340"/>
                  </a:lnTo>
                  <a:lnTo>
                    <a:pt x="596" y="3733"/>
                  </a:lnTo>
                  <a:lnTo>
                    <a:pt x="1104" y="4102"/>
                  </a:lnTo>
                  <a:lnTo>
                    <a:pt x="901" y="3924"/>
                  </a:lnTo>
                  <a:lnTo>
                    <a:pt x="1536" y="3746"/>
                  </a:lnTo>
                  <a:lnTo>
                    <a:pt x="2184" y="3644"/>
                  </a:lnTo>
                  <a:lnTo>
                    <a:pt x="2971" y="3924"/>
                  </a:lnTo>
                  <a:lnTo>
                    <a:pt x="2832" y="2768"/>
                  </a:lnTo>
                  <a:lnTo>
                    <a:pt x="2705" y="1638"/>
                  </a:lnTo>
                  <a:lnTo>
                    <a:pt x="2705" y="1244"/>
                  </a:lnTo>
                  <a:lnTo>
                    <a:pt x="2578" y="825"/>
                  </a:lnTo>
                  <a:lnTo>
                    <a:pt x="2552" y="16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54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49802" y="6320561"/>
              <a:ext cx="2984" cy="4292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0149860" y="631899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927" y="0"/>
                  </a:moveTo>
                  <a:lnTo>
                    <a:pt x="850" y="927"/>
                  </a:lnTo>
                  <a:lnTo>
                    <a:pt x="685" y="2603"/>
                  </a:lnTo>
                  <a:lnTo>
                    <a:pt x="0" y="3340"/>
                  </a:lnTo>
                  <a:lnTo>
                    <a:pt x="571" y="3721"/>
                  </a:lnTo>
                  <a:lnTo>
                    <a:pt x="1130" y="4051"/>
                  </a:lnTo>
                  <a:lnTo>
                    <a:pt x="927" y="3898"/>
                  </a:lnTo>
                  <a:lnTo>
                    <a:pt x="1523" y="3771"/>
                  </a:lnTo>
                  <a:lnTo>
                    <a:pt x="2184" y="3594"/>
                  </a:lnTo>
                  <a:lnTo>
                    <a:pt x="2997" y="3898"/>
                  </a:lnTo>
                  <a:lnTo>
                    <a:pt x="2857" y="2730"/>
                  </a:lnTo>
                  <a:lnTo>
                    <a:pt x="2692" y="1651"/>
                  </a:lnTo>
                  <a:lnTo>
                    <a:pt x="2692" y="1257"/>
                  </a:lnTo>
                  <a:lnTo>
                    <a:pt x="2654" y="800"/>
                  </a:lnTo>
                  <a:lnTo>
                    <a:pt x="2539" y="165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54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49865" y="6318732"/>
              <a:ext cx="2997" cy="4267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0149930" y="631746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928" y="3898"/>
                  </a:moveTo>
                  <a:lnTo>
                    <a:pt x="1155" y="4038"/>
                  </a:lnTo>
                  <a:lnTo>
                    <a:pt x="928" y="3898"/>
                  </a:lnTo>
                  <a:close/>
                </a:path>
                <a:path w="3175" h="4445">
                  <a:moveTo>
                    <a:pt x="2942" y="3644"/>
                  </a:moveTo>
                  <a:lnTo>
                    <a:pt x="2120" y="3644"/>
                  </a:lnTo>
                  <a:lnTo>
                    <a:pt x="2971" y="3898"/>
                  </a:lnTo>
                  <a:lnTo>
                    <a:pt x="2942" y="3644"/>
                  </a:lnTo>
                  <a:close/>
                </a:path>
                <a:path w="3175" h="4445">
                  <a:moveTo>
                    <a:pt x="927" y="0"/>
                  </a:moveTo>
                  <a:lnTo>
                    <a:pt x="843" y="1269"/>
                  </a:lnTo>
                  <a:lnTo>
                    <a:pt x="723" y="2539"/>
                  </a:lnTo>
                  <a:lnTo>
                    <a:pt x="0" y="3327"/>
                  </a:lnTo>
                  <a:lnTo>
                    <a:pt x="928" y="3898"/>
                  </a:lnTo>
                  <a:lnTo>
                    <a:pt x="1549" y="3708"/>
                  </a:lnTo>
                  <a:lnTo>
                    <a:pt x="2120" y="3644"/>
                  </a:lnTo>
                  <a:lnTo>
                    <a:pt x="2942" y="3644"/>
                  </a:lnTo>
                  <a:lnTo>
                    <a:pt x="2812" y="2539"/>
                  </a:lnTo>
                  <a:lnTo>
                    <a:pt x="2705" y="1269"/>
                  </a:lnTo>
                  <a:lnTo>
                    <a:pt x="2489" y="126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54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49928" y="6317196"/>
              <a:ext cx="2971" cy="4241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10149866" y="631585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939" y="0"/>
                  </a:moveTo>
                  <a:lnTo>
                    <a:pt x="914" y="965"/>
                  </a:lnTo>
                  <a:lnTo>
                    <a:pt x="761" y="2603"/>
                  </a:lnTo>
                  <a:lnTo>
                    <a:pt x="0" y="3365"/>
                  </a:lnTo>
                  <a:lnTo>
                    <a:pt x="634" y="3810"/>
                  </a:lnTo>
                  <a:lnTo>
                    <a:pt x="1155" y="4102"/>
                  </a:lnTo>
                  <a:lnTo>
                    <a:pt x="939" y="3924"/>
                  </a:lnTo>
                  <a:lnTo>
                    <a:pt x="1612" y="3810"/>
                  </a:lnTo>
                  <a:lnTo>
                    <a:pt x="2209" y="3670"/>
                  </a:lnTo>
                  <a:lnTo>
                    <a:pt x="3111" y="3924"/>
                  </a:lnTo>
                  <a:lnTo>
                    <a:pt x="2920" y="2819"/>
                  </a:lnTo>
                  <a:lnTo>
                    <a:pt x="2781" y="1689"/>
                  </a:lnTo>
                  <a:lnTo>
                    <a:pt x="2781" y="1320"/>
                  </a:lnTo>
                  <a:lnTo>
                    <a:pt x="2692" y="901"/>
                  </a:lnTo>
                  <a:lnTo>
                    <a:pt x="2654" y="215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54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149865" y="6315646"/>
              <a:ext cx="3111" cy="4241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0149816" y="631433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965" y="0"/>
                  </a:moveTo>
                  <a:lnTo>
                    <a:pt x="901" y="965"/>
                  </a:lnTo>
                  <a:lnTo>
                    <a:pt x="736" y="2552"/>
                  </a:lnTo>
                  <a:lnTo>
                    <a:pt x="0" y="3340"/>
                  </a:lnTo>
                  <a:lnTo>
                    <a:pt x="622" y="3733"/>
                  </a:lnTo>
                  <a:lnTo>
                    <a:pt x="1181" y="4102"/>
                  </a:lnTo>
                  <a:lnTo>
                    <a:pt x="965" y="3898"/>
                  </a:lnTo>
                  <a:lnTo>
                    <a:pt x="1600" y="3771"/>
                  </a:lnTo>
                  <a:lnTo>
                    <a:pt x="2235" y="3670"/>
                  </a:lnTo>
                  <a:lnTo>
                    <a:pt x="3162" y="3924"/>
                  </a:lnTo>
                  <a:lnTo>
                    <a:pt x="2971" y="2768"/>
                  </a:lnTo>
                  <a:lnTo>
                    <a:pt x="2832" y="1676"/>
                  </a:lnTo>
                  <a:lnTo>
                    <a:pt x="2832" y="1244"/>
                  </a:lnTo>
                  <a:lnTo>
                    <a:pt x="2743" y="825"/>
                  </a:lnTo>
                  <a:lnTo>
                    <a:pt x="2705" y="203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54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149802" y="6314097"/>
              <a:ext cx="3175" cy="4267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0149587" y="6312776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320" y="0"/>
                  </a:moveTo>
                  <a:lnTo>
                    <a:pt x="1193" y="939"/>
                  </a:lnTo>
                  <a:lnTo>
                    <a:pt x="850" y="2527"/>
                  </a:lnTo>
                  <a:lnTo>
                    <a:pt x="0" y="3213"/>
                  </a:lnTo>
                  <a:lnTo>
                    <a:pt x="647" y="3632"/>
                  </a:lnTo>
                  <a:lnTo>
                    <a:pt x="1219" y="4051"/>
                  </a:lnTo>
                  <a:lnTo>
                    <a:pt x="1041" y="3860"/>
                  </a:lnTo>
                  <a:lnTo>
                    <a:pt x="1765" y="3759"/>
                  </a:lnTo>
                  <a:lnTo>
                    <a:pt x="2463" y="3733"/>
                  </a:lnTo>
                  <a:lnTo>
                    <a:pt x="3441" y="4051"/>
                  </a:lnTo>
                  <a:lnTo>
                    <a:pt x="3327" y="2895"/>
                  </a:lnTo>
                  <a:lnTo>
                    <a:pt x="3200" y="1765"/>
                  </a:lnTo>
                  <a:lnTo>
                    <a:pt x="3263" y="1397"/>
                  </a:lnTo>
                  <a:lnTo>
                    <a:pt x="3200" y="939"/>
                  </a:lnTo>
                  <a:lnTo>
                    <a:pt x="3187" y="27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54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149586" y="6312535"/>
              <a:ext cx="3403" cy="4216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10149630" y="6311208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396" y="0"/>
                  </a:moveTo>
                  <a:lnTo>
                    <a:pt x="1244" y="914"/>
                  </a:lnTo>
                  <a:lnTo>
                    <a:pt x="927" y="2552"/>
                  </a:lnTo>
                  <a:lnTo>
                    <a:pt x="0" y="3225"/>
                  </a:lnTo>
                  <a:lnTo>
                    <a:pt x="1295" y="4089"/>
                  </a:lnTo>
                  <a:lnTo>
                    <a:pt x="1092" y="3886"/>
                  </a:lnTo>
                  <a:lnTo>
                    <a:pt x="1777" y="3797"/>
                  </a:lnTo>
                  <a:lnTo>
                    <a:pt x="2539" y="3708"/>
                  </a:lnTo>
                  <a:lnTo>
                    <a:pt x="3479" y="4089"/>
                  </a:lnTo>
                  <a:lnTo>
                    <a:pt x="3390" y="2895"/>
                  </a:lnTo>
                  <a:lnTo>
                    <a:pt x="3276" y="1790"/>
                  </a:lnTo>
                  <a:lnTo>
                    <a:pt x="3276" y="1371"/>
                  </a:lnTo>
                  <a:lnTo>
                    <a:pt x="3251" y="965"/>
                  </a:lnTo>
                  <a:lnTo>
                    <a:pt x="3225" y="317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54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49700" y="6311023"/>
              <a:ext cx="3416" cy="4127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10149857" y="6309662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320" y="0"/>
                  </a:moveTo>
                  <a:lnTo>
                    <a:pt x="863" y="2539"/>
                  </a:lnTo>
                  <a:lnTo>
                    <a:pt x="0" y="3225"/>
                  </a:lnTo>
                  <a:lnTo>
                    <a:pt x="660" y="3682"/>
                  </a:lnTo>
                  <a:lnTo>
                    <a:pt x="1155" y="4051"/>
                  </a:lnTo>
                  <a:lnTo>
                    <a:pt x="952" y="3848"/>
                  </a:lnTo>
                  <a:lnTo>
                    <a:pt x="1638" y="3797"/>
                  </a:lnTo>
                  <a:lnTo>
                    <a:pt x="2298" y="3708"/>
                  </a:lnTo>
                  <a:lnTo>
                    <a:pt x="3213" y="4076"/>
                  </a:lnTo>
                  <a:lnTo>
                    <a:pt x="3111" y="2920"/>
                  </a:lnTo>
                  <a:lnTo>
                    <a:pt x="3048" y="1816"/>
                  </a:lnTo>
                  <a:lnTo>
                    <a:pt x="3111" y="1422"/>
                  </a:lnTo>
                  <a:lnTo>
                    <a:pt x="3048" y="990"/>
                  </a:lnTo>
                  <a:lnTo>
                    <a:pt x="3048" y="317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54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49865" y="6309474"/>
              <a:ext cx="3187" cy="4178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10149820" y="630814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206" y="0"/>
                  </a:moveTo>
                  <a:lnTo>
                    <a:pt x="1104" y="914"/>
                  </a:lnTo>
                  <a:lnTo>
                    <a:pt x="876" y="2552"/>
                  </a:lnTo>
                  <a:lnTo>
                    <a:pt x="0" y="3276"/>
                  </a:lnTo>
                  <a:lnTo>
                    <a:pt x="622" y="3708"/>
                  </a:lnTo>
                  <a:lnTo>
                    <a:pt x="1219" y="4051"/>
                  </a:lnTo>
                  <a:lnTo>
                    <a:pt x="1041" y="3860"/>
                  </a:lnTo>
                  <a:lnTo>
                    <a:pt x="1739" y="3797"/>
                  </a:lnTo>
                  <a:lnTo>
                    <a:pt x="2400" y="3708"/>
                  </a:lnTo>
                  <a:lnTo>
                    <a:pt x="3365" y="3987"/>
                  </a:lnTo>
                  <a:lnTo>
                    <a:pt x="3200" y="2870"/>
                  </a:lnTo>
                  <a:lnTo>
                    <a:pt x="3086" y="1676"/>
                  </a:lnTo>
                  <a:lnTo>
                    <a:pt x="3086" y="1358"/>
                  </a:lnTo>
                  <a:lnTo>
                    <a:pt x="3060" y="914"/>
                  </a:lnTo>
                  <a:lnTo>
                    <a:pt x="3009" y="253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rgbClr val="54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149801" y="6307912"/>
              <a:ext cx="3340" cy="4191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10149857" y="630800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320" y="0"/>
                  </a:moveTo>
                  <a:lnTo>
                    <a:pt x="1155" y="533"/>
                  </a:lnTo>
                  <a:lnTo>
                    <a:pt x="863" y="1549"/>
                  </a:lnTo>
                  <a:lnTo>
                    <a:pt x="0" y="1892"/>
                  </a:lnTo>
                  <a:lnTo>
                    <a:pt x="660" y="2260"/>
                  </a:lnTo>
                  <a:lnTo>
                    <a:pt x="1155" y="2565"/>
                  </a:lnTo>
                  <a:lnTo>
                    <a:pt x="952" y="2362"/>
                  </a:lnTo>
                  <a:lnTo>
                    <a:pt x="1612" y="2412"/>
                  </a:lnTo>
                  <a:lnTo>
                    <a:pt x="2298" y="2412"/>
                  </a:lnTo>
                  <a:lnTo>
                    <a:pt x="3162" y="2717"/>
                  </a:lnTo>
                  <a:lnTo>
                    <a:pt x="3111" y="2006"/>
                  </a:lnTo>
                  <a:lnTo>
                    <a:pt x="3048" y="1320"/>
                  </a:lnTo>
                  <a:lnTo>
                    <a:pt x="3111" y="1054"/>
                  </a:lnTo>
                  <a:lnTo>
                    <a:pt x="3048" y="736"/>
                  </a:lnTo>
                  <a:lnTo>
                    <a:pt x="3048" y="393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54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149865" y="6307937"/>
              <a:ext cx="3200" cy="273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025062" y="6224981"/>
              <a:ext cx="142304" cy="72337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170630" y="6224981"/>
              <a:ext cx="135407" cy="7233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059936" y="6224879"/>
              <a:ext cx="81148" cy="80149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190037" y="6224879"/>
              <a:ext cx="84427" cy="8021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159974" y="6332982"/>
              <a:ext cx="14566" cy="5778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10159984" y="6332878"/>
              <a:ext cx="14604" cy="2540"/>
            </a:xfrm>
            <a:custGeom>
              <a:avLst/>
              <a:gdLst/>
              <a:ahLst/>
              <a:cxnLst/>
              <a:rect l="l" t="t" r="r" b="b"/>
              <a:pathLst>
                <a:path w="14604" h="2539">
                  <a:moveTo>
                    <a:pt x="6869" y="2235"/>
                  </a:moveTo>
                  <a:lnTo>
                    <a:pt x="6539" y="2235"/>
                  </a:lnTo>
                  <a:lnTo>
                    <a:pt x="6692" y="2425"/>
                  </a:lnTo>
                  <a:lnTo>
                    <a:pt x="6869" y="2235"/>
                  </a:lnTo>
                  <a:close/>
                </a:path>
                <a:path w="14604" h="2539">
                  <a:moveTo>
                    <a:pt x="3860" y="2260"/>
                  </a:moveTo>
                  <a:lnTo>
                    <a:pt x="3621" y="2260"/>
                  </a:lnTo>
                  <a:lnTo>
                    <a:pt x="3797" y="2349"/>
                  </a:lnTo>
                  <a:close/>
                </a:path>
                <a:path w="14604" h="2539">
                  <a:moveTo>
                    <a:pt x="9238" y="88"/>
                  </a:moveTo>
                  <a:lnTo>
                    <a:pt x="10392" y="2214"/>
                  </a:lnTo>
                  <a:lnTo>
                    <a:pt x="10515" y="2349"/>
                  </a:lnTo>
                  <a:lnTo>
                    <a:pt x="11141" y="2260"/>
                  </a:lnTo>
                  <a:lnTo>
                    <a:pt x="10566" y="2260"/>
                  </a:lnTo>
                  <a:lnTo>
                    <a:pt x="9238" y="88"/>
                  </a:lnTo>
                  <a:close/>
                </a:path>
                <a:path w="14604" h="2539">
                  <a:moveTo>
                    <a:pt x="0" y="393"/>
                  </a:moveTo>
                  <a:lnTo>
                    <a:pt x="1231" y="1054"/>
                  </a:lnTo>
                  <a:lnTo>
                    <a:pt x="3621" y="2260"/>
                  </a:lnTo>
                  <a:lnTo>
                    <a:pt x="1282" y="977"/>
                  </a:lnTo>
                  <a:lnTo>
                    <a:pt x="0" y="393"/>
                  </a:lnTo>
                  <a:close/>
                </a:path>
                <a:path w="14604" h="2539">
                  <a:moveTo>
                    <a:pt x="4876" y="0"/>
                  </a:moveTo>
                  <a:lnTo>
                    <a:pt x="4770" y="150"/>
                  </a:lnTo>
                  <a:lnTo>
                    <a:pt x="3733" y="2260"/>
                  </a:lnTo>
                  <a:lnTo>
                    <a:pt x="4788" y="393"/>
                  </a:lnTo>
                  <a:lnTo>
                    <a:pt x="4825" y="114"/>
                  </a:lnTo>
                  <a:lnTo>
                    <a:pt x="4981" y="88"/>
                  </a:lnTo>
                  <a:close/>
                </a:path>
                <a:path w="14604" h="2539">
                  <a:moveTo>
                    <a:pt x="14122" y="1841"/>
                  </a:moveTo>
                  <a:lnTo>
                    <a:pt x="13436" y="1955"/>
                  </a:lnTo>
                  <a:lnTo>
                    <a:pt x="12484" y="2006"/>
                  </a:lnTo>
                  <a:lnTo>
                    <a:pt x="11137" y="2184"/>
                  </a:lnTo>
                  <a:lnTo>
                    <a:pt x="10549" y="2232"/>
                  </a:lnTo>
                  <a:lnTo>
                    <a:pt x="11141" y="2260"/>
                  </a:lnTo>
                  <a:lnTo>
                    <a:pt x="12484" y="2070"/>
                  </a:lnTo>
                  <a:lnTo>
                    <a:pt x="13792" y="1955"/>
                  </a:lnTo>
                  <a:lnTo>
                    <a:pt x="14122" y="1841"/>
                  </a:lnTo>
                  <a:close/>
                </a:path>
                <a:path w="14604" h="2539">
                  <a:moveTo>
                    <a:pt x="4981" y="88"/>
                  </a:moveTo>
                  <a:lnTo>
                    <a:pt x="6539" y="2235"/>
                  </a:lnTo>
                  <a:lnTo>
                    <a:pt x="6514" y="1955"/>
                  </a:lnTo>
                  <a:lnTo>
                    <a:pt x="4981" y="88"/>
                  </a:lnTo>
                  <a:close/>
                </a:path>
                <a:path w="14604" h="2539">
                  <a:moveTo>
                    <a:pt x="6695" y="2177"/>
                  </a:moveTo>
                  <a:close/>
                </a:path>
                <a:path w="14604" h="2539">
                  <a:moveTo>
                    <a:pt x="9156" y="25"/>
                  </a:moveTo>
                  <a:lnTo>
                    <a:pt x="6818" y="2070"/>
                  </a:lnTo>
                  <a:lnTo>
                    <a:pt x="6743" y="2235"/>
                  </a:lnTo>
                  <a:lnTo>
                    <a:pt x="9238" y="88"/>
                  </a:lnTo>
                  <a:close/>
                </a:path>
              </a:pathLst>
            </a:custGeom>
            <a:solidFill>
              <a:srgbClr val="E4DD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0159974" y="6333275"/>
              <a:ext cx="14604" cy="5715"/>
            </a:xfrm>
            <a:custGeom>
              <a:avLst/>
              <a:gdLst/>
              <a:ahLst/>
              <a:cxnLst/>
              <a:rect l="l" t="t" r="r" b="b"/>
              <a:pathLst>
                <a:path w="14604" h="5714">
                  <a:moveTo>
                    <a:pt x="0" y="0"/>
                  </a:moveTo>
                  <a:lnTo>
                    <a:pt x="1691" y="4813"/>
                  </a:lnTo>
                  <a:lnTo>
                    <a:pt x="1803" y="5067"/>
                  </a:lnTo>
                  <a:lnTo>
                    <a:pt x="11366" y="5613"/>
                  </a:lnTo>
                  <a:lnTo>
                    <a:pt x="11489" y="5410"/>
                  </a:lnTo>
                  <a:lnTo>
                    <a:pt x="11226" y="5410"/>
                  </a:lnTo>
                  <a:lnTo>
                    <a:pt x="6616" y="5067"/>
                  </a:lnTo>
                  <a:lnTo>
                    <a:pt x="2579" y="4851"/>
                  </a:lnTo>
                  <a:lnTo>
                    <a:pt x="1981" y="4851"/>
                  </a:lnTo>
                  <a:lnTo>
                    <a:pt x="1358" y="3238"/>
                  </a:lnTo>
                  <a:lnTo>
                    <a:pt x="0" y="0"/>
                  </a:lnTo>
                  <a:close/>
                </a:path>
                <a:path w="14604" h="5714">
                  <a:moveTo>
                    <a:pt x="11230" y="5405"/>
                  </a:moveTo>
                  <a:close/>
                </a:path>
                <a:path w="14604" h="5714">
                  <a:moveTo>
                    <a:pt x="14262" y="1841"/>
                  </a:moveTo>
                  <a:lnTo>
                    <a:pt x="13923" y="2184"/>
                  </a:lnTo>
                  <a:lnTo>
                    <a:pt x="11230" y="5405"/>
                  </a:lnTo>
                  <a:lnTo>
                    <a:pt x="11492" y="5405"/>
                  </a:lnTo>
                  <a:lnTo>
                    <a:pt x="12992" y="3543"/>
                  </a:lnTo>
                  <a:lnTo>
                    <a:pt x="13979" y="2159"/>
                  </a:lnTo>
                  <a:lnTo>
                    <a:pt x="14262" y="1841"/>
                  </a:lnTo>
                  <a:close/>
                </a:path>
                <a:path w="14604" h="5714">
                  <a:moveTo>
                    <a:pt x="1968" y="4818"/>
                  </a:moveTo>
                  <a:lnTo>
                    <a:pt x="2579" y="4851"/>
                  </a:lnTo>
                  <a:lnTo>
                    <a:pt x="1968" y="4818"/>
                  </a:lnTo>
                  <a:close/>
                </a:path>
                <a:path w="14604" h="5714">
                  <a:moveTo>
                    <a:pt x="1966" y="4813"/>
                  </a:moveTo>
                  <a:close/>
                </a:path>
              </a:pathLst>
            </a:custGeom>
            <a:solidFill>
              <a:srgbClr val="7F4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162819" y="6352667"/>
              <a:ext cx="7988" cy="21221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0162834" y="6353388"/>
              <a:ext cx="6350" cy="20955"/>
            </a:xfrm>
            <a:custGeom>
              <a:avLst/>
              <a:gdLst/>
              <a:ahLst/>
              <a:cxnLst/>
              <a:rect l="l" t="t" r="r" b="b"/>
              <a:pathLst>
                <a:path w="6350" h="20954">
                  <a:moveTo>
                    <a:pt x="3204" y="18503"/>
                  </a:moveTo>
                  <a:lnTo>
                    <a:pt x="3035" y="18503"/>
                  </a:lnTo>
                  <a:lnTo>
                    <a:pt x="3924" y="19342"/>
                  </a:lnTo>
                  <a:lnTo>
                    <a:pt x="6057" y="20497"/>
                  </a:lnTo>
                  <a:lnTo>
                    <a:pt x="5041" y="19913"/>
                  </a:lnTo>
                  <a:lnTo>
                    <a:pt x="4000" y="19253"/>
                  </a:lnTo>
                  <a:lnTo>
                    <a:pt x="3204" y="18503"/>
                  </a:lnTo>
                  <a:close/>
                </a:path>
                <a:path w="6350" h="20954">
                  <a:moveTo>
                    <a:pt x="0" y="0"/>
                  </a:moveTo>
                  <a:lnTo>
                    <a:pt x="596" y="520"/>
                  </a:lnTo>
                  <a:lnTo>
                    <a:pt x="1054" y="1168"/>
                  </a:lnTo>
                  <a:lnTo>
                    <a:pt x="1396" y="1930"/>
                  </a:lnTo>
                  <a:lnTo>
                    <a:pt x="1790" y="2616"/>
                  </a:lnTo>
                  <a:lnTo>
                    <a:pt x="2095" y="3352"/>
                  </a:lnTo>
                  <a:lnTo>
                    <a:pt x="2857" y="5676"/>
                  </a:lnTo>
                  <a:lnTo>
                    <a:pt x="3149" y="7213"/>
                  </a:lnTo>
                  <a:lnTo>
                    <a:pt x="3289" y="8851"/>
                  </a:lnTo>
                  <a:lnTo>
                    <a:pt x="3619" y="12039"/>
                  </a:lnTo>
                  <a:lnTo>
                    <a:pt x="3403" y="15290"/>
                  </a:lnTo>
                  <a:lnTo>
                    <a:pt x="3009" y="18503"/>
                  </a:lnTo>
                  <a:lnTo>
                    <a:pt x="3174" y="18503"/>
                  </a:lnTo>
                  <a:lnTo>
                    <a:pt x="3619" y="15290"/>
                  </a:lnTo>
                  <a:lnTo>
                    <a:pt x="3746" y="12039"/>
                  </a:lnTo>
                  <a:lnTo>
                    <a:pt x="3746" y="10426"/>
                  </a:lnTo>
                  <a:lnTo>
                    <a:pt x="3543" y="8813"/>
                  </a:lnTo>
                  <a:lnTo>
                    <a:pt x="3365" y="7175"/>
                  </a:lnTo>
                  <a:lnTo>
                    <a:pt x="3060" y="5562"/>
                  </a:lnTo>
                  <a:lnTo>
                    <a:pt x="1981" y="2527"/>
                  </a:lnTo>
                  <a:lnTo>
                    <a:pt x="1219" y="1028"/>
                  </a:lnTo>
                  <a:lnTo>
                    <a:pt x="0" y="0"/>
                  </a:lnTo>
                  <a:close/>
                </a:path>
                <a:path w="6350" h="20954">
                  <a:moveTo>
                    <a:pt x="3178" y="18479"/>
                  </a:moveTo>
                  <a:close/>
                </a:path>
                <a:path w="6350" h="20954">
                  <a:moveTo>
                    <a:pt x="3183" y="18440"/>
                  </a:moveTo>
                  <a:close/>
                </a:path>
              </a:pathLst>
            </a:custGeom>
            <a:solidFill>
              <a:srgbClr val="7F4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0162833" y="6352617"/>
              <a:ext cx="6985" cy="21590"/>
            </a:xfrm>
            <a:custGeom>
              <a:avLst/>
              <a:gdLst/>
              <a:ahLst/>
              <a:cxnLst/>
              <a:rect l="l" t="t" r="r" b="b"/>
              <a:pathLst>
                <a:path w="6984" h="21589">
                  <a:moveTo>
                    <a:pt x="1333" y="76"/>
                  </a:moveTo>
                  <a:lnTo>
                    <a:pt x="1181" y="76"/>
                  </a:lnTo>
                  <a:lnTo>
                    <a:pt x="1447" y="228"/>
                  </a:lnTo>
                  <a:lnTo>
                    <a:pt x="1630" y="482"/>
                  </a:lnTo>
                  <a:lnTo>
                    <a:pt x="2667" y="1777"/>
                  </a:lnTo>
                  <a:lnTo>
                    <a:pt x="3682" y="3301"/>
                  </a:lnTo>
                  <a:lnTo>
                    <a:pt x="4445" y="5003"/>
                  </a:lnTo>
                  <a:lnTo>
                    <a:pt x="5257" y="6642"/>
                  </a:lnTo>
                  <a:lnTo>
                    <a:pt x="5753" y="8407"/>
                  </a:lnTo>
                  <a:lnTo>
                    <a:pt x="6057" y="10261"/>
                  </a:lnTo>
                  <a:lnTo>
                    <a:pt x="6311" y="12103"/>
                  </a:lnTo>
                  <a:lnTo>
                    <a:pt x="6273" y="15735"/>
                  </a:lnTo>
                  <a:lnTo>
                    <a:pt x="6166" y="17576"/>
                  </a:lnTo>
                  <a:lnTo>
                    <a:pt x="6057" y="21259"/>
                  </a:lnTo>
                  <a:lnTo>
                    <a:pt x="6083" y="19443"/>
                  </a:lnTo>
                  <a:lnTo>
                    <a:pt x="6273" y="17576"/>
                  </a:lnTo>
                  <a:lnTo>
                    <a:pt x="6438" y="12103"/>
                  </a:lnTo>
                  <a:lnTo>
                    <a:pt x="6172" y="10261"/>
                  </a:lnTo>
                  <a:lnTo>
                    <a:pt x="5943" y="8407"/>
                  </a:lnTo>
                  <a:lnTo>
                    <a:pt x="5372" y="6578"/>
                  </a:lnTo>
                  <a:lnTo>
                    <a:pt x="3746" y="3276"/>
                  </a:lnTo>
                  <a:lnTo>
                    <a:pt x="2794" y="1714"/>
                  </a:lnTo>
                  <a:lnTo>
                    <a:pt x="1612" y="292"/>
                  </a:lnTo>
                  <a:lnTo>
                    <a:pt x="1333" y="76"/>
                  </a:lnTo>
                  <a:close/>
                </a:path>
                <a:path w="6984" h="21589">
                  <a:moveTo>
                    <a:pt x="990" y="0"/>
                  </a:moveTo>
                  <a:lnTo>
                    <a:pt x="685" y="76"/>
                  </a:lnTo>
                  <a:lnTo>
                    <a:pt x="393" y="228"/>
                  </a:lnTo>
                  <a:lnTo>
                    <a:pt x="165" y="482"/>
                  </a:lnTo>
                  <a:lnTo>
                    <a:pt x="0" y="761"/>
                  </a:lnTo>
                  <a:lnTo>
                    <a:pt x="406" y="228"/>
                  </a:lnTo>
                  <a:lnTo>
                    <a:pt x="990" y="25"/>
                  </a:lnTo>
                  <a:close/>
                </a:path>
                <a:path w="6984" h="21589">
                  <a:moveTo>
                    <a:pt x="1054" y="25"/>
                  </a:moveTo>
                  <a:lnTo>
                    <a:pt x="1181" y="76"/>
                  </a:lnTo>
                  <a:lnTo>
                    <a:pt x="1054" y="25"/>
                  </a:lnTo>
                  <a:close/>
                </a:path>
              </a:pathLst>
            </a:custGeom>
            <a:solidFill>
              <a:srgbClr val="E4DD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168217" y="6351092"/>
              <a:ext cx="10007" cy="12509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10168223" y="6351096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9994" y="0"/>
                  </a:moveTo>
                  <a:lnTo>
                    <a:pt x="7531" y="1346"/>
                  </a:lnTo>
                  <a:lnTo>
                    <a:pt x="4051" y="3695"/>
                  </a:lnTo>
                  <a:lnTo>
                    <a:pt x="3200" y="4825"/>
                  </a:lnTo>
                  <a:lnTo>
                    <a:pt x="2273" y="5905"/>
                  </a:lnTo>
                  <a:lnTo>
                    <a:pt x="1752" y="7238"/>
                  </a:lnTo>
                  <a:lnTo>
                    <a:pt x="787" y="9842"/>
                  </a:lnTo>
                  <a:lnTo>
                    <a:pt x="419" y="11188"/>
                  </a:lnTo>
                  <a:lnTo>
                    <a:pt x="0" y="12509"/>
                  </a:lnTo>
                  <a:lnTo>
                    <a:pt x="876" y="9893"/>
                  </a:lnTo>
                  <a:lnTo>
                    <a:pt x="1828" y="7264"/>
                  </a:lnTo>
                  <a:lnTo>
                    <a:pt x="2387" y="5968"/>
                  </a:lnTo>
                  <a:lnTo>
                    <a:pt x="3276" y="4914"/>
                  </a:lnTo>
                  <a:lnTo>
                    <a:pt x="4152" y="3822"/>
                  </a:lnTo>
                  <a:lnTo>
                    <a:pt x="5257" y="2959"/>
                  </a:lnTo>
                  <a:lnTo>
                    <a:pt x="6400" y="2171"/>
                  </a:lnTo>
                  <a:lnTo>
                    <a:pt x="8750" y="723"/>
                  </a:lnTo>
                  <a:lnTo>
                    <a:pt x="9994" y="0"/>
                  </a:lnTo>
                  <a:close/>
                </a:path>
              </a:pathLst>
            </a:custGeom>
            <a:solidFill>
              <a:srgbClr val="E4DD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0168224" y="6351097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9994" y="0"/>
                  </a:moveTo>
                  <a:lnTo>
                    <a:pt x="9359" y="2819"/>
                  </a:lnTo>
                  <a:lnTo>
                    <a:pt x="8839" y="4152"/>
                  </a:lnTo>
                  <a:lnTo>
                    <a:pt x="8369" y="5511"/>
                  </a:lnTo>
                  <a:lnTo>
                    <a:pt x="7810" y="6807"/>
                  </a:lnTo>
                  <a:lnTo>
                    <a:pt x="6172" y="9118"/>
                  </a:lnTo>
                  <a:lnTo>
                    <a:pt x="5143" y="10160"/>
                  </a:lnTo>
                  <a:lnTo>
                    <a:pt x="3937" y="10845"/>
                  </a:lnTo>
                  <a:lnTo>
                    <a:pt x="2743" y="11658"/>
                  </a:lnTo>
                  <a:lnTo>
                    <a:pt x="1384" y="12052"/>
                  </a:lnTo>
                  <a:lnTo>
                    <a:pt x="0" y="12509"/>
                  </a:lnTo>
                  <a:lnTo>
                    <a:pt x="698" y="12344"/>
                  </a:lnTo>
                  <a:lnTo>
                    <a:pt x="1384" y="12141"/>
                  </a:lnTo>
                  <a:lnTo>
                    <a:pt x="2070" y="11976"/>
                  </a:lnTo>
                  <a:lnTo>
                    <a:pt x="9055" y="4241"/>
                  </a:lnTo>
                  <a:lnTo>
                    <a:pt x="9512" y="2857"/>
                  </a:lnTo>
                  <a:lnTo>
                    <a:pt x="9994" y="0"/>
                  </a:lnTo>
                  <a:close/>
                </a:path>
              </a:pathLst>
            </a:custGeom>
            <a:solidFill>
              <a:srgbClr val="7F4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154729" y="6354483"/>
              <a:ext cx="12636" cy="11328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10154724" y="6354478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12649" y="11341"/>
                  </a:lnTo>
                  <a:lnTo>
                    <a:pt x="11315" y="8712"/>
                  </a:lnTo>
                  <a:lnTo>
                    <a:pt x="10591" y="7404"/>
                  </a:lnTo>
                  <a:lnTo>
                    <a:pt x="9905" y="6083"/>
                  </a:lnTo>
                  <a:lnTo>
                    <a:pt x="9067" y="4864"/>
                  </a:lnTo>
                  <a:lnTo>
                    <a:pt x="1409" y="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D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0154722" y="6354483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12649" y="11341"/>
                  </a:lnTo>
                  <a:lnTo>
                    <a:pt x="9588" y="10921"/>
                  </a:lnTo>
                  <a:lnTo>
                    <a:pt x="8216" y="10337"/>
                  </a:lnTo>
                  <a:lnTo>
                    <a:pt x="546" y="1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4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158323" y="6335153"/>
              <a:ext cx="13970" cy="20713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10166517" y="6338431"/>
              <a:ext cx="10160" cy="17145"/>
            </a:xfrm>
            <a:custGeom>
              <a:avLst/>
              <a:gdLst/>
              <a:ahLst/>
              <a:cxnLst/>
              <a:rect l="l" t="t" r="r" b="b"/>
              <a:pathLst>
                <a:path w="10159" h="17145">
                  <a:moveTo>
                    <a:pt x="9015" y="3091"/>
                  </a:moveTo>
                  <a:lnTo>
                    <a:pt x="9582" y="6680"/>
                  </a:lnTo>
                  <a:lnTo>
                    <a:pt x="9283" y="8559"/>
                  </a:lnTo>
                  <a:lnTo>
                    <a:pt x="7975" y="12090"/>
                  </a:lnTo>
                  <a:lnTo>
                    <a:pt x="0" y="16764"/>
                  </a:lnTo>
                  <a:lnTo>
                    <a:pt x="1841" y="16586"/>
                  </a:lnTo>
                  <a:lnTo>
                    <a:pt x="3759" y="15963"/>
                  </a:lnTo>
                  <a:lnTo>
                    <a:pt x="5346" y="14884"/>
                  </a:lnTo>
                  <a:lnTo>
                    <a:pt x="6959" y="13855"/>
                  </a:lnTo>
                  <a:lnTo>
                    <a:pt x="8204" y="12230"/>
                  </a:lnTo>
                  <a:lnTo>
                    <a:pt x="9245" y="9537"/>
                  </a:lnTo>
                  <a:lnTo>
                    <a:pt x="9448" y="8559"/>
                  </a:lnTo>
                  <a:lnTo>
                    <a:pt x="9728" y="6680"/>
                  </a:lnTo>
                  <a:lnTo>
                    <a:pt x="9677" y="5715"/>
                  </a:lnTo>
                  <a:lnTo>
                    <a:pt x="9321" y="3797"/>
                  </a:lnTo>
                  <a:lnTo>
                    <a:pt x="9015" y="3091"/>
                  </a:lnTo>
                  <a:close/>
                </a:path>
                <a:path w="10159" h="17145">
                  <a:moveTo>
                    <a:pt x="7641" y="972"/>
                  </a:moveTo>
                  <a:lnTo>
                    <a:pt x="7937" y="1295"/>
                  </a:lnTo>
                  <a:lnTo>
                    <a:pt x="8940" y="2921"/>
                  </a:lnTo>
                  <a:lnTo>
                    <a:pt x="9015" y="3091"/>
                  </a:lnTo>
                  <a:lnTo>
                    <a:pt x="8976" y="2921"/>
                  </a:lnTo>
                  <a:lnTo>
                    <a:pt x="7937" y="1219"/>
                  </a:lnTo>
                  <a:lnTo>
                    <a:pt x="7641" y="972"/>
                  </a:lnTo>
                  <a:close/>
                </a:path>
                <a:path w="10159" h="17145">
                  <a:moveTo>
                    <a:pt x="6477" y="0"/>
                  </a:moveTo>
                  <a:lnTo>
                    <a:pt x="7641" y="972"/>
                  </a:lnTo>
                  <a:lnTo>
                    <a:pt x="7251" y="546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7F4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166515" y="6335230"/>
              <a:ext cx="9918" cy="19964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10166517" y="6335228"/>
              <a:ext cx="5080" cy="20320"/>
            </a:xfrm>
            <a:custGeom>
              <a:avLst/>
              <a:gdLst/>
              <a:ahLst/>
              <a:cxnLst/>
              <a:rect l="l" t="t" r="r" b="b"/>
              <a:pathLst>
                <a:path w="5079" h="20320">
                  <a:moveTo>
                    <a:pt x="0" y="0"/>
                  </a:moveTo>
                  <a:lnTo>
                    <a:pt x="4445" y="8102"/>
                  </a:lnTo>
                  <a:lnTo>
                    <a:pt x="4330" y="11912"/>
                  </a:lnTo>
                  <a:lnTo>
                    <a:pt x="0" y="19964"/>
                  </a:lnTo>
                  <a:lnTo>
                    <a:pt x="850" y="19557"/>
                  </a:lnTo>
                  <a:lnTo>
                    <a:pt x="4559" y="9982"/>
                  </a:lnTo>
                  <a:lnTo>
                    <a:pt x="4559" y="8039"/>
                  </a:lnTo>
                  <a:lnTo>
                    <a:pt x="4267" y="6146"/>
                  </a:lnTo>
                  <a:lnTo>
                    <a:pt x="2806" y="2628"/>
                  </a:lnTo>
                  <a:lnTo>
                    <a:pt x="1612" y="10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D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0155508" y="6336590"/>
              <a:ext cx="10160" cy="19050"/>
            </a:xfrm>
            <a:custGeom>
              <a:avLst/>
              <a:gdLst/>
              <a:ahLst/>
              <a:cxnLst/>
              <a:rect l="l" t="t" r="r" b="b"/>
              <a:pathLst>
                <a:path w="10159" h="19050">
                  <a:moveTo>
                    <a:pt x="2260" y="2525"/>
                  </a:moveTo>
                  <a:lnTo>
                    <a:pt x="1701" y="3136"/>
                  </a:lnTo>
                  <a:lnTo>
                    <a:pt x="114" y="6057"/>
                  </a:lnTo>
                  <a:lnTo>
                    <a:pt x="0" y="8432"/>
                  </a:lnTo>
                  <a:lnTo>
                    <a:pt x="965" y="12712"/>
                  </a:lnTo>
                  <a:lnTo>
                    <a:pt x="2095" y="14782"/>
                  </a:lnTo>
                  <a:lnTo>
                    <a:pt x="5575" y="17589"/>
                  </a:lnTo>
                  <a:lnTo>
                    <a:pt x="7721" y="18402"/>
                  </a:lnTo>
                  <a:lnTo>
                    <a:pt x="9905" y="18605"/>
                  </a:lnTo>
                  <a:lnTo>
                    <a:pt x="8775" y="18465"/>
                  </a:lnTo>
                  <a:lnTo>
                    <a:pt x="7746" y="18173"/>
                  </a:lnTo>
                  <a:lnTo>
                    <a:pt x="6743" y="17716"/>
                  </a:lnTo>
                  <a:lnTo>
                    <a:pt x="5714" y="17284"/>
                  </a:lnTo>
                  <a:lnTo>
                    <a:pt x="4813" y="16725"/>
                  </a:lnTo>
                  <a:lnTo>
                    <a:pt x="2324" y="14643"/>
                  </a:lnTo>
                  <a:lnTo>
                    <a:pt x="1193" y="12623"/>
                  </a:lnTo>
                  <a:lnTo>
                    <a:pt x="507" y="9436"/>
                  </a:lnTo>
                  <a:lnTo>
                    <a:pt x="368" y="8381"/>
                  </a:lnTo>
                  <a:lnTo>
                    <a:pt x="596" y="6184"/>
                  </a:lnTo>
                  <a:lnTo>
                    <a:pt x="876" y="5156"/>
                  </a:lnTo>
                  <a:lnTo>
                    <a:pt x="1409" y="4216"/>
                  </a:lnTo>
                  <a:lnTo>
                    <a:pt x="2260" y="2525"/>
                  </a:lnTo>
                  <a:close/>
                </a:path>
                <a:path w="10159" h="19050">
                  <a:moveTo>
                    <a:pt x="4804" y="625"/>
                  </a:moveTo>
                  <a:lnTo>
                    <a:pt x="4241" y="876"/>
                  </a:lnTo>
                  <a:lnTo>
                    <a:pt x="2400" y="2247"/>
                  </a:lnTo>
                  <a:lnTo>
                    <a:pt x="2260" y="2525"/>
                  </a:lnTo>
                  <a:lnTo>
                    <a:pt x="2514" y="2247"/>
                  </a:lnTo>
                  <a:lnTo>
                    <a:pt x="4241" y="914"/>
                  </a:lnTo>
                  <a:lnTo>
                    <a:pt x="4804" y="625"/>
                  </a:lnTo>
                  <a:close/>
                </a:path>
                <a:path w="10159" h="19050">
                  <a:moveTo>
                    <a:pt x="6210" y="0"/>
                  </a:moveTo>
                  <a:lnTo>
                    <a:pt x="5232" y="406"/>
                  </a:lnTo>
                  <a:lnTo>
                    <a:pt x="4804" y="625"/>
                  </a:lnTo>
                  <a:lnTo>
                    <a:pt x="6210" y="0"/>
                  </a:lnTo>
                  <a:close/>
                </a:path>
              </a:pathLst>
            </a:custGeom>
            <a:solidFill>
              <a:srgbClr val="7F4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155504" y="6335230"/>
              <a:ext cx="9905" cy="19964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10156215" y="6335141"/>
              <a:ext cx="19685" cy="20320"/>
            </a:xfrm>
            <a:custGeom>
              <a:avLst/>
              <a:gdLst/>
              <a:ahLst/>
              <a:cxnLst/>
              <a:rect l="l" t="t" r="r" b="b"/>
              <a:pathLst>
                <a:path w="19684" h="20320">
                  <a:moveTo>
                    <a:pt x="9194" y="20053"/>
                  </a:moveTo>
                  <a:lnTo>
                    <a:pt x="8305" y="19621"/>
                  </a:lnTo>
                  <a:lnTo>
                    <a:pt x="7607" y="18910"/>
                  </a:lnTo>
                  <a:lnTo>
                    <a:pt x="7073" y="18122"/>
                  </a:lnTo>
                  <a:lnTo>
                    <a:pt x="6502" y="17437"/>
                  </a:lnTo>
                  <a:lnTo>
                    <a:pt x="6032" y="16560"/>
                  </a:lnTo>
                  <a:lnTo>
                    <a:pt x="5727" y="15684"/>
                  </a:lnTo>
                  <a:lnTo>
                    <a:pt x="5041" y="13906"/>
                  </a:lnTo>
                  <a:lnTo>
                    <a:pt x="4813" y="12001"/>
                  </a:lnTo>
                  <a:lnTo>
                    <a:pt x="4762" y="8191"/>
                  </a:lnTo>
                  <a:lnTo>
                    <a:pt x="5003" y="6261"/>
                  </a:lnTo>
                  <a:lnTo>
                    <a:pt x="8928" y="254"/>
                  </a:lnTo>
                  <a:lnTo>
                    <a:pt x="7556" y="1104"/>
                  </a:lnTo>
                  <a:lnTo>
                    <a:pt x="6337" y="2717"/>
                  </a:lnTo>
                  <a:lnTo>
                    <a:pt x="4889" y="6235"/>
                  </a:lnTo>
                  <a:lnTo>
                    <a:pt x="4635" y="8128"/>
                  </a:lnTo>
                  <a:lnTo>
                    <a:pt x="4686" y="12001"/>
                  </a:lnTo>
                  <a:lnTo>
                    <a:pt x="8305" y="19646"/>
                  </a:lnTo>
                  <a:lnTo>
                    <a:pt x="9194" y="20053"/>
                  </a:lnTo>
                  <a:close/>
                </a:path>
                <a:path w="19684" h="20320">
                  <a:moveTo>
                    <a:pt x="19342" y="6819"/>
                  </a:moveTo>
                  <a:lnTo>
                    <a:pt x="15608" y="1943"/>
                  </a:lnTo>
                  <a:lnTo>
                    <a:pt x="13868" y="762"/>
                  </a:lnTo>
                  <a:lnTo>
                    <a:pt x="11785" y="76"/>
                  </a:lnTo>
                  <a:lnTo>
                    <a:pt x="9677" y="0"/>
                  </a:lnTo>
                  <a:lnTo>
                    <a:pt x="7594" y="241"/>
                  </a:lnTo>
                  <a:lnTo>
                    <a:pt x="5549" y="812"/>
                  </a:lnTo>
                  <a:lnTo>
                    <a:pt x="2082" y="3111"/>
                  </a:lnTo>
                  <a:lnTo>
                    <a:pt x="622" y="4826"/>
                  </a:lnTo>
                  <a:lnTo>
                    <a:pt x="0" y="6756"/>
                  </a:lnTo>
                  <a:lnTo>
                    <a:pt x="368" y="5791"/>
                  </a:lnTo>
                  <a:lnTo>
                    <a:pt x="850" y="4927"/>
                  </a:lnTo>
                  <a:lnTo>
                    <a:pt x="8928" y="254"/>
                  </a:lnTo>
                  <a:lnTo>
                    <a:pt x="9677" y="190"/>
                  </a:lnTo>
                  <a:lnTo>
                    <a:pt x="11747" y="165"/>
                  </a:lnTo>
                  <a:lnTo>
                    <a:pt x="13868" y="889"/>
                  </a:lnTo>
                  <a:lnTo>
                    <a:pt x="15570" y="2032"/>
                  </a:lnTo>
                  <a:lnTo>
                    <a:pt x="16471" y="2552"/>
                  </a:lnTo>
                  <a:lnTo>
                    <a:pt x="17246" y="3302"/>
                  </a:lnTo>
                  <a:lnTo>
                    <a:pt x="18605" y="4889"/>
                  </a:lnTo>
                  <a:lnTo>
                    <a:pt x="19189" y="5791"/>
                  </a:lnTo>
                  <a:lnTo>
                    <a:pt x="19342" y="6819"/>
                  </a:lnTo>
                  <a:close/>
                </a:path>
              </a:pathLst>
            </a:custGeom>
            <a:solidFill>
              <a:srgbClr val="E4DD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178236" y="6341211"/>
              <a:ext cx="38430" cy="3359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10185498" y="6356197"/>
              <a:ext cx="9525" cy="17145"/>
            </a:xfrm>
            <a:custGeom>
              <a:avLst/>
              <a:gdLst/>
              <a:ahLst/>
              <a:cxnLst/>
              <a:rect l="l" t="t" r="r" b="b"/>
              <a:pathLst>
                <a:path w="9525" h="17145">
                  <a:moveTo>
                    <a:pt x="4040" y="0"/>
                  </a:moveTo>
                  <a:lnTo>
                    <a:pt x="0" y="7696"/>
                  </a:lnTo>
                  <a:lnTo>
                    <a:pt x="230" y="9207"/>
                  </a:lnTo>
                  <a:lnTo>
                    <a:pt x="1030" y="10464"/>
                  </a:lnTo>
                  <a:lnTo>
                    <a:pt x="1436" y="11976"/>
                  </a:lnTo>
                  <a:lnTo>
                    <a:pt x="1614" y="12484"/>
                  </a:lnTo>
                  <a:lnTo>
                    <a:pt x="1843" y="14300"/>
                  </a:lnTo>
                  <a:lnTo>
                    <a:pt x="1952" y="15405"/>
                  </a:lnTo>
                  <a:lnTo>
                    <a:pt x="2071" y="15747"/>
                  </a:lnTo>
                  <a:lnTo>
                    <a:pt x="2097" y="15976"/>
                  </a:lnTo>
                  <a:lnTo>
                    <a:pt x="2287" y="16217"/>
                  </a:lnTo>
                  <a:lnTo>
                    <a:pt x="2922" y="16903"/>
                  </a:lnTo>
                  <a:lnTo>
                    <a:pt x="4497" y="15747"/>
                  </a:lnTo>
                  <a:lnTo>
                    <a:pt x="5068" y="15405"/>
                  </a:lnTo>
                  <a:lnTo>
                    <a:pt x="5392" y="15125"/>
                  </a:lnTo>
                  <a:lnTo>
                    <a:pt x="6090" y="14604"/>
                  </a:lnTo>
                  <a:lnTo>
                    <a:pt x="6643" y="14096"/>
                  </a:lnTo>
                  <a:lnTo>
                    <a:pt x="6821" y="13893"/>
                  </a:lnTo>
                  <a:lnTo>
                    <a:pt x="7240" y="13487"/>
                  </a:lnTo>
                  <a:lnTo>
                    <a:pt x="7619" y="13004"/>
                  </a:lnTo>
                  <a:lnTo>
                    <a:pt x="7888" y="12623"/>
                  </a:lnTo>
                  <a:lnTo>
                    <a:pt x="8040" y="12318"/>
                  </a:lnTo>
                  <a:lnTo>
                    <a:pt x="8269" y="12001"/>
                  </a:lnTo>
                  <a:lnTo>
                    <a:pt x="8383" y="11645"/>
                  </a:lnTo>
                  <a:lnTo>
                    <a:pt x="8612" y="11239"/>
                  </a:lnTo>
                  <a:lnTo>
                    <a:pt x="8688" y="10769"/>
                  </a:lnTo>
                  <a:lnTo>
                    <a:pt x="8840" y="10363"/>
                  </a:lnTo>
                  <a:lnTo>
                    <a:pt x="9196" y="9601"/>
                  </a:lnTo>
                  <a:lnTo>
                    <a:pt x="9259" y="8331"/>
                  </a:lnTo>
                  <a:lnTo>
                    <a:pt x="9421" y="7708"/>
                  </a:lnTo>
                  <a:lnTo>
                    <a:pt x="9309" y="3632"/>
                  </a:lnTo>
                  <a:lnTo>
                    <a:pt x="9259" y="3378"/>
                  </a:lnTo>
                  <a:lnTo>
                    <a:pt x="9082" y="2819"/>
                  </a:lnTo>
                  <a:lnTo>
                    <a:pt x="8942" y="2158"/>
                  </a:lnTo>
                  <a:lnTo>
                    <a:pt x="5919" y="139"/>
                  </a:lnTo>
                  <a:lnTo>
                    <a:pt x="5780" y="63"/>
                  </a:lnTo>
                  <a:lnTo>
                    <a:pt x="4040" y="0"/>
                  </a:lnTo>
                  <a:close/>
                </a:path>
              </a:pathLst>
            </a:custGeom>
            <a:solidFill>
              <a:srgbClr val="E43D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171696" y="6357899"/>
              <a:ext cx="23228" cy="17957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10174902" y="636872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123" y="0"/>
                  </a:moveTo>
                  <a:lnTo>
                    <a:pt x="869" y="114"/>
                  </a:lnTo>
                  <a:lnTo>
                    <a:pt x="768" y="520"/>
                  </a:lnTo>
                  <a:lnTo>
                    <a:pt x="323" y="520"/>
                  </a:lnTo>
                  <a:lnTo>
                    <a:pt x="0" y="736"/>
                  </a:lnTo>
                  <a:lnTo>
                    <a:pt x="641" y="939"/>
                  </a:lnTo>
                  <a:lnTo>
                    <a:pt x="527" y="1816"/>
                  </a:lnTo>
                  <a:lnTo>
                    <a:pt x="717" y="1257"/>
                  </a:lnTo>
                  <a:lnTo>
                    <a:pt x="1123" y="1206"/>
                  </a:lnTo>
                  <a:lnTo>
                    <a:pt x="1555" y="1117"/>
                  </a:lnTo>
                  <a:lnTo>
                    <a:pt x="1867" y="1117"/>
                  </a:lnTo>
                  <a:lnTo>
                    <a:pt x="1785" y="939"/>
                  </a:lnTo>
                  <a:lnTo>
                    <a:pt x="1555" y="736"/>
                  </a:lnTo>
                  <a:lnTo>
                    <a:pt x="1822" y="546"/>
                  </a:lnTo>
                  <a:lnTo>
                    <a:pt x="2114" y="431"/>
                  </a:lnTo>
                  <a:lnTo>
                    <a:pt x="1327" y="406"/>
                  </a:lnTo>
                  <a:lnTo>
                    <a:pt x="1123" y="0"/>
                  </a:lnTo>
                  <a:close/>
                </a:path>
                <a:path w="2540" h="1904">
                  <a:moveTo>
                    <a:pt x="1867" y="1117"/>
                  </a:moveTo>
                  <a:lnTo>
                    <a:pt x="1555" y="1117"/>
                  </a:lnTo>
                  <a:lnTo>
                    <a:pt x="1746" y="1447"/>
                  </a:lnTo>
                  <a:lnTo>
                    <a:pt x="1867" y="1117"/>
                  </a:lnTo>
                  <a:close/>
                </a:path>
                <a:path w="2540" h="1904">
                  <a:moveTo>
                    <a:pt x="1708" y="228"/>
                  </a:moveTo>
                  <a:lnTo>
                    <a:pt x="1327" y="406"/>
                  </a:lnTo>
                  <a:lnTo>
                    <a:pt x="2063" y="406"/>
                  </a:lnTo>
                  <a:lnTo>
                    <a:pt x="1708" y="228"/>
                  </a:lnTo>
                  <a:close/>
                </a:path>
              </a:pathLst>
            </a:custGeom>
            <a:solidFill>
              <a:srgbClr val="285C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0175732" y="636926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7" y="190"/>
                  </a:moveTo>
                  <a:lnTo>
                    <a:pt x="279" y="355"/>
                  </a:lnTo>
                  <a:lnTo>
                    <a:pt x="114" y="380"/>
                  </a:lnTo>
                  <a:lnTo>
                    <a:pt x="0" y="190"/>
                  </a:lnTo>
                  <a:lnTo>
                    <a:pt x="228" y="25"/>
                  </a:lnTo>
                  <a:lnTo>
                    <a:pt x="368" y="0"/>
                  </a:lnTo>
                  <a:lnTo>
                    <a:pt x="507" y="190"/>
                  </a:lnTo>
                  <a:close/>
                </a:path>
              </a:pathLst>
            </a:custGeom>
            <a:ln w="3175">
              <a:solidFill>
                <a:srgbClr val="4EA9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116604" y="6341212"/>
              <a:ext cx="44958" cy="33883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0149954" y="6314351"/>
              <a:ext cx="21171" cy="16776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10144828" y="6253546"/>
              <a:ext cx="5080" cy="15875"/>
            </a:xfrm>
            <a:custGeom>
              <a:avLst/>
              <a:gdLst/>
              <a:ahLst/>
              <a:cxnLst/>
              <a:rect l="l" t="t" r="r" b="b"/>
              <a:pathLst>
                <a:path w="5079" h="15875">
                  <a:moveTo>
                    <a:pt x="2590" y="0"/>
                  </a:moveTo>
                  <a:lnTo>
                    <a:pt x="520" y="177"/>
                  </a:lnTo>
                  <a:lnTo>
                    <a:pt x="0" y="3721"/>
                  </a:lnTo>
                  <a:lnTo>
                    <a:pt x="723" y="12280"/>
                  </a:lnTo>
                  <a:lnTo>
                    <a:pt x="1854" y="15659"/>
                  </a:lnTo>
                  <a:lnTo>
                    <a:pt x="3911" y="15506"/>
                  </a:lnTo>
                  <a:lnTo>
                    <a:pt x="4457" y="11938"/>
                  </a:lnTo>
                  <a:lnTo>
                    <a:pt x="4089" y="7721"/>
                  </a:lnTo>
                  <a:lnTo>
                    <a:pt x="3721" y="3390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0144825" y="6253636"/>
              <a:ext cx="3175" cy="15875"/>
            </a:xfrm>
            <a:custGeom>
              <a:avLst/>
              <a:gdLst/>
              <a:ahLst/>
              <a:cxnLst/>
              <a:rect l="l" t="t" r="r" b="b"/>
              <a:pathLst>
                <a:path w="3175" h="15875">
                  <a:moveTo>
                    <a:pt x="1562" y="0"/>
                  </a:moveTo>
                  <a:lnTo>
                    <a:pt x="520" y="88"/>
                  </a:lnTo>
                  <a:lnTo>
                    <a:pt x="0" y="3619"/>
                  </a:lnTo>
                  <a:lnTo>
                    <a:pt x="736" y="12192"/>
                  </a:lnTo>
                  <a:lnTo>
                    <a:pt x="1866" y="15570"/>
                  </a:lnTo>
                  <a:lnTo>
                    <a:pt x="2921" y="15481"/>
                  </a:lnTo>
                  <a:lnTo>
                    <a:pt x="2463" y="9791"/>
                  </a:lnTo>
                  <a:lnTo>
                    <a:pt x="2044" y="7124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0139046" y="6258082"/>
              <a:ext cx="6350" cy="15240"/>
            </a:xfrm>
            <a:custGeom>
              <a:avLst/>
              <a:gdLst/>
              <a:ahLst/>
              <a:cxnLst/>
              <a:rect l="l" t="t" r="r" b="b"/>
              <a:pathLst>
                <a:path w="6350" h="15239">
                  <a:moveTo>
                    <a:pt x="3746" y="0"/>
                  </a:moveTo>
                  <a:lnTo>
                    <a:pt x="2082" y="3022"/>
                  </a:lnTo>
                  <a:lnTo>
                    <a:pt x="1054" y="7048"/>
                  </a:lnTo>
                  <a:lnTo>
                    <a:pt x="0" y="11061"/>
                  </a:lnTo>
                  <a:lnTo>
                    <a:pt x="0" y="14516"/>
                  </a:lnTo>
                  <a:lnTo>
                    <a:pt x="1993" y="14998"/>
                  </a:lnTo>
                  <a:lnTo>
                    <a:pt x="3670" y="11976"/>
                  </a:lnTo>
                  <a:lnTo>
                    <a:pt x="4660" y="7975"/>
                  </a:lnTo>
                  <a:lnTo>
                    <a:pt x="5778" y="3949"/>
                  </a:lnTo>
                  <a:lnTo>
                    <a:pt x="5778" y="444"/>
                  </a:lnTo>
                  <a:lnTo>
                    <a:pt x="4762" y="241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0140050" y="625832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39">
                  <a:moveTo>
                    <a:pt x="3746" y="0"/>
                  </a:moveTo>
                  <a:lnTo>
                    <a:pt x="2133" y="6692"/>
                  </a:lnTo>
                  <a:lnTo>
                    <a:pt x="1320" y="9182"/>
                  </a:lnTo>
                  <a:lnTo>
                    <a:pt x="0" y="14503"/>
                  </a:lnTo>
                  <a:lnTo>
                    <a:pt x="990" y="14770"/>
                  </a:lnTo>
                  <a:lnTo>
                    <a:pt x="2667" y="11734"/>
                  </a:lnTo>
                  <a:lnTo>
                    <a:pt x="3670" y="7734"/>
                  </a:lnTo>
                  <a:lnTo>
                    <a:pt x="4762" y="3708"/>
                  </a:lnTo>
                  <a:lnTo>
                    <a:pt x="4762" y="203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0143942" y="6267611"/>
              <a:ext cx="5715" cy="15875"/>
            </a:xfrm>
            <a:custGeom>
              <a:avLst/>
              <a:gdLst/>
              <a:ahLst/>
              <a:cxnLst/>
              <a:rect l="l" t="t" r="r" b="b"/>
              <a:pathLst>
                <a:path w="5715" h="15875">
                  <a:moveTo>
                    <a:pt x="2070" y="0"/>
                  </a:moveTo>
                  <a:lnTo>
                    <a:pt x="1016" y="292"/>
                  </a:lnTo>
                  <a:lnTo>
                    <a:pt x="76" y="520"/>
                  </a:lnTo>
                  <a:lnTo>
                    <a:pt x="0" y="4063"/>
                  </a:lnTo>
                  <a:lnTo>
                    <a:pt x="1892" y="12433"/>
                  </a:lnTo>
                  <a:lnTo>
                    <a:pt x="3479" y="15671"/>
                  </a:lnTo>
                  <a:lnTo>
                    <a:pt x="4521" y="15417"/>
                  </a:lnTo>
                  <a:lnTo>
                    <a:pt x="5486" y="15214"/>
                  </a:lnTo>
                  <a:lnTo>
                    <a:pt x="5524" y="11595"/>
                  </a:lnTo>
                  <a:lnTo>
                    <a:pt x="4610" y="7404"/>
                  </a:lnTo>
                  <a:lnTo>
                    <a:pt x="3619" y="3238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0143951" y="6267900"/>
              <a:ext cx="5080" cy="15875"/>
            </a:xfrm>
            <a:custGeom>
              <a:avLst/>
              <a:gdLst/>
              <a:ahLst/>
              <a:cxnLst/>
              <a:rect l="l" t="t" r="r" b="b"/>
              <a:pathLst>
                <a:path w="5079" h="15875">
                  <a:moveTo>
                    <a:pt x="1003" y="0"/>
                  </a:moveTo>
                  <a:lnTo>
                    <a:pt x="63" y="228"/>
                  </a:lnTo>
                  <a:lnTo>
                    <a:pt x="0" y="3771"/>
                  </a:lnTo>
                  <a:lnTo>
                    <a:pt x="1879" y="12141"/>
                  </a:lnTo>
                  <a:lnTo>
                    <a:pt x="3467" y="15392"/>
                  </a:lnTo>
                  <a:lnTo>
                    <a:pt x="4508" y="15125"/>
                  </a:lnTo>
                  <a:lnTo>
                    <a:pt x="3238" y="9563"/>
                  </a:lnTo>
                  <a:lnTo>
                    <a:pt x="2501" y="6972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0139860" y="627272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39">
                  <a:moveTo>
                    <a:pt x="2120" y="0"/>
                  </a:moveTo>
                  <a:lnTo>
                    <a:pt x="927" y="3289"/>
                  </a:lnTo>
                  <a:lnTo>
                    <a:pt x="444" y="7404"/>
                  </a:lnTo>
                  <a:lnTo>
                    <a:pt x="0" y="11506"/>
                  </a:lnTo>
                  <a:lnTo>
                    <a:pt x="419" y="14985"/>
                  </a:lnTo>
                  <a:lnTo>
                    <a:pt x="2539" y="15163"/>
                  </a:lnTo>
                  <a:lnTo>
                    <a:pt x="3733" y="11912"/>
                  </a:lnTo>
                  <a:lnTo>
                    <a:pt x="4660" y="3695"/>
                  </a:lnTo>
                  <a:lnTo>
                    <a:pt x="4216" y="241"/>
                  </a:lnTo>
                  <a:lnTo>
                    <a:pt x="3162" y="165"/>
                  </a:lnTo>
                  <a:lnTo>
                    <a:pt x="2120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0141322" y="6272892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39">
                  <a:moveTo>
                    <a:pt x="1701" y="0"/>
                  </a:moveTo>
                  <a:lnTo>
                    <a:pt x="1079" y="6819"/>
                  </a:lnTo>
                  <a:lnTo>
                    <a:pt x="584" y="9423"/>
                  </a:lnTo>
                  <a:lnTo>
                    <a:pt x="0" y="14909"/>
                  </a:lnTo>
                  <a:lnTo>
                    <a:pt x="1079" y="14998"/>
                  </a:lnTo>
                  <a:lnTo>
                    <a:pt x="2273" y="11747"/>
                  </a:lnTo>
                  <a:lnTo>
                    <a:pt x="3187" y="3530"/>
                  </a:lnTo>
                  <a:lnTo>
                    <a:pt x="2755" y="76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0145004" y="6280010"/>
              <a:ext cx="7620" cy="14604"/>
            </a:xfrm>
            <a:custGeom>
              <a:avLst/>
              <a:gdLst/>
              <a:ahLst/>
              <a:cxnLst/>
              <a:rect l="l" t="t" r="r" b="b"/>
              <a:pathLst>
                <a:path w="7620" h="14604">
                  <a:moveTo>
                    <a:pt x="1816" y="0"/>
                  </a:moveTo>
                  <a:lnTo>
                    <a:pt x="0" y="711"/>
                  </a:lnTo>
                  <a:lnTo>
                    <a:pt x="508" y="4064"/>
                  </a:lnTo>
                  <a:lnTo>
                    <a:pt x="3543" y="11557"/>
                  </a:lnTo>
                  <a:lnTo>
                    <a:pt x="5511" y="14312"/>
                  </a:lnTo>
                  <a:lnTo>
                    <a:pt x="7302" y="13589"/>
                  </a:lnTo>
                  <a:lnTo>
                    <a:pt x="6819" y="10274"/>
                  </a:lnTo>
                  <a:lnTo>
                    <a:pt x="5295" y="6451"/>
                  </a:lnTo>
                  <a:lnTo>
                    <a:pt x="3797" y="2730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0145010" y="6280390"/>
              <a:ext cx="6985" cy="13970"/>
            </a:xfrm>
            <a:custGeom>
              <a:avLst/>
              <a:gdLst/>
              <a:ahLst/>
              <a:cxnLst/>
              <a:rect l="l" t="t" r="r" b="b"/>
              <a:pathLst>
                <a:path w="6984" h="13970">
                  <a:moveTo>
                    <a:pt x="889" y="0"/>
                  </a:moveTo>
                  <a:lnTo>
                    <a:pt x="0" y="330"/>
                  </a:lnTo>
                  <a:lnTo>
                    <a:pt x="495" y="3683"/>
                  </a:lnTo>
                  <a:lnTo>
                    <a:pt x="3543" y="11188"/>
                  </a:lnTo>
                  <a:lnTo>
                    <a:pt x="5499" y="13931"/>
                  </a:lnTo>
                  <a:lnTo>
                    <a:pt x="6400" y="13563"/>
                  </a:lnTo>
                  <a:lnTo>
                    <a:pt x="4419" y="8585"/>
                  </a:lnTo>
                  <a:lnTo>
                    <a:pt x="3302" y="6273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0143228" y="6285237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2603" y="0"/>
                  </a:moveTo>
                  <a:lnTo>
                    <a:pt x="673" y="101"/>
                  </a:lnTo>
                  <a:lnTo>
                    <a:pt x="0" y="3352"/>
                  </a:lnTo>
                  <a:lnTo>
                    <a:pt x="165" y="7264"/>
                  </a:lnTo>
                  <a:lnTo>
                    <a:pt x="342" y="11150"/>
                  </a:lnTo>
                  <a:lnTo>
                    <a:pt x="1295" y="14287"/>
                  </a:lnTo>
                  <a:lnTo>
                    <a:pt x="2286" y="14211"/>
                  </a:lnTo>
                  <a:lnTo>
                    <a:pt x="3225" y="14173"/>
                  </a:lnTo>
                  <a:lnTo>
                    <a:pt x="3911" y="10947"/>
                  </a:lnTo>
                  <a:lnTo>
                    <a:pt x="3581" y="313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0144866" y="6285242"/>
              <a:ext cx="2540" cy="14604"/>
            </a:xfrm>
            <a:custGeom>
              <a:avLst/>
              <a:gdLst/>
              <a:ahLst/>
              <a:cxnLst/>
              <a:rect l="l" t="t" r="r" b="b"/>
              <a:pathLst>
                <a:path w="2540" h="14604">
                  <a:moveTo>
                    <a:pt x="965" y="0"/>
                  </a:moveTo>
                  <a:lnTo>
                    <a:pt x="0" y="38"/>
                  </a:lnTo>
                  <a:lnTo>
                    <a:pt x="431" y="6527"/>
                  </a:lnTo>
                  <a:lnTo>
                    <a:pt x="342" y="9004"/>
                  </a:lnTo>
                  <a:lnTo>
                    <a:pt x="647" y="14211"/>
                  </a:lnTo>
                  <a:lnTo>
                    <a:pt x="1587" y="14173"/>
                  </a:lnTo>
                  <a:lnTo>
                    <a:pt x="2273" y="10947"/>
                  </a:lnTo>
                  <a:lnTo>
                    <a:pt x="1943" y="3136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0147047" y="6293144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90" h="13970">
                  <a:moveTo>
                    <a:pt x="1739" y="0"/>
                  </a:moveTo>
                  <a:lnTo>
                    <a:pt x="863" y="457"/>
                  </a:lnTo>
                  <a:lnTo>
                    <a:pt x="0" y="876"/>
                  </a:lnTo>
                  <a:lnTo>
                    <a:pt x="787" y="4191"/>
                  </a:lnTo>
                  <a:lnTo>
                    <a:pt x="2578" y="7785"/>
                  </a:lnTo>
                  <a:lnTo>
                    <a:pt x="4432" y="11404"/>
                  </a:lnTo>
                  <a:lnTo>
                    <a:pt x="6642" y="13957"/>
                  </a:lnTo>
                  <a:lnTo>
                    <a:pt x="7543" y="13563"/>
                  </a:lnTo>
                  <a:lnTo>
                    <a:pt x="8381" y="13068"/>
                  </a:lnTo>
                  <a:lnTo>
                    <a:pt x="7594" y="9817"/>
                  </a:lnTo>
                  <a:lnTo>
                    <a:pt x="5740" y="6197"/>
                  </a:lnTo>
                  <a:lnTo>
                    <a:pt x="3898" y="2578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0147055" y="6293603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850" y="0"/>
                  </a:moveTo>
                  <a:lnTo>
                    <a:pt x="0" y="419"/>
                  </a:lnTo>
                  <a:lnTo>
                    <a:pt x="787" y="3733"/>
                  </a:lnTo>
                  <a:lnTo>
                    <a:pt x="2578" y="7327"/>
                  </a:lnTo>
                  <a:lnTo>
                    <a:pt x="4419" y="10947"/>
                  </a:lnTo>
                  <a:lnTo>
                    <a:pt x="6642" y="13500"/>
                  </a:lnTo>
                  <a:lnTo>
                    <a:pt x="7531" y="13106"/>
                  </a:lnTo>
                  <a:lnTo>
                    <a:pt x="5118" y="8254"/>
                  </a:lnTo>
                  <a:lnTo>
                    <a:pt x="3809" y="605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0146462" y="6299568"/>
              <a:ext cx="5715" cy="14604"/>
            </a:xfrm>
            <a:custGeom>
              <a:avLst/>
              <a:gdLst/>
              <a:ahLst/>
              <a:cxnLst/>
              <a:rect l="l" t="t" r="r" b="b"/>
              <a:pathLst>
                <a:path w="5715" h="14604">
                  <a:moveTo>
                    <a:pt x="1943" y="0"/>
                  </a:moveTo>
                  <a:lnTo>
                    <a:pt x="990" y="253"/>
                  </a:lnTo>
                  <a:lnTo>
                    <a:pt x="0" y="482"/>
                  </a:lnTo>
                  <a:lnTo>
                    <a:pt x="0" y="3733"/>
                  </a:lnTo>
                  <a:lnTo>
                    <a:pt x="825" y="7556"/>
                  </a:lnTo>
                  <a:lnTo>
                    <a:pt x="1739" y="11366"/>
                  </a:lnTo>
                  <a:lnTo>
                    <a:pt x="3200" y="14287"/>
                  </a:lnTo>
                  <a:lnTo>
                    <a:pt x="4165" y="14084"/>
                  </a:lnTo>
                  <a:lnTo>
                    <a:pt x="5130" y="13804"/>
                  </a:lnTo>
                  <a:lnTo>
                    <a:pt x="5181" y="10553"/>
                  </a:lnTo>
                  <a:lnTo>
                    <a:pt x="3403" y="2908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0147448" y="6299577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965" y="0"/>
                  </a:moveTo>
                  <a:lnTo>
                    <a:pt x="0" y="253"/>
                  </a:lnTo>
                  <a:lnTo>
                    <a:pt x="1612" y="6553"/>
                  </a:lnTo>
                  <a:lnTo>
                    <a:pt x="1955" y="9029"/>
                  </a:lnTo>
                  <a:lnTo>
                    <a:pt x="3175" y="14071"/>
                  </a:lnTo>
                  <a:lnTo>
                    <a:pt x="4140" y="13792"/>
                  </a:lnTo>
                  <a:lnTo>
                    <a:pt x="4191" y="10540"/>
                  </a:lnTo>
                  <a:lnTo>
                    <a:pt x="2413" y="2895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0151268" y="6305974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562" y="0"/>
                  </a:moveTo>
                  <a:lnTo>
                    <a:pt x="0" y="1155"/>
                  </a:lnTo>
                  <a:lnTo>
                    <a:pt x="1295" y="4279"/>
                  </a:lnTo>
                  <a:lnTo>
                    <a:pt x="6146" y="10769"/>
                  </a:lnTo>
                  <a:lnTo>
                    <a:pt x="8712" y="12903"/>
                  </a:lnTo>
                  <a:lnTo>
                    <a:pt x="9512" y="12293"/>
                  </a:lnTo>
                  <a:lnTo>
                    <a:pt x="10299" y="11772"/>
                  </a:lnTo>
                  <a:lnTo>
                    <a:pt x="8966" y="8661"/>
                  </a:lnTo>
                  <a:lnTo>
                    <a:pt x="6591" y="5410"/>
                  </a:lnTo>
                  <a:lnTo>
                    <a:pt x="4165" y="2171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0151268" y="6306526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787" y="0"/>
                  </a:moveTo>
                  <a:lnTo>
                    <a:pt x="0" y="596"/>
                  </a:lnTo>
                  <a:lnTo>
                    <a:pt x="1295" y="3733"/>
                  </a:lnTo>
                  <a:lnTo>
                    <a:pt x="3708" y="6934"/>
                  </a:lnTo>
                  <a:lnTo>
                    <a:pt x="6146" y="10223"/>
                  </a:lnTo>
                  <a:lnTo>
                    <a:pt x="8712" y="12344"/>
                  </a:lnTo>
                  <a:lnTo>
                    <a:pt x="9512" y="11747"/>
                  </a:lnTo>
                  <a:lnTo>
                    <a:pt x="6375" y="7467"/>
                  </a:lnTo>
                  <a:lnTo>
                    <a:pt x="4699" y="5524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0151698" y="6312359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1828" y="0"/>
                  </a:moveTo>
                  <a:lnTo>
                    <a:pt x="952" y="406"/>
                  </a:lnTo>
                  <a:lnTo>
                    <a:pt x="0" y="800"/>
                  </a:lnTo>
                  <a:lnTo>
                    <a:pt x="520" y="4000"/>
                  </a:lnTo>
                  <a:lnTo>
                    <a:pt x="2057" y="7619"/>
                  </a:lnTo>
                  <a:lnTo>
                    <a:pt x="3505" y="11239"/>
                  </a:lnTo>
                  <a:lnTo>
                    <a:pt x="5448" y="13868"/>
                  </a:lnTo>
                  <a:lnTo>
                    <a:pt x="6362" y="13461"/>
                  </a:lnTo>
                  <a:lnTo>
                    <a:pt x="7264" y="13106"/>
                  </a:lnTo>
                  <a:lnTo>
                    <a:pt x="6781" y="9829"/>
                  </a:lnTo>
                  <a:lnTo>
                    <a:pt x="5257" y="6222"/>
                  </a:lnTo>
                  <a:lnTo>
                    <a:pt x="3810" y="2578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0152655" y="6312352"/>
              <a:ext cx="6350" cy="13970"/>
            </a:xfrm>
            <a:custGeom>
              <a:avLst/>
              <a:gdLst/>
              <a:ahLst/>
              <a:cxnLst/>
              <a:rect l="l" t="t" r="r" b="b"/>
              <a:pathLst>
                <a:path w="6350" h="13970">
                  <a:moveTo>
                    <a:pt x="876" y="0"/>
                  </a:moveTo>
                  <a:lnTo>
                    <a:pt x="0" y="419"/>
                  </a:lnTo>
                  <a:lnTo>
                    <a:pt x="2628" y="6337"/>
                  </a:lnTo>
                  <a:lnTo>
                    <a:pt x="3352" y="8712"/>
                  </a:lnTo>
                  <a:lnTo>
                    <a:pt x="5410" y="13474"/>
                  </a:lnTo>
                  <a:lnTo>
                    <a:pt x="6299" y="13106"/>
                  </a:lnTo>
                  <a:lnTo>
                    <a:pt x="5829" y="9842"/>
                  </a:lnTo>
                  <a:lnTo>
                    <a:pt x="4305" y="6223"/>
                  </a:lnTo>
                  <a:lnTo>
                    <a:pt x="2844" y="2590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0157724" y="6318876"/>
              <a:ext cx="10160" cy="13335"/>
            </a:xfrm>
            <a:custGeom>
              <a:avLst/>
              <a:gdLst/>
              <a:ahLst/>
              <a:cxnLst/>
              <a:rect l="l" t="t" r="r" b="b"/>
              <a:pathLst>
                <a:path w="10159" h="13335">
                  <a:moveTo>
                    <a:pt x="1562" y="0"/>
                  </a:moveTo>
                  <a:lnTo>
                    <a:pt x="749" y="609"/>
                  </a:lnTo>
                  <a:lnTo>
                    <a:pt x="0" y="1219"/>
                  </a:lnTo>
                  <a:lnTo>
                    <a:pt x="1168" y="4241"/>
                  </a:lnTo>
                  <a:lnTo>
                    <a:pt x="3428" y="7416"/>
                  </a:lnTo>
                  <a:lnTo>
                    <a:pt x="5714" y="10566"/>
                  </a:lnTo>
                  <a:lnTo>
                    <a:pt x="8178" y="12738"/>
                  </a:lnTo>
                  <a:lnTo>
                    <a:pt x="9778" y="11582"/>
                  </a:lnTo>
                  <a:lnTo>
                    <a:pt x="8585" y="8534"/>
                  </a:lnTo>
                  <a:lnTo>
                    <a:pt x="6337" y="5321"/>
                  </a:lnTo>
                  <a:lnTo>
                    <a:pt x="4038" y="2159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0158486" y="6318869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800" y="0"/>
                  </a:moveTo>
                  <a:lnTo>
                    <a:pt x="0" y="622"/>
                  </a:lnTo>
                  <a:lnTo>
                    <a:pt x="3911" y="5854"/>
                  </a:lnTo>
                  <a:lnTo>
                    <a:pt x="5168" y="7950"/>
                  </a:lnTo>
                  <a:lnTo>
                    <a:pt x="8216" y="12166"/>
                  </a:lnTo>
                  <a:lnTo>
                    <a:pt x="9017" y="11595"/>
                  </a:lnTo>
                  <a:lnTo>
                    <a:pt x="7823" y="8547"/>
                  </a:lnTo>
                  <a:lnTo>
                    <a:pt x="5562" y="5334"/>
                  </a:lnTo>
                  <a:lnTo>
                    <a:pt x="3289" y="215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0138895" y="6249359"/>
              <a:ext cx="6985" cy="11430"/>
            </a:xfrm>
            <a:custGeom>
              <a:avLst/>
              <a:gdLst/>
              <a:ahLst/>
              <a:cxnLst/>
              <a:rect l="l" t="t" r="r" b="b"/>
              <a:pathLst>
                <a:path w="6984" h="11429">
                  <a:moveTo>
                    <a:pt x="5003" y="0"/>
                  </a:moveTo>
                  <a:lnTo>
                    <a:pt x="3060" y="1993"/>
                  </a:lnTo>
                  <a:lnTo>
                    <a:pt x="1689" y="4838"/>
                  </a:lnTo>
                  <a:lnTo>
                    <a:pt x="279" y="7670"/>
                  </a:lnTo>
                  <a:lnTo>
                    <a:pt x="0" y="10248"/>
                  </a:lnTo>
                  <a:lnTo>
                    <a:pt x="965" y="10642"/>
                  </a:lnTo>
                  <a:lnTo>
                    <a:pt x="1917" y="10934"/>
                  </a:lnTo>
                  <a:lnTo>
                    <a:pt x="3822" y="9029"/>
                  </a:lnTo>
                  <a:lnTo>
                    <a:pt x="5181" y="6146"/>
                  </a:lnTo>
                  <a:lnTo>
                    <a:pt x="6616" y="3340"/>
                  </a:lnTo>
                  <a:lnTo>
                    <a:pt x="6934" y="749"/>
                  </a:lnTo>
                  <a:lnTo>
                    <a:pt x="5003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0139865" y="6249714"/>
              <a:ext cx="6350" cy="10795"/>
            </a:xfrm>
            <a:custGeom>
              <a:avLst/>
              <a:gdLst/>
              <a:ahLst/>
              <a:cxnLst/>
              <a:rect l="l" t="t" r="r" b="b"/>
              <a:pathLst>
                <a:path w="6350" h="10795">
                  <a:moveTo>
                    <a:pt x="4953" y="0"/>
                  </a:moveTo>
                  <a:lnTo>
                    <a:pt x="2819" y="4775"/>
                  </a:lnTo>
                  <a:lnTo>
                    <a:pt x="1752" y="6476"/>
                  </a:lnTo>
                  <a:lnTo>
                    <a:pt x="0" y="10286"/>
                  </a:lnTo>
                  <a:lnTo>
                    <a:pt x="952" y="10579"/>
                  </a:lnTo>
                  <a:lnTo>
                    <a:pt x="2857" y="8674"/>
                  </a:lnTo>
                  <a:lnTo>
                    <a:pt x="4216" y="5791"/>
                  </a:lnTo>
                  <a:lnTo>
                    <a:pt x="5651" y="2971"/>
                  </a:lnTo>
                  <a:lnTo>
                    <a:pt x="5969" y="393"/>
                  </a:lnTo>
                  <a:lnTo>
                    <a:pt x="4953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153574" y="6254673"/>
              <a:ext cx="28193" cy="20434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10167620" y="626045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2082" y="9220"/>
                  </a:moveTo>
                  <a:lnTo>
                    <a:pt x="1803" y="7759"/>
                  </a:lnTo>
                  <a:lnTo>
                    <a:pt x="1701" y="7035"/>
                  </a:lnTo>
                  <a:lnTo>
                    <a:pt x="1473" y="6299"/>
                  </a:lnTo>
                  <a:lnTo>
                    <a:pt x="1155" y="5664"/>
                  </a:lnTo>
                  <a:lnTo>
                    <a:pt x="850" y="4965"/>
                  </a:lnTo>
                  <a:lnTo>
                    <a:pt x="469" y="4343"/>
                  </a:lnTo>
                  <a:lnTo>
                    <a:pt x="0" y="3810"/>
                  </a:lnTo>
                  <a:lnTo>
                    <a:pt x="368" y="4394"/>
                  </a:lnTo>
                  <a:lnTo>
                    <a:pt x="711" y="5080"/>
                  </a:lnTo>
                  <a:lnTo>
                    <a:pt x="977" y="5727"/>
                  </a:lnTo>
                  <a:lnTo>
                    <a:pt x="1422" y="7112"/>
                  </a:lnTo>
                  <a:lnTo>
                    <a:pt x="1663" y="8534"/>
                  </a:lnTo>
                  <a:lnTo>
                    <a:pt x="1701" y="9258"/>
                  </a:lnTo>
                  <a:lnTo>
                    <a:pt x="1701" y="10718"/>
                  </a:lnTo>
                  <a:lnTo>
                    <a:pt x="1638" y="11404"/>
                  </a:lnTo>
                  <a:lnTo>
                    <a:pt x="1524" y="12153"/>
                  </a:lnTo>
                  <a:lnTo>
                    <a:pt x="1981" y="10769"/>
                  </a:lnTo>
                  <a:lnTo>
                    <a:pt x="2082" y="9220"/>
                  </a:lnTo>
                  <a:close/>
                </a:path>
                <a:path w="12700" h="12700">
                  <a:moveTo>
                    <a:pt x="2984" y="9080"/>
                  </a:moveTo>
                  <a:lnTo>
                    <a:pt x="660" y="3695"/>
                  </a:lnTo>
                  <a:lnTo>
                    <a:pt x="1079" y="4343"/>
                  </a:lnTo>
                  <a:lnTo>
                    <a:pt x="1422" y="4965"/>
                  </a:lnTo>
                  <a:lnTo>
                    <a:pt x="1714" y="5651"/>
                  </a:lnTo>
                  <a:lnTo>
                    <a:pt x="2057" y="6261"/>
                  </a:lnTo>
                  <a:lnTo>
                    <a:pt x="2298" y="6946"/>
                  </a:lnTo>
                  <a:lnTo>
                    <a:pt x="2794" y="9080"/>
                  </a:lnTo>
                  <a:lnTo>
                    <a:pt x="2794" y="10541"/>
                  </a:lnTo>
                  <a:lnTo>
                    <a:pt x="2667" y="11938"/>
                  </a:lnTo>
                  <a:lnTo>
                    <a:pt x="2870" y="11303"/>
                  </a:lnTo>
                  <a:lnTo>
                    <a:pt x="2984" y="10541"/>
                  </a:lnTo>
                  <a:lnTo>
                    <a:pt x="2984" y="9080"/>
                  </a:lnTo>
                  <a:close/>
                </a:path>
                <a:path w="12700" h="12700">
                  <a:moveTo>
                    <a:pt x="3911" y="8928"/>
                  </a:moveTo>
                  <a:lnTo>
                    <a:pt x="1536" y="3657"/>
                  </a:lnTo>
                  <a:lnTo>
                    <a:pt x="1981" y="4254"/>
                  </a:lnTo>
                  <a:lnTo>
                    <a:pt x="2349" y="4851"/>
                  </a:lnTo>
                  <a:lnTo>
                    <a:pt x="2667" y="5537"/>
                  </a:lnTo>
                  <a:lnTo>
                    <a:pt x="2921" y="6210"/>
                  </a:lnTo>
                  <a:lnTo>
                    <a:pt x="3225" y="6896"/>
                  </a:lnTo>
                  <a:lnTo>
                    <a:pt x="3695" y="8991"/>
                  </a:lnTo>
                  <a:lnTo>
                    <a:pt x="3721" y="10426"/>
                  </a:lnTo>
                  <a:lnTo>
                    <a:pt x="3619" y="11899"/>
                  </a:lnTo>
                  <a:lnTo>
                    <a:pt x="3797" y="11214"/>
                  </a:lnTo>
                  <a:lnTo>
                    <a:pt x="3873" y="10452"/>
                  </a:lnTo>
                  <a:lnTo>
                    <a:pt x="3873" y="9740"/>
                  </a:lnTo>
                  <a:lnTo>
                    <a:pt x="3911" y="8928"/>
                  </a:lnTo>
                  <a:close/>
                </a:path>
                <a:path w="12700" h="12700">
                  <a:moveTo>
                    <a:pt x="4838" y="9448"/>
                  </a:moveTo>
                  <a:lnTo>
                    <a:pt x="4699" y="7950"/>
                  </a:lnTo>
                  <a:lnTo>
                    <a:pt x="4533" y="7251"/>
                  </a:lnTo>
                  <a:lnTo>
                    <a:pt x="4305" y="6540"/>
                  </a:lnTo>
                  <a:lnTo>
                    <a:pt x="3987" y="5867"/>
                  </a:lnTo>
                  <a:lnTo>
                    <a:pt x="3683" y="5181"/>
                  </a:lnTo>
                  <a:lnTo>
                    <a:pt x="3225" y="4610"/>
                  </a:lnTo>
                  <a:lnTo>
                    <a:pt x="2806" y="3987"/>
                  </a:lnTo>
                  <a:lnTo>
                    <a:pt x="2349" y="3492"/>
                  </a:lnTo>
                  <a:lnTo>
                    <a:pt x="1752" y="3022"/>
                  </a:lnTo>
                  <a:lnTo>
                    <a:pt x="2235" y="3556"/>
                  </a:lnTo>
                  <a:lnTo>
                    <a:pt x="2667" y="4102"/>
                  </a:lnTo>
                  <a:lnTo>
                    <a:pt x="3073" y="4775"/>
                  </a:lnTo>
                  <a:lnTo>
                    <a:pt x="3454" y="5334"/>
                  </a:lnTo>
                  <a:lnTo>
                    <a:pt x="3810" y="5994"/>
                  </a:lnTo>
                  <a:lnTo>
                    <a:pt x="4013" y="6642"/>
                  </a:lnTo>
                  <a:lnTo>
                    <a:pt x="4533" y="7975"/>
                  </a:lnTo>
                  <a:lnTo>
                    <a:pt x="4749" y="9448"/>
                  </a:lnTo>
                  <a:lnTo>
                    <a:pt x="4660" y="10871"/>
                  </a:lnTo>
                  <a:lnTo>
                    <a:pt x="4762" y="10160"/>
                  </a:lnTo>
                  <a:lnTo>
                    <a:pt x="4838" y="9448"/>
                  </a:lnTo>
                  <a:close/>
                </a:path>
                <a:path w="12700" h="12700">
                  <a:moveTo>
                    <a:pt x="5549" y="9207"/>
                  </a:moveTo>
                  <a:lnTo>
                    <a:pt x="3937" y="4368"/>
                  </a:lnTo>
                  <a:lnTo>
                    <a:pt x="3505" y="3695"/>
                  </a:lnTo>
                  <a:lnTo>
                    <a:pt x="3035" y="3162"/>
                  </a:lnTo>
                  <a:lnTo>
                    <a:pt x="2463" y="2730"/>
                  </a:lnTo>
                  <a:lnTo>
                    <a:pt x="2933" y="3276"/>
                  </a:lnTo>
                  <a:lnTo>
                    <a:pt x="3378" y="3848"/>
                  </a:lnTo>
                  <a:lnTo>
                    <a:pt x="4140" y="5105"/>
                  </a:lnTo>
                  <a:lnTo>
                    <a:pt x="4470" y="5727"/>
                  </a:lnTo>
                  <a:lnTo>
                    <a:pt x="4699" y="6350"/>
                  </a:lnTo>
                  <a:lnTo>
                    <a:pt x="5245" y="7734"/>
                  </a:lnTo>
                  <a:lnTo>
                    <a:pt x="5384" y="9207"/>
                  </a:lnTo>
                  <a:lnTo>
                    <a:pt x="5346" y="10604"/>
                  </a:lnTo>
                  <a:lnTo>
                    <a:pt x="5473" y="9918"/>
                  </a:lnTo>
                  <a:lnTo>
                    <a:pt x="5549" y="9207"/>
                  </a:lnTo>
                  <a:close/>
                </a:path>
                <a:path w="12700" h="12700">
                  <a:moveTo>
                    <a:pt x="6629" y="9017"/>
                  </a:moveTo>
                  <a:lnTo>
                    <a:pt x="6464" y="7480"/>
                  </a:lnTo>
                  <a:lnTo>
                    <a:pt x="5549" y="5384"/>
                  </a:lnTo>
                  <a:lnTo>
                    <a:pt x="5130" y="4775"/>
                  </a:lnTo>
                  <a:lnTo>
                    <a:pt x="4597" y="4229"/>
                  </a:lnTo>
                  <a:lnTo>
                    <a:pt x="4102" y="3657"/>
                  </a:lnTo>
                  <a:lnTo>
                    <a:pt x="3492" y="3162"/>
                  </a:lnTo>
                  <a:lnTo>
                    <a:pt x="2806" y="2895"/>
                  </a:lnTo>
                  <a:lnTo>
                    <a:pt x="3454" y="3289"/>
                  </a:lnTo>
                  <a:lnTo>
                    <a:pt x="3962" y="3810"/>
                  </a:lnTo>
                  <a:lnTo>
                    <a:pt x="4406" y="4368"/>
                  </a:lnTo>
                  <a:lnTo>
                    <a:pt x="4927" y="4927"/>
                  </a:lnTo>
                  <a:lnTo>
                    <a:pt x="5334" y="5537"/>
                  </a:lnTo>
                  <a:lnTo>
                    <a:pt x="5588" y="6210"/>
                  </a:lnTo>
                  <a:lnTo>
                    <a:pt x="5892" y="6832"/>
                  </a:lnTo>
                  <a:lnTo>
                    <a:pt x="6070" y="7543"/>
                  </a:lnTo>
                  <a:lnTo>
                    <a:pt x="6235" y="8305"/>
                  </a:lnTo>
                  <a:lnTo>
                    <a:pt x="6375" y="9740"/>
                  </a:lnTo>
                  <a:lnTo>
                    <a:pt x="6299" y="10515"/>
                  </a:lnTo>
                  <a:lnTo>
                    <a:pt x="6629" y="9017"/>
                  </a:lnTo>
                  <a:close/>
                </a:path>
                <a:path w="12700" h="12700">
                  <a:moveTo>
                    <a:pt x="7188" y="8991"/>
                  </a:moveTo>
                  <a:lnTo>
                    <a:pt x="3505" y="2895"/>
                  </a:lnTo>
                  <a:lnTo>
                    <a:pt x="4165" y="3263"/>
                  </a:lnTo>
                  <a:lnTo>
                    <a:pt x="4711" y="3708"/>
                  </a:lnTo>
                  <a:lnTo>
                    <a:pt x="5207" y="4318"/>
                  </a:lnTo>
                  <a:lnTo>
                    <a:pt x="5689" y="4851"/>
                  </a:lnTo>
                  <a:lnTo>
                    <a:pt x="6057" y="5473"/>
                  </a:lnTo>
                  <a:lnTo>
                    <a:pt x="6311" y="6184"/>
                  </a:lnTo>
                  <a:lnTo>
                    <a:pt x="6921" y="7493"/>
                  </a:lnTo>
                  <a:lnTo>
                    <a:pt x="7073" y="8991"/>
                  </a:lnTo>
                  <a:lnTo>
                    <a:pt x="7010" y="10515"/>
                  </a:lnTo>
                  <a:lnTo>
                    <a:pt x="7150" y="9779"/>
                  </a:lnTo>
                  <a:lnTo>
                    <a:pt x="7188" y="8991"/>
                  </a:lnTo>
                  <a:close/>
                </a:path>
                <a:path w="12700" h="12700">
                  <a:moveTo>
                    <a:pt x="7937" y="8991"/>
                  </a:moveTo>
                  <a:lnTo>
                    <a:pt x="4216" y="2895"/>
                  </a:lnTo>
                  <a:lnTo>
                    <a:pt x="4876" y="3162"/>
                  </a:lnTo>
                  <a:lnTo>
                    <a:pt x="5511" y="3657"/>
                  </a:lnTo>
                  <a:lnTo>
                    <a:pt x="5969" y="4229"/>
                  </a:lnTo>
                  <a:lnTo>
                    <a:pt x="6502" y="4775"/>
                  </a:lnTo>
                  <a:lnTo>
                    <a:pt x="6896" y="5384"/>
                  </a:lnTo>
                  <a:lnTo>
                    <a:pt x="7137" y="6070"/>
                  </a:lnTo>
                  <a:lnTo>
                    <a:pt x="7772" y="7454"/>
                  </a:lnTo>
                  <a:lnTo>
                    <a:pt x="7810" y="8991"/>
                  </a:lnTo>
                  <a:lnTo>
                    <a:pt x="7772" y="10515"/>
                  </a:lnTo>
                  <a:lnTo>
                    <a:pt x="7912" y="9740"/>
                  </a:lnTo>
                  <a:lnTo>
                    <a:pt x="7937" y="8991"/>
                  </a:lnTo>
                  <a:close/>
                </a:path>
                <a:path w="12700" h="12700">
                  <a:moveTo>
                    <a:pt x="8902" y="8382"/>
                  </a:moveTo>
                  <a:lnTo>
                    <a:pt x="8813" y="6756"/>
                  </a:lnTo>
                  <a:lnTo>
                    <a:pt x="7874" y="4622"/>
                  </a:lnTo>
                  <a:lnTo>
                    <a:pt x="7366" y="3924"/>
                  </a:lnTo>
                  <a:lnTo>
                    <a:pt x="6743" y="3479"/>
                  </a:lnTo>
                  <a:lnTo>
                    <a:pt x="6146" y="2984"/>
                  </a:lnTo>
                  <a:lnTo>
                    <a:pt x="5384" y="2628"/>
                  </a:lnTo>
                  <a:lnTo>
                    <a:pt x="4648" y="2565"/>
                  </a:lnTo>
                  <a:lnTo>
                    <a:pt x="5359" y="2730"/>
                  </a:lnTo>
                  <a:lnTo>
                    <a:pt x="6045" y="3111"/>
                  </a:lnTo>
                  <a:lnTo>
                    <a:pt x="6604" y="3619"/>
                  </a:lnTo>
                  <a:lnTo>
                    <a:pt x="7175" y="4114"/>
                  </a:lnTo>
                  <a:lnTo>
                    <a:pt x="7594" y="4775"/>
                  </a:lnTo>
                  <a:lnTo>
                    <a:pt x="7912" y="5422"/>
                  </a:lnTo>
                  <a:lnTo>
                    <a:pt x="8216" y="6159"/>
                  </a:lnTo>
                  <a:lnTo>
                    <a:pt x="8394" y="6896"/>
                  </a:lnTo>
                  <a:lnTo>
                    <a:pt x="8496" y="7670"/>
                  </a:lnTo>
                  <a:lnTo>
                    <a:pt x="8610" y="8382"/>
                  </a:lnTo>
                  <a:lnTo>
                    <a:pt x="8610" y="9918"/>
                  </a:lnTo>
                  <a:lnTo>
                    <a:pt x="8902" y="8382"/>
                  </a:lnTo>
                  <a:close/>
                </a:path>
                <a:path w="12700" h="12700">
                  <a:moveTo>
                    <a:pt x="9867" y="7454"/>
                  </a:moveTo>
                  <a:lnTo>
                    <a:pt x="5511" y="2298"/>
                  </a:lnTo>
                  <a:lnTo>
                    <a:pt x="4699" y="2336"/>
                  </a:lnTo>
                  <a:lnTo>
                    <a:pt x="5486" y="2413"/>
                  </a:lnTo>
                  <a:lnTo>
                    <a:pt x="6248" y="2705"/>
                  </a:lnTo>
                  <a:lnTo>
                    <a:pt x="7467" y="3543"/>
                  </a:lnTo>
                  <a:lnTo>
                    <a:pt x="8039" y="4038"/>
                  </a:lnTo>
                  <a:lnTo>
                    <a:pt x="8445" y="4699"/>
                  </a:lnTo>
                  <a:lnTo>
                    <a:pt x="8851" y="5308"/>
                  </a:lnTo>
                  <a:lnTo>
                    <a:pt x="9169" y="6007"/>
                  </a:lnTo>
                  <a:lnTo>
                    <a:pt x="9359" y="6769"/>
                  </a:lnTo>
                  <a:lnTo>
                    <a:pt x="9588" y="7480"/>
                  </a:lnTo>
                  <a:lnTo>
                    <a:pt x="9728" y="8216"/>
                  </a:lnTo>
                  <a:lnTo>
                    <a:pt x="9791" y="8991"/>
                  </a:lnTo>
                  <a:lnTo>
                    <a:pt x="9867" y="7454"/>
                  </a:lnTo>
                  <a:close/>
                </a:path>
                <a:path w="12700" h="12700">
                  <a:moveTo>
                    <a:pt x="10502" y="6896"/>
                  </a:moveTo>
                  <a:lnTo>
                    <a:pt x="7594" y="2362"/>
                  </a:lnTo>
                  <a:lnTo>
                    <a:pt x="6908" y="1943"/>
                  </a:lnTo>
                  <a:lnTo>
                    <a:pt x="6146" y="1765"/>
                  </a:lnTo>
                  <a:lnTo>
                    <a:pt x="5359" y="1765"/>
                  </a:lnTo>
                  <a:lnTo>
                    <a:pt x="6121" y="1879"/>
                  </a:lnTo>
                  <a:lnTo>
                    <a:pt x="6832" y="2159"/>
                  </a:lnTo>
                  <a:lnTo>
                    <a:pt x="7467" y="2565"/>
                  </a:lnTo>
                  <a:lnTo>
                    <a:pt x="8128" y="2959"/>
                  </a:lnTo>
                  <a:lnTo>
                    <a:pt x="8674" y="3492"/>
                  </a:lnTo>
                  <a:lnTo>
                    <a:pt x="9080" y="4114"/>
                  </a:lnTo>
                  <a:lnTo>
                    <a:pt x="9499" y="4787"/>
                  </a:lnTo>
                  <a:lnTo>
                    <a:pt x="9779" y="5422"/>
                  </a:lnTo>
                  <a:lnTo>
                    <a:pt x="9994" y="6210"/>
                  </a:lnTo>
                  <a:lnTo>
                    <a:pt x="10210" y="6896"/>
                  </a:lnTo>
                  <a:lnTo>
                    <a:pt x="10363" y="7683"/>
                  </a:lnTo>
                  <a:lnTo>
                    <a:pt x="10426" y="8420"/>
                  </a:lnTo>
                  <a:lnTo>
                    <a:pt x="10502" y="6896"/>
                  </a:lnTo>
                  <a:close/>
                </a:path>
                <a:path w="12700" h="12700">
                  <a:moveTo>
                    <a:pt x="11137" y="6286"/>
                  </a:moveTo>
                  <a:lnTo>
                    <a:pt x="6769" y="1206"/>
                  </a:lnTo>
                  <a:lnTo>
                    <a:pt x="6007" y="1206"/>
                  </a:lnTo>
                  <a:lnTo>
                    <a:pt x="6769" y="1320"/>
                  </a:lnTo>
                  <a:lnTo>
                    <a:pt x="7454" y="1574"/>
                  </a:lnTo>
                  <a:lnTo>
                    <a:pt x="8128" y="1943"/>
                  </a:lnTo>
                  <a:lnTo>
                    <a:pt x="8750" y="2349"/>
                  </a:lnTo>
                  <a:lnTo>
                    <a:pt x="9296" y="2933"/>
                  </a:lnTo>
                  <a:lnTo>
                    <a:pt x="9715" y="3556"/>
                  </a:lnTo>
                  <a:lnTo>
                    <a:pt x="10134" y="4152"/>
                  </a:lnTo>
                  <a:lnTo>
                    <a:pt x="10426" y="4889"/>
                  </a:lnTo>
                  <a:lnTo>
                    <a:pt x="10655" y="5626"/>
                  </a:lnTo>
                  <a:lnTo>
                    <a:pt x="10883" y="6311"/>
                  </a:lnTo>
                  <a:lnTo>
                    <a:pt x="11125" y="7861"/>
                  </a:lnTo>
                  <a:lnTo>
                    <a:pt x="11137" y="6286"/>
                  </a:lnTo>
                  <a:close/>
                </a:path>
                <a:path w="12700" h="12700">
                  <a:moveTo>
                    <a:pt x="11772" y="5740"/>
                  </a:moveTo>
                  <a:lnTo>
                    <a:pt x="7416" y="609"/>
                  </a:lnTo>
                  <a:lnTo>
                    <a:pt x="6629" y="635"/>
                  </a:lnTo>
                  <a:lnTo>
                    <a:pt x="7416" y="685"/>
                  </a:lnTo>
                  <a:lnTo>
                    <a:pt x="8128" y="977"/>
                  </a:lnTo>
                  <a:lnTo>
                    <a:pt x="8750" y="1422"/>
                  </a:lnTo>
                  <a:lnTo>
                    <a:pt x="9423" y="1803"/>
                  </a:lnTo>
                  <a:lnTo>
                    <a:pt x="9969" y="2362"/>
                  </a:lnTo>
                  <a:lnTo>
                    <a:pt x="10350" y="2997"/>
                  </a:lnTo>
                  <a:lnTo>
                    <a:pt x="10795" y="3632"/>
                  </a:lnTo>
                  <a:lnTo>
                    <a:pt x="11074" y="4318"/>
                  </a:lnTo>
                  <a:lnTo>
                    <a:pt x="11315" y="5041"/>
                  </a:lnTo>
                  <a:lnTo>
                    <a:pt x="11518" y="5765"/>
                  </a:lnTo>
                  <a:lnTo>
                    <a:pt x="11633" y="6553"/>
                  </a:lnTo>
                  <a:lnTo>
                    <a:pt x="11722" y="7289"/>
                  </a:lnTo>
                  <a:lnTo>
                    <a:pt x="11772" y="5740"/>
                  </a:lnTo>
                  <a:close/>
                </a:path>
                <a:path w="12700" h="12700">
                  <a:moveTo>
                    <a:pt x="12242" y="5156"/>
                  </a:moveTo>
                  <a:lnTo>
                    <a:pt x="11925" y="3568"/>
                  </a:lnTo>
                  <a:lnTo>
                    <a:pt x="10617" y="1536"/>
                  </a:lnTo>
                  <a:lnTo>
                    <a:pt x="10045" y="977"/>
                  </a:lnTo>
                  <a:lnTo>
                    <a:pt x="9347" y="609"/>
                  </a:lnTo>
                  <a:lnTo>
                    <a:pt x="8686" y="228"/>
                  </a:lnTo>
                  <a:lnTo>
                    <a:pt x="7899" y="0"/>
                  </a:lnTo>
                  <a:lnTo>
                    <a:pt x="7112" y="38"/>
                  </a:lnTo>
                  <a:lnTo>
                    <a:pt x="7899" y="88"/>
                  </a:lnTo>
                  <a:lnTo>
                    <a:pt x="8610" y="381"/>
                  </a:lnTo>
                  <a:lnTo>
                    <a:pt x="9258" y="850"/>
                  </a:lnTo>
                  <a:lnTo>
                    <a:pt x="9880" y="1206"/>
                  </a:lnTo>
                  <a:lnTo>
                    <a:pt x="10439" y="1765"/>
                  </a:lnTo>
                  <a:lnTo>
                    <a:pt x="10820" y="2362"/>
                  </a:lnTo>
                  <a:lnTo>
                    <a:pt x="11264" y="2984"/>
                  </a:lnTo>
                  <a:lnTo>
                    <a:pt x="11531" y="3708"/>
                  </a:lnTo>
                  <a:lnTo>
                    <a:pt x="11772" y="4432"/>
                  </a:lnTo>
                  <a:lnTo>
                    <a:pt x="12001" y="5181"/>
                  </a:lnTo>
                  <a:lnTo>
                    <a:pt x="12115" y="5956"/>
                  </a:lnTo>
                  <a:lnTo>
                    <a:pt x="12204" y="6692"/>
                  </a:lnTo>
                  <a:lnTo>
                    <a:pt x="12242" y="5156"/>
                  </a:lnTo>
                  <a:close/>
                </a:path>
              </a:pathLst>
            </a:custGeom>
            <a:solidFill>
              <a:srgbClr val="DCE1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0154463" y="6256756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4" h="17145">
                  <a:moveTo>
                    <a:pt x="6680" y="3263"/>
                  </a:moveTo>
                  <a:lnTo>
                    <a:pt x="342" y="8191"/>
                  </a:lnTo>
                  <a:lnTo>
                    <a:pt x="0" y="8877"/>
                  </a:lnTo>
                  <a:lnTo>
                    <a:pt x="6032" y="3517"/>
                  </a:lnTo>
                  <a:lnTo>
                    <a:pt x="6680" y="3263"/>
                  </a:lnTo>
                  <a:close/>
                </a:path>
                <a:path w="14604" h="17145">
                  <a:moveTo>
                    <a:pt x="7099" y="3543"/>
                  </a:moveTo>
                  <a:lnTo>
                    <a:pt x="1498" y="7226"/>
                  </a:lnTo>
                  <a:lnTo>
                    <a:pt x="1066" y="7823"/>
                  </a:lnTo>
                  <a:lnTo>
                    <a:pt x="749" y="8521"/>
                  </a:lnTo>
                  <a:lnTo>
                    <a:pt x="419" y="9207"/>
                  </a:lnTo>
                  <a:lnTo>
                    <a:pt x="825" y="8585"/>
                  </a:lnTo>
                  <a:lnTo>
                    <a:pt x="3200" y="5727"/>
                  </a:lnTo>
                  <a:lnTo>
                    <a:pt x="3784" y="5219"/>
                  </a:lnTo>
                  <a:lnTo>
                    <a:pt x="4419" y="4902"/>
                  </a:lnTo>
                  <a:lnTo>
                    <a:pt x="5041" y="4533"/>
                  </a:lnTo>
                  <a:lnTo>
                    <a:pt x="6413" y="3848"/>
                  </a:lnTo>
                  <a:lnTo>
                    <a:pt x="7099" y="3543"/>
                  </a:lnTo>
                  <a:close/>
                </a:path>
                <a:path w="14604" h="17145">
                  <a:moveTo>
                    <a:pt x="7124" y="2692"/>
                  </a:moveTo>
                  <a:lnTo>
                    <a:pt x="5753" y="2832"/>
                  </a:lnTo>
                  <a:lnTo>
                    <a:pt x="4356" y="3175"/>
                  </a:lnTo>
                  <a:lnTo>
                    <a:pt x="3162" y="3962"/>
                  </a:lnTo>
                  <a:lnTo>
                    <a:pt x="2527" y="4330"/>
                  </a:lnTo>
                  <a:lnTo>
                    <a:pt x="2006" y="4787"/>
                  </a:lnTo>
                  <a:lnTo>
                    <a:pt x="1562" y="5359"/>
                  </a:lnTo>
                  <a:lnTo>
                    <a:pt x="1092" y="5918"/>
                  </a:lnTo>
                  <a:lnTo>
                    <a:pt x="774" y="6502"/>
                  </a:lnTo>
                  <a:lnTo>
                    <a:pt x="406" y="7086"/>
                  </a:lnTo>
                  <a:lnTo>
                    <a:pt x="863" y="6540"/>
                  </a:lnTo>
                  <a:lnTo>
                    <a:pt x="1295" y="5994"/>
                  </a:lnTo>
                  <a:lnTo>
                    <a:pt x="1739" y="5473"/>
                  </a:lnTo>
                  <a:lnTo>
                    <a:pt x="2730" y="4546"/>
                  </a:lnTo>
                  <a:lnTo>
                    <a:pt x="3276" y="4191"/>
                  </a:lnTo>
                  <a:lnTo>
                    <a:pt x="3886" y="3771"/>
                  </a:lnTo>
                  <a:lnTo>
                    <a:pt x="4495" y="3517"/>
                  </a:lnTo>
                  <a:lnTo>
                    <a:pt x="5118" y="3289"/>
                  </a:lnTo>
                  <a:lnTo>
                    <a:pt x="5765" y="3035"/>
                  </a:lnTo>
                  <a:lnTo>
                    <a:pt x="6438" y="2908"/>
                  </a:lnTo>
                  <a:lnTo>
                    <a:pt x="7124" y="2692"/>
                  </a:lnTo>
                  <a:close/>
                </a:path>
                <a:path w="14604" h="17145">
                  <a:moveTo>
                    <a:pt x="7531" y="3924"/>
                  </a:moveTo>
                  <a:lnTo>
                    <a:pt x="1892" y="7556"/>
                  </a:lnTo>
                  <a:lnTo>
                    <a:pt x="1447" y="8178"/>
                  </a:lnTo>
                  <a:lnTo>
                    <a:pt x="1155" y="8877"/>
                  </a:lnTo>
                  <a:lnTo>
                    <a:pt x="825" y="9486"/>
                  </a:lnTo>
                  <a:lnTo>
                    <a:pt x="1282" y="8890"/>
                  </a:lnTo>
                  <a:lnTo>
                    <a:pt x="1638" y="8255"/>
                  </a:lnTo>
                  <a:lnTo>
                    <a:pt x="2095" y="7696"/>
                  </a:lnTo>
                  <a:lnTo>
                    <a:pt x="2514" y="7099"/>
                  </a:lnTo>
                  <a:lnTo>
                    <a:pt x="5448" y="4889"/>
                  </a:lnTo>
                  <a:lnTo>
                    <a:pt x="6845" y="4191"/>
                  </a:lnTo>
                  <a:lnTo>
                    <a:pt x="7531" y="3924"/>
                  </a:lnTo>
                  <a:close/>
                </a:path>
                <a:path w="14604" h="17145">
                  <a:moveTo>
                    <a:pt x="7670" y="6680"/>
                  </a:moveTo>
                  <a:lnTo>
                    <a:pt x="4356" y="12458"/>
                  </a:lnTo>
                  <a:lnTo>
                    <a:pt x="4254" y="13246"/>
                  </a:lnTo>
                  <a:lnTo>
                    <a:pt x="4254" y="13995"/>
                  </a:lnTo>
                  <a:lnTo>
                    <a:pt x="4330" y="14732"/>
                  </a:lnTo>
                  <a:lnTo>
                    <a:pt x="4432" y="13995"/>
                  </a:lnTo>
                  <a:lnTo>
                    <a:pt x="4432" y="13246"/>
                  </a:lnTo>
                  <a:lnTo>
                    <a:pt x="4673" y="11760"/>
                  </a:lnTo>
                  <a:lnTo>
                    <a:pt x="4914" y="11074"/>
                  </a:lnTo>
                  <a:lnTo>
                    <a:pt x="5232" y="10388"/>
                  </a:lnTo>
                  <a:lnTo>
                    <a:pt x="5511" y="9690"/>
                  </a:lnTo>
                  <a:lnTo>
                    <a:pt x="5854" y="9067"/>
                  </a:lnTo>
                  <a:lnTo>
                    <a:pt x="6273" y="8483"/>
                  </a:lnTo>
                  <a:lnTo>
                    <a:pt x="6705" y="7797"/>
                  </a:lnTo>
                  <a:lnTo>
                    <a:pt x="7162" y="7251"/>
                  </a:lnTo>
                  <a:lnTo>
                    <a:pt x="7670" y="6680"/>
                  </a:lnTo>
                  <a:close/>
                </a:path>
                <a:path w="14604" h="17145">
                  <a:moveTo>
                    <a:pt x="7810" y="2324"/>
                  </a:moveTo>
                  <a:lnTo>
                    <a:pt x="6540" y="2133"/>
                  </a:lnTo>
                  <a:lnTo>
                    <a:pt x="5194" y="2209"/>
                  </a:lnTo>
                  <a:lnTo>
                    <a:pt x="3962" y="2692"/>
                  </a:lnTo>
                  <a:lnTo>
                    <a:pt x="3365" y="2959"/>
                  </a:lnTo>
                  <a:lnTo>
                    <a:pt x="2743" y="3289"/>
                  </a:lnTo>
                  <a:lnTo>
                    <a:pt x="2286" y="3771"/>
                  </a:lnTo>
                  <a:lnTo>
                    <a:pt x="1778" y="4178"/>
                  </a:lnTo>
                  <a:lnTo>
                    <a:pt x="1384" y="4673"/>
                  </a:lnTo>
                  <a:lnTo>
                    <a:pt x="1003" y="5181"/>
                  </a:lnTo>
                  <a:lnTo>
                    <a:pt x="1460" y="4787"/>
                  </a:lnTo>
                  <a:lnTo>
                    <a:pt x="1917" y="4330"/>
                  </a:lnTo>
                  <a:lnTo>
                    <a:pt x="2908" y="3517"/>
                  </a:lnTo>
                  <a:lnTo>
                    <a:pt x="3441" y="3187"/>
                  </a:lnTo>
                  <a:lnTo>
                    <a:pt x="4648" y="2730"/>
                  </a:lnTo>
                  <a:lnTo>
                    <a:pt x="5283" y="2578"/>
                  </a:lnTo>
                  <a:lnTo>
                    <a:pt x="5930" y="2476"/>
                  </a:lnTo>
                  <a:lnTo>
                    <a:pt x="6540" y="2349"/>
                  </a:lnTo>
                  <a:lnTo>
                    <a:pt x="7150" y="2349"/>
                  </a:lnTo>
                  <a:lnTo>
                    <a:pt x="7810" y="2324"/>
                  </a:lnTo>
                  <a:close/>
                </a:path>
                <a:path w="14604" h="17145">
                  <a:moveTo>
                    <a:pt x="7899" y="4902"/>
                  </a:moveTo>
                  <a:lnTo>
                    <a:pt x="6527" y="5448"/>
                  </a:lnTo>
                  <a:lnTo>
                    <a:pt x="5181" y="6299"/>
                  </a:lnTo>
                  <a:lnTo>
                    <a:pt x="4127" y="7391"/>
                  </a:lnTo>
                  <a:lnTo>
                    <a:pt x="3670" y="8013"/>
                  </a:lnTo>
                  <a:lnTo>
                    <a:pt x="3200" y="8610"/>
                  </a:lnTo>
                  <a:lnTo>
                    <a:pt x="2895" y="9347"/>
                  </a:lnTo>
                  <a:lnTo>
                    <a:pt x="2578" y="9982"/>
                  </a:lnTo>
                  <a:lnTo>
                    <a:pt x="2349" y="10718"/>
                  </a:lnTo>
                  <a:lnTo>
                    <a:pt x="2146" y="11442"/>
                  </a:lnTo>
                  <a:lnTo>
                    <a:pt x="2463" y="10795"/>
                  </a:lnTo>
                  <a:lnTo>
                    <a:pt x="2743" y="10033"/>
                  </a:lnTo>
                  <a:lnTo>
                    <a:pt x="3429" y="8788"/>
                  </a:lnTo>
                  <a:lnTo>
                    <a:pt x="7239" y="5219"/>
                  </a:lnTo>
                  <a:lnTo>
                    <a:pt x="7899" y="4902"/>
                  </a:lnTo>
                  <a:close/>
                </a:path>
                <a:path w="14604" h="17145">
                  <a:moveTo>
                    <a:pt x="7924" y="4241"/>
                  </a:moveTo>
                  <a:lnTo>
                    <a:pt x="1231" y="9880"/>
                  </a:lnTo>
                  <a:lnTo>
                    <a:pt x="1663" y="9245"/>
                  </a:lnTo>
                  <a:lnTo>
                    <a:pt x="2006" y="8597"/>
                  </a:lnTo>
                  <a:lnTo>
                    <a:pt x="2489" y="8026"/>
                  </a:lnTo>
                  <a:lnTo>
                    <a:pt x="7239" y="4546"/>
                  </a:lnTo>
                  <a:lnTo>
                    <a:pt x="7924" y="4241"/>
                  </a:lnTo>
                  <a:close/>
                </a:path>
                <a:path w="14604" h="17145">
                  <a:moveTo>
                    <a:pt x="7950" y="5359"/>
                  </a:moveTo>
                  <a:lnTo>
                    <a:pt x="6616" y="5981"/>
                  </a:lnTo>
                  <a:lnTo>
                    <a:pt x="5372" y="6883"/>
                  </a:lnTo>
                  <a:lnTo>
                    <a:pt x="4406" y="8115"/>
                  </a:lnTo>
                  <a:lnTo>
                    <a:pt x="3898" y="8724"/>
                  </a:lnTo>
                  <a:lnTo>
                    <a:pt x="3530" y="9398"/>
                  </a:lnTo>
                  <a:lnTo>
                    <a:pt x="3251" y="10121"/>
                  </a:lnTo>
                  <a:lnTo>
                    <a:pt x="2971" y="10795"/>
                  </a:lnTo>
                  <a:lnTo>
                    <a:pt x="2743" y="11531"/>
                  </a:lnTo>
                  <a:lnTo>
                    <a:pt x="2578" y="12293"/>
                  </a:lnTo>
                  <a:lnTo>
                    <a:pt x="2908" y="11557"/>
                  </a:lnTo>
                  <a:lnTo>
                    <a:pt x="3098" y="10845"/>
                  </a:lnTo>
                  <a:lnTo>
                    <a:pt x="3441" y="10172"/>
                  </a:lnTo>
                  <a:lnTo>
                    <a:pt x="6146" y="6718"/>
                  </a:lnTo>
                  <a:lnTo>
                    <a:pt x="6705" y="6210"/>
                  </a:lnTo>
                  <a:lnTo>
                    <a:pt x="7353" y="5803"/>
                  </a:lnTo>
                  <a:lnTo>
                    <a:pt x="7950" y="5359"/>
                  </a:lnTo>
                  <a:close/>
                </a:path>
                <a:path w="14604" h="17145">
                  <a:moveTo>
                    <a:pt x="8013" y="1193"/>
                  </a:moveTo>
                  <a:lnTo>
                    <a:pt x="7721" y="850"/>
                  </a:lnTo>
                  <a:lnTo>
                    <a:pt x="7391" y="508"/>
                  </a:lnTo>
                  <a:lnTo>
                    <a:pt x="6997" y="279"/>
                  </a:lnTo>
                  <a:lnTo>
                    <a:pt x="6832" y="152"/>
                  </a:lnTo>
                  <a:lnTo>
                    <a:pt x="6616" y="38"/>
                  </a:lnTo>
                  <a:lnTo>
                    <a:pt x="6375" y="12"/>
                  </a:lnTo>
                  <a:lnTo>
                    <a:pt x="6146" y="0"/>
                  </a:lnTo>
                  <a:lnTo>
                    <a:pt x="5880" y="38"/>
                  </a:lnTo>
                  <a:lnTo>
                    <a:pt x="5689" y="152"/>
                  </a:lnTo>
                  <a:lnTo>
                    <a:pt x="6146" y="152"/>
                  </a:lnTo>
                  <a:lnTo>
                    <a:pt x="6311" y="254"/>
                  </a:lnTo>
                  <a:lnTo>
                    <a:pt x="6540" y="304"/>
                  </a:lnTo>
                  <a:lnTo>
                    <a:pt x="6858" y="508"/>
                  </a:lnTo>
                  <a:lnTo>
                    <a:pt x="7226" y="723"/>
                  </a:lnTo>
                  <a:lnTo>
                    <a:pt x="7569" y="1003"/>
                  </a:lnTo>
                  <a:lnTo>
                    <a:pt x="8013" y="1193"/>
                  </a:lnTo>
                  <a:close/>
                </a:path>
                <a:path w="14604" h="17145">
                  <a:moveTo>
                    <a:pt x="8039" y="5727"/>
                  </a:moveTo>
                  <a:lnTo>
                    <a:pt x="3276" y="13030"/>
                  </a:lnTo>
                  <a:lnTo>
                    <a:pt x="3530" y="12357"/>
                  </a:lnTo>
                  <a:lnTo>
                    <a:pt x="3657" y="11620"/>
                  </a:lnTo>
                  <a:lnTo>
                    <a:pt x="3962" y="10922"/>
                  </a:lnTo>
                  <a:lnTo>
                    <a:pt x="7493" y="6261"/>
                  </a:lnTo>
                  <a:lnTo>
                    <a:pt x="8039" y="5727"/>
                  </a:lnTo>
                  <a:close/>
                </a:path>
                <a:path w="14604" h="17145">
                  <a:moveTo>
                    <a:pt x="8178" y="2146"/>
                  </a:moveTo>
                  <a:lnTo>
                    <a:pt x="7010" y="1778"/>
                  </a:lnTo>
                  <a:lnTo>
                    <a:pt x="5740" y="1663"/>
                  </a:lnTo>
                  <a:lnTo>
                    <a:pt x="4546" y="2006"/>
                  </a:lnTo>
                  <a:lnTo>
                    <a:pt x="3962" y="2146"/>
                  </a:lnTo>
                  <a:lnTo>
                    <a:pt x="3390" y="2400"/>
                  </a:lnTo>
                  <a:lnTo>
                    <a:pt x="2857" y="2781"/>
                  </a:lnTo>
                  <a:lnTo>
                    <a:pt x="1917" y="3517"/>
                  </a:lnTo>
                  <a:lnTo>
                    <a:pt x="1524" y="4000"/>
                  </a:lnTo>
                  <a:lnTo>
                    <a:pt x="2006" y="3670"/>
                  </a:lnTo>
                  <a:lnTo>
                    <a:pt x="2463" y="3263"/>
                  </a:lnTo>
                  <a:lnTo>
                    <a:pt x="3505" y="2628"/>
                  </a:lnTo>
                  <a:lnTo>
                    <a:pt x="4000" y="2400"/>
                  </a:lnTo>
                  <a:lnTo>
                    <a:pt x="4584" y="2286"/>
                  </a:lnTo>
                  <a:lnTo>
                    <a:pt x="5181" y="2120"/>
                  </a:lnTo>
                  <a:lnTo>
                    <a:pt x="5765" y="2070"/>
                  </a:lnTo>
                  <a:lnTo>
                    <a:pt x="6388" y="2070"/>
                  </a:lnTo>
                  <a:lnTo>
                    <a:pt x="6934" y="2032"/>
                  </a:lnTo>
                  <a:lnTo>
                    <a:pt x="7556" y="2070"/>
                  </a:lnTo>
                  <a:lnTo>
                    <a:pt x="8178" y="2146"/>
                  </a:lnTo>
                  <a:close/>
                </a:path>
                <a:path w="14604" h="17145">
                  <a:moveTo>
                    <a:pt x="8178" y="1917"/>
                  </a:moveTo>
                  <a:lnTo>
                    <a:pt x="7099" y="1460"/>
                  </a:lnTo>
                  <a:lnTo>
                    <a:pt x="5867" y="1181"/>
                  </a:lnTo>
                  <a:lnTo>
                    <a:pt x="4686" y="1320"/>
                  </a:lnTo>
                  <a:lnTo>
                    <a:pt x="4051" y="1384"/>
                  </a:lnTo>
                  <a:lnTo>
                    <a:pt x="3429" y="1574"/>
                  </a:lnTo>
                  <a:lnTo>
                    <a:pt x="2946" y="1917"/>
                  </a:lnTo>
                  <a:lnTo>
                    <a:pt x="2374" y="2146"/>
                  </a:lnTo>
                  <a:lnTo>
                    <a:pt x="1498" y="2959"/>
                  </a:lnTo>
                  <a:lnTo>
                    <a:pt x="2006" y="2679"/>
                  </a:lnTo>
                  <a:lnTo>
                    <a:pt x="2489" y="2336"/>
                  </a:lnTo>
                  <a:lnTo>
                    <a:pt x="3048" y="2070"/>
                  </a:lnTo>
                  <a:lnTo>
                    <a:pt x="4127" y="1663"/>
                  </a:lnTo>
                  <a:lnTo>
                    <a:pt x="4699" y="1625"/>
                  </a:lnTo>
                  <a:lnTo>
                    <a:pt x="5270" y="1524"/>
                  </a:lnTo>
                  <a:lnTo>
                    <a:pt x="5854" y="1524"/>
                  </a:lnTo>
                  <a:lnTo>
                    <a:pt x="6426" y="1638"/>
                  </a:lnTo>
                  <a:lnTo>
                    <a:pt x="7010" y="1663"/>
                  </a:lnTo>
                  <a:lnTo>
                    <a:pt x="7632" y="1778"/>
                  </a:lnTo>
                  <a:lnTo>
                    <a:pt x="8178" y="1917"/>
                  </a:lnTo>
                  <a:close/>
                </a:path>
                <a:path w="14604" h="17145">
                  <a:moveTo>
                    <a:pt x="8267" y="7048"/>
                  </a:moveTo>
                  <a:lnTo>
                    <a:pt x="5092" y="14312"/>
                  </a:lnTo>
                  <a:lnTo>
                    <a:pt x="5105" y="15163"/>
                  </a:lnTo>
                  <a:lnTo>
                    <a:pt x="5270" y="15938"/>
                  </a:lnTo>
                  <a:lnTo>
                    <a:pt x="5219" y="15138"/>
                  </a:lnTo>
                  <a:lnTo>
                    <a:pt x="5245" y="14338"/>
                  </a:lnTo>
                  <a:lnTo>
                    <a:pt x="5461" y="12738"/>
                  </a:lnTo>
                  <a:lnTo>
                    <a:pt x="5638" y="11925"/>
                  </a:lnTo>
                  <a:lnTo>
                    <a:pt x="5918" y="11214"/>
                  </a:lnTo>
                  <a:lnTo>
                    <a:pt x="6172" y="10452"/>
                  </a:lnTo>
                  <a:lnTo>
                    <a:pt x="6540" y="9715"/>
                  </a:lnTo>
                  <a:lnTo>
                    <a:pt x="6934" y="9029"/>
                  </a:lnTo>
                  <a:lnTo>
                    <a:pt x="7785" y="7696"/>
                  </a:lnTo>
                  <a:lnTo>
                    <a:pt x="8267" y="7048"/>
                  </a:lnTo>
                  <a:close/>
                </a:path>
                <a:path w="14604" h="17145">
                  <a:moveTo>
                    <a:pt x="8267" y="1701"/>
                  </a:moveTo>
                  <a:lnTo>
                    <a:pt x="8013" y="1524"/>
                  </a:lnTo>
                  <a:lnTo>
                    <a:pt x="7785" y="1333"/>
                  </a:lnTo>
                  <a:lnTo>
                    <a:pt x="7531" y="1168"/>
                  </a:lnTo>
                  <a:lnTo>
                    <a:pt x="6997" y="876"/>
                  </a:lnTo>
                  <a:lnTo>
                    <a:pt x="6146" y="508"/>
                  </a:lnTo>
                  <a:lnTo>
                    <a:pt x="5410" y="508"/>
                  </a:lnTo>
                  <a:lnTo>
                    <a:pt x="4813" y="787"/>
                  </a:lnTo>
                  <a:lnTo>
                    <a:pt x="5181" y="787"/>
                  </a:lnTo>
                  <a:lnTo>
                    <a:pt x="5461" y="736"/>
                  </a:lnTo>
                  <a:lnTo>
                    <a:pt x="5753" y="787"/>
                  </a:lnTo>
                  <a:lnTo>
                    <a:pt x="6032" y="850"/>
                  </a:lnTo>
                  <a:lnTo>
                    <a:pt x="6311" y="876"/>
                  </a:lnTo>
                  <a:lnTo>
                    <a:pt x="6616" y="1016"/>
                  </a:lnTo>
                  <a:lnTo>
                    <a:pt x="7137" y="1219"/>
                  </a:lnTo>
                  <a:lnTo>
                    <a:pt x="7670" y="1524"/>
                  </a:lnTo>
                  <a:lnTo>
                    <a:pt x="8267" y="1701"/>
                  </a:lnTo>
                  <a:close/>
                </a:path>
                <a:path w="14604" h="17145">
                  <a:moveTo>
                    <a:pt x="8369" y="4559"/>
                  </a:moveTo>
                  <a:lnTo>
                    <a:pt x="1663" y="10185"/>
                  </a:lnTo>
                  <a:lnTo>
                    <a:pt x="2057" y="9575"/>
                  </a:lnTo>
                  <a:lnTo>
                    <a:pt x="2476" y="8890"/>
                  </a:lnTo>
                  <a:lnTo>
                    <a:pt x="2908" y="8369"/>
                  </a:lnTo>
                  <a:lnTo>
                    <a:pt x="7632" y="4889"/>
                  </a:lnTo>
                  <a:lnTo>
                    <a:pt x="8369" y="4559"/>
                  </a:lnTo>
                  <a:close/>
                </a:path>
                <a:path w="14604" h="17145">
                  <a:moveTo>
                    <a:pt x="8521" y="7620"/>
                  </a:moveTo>
                  <a:lnTo>
                    <a:pt x="8039" y="8242"/>
                  </a:lnTo>
                  <a:lnTo>
                    <a:pt x="7670" y="8953"/>
                  </a:lnTo>
                  <a:lnTo>
                    <a:pt x="7353" y="9690"/>
                  </a:lnTo>
                  <a:lnTo>
                    <a:pt x="6997" y="10414"/>
                  </a:lnTo>
                  <a:lnTo>
                    <a:pt x="6616" y="11925"/>
                  </a:lnTo>
                  <a:lnTo>
                    <a:pt x="6400" y="12687"/>
                  </a:lnTo>
                  <a:lnTo>
                    <a:pt x="6273" y="13462"/>
                  </a:lnTo>
                  <a:lnTo>
                    <a:pt x="6172" y="14274"/>
                  </a:lnTo>
                  <a:lnTo>
                    <a:pt x="6146" y="15036"/>
                  </a:lnTo>
                  <a:lnTo>
                    <a:pt x="6057" y="15849"/>
                  </a:lnTo>
                  <a:lnTo>
                    <a:pt x="6083" y="16624"/>
                  </a:lnTo>
                  <a:lnTo>
                    <a:pt x="6273" y="15049"/>
                  </a:lnTo>
                  <a:lnTo>
                    <a:pt x="6680" y="12738"/>
                  </a:lnTo>
                  <a:lnTo>
                    <a:pt x="7251" y="10502"/>
                  </a:lnTo>
                  <a:lnTo>
                    <a:pt x="7785" y="8991"/>
                  </a:lnTo>
                  <a:lnTo>
                    <a:pt x="8521" y="7620"/>
                  </a:lnTo>
                  <a:close/>
                </a:path>
                <a:path w="14604" h="17145">
                  <a:moveTo>
                    <a:pt x="8826" y="8267"/>
                  </a:moveTo>
                  <a:lnTo>
                    <a:pt x="8026" y="9423"/>
                  </a:lnTo>
                  <a:lnTo>
                    <a:pt x="7632" y="10731"/>
                  </a:lnTo>
                  <a:lnTo>
                    <a:pt x="7378" y="12738"/>
                  </a:lnTo>
                  <a:lnTo>
                    <a:pt x="7353" y="13423"/>
                  </a:lnTo>
                  <a:lnTo>
                    <a:pt x="7353" y="14820"/>
                  </a:lnTo>
                  <a:lnTo>
                    <a:pt x="7556" y="16141"/>
                  </a:lnTo>
                  <a:lnTo>
                    <a:pt x="7531" y="14770"/>
                  </a:lnTo>
                  <a:lnTo>
                    <a:pt x="7556" y="13423"/>
                  </a:lnTo>
                  <a:lnTo>
                    <a:pt x="7721" y="12115"/>
                  </a:lnTo>
                  <a:lnTo>
                    <a:pt x="7924" y="10807"/>
                  </a:lnTo>
                  <a:lnTo>
                    <a:pt x="8204" y="9461"/>
                  </a:lnTo>
                  <a:lnTo>
                    <a:pt x="8826" y="8267"/>
                  </a:lnTo>
                  <a:close/>
                </a:path>
                <a:path w="14604" h="17145">
                  <a:moveTo>
                    <a:pt x="9448" y="8242"/>
                  </a:moveTo>
                  <a:lnTo>
                    <a:pt x="8750" y="9423"/>
                  </a:lnTo>
                  <a:lnTo>
                    <a:pt x="8369" y="10833"/>
                  </a:lnTo>
                  <a:lnTo>
                    <a:pt x="8204" y="12255"/>
                  </a:lnTo>
                  <a:lnTo>
                    <a:pt x="8178" y="12954"/>
                  </a:lnTo>
                  <a:lnTo>
                    <a:pt x="8128" y="13665"/>
                  </a:lnTo>
                  <a:lnTo>
                    <a:pt x="8242" y="15062"/>
                  </a:lnTo>
                  <a:lnTo>
                    <a:pt x="8369" y="15748"/>
                  </a:lnTo>
                  <a:lnTo>
                    <a:pt x="8521" y="16421"/>
                  </a:lnTo>
                  <a:lnTo>
                    <a:pt x="8407" y="15049"/>
                  </a:lnTo>
                  <a:lnTo>
                    <a:pt x="8394" y="13639"/>
                  </a:lnTo>
                  <a:lnTo>
                    <a:pt x="8521" y="12306"/>
                  </a:lnTo>
                  <a:lnTo>
                    <a:pt x="8712" y="10871"/>
                  </a:lnTo>
                  <a:lnTo>
                    <a:pt x="9004" y="9563"/>
                  </a:lnTo>
                  <a:lnTo>
                    <a:pt x="9207" y="8890"/>
                  </a:lnTo>
                  <a:lnTo>
                    <a:pt x="9448" y="8242"/>
                  </a:lnTo>
                  <a:close/>
                </a:path>
                <a:path w="14604" h="17145">
                  <a:moveTo>
                    <a:pt x="10160" y="8178"/>
                  </a:moveTo>
                  <a:lnTo>
                    <a:pt x="9817" y="8788"/>
                  </a:lnTo>
                  <a:lnTo>
                    <a:pt x="9652" y="9461"/>
                  </a:lnTo>
                  <a:lnTo>
                    <a:pt x="9512" y="10147"/>
                  </a:lnTo>
                  <a:lnTo>
                    <a:pt x="9347" y="10820"/>
                  </a:lnTo>
                  <a:lnTo>
                    <a:pt x="9232" y="11531"/>
                  </a:lnTo>
                  <a:lnTo>
                    <a:pt x="9118" y="12903"/>
                  </a:lnTo>
                  <a:lnTo>
                    <a:pt x="9105" y="13614"/>
                  </a:lnTo>
                  <a:lnTo>
                    <a:pt x="9118" y="15633"/>
                  </a:lnTo>
                  <a:lnTo>
                    <a:pt x="9182" y="16383"/>
                  </a:lnTo>
                  <a:lnTo>
                    <a:pt x="9309" y="14998"/>
                  </a:lnTo>
                  <a:lnTo>
                    <a:pt x="9347" y="13614"/>
                  </a:lnTo>
                  <a:lnTo>
                    <a:pt x="9512" y="12255"/>
                  </a:lnTo>
                  <a:lnTo>
                    <a:pt x="9588" y="10833"/>
                  </a:lnTo>
                  <a:lnTo>
                    <a:pt x="9766" y="9461"/>
                  </a:lnTo>
                  <a:lnTo>
                    <a:pt x="10160" y="8178"/>
                  </a:lnTo>
                  <a:close/>
                </a:path>
                <a:path w="14604" h="17145">
                  <a:moveTo>
                    <a:pt x="10807" y="8089"/>
                  </a:moveTo>
                  <a:lnTo>
                    <a:pt x="9766" y="13550"/>
                  </a:lnTo>
                  <a:lnTo>
                    <a:pt x="9766" y="15621"/>
                  </a:lnTo>
                  <a:lnTo>
                    <a:pt x="9829" y="16306"/>
                  </a:lnTo>
                  <a:lnTo>
                    <a:pt x="9969" y="14922"/>
                  </a:lnTo>
                  <a:lnTo>
                    <a:pt x="10020" y="13550"/>
                  </a:lnTo>
                  <a:lnTo>
                    <a:pt x="10160" y="12141"/>
                  </a:lnTo>
                  <a:lnTo>
                    <a:pt x="10274" y="10807"/>
                  </a:lnTo>
                  <a:lnTo>
                    <a:pt x="10464" y="9423"/>
                  </a:lnTo>
                  <a:lnTo>
                    <a:pt x="10807" y="8089"/>
                  </a:lnTo>
                  <a:close/>
                </a:path>
                <a:path w="14604" h="17145">
                  <a:moveTo>
                    <a:pt x="11455" y="8039"/>
                  </a:moveTo>
                  <a:lnTo>
                    <a:pt x="10452" y="12788"/>
                  </a:lnTo>
                  <a:lnTo>
                    <a:pt x="10452" y="15519"/>
                  </a:lnTo>
                  <a:lnTo>
                    <a:pt x="10528" y="16256"/>
                  </a:lnTo>
                  <a:lnTo>
                    <a:pt x="10604" y="14884"/>
                  </a:lnTo>
                  <a:lnTo>
                    <a:pt x="10947" y="10731"/>
                  </a:lnTo>
                  <a:lnTo>
                    <a:pt x="11163" y="9398"/>
                  </a:lnTo>
                  <a:lnTo>
                    <a:pt x="11455" y="8039"/>
                  </a:lnTo>
                  <a:close/>
                </a:path>
                <a:path w="14604" h="17145">
                  <a:moveTo>
                    <a:pt x="12115" y="8064"/>
                  </a:moveTo>
                  <a:lnTo>
                    <a:pt x="11506" y="12903"/>
                  </a:lnTo>
                  <a:lnTo>
                    <a:pt x="11569" y="14274"/>
                  </a:lnTo>
                  <a:lnTo>
                    <a:pt x="11684" y="15633"/>
                  </a:lnTo>
                  <a:lnTo>
                    <a:pt x="11849" y="16332"/>
                  </a:lnTo>
                  <a:lnTo>
                    <a:pt x="11849" y="14973"/>
                  </a:lnTo>
                  <a:lnTo>
                    <a:pt x="11772" y="13589"/>
                  </a:lnTo>
                  <a:lnTo>
                    <a:pt x="11798" y="12166"/>
                  </a:lnTo>
                  <a:lnTo>
                    <a:pt x="11798" y="10807"/>
                  </a:lnTo>
                  <a:lnTo>
                    <a:pt x="11861" y="9423"/>
                  </a:lnTo>
                  <a:lnTo>
                    <a:pt x="12115" y="8064"/>
                  </a:lnTo>
                  <a:close/>
                </a:path>
                <a:path w="14604" h="17145">
                  <a:moveTo>
                    <a:pt x="12814" y="8242"/>
                  </a:moveTo>
                  <a:lnTo>
                    <a:pt x="12598" y="8890"/>
                  </a:lnTo>
                  <a:lnTo>
                    <a:pt x="12496" y="9563"/>
                  </a:lnTo>
                  <a:lnTo>
                    <a:pt x="12420" y="10248"/>
                  </a:lnTo>
                  <a:lnTo>
                    <a:pt x="12280" y="10985"/>
                  </a:lnTo>
                  <a:lnTo>
                    <a:pt x="12255" y="11645"/>
                  </a:lnTo>
                  <a:lnTo>
                    <a:pt x="12280" y="12369"/>
                  </a:lnTo>
                  <a:lnTo>
                    <a:pt x="12280" y="13030"/>
                  </a:lnTo>
                  <a:lnTo>
                    <a:pt x="12344" y="13754"/>
                  </a:lnTo>
                  <a:lnTo>
                    <a:pt x="12573" y="15849"/>
                  </a:lnTo>
                  <a:lnTo>
                    <a:pt x="12700" y="16497"/>
                  </a:lnTo>
                  <a:lnTo>
                    <a:pt x="12674" y="15100"/>
                  </a:lnTo>
                  <a:lnTo>
                    <a:pt x="12598" y="13754"/>
                  </a:lnTo>
                  <a:lnTo>
                    <a:pt x="12598" y="12369"/>
                  </a:lnTo>
                  <a:lnTo>
                    <a:pt x="12573" y="10985"/>
                  </a:lnTo>
                  <a:lnTo>
                    <a:pt x="12598" y="9639"/>
                  </a:lnTo>
                  <a:lnTo>
                    <a:pt x="12814" y="8242"/>
                  </a:lnTo>
                  <a:close/>
                </a:path>
                <a:path w="14604" h="17145">
                  <a:moveTo>
                    <a:pt x="14058" y="15595"/>
                  </a:moveTo>
                  <a:lnTo>
                    <a:pt x="14008" y="14439"/>
                  </a:lnTo>
                  <a:lnTo>
                    <a:pt x="13893" y="13246"/>
                  </a:lnTo>
                  <a:lnTo>
                    <a:pt x="13817" y="12065"/>
                  </a:lnTo>
                  <a:lnTo>
                    <a:pt x="13512" y="9690"/>
                  </a:lnTo>
                  <a:lnTo>
                    <a:pt x="13271" y="8521"/>
                  </a:lnTo>
                  <a:lnTo>
                    <a:pt x="13271" y="9715"/>
                  </a:lnTo>
                  <a:lnTo>
                    <a:pt x="13411" y="10871"/>
                  </a:lnTo>
                  <a:lnTo>
                    <a:pt x="13512" y="12090"/>
                  </a:lnTo>
                  <a:lnTo>
                    <a:pt x="13639" y="13271"/>
                  </a:lnTo>
                  <a:lnTo>
                    <a:pt x="13817" y="14439"/>
                  </a:lnTo>
                  <a:lnTo>
                    <a:pt x="14058" y="15595"/>
                  </a:lnTo>
                  <a:close/>
                </a:path>
              </a:pathLst>
            </a:custGeom>
            <a:solidFill>
              <a:srgbClr val="F5FB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0170262" y="6255042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584" y="12"/>
                  </a:moveTo>
                  <a:lnTo>
                    <a:pt x="279" y="139"/>
                  </a:lnTo>
                  <a:lnTo>
                    <a:pt x="165" y="469"/>
                  </a:lnTo>
                  <a:lnTo>
                    <a:pt x="38" y="749"/>
                  </a:lnTo>
                  <a:lnTo>
                    <a:pt x="0" y="1117"/>
                  </a:lnTo>
                  <a:lnTo>
                    <a:pt x="25" y="1409"/>
                  </a:lnTo>
                  <a:lnTo>
                    <a:pt x="165" y="1663"/>
                  </a:lnTo>
                  <a:lnTo>
                    <a:pt x="228" y="1409"/>
                  </a:lnTo>
                  <a:lnTo>
                    <a:pt x="279" y="1130"/>
                  </a:lnTo>
                  <a:lnTo>
                    <a:pt x="342" y="812"/>
                  </a:lnTo>
                  <a:lnTo>
                    <a:pt x="393" y="584"/>
                  </a:lnTo>
                  <a:lnTo>
                    <a:pt x="457" y="330"/>
                  </a:lnTo>
                  <a:lnTo>
                    <a:pt x="584" y="12"/>
                  </a:lnTo>
                  <a:close/>
                </a:path>
                <a:path w="10795" h="10795">
                  <a:moveTo>
                    <a:pt x="1320" y="0"/>
                  </a:moveTo>
                  <a:lnTo>
                    <a:pt x="927" y="254"/>
                  </a:lnTo>
                  <a:lnTo>
                    <a:pt x="647" y="711"/>
                  </a:lnTo>
                  <a:lnTo>
                    <a:pt x="520" y="1168"/>
                  </a:lnTo>
                  <a:lnTo>
                    <a:pt x="469" y="1422"/>
                  </a:lnTo>
                  <a:lnTo>
                    <a:pt x="419" y="1651"/>
                  </a:lnTo>
                  <a:lnTo>
                    <a:pt x="419" y="2108"/>
                  </a:lnTo>
                  <a:lnTo>
                    <a:pt x="469" y="2336"/>
                  </a:lnTo>
                  <a:lnTo>
                    <a:pt x="533" y="2565"/>
                  </a:lnTo>
                  <a:lnTo>
                    <a:pt x="647" y="2108"/>
                  </a:lnTo>
                  <a:lnTo>
                    <a:pt x="698" y="1651"/>
                  </a:lnTo>
                  <a:lnTo>
                    <a:pt x="812" y="1244"/>
                  </a:lnTo>
                  <a:lnTo>
                    <a:pt x="850" y="1041"/>
                  </a:lnTo>
                  <a:lnTo>
                    <a:pt x="990" y="609"/>
                  </a:lnTo>
                  <a:lnTo>
                    <a:pt x="1092" y="381"/>
                  </a:lnTo>
                  <a:lnTo>
                    <a:pt x="1206" y="203"/>
                  </a:lnTo>
                  <a:lnTo>
                    <a:pt x="1320" y="0"/>
                  </a:lnTo>
                  <a:close/>
                </a:path>
                <a:path w="10795" h="10795">
                  <a:moveTo>
                    <a:pt x="2362" y="0"/>
                  </a:moveTo>
                  <a:lnTo>
                    <a:pt x="1778" y="279"/>
                  </a:lnTo>
                  <a:lnTo>
                    <a:pt x="1422" y="812"/>
                  </a:lnTo>
                  <a:lnTo>
                    <a:pt x="1231" y="1358"/>
                  </a:lnTo>
                  <a:lnTo>
                    <a:pt x="1155" y="1663"/>
                  </a:lnTo>
                  <a:lnTo>
                    <a:pt x="1066" y="1968"/>
                  </a:lnTo>
                  <a:lnTo>
                    <a:pt x="1066" y="2882"/>
                  </a:lnTo>
                  <a:lnTo>
                    <a:pt x="1155" y="3162"/>
                  </a:lnTo>
                  <a:lnTo>
                    <a:pt x="1231" y="2565"/>
                  </a:lnTo>
                  <a:lnTo>
                    <a:pt x="1320" y="1993"/>
                  </a:lnTo>
                  <a:lnTo>
                    <a:pt x="1524" y="1485"/>
                  </a:lnTo>
                  <a:lnTo>
                    <a:pt x="1574" y="1206"/>
                  </a:lnTo>
                  <a:lnTo>
                    <a:pt x="1866" y="711"/>
                  </a:lnTo>
                  <a:lnTo>
                    <a:pt x="2006" y="444"/>
                  </a:lnTo>
                  <a:lnTo>
                    <a:pt x="2197" y="254"/>
                  </a:lnTo>
                  <a:lnTo>
                    <a:pt x="2362" y="0"/>
                  </a:lnTo>
                  <a:close/>
                </a:path>
                <a:path w="10795" h="10795">
                  <a:moveTo>
                    <a:pt x="3987" y="12"/>
                  </a:moveTo>
                  <a:lnTo>
                    <a:pt x="1727" y="2108"/>
                  </a:lnTo>
                  <a:lnTo>
                    <a:pt x="1562" y="2501"/>
                  </a:lnTo>
                  <a:lnTo>
                    <a:pt x="1524" y="2870"/>
                  </a:lnTo>
                  <a:lnTo>
                    <a:pt x="1524" y="3187"/>
                  </a:lnTo>
                  <a:lnTo>
                    <a:pt x="1727" y="2501"/>
                  </a:lnTo>
                  <a:lnTo>
                    <a:pt x="2032" y="1866"/>
                  </a:lnTo>
                  <a:lnTo>
                    <a:pt x="2463" y="1358"/>
                  </a:lnTo>
                  <a:lnTo>
                    <a:pt x="2857" y="812"/>
                  </a:lnTo>
                  <a:lnTo>
                    <a:pt x="3390" y="381"/>
                  </a:lnTo>
                  <a:lnTo>
                    <a:pt x="3987" y="12"/>
                  </a:lnTo>
                  <a:close/>
                </a:path>
                <a:path w="10795" h="10795">
                  <a:moveTo>
                    <a:pt x="6057" y="368"/>
                  </a:moveTo>
                  <a:lnTo>
                    <a:pt x="5232" y="279"/>
                  </a:lnTo>
                  <a:lnTo>
                    <a:pt x="4330" y="571"/>
                  </a:lnTo>
                  <a:lnTo>
                    <a:pt x="3619" y="1041"/>
                  </a:lnTo>
                  <a:lnTo>
                    <a:pt x="3251" y="1257"/>
                  </a:lnTo>
                  <a:lnTo>
                    <a:pt x="2933" y="1524"/>
                  </a:lnTo>
                  <a:lnTo>
                    <a:pt x="2628" y="1866"/>
                  </a:lnTo>
                  <a:lnTo>
                    <a:pt x="2120" y="2489"/>
                  </a:lnTo>
                  <a:lnTo>
                    <a:pt x="1917" y="2908"/>
                  </a:lnTo>
                  <a:lnTo>
                    <a:pt x="2489" y="2286"/>
                  </a:lnTo>
                  <a:lnTo>
                    <a:pt x="3073" y="1714"/>
                  </a:lnTo>
                  <a:lnTo>
                    <a:pt x="3771" y="1282"/>
                  </a:lnTo>
                  <a:lnTo>
                    <a:pt x="4127" y="1041"/>
                  </a:lnTo>
                  <a:lnTo>
                    <a:pt x="4495" y="876"/>
                  </a:lnTo>
                  <a:lnTo>
                    <a:pt x="4864" y="723"/>
                  </a:lnTo>
                  <a:lnTo>
                    <a:pt x="5257" y="571"/>
                  </a:lnTo>
                  <a:lnTo>
                    <a:pt x="5626" y="469"/>
                  </a:lnTo>
                  <a:lnTo>
                    <a:pt x="6057" y="368"/>
                  </a:lnTo>
                  <a:close/>
                </a:path>
                <a:path w="10795" h="10795">
                  <a:moveTo>
                    <a:pt x="7315" y="1117"/>
                  </a:moveTo>
                  <a:lnTo>
                    <a:pt x="6527" y="812"/>
                  </a:lnTo>
                  <a:lnTo>
                    <a:pt x="5588" y="838"/>
                  </a:lnTo>
                  <a:lnTo>
                    <a:pt x="4813" y="1143"/>
                  </a:lnTo>
                  <a:lnTo>
                    <a:pt x="4368" y="1244"/>
                  </a:lnTo>
                  <a:lnTo>
                    <a:pt x="4000" y="1435"/>
                  </a:lnTo>
                  <a:lnTo>
                    <a:pt x="3657" y="1714"/>
                  </a:lnTo>
                  <a:lnTo>
                    <a:pt x="3302" y="1943"/>
                  </a:lnTo>
                  <a:lnTo>
                    <a:pt x="2959" y="2197"/>
                  </a:lnTo>
                  <a:lnTo>
                    <a:pt x="2705" y="2540"/>
                  </a:lnTo>
                  <a:lnTo>
                    <a:pt x="3403" y="2057"/>
                  </a:lnTo>
                  <a:lnTo>
                    <a:pt x="4114" y="1651"/>
                  </a:lnTo>
                  <a:lnTo>
                    <a:pt x="4889" y="1422"/>
                  </a:lnTo>
                  <a:lnTo>
                    <a:pt x="5283" y="1244"/>
                  </a:lnTo>
                  <a:lnTo>
                    <a:pt x="5702" y="1168"/>
                  </a:lnTo>
                  <a:lnTo>
                    <a:pt x="6070" y="1143"/>
                  </a:lnTo>
                  <a:lnTo>
                    <a:pt x="6451" y="1041"/>
                  </a:lnTo>
                  <a:lnTo>
                    <a:pt x="6896" y="1041"/>
                  </a:lnTo>
                  <a:lnTo>
                    <a:pt x="7315" y="1117"/>
                  </a:lnTo>
                  <a:close/>
                </a:path>
                <a:path w="10795" h="10795">
                  <a:moveTo>
                    <a:pt x="7581" y="1765"/>
                  </a:moveTo>
                  <a:lnTo>
                    <a:pt x="6807" y="1435"/>
                  </a:lnTo>
                  <a:lnTo>
                    <a:pt x="5930" y="1422"/>
                  </a:lnTo>
                  <a:lnTo>
                    <a:pt x="5118" y="1638"/>
                  </a:lnTo>
                  <a:lnTo>
                    <a:pt x="2908" y="2933"/>
                  </a:lnTo>
                  <a:lnTo>
                    <a:pt x="3644" y="2501"/>
                  </a:lnTo>
                  <a:lnTo>
                    <a:pt x="4356" y="2171"/>
                  </a:lnTo>
                  <a:lnTo>
                    <a:pt x="5575" y="1828"/>
                  </a:lnTo>
                  <a:lnTo>
                    <a:pt x="5969" y="1739"/>
                  </a:lnTo>
                  <a:lnTo>
                    <a:pt x="6375" y="1714"/>
                  </a:lnTo>
                  <a:lnTo>
                    <a:pt x="7213" y="1714"/>
                  </a:lnTo>
                  <a:lnTo>
                    <a:pt x="7581" y="1765"/>
                  </a:lnTo>
                  <a:close/>
                </a:path>
                <a:path w="10795" h="10795">
                  <a:moveTo>
                    <a:pt x="8128" y="2806"/>
                  </a:moveTo>
                  <a:lnTo>
                    <a:pt x="7353" y="2413"/>
                  </a:lnTo>
                  <a:lnTo>
                    <a:pt x="6464" y="2235"/>
                  </a:lnTo>
                  <a:lnTo>
                    <a:pt x="5638" y="2362"/>
                  </a:lnTo>
                  <a:lnTo>
                    <a:pt x="4775" y="2552"/>
                  </a:lnTo>
                  <a:lnTo>
                    <a:pt x="4356" y="2692"/>
                  </a:lnTo>
                  <a:lnTo>
                    <a:pt x="3987" y="2895"/>
                  </a:lnTo>
                  <a:lnTo>
                    <a:pt x="3619" y="3060"/>
                  </a:lnTo>
                  <a:lnTo>
                    <a:pt x="3302" y="3378"/>
                  </a:lnTo>
                  <a:lnTo>
                    <a:pt x="4038" y="3035"/>
                  </a:lnTo>
                  <a:lnTo>
                    <a:pt x="4826" y="2781"/>
                  </a:lnTo>
                  <a:lnTo>
                    <a:pt x="5638" y="2641"/>
                  </a:lnTo>
                  <a:lnTo>
                    <a:pt x="6070" y="2590"/>
                  </a:lnTo>
                  <a:lnTo>
                    <a:pt x="7302" y="2590"/>
                  </a:lnTo>
                  <a:lnTo>
                    <a:pt x="8128" y="2806"/>
                  </a:lnTo>
                  <a:close/>
                </a:path>
                <a:path w="10795" h="10795">
                  <a:moveTo>
                    <a:pt x="8559" y="3873"/>
                  </a:moveTo>
                  <a:lnTo>
                    <a:pt x="7835" y="3352"/>
                  </a:lnTo>
                  <a:lnTo>
                    <a:pt x="6896" y="3022"/>
                  </a:lnTo>
                  <a:lnTo>
                    <a:pt x="5930" y="2997"/>
                  </a:lnTo>
                  <a:lnTo>
                    <a:pt x="5486" y="2997"/>
                  </a:lnTo>
                  <a:lnTo>
                    <a:pt x="5003" y="3048"/>
                  </a:lnTo>
                  <a:lnTo>
                    <a:pt x="4572" y="3187"/>
                  </a:lnTo>
                  <a:lnTo>
                    <a:pt x="4102" y="3352"/>
                  </a:lnTo>
                  <a:lnTo>
                    <a:pt x="3670" y="3479"/>
                  </a:lnTo>
                  <a:lnTo>
                    <a:pt x="3302" y="3733"/>
                  </a:lnTo>
                  <a:lnTo>
                    <a:pt x="4127" y="3403"/>
                  </a:lnTo>
                  <a:lnTo>
                    <a:pt x="5029" y="3276"/>
                  </a:lnTo>
                  <a:lnTo>
                    <a:pt x="6388" y="3276"/>
                  </a:lnTo>
                  <a:lnTo>
                    <a:pt x="6807" y="3352"/>
                  </a:lnTo>
                  <a:lnTo>
                    <a:pt x="7302" y="3403"/>
                  </a:lnTo>
                  <a:lnTo>
                    <a:pt x="7721" y="3581"/>
                  </a:lnTo>
                  <a:lnTo>
                    <a:pt x="8128" y="3708"/>
                  </a:lnTo>
                  <a:lnTo>
                    <a:pt x="8559" y="3873"/>
                  </a:lnTo>
                  <a:close/>
                </a:path>
                <a:path w="10795" h="10795">
                  <a:moveTo>
                    <a:pt x="9944" y="9893"/>
                  </a:moveTo>
                  <a:lnTo>
                    <a:pt x="9842" y="9105"/>
                  </a:lnTo>
                  <a:lnTo>
                    <a:pt x="9588" y="8432"/>
                  </a:lnTo>
                  <a:lnTo>
                    <a:pt x="9359" y="7696"/>
                  </a:lnTo>
                  <a:lnTo>
                    <a:pt x="5168" y="4902"/>
                  </a:lnTo>
                  <a:lnTo>
                    <a:pt x="4432" y="4978"/>
                  </a:lnTo>
                  <a:lnTo>
                    <a:pt x="5168" y="4991"/>
                  </a:lnTo>
                  <a:lnTo>
                    <a:pt x="5854" y="5207"/>
                  </a:lnTo>
                  <a:lnTo>
                    <a:pt x="9359" y="8509"/>
                  </a:lnTo>
                  <a:lnTo>
                    <a:pt x="9664" y="9105"/>
                  </a:lnTo>
                  <a:lnTo>
                    <a:pt x="9842" y="9893"/>
                  </a:lnTo>
                  <a:lnTo>
                    <a:pt x="9944" y="10591"/>
                  </a:lnTo>
                  <a:lnTo>
                    <a:pt x="9944" y="9893"/>
                  </a:lnTo>
                  <a:close/>
                </a:path>
                <a:path w="10795" h="10795">
                  <a:moveTo>
                    <a:pt x="10363" y="8699"/>
                  </a:moveTo>
                  <a:lnTo>
                    <a:pt x="7950" y="5130"/>
                  </a:lnTo>
                  <a:lnTo>
                    <a:pt x="7302" y="4737"/>
                  </a:lnTo>
                  <a:lnTo>
                    <a:pt x="6540" y="4495"/>
                  </a:lnTo>
                  <a:lnTo>
                    <a:pt x="5118" y="4318"/>
                  </a:lnTo>
                  <a:lnTo>
                    <a:pt x="4330" y="4406"/>
                  </a:lnTo>
                  <a:lnTo>
                    <a:pt x="3644" y="4622"/>
                  </a:lnTo>
                  <a:lnTo>
                    <a:pt x="4356" y="4495"/>
                  </a:lnTo>
                  <a:lnTo>
                    <a:pt x="5118" y="4495"/>
                  </a:lnTo>
                  <a:lnTo>
                    <a:pt x="5803" y="4635"/>
                  </a:lnTo>
                  <a:lnTo>
                    <a:pt x="6527" y="4737"/>
                  </a:lnTo>
                  <a:lnTo>
                    <a:pt x="7213" y="4991"/>
                  </a:lnTo>
                  <a:lnTo>
                    <a:pt x="7797" y="5384"/>
                  </a:lnTo>
                  <a:lnTo>
                    <a:pt x="8407" y="5727"/>
                  </a:lnTo>
                  <a:lnTo>
                    <a:pt x="8890" y="6248"/>
                  </a:lnTo>
                  <a:lnTo>
                    <a:pt x="9359" y="6781"/>
                  </a:lnTo>
                  <a:lnTo>
                    <a:pt x="9766" y="7366"/>
                  </a:lnTo>
                  <a:lnTo>
                    <a:pt x="10363" y="8699"/>
                  </a:lnTo>
                  <a:close/>
                </a:path>
                <a:path w="10795" h="10795">
                  <a:moveTo>
                    <a:pt x="10756" y="6934"/>
                  </a:moveTo>
                  <a:lnTo>
                    <a:pt x="6083" y="3708"/>
                  </a:lnTo>
                  <a:lnTo>
                    <a:pt x="5384" y="3784"/>
                  </a:lnTo>
                  <a:lnTo>
                    <a:pt x="4635" y="3848"/>
                  </a:lnTo>
                  <a:lnTo>
                    <a:pt x="3898" y="4102"/>
                  </a:lnTo>
                  <a:lnTo>
                    <a:pt x="3302" y="4495"/>
                  </a:lnTo>
                  <a:lnTo>
                    <a:pt x="3975" y="4191"/>
                  </a:lnTo>
                  <a:lnTo>
                    <a:pt x="4673" y="4064"/>
                  </a:lnTo>
                  <a:lnTo>
                    <a:pt x="5397" y="4038"/>
                  </a:lnTo>
                  <a:lnTo>
                    <a:pt x="6083" y="3987"/>
                  </a:lnTo>
                  <a:lnTo>
                    <a:pt x="6807" y="4064"/>
                  </a:lnTo>
                  <a:lnTo>
                    <a:pt x="7493" y="4292"/>
                  </a:lnTo>
                  <a:lnTo>
                    <a:pt x="8153" y="4495"/>
                  </a:lnTo>
                  <a:lnTo>
                    <a:pt x="8788" y="4876"/>
                  </a:lnTo>
                  <a:lnTo>
                    <a:pt x="9842" y="5829"/>
                  </a:lnTo>
                  <a:lnTo>
                    <a:pt x="10350" y="6375"/>
                  </a:lnTo>
                  <a:lnTo>
                    <a:pt x="10756" y="6934"/>
                  </a:lnTo>
                  <a:close/>
                </a:path>
              </a:pathLst>
            </a:custGeom>
            <a:solidFill>
              <a:srgbClr val="DCE1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0163015" y="6260881"/>
              <a:ext cx="17145" cy="10160"/>
            </a:xfrm>
            <a:custGeom>
              <a:avLst/>
              <a:gdLst/>
              <a:ahLst/>
              <a:cxnLst/>
              <a:rect l="l" t="t" r="r" b="b"/>
              <a:pathLst>
                <a:path w="17145" h="10160">
                  <a:moveTo>
                    <a:pt x="5905" y="8445"/>
                  </a:moveTo>
                  <a:lnTo>
                    <a:pt x="5689" y="8445"/>
                  </a:lnTo>
                  <a:lnTo>
                    <a:pt x="5651" y="10083"/>
                  </a:lnTo>
                  <a:lnTo>
                    <a:pt x="5805" y="9753"/>
                  </a:lnTo>
                  <a:lnTo>
                    <a:pt x="5905" y="8445"/>
                  </a:lnTo>
                  <a:close/>
                </a:path>
                <a:path w="17145" h="10160">
                  <a:moveTo>
                    <a:pt x="6023" y="8178"/>
                  </a:moveTo>
                  <a:lnTo>
                    <a:pt x="5194" y="8178"/>
                  </a:lnTo>
                  <a:lnTo>
                    <a:pt x="5206" y="9994"/>
                  </a:lnTo>
                  <a:lnTo>
                    <a:pt x="5324" y="9588"/>
                  </a:lnTo>
                  <a:lnTo>
                    <a:pt x="5416" y="8699"/>
                  </a:lnTo>
                  <a:lnTo>
                    <a:pt x="5689" y="8445"/>
                  </a:lnTo>
                  <a:lnTo>
                    <a:pt x="5905" y="8445"/>
                  </a:lnTo>
                  <a:lnTo>
                    <a:pt x="6023" y="8178"/>
                  </a:lnTo>
                  <a:close/>
                </a:path>
                <a:path w="17145" h="10160">
                  <a:moveTo>
                    <a:pt x="7516" y="8102"/>
                  </a:moveTo>
                  <a:lnTo>
                    <a:pt x="7238" y="8102"/>
                  </a:lnTo>
                  <a:lnTo>
                    <a:pt x="7277" y="9753"/>
                  </a:lnTo>
                  <a:lnTo>
                    <a:pt x="7403" y="8724"/>
                  </a:lnTo>
                  <a:lnTo>
                    <a:pt x="7516" y="8102"/>
                  </a:lnTo>
                  <a:close/>
                </a:path>
                <a:path w="17145" h="10160">
                  <a:moveTo>
                    <a:pt x="6889" y="6762"/>
                  </a:moveTo>
                  <a:lnTo>
                    <a:pt x="6997" y="7035"/>
                  </a:lnTo>
                  <a:lnTo>
                    <a:pt x="7119" y="7721"/>
                  </a:lnTo>
                  <a:lnTo>
                    <a:pt x="6499" y="8078"/>
                  </a:lnTo>
                  <a:lnTo>
                    <a:pt x="6465" y="8470"/>
                  </a:lnTo>
                  <a:lnTo>
                    <a:pt x="6591" y="9651"/>
                  </a:lnTo>
                  <a:lnTo>
                    <a:pt x="6673" y="9448"/>
                  </a:lnTo>
                  <a:lnTo>
                    <a:pt x="6799" y="8788"/>
                  </a:lnTo>
                  <a:lnTo>
                    <a:pt x="6819" y="8356"/>
                  </a:lnTo>
                  <a:lnTo>
                    <a:pt x="7238" y="8102"/>
                  </a:lnTo>
                  <a:lnTo>
                    <a:pt x="7516" y="8102"/>
                  </a:lnTo>
                  <a:lnTo>
                    <a:pt x="7797" y="7708"/>
                  </a:lnTo>
                  <a:lnTo>
                    <a:pt x="8064" y="7708"/>
                  </a:lnTo>
                  <a:lnTo>
                    <a:pt x="8154" y="7543"/>
                  </a:lnTo>
                  <a:lnTo>
                    <a:pt x="7607" y="7543"/>
                  </a:lnTo>
                  <a:lnTo>
                    <a:pt x="6889" y="6762"/>
                  </a:lnTo>
                  <a:close/>
                </a:path>
                <a:path w="17145" h="10160">
                  <a:moveTo>
                    <a:pt x="4127" y="7797"/>
                  </a:moveTo>
                  <a:lnTo>
                    <a:pt x="2768" y="7797"/>
                  </a:lnTo>
                  <a:lnTo>
                    <a:pt x="3077" y="8242"/>
                  </a:lnTo>
                  <a:lnTo>
                    <a:pt x="3201" y="9270"/>
                  </a:lnTo>
                  <a:lnTo>
                    <a:pt x="3327" y="9588"/>
                  </a:lnTo>
                  <a:lnTo>
                    <a:pt x="3513" y="9131"/>
                  </a:lnTo>
                  <a:lnTo>
                    <a:pt x="3644" y="8356"/>
                  </a:lnTo>
                  <a:lnTo>
                    <a:pt x="3962" y="8242"/>
                  </a:lnTo>
                  <a:lnTo>
                    <a:pt x="4321" y="8242"/>
                  </a:lnTo>
                  <a:lnTo>
                    <a:pt x="4201" y="7873"/>
                  </a:lnTo>
                  <a:close/>
                </a:path>
                <a:path w="17145" h="10160">
                  <a:moveTo>
                    <a:pt x="4321" y="8242"/>
                  </a:moveTo>
                  <a:lnTo>
                    <a:pt x="3962" y="8242"/>
                  </a:lnTo>
                  <a:lnTo>
                    <a:pt x="3962" y="9448"/>
                  </a:lnTo>
                  <a:lnTo>
                    <a:pt x="4321" y="8242"/>
                  </a:lnTo>
                  <a:close/>
                </a:path>
                <a:path w="17145" h="10160">
                  <a:moveTo>
                    <a:pt x="4775" y="6857"/>
                  </a:moveTo>
                  <a:lnTo>
                    <a:pt x="4635" y="9448"/>
                  </a:lnTo>
                  <a:lnTo>
                    <a:pt x="4927" y="9156"/>
                  </a:lnTo>
                  <a:lnTo>
                    <a:pt x="5048" y="8470"/>
                  </a:lnTo>
                  <a:lnTo>
                    <a:pt x="5194" y="8178"/>
                  </a:lnTo>
                  <a:lnTo>
                    <a:pt x="6023" y="8178"/>
                  </a:lnTo>
                  <a:lnTo>
                    <a:pt x="6306" y="8026"/>
                  </a:lnTo>
                  <a:lnTo>
                    <a:pt x="5295" y="7962"/>
                  </a:lnTo>
                  <a:lnTo>
                    <a:pt x="5066" y="7492"/>
                  </a:lnTo>
                  <a:lnTo>
                    <a:pt x="4952" y="7162"/>
                  </a:lnTo>
                  <a:lnTo>
                    <a:pt x="4775" y="6857"/>
                  </a:lnTo>
                  <a:close/>
                </a:path>
                <a:path w="17145" h="10160">
                  <a:moveTo>
                    <a:pt x="8064" y="7708"/>
                  </a:moveTo>
                  <a:lnTo>
                    <a:pt x="7797" y="7708"/>
                  </a:lnTo>
                  <a:lnTo>
                    <a:pt x="7721" y="9270"/>
                  </a:lnTo>
                  <a:lnTo>
                    <a:pt x="8040" y="8699"/>
                  </a:lnTo>
                  <a:lnTo>
                    <a:pt x="8064" y="7708"/>
                  </a:lnTo>
                  <a:close/>
                </a:path>
                <a:path w="17145" h="10160">
                  <a:moveTo>
                    <a:pt x="1978" y="7543"/>
                  </a:moveTo>
                  <a:lnTo>
                    <a:pt x="1269" y="7543"/>
                  </a:lnTo>
                  <a:lnTo>
                    <a:pt x="1396" y="7797"/>
                  </a:lnTo>
                  <a:lnTo>
                    <a:pt x="1498" y="9232"/>
                  </a:lnTo>
                  <a:lnTo>
                    <a:pt x="1740" y="8724"/>
                  </a:lnTo>
                  <a:lnTo>
                    <a:pt x="1971" y="8000"/>
                  </a:lnTo>
                  <a:lnTo>
                    <a:pt x="2052" y="7873"/>
                  </a:lnTo>
                  <a:lnTo>
                    <a:pt x="1978" y="7543"/>
                  </a:lnTo>
                  <a:close/>
                </a:path>
                <a:path w="17145" h="10160">
                  <a:moveTo>
                    <a:pt x="4164" y="7543"/>
                  </a:moveTo>
                  <a:lnTo>
                    <a:pt x="2260" y="7543"/>
                  </a:lnTo>
                  <a:lnTo>
                    <a:pt x="2374" y="9042"/>
                  </a:lnTo>
                  <a:lnTo>
                    <a:pt x="2498" y="8445"/>
                  </a:lnTo>
                  <a:lnTo>
                    <a:pt x="2616" y="8026"/>
                  </a:lnTo>
                  <a:lnTo>
                    <a:pt x="2768" y="7797"/>
                  </a:lnTo>
                  <a:lnTo>
                    <a:pt x="4127" y="7797"/>
                  </a:lnTo>
                  <a:lnTo>
                    <a:pt x="4164" y="7543"/>
                  </a:lnTo>
                  <a:close/>
                </a:path>
                <a:path w="17145" h="10160">
                  <a:moveTo>
                    <a:pt x="1904" y="6121"/>
                  </a:moveTo>
                  <a:lnTo>
                    <a:pt x="1769" y="6324"/>
                  </a:lnTo>
                  <a:lnTo>
                    <a:pt x="1687" y="6629"/>
                  </a:lnTo>
                  <a:lnTo>
                    <a:pt x="1562" y="7391"/>
                  </a:lnTo>
                  <a:lnTo>
                    <a:pt x="761" y="7391"/>
                  </a:lnTo>
                  <a:lnTo>
                    <a:pt x="709" y="7708"/>
                  </a:lnTo>
                  <a:lnTo>
                    <a:pt x="584" y="9016"/>
                  </a:lnTo>
                  <a:lnTo>
                    <a:pt x="825" y="7937"/>
                  </a:lnTo>
                  <a:lnTo>
                    <a:pt x="911" y="7693"/>
                  </a:lnTo>
                  <a:lnTo>
                    <a:pt x="1269" y="7543"/>
                  </a:lnTo>
                  <a:lnTo>
                    <a:pt x="1978" y="7543"/>
                  </a:lnTo>
                  <a:lnTo>
                    <a:pt x="1904" y="6121"/>
                  </a:lnTo>
                  <a:close/>
                </a:path>
                <a:path w="17145" h="10160">
                  <a:moveTo>
                    <a:pt x="1295" y="5333"/>
                  </a:moveTo>
                  <a:lnTo>
                    <a:pt x="946" y="5727"/>
                  </a:lnTo>
                  <a:lnTo>
                    <a:pt x="342" y="6095"/>
                  </a:lnTo>
                  <a:lnTo>
                    <a:pt x="285" y="6324"/>
                  </a:lnTo>
                  <a:lnTo>
                    <a:pt x="165" y="7315"/>
                  </a:lnTo>
                  <a:lnTo>
                    <a:pt x="0" y="8610"/>
                  </a:lnTo>
                  <a:lnTo>
                    <a:pt x="317" y="7492"/>
                  </a:lnTo>
                  <a:lnTo>
                    <a:pt x="761" y="7391"/>
                  </a:lnTo>
                  <a:lnTo>
                    <a:pt x="1562" y="7391"/>
                  </a:lnTo>
                  <a:lnTo>
                    <a:pt x="857" y="6921"/>
                  </a:lnTo>
                  <a:lnTo>
                    <a:pt x="977" y="6121"/>
                  </a:lnTo>
                  <a:lnTo>
                    <a:pt x="1092" y="5727"/>
                  </a:lnTo>
                  <a:lnTo>
                    <a:pt x="1215" y="5435"/>
                  </a:lnTo>
                  <a:close/>
                </a:path>
                <a:path w="17145" h="10160">
                  <a:moveTo>
                    <a:pt x="9738" y="6946"/>
                  </a:moveTo>
                  <a:lnTo>
                    <a:pt x="9080" y="6946"/>
                  </a:lnTo>
                  <a:lnTo>
                    <a:pt x="9448" y="7391"/>
                  </a:lnTo>
                  <a:lnTo>
                    <a:pt x="9956" y="8610"/>
                  </a:lnTo>
                  <a:lnTo>
                    <a:pt x="9833" y="7962"/>
                  </a:lnTo>
                  <a:lnTo>
                    <a:pt x="9738" y="6946"/>
                  </a:lnTo>
                  <a:close/>
                </a:path>
                <a:path w="17145" h="10160">
                  <a:moveTo>
                    <a:pt x="9049" y="7035"/>
                  </a:moveTo>
                  <a:lnTo>
                    <a:pt x="8432" y="7035"/>
                  </a:lnTo>
                  <a:lnTo>
                    <a:pt x="8651" y="7391"/>
                  </a:lnTo>
                  <a:lnTo>
                    <a:pt x="8770" y="7708"/>
                  </a:lnTo>
                  <a:lnTo>
                    <a:pt x="8978" y="7975"/>
                  </a:lnTo>
                  <a:lnTo>
                    <a:pt x="9049" y="7035"/>
                  </a:lnTo>
                  <a:close/>
                </a:path>
                <a:path w="17145" h="10160">
                  <a:moveTo>
                    <a:pt x="5346" y="6857"/>
                  </a:moveTo>
                  <a:lnTo>
                    <a:pt x="5295" y="7962"/>
                  </a:lnTo>
                  <a:lnTo>
                    <a:pt x="6331" y="7962"/>
                  </a:lnTo>
                  <a:lnTo>
                    <a:pt x="6225" y="7708"/>
                  </a:lnTo>
                  <a:lnTo>
                    <a:pt x="5765" y="7708"/>
                  </a:lnTo>
                  <a:lnTo>
                    <a:pt x="5581" y="7543"/>
                  </a:lnTo>
                  <a:lnTo>
                    <a:pt x="5460" y="7111"/>
                  </a:lnTo>
                  <a:lnTo>
                    <a:pt x="5346" y="6857"/>
                  </a:lnTo>
                  <a:close/>
                </a:path>
                <a:path w="17145" h="10160">
                  <a:moveTo>
                    <a:pt x="5791" y="6667"/>
                  </a:moveTo>
                  <a:lnTo>
                    <a:pt x="5765" y="7708"/>
                  </a:lnTo>
                  <a:lnTo>
                    <a:pt x="6225" y="7708"/>
                  </a:lnTo>
                  <a:lnTo>
                    <a:pt x="5791" y="6667"/>
                  </a:lnTo>
                  <a:close/>
                </a:path>
                <a:path w="17145" h="10160">
                  <a:moveTo>
                    <a:pt x="2616" y="6388"/>
                  </a:moveTo>
                  <a:lnTo>
                    <a:pt x="2347" y="6667"/>
                  </a:lnTo>
                  <a:lnTo>
                    <a:pt x="2256" y="7550"/>
                  </a:lnTo>
                  <a:lnTo>
                    <a:pt x="4164" y="7543"/>
                  </a:lnTo>
                  <a:lnTo>
                    <a:pt x="2666" y="7492"/>
                  </a:lnTo>
                  <a:lnTo>
                    <a:pt x="2616" y="6388"/>
                  </a:lnTo>
                  <a:close/>
                </a:path>
                <a:path w="17145" h="10160">
                  <a:moveTo>
                    <a:pt x="7442" y="6464"/>
                  </a:moveTo>
                  <a:lnTo>
                    <a:pt x="7607" y="7543"/>
                  </a:lnTo>
                  <a:lnTo>
                    <a:pt x="8154" y="7543"/>
                  </a:lnTo>
                  <a:lnTo>
                    <a:pt x="8293" y="7289"/>
                  </a:lnTo>
                  <a:lnTo>
                    <a:pt x="7950" y="7289"/>
                  </a:lnTo>
                  <a:lnTo>
                    <a:pt x="7722" y="6921"/>
                  </a:lnTo>
                  <a:lnTo>
                    <a:pt x="7602" y="6667"/>
                  </a:lnTo>
                  <a:lnTo>
                    <a:pt x="7442" y="6464"/>
                  </a:lnTo>
                  <a:close/>
                </a:path>
                <a:path w="17145" h="10160">
                  <a:moveTo>
                    <a:pt x="10189" y="6489"/>
                  </a:moveTo>
                  <a:lnTo>
                    <a:pt x="9753" y="6489"/>
                  </a:lnTo>
                  <a:lnTo>
                    <a:pt x="10121" y="6692"/>
                  </a:lnTo>
                  <a:lnTo>
                    <a:pt x="10357" y="7238"/>
                  </a:lnTo>
                  <a:lnTo>
                    <a:pt x="10553" y="7543"/>
                  </a:lnTo>
                  <a:lnTo>
                    <a:pt x="10315" y="7035"/>
                  </a:lnTo>
                  <a:lnTo>
                    <a:pt x="10189" y="6489"/>
                  </a:lnTo>
                  <a:close/>
                </a:path>
                <a:path w="17145" h="10160">
                  <a:moveTo>
                    <a:pt x="3022" y="6324"/>
                  </a:moveTo>
                  <a:lnTo>
                    <a:pt x="2895" y="6553"/>
                  </a:lnTo>
                  <a:lnTo>
                    <a:pt x="2793" y="7289"/>
                  </a:lnTo>
                  <a:lnTo>
                    <a:pt x="2666" y="7492"/>
                  </a:lnTo>
                  <a:lnTo>
                    <a:pt x="4171" y="7492"/>
                  </a:lnTo>
                  <a:lnTo>
                    <a:pt x="4208" y="7238"/>
                  </a:lnTo>
                  <a:lnTo>
                    <a:pt x="3416" y="7238"/>
                  </a:lnTo>
                  <a:lnTo>
                    <a:pt x="3215" y="6921"/>
                  </a:lnTo>
                  <a:lnTo>
                    <a:pt x="3022" y="6324"/>
                  </a:lnTo>
                  <a:close/>
                </a:path>
                <a:path w="17145" h="10160">
                  <a:moveTo>
                    <a:pt x="165" y="6794"/>
                  </a:moveTo>
                  <a:lnTo>
                    <a:pt x="92" y="7315"/>
                  </a:lnTo>
                  <a:lnTo>
                    <a:pt x="165" y="6794"/>
                  </a:lnTo>
                  <a:close/>
                </a:path>
                <a:path w="17145" h="10160">
                  <a:moveTo>
                    <a:pt x="7912" y="6095"/>
                  </a:moveTo>
                  <a:lnTo>
                    <a:pt x="8064" y="7010"/>
                  </a:lnTo>
                  <a:lnTo>
                    <a:pt x="7950" y="7289"/>
                  </a:lnTo>
                  <a:lnTo>
                    <a:pt x="8293" y="7289"/>
                  </a:lnTo>
                  <a:lnTo>
                    <a:pt x="8432" y="7035"/>
                  </a:lnTo>
                  <a:lnTo>
                    <a:pt x="9049" y="7035"/>
                  </a:lnTo>
                  <a:lnTo>
                    <a:pt x="9738" y="6946"/>
                  </a:lnTo>
                  <a:lnTo>
                    <a:pt x="8432" y="6857"/>
                  </a:lnTo>
                  <a:lnTo>
                    <a:pt x="8212" y="6692"/>
                  </a:lnTo>
                  <a:lnTo>
                    <a:pt x="7972" y="6375"/>
                  </a:lnTo>
                  <a:lnTo>
                    <a:pt x="7912" y="6095"/>
                  </a:lnTo>
                  <a:close/>
                </a:path>
                <a:path w="17145" h="10160">
                  <a:moveTo>
                    <a:pt x="10770" y="6177"/>
                  </a:moveTo>
                  <a:lnTo>
                    <a:pt x="10918" y="6692"/>
                  </a:lnTo>
                  <a:lnTo>
                    <a:pt x="11150" y="7289"/>
                  </a:lnTo>
                  <a:lnTo>
                    <a:pt x="11036" y="6667"/>
                  </a:lnTo>
                  <a:lnTo>
                    <a:pt x="10770" y="6177"/>
                  </a:lnTo>
                  <a:close/>
                </a:path>
                <a:path w="17145" h="10160">
                  <a:moveTo>
                    <a:pt x="3733" y="6019"/>
                  </a:moveTo>
                  <a:lnTo>
                    <a:pt x="3626" y="6946"/>
                  </a:lnTo>
                  <a:lnTo>
                    <a:pt x="3416" y="7238"/>
                  </a:lnTo>
                  <a:lnTo>
                    <a:pt x="3962" y="7238"/>
                  </a:lnTo>
                  <a:lnTo>
                    <a:pt x="3849" y="6324"/>
                  </a:lnTo>
                  <a:lnTo>
                    <a:pt x="3733" y="6019"/>
                  </a:lnTo>
                  <a:close/>
                </a:path>
                <a:path w="17145" h="10160">
                  <a:moveTo>
                    <a:pt x="4102" y="6489"/>
                  </a:moveTo>
                  <a:lnTo>
                    <a:pt x="3962" y="7238"/>
                  </a:lnTo>
                  <a:lnTo>
                    <a:pt x="4208" y="7238"/>
                  </a:lnTo>
                  <a:lnTo>
                    <a:pt x="4102" y="6489"/>
                  </a:lnTo>
                  <a:close/>
                </a:path>
                <a:path w="17145" h="10160">
                  <a:moveTo>
                    <a:pt x="8127" y="5753"/>
                  </a:moveTo>
                  <a:lnTo>
                    <a:pt x="8222" y="6007"/>
                  </a:lnTo>
                  <a:lnTo>
                    <a:pt x="8314" y="6464"/>
                  </a:lnTo>
                  <a:lnTo>
                    <a:pt x="8432" y="6857"/>
                  </a:lnTo>
                  <a:lnTo>
                    <a:pt x="9741" y="6857"/>
                  </a:lnTo>
                  <a:lnTo>
                    <a:pt x="9753" y="6489"/>
                  </a:lnTo>
                  <a:lnTo>
                    <a:pt x="10189" y="6489"/>
                  </a:lnTo>
                  <a:lnTo>
                    <a:pt x="8572" y="6388"/>
                  </a:lnTo>
                  <a:lnTo>
                    <a:pt x="8278" y="6019"/>
                  </a:lnTo>
                  <a:lnTo>
                    <a:pt x="8127" y="5753"/>
                  </a:lnTo>
                  <a:close/>
                </a:path>
                <a:path w="17145" h="10160">
                  <a:moveTo>
                    <a:pt x="6540" y="6210"/>
                  </a:moveTo>
                  <a:lnTo>
                    <a:pt x="6783" y="6629"/>
                  </a:lnTo>
                  <a:lnTo>
                    <a:pt x="6889" y="6762"/>
                  </a:lnTo>
                  <a:lnTo>
                    <a:pt x="6781" y="6489"/>
                  </a:lnTo>
                  <a:lnTo>
                    <a:pt x="6540" y="6210"/>
                  </a:lnTo>
                  <a:close/>
                </a:path>
                <a:path w="17145" h="10160">
                  <a:moveTo>
                    <a:pt x="12927" y="5295"/>
                  </a:moveTo>
                  <a:lnTo>
                    <a:pt x="12738" y="5295"/>
                  </a:lnTo>
                  <a:lnTo>
                    <a:pt x="13064" y="6324"/>
                  </a:lnTo>
                  <a:lnTo>
                    <a:pt x="13182" y="6578"/>
                  </a:lnTo>
                  <a:lnTo>
                    <a:pt x="12984" y="6007"/>
                  </a:lnTo>
                  <a:lnTo>
                    <a:pt x="12927" y="5295"/>
                  </a:lnTo>
                  <a:close/>
                </a:path>
                <a:path w="17145" h="10160">
                  <a:moveTo>
                    <a:pt x="12155" y="5493"/>
                  </a:moveTo>
                  <a:lnTo>
                    <a:pt x="12172" y="5892"/>
                  </a:lnTo>
                  <a:lnTo>
                    <a:pt x="12280" y="6324"/>
                  </a:lnTo>
                  <a:lnTo>
                    <a:pt x="12395" y="6553"/>
                  </a:lnTo>
                  <a:lnTo>
                    <a:pt x="12155" y="5493"/>
                  </a:lnTo>
                  <a:close/>
                </a:path>
                <a:path w="17145" h="10160">
                  <a:moveTo>
                    <a:pt x="8775" y="4762"/>
                  </a:moveTo>
                  <a:lnTo>
                    <a:pt x="8953" y="4940"/>
                  </a:lnTo>
                  <a:lnTo>
                    <a:pt x="9060" y="5435"/>
                  </a:lnTo>
                  <a:lnTo>
                    <a:pt x="8940" y="6388"/>
                  </a:lnTo>
                  <a:lnTo>
                    <a:pt x="10171" y="6388"/>
                  </a:lnTo>
                  <a:lnTo>
                    <a:pt x="10153" y="5816"/>
                  </a:lnTo>
                  <a:lnTo>
                    <a:pt x="9956" y="5816"/>
                  </a:lnTo>
                  <a:lnTo>
                    <a:pt x="9474" y="5638"/>
                  </a:lnTo>
                  <a:lnTo>
                    <a:pt x="9140" y="5079"/>
                  </a:lnTo>
                  <a:lnTo>
                    <a:pt x="8775" y="4762"/>
                  </a:lnTo>
                  <a:close/>
                </a:path>
                <a:path w="17145" h="10160">
                  <a:moveTo>
                    <a:pt x="10710" y="5511"/>
                  </a:moveTo>
                  <a:lnTo>
                    <a:pt x="10185" y="5511"/>
                  </a:lnTo>
                  <a:lnTo>
                    <a:pt x="10617" y="5892"/>
                  </a:lnTo>
                  <a:lnTo>
                    <a:pt x="10770" y="6177"/>
                  </a:lnTo>
                  <a:lnTo>
                    <a:pt x="10649" y="5753"/>
                  </a:lnTo>
                  <a:lnTo>
                    <a:pt x="10710" y="5511"/>
                  </a:lnTo>
                  <a:close/>
                </a:path>
                <a:path w="17145" h="10160">
                  <a:moveTo>
                    <a:pt x="10693" y="3682"/>
                  </a:moveTo>
                  <a:lnTo>
                    <a:pt x="11167" y="4394"/>
                  </a:lnTo>
                  <a:lnTo>
                    <a:pt x="11290" y="5105"/>
                  </a:lnTo>
                  <a:lnTo>
                    <a:pt x="11010" y="5105"/>
                  </a:lnTo>
                  <a:lnTo>
                    <a:pt x="11290" y="5295"/>
                  </a:lnTo>
                  <a:lnTo>
                    <a:pt x="11493" y="5638"/>
                  </a:lnTo>
                  <a:lnTo>
                    <a:pt x="11582" y="6007"/>
                  </a:lnTo>
                  <a:lnTo>
                    <a:pt x="11518" y="5079"/>
                  </a:lnTo>
                  <a:lnTo>
                    <a:pt x="12997" y="5079"/>
                  </a:lnTo>
                  <a:lnTo>
                    <a:pt x="13055" y="4902"/>
                  </a:lnTo>
                  <a:lnTo>
                    <a:pt x="13763" y="4902"/>
                  </a:lnTo>
                  <a:lnTo>
                    <a:pt x="12738" y="4876"/>
                  </a:lnTo>
                  <a:lnTo>
                    <a:pt x="12212" y="4254"/>
                  </a:lnTo>
                  <a:lnTo>
                    <a:pt x="11683" y="4254"/>
                  </a:lnTo>
                  <a:lnTo>
                    <a:pt x="11290" y="4229"/>
                  </a:lnTo>
                  <a:lnTo>
                    <a:pt x="10920" y="3961"/>
                  </a:lnTo>
                  <a:lnTo>
                    <a:pt x="10693" y="3682"/>
                  </a:lnTo>
                  <a:close/>
                </a:path>
                <a:path w="17145" h="10160">
                  <a:moveTo>
                    <a:pt x="13763" y="4902"/>
                  </a:moveTo>
                  <a:lnTo>
                    <a:pt x="13055" y="4902"/>
                  </a:lnTo>
                  <a:lnTo>
                    <a:pt x="13436" y="5041"/>
                  </a:lnTo>
                  <a:lnTo>
                    <a:pt x="13542" y="5435"/>
                  </a:lnTo>
                  <a:lnTo>
                    <a:pt x="13754" y="5892"/>
                  </a:lnTo>
                  <a:lnTo>
                    <a:pt x="13763" y="4902"/>
                  </a:lnTo>
                  <a:close/>
                </a:path>
                <a:path w="17145" h="10160">
                  <a:moveTo>
                    <a:pt x="8826" y="3835"/>
                  </a:moveTo>
                  <a:lnTo>
                    <a:pt x="9263" y="4394"/>
                  </a:lnTo>
                  <a:lnTo>
                    <a:pt x="9728" y="5181"/>
                  </a:lnTo>
                  <a:lnTo>
                    <a:pt x="9956" y="5816"/>
                  </a:lnTo>
                  <a:lnTo>
                    <a:pt x="10153" y="5816"/>
                  </a:lnTo>
                  <a:lnTo>
                    <a:pt x="10185" y="5511"/>
                  </a:lnTo>
                  <a:lnTo>
                    <a:pt x="10710" y="5511"/>
                  </a:lnTo>
                  <a:lnTo>
                    <a:pt x="10464" y="5435"/>
                  </a:lnTo>
                  <a:lnTo>
                    <a:pt x="9448" y="4343"/>
                  </a:lnTo>
                  <a:lnTo>
                    <a:pt x="8826" y="3835"/>
                  </a:lnTo>
                  <a:close/>
                </a:path>
                <a:path w="17145" h="10160">
                  <a:moveTo>
                    <a:pt x="14632" y="4533"/>
                  </a:moveTo>
                  <a:lnTo>
                    <a:pt x="14325" y="4533"/>
                  </a:lnTo>
                  <a:lnTo>
                    <a:pt x="14486" y="4969"/>
                  </a:lnTo>
                  <a:lnTo>
                    <a:pt x="14604" y="5537"/>
                  </a:lnTo>
                  <a:lnTo>
                    <a:pt x="14632" y="4533"/>
                  </a:lnTo>
                  <a:close/>
                </a:path>
                <a:path w="17145" h="10160">
                  <a:moveTo>
                    <a:pt x="12997" y="5079"/>
                  </a:moveTo>
                  <a:lnTo>
                    <a:pt x="11518" y="5079"/>
                  </a:lnTo>
                  <a:lnTo>
                    <a:pt x="12077" y="5181"/>
                  </a:lnTo>
                  <a:lnTo>
                    <a:pt x="12155" y="5493"/>
                  </a:lnTo>
                  <a:lnTo>
                    <a:pt x="12395" y="5435"/>
                  </a:lnTo>
                  <a:lnTo>
                    <a:pt x="12738" y="5295"/>
                  </a:lnTo>
                  <a:lnTo>
                    <a:pt x="12927" y="5295"/>
                  </a:lnTo>
                  <a:lnTo>
                    <a:pt x="12997" y="5079"/>
                  </a:lnTo>
                  <a:close/>
                </a:path>
                <a:path w="17145" h="10160">
                  <a:moveTo>
                    <a:pt x="10325" y="4343"/>
                  </a:moveTo>
                  <a:lnTo>
                    <a:pt x="10342" y="4825"/>
                  </a:lnTo>
                  <a:lnTo>
                    <a:pt x="10464" y="5435"/>
                  </a:lnTo>
                  <a:lnTo>
                    <a:pt x="10767" y="5435"/>
                  </a:lnTo>
                  <a:lnTo>
                    <a:pt x="11010" y="5105"/>
                  </a:lnTo>
                  <a:lnTo>
                    <a:pt x="11290" y="5105"/>
                  </a:lnTo>
                  <a:lnTo>
                    <a:pt x="10986" y="4969"/>
                  </a:lnTo>
                  <a:lnTo>
                    <a:pt x="10325" y="4343"/>
                  </a:lnTo>
                  <a:close/>
                </a:path>
                <a:path w="17145" h="10160">
                  <a:moveTo>
                    <a:pt x="13928" y="4648"/>
                  </a:moveTo>
                  <a:lnTo>
                    <a:pt x="13779" y="4648"/>
                  </a:lnTo>
                  <a:lnTo>
                    <a:pt x="13984" y="4969"/>
                  </a:lnTo>
                  <a:lnTo>
                    <a:pt x="13928" y="4648"/>
                  </a:lnTo>
                  <a:close/>
                </a:path>
                <a:path w="17145" h="10160">
                  <a:moveTo>
                    <a:pt x="14677" y="4378"/>
                  </a:moveTo>
                  <a:lnTo>
                    <a:pt x="14833" y="4940"/>
                  </a:lnTo>
                  <a:lnTo>
                    <a:pt x="14744" y="4483"/>
                  </a:lnTo>
                  <a:close/>
                </a:path>
                <a:path w="17145" h="10160">
                  <a:moveTo>
                    <a:pt x="15199" y="3990"/>
                  </a:moveTo>
                  <a:lnTo>
                    <a:pt x="15207" y="4394"/>
                  </a:lnTo>
                  <a:lnTo>
                    <a:pt x="15332" y="4762"/>
                  </a:lnTo>
                  <a:lnTo>
                    <a:pt x="15417" y="4940"/>
                  </a:lnTo>
                  <a:lnTo>
                    <a:pt x="15294" y="4483"/>
                  </a:lnTo>
                  <a:lnTo>
                    <a:pt x="15199" y="3990"/>
                  </a:lnTo>
                  <a:close/>
                </a:path>
                <a:path w="17145" h="10160">
                  <a:moveTo>
                    <a:pt x="12433" y="3492"/>
                  </a:moveTo>
                  <a:lnTo>
                    <a:pt x="12615" y="4254"/>
                  </a:lnTo>
                  <a:lnTo>
                    <a:pt x="12738" y="4876"/>
                  </a:lnTo>
                  <a:lnTo>
                    <a:pt x="13764" y="4876"/>
                  </a:lnTo>
                  <a:lnTo>
                    <a:pt x="13779" y="4648"/>
                  </a:lnTo>
                  <a:lnTo>
                    <a:pt x="13928" y="4648"/>
                  </a:lnTo>
                  <a:lnTo>
                    <a:pt x="14325" y="4533"/>
                  </a:lnTo>
                  <a:lnTo>
                    <a:pt x="14632" y="4533"/>
                  </a:lnTo>
                  <a:lnTo>
                    <a:pt x="14649" y="4394"/>
                  </a:lnTo>
                  <a:lnTo>
                    <a:pt x="13182" y="4394"/>
                  </a:lnTo>
                  <a:lnTo>
                    <a:pt x="12941" y="4114"/>
                  </a:lnTo>
                  <a:lnTo>
                    <a:pt x="12649" y="3657"/>
                  </a:lnTo>
                  <a:lnTo>
                    <a:pt x="12433" y="3492"/>
                  </a:lnTo>
                  <a:close/>
                </a:path>
                <a:path w="17145" h="10160">
                  <a:moveTo>
                    <a:pt x="15549" y="3835"/>
                  </a:moveTo>
                  <a:lnTo>
                    <a:pt x="15417" y="3835"/>
                  </a:lnTo>
                  <a:lnTo>
                    <a:pt x="15585" y="4279"/>
                  </a:lnTo>
                  <a:lnTo>
                    <a:pt x="15793" y="4650"/>
                  </a:lnTo>
                  <a:lnTo>
                    <a:pt x="15670" y="4051"/>
                  </a:lnTo>
                  <a:lnTo>
                    <a:pt x="15549" y="3835"/>
                  </a:lnTo>
                  <a:close/>
                </a:path>
                <a:path w="17145" h="10160">
                  <a:moveTo>
                    <a:pt x="12877" y="3428"/>
                  </a:moveTo>
                  <a:lnTo>
                    <a:pt x="13060" y="3657"/>
                  </a:lnTo>
                  <a:lnTo>
                    <a:pt x="13182" y="4394"/>
                  </a:lnTo>
                  <a:lnTo>
                    <a:pt x="14649" y="4394"/>
                  </a:lnTo>
                  <a:lnTo>
                    <a:pt x="13550" y="4279"/>
                  </a:lnTo>
                  <a:lnTo>
                    <a:pt x="13224" y="3784"/>
                  </a:lnTo>
                  <a:lnTo>
                    <a:pt x="12877" y="3428"/>
                  </a:lnTo>
                  <a:close/>
                </a:path>
                <a:path w="17145" h="10160">
                  <a:moveTo>
                    <a:pt x="14668" y="4343"/>
                  </a:moveTo>
                  <a:close/>
                </a:path>
                <a:path w="17145" h="10160">
                  <a:moveTo>
                    <a:pt x="13902" y="3570"/>
                  </a:moveTo>
                  <a:lnTo>
                    <a:pt x="13969" y="4254"/>
                  </a:lnTo>
                  <a:lnTo>
                    <a:pt x="13550" y="4279"/>
                  </a:lnTo>
                  <a:lnTo>
                    <a:pt x="14650" y="4279"/>
                  </a:lnTo>
                  <a:lnTo>
                    <a:pt x="14744" y="3784"/>
                  </a:lnTo>
                  <a:lnTo>
                    <a:pt x="15520" y="3784"/>
                  </a:lnTo>
                  <a:lnTo>
                    <a:pt x="14325" y="3682"/>
                  </a:lnTo>
                  <a:lnTo>
                    <a:pt x="14020" y="3657"/>
                  </a:lnTo>
                  <a:close/>
                </a:path>
                <a:path w="17145" h="10160">
                  <a:moveTo>
                    <a:pt x="11151" y="3425"/>
                  </a:moveTo>
                  <a:lnTo>
                    <a:pt x="11493" y="3784"/>
                  </a:lnTo>
                  <a:lnTo>
                    <a:pt x="11683" y="4254"/>
                  </a:lnTo>
                  <a:lnTo>
                    <a:pt x="12212" y="4254"/>
                  </a:lnTo>
                  <a:lnTo>
                    <a:pt x="11310" y="3570"/>
                  </a:lnTo>
                  <a:lnTo>
                    <a:pt x="11151" y="3425"/>
                  </a:lnTo>
                  <a:close/>
                </a:path>
                <a:path w="17145" h="10160">
                  <a:moveTo>
                    <a:pt x="15520" y="3784"/>
                  </a:moveTo>
                  <a:lnTo>
                    <a:pt x="14744" y="3784"/>
                  </a:lnTo>
                  <a:lnTo>
                    <a:pt x="15189" y="3936"/>
                  </a:lnTo>
                  <a:lnTo>
                    <a:pt x="15417" y="3835"/>
                  </a:lnTo>
                  <a:lnTo>
                    <a:pt x="15549" y="3835"/>
                  </a:lnTo>
                  <a:close/>
                </a:path>
                <a:path w="17145" h="10160">
                  <a:moveTo>
                    <a:pt x="16370" y="3471"/>
                  </a:moveTo>
                  <a:lnTo>
                    <a:pt x="16497" y="3936"/>
                  </a:lnTo>
                  <a:lnTo>
                    <a:pt x="16370" y="3471"/>
                  </a:lnTo>
                  <a:close/>
                </a:path>
                <a:path w="17145" h="10160">
                  <a:moveTo>
                    <a:pt x="14185" y="2552"/>
                  </a:moveTo>
                  <a:lnTo>
                    <a:pt x="14325" y="3682"/>
                  </a:lnTo>
                  <a:lnTo>
                    <a:pt x="15463" y="3682"/>
                  </a:lnTo>
                  <a:lnTo>
                    <a:pt x="15411" y="2920"/>
                  </a:lnTo>
                  <a:lnTo>
                    <a:pt x="14744" y="2920"/>
                  </a:lnTo>
                  <a:lnTo>
                    <a:pt x="14185" y="2552"/>
                  </a:lnTo>
                  <a:close/>
                </a:path>
                <a:path w="17145" h="10160">
                  <a:moveTo>
                    <a:pt x="13639" y="3200"/>
                  </a:moveTo>
                  <a:lnTo>
                    <a:pt x="13779" y="3479"/>
                  </a:lnTo>
                  <a:lnTo>
                    <a:pt x="13639" y="3200"/>
                  </a:lnTo>
                  <a:close/>
                </a:path>
                <a:path w="17145" h="10160">
                  <a:moveTo>
                    <a:pt x="16500" y="2298"/>
                  </a:moveTo>
                  <a:lnTo>
                    <a:pt x="15532" y="2298"/>
                  </a:lnTo>
                  <a:lnTo>
                    <a:pt x="15849" y="2844"/>
                  </a:lnTo>
                  <a:lnTo>
                    <a:pt x="16344" y="3378"/>
                  </a:lnTo>
                  <a:lnTo>
                    <a:pt x="16370" y="2844"/>
                  </a:lnTo>
                  <a:lnTo>
                    <a:pt x="16724" y="2844"/>
                  </a:lnTo>
                  <a:lnTo>
                    <a:pt x="16500" y="2298"/>
                  </a:lnTo>
                  <a:close/>
                </a:path>
                <a:path w="17145" h="10160">
                  <a:moveTo>
                    <a:pt x="15468" y="2737"/>
                  </a:moveTo>
                  <a:lnTo>
                    <a:pt x="15646" y="3060"/>
                  </a:lnTo>
                  <a:lnTo>
                    <a:pt x="15735" y="3378"/>
                  </a:lnTo>
                  <a:lnTo>
                    <a:pt x="15620" y="2870"/>
                  </a:lnTo>
                  <a:lnTo>
                    <a:pt x="15468" y="2737"/>
                  </a:lnTo>
                  <a:close/>
                </a:path>
                <a:path w="17145" h="10160">
                  <a:moveTo>
                    <a:pt x="16724" y="2844"/>
                  </a:moveTo>
                  <a:lnTo>
                    <a:pt x="16370" y="2844"/>
                  </a:lnTo>
                  <a:lnTo>
                    <a:pt x="16892" y="3255"/>
                  </a:lnTo>
                  <a:lnTo>
                    <a:pt x="16724" y="2844"/>
                  </a:lnTo>
                  <a:close/>
                </a:path>
                <a:path w="17145" h="10160">
                  <a:moveTo>
                    <a:pt x="14471" y="1579"/>
                  </a:moveTo>
                  <a:lnTo>
                    <a:pt x="14884" y="2273"/>
                  </a:lnTo>
                  <a:lnTo>
                    <a:pt x="15049" y="2920"/>
                  </a:lnTo>
                  <a:lnTo>
                    <a:pt x="15411" y="2920"/>
                  </a:lnTo>
                  <a:lnTo>
                    <a:pt x="15532" y="2298"/>
                  </a:lnTo>
                  <a:lnTo>
                    <a:pt x="16500" y="2298"/>
                  </a:lnTo>
                  <a:lnTo>
                    <a:pt x="16265" y="1727"/>
                  </a:lnTo>
                  <a:lnTo>
                    <a:pt x="14833" y="1727"/>
                  </a:lnTo>
                  <a:lnTo>
                    <a:pt x="14471" y="1579"/>
                  </a:lnTo>
                  <a:close/>
                </a:path>
                <a:path w="17145" h="10160">
                  <a:moveTo>
                    <a:pt x="15444" y="2692"/>
                  </a:moveTo>
                  <a:close/>
                </a:path>
                <a:path w="17145" h="10160">
                  <a:moveTo>
                    <a:pt x="14994" y="944"/>
                  </a:moveTo>
                  <a:lnTo>
                    <a:pt x="14976" y="1447"/>
                  </a:lnTo>
                  <a:lnTo>
                    <a:pt x="14833" y="1727"/>
                  </a:lnTo>
                  <a:lnTo>
                    <a:pt x="16265" y="1727"/>
                  </a:lnTo>
                  <a:lnTo>
                    <a:pt x="15989" y="1054"/>
                  </a:lnTo>
                  <a:lnTo>
                    <a:pt x="14994" y="944"/>
                  </a:lnTo>
                  <a:close/>
                </a:path>
                <a:path w="17145" h="10160">
                  <a:moveTo>
                    <a:pt x="14020" y="1104"/>
                  </a:moveTo>
                  <a:lnTo>
                    <a:pt x="14147" y="1447"/>
                  </a:lnTo>
                  <a:lnTo>
                    <a:pt x="14471" y="1579"/>
                  </a:lnTo>
                  <a:lnTo>
                    <a:pt x="14020" y="1104"/>
                  </a:lnTo>
                  <a:close/>
                </a:path>
                <a:path w="17145" h="10160">
                  <a:moveTo>
                    <a:pt x="14185" y="0"/>
                  </a:moveTo>
                  <a:lnTo>
                    <a:pt x="14947" y="939"/>
                  </a:lnTo>
                  <a:lnTo>
                    <a:pt x="14744" y="177"/>
                  </a:lnTo>
                  <a:lnTo>
                    <a:pt x="141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143937" y="6239573"/>
              <a:ext cx="28496" cy="25158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10163657" y="6261659"/>
              <a:ext cx="12065" cy="3810"/>
            </a:xfrm>
            <a:custGeom>
              <a:avLst/>
              <a:gdLst/>
              <a:ahLst/>
              <a:cxnLst/>
              <a:rect l="l" t="t" r="r" b="b"/>
              <a:pathLst>
                <a:path w="12065" h="3810">
                  <a:moveTo>
                    <a:pt x="11569" y="0"/>
                  </a:moveTo>
                  <a:lnTo>
                    <a:pt x="10210" y="50"/>
                  </a:lnTo>
                  <a:lnTo>
                    <a:pt x="8801" y="330"/>
                  </a:lnTo>
                  <a:lnTo>
                    <a:pt x="7531" y="901"/>
                  </a:lnTo>
                  <a:lnTo>
                    <a:pt x="6273" y="1435"/>
                  </a:lnTo>
                  <a:lnTo>
                    <a:pt x="5118" y="2286"/>
                  </a:lnTo>
                  <a:lnTo>
                    <a:pt x="4406" y="3111"/>
                  </a:lnTo>
                  <a:lnTo>
                    <a:pt x="3987" y="2654"/>
                  </a:lnTo>
                  <a:lnTo>
                    <a:pt x="3175" y="2336"/>
                  </a:lnTo>
                  <a:lnTo>
                    <a:pt x="1498" y="2336"/>
                  </a:lnTo>
                  <a:lnTo>
                    <a:pt x="622" y="2654"/>
                  </a:lnTo>
                  <a:lnTo>
                    <a:pt x="0" y="3136"/>
                  </a:lnTo>
                  <a:lnTo>
                    <a:pt x="393" y="2946"/>
                  </a:lnTo>
                  <a:lnTo>
                    <a:pt x="787" y="2819"/>
                  </a:lnTo>
                  <a:lnTo>
                    <a:pt x="1155" y="2717"/>
                  </a:lnTo>
                  <a:lnTo>
                    <a:pt x="1549" y="2654"/>
                  </a:lnTo>
                  <a:lnTo>
                    <a:pt x="1968" y="2603"/>
                  </a:lnTo>
                  <a:lnTo>
                    <a:pt x="2717" y="2603"/>
                  </a:lnTo>
                  <a:lnTo>
                    <a:pt x="3848" y="2882"/>
                  </a:lnTo>
                  <a:lnTo>
                    <a:pt x="4216" y="3073"/>
                  </a:lnTo>
                  <a:lnTo>
                    <a:pt x="4368" y="3162"/>
                  </a:lnTo>
                  <a:lnTo>
                    <a:pt x="4216" y="3340"/>
                  </a:lnTo>
                  <a:lnTo>
                    <a:pt x="4406" y="3187"/>
                  </a:lnTo>
                  <a:lnTo>
                    <a:pt x="4572" y="3276"/>
                  </a:lnTo>
                  <a:lnTo>
                    <a:pt x="4445" y="3162"/>
                  </a:lnTo>
                  <a:lnTo>
                    <a:pt x="5295" y="2489"/>
                  </a:lnTo>
                  <a:lnTo>
                    <a:pt x="6426" y="1778"/>
                  </a:lnTo>
                  <a:lnTo>
                    <a:pt x="7670" y="1219"/>
                  </a:lnTo>
                  <a:lnTo>
                    <a:pt x="8940" y="711"/>
                  </a:lnTo>
                  <a:lnTo>
                    <a:pt x="10223" y="431"/>
                  </a:lnTo>
                  <a:lnTo>
                    <a:pt x="115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0153482" y="6242812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3263" y="0"/>
                  </a:moveTo>
                  <a:lnTo>
                    <a:pt x="1803" y="698"/>
                  </a:lnTo>
                  <a:lnTo>
                    <a:pt x="0" y="1460"/>
                  </a:lnTo>
                  <a:lnTo>
                    <a:pt x="419" y="2120"/>
                  </a:lnTo>
                  <a:lnTo>
                    <a:pt x="736" y="2654"/>
                  </a:lnTo>
                  <a:lnTo>
                    <a:pt x="1104" y="3174"/>
                  </a:lnTo>
                  <a:lnTo>
                    <a:pt x="2768" y="3174"/>
                  </a:lnTo>
                  <a:lnTo>
                    <a:pt x="3263" y="2692"/>
                  </a:lnTo>
                  <a:lnTo>
                    <a:pt x="3454" y="2120"/>
                  </a:lnTo>
                  <a:lnTo>
                    <a:pt x="3962" y="76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BDB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0153596" y="6243231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2794" y="0"/>
                  </a:moveTo>
                  <a:lnTo>
                    <a:pt x="2413" y="0"/>
                  </a:lnTo>
                  <a:lnTo>
                    <a:pt x="2019" y="38"/>
                  </a:lnTo>
                  <a:lnTo>
                    <a:pt x="1689" y="228"/>
                  </a:lnTo>
                  <a:lnTo>
                    <a:pt x="1257" y="342"/>
                  </a:lnTo>
                  <a:lnTo>
                    <a:pt x="927" y="533"/>
                  </a:lnTo>
                  <a:lnTo>
                    <a:pt x="533" y="660"/>
                  </a:lnTo>
                  <a:lnTo>
                    <a:pt x="219" y="901"/>
                  </a:lnTo>
                  <a:lnTo>
                    <a:pt x="76" y="1130"/>
                  </a:lnTo>
                  <a:lnTo>
                    <a:pt x="0" y="1358"/>
                  </a:lnTo>
                  <a:lnTo>
                    <a:pt x="165" y="1587"/>
                  </a:lnTo>
                  <a:lnTo>
                    <a:pt x="261" y="1841"/>
                  </a:lnTo>
                  <a:lnTo>
                    <a:pt x="698" y="2413"/>
                  </a:lnTo>
                  <a:lnTo>
                    <a:pt x="1028" y="2717"/>
                  </a:lnTo>
                  <a:lnTo>
                    <a:pt x="1447" y="2755"/>
                  </a:lnTo>
                  <a:lnTo>
                    <a:pt x="1841" y="2870"/>
                  </a:lnTo>
                  <a:lnTo>
                    <a:pt x="2260" y="2832"/>
                  </a:lnTo>
                  <a:lnTo>
                    <a:pt x="1841" y="2832"/>
                  </a:lnTo>
                  <a:lnTo>
                    <a:pt x="1054" y="2628"/>
                  </a:lnTo>
                  <a:lnTo>
                    <a:pt x="762" y="2324"/>
                  </a:lnTo>
                  <a:lnTo>
                    <a:pt x="203" y="1536"/>
                  </a:lnTo>
                  <a:lnTo>
                    <a:pt x="304" y="1041"/>
                  </a:lnTo>
                  <a:lnTo>
                    <a:pt x="622" y="800"/>
                  </a:lnTo>
                  <a:lnTo>
                    <a:pt x="1333" y="508"/>
                  </a:lnTo>
                  <a:lnTo>
                    <a:pt x="2044" y="114"/>
                  </a:lnTo>
                  <a:lnTo>
                    <a:pt x="2794" y="0"/>
                  </a:lnTo>
                  <a:close/>
                </a:path>
                <a:path w="3809" h="3175">
                  <a:moveTo>
                    <a:pt x="2628" y="2603"/>
                  </a:moveTo>
                  <a:lnTo>
                    <a:pt x="2260" y="2755"/>
                  </a:lnTo>
                  <a:lnTo>
                    <a:pt x="1841" y="2832"/>
                  </a:lnTo>
                  <a:lnTo>
                    <a:pt x="2260" y="2832"/>
                  </a:lnTo>
                  <a:lnTo>
                    <a:pt x="2628" y="2603"/>
                  </a:lnTo>
                  <a:close/>
                </a:path>
                <a:path w="3809" h="3175">
                  <a:moveTo>
                    <a:pt x="3316" y="270"/>
                  </a:moveTo>
                  <a:lnTo>
                    <a:pt x="3455" y="1320"/>
                  </a:lnTo>
                  <a:lnTo>
                    <a:pt x="3340" y="1701"/>
                  </a:lnTo>
                  <a:lnTo>
                    <a:pt x="3465" y="1358"/>
                  </a:lnTo>
                  <a:lnTo>
                    <a:pt x="3590" y="914"/>
                  </a:lnTo>
                  <a:lnTo>
                    <a:pt x="3316" y="270"/>
                  </a:lnTo>
                  <a:close/>
                </a:path>
                <a:path w="3809" h="3175">
                  <a:moveTo>
                    <a:pt x="2901" y="26"/>
                  </a:moveTo>
                  <a:lnTo>
                    <a:pt x="3225" y="152"/>
                  </a:lnTo>
                  <a:lnTo>
                    <a:pt x="2901" y="26"/>
                  </a:lnTo>
                  <a:close/>
                </a:path>
                <a:path w="3809" h="3175">
                  <a:moveTo>
                    <a:pt x="2832" y="0"/>
                  </a:moveTo>
                  <a:close/>
                </a:path>
              </a:pathLst>
            </a:custGeom>
            <a:solidFill>
              <a:srgbClr val="8558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0153574" y="624481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1651" y="1498"/>
                  </a:lnTo>
                  <a:lnTo>
                    <a:pt x="1930" y="1498"/>
                  </a:lnTo>
                  <a:lnTo>
                    <a:pt x="2184" y="1473"/>
                  </a:lnTo>
                  <a:lnTo>
                    <a:pt x="2413" y="1384"/>
                  </a:lnTo>
                  <a:lnTo>
                    <a:pt x="1930" y="1422"/>
                  </a:lnTo>
                  <a:lnTo>
                    <a:pt x="1397" y="1397"/>
                  </a:lnTo>
                  <a:lnTo>
                    <a:pt x="939" y="1130"/>
                  </a:lnTo>
                  <a:lnTo>
                    <a:pt x="571" y="876"/>
                  </a:lnTo>
                  <a:lnTo>
                    <a:pt x="419" y="647"/>
                  </a:lnTo>
                  <a:lnTo>
                    <a:pt x="228" y="457"/>
                  </a:lnTo>
                  <a:lnTo>
                    <a:pt x="88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B5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142804" y="6246342"/>
              <a:ext cx="7023" cy="6667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10147364" y="6244488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5">
                  <a:moveTo>
                    <a:pt x="2374" y="2984"/>
                  </a:moveTo>
                  <a:lnTo>
                    <a:pt x="469" y="0"/>
                  </a:lnTo>
                  <a:lnTo>
                    <a:pt x="0" y="63"/>
                  </a:lnTo>
                  <a:lnTo>
                    <a:pt x="469" y="114"/>
                  </a:lnTo>
                  <a:lnTo>
                    <a:pt x="876" y="330"/>
                  </a:lnTo>
                  <a:lnTo>
                    <a:pt x="2260" y="4330"/>
                  </a:lnTo>
                  <a:lnTo>
                    <a:pt x="2349" y="3886"/>
                  </a:lnTo>
                  <a:lnTo>
                    <a:pt x="2374" y="3454"/>
                  </a:lnTo>
                  <a:lnTo>
                    <a:pt x="2374" y="2984"/>
                  </a:lnTo>
                  <a:close/>
                </a:path>
                <a:path w="3175" h="6985">
                  <a:moveTo>
                    <a:pt x="2565" y="5016"/>
                  </a:moveTo>
                  <a:lnTo>
                    <a:pt x="2489" y="4648"/>
                  </a:lnTo>
                  <a:lnTo>
                    <a:pt x="2260" y="4330"/>
                  </a:lnTo>
                  <a:lnTo>
                    <a:pt x="2260" y="5334"/>
                  </a:lnTo>
                  <a:lnTo>
                    <a:pt x="2209" y="6032"/>
                  </a:lnTo>
                  <a:lnTo>
                    <a:pt x="2209" y="6375"/>
                  </a:lnTo>
                  <a:lnTo>
                    <a:pt x="2374" y="6096"/>
                  </a:lnTo>
                  <a:lnTo>
                    <a:pt x="2489" y="5727"/>
                  </a:lnTo>
                  <a:lnTo>
                    <a:pt x="2514" y="5359"/>
                  </a:lnTo>
                  <a:lnTo>
                    <a:pt x="2565" y="5016"/>
                  </a:lnTo>
                  <a:close/>
                </a:path>
              </a:pathLst>
            </a:custGeom>
            <a:solidFill>
              <a:srgbClr val="E6B5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0154584" y="624374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638" y="800"/>
                  </a:moveTo>
                  <a:lnTo>
                    <a:pt x="1638" y="1257"/>
                  </a:lnTo>
                  <a:lnTo>
                    <a:pt x="1270" y="1625"/>
                  </a:lnTo>
                  <a:lnTo>
                    <a:pt x="762" y="1625"/>
                  </a:lnTo>
                  <a:lnTo>
                    <a:pt x="342" y="1625"/>
                  </a:lnTo>
                  <a:lnTo>
                    <a:pt x="0" y="1257"/>
                  </a:lnTo>
                  <a:lnTo>
                    <a:pt x="0" y="800"/>
                  </a:lnTo>
                  <a:lnTo>
                    <a:pt x="0" y="355"/>
                  </a:lnTo>
                  <a:lnTo>
                    <a:pt x="342" y="0"/>
                  </a:lnTo>
                  <a:lnTo>
                    <a:pt x="762" y="0"/>
                  </a:lnTo>
                  <a:lnTo>
                    <a:pt x="1270" y="0"/>
                  </a:lnTo>
                  <a:lnTo>
                    <a:pt x="1638" y="355"/>
                  </a:lnTo>
                  <a:lnTo>
                    <a:pt x="1638" y="800"/>
                  </a:lnTo>
                  <a:close/>
                </a:path>
              </a:pathLst>
            </a:custGeom>
            <a:ln w="3175">
              <a:solidFill>
                <a:srgbClr val="4B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0154594" y="624380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168" y="0"/>
                  </a:moveTo>
                  <a:lnTo>
                    <a:pt x="292" y="0"/>
                  </a:lnTo>
                  <a:lnTo>
                    <a:pt x="0" y="342"/>
                  </a:lnTo>
                  <a:lnTo>
                    <a:pt x="0" y="1219"/>
                  </a:lnTo>
                  <a:lnTo>
                    <a:pt x="292" y="1574"/>
                  </a:lnTo>
                  <a:lnTo>
                    <a:pt x="1168" y="1574"/>
                  </a:lnTo>
                  <a:lnTo>
                    <a:pt x="1511" y="1219"/>
                  </a:lnTo>
                  <a:lnTo>
                    <a:pt x="1511" y="787"/>
                  </a:lnTo>
                  <a:lnTo>
                    <a:pt x="1511" y="342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0154594" y="624380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11" y="787"/>
                  </a:moveTo>
                  <a:lnTo>
                    <a:pt x="1511" y="1219"/>
                  </a:lnTo>
                  <a:lnTo>
                    <a:pt x="1168" y="1574"/>
                  </a:lnTo>
                  <a:lnTo>
                    <a:pt x="723" y="1574"/>
                  </a:lnTo>
                  <a:lnTo>
                    <a:pt x="292" y="1574"/>
                  </a:lnTo>
                  <a:lnTo>
                    <a:pt x="0" y="1219"/>
                  </a:lnTo>
                  <a:lnTo>
                    <a:pt x="0" y="787"/>
                  </a:lnTo>
                  <a:lnTo>
                    <a:pt x="0" y="342"/>
                  </a:lnTo>
                  <a:lnTo>
                    <a:pt x="292" y="0"/>
                  </a:lnTo>
                  <a:lnTo>
                    <a:pt x="723" y="0"/>
                  </a:lnTo>
                  <a:lnTo>
                    <a:pt x="1168" y="0"/>
                  </a:lnTo>
                  <a:lnTo>
                    <a:pt x="1511" y="342"/>
                  </a:lnTo>
                  <a:lnTo>
                    <a:pt x="1511" y="787"/>
                  </a:lnTo>
                  <a:close/>
                </a:path>
              </a:pathLst>
            </a:custGeom>
            <a:ln w="3175">
              <a:solidFill>
                <a:srgbClr val="D853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0155312" y="624408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558" y="0"/>
                  </a:moveTo>
                  <a:lnTo>
                    <a:pt x="203" y="0"/>
                  </a:lnTo>
                  <a:lnTo>
                    <a:pt x="0" y="38"/>
                  </a:lnTo>
                  <a:lnTo>
                    <a:pt x="0" y="279"/>
                  </a:lnTo>
                  <a:lnTo>
                    <a:pt x="203" y="342"/>
                  </a:lnTo>
                  <a:lnTo>
                    <a:pt x="558" y="342"/>
                  </a:lnTo>
                  <a:lnTo>
                    <a:pt x="749" y="279"/>
                  </a:lnTo>
                  <a:lnTo>
                    <a:pt x="749" y="152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FAF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0154586" y="624481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0"/>
                  </a:moveTo>
                  <a:lnTo>
                    <a:pt x="12" y="139"/>
                  </a:lnTo>
                  <a:lnTo>
                    <a:pt x="165" y="444"/>
                  </a:lnTo>
                  <a:lnTo>
                    <a:pt x="393" y="596"/>
                  </a:lnTo>
                  <a:lnTo>
                    <a:pt x="571" y="647"/>
                  </a:lnTo>
                  <a:lnTo>
                    <a:pt x="927" y="647"/>
                  </a:lnTo>
                  <a:lnTo>
                    <a:pt x="1168" y="482"/>
                  </a:lnTo>
                  <a:lnTo>
                    <a:pt x="1282" y="254"/>
                  </a:lnTo>
                  <a:lnTo>
                    <a:pt x="1054" y="368"/>
                  </a:lnTo>
                  <a:lnTo>
                    <a:pt x="825" y="444"/>
                  </a:lnTo>
                  <a:lnTo>
                    <a:pt x="647" y="368"/>
                  </a:lnTo>
                  <a:lnTo>
                    <a:pt x="457" y="279"/>
                  </a:lnTo>
                  <a:lnTo>
                    <a:pt x="241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76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0152905" y="6243087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5" h="1904">
                  <a:moveTo>
                    <a:pt x="2717" y="0"/>
                  </a:moveTo>
                  <a:lnTo>
                    <a:pt x="2298" y="139"/>
                  </a:lnTo>
                  <a:lnTo>
                    <a:pt x="1905" y="254"/>
                  </a:lnTo>
                  <a:lnTo>
                    <a:pt x="1498" y="482"/>
                  </a:lnTo>
                  <a:lnTo>
                    <a:pt x="1168" y="685"/>
                  </a:lnTo>
                  <a:lnTo>
                    <a:pt x="876" y="939"/>
                  </a:lnTo>
                  <a:lnTo>
                    <a:pt x="571" y="1155"/>
                  </a:lnTo>
                  <a:lnTo>
                    <a:pt x="266" y="1397"/>
                  </a:lnTo>
                  <a:lnTo>
                    <a:pt x="0" y="1727"/>
                  </a:lnTo>
                  <a:lnTo>
                    <a:pt x="406" y="1612"/>
                  </a:lnTo>
                  <a:lnTo>
                    <a:pt x="762" y="1498"/>
                  </a:lnTo>
                  <a:lnTo>
                    <a:pt x="1117" y="1346"/>
                  </a:lnTo>
                  <a:lnTo>
                    <a:pt x="1473" y="1155"/>
                  </a:lnTo>
                  <a:lnTo>
                    <a:pt x="1816" y="939"/>
                  </a:lnTo>
                  <a:lnTo>
                    <a:pt x="2133" y="812"/>
                  </a:lnTo>
                  <a:lnTo>
                    <a:pt x="2438" y="673"/>
                  </a:lnTo>
                  <a:lnTo>
                    <a:pt x="2781" y="558"/>
                  </a:lnTo>
                  <a:lnTo>
                    <a:pt x="3111" y="482"/>
                  </a:lnTo>
                  <a:lnTo>
                    <a:pt x="3467" y="457"/>
                  </a:lnTo>
                  <a:lnTo>
                    <a:pt x="3848" y="482"/>
                  </a:lnTo>
                  <a:lnTo>
                    <a:pt x="4165" y="647"/>
                  </a:lnTo>
                  <a:lnTo>
                    <a:pt x="4000" y="254"/>
                  </a:lnTo>
                  <a:lnTo>
                    <a:pt x="3568" y="101"/>
                  </a:lnTo>
                  <a:lnTo>
                    <a:pt x="3111" y="25"/>
                  </a:lnTo>
                  <a:lnTo>
                    <a:pt x="2717" y="0"/>
                  </a:lnTo>
                  <a:close/>
                </a:path>
              </a:pathLst>
            </a:custGeom>
            <a:solidFill>
              <a:srgbClr val="693C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0148732" y="624460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0"/>
                  </a:moveTo>
                  <a:lnTo>
                    <a:pt x="1130" y="2539"/>
                  </a:lnTo>
                  <a:lnTo>
                    <a:pt x="1130" y="3251"/>
                  </a:lnTo>
                  <a:lnTo>
                    <a:pt x="1155" y="3962"/>
                  </a:lnTo>
                  <a:lnTo>
                    <a:pt x="1270" y="3251"/>
                  </a:lnTo>
                  <a:lnTo>
                    <a:pt x="1244" y="2539"/>
                  </a:lnTo>
                  <a:lnTo>
                    <a:pt x="1003" y="1498"/>
                  </a:lnTo>
                  <a:lnTo>
                    <a:pt x="901" y="1130"/>
                  </a:lnTo>
                  <a:lnTo>
                    <a:pt x="736" y="812"/>
                  </a:lnTo>
                  <a:lnTo>
                    <a:pt x="533" y="495"/>
                  </a:lnTo>
                  <a:lnTo>
                    <a:pt x="330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5B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0147193" y="6253734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90" h="15239">
                  <a:moveTo>
                    <a:pt x="1930" y="0"/>
                  </a:moveTo>
                  <a:lnTo>
                    <a:pt x="939" y="393"/>
                  </a:lnTo>
                  <a:lnTo>
                    <a:pt x="0" y="825"/>
                  </a:lnTo>
                  <a:lnTo>
                    <a:pt x="711" y="4305"/>
                  </a:lnTo>
                  <a:lnTo>
                    <a:pt x="2438" y="8128"/>
                  </a:lnTo>
                  <a:lnTo>
                    <a:pt x="4191" y="11976"/>
                  </a:lnTo>
                  <a:lnTo>
                    <a:pt x="6388" y="14693"/>
                  </a:lnTo>
                  <a:lnTo>
                    <a:pt x="7327" y="14325"/>
                  </a:lnTo>
                  <a:lnTo>
                    <a:pt x="8267" y="13881"/>
                  </a:lnTo>
                  <a:lnTo>
                    <a:pt x="7632" y="10414"/>
                  </a:lnTo>
                  <a:lnTo>
                    <a:pt x="5829" y="6654"/>
                  </a:lnTo>
                  <a:lnTo>
                    <a:pt x="4127" y="2781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0148143" y="6253737"/>
              <a:ext cx="7620" cy="14604"/>
            </a:xfrm>
            <a:custGeom>
              <a:avLst/>
              <a:gdLst/>
              <a:ahLst/>
              <a:cxnLst/>
              <a:rect l="l" t="t" r="r" b="b"/>
              <a:pathLst>
                <a:path w="7620" h="14604">
                  <a:moveTo>
                    <a:pt x="977" y="0"/>
                  </a:moveTo>
                  <a:lnTo>
                    <a:pt x="0" y="380"/>
                  </a:lnTo>
                  <a:lnTo>
                    <a:pt x="3035" y="6743"/>
                  </a:lnTo>
                  <a:lnTo>
                    <a:pt x="3962" y="9270"/>
                  </a:lnTo>
                  <a:lnTo>
                    <a:pt x="6375" y="14325"/>
                  </a:lnTo>
                  <a:lnTo>
                    <a:pt x="7315" y="13881"/>
                  </a:lnTo>
                  <a:lnTo>
                    <a:pt x="6667" y="10413"/>
                  </a:lnTo>
                  <a:lnTo>
                    <a:pt x="4876" y="6654"/>
                  </a:lnTo>
                  <a:lnTo>
                    <a:pt x="3174" y="2781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0151934" y="6256226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4">
                  <a:moveTo>
                    <a:pt x="1549" y="0"/>
                  </a:moveTo>
                  <a:lnTo>
                    <a:pt x="10363" y="12064"/>
                  </a:lnTo>
                  <a:lnTo>
                    <a:pt x="11887" y="10706"/>
                  </a:lnTo>
                  <a:lnTo>
                    <a:pt x="10160" y="7734"/>
                  </a:lnTo>
                  <a:lnTo>
                    <a:pt x="7302" y="4762"/>
                  </a:lnTo>
                  <a:lnTo>
                    <a:pt x="4445" y="1841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0151937" y="6256917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29" h="11429">
                  <a:moveTo>
                    <a:pt x="787" y="0"/>
                  </a:moveTo>
                  <a:lnTo>
                    <a:pt x="10363" y="11366"/>
                  </a:lnTo>
                  <a:lnTo>
                    <a:pt x="11150" y="10680"/>
                  </a:lnTo>
                  <a:lnTo>
                    <a:pt x="7353" y="6692"/>
                  </a:lnTo>
                  <a:lnTo>
                    <a:pt x="5435" y="4991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0155322" y="6265418"/>
              <a:ext cx="6350" cy="15240"/>
            </a:xfrm>
            <a:custGeom>
              <a:avLst/>
              <a:gdLst/>
              <a:ahLst/>
              <a:cxnLst/>
              <a:rect l="l" t="t" r="r" b="b"/>
              <a:pathLst>
                <a:path w="6350" h="15239">
                  <a:moveTo>
                    <a:pt x="1981" y="0"/>
                  </a:moveTo>
                  <a:lnTo>
                    <a:pt x="0" y="571"/>
                  </a:lnTo>
                  <a:lnTo>
                    <a:pt x="190" y="4051"/>
                  </a:lnTo>
                  <a:lnTo>
                    <a:pt x="1384" y="8102"/>
                  </a:lnTo>
                  <a:lnTo>
                    <a:pt x="2552" y="12128"/>
                  </a:lnTo>
                  <a:lnTo>
                    <a:pt x="4330" y="15151"/>
                  </a:lnTo>
                  <a:lnTo>
                    <a:pt x="6286" y="14617"/>
                  </a:lnTo>
                  <a:lnTo>
                    <a:pt x="6146" y="11125"/>
                  </a:lnTo>
                  <a:lnTo>
                    <a:pt x="3733" y="300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0156289" y="6265420"/>
              <a:ext cx="5715" cy="15240"/>
            </a:xfrm>
            <a:custGeom>
              <a:avLst/>
              <a:gdLst/>
              <a:ahLst/>
              <a:cxnLst/>
              <a:rect l="l" t="t" r="r" b="b"/>
              <a:pathLst>
                <a:path w="5715" h="15239">
                  <a:moveTo>
                    <a:pt x="1015" y="0"/>
                  </a:moveTo>
                  <a:lnTo>
                    <a:pt x="0" y="292"/>
                  </a:lnTo>
                  <a:lnTo>
                    <a:pt x="2146" y="6946"/>
                  </a:lnTo>
                  <a:lnTo>
                    <a:pt x="2717" y="9512"/>
                  </a:lnTo>
                  <a:lnTo>
                    <a:pt x="4356" y="14871"/>
                  </a:lnTo>
                  <a:lnTo>
                    <a:pt x="5321" y="14617"/>
                  </a:lnTo>
                  <a:lnTo>
                    <a:pt x="5181" y="11112"/>
                  </a:lnTo>
                  <a:lnTo>
                    <a:pt x="2768" y="300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0159580" y="6268423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689" y="0"/>
                  </a:moveTo>
                  <a:lnTo>
                    <a:pt x="0" y="1231"/>
                  </a:lnTo>
                  <a:lnTo>
                    <a:pt x="1270" y="4356"/>
                  </a:lnTo>
                  <a:lnTo>
                    <a:pt x="3657" y="7658"/>
                  </a:lnTo>
                  <a:lnTo>
                    <a:pt x="6108" y="10998"/>
                  </a:lnTo>
                  <a:lnTo>
                    <a:pt x="8763" y="13208"/>
                  </a:lnTo>
                  <a:lnTo>
                    <a:pt x="9588" y="12611"/>
                  </a:lnTo>
                  <a:lnTo>
                    <a:pt x="10464" y="12026"/>
                  </a:lnTo>
                  <a:lnTo>
                    <a:pt x="9194" y="8826"/>
                  </a:lnTo>
                  <a:lnTo>
                    <a:pt x="6756" y="5549"/>
                  </a:lnTo>
                  <a:lnTo>
                    <a:pt x="4330" y="2209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0159589" y="6269047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825" y="0"/>
                  </a:moveTo>
                  <a:lnTo>
                    <a:pt x="0" y="596"/>
                  </a:lnTo>
                  <a:lnTo>
                    <a:pt x="1270" y="3733"/>
                  </a:lnTo>
                  <a:lnTo>
                    <a:pt x="6108" y="10363"/>
                  </a:lnTo>
                  <a:lnTo>
                    <a:pt x="8750" y="12585"/>
                  </a:lnTo>
                  <a:lnTo>
                    <a:pt x="9575" y="11976"/>
                  </a:lnTo>
                  <a:lnTo>
                    <a:pt x="6413" y="7556"/>
                  </a:lnTo>
                  <a:lnTo>
                    <a:pt x="4724" y="5600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0160230" y="6276680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2298" y="0"/>
                  </a:moveTo>
                  <a:lnTo>
                    <a:pt x="1333" y="177"/>
                  </a:lnTo>
                  <a:lnTo>
                    <a:pt x="393" y="241"/>
                  </a:lnTo>
                  <a:lnTo>
                    <a:pt x="0" y="3568"/>
                  </a:lnTo>
                  <a:lnTo>
                    <a:pt x="507" y="7505"/>
                  </a:lnTo>
                  <a:lnTo>
                    <a:pt x="990" y="11468"/>
                  </a:lnTo>
                  <a:lnTo>
                    <a:pt x="2184" y="14528"/>
                  </a:lnTo>
                  <a:lnTo>
                    <a:pt x="3136" y="14465"/>
                  </a:lnTo>
                  <a:lnTo>
                    <a:pt x="4127" y="14274"/>
                  </a:lnTo>
                  <a:lnTo>
                    <a:pt x="4508" y="11023"/>
                  </a:lnTo>
                  <a:lnTo>
                    <a:pt x="4013" y="7099"/>
                  </a:lnTo>
                  <a:lnTo>
                    <a:pt x="3479" y="3149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0161569" y="6276679"/>
              <a:ext cx="3175" cy="14604"/>
            </a:xfrm>
            <a:custGeom>
              <a:avLst/>
              <a:gdLst/>
              <a:ahLst/>
              <a:cxnLst/>
              <a:rect l="l" t="t" r="r" b="b"/>
              <a:pathLst>
                <a:path w="3175" h="14604">
                  <a:moveTo>
                    <a:pt x="965" y="0"/>
                  </a:moveTo>
                  <a:lnTo>
                    <a:pt x="0" y="177"/>
                  </a:lnTo>
                  <a:lnTo>
                    <a:pt x="965" y="6692"/>
                  </a:lnTo>
                  <a:lnTo>
                    <a:pt x="1079" y="9232"/>
                  </a:lnTo>
                  <a:lnTo>
                    <a:pt x="1790" y="14465"/>
                  </a:lnTo>
                  <a:lnTo>
                    <a:pt x="2781" y="14274"/>
                  </a:lnTo>
                  <a:lnTo>
                    <a:pt x="3174" y="11023"/>
                  </a:lnTo>
                  <a:lnTo>
                    <a:pt x="2146" y="3149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0164010" y="6280128"/>
              <a:ext cx="8255" cy="13335"/>
            </a:xfrm>
            <a:custGeom>
              <a:avLst/>
              <a:gdLst/>
              <a:ahLst/>
              <a:cxnLst/>
              <a:rect l="l" t="t" r="r" b="b"/>
              <a:pathLst>
                <a:path w="8254" h="13335">
                  <a:moveTo>
                    <a:pt x="1752" y="0"/>
                  </a:moveTo>
                  <a:lnTo>
                    <a:pt x="0" y="825"/>
                  </a:lnTo>
                  <a:lnTo>
                    <a:pt x="685" y="3962"/>
                  </a:lnTo>
                  <a:lnTo>
                    <a:pt x="4191" y="10820"/>
                  </a:lnTo>
                  <a:lnTo>
                    <a:pt x="6311" y="13296"/>
                  </a:lnTo>
                  <a:lnTo>
                    <a:pt x="8077" y="12471"/>
                  </a:lnTo>
                  <a:lnTo>
                    <a:pt x="7416" y="9334"/>
                  </a:lnTo>
                  <a:lnTo>
                    <a:pt x="5613" y="5918"/>
                  </a:lnTo>
                  <a:lnTo>
                    <a:pt x="3886" y="2463"/>
                  </a:lnTo>
                  <a:lnTo>
                    <a:pt x="1752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0164016" y="6280571"/>
              <a:ext cx="7620" cy="13335"/>
            </a:xfrm>
            <a:custGeom>
              <a:avLst/>
              <a:gdLst/>
              <a:ahLst/>
              <a:cxnLst/>
              <a:rect l="l" t="t" r="r" b="b"/>
              <a:pathLst>
                <a:path w="7620" h="13335">
                  <a:moveTo>
                    <a:pt x="850" y="0"/>
                  </a:moveTo>
                  <a:lnTo>
                    <a:pt x="0" y="381"/>
                  </a:lnTo>
                  <a:lnTo>
                    <a:pt x="685" y="3517"/>
                  </a:lnTo>
                  <a:lnTo>
                    <a:pt x="4190" y="10375"/>
                  </a:lnTo>
                  <a:lnTo>
                    <a:pt x="6299" y="12852"/>
                  </a:lnTo>
                  <a:lnTo>
                    <a:pt x="7226" y="12433"/>
                  </a:lnTo>
                  <a:lnTo>
                    <a:pt x="4902" y="7835"/>
                  </a:lnTo>
                  <a:lnTo>
                    <a:pt x="3632" y="5803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0164629" y="6289088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2628" y="0"/>
                  </a:moveTo>
                  <a:lnTo>
                    <a:pt x="1689" y="25"/>
                  </a:lnTo>
                  <a:lnTo>
                    <a:pt x="673" y="101"/>
                  </a:lnTo>
                  <a:lnTo>
                    <a:pt x="0" y="3340"/>
                  </a:lnTo>
                  <a:lnTo>
                    <a:pt x="139" y="7302"/>
                  </a:lnTo>
                  <a:lnTo>
                    <a:pt x="304" y="11264"/>
                  </a:lnTo>
                  <a:lnTo>
                    <a:pt x="1219" y="14427"/>
                  </a:lnTo>
                  <a:lnTo>
                    <a:pt x="2197" y="14427"/>
                  </a:lnTo>
                  <a:lnTo>
                    <a:pt x="3162" y="14325"/>
                  </a:lnTo>
                  <a:lnTo>
                    <a:pt x="3822" y="11150"/>
                  </a:lnTo>
                  <a:lnTo>
                    <a:pt x="3543" y="3174"/>
                  </a:lnTo>
                  <a:lnTo>
                    <a:pt x="2628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0166306" y="6289094"/>
              <a:ext cx="2540" cy="14604"/>
            </a:xfrm>
            <a:custGeom>
              <a:avLst/>
              <a:gdLst/>
              <a:ahLst/>
              <a:cxnLst/>
              <a:rect l="l" t="t" r="r" b="b"/>
              <a:pathLst>
                <a:path w="2540" h="14604">
                  <a:moveTo>
                    <a:pt x="952" y="0"/>
                  </a:moveTo>
                  <a:lnTo>
                    <a:pt x="0" y="12"/>
                  </a:lnTo>
                  <a:lnTo>
                    <a:pt x="342" y="6629"/>
                  </a:lnTo>
                  <a:lnTo>
                    <a:pt x="253" y="9131"/>
                  </a:lnTo>
                  <a:lnTo>
                    <a:pt x="507" y="14414"/>
                  </a:lnTo>
                  <a:lnTo>
                    <a:pt x="1473" y="14325"/>
                  </a:lnTo>
                  <a:lnTo>
                    <a:pt x="2146" y="11150"/>
                  </a:lnTo>
                  <a:lnTo>
                    <a:pt x="1866" y="3174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0168773" y="6293950"/>
              <a:ext cx="6350" cy="13970"/>
            </a:xfrm>
            <a:custGeom>
              <a:avLst/>
              <a:gdLst/>
              <a:ahLst/>
              <a:cxnLst/>
              <a:rect l="l" t="t" r="r" b="b"/>
              <a:pathLst>
                <a:path w="6350" h="13970">
                  <a:moveTo>
                    <a:pt x="1866" y="0"/>
                  </a:moveTo>
                  <a:lnTo>
                    <a:pt x="927" y="279"/>
                  </a:lnTo>
                  <a:lnTo>
                    <a:pt x="0" y="508"/>
                  </a:lnTo>
                  <a:lnTo>
                    <a:pt x="88" y="3733"/>
                  </a:lnTo>
                  <a:lnTo>
                    <a:pt x="2311" y="11125"/>
                  </a:lnTo>
                  <a:lnTo>
                    <a:pt x="3911" y="13868"/>
                  </a:lnTo>
                  <a:lnTo>
                    <a:pt x="5803" y="13360"/>
                  </a:lnTo>
                  <a:lnTo>
                    <a:pt x="5689" y="10210"/>
                  </a:lnTo>
                  <a:lnTo>
                    <a:pt x="4584" y="6502"/>
                  </a:lnTo>
                  <a:lnTo>
                    <a:pt x="3505" y="2806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0168784" y="629423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901" y="0"/>
                  </a:moveTo>
                  <a:lnTo>
                    <a:pt x="0" y="228"/>
                  </a:lnTo>
                  <a:lnTo>
                    <a:pt x="88" y="3454"/>
                  </a:lnTo>
                  <a:lnTo>
                    <a:pt x="2298" y="10845"/>
                  </a:lnTo>
                  <a:lnTo>
                    <a:pt x="3911" y="13588"/>
                  </a:lnTo>
                  <a:lnTo>
                    <a:pt x="4851" y="13334"/>
                  </a:lnTo>
                  <a:lnTo>
                    <a:pt x="3454" y="8445"/>
                  </a:lnTo>
                  <a:lnTo>
                    <a:pt x="2578" y="6146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0165685" y="6302036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2285" y="0"/>
                  </a:moveTo>
                  <a:lnTo>
                    <a:pt x="1066" y="3111"/>
                  </a:lnTo>
                  <a:lnTo>
                    <a:pt x="558" y="7048"/>
                  </a:lnTo>
                  <a:lnTo>
                    <a:pt x="0" y="10985"/>
                  </a:lnTo>
                  <a:lnTo>
                    <a:pt x="393" y="14287"/>
                  </a:lnTo>
                  <a:lnTo>
                    <a:pt x="1358" y="14376"/>
                  </a:lnTo>
                  <a:lnTo>
                    <a:pt x="2285" y="14503"/>
                  </a:lnTo>
                  <a:lnTo>
                    <a:pt x="3505" y="11429"/>
                  </a:lnTo>
                  <a:lnTo>
                    <a:pt x="4051" y="7518"/>
                  </a:lnTo>
                  <a:lnTo>
                    <a:pt x="4559" y="3568"/>
                  </a:lnTo>
                  <a:lnTo>
                    <a:pt x="4241" y="279"/>
                  </a:lnTo>
                  <a:lnTo>
                    <a:pt x="3225" y="165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0167050" y="6302197"/>
              <a:ext cx="3810" cy="14604"/>
            </a:xfrm>
            <a:custGeom>
              <a:avLst/>
              <a:gdLst/>
              <a:ahLst/>
              <a:cxnLst/>
              <a:rect l="l" t="t" r="r" b="b"/>
              <a:pathLst>
                <a:path w="3809" h="14604">
                  <a:moveTo>
                    <a:pt x="1866" y="0"/>
                  </a:moveTo>
                  <a:lnTo>
                    <a:pt x="1155" y="6540"/>
                  </a:lnTo>
                  <a:lnTo>
                    <a:pt x="596" y="9004"/>
                  </a:lnTo>
                  <a:lnTo>
                    <a:pt x="0" y="14211"/>
                  </a:lnTo>
                  <a:lnTo>
                    <a:pt x="914" y="14350"/>
                  </a:lnTo>
                  <a:lnTo>
                    <a:pt x="2133" y="11264"/>
                  </a:lnTo>
                  <a:lnTo>
                    <a:pt x="2692" y="7353"/>
                  </a:lnTo>
                  <a:lnTo>
                    <a:pt x="3200" y="3403"/>
                  </a:lnTo>
                  <a:lnTo>
                    <a:pt x="2882" y="114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0170052" y="6307683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2336" y="0"/>
                  </a:moveTo>
                  <a:lnTo>
                    <a:pt x="406" y="203"/>
                  </a:lnTo>
                  <a:lnTo>
                    <a:pt x="0" y="3378"/>
                  </a:lnTo>
                  <a:lnTo>
                    <a:pt x="914" y="10985"/>
                  </a:lnTo>
                  <a:lnTo>
                    <a:pt x="1993" y="14020"/>
                  </a:lnTo>
                  <a:lnTo>
                    <a:pt x="3975" y="13817"/>
                  </a:lnTo>
                  <a:lnTo>
                    <a:pt x="4406" y="10591"/>
                  </a:lnTo>
                  <a:lnTo>
                    <a:pt x="3975" y="6832"/>
                  </a:lnTo>
                  <a:lnTo>
                    <a:pt x="3530" y="3009"/>
                  </a:lnTo>
                  <a:lnTo>
                    <a:pt x="2336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0170042" y="6307775"/>
              <a:ext cx="3175" cy="13970"/>
            </a:xfrm>
            <a:custGeom>
              <a:avLst/>
              <a:gdLst/>
              <a:ahLst/>
              <a:cxnLst/>
              <a:rect l="l" t="t" r="r" b="b"/>
              <a:pathLst>
                <a:path w="3175" h="13970">
                  <a:moveTo>
                    <a:pt x="1409" y="0"/>
                  </a:moveTo>
                  <a:lnTo>
                    <a:pt x="419" y="114"/>
                  </a:lnTo>
                  <a:lnTo>
                    <a:pt x="0" y="3289"/>
                  </a:lnTo>
                  <a:lnTo>
                    <a:pt x="927" y="10896"/>
                  </a:lnTo>
                  <a:lnTo>
                    <a:pt x="2006" y="13931"/>
                  </a:lnTo>
                  <a:lnTo>
                    <a:pt x="3060" y="13817"/>
                  </a:lnTo>
                  <a:lnTo>
                    <a:pt x="2514" y="8737"/>
                  </a:lnTo>
                  <a:lnTo>
                    <a:pt x="2006" y="6400"/>
                  </a:lnTo>
                  <a:lnTo>
                    <a:pt x="1409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0166615" y="6316243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2019" y="0"/>
                  </a:moveTo>
                  <a:lnTo>
                    <a:pt x="901" y="2971"/>
                  </a:lnTo>
                  <a:lnTo>
                    <a:pt x="0" y="10604"/>
                  </a:lnTo>
                  <a:lnTo>
                    <a:pt x="457" y="13830"/>
                  </a:lnTo>
                  <a:lnTo>
                    <a:pt x="1447" y="13893"/>
                  </a:lnTo>
                  <a:lnTo>
                    <a:pt x="2387" y="14008"/>
                  </a:lnTo>
                  <a:lnTo>
                    <a:pt x="3543" y="11036"/>
                  </a:lnTo>
                  <a:lnTo>
                    <a:pt x="4000" y="7264"/>
                  </a:lnTo>
                  <a:lnTo>
                    <a:pt x="4394" y="3416"/>
                  </a:lnTo>
                  <a:lnTo>
                    <a:pt x="4000" y="228"/>
                  </a:lnTo>
                  <a:lnTo>
                    <a:pt x="2984" y="127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0166614" y="6316243"/>
              <a:ext cx="3175" cy="13970"/>
            </a:xfrm>
            <a:custGeom>
              <a:avLst/>
              <a:gdLst/>
              <a:ahLst/>
              <a:cxnLst/>
              <a:rect l="l" t="t" r="r" b="b"/>
              <a:pathLst>
                <a:path w="3175" h="13970">
                  <a:moveTo>
                    <a:pt x="2019" y="0"/>
                  </a:moveTo>
                  <a:lnTo>
                    <a:pt x="901" y="2984"/>
                  </a:lnTo>
                  <a:lnTo>
                    <a:pt x="0" y="10604"/>
                  </a:lnTo>
                  <a:lnTo>
                    <a:pt x="457" y="13830"/>
                  </a:lnTo>
                  <a:lnTo>
                    <a:pt x="1447" y="13893"/>
                  </a:lnTo>
                  <a:lnTo>
                    <a:pt x="2044" y="8851"/>
                  </a:lnTo>
                  <a:lnTo>
                    <a:pt x="2159" y="6438"/>
                  </a:lnTo>
                  <a:lnTo>
                    <a:pt x="2997" y="127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0146916" y="6249262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5" h="8254">
                  <a:moveTo>
                    <a:pt x="1333" y="0"/>
                  </a:moveTo>
                  <a:lnTo>
                    <a:pt x="698" y="800"/>
                  </a:lnTo>
                  <a:lnTo>
                    <a:pt x="0" y="1587"/>
                  </a:lnTo>
                  <a:lnTo>
                    <a:pt x="1562" y="3619"/>
                  </a:lnTo>
                  <a:lnTo>
                    <a:pt x="4178" y="5397"/>
                  </a:lnTo>
                  <a:lnTo>
                    <a:pt x="6756" y="7188"/>
                  </a:lnTo>
                  <a:lnTo>
                    <a:pt x="9347" y="7962"/>
                  </a:lnTo>
                  <a:lnTo>
                    <a:pt x="10731" y="6438"/>
                  </a:lnTo>
                  <a:lnTo>
                    <a:pt x="9144" y="4381"/>
                  </a:lnTo>
                  <a:lnTo>
                    <a:pt x="6565" y="2603"/>
                  </a:lnTo>
                  <a:lnTo>
                    <a:pt x="3987" y="850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rgbClr val="4C9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0146916" y="6250072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59" h="7620">
                  <a:moveTo>
                    <a:pt x="698" y="0"/>
                  </a:moveTo>
                  <a:lnTo>
                    <a:pt x="0" y="787"/>
                  </a:lnTo>
                  <a:lnTo>
                    <a:pt x="1562" y="2806"/>
                  </a:lnTo>
                  <a:lnTo>
                    <a:pt x="4178" y="4572"/>
                  </a:lnTo>
                  <a:lnTo>
                    <a:pt x="6756" y="6388"/>
                  </a:lnTo>
                  <a:lnTo>
                    <a:pt x="9347" y="7162"/>
                  </a:lnTo>
                  <a:lnTo>
                    <a:pt x="10020" y="6400"/>
                  </a:lnTo>
                  <a:lnTo>
                    <a:pt x="6654" y="4013"/>
                  </a:lnTo>
                  <a:lnTo>
                    <a:pt x="4902" y="3035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2F6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20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286004" y="445272"/>
              <a:ext cx="1298892" cy="542565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232305" y="863932"/>
              <a:ext cx="241071" cy="123154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20977" y="282311"/>
              <a:ext cx="886486" cy="815015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6843826" y="4991278"/>
              <a:ext cx="4800600" cy="991869"/>
            </a:xfrm>
            <a:custGeom>
              <a:avLst/>
              <a:gdLst/>
              <a:ahLst/>
              <a:cxnLst/>
              <a:rect l="l" t="t" r="r" b="b"/>
              <a:pathLst>
                <a:path w="4800600" h="991870">
                  <a:moveTo>
                    <a:pt x="4800231" y="0"/>
                  </a:moveTo>
                  <a:lnTo>
                    <a:pt x="0" y="0"/>
                  </a:lnTo>
                  <a:lnTo>
                    <a:pt x="0" y="991552"/>
                  </a:lnTo>
                  <a:lnTo>
                    <a:pt x="4800231" y="991552"/>
                  </a:lnTo>
                  <a:lnTo>
                    <a:pt x="4800231" y="0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4" name="object 204"/>
          <p:cNvSpPr txBox="1"/>
          <p:nvPr/>
        </p:nvSpPr>
        <p:spPr>
          <a:xfrm>
            <a:off x="7745902" y="5005544"/>
            <a:ext cx="299656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1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UDIENCIA</a:t>
            </a:r>
            <a:r>
              <a:rPr sz="23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PÚBLICA</a:t>
            </a:r>
            <a:endParaRPr sz="2300">
              <a:latin typeface="Arial"/>
              <a:cs typeface="Arial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7027722" y="5404066"/>
            <a:ext cx="4439285" cy="17780"/>
          </a:xfrm>
          <a:custGeom>
            <a:avLst/>
            <a:gdLst/>
            <a:ahLst/>
            <a:cxnLst/>
            <a:rect l="l" t="t" r="r" b="b"/>
            <a:pathLst>
              <a:path w="4439284" h="17779">
                <a:moveTo>
                  <a:pt x="4439284" y="0"/>
                </a:moveTo>
                <a:lnTo>
                  <a:pt x="0" y="0"/>
                </a:lnTo>
                <a:lnTo>
                  <a:pt x="0" y="17741"/>
                </a:lnTo>
                <a:lnTo>
                  <a:pt x="4439284" y="17741"/>
                </a:lnTo>
                <a:lnTo>
                  <a:pt x="4439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 txBox="1"/>
          <p:nvPr/>
        </p:nvSpPr>
        <p:spPr>
          <a:xfrm>
            <a:off x="6998226" y="5441175"/>
            <a:ext cx="4491990" cy="45847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indent="186690">
              <a:lnSpc>
                <a:spcPts val="1560"/>
              </a:lnSpc>
              <a:spcBef>
                <a:spcPts val="385"/>
              </a:spcBef>
            </a:pP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"DESAFÍOS</a:t>
            </a:r>
            <a:r>
              <a:rPr sz="15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TENENCIA</a:t>
            </a:r>
            <a:r>
              <a:rPr sz="15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TIERRA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65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15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15" dirty="0">
                <a:solidFill>
                  <a:srgbClr val="FFFFFF"/>
                </a:solidFill>
                <a:latin typeface="Arial"/>
                <a:cs typeface="Arial"/>
              </a:rPr>
              <a:t>MUJERES</a:t>
            </a:r>
            <a:r>
              <a:rPr sz="15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RURALES</a:t>
            </a:r>
            <a:r>
              <a:rPr sz="15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COLOMBIANAS"</a:t>
            </a:r>
            <a:endParaRPr sz="15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74" y="7810"/>
            <a:ext cx="12175490" cy="6849745"/>
          </a:xfrm>
          <a:custGeom>
            <a:avLst/>
            <a:gdLst/>
            <a:ahLst/>
            <a:cxnLst/>
            <a:rect l="l" t="t" r="r" b="b"/>
            <a:pathLst>
              <a:path w="12175490" h="6849745">
                <a:moveTo>
                  <a:pt x="12174956" y="0"/>
                </a:moveTo>
                <a:lnTo>
                  <a:pt x="0" y="0"/>
                </a:lnTo>
                <a:lnTo>
                  <a:pt x="0" y="6849300"/>
                </a:lnTo>
                <a:lnTo>
                  <a:pt x="12174956" y="6849300"/>
                </a:lnTo>
                <a:lnTo>
                  <a:pt x="12174956" y="0"/>
                </a:lnTo>
                <a:close/>
              </a:path>
            </a:pathLst>
          </a:custGeom>
          <a:solidFill>
            <a:srgbClr val="DAE6F5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4797" y="7808"/>
            <a:ext cx="5927090" cy="1348740"/>
          </a:xfrm>
          <a:custGeom>
            <a:avLst/>
            <a:gdLst/>
            <a:ahLst/>
            <a:cxnLst/>
            <a:rect l="l" t="t" r="r" b="b"/>
            <a:pathLst>
              <a:path w="5927090" h="1348740">
                <a:moveTo>
                  <a:pt x="5926848" y="0"/>
                </a:moveTo>
                <a:lnTo>
                  <a:pt x="0" y="0"/>
                </a:lnTo>
                <a:lnTo>
                  <a:pt x="7175" y="3289"/>
                </a:lnTo>
                <a:lnTo>
                  <a:pt x="13512" y="6578"/>
                </a:lnTo>
                <a:lnTo>
                  <a:pt x="61903" y="33596"/>
                </a:lnTo>
                <a:lnTo>
                  <a:pt x="104602" y="58081"/>
                </a:lnTo>
                <a:lnTo>
                  <a:pt x="147009" y="82873"/>
                </a:lnTo>
                <a:lnTo>
                  <a:pt x="189150" y="107943"/>
                </a:lnTo>
                <a:lnTo>
                  <a:pt x="231055" y="133262"/>
                </a:lnTo>
                <a:lnTo>
                  <a:pt x="272751" y="158798"/>
                </a:lnTo>
                <a:lnTo>
                  <a:pt x="314265" y="184524"/>
                </a:lnTo>
                <a:lnTo>
                  <a:pt x="480248" y="288754"/>
                </a:lnTo>
                <a:lnTo>
                  <a:pt x="564159" y="340640"/>
                </a:lnTo>
                <a:lnTo>
                  <a:pt x="648615" y="392015"/>
                </a:lnTo>
                <a:lnTo>
                  <a:pt x="733634" y="442817"/>
                </a:lnTo>
                <a:lnTo>
                  <a:pt x="819235" y="492982"/>
                </a:lnTo>
                <a:lnTo>
                  <a:pt x="905437" y="542445"/>
                </a:lnTo>
                <a:lnTo>
                  <a:pt x="992259" y="591143"/>
                </a:lnTo>
                <a:lnTo>
                  <a:pt x="1035908" y="615186"/>
                </a:lnTo>
                <a:lnTo>
                  <a:pt x="1079719" y="639013"/>
                </a:lnTo>
                <a:lnTo>
                  <a:pt x="1123694" y="662617"/>
                </a:lnTo>
                <a:lnTo>
                  <a:pt x="1167835" y="685990"/>
                </a:lnTo>
                <a:lnTo>
                  <a:pt x="1212146" y="709124"/>
                </a:lnTo>
                <a:lnTo>
                  <a:pt x="1256628" y="732010"/>
                </a:lnTo>
                <a:lnTo>
                  <a:pt x="1301284" y="754642"/>
                </a:lnTo>
                <a:lnTo>
                  <a:pt x="1346116" y="777011"/>
                </a:lnTo>
                <a:lnTo>
                  <a:pt x="1391126" y="799109"/>
                </a:lnTo>
                <a:lnTo>
                  <a:pt x="1436317" y="820928"/>
                </a:lnTo>
                <a:lnTo>
                  <a:pt x="1481690" y="842460"/>
                </a:lnTo>
                <a:lnTo>
                  <a:pt x="1527250" y="863697"/>
                </a:lnTo>
                <a:lnTo>
                  <a:pt x="1572997" y="884631"/>
                </a:lnTo>
                <a:lnTo>
                  <a:pt x="1618934" y="905254"/>
                </a:lnTo>
                <a:lnTo>
                  <a:pt x="1665063" y="925559"/>
                </a:lnTo>
                <a:lnTo>
                  <a:pt x="1711388" y="945537"/>
                </a:lnTo>
                <a:lnTo>
                  <a:pt x="1757909" y="965180"/>
                </a:lnTo>
                <a:lnTo>
                  <a:pt x="1804630" y="984480"/>
                </a:lnTo>
                <a:lnTo>
                  <a:pt x="1851553" y="1003430"/>
                </a:lnTo>
                <a:lnTo>
                  <a:pt x="1898680" y="1022021"/>
                </a:lnTo>
                <a:lnTo>
                  <a:pt x="1946013" y="1040245"/>
                </a:lnTo>
                <a:lnTo>
                  <a:pt x="1993555" y="1058095"/>
                </a:lnTo>
                <a:lnTo>
                  <a:pt x="2041309" y="1075562"/>
                </a:lnTo>
                <a:lnTo>
                  <a:pt x="2089276" y="1092638"/>
                </a:lnTo>
                <a:lnTo>
                  <a:pt x="2137459" y="1109316"/>
                </a:lnTo>
                <a:lnTo>
                  <a:pt x="2185860" y="1125588"/>
                </a:lnTo>
                <a:lnTo>
                  <a:pt x="2234482" y="1141445"/>
                </a:lnTo>
                <a:lnTo>
                  <a:pt x="2283327" y="1156879"/>
                </a:lnTo>
                <a:lnTo>
                  <a:pt x="2332397" y="1171884"/>
                </a:lnTo>
                <a:lnTo>
                  <a:pt x="2381695" y="1186449"/>
                </a:lnTo>
                <a:lnTo>
                  <a:pt x="2431223" y="1200569"/>
                </a:lnTo>
                <a:lnTo>
                  <a:pt x="2480983" y="1214234"/>
                </a:lnTo>
                <a:lnTo>
                  <a:pt x="2527784" y="1226520"/>
                </a:lnTo>
                <a:lnTo>
                  <a:pt x="2574833" y="1238233"/>
                </a:lnTo>
                <a:lnTo>
                  <a:pt x="2622116" y="1249370"/>
                </a:lnTo>
                <a:lnTo>
                  <a:pt x="2669619" y="1259928"/>
                </a:lnTo>
                <a:lnTo>
                  <a:pt x="2717327" y="1269906"/>
                </a:lnTo>
                <a:lnTo>
                  <a:pt x="2765226" y="1279301"/>
                </a:lnTo>
                <a:lnTo>
                  <a:pt x="2813302" y="1288110"/>
                </a:lnTo>
                <a:lnTo>
                  <a:pt x="2861542" y="1296332"/>
                </a:lnTo>
                <a:lnTo>
                  <a:pt x="2909931" y="1303962"/>
                </a:lnTo>
                <a:lnTo>
                  <a:pt x="2958455" y="1311000"/>
                </a:lnTo>
                <a:lnTo>
                  <a:pt x="3007099" y="1317443"/>
                </a:lnTo>
                <a:lnTo>
                  <a:pt x="3055851" y="1323287"/>
                </a:lnTo>
                <a:lnTo>
                  <a:pt x="3104695" y="1328532"/>
                </a:lnTo>
                <a:lnTo>
                  <a:pt x="3153618" y="1333174"/>
                </a:lnTo>
                <a:lnTo>
                  <a:pt x="3202605" y="1337210"/>
                </a:lnTo>
                <a:lnTo>
                  <a:pt x="3251643" y="1340639"/>
                </a:lnTo>
                <a:lnTo>
                  <a:pt x="3300718" y="1343458"/>
                </a:lnTo>
                <a:lnTo>
                  <a:pt x="3349814" y="1345665"/>
                </a:lnTo>
                <a:lnTo>
                  <a:pt x="3398919" y="1347257"/>
                </a:lnTo>
                <a:lnTo>
                  <a:pt x="3448017" y="1348231"/>
                </a:lnTo>
                <a:lnTo>
                  <a:pt x="3497096" y="1348586"/>
                </a:lnTo>
                <a:lnTo>
                  <a:pt x="3546141" y="1348318"/>
                </a:lnTo>
                <a:lnTo>
                  <a:pt x="3595137" y="1347426"/>
                </a:lnTo>
                <a:lnTo>
                  <a:pt x="3644071" y="1345906"/>
                </a:lnTo>
                <a:lnTo>
                  <a:pt x="3692929" y="1343757"/>
                </a:lnTo>
                <a:lnTo>
                  <a:pt x="3741697" y="1340977"/>
                </a:lnTo>
                <a:lnTo>
                  <a:pt x="3790359" y="1337561"/>
                </a:lnTo>
                <a:lnTo>
                  <a:pt x="3838903" y="1333509"/>
                </a:lnTo>
                <a:lnTo>
                  <a:pt x="3887315" y="1328817"/>
                </a:lnTo>
                <a:lnTo>
                  <a:pt x="3935579" y="1323484"/>
                </a:lnTo>
                <a:lnTo>
                  <a:pt x="3983683" y="1317507"/>
                </a:lnTo>
                <a:lnTo>
                  <a:pt x="4031612" y="1310883"/>
                </a:lnTo>
                <a:lnTo>
                  <a:pt x="4079351" y="1303609"/>
                </a:lnTo>
                <a:lnTo>
                  <a:pt x="4126888" y="1295685"/>
                </a:lnTo>
                <a:lnTo>
                  <a:pt x="4174207" y="1287106"/>
                </a:lnTo>
                <a:lnTo>
                  <a:pt x="4221295" y="1277871"/>
                </a:lnTo>
                <a:lnTo>
                  <a:pt x="4268137" y="1267977"/>
                </a:lnTo>
                <a:lnTo>
                  <a:pt x="4314720" y="1257422"/>
                </a:lnTo>
                <a:lnTo>
                  <a:pt x="4361029" y="1246203"/>
                </a:lnTo>
                <a:lnTo>
                  <a:pt x="4407050" y="1234318"/>
                </a:lnTo>
                <a:lnTo>
                  <a:pt x="4452770" y="1221764"/>
                </a:lnTo>
                <a:lnTo>
                  <a:pt x="4498173" y="1208539"/>
                </a:lnTo>
                <a:lnTo>
                  <a:pt x="4543247" y="1194641"/>
                </a:lnTo>
                <a:lnTo>
                  <a:pt x="4587976" y="1180067"/>
                </a:lnTo>
                <a:lnTo>
                  <a:pt x="4632347" y="1164814"/>
                </a:lnTo>
                <a:lnTo>
                  <a:pt x="4676347" y="1148881"/>
                </a:lnTo>
                <a:lnTo>
                  <a:pt x="4719959" y="1132264"/>
                </a:lnTo>
                <a:lnTo>
                  <a:pt x="4763171" y="1114961"/>
                </a:lnTo>
                <a:lnTo>
                  <a:pt x="4805969" y="1096971"/>
                </a:lnTo>
                <a:lnTo>
                  <a:pt x="4848338" y="1078290"/>
                </a:lnTo>
                <a:lnTo>
                  <a:pt x="4890264" y="1058916"/>
                </a:lnTo>
                <a:lnTo>
                  <a:pt x="4931734" y="1038846"/>
                </a:lnTo>
                <a:lnTo>
                  <a:pt x="4972732" y="1018078"/>
                </a:lnTo>
                <a:lnTo>
                  <a:pt x="5013246" y="996610"/>
                </a:lnTo>
                <a:lnTo>
                  <a:pt x="5053260" y="974440"/>
                </a:lnTo>
                <a:lnTo>
                  <a:pt x="5092761" y="951564"/>
                </a:lnTo>
                <a:lnTo>
                  <a:pt x="5131735" y="927980"/>
                </a:lnTo>
                <a:lnTo>
                  <a:pt x="5170168" y="903686"/>
                </a:lnTo>
                <a:lnTo>
                  <a:pt x="5208045" y="878680"/>
                </a:lnTo>
                <a:lnTo>
                  <a:pt x="5245352" y="852958"/>
                </a:lnTo>
                <a:lnTo>
                  <a:pt x="5282076" y="826519"/>
                </a:lnTo>
                <a:lnTo>
                  <a:pt x="5318202" y="799361"/>
                </a:lnTo>
                <a:lnTo>
                  <a:pt x="5353716" y="771479"/>
                </a:lnTo>
                <a:lnTo>
                  <a:pt x="5388605" y="742874"/>
                </a:lnTo>
                <a:lnTo>
                  <a:pt x="5422853" y="713540"/>
                </a:lnTo>
                <a:lnTo>
                  <a:pt x="5456447" y="683478"/>
                </a:lnTo>
                <a:lnTo>
                  <a:pt x="5489374" y="652683"/>
                </a:lnTo>
                <a:lnTo>
                  <a:pt x="5521617" y="621153"/>
                </a:lnTo>
                <a:lnTo>
                  <a:pt x="5553165" y="588887"/>
                </a:lnTo>
                <a:lnTo>
                  <a:pt x="5584002" y="555881"/>
                </a:lnTo>
                <a:lnTo>
                  <a:pt x="5614114" y="522133"/>
                </a:lnTo>
                <a:lnTo>
                  <a:pt x="5643488" y="487641"/>
                </a:lnTo>
                <a:lnTo>
                  <a:pt x="5672109" y="452402"/>
                </a:lnTo>
                <a:lnTo>
                  <a:pt x="5699963" y="416414"/>
                </a:lnTo>
                <a:lnTo>
                  <a:pt x="5727036" y="379675"/>
                </a:lnTo>
                <a:lnTo>
                  <a:pt x="5753315" y="342181"/>
                </a:lnTo>
                <a:lnTo>
                  <a:pt x="5778784" y="303931"/>
                </a:lnTo>
                <a:lnTo>
                  <a:pt x="5803430" y="264922"/>
                </a:lnTo>
                <a:lnTo>
                  <a:pt x="5828632" y="222509"/>
                </a:lnTo>
                <a:lnTo>
                  <a:pt x="5852343" y="179288"/>
                </a:lnTo>
                <a:lnTo>
                  <a:pt x="5874292" y="135342"/>
                </a:lnTo>
                <a:lnTo>
                  <a:pt x="5894207" y="90756"/>
                </a:lnTo>
                <a:lnTo>
                  <a:pt x="5911816" y="45613"/>
                </a:lnTo>
                <a:lnTo>
                  <a:pt x="5926848" y="0"/>
                </a:lnTo>
                <a:close/>
              </a:path>
            </a:pathLst>
          </a:custGeom>
          <a:solidFill>
            <a:srgbClr val="678EC9">
              <a:alpha val="8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774069" y="4949847"/>
            <a:ext cx="941069" cy="941069"/>
            <a:chOff x="4774069" y="4949847"/>
            <a:chExt cx="941069" cy="94106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80832" y="4956610"/>
              <a:ext cx="927112" cy="9275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80832" y="4956610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65"/>
                  </a:moveTo>
                  <a:lnTo>
                    <a:pt x="924719" y="511181"/>
                  </a:lnTo>
                  <a:lnTo>
                    <a:pt x="917694" y="557227"/>
                  </a:lnTo>
                  <a:lnTo>
                    <a:pt x="906271" y="601670"/>
                  </a:lnTo>
                  <a:lnTo>
                    <a:pt x="890683" y="644278"/>
                  </a:lnTo>
                  <a:lnTo>
                    <a:pt x="871163" y="684816"/>
                  </a:lnTo>
                  <a:lnTo>
                    <a:pt x="847944" y="723053"/>
                  </a:lnTo>
                  <a:lnTo>
                    <a:pt x="821258" y="758754"/>
                  </a:lnTo>
                  <a:lnTo>
                    <a:pt x="791340" y="791687"/>
                  </a:lnTo>
                  <a:lnTo>
                    <a:pt x="758421" y="821619"/>
                  </a:lnTo>
                  <a:lnTo>
                    <a:pt x="722735" y="848316"/>
                  </a:lnTo>
                  <a:lnTo>
                    <a:pt x="684515" y="871546"/>
                  </a:lnTo>
                  <a:lnTo>
                    <a:pt x="643995" y="891074"/>
                  </a:lnTo>
                  <a:lnTo>
                    <a:pt x="601406" y="906669"/>
                  </a:lnTo>
                  <a:lnTo>
                    <a:pt x="556982" y="918097"/>
                  </a:lnTo>
                  <a:lnTo>
                    <a:pt x="510957" y="925124"/>
                  </a:lnTo>
                  <a:lnTo>
                    <a:pt x="463562" y="927519"/>
                  </a:lnTo>
                  <a:lnTo>
                    <a:pt x="416165" y="925124"/>
                  </a:lnTo>
                  <a:lnTo>
                    <a:pt x="370138" y="918097"/>
                  </a:lnTo>
                  <a:lnTo>
                    <a:pt x="325713" y="906669"/>
                  </a:lnTo>
                  <a:lnTo>
                    <a:pt x="283122" y="891074"/>
                  </a:lnTo>
                  <a:lnTo>
                    <a:pt x="242600" y="871546"/>
                  </a:lnTo>
                  <a:lnTo>
                    <a:pt x="204380" y="848316"/>
                  </a:lnTo>
                  <a:lnTo>
                    <a:pt x="168693" y="821619"/>
                  </a:lnTo>
                  <a:lnTo>
                    <a:pt x="135774" y="791687"/>
                  </a:lnTo>
                  <a:lnTo>
                    <a:pt x="105854" y="758754"/>
                  </a:lnTo>
                  <a:lnTo>
                    <a:pt x="79169" y="723053"/>
                  </a:lnTo>
                  <a:lnTo>
                    <a:pt x="55949" y="684816"/>
                  </a:lnTo>
                  <a:lnTo>
                    <a:pt x="36428" y="644278"/>
                  </a:lnTo>
                  <a:lnTo>
                    <a:pt x="20840" y="601670"/>
                  </a:lnTo>
                  <a:lnTo>
                    <a:pt x="9417" y="557227"/>
                  </a:lnTo>
                  <a:lnTo>
                    <a:pt x="2393" y="511181"/>
                  </a:lnTo>
                  <a:lnTo>
                    <a:pt x="0" y="463765"/>
                  </a:lnTo>
                  <a:lnTo>
                    <a:pt x="2393" y="416350"/>
                  </a:lnTo>
                  <a:lnTo>
                    <a:pt x="9417" y="370303"/>
                  </a:lnTo>
                  <a:lnTo>
                    <a:pt x="20840" y="325859"/>
                  </a:lnTo>
                  <a:lnTo>
                    <a:pt x="36428" y="283251"/>
                  </a:lnTo>
                  <a:lnTo>
                    <a:pt x="55949" y="242711"/>
                  </a:lnTo>
                  <a:lnTo>
                    <a:pt x="79169" y="204474"/>
                  </a:lnTo>
                  <a:lnTo>
                    <a:pt x="105854" y="168771"/>
                  </a:lnTo>
                  <a:lnTo>
                    <a:pt x="135774" y="135837"/>
                  </a:lnTo>
                  <a:lnTo>
                    <a:pt x="168693" y="105904"/>
                  </a:lnTo>
                  <a:lnTo>
                    <a:pt x="204380" y="79206"/>
                  </a:lnTo>
                  <a:lnTo>
                    <a:pt x="242600" y="55976"/>
                  </a:lnTo>
                  <a:lnTo>
                    <a:pt x="283122" y="36446"/>
                  </a:lnTo>
                  <a:lnTo>
                    <a:pt x="325713" y="20850"/>
                  </a:lnTo>
                  <a:lnTo>
                    <a:pt x="370138" y="9422"/>
                  </a:lnTo>
                  <a:lnTo>
                    <a:pt x="416165" y="2394"/>
                  </a:lnTo>
                  <a:lnTo>
                    <a:pt x="463562" y="0"/>
                  </a:lnTo>
                  <a:lnTo>
                    <a:pt x="510957" y="2394"/>
                  </a:lnTo>
                  <a:lnTo>
                    <a:pt x="556982" y="9422"/>
                  </a:lnTo>
                  <a:lnTo>
                    <a:pt x="601406" y="20850"/>
                  </a:lnTo>
                  <a:lnTo>
                    <a:pt x="643995" y="36446"/>
                  </a:lnTo>
                  <a:lnTo>
                    <a:pt x="684515" y="55976"/>
                  </a:lnTo>
                  <a:lnTo>
                    <a:pt x="722735" y="79206"/>
                  </a:lnTo>
                  <a:lnTo>
                    <a:pt x="758421" y="105904"/>
                  </a:lnTo>
                  <a:lnTo>
                    <a:pt x="791340" y="135837"/>
                  </a:lnTo>
                  <a:lnTo>
                    <a:pt x="821258" y="168771"/>
                  </a:lnTo>
                  <a:lnTo>
                    <a:pt x="847944" y="204474"/>
                  </a:lnTo>
                  <a:lnTo>
                    <a:pt x="871163" y="242711"/>
                  </a:lnTo>
                  <a:lnTo>
                    <a:pt x="890683" y="283251"/>
                  </a:lnTo>
                  <a:lnTo>
                    <a:pt x="906271" y="325859"/>
                  </a:lnTo>
                  <a:lnTo>
                    <a:pt x="917694" y="370303"/>
                  </a:lnTo>
                  <a:lnTo>
                    <a:pt x="924719" y="416350"/>
                  </a:lnTo>
                  <a:lnTo>
                    <a:pt x="927112" y="463765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204136" y="1048"/>
            <a:ext cx="3985895" cy="3688715"/>
            <a:chOff x="8204136" y="1048"/>
            <a:chExt cx="3985895" cy="36887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10899" y="7810"/>
              <a:ext cx="3971944" cy="367480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210899" y="7810"/>
              <a:ext cx="3972560" cy="3675379"/>
            </a:xfrm>
            <a:custGeom>
              <a:avLst/>
              <a:gdLst/>
              <a:ahLst/>
              <a:cxnLst/>
              <a:rect l="l" t="t" r="r" b="b"/>
              <a:pathLst>
                <a:path w="3972559" h="3675379">
                  <a:moveTo>
                    <a:pt x="3971944" y="2917474"/>
                  </a:moveTo>
                  <a:lnTo>
                    <a:pt x="3918027" y="2975659"/>
                  </a:lnTo>
                  <a:lnTo>
                    <a:pt x="3886646" y="3007675"/>
                  </a:lnTo>
                  <a:lnTo>
                    <a:pt x="3854644" y="3039070"/>
                  </a:lnTo>
                  <a:lnTo>
                    <a:pt x="3822032" y="3069834"/>
                  </a:lnTo>
                  <a:lnTo>
                    <a:pt x="3788820" y="3099959"/>
                  </a:lnTo>
                  <a:lnTo>
                    <a:pt x="3755018" y="3129434"/>
                  </a:lnTo>
                  <a:lnTo>
                    <a:pt x="3720635" y="3158248"/>
                  </a:lnTo>
                  <a:lnTo>
                    <a:pt x="3685682" y="3186394"/>
                  </a:lnTo>
                  <a:lnTo>
                    <a:pt x="3650167" y="3213859"/>
                  </a:lnTo>
                  <a:lnTo>
                    <a:pt x="3614102" y="3240635"/>
                  </a:lnTo>
                  <a:lnTo>
                    <a:pt x="3577496" y="3266712"/>
                  </a:lnTo>
                  <a:lnTo>
                    <a:pt x="3540359" y="3292080"/>
                  </a:lnTo>
                  <a:lnTo>
                    <a:pt x="3502701" y="3316728"/>
                  </a:lnTo>
                  <a:lnTo>
                    <a:pt x="3464531" y="3340648"/>
                  </a:lnTo>
                  <a:lnTo>
                    <a:pt x="3425860" y="3363828"/>
                  </a:lnTo>
                  <a:lnTo>
                    <a:pt x="3386697" y="3386260"/>
                  </a:lnTo>
                  <a:lnTo>
                    <a:pt x="3347052" y="3407933"/>
                  </a:lnTo>
                  <a:lnTo>
                    <a:pt x="3306936" y="3428838"/>
                  </a:lnTo>
                  <a:lnTo>
                    <a:pt x="3266358" y="3448964"/>
                  </a:lnTo>
                  <a:lnTo>
                    <a:pt x="3225327" y="3468302"/>
                  </a:lnTo>
                  <a:lnTo>
                    <a:pt x="3183855" y="3486842"/>
                  </a:lnTo>
                  <a:lnTo>
                    <a:pt x="3141950" y="3504574"/>
                  </a:lnTo>
                  <a:lnTo>
                    <a:pt x="3099622" y="3521487"/>
                  </a:lnTo>
                  <a:lnTo>
                    <a:pt x="3056883" y="3537573"/>
                  </a:lnTo>
                  <a:lnTo>
                    <a:pt x="3013740" y="3552822"/>
                  </a:lnTo>
                  <a:lnTo>
                    <a:pt x="2970205" y="3567222"/>
                  </a:lnTo>
                  <a:lnTo>
                    <a:pt x="2926286" y="3580766"/>
                  </a:lnTo>
                  <a:lnTo>
                    <a:pt x="2881995" y="3593442"/>
                  </a:lnTo>
                  <a:lnTo>
                    <a:pt x="2837340" y="3605240"/>
                  </a:lnTo>
                  <a:lnTo>
                    <a:pt x="2792332" y="3616152"/>
                  </a:lnTo>
                  <a:lnTo>
                    <a:pt x="2746981" y="3626166"/>
                  </a:lnTo>
                  <a:lnTo>
                    <a:pt x="2701296" y="3635274"/>
                  </a:lnTo>
                  <a:lnTo>
                    <a:pt x="2655288" y="3643465"/>
                  </a:lnTo>
                  <a:lnTo>
                    <a:pt x="2608966" y="3650730"/>
                  </a:lnTo>
                  <a:lnTo>
                    <a:pt x="2562339" y="3657057"/>
                  </a:lnTo>
                  <a:lnTo>
                    <a:pt x="2515419" y="3662439"/>
                  </a:lnTo>
                  <a:lnTo>
                    <a:pt x="2468215" y="3666864"/>
                  </a:lnTo>
                  <a:lnTo>
                    <a:pt x="2420736" y="3670323"/>
                  </a:lnTo>
                  <a:lnTo>
                    <a:pt x="2372993" y="3672806"/>
                  </a:lnTo>
                  <a:lnTo>
                    <a:pt x="2324996" y="3674303"/>
                  </a:lnTo>
                  <a:lnTo>
                    <a:pt x="2276754" y="3674804"/>
                  </a:lnTo>
                  <a:lnTo>
                    <a:pt x="2228511" y="3674303"/>
                  </a:lnTo>
                  <a:lnTo>
                    <a:pt x="2180512" y="3672806"/>
                  </a:lnTo>
                  <a:lnTo>
                    <a:pt x="2132769" y="3670323"/>
                  </a:lnTo>
                  <a:lnTo>
                    <a:pt x="2085289" y="3666864"/>
                  </a:lnTo>
                  <a:lnTo>
                    <a:pt x="2038084" y="3662439"/>
                  </a:lnTo>
                  <a:lnTo>
                    <a:pt x="1991163" y="3657057"/>
                  </a:lnTo>
                  <a:lnTo>
                    <a:pt x="1944536" y="3650730"/>
                  </a:lnTo>
                  <a:lnTo>
                    <a:pt x="1898213" y="3643465"/>
                  </a:lnTo>
                  <a:lnTo>
                    <a:pt x="1852204" y="3635274"/>
                  </a:lnTo>
                  <a:lnTo>
                    <a:pt x="1806519" y="3626166"/>
                  </a:lnTo>
                  <a:lnTo>
                    <a:pt x="1761167" y="3616152"/>
                  </a:lnTo>
                  <a:lnTo>
                    <a:pt x="1716158" y="3605240"/>
                  </a:lnTo>
                  <a:lnTo>
                    <a:pt x="1671503" y="3593442"/>
                  </a:lnTo>
                  <a:lnTo>
                    <a:pt x="1627211" y="3580766"/>
                  </a:lnTo>
                  <a:lnTo>
                    <a:pt x="1583292" y="3567222"/>
                  </a:lnTo>
                  <a:lnTo>
                    <a:pt x="1539757" y="3552822"/>
                  </a:lnTo>
                  <a:lnTo>
                    <a:pt x="1496614" y="3537573"/>
                  </a:lnTo>
                  <a:lnTo>
                    <a:pt x="1453873" y="3521487"/>
                  </a:lnTo>
                  <a:lnTo>
                    <a:pt x="1411545" y="3504574"/>
                  </a:lnTo>
                  <a:lnTo>
                    <a:pt x="1369640" y="3486842"/>
                  </a:lnTo>
                  <a:lnTo>
                    <a:pt x="1328167" y="3468302"/>
                  </a:lnTo>
                  <a:lnTo>
                    <a:pt x="1287136" y="3448964"/>
                  </a:lnTo>
                  <a:lnTo>
                    <a:pt x="1246558" y="3428838"/>
                  </a:lnTo>
                  <a:lnTo>
                    <a:pt x="1206441" y="3407933"/>
                  </a:lnTo>
                  <a:lnTo>
                    <a:pt x="1166796" y="3386260"/>
                  </a:lnTo>
                  <a:lnTo>
                    <a:pt x="1127633" y="3363828"/>
                  </a:lnTo>
                  <a:lnTo>
                    <a:pt x="1088962" y="3340648"/>
                  </a:lnTo>
                  <a:lnTo>
                    <a:pt x="1050792" y="3316728"/>
                  </a:lnTo>
                  <a:lnTo>
                    <a:pt x="1013134" y="3292080"/>
                  </a:lnTo>
                  <a:lnTo>
                    <a:pt x="975996" y="3266712"/>
                  </a:lnTo>
                  <a:lnTo>
                    <a:pt x="939390" y="3240635"/>
                  </a:lnTo>
                  <a:lnTo>
                    <a:pt x="903325" y="3213859"/>
                  </a:lnTo>
                  <a:lnTo>
                    <a:pt x="867811" y="3186394"/>
                  </a:lnTo>
                  <a:lnTo>
                    <a:pt x="832857" y="3158248"/>
                  </a:lnTo>
                  <a:lnTo>
                    <a:pt x="798474" y="3129434"/>
                  </a:lnTo>
                  <a:lnTo>
                    <a:pt x="764672" y="3099959"/>
                  </a:lnTo>
                  <a:lnTo>
                    <a:pt x="731460" y="3069834"/>
                  </a:lnTo>
                  <a:lnTo>
                    <a:pt x="698848" y="3039070"/>
                  </a:lnTo>
                  <a:lnTo>
                    <a:pt x="666846" y="3007675"/>
                  </a:lnTo>
                  <a:lnTo>
                    <a:pt x="635465" y="2975659"/>
                  </a:lnTo>
                  <a:lnTo>
                    <a:pt x="604713" y="2943034"/>
                  </a:lnTo>
                  <a:lnTo>
                    <a:pt x="574601" y="2909808"/>
                  </a:lnTo>
                  <a:lnTo>
                    <a:pt x="545139" y="2875991"/>
                  </a:lnTo>
                  <a:lnTo>
                    <a:pt x="516336" y="2841594"/>
                  </a:lnTo>
                  <a:lnTo>
                    <a:pt x="488203" y="2806625"/>
                  </a:lnTo>
                  <a:lnTo>
                    <a:pt x="460749" y="2771096"/>
                  </a:lnTo>
                  <a:lnTo>
                    <a:pt x="433984" y="2735015"/>
                  </a:lnTo>
                  <a:lnTo>
                    <a:pt x="407919" y="2698394"/>
                  </a:lnTo>
                  <a:lnTo>
                    <a:pt x="382562" y="2661241"/>
                  </a:lnTo>
                  <a:lnTo>
                    <a:pt x="357924" y="2623566"/>
                  </a:lnTo>
                  <a:lnTo>
                    <a:pt x="334015" y="2585380"/>
                  </a:lnTo>
                  <a:lnTo>
                    <a:pt x="310844" y="2546692"/>
                  </a:lnTo>
                  <a:lnTo>
                    <a:pt x="288421" y="2507513"/>
                  </a:lnTo>
                  <a:lnTo>
                    <a:pt x="266757" y="2467851"/>
                  </a:lnTo>
                  <a:lnTo>
                    <a:pt x="245862" y="2427717"/>
                  </a:lnTo>
                  <a:lnTo>
                    <a:pt x="225744" y="2387122"/>
                  </a:lnTo>
                  <a:lnTo>
                    <a:pt x="206414" y="2346073"/>
                  </a:lnTo>
                  <a:lnTo>
                    <a:pt x="187882" y="2304583"/>
                  </a:lnTo>
                  <a:lnTo>
                    <a:pt x="170158" y="2262660"/>
                  </a:lnTo>
                  <a:lnTo>
                    <a:pt x="153251" y="2220314"/>
                  </a:lnTo>
                  <a:lnTo>
                    <a:pt x="137172" y="2177556"/>
                  </a:lnTo>
                  <a:lnTo>
                    <a:pt x="121930" y="2134394"/>
                  </a:lnTo>
                  <a:lnTo>
                    <a:pt x="107536" y="2090840"/>
                  </a:lnTo>
                  <a:lnTo>
                    <a:pt x="93998" y="2046903"/>
                  </a:lnTo>
                  <a:lnTo>
                    <a:pt x="81328" y="2002592"/>
                  </a:lnTo>
                  <a:lnTo>
                    <a:pt x="69534" y="1957918"/>
                  </a:lnTo>
                  <a:lnTo>
                    <a:pt x="58627" y="1912890"/>
                  </a:lnTo>
                  <a:lnTo>
                    <a:pt x="48616" y="1867519"/>
                  </a:lnTo>
                  <a:lnTo>
                    <a:pt x="39513" y="1821814"/>
                  </a:lnTo>
                  <a:lnTo>
                    <a:pt x="31325" y="1775786"/>
                  </a:lnTo>
                  <a:lnTo>
                    <a:pt x="24064" y="1729443"/>
                  </a:lnTo>
                  <a:lnTo>
                    <a:pt x="17739" y="1682796"/>
                  </a:lnTo>
                  <a:lnTo>
                    <a:pt x="12360" y="1635856"/>
                  </a:lnTo>
                  <a:lnTo>
                    <a:pt x="7936" y="1588630"/>
                  </a:lnTo>
                  <a:lnTo>
                    <a:pt x="4479" y="1541131"/>
                  </a:lnTo>
                  <a:lnTo>
                    <a:pt x="1997" y="1493367"/>
                  </a:lnTo>
                  <a:lnTo>
                    <a:pt x="500" y="1445348"/>
                  </a:lnTo>
                  <a:lnTo>
                    <a:pt x="0" y="1397084"/>
                  </a:lnTo>
                  <a:lnTo>
                    <a:pt x="500" y="1348820"/>
                  </a:lnTo>
                  <a:lnTo>
                    <a:pt x="1997" y="1300801"/>
                  </a:lnTo>
                  <a:lnTo>
                    <a:pt x="4479" y="1253037"/>
                  </a:lnTo>
                  <a:lnTo>
                    <a:pt x="7936" y="1205537"/>
                  </a:lnTo>
                  <a:lnTo>
                    <a:pt x="12360" y="1158311"/>
                  </a:lnTo>
                  <a:lnTo>
                    <a:pt x="17739" y="1111370"/>
                  </a:lnTo>
                  <a:lnTo>
                    <a:pt x="24064" y="1064723"/>
                  </a:lnTo>
                  <a:lnTo>
                    <a:pt x="31325" y="1018380"/>
                  </a:lnTo>
                  <a:lnTo>
                    <a:pt x="39513" y="972351"/>
                  </a:lnTo>
                  <a:lnTo>
                    <a:pt x="48616" y="926646"/>
                  </a:lnTo>
                  <a:lnTo>
                    <a:pt x="58627" y="881275"/>
                  </a:lnTo>
                  <a:lnTo>
                    <a:pt x="69534" y="836247"/>
                  </a:lnTo>
                  <a:lnTo>
                    <a:pt x="81328" y="791573"/>
                  </a:lnTo>
                  <a:lnTo>
                    <a:pt x="93998" y="747262"/>
                  </a:lnTo>
                  <a:lnTo>
                    <a:pt x="107536" y="703324"/>
                  </a:lnTo>
                  <a:lnTo>
                    <a:pt x="121930" y="659770"/>
                  </a:lnTo>
                  <a:lnTo>
                    <a:pt x="137172" y="616608"/>
                  </a:lnTo>
                  <a:lnTo>
                    <a:pt x="153251" y="573850"/>
                  </a:lnTo>
                  <a:lnTo>
                    <a:pt x="170158" y="531504"/>
                  </a:lnTo>
                  <a:lnTo>
                    <a:pt x="187882" y="489581"/>
                  </a:lnTo>
                  <a:lnTo>
                    <a:pt x="206414" y="448090"/>
                  </a:lnTo>
                  <a:lnTo>
                    <a:pt x="225744" y="407042"/>
                  </a:lnTo>
                  <a:lnTo>
                    <a:pt x="245862" y="366446"/>
                  </a:lnTo>
                  <a:lnTo>
                    <a:pt x="266757" y="326312"/>
                  </a:lnTo>
                  <a:lnTo>
                    <a:pt x="288421" y="286651"/>
                  </a:lnTo>
                  <a:lnTo>
                    <a:pt x="310844" y="247471"/>
                  </a:lnTo>
                  <a:lnTo>
                    <a:pt x="334015" y="208783"/>
                  </a:lnTo>
                  <a:lnTo>
                    <a:pt x="357924" y="170597"/>
                  </a:lnTo>
                  <a:lnTo>
                    <a:pt x="382562" y="132923"/>
                  </a:lnTo>
                  <a:lnTo>
                    <a:pt x="407919" y="95770"/>
                  </a:lnTo>
                  <a:lnTo>
                    <a:pt x="433984" y="59148"/>
                  </a:lnTo>
                  <a:lnTo>
                    <a:pt x="460749" y="23068"/>
                  </a:lnTo>
                  <a:lnTo>
                    <a:pt x="478574" y="0"/>
                  </a:lnTo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0" y="0"/>
            <a:ext cx="12190095" cy="6858634"/>
            <a:chOff x="0" y="0"/>
            <a:chExt cx="12190095" cy="6858634"/>
          </a:xfrm>
        </p:grpSpPr>
        <p:sp>
          <p:nvSpPr>
            <p:cNvPr id="11" name="object 11"/>
            <p:cNvSpPr/>
            <p:nvPr/>
          </p:nvSpPr>
          <p:spPr>
            <a:xfrm>
              <a:off x="7873" y="2133612"/>
              <a:ext cx="12175490" cy="4724400"/>
            </a:xfrm>
            <a:custGeom>
              <a:avLst/>
              <a:gdLst/>
              <a:ahLst/>
              <a:cxnLst/>
              <a:rect l="l" t="t" r="r" b="b"/>
              <a:pathLst>
                <a:path w="12175490" h="4724400">
                  <a:moveTo>
                    <a:pt x="2525255" y="2692400"/>
                  </a:moveTo>
                  <a:lnTo>
                    <a:pt x="142617" y="2692400"/>
                  </a:lnTo>
                  <a:lnTo>
                    <a:pt x="41886" y="2717800"/>
                  </a:lnTo>
                  <a:lnTo>
                    <a:pt x="0" y="2730500"/>
                  </a:lnTo>
                  <a:lnTo>
                    <a:pt x="0" y="4724400"/>
                  </a:lnTo>
                  <a:lnTo>
                    <a:pt x="12174969" y="4724400"/>
                  </a:lnTo>
                  <a:lnTo>
                    <a:pt x="12174969" y="3225800"/>
                  </a:lnTo>
                  <a:lnTo>
                    <a:pt x="5248262" y="3225800"/>
                  </a:lnTo>
                  <a:lnTo>
                    <a:pt x="5197848" y="3213100"/>
                  </a:lnTo>
                  <a:lnTo>
                    <a:pt x="4896000" y="3213100"/>
                  </a:lnTo>
                  <a:lnTo>
                    <a:pt x="4845854" y="3200400"/>
                  </a:lnTo>
                  <a:lnTo>
                    <a:pt x="4745754" y="3200400"/>
                  </a:lnTo>
                  <a:lnTo>
                    <a:pt x="4695812" y="3187700"/>
                  </a:lnTo>
                  <a:lnTo>
                    <a:pt x="4645950" y="3187700"/>
                  </a:lnTo>
                  <a:lnTo>
                    <a:pt x="4596174" y="3175000"/>
                  </a:lnTo>
                  <a:lnTo>
                    <a:pt x="4546490" y="3175000"/>
                  </a:lnTo>
                  <a:lnTo>
                    <a:pt x="4496903" y="3162300"/>
                  </a:lnTo>
                  <a:lnTo>
                    <a:pt x="4447421" y="3162300"/>
                  </a:lnTo>
                  <a:lnTo>
                    <a:pt x="4297610" y="3124200"/>
                  </a:lnTo>
                  <a:lnTo>
                    <a:pt x="4247643" y="3124200"/>
                  </a:lnTo>
                  <a:lnTo>
                    <a:pt x="3461018" y="2921000"/>
                  </a:lnTo>
                  <a:lnTo>
                    <a:pt x="3412062" y="2895600"/>
                  </a:lnTo>
                  <a:lnTo>
                    <a:pt x="3119290" y="2819400"/>
                  </a:lnTo>
                  <a:lnTo>
                    <a:pt x="3070243" y="2819400"/>
                  </a:lnTo>
                  <a:lnTo>
                    <a:pt x="2724497" y="2730500"/>
                  </a:lnTo>
                  <a:lnTo>
                    <a:pt x="2674791" y="2730500"/>
                  </a:lnTo>
                  <a:lnTo>
                    <a:pt x="2525255" y="2692400"/>
                  </a:lnTo>
                  <a:close/>
                </a:path>
                <a:path w="12175490" h="4724400">
                  <a:moveTo>
                    <a:pt x="12174969" y="12700"/>
                  </a:moveTo>
                  <a:lnTo>
                    <a:pt x="11692196" y="12700"/>
                  </a:lnTo>
                  <a:lnTo>
                    <a:pt x="11594477" y="38100"/>
                  </a:lnTo>
                  <a:lnTo>
                    <a:pt x="11360518" y="101600"/>
                  </a:lnTo>
                  <a:lnTo>
                    <a:pt x="11311684" y="127000"/>
                  </a:lnTo>
                  <a:lnTo>
                    <a:pt x="11263819" y="152400"/>
                  </a:lnTo>
                  <a:lnTo>
                    <a:pt x="11216906" y="165100"/>
                  </a:lnTo>
                  <a:lnTo>
                    <a:pt x="11170927" y="190500"/>
                  </a:lnTo>
                  <a:lnTo>
                    <a:pt x="11125864" y="215900"/>
                  </a:lnTo>
                  <a:lnTo>
                    <a:pt x="11081699" y="241300"/>
                  </a:lnTo>
                  <a:lnTo>
                    <a:pt x="11038414" y="279400"/>
                  </a:lnTo>
                  <a:lnTo>
                    <a:pt x="10995991" y="304800"/>
                  </a:lnTo>
                  <a:lnTo>
                    <a:pt x="10954411" y="330200"/>
                  </a:lnTo>
                  <a:lnTo>
                    <a:pt x="10913658" y="355600"/>
                  </a:lnTo>
                  <a:lnTo>
                    <a:pt x="10873713" y="393700"/>
                  </a:lnTo>
                  <a:lnTo>
                    <a:pt x="10834559" y="419100"/>
                  </a:lnTo>
                  <a:lnTo>
                    <a:pt x="10796176" y="457200"/>
                  </a:lnTo>
                  <a:lnTo>
                    <a:pt x="10758548" y="495300"/>
                  </a:lnTo>
                  <a:lnTo>
                    <a:pt x="10721656" y="520700"/>
                  </a:lnTo>
                  <a:lnTo>
                    <a:pt x="10685483" y="558800"/>
                  </a:lnTo>
                  <a:lnTo>
                    <a:pt x="10650010" y="596900"/>
                  </a:lnTo>
                  <a:lnTo>
                    <a:pt x="10615220" y="635000"/>
                  </a:lnTo>
                  <a:lnTo>
                    <a:pt x="10581094" y="673100"/>
                  </a:lnTo>
                  <a:lnTo>
                    <a:pt x="10547614" y="698500"/>
                  </a:lnTo>
                  <a:lnTo>
                    <a:pt x="10514764" y="736600"/>
                  </a:lnTo>
                  <a:lnTo>
                    <a:pt x="10482524" y="774700"/>
                  </a:lnTo>
                  <a:lnTo>
                    <a:pt x="10450876" y="812800"/>
                  </a:lnTo>
                  <a:lnTo>
                    <a:pt x="10419804" y="850900"/>
                  </a:lnTo>
                  <a:lnTo>
                    <a:pt x="10387922" y="889000"/>
                  </a:lnTo>
                  <a:lnTo>
                    <a:pt x="10356453" y="927100"/>
                  </a:lnTo>
                  <a:lnTo>
                    <a:pt x="10325343" y="977900"/>
                  </a:lnTo>
                  <a:lnTo>
                    <a:pt x="10294539" y="1016000"/>
                  </a:lnTo>
                  <a:lnTo>
                    <a:pt x="10263990" y="1054100"/>
                  </a:lnTo>
                  <a:lnTo>
                    <a:pt x="10203442" y="1130300"/>
                  </a:lnTo>
                  <a:lnTo>
                    <a:pt x="10173338" y="1181100"/>
                  </a:lnTo>
                  <a:lnTo>
                    <a:pt x="10052828" y="1333500"/>
                  </a:lnTo>
                  <a:lnTo>
                    <a:pt x="10022414" y="1384300"/>
                  </a:lnTo>
                  <a:lnTo>
                    <a:pt x="9991779" y="1422400"/>
                  </a:lnTo>
                  <a:lnTo>
                    <a:pt x="9960871" y="1460500"/>
                  </a:lnTo>
                  <a:lnTo>
                    <a:pt x="9929638" y="1498600"/>
                  </a:lnTo>
                  <a:lnTo>
                    <a:pt x="9898027" y="1536700"/>
                  </a:lnTo>
                  <a:lnTo>
                    <a:pt x="9865985" y="1574800"/>
                  </a:lnTo>
                  <a:lnTo>
                    <a:pt x="9833459" y="1625600"/>
                  </a:lnTo>
                  <a:lnTo>
                    <a:pt x="9800397" y="1663700"/>
                  </a:lnTo>
                  <a:lnTo>
                    <a:pt x="9766746" y="1701800"/>
                  </a:lnTo>
                  <a:lnTo>
                    <a:pt x="9732453" y="1739900"/>
                  </a:lnTo>
                  <a:lnTo>
                    <a:pt x="9697466" y="1778000"/>
                  </a:lnTo>
                  <a:lnTo>
                    <a:pt x="9665586" y="1803400"/>
                  </a:lnTo>
                  <a:lnTo>
                    <a:pt x="9633210" y="1841500"/>
                  </a:lnTo>
                  <a:lnTo>
                    <a:pt x="9600346" y="1866900"/>
                  </a:lnTo>
                  <a:lnTo>
                    <a:pt x="9567000" y="1905000"/>
                  </a:lnTo>
                  <a:lnTo>
                    <a:pt x="9533178" y="1930400"/>
                  </a:lnTo>
                  <a:lnTo>
                    <a:pt x="9498886" y="1968500"/>
                  </a:lnTo>
                  <a:lnTo>
                    <a:pt x="9464131" y="1993900"/>
                  </a:lnTo>
                  <a:lnTo>
                    <a:pt x="9428920" y="2032000"/>
                  </a:lnTo>
                  <a:lnTo>
                    <a:pt x="9357153" y="2082800"/>
                  </a:lnTo>
                  <a:lnTo>
                    <a:pt x="9320611" y="2120900"/>
                  </a:lnTo>
                  <a:lnTo>
                    <a:pt x="9283637" y="2146300"/>
                  </a:lnTo>
                  <a:lnTo>
                    <a:pt x="9208423" y="2197100"/>
                  </a:lnTo>
                  <a:lnTo>
                    <a:pt x="9131563" y="2247900"/>
                  </a:lnTo>
                  <a:lnTo>
                    <a:pt x="9092531" y="2286000"/>
                  </a:lnTo>
                  <a:lnTo>
                    <a:pt x="9053108" y="2311400"/>
                  </a:lnTo>
                  <a:lnTo>
                    <a:pt x="8932547" y="2387600"/>
                  </a:lnTo>
                  <a:lnTo>
                    <a:pt x="8891618" y="2400300"/>
                  </a:lnTo>
                  <a:lnTo>
                    <a:pt x="8850329" y="2425700"/>
                  </a:lnTo>
                  <a:lnTo>
                    <a:pt x="8681700" y="2527300"/>
                  </a:lnTo>
                  <a:lnTo>
                    <a:pt x="8638706" y="2540000"/>
                  </a:lnTo>
                  <a:lnTo>
                    <a:pt x="8551761" y="2590800"/>
                  </a:lnTo>
                  <a:lnTo>
                    <a:pt x="8507822" y="2603500"/>
                  </a:lnTo>
                  <a:lnTo>
                    <a:pt x="8463581" y="2628900"/>
                  </a:lnTo>
                  <a:lnTo>
                    <a:pt x="8419043" y="2641600"/>
                  </a:lnTo>
                  <a:lnTo>
                    <a:pt x="8374217" y="2667000"/>
                  </a:lnTo>
                  <a:lnTo>
                    <a:pt x="8329107" y="2679700"/>
                  </a:lnTo>
                  <a:lnTo>
                    <a:pt x="8283721" y="2705100"/>
                  </a:lnTo>
                  <a:lnTo>
                    <a:pt x="8238064" y="2717800"/>
                  </a:lnTo>
                  <a:lnTo>
                    <a:pt x="8192144" y="2743200"/>
                  </a:lnTo>
                  <a:lnTo>
                    <a:pt x="8145967" y="2755900"/>
                  </a:lnTo>
                  <a:lnTo>
                    <a:pt x="8099538" y="2781300"/>
                  </a:lnTo>
                  <a:lnTo>
                    <a:pt x="7958812" y="2819400"/>
                  </a:lnTo>
                  <a:lnTo>
                    <a:pt x="7911444" y="2844800"/>
                  </a:lnTo>
                  <a:lnTo>
                    <a:pt x="7671453" y="2908300"/>
                  </a:lnTo>
                  <a:lnTo>
                    <a:pt x="7622869" y="2933700"/>
                  </a:lnTo>
                  <a:lnTo>
                    <a:pt x="7377377" y="2997200"/>
                  </a:lnTo>
                  <a:lnTo>
                    <a:pt x="7327809" y="2997200"/>
                  </a:lnTo>
                  <a:lnTo>
                    <a:pt x="7077971" y="3060700"/>
                  </a:lnTo>
                  <a:lnTo>
                    <a:pt x="7027650" y="3060700"/>
                  </a:lnTo>
                  <a:lnTo>
                    <a:pt x="6876093" y="3098800"/>
                  </a:lnTo>
                  <a:lnTo>
                    <a:pt x="6825398" y="3098800"/>
                  </a:lnTo>
                  <a:lnTo>
                    <a:pt x="6774626" y="3111500"/>
                  </a:lnTo>
                  <a:lnTo>
                    <a:pt x="6723782" y="3111500"/>
                  </a:lnTo>
                  <a:lnTo>
                    <a:pt x="6621909" y="3136900"/>
                  </a:lnTo>
                  <a:lnTo>
                    <a:pt x="6570892" y="3136900"/>
                  </a:lnTo>
                  <a:lnTo>
                    <a:pt x="6519829" y="3149600"/>
                  </a:lnTo>
                  <a:lnTo>
                    <a:pt x="6468728" y="3149600"/>
                  </a:lnTo>
                  <a:lnTo>
                    <a:pt x="6417594" y="3162300"/>
                  </a:lnTo>
                  <a:lnTo>
                    <a:pt x="6366435" y="3162300"/>
                  </a:lnTo>
                  <a:lnTo>
                    <a:pt x="6315256" y="3175000"/>
                  </a:lnTo>
                  <a:lnTo>
                    <a:pt x="6212865" y="3175000"/>
                  </a:lnTo>
                  <a:lnTo>
                    <a:pt x="6161667" y="3187700"/>
                  </a:lnTo>
                  <a:lnTo>
                    <a:pt x="6059295" y="3187700"/>
                  </a:lnTo>
                  <a:lnTo>
                    <a:pt x="6008134" y="3200400"/>
                  </a:lnTo>
                  <a:lnTo>
                    <a:pt x="5854831" y="3200400"/>
                  </a:lnTo>
                  <a:lnTo>
                    <a:pt x="5803811" y="3213100"/>
                  </a:lnTo>
                  <a:lnTo>
                    <a:pt x="5500433" y="3213100"/>
                  </a:lnTo>
                  <a:lnTo>
                    <a:pt x="5450005" y="3225800"/>
                  </a:lnTo>
                  <a:lnTo>
                    <a:pt x="12174969" y="3225800"/>
                  </a:lnTo>
                  <a:lnTo>
                    <a:pt x="12174969" y="12700"/>
                  </a:lnTo>
                  <a:close/>
                </a:path>
                <a:path w="12175490" h="4724400">
                  <a:moveTo>
                    <a:pt x="2274800" y="2654300"/>
                  </a:moveTo>
                  <a:lnTo>
                    <a:pt x="346097" y="2654300"/>
                  </a:lnTo>
                  <a:lnTo>
                    <a:pt x="193256" y="2692400"/>
                  </a:lnTo>
                  <a:lnTo>
                    <a:pt x="2475280" y="2692400"/>
                  </a:lnTo>
                  <a:lnTo>
                    <a:pt x="2375151" y="2667000"/>
                  </a:lnTo>
                  <a:lnTo>
                    <a:pt x="2325002" y="2667000"/>
                  </a:lnTo>
                  <a:lnTo>
                    <a:pt x="2274800" y="2654300"/>
                  </a:lnTo>
                  <a:close/>
                </a:path>
                <a:path w="12175490" h="4724400">
                  <a:moveTo>
                    <a:pt x="2073514" y="2628900"/>
                  </a:moveTo>
                  <a:lnTo>
                    <a:pt x="500034" y="2628900"/>
                  </a:lnTo>
                  <a:lnTo>
                    <a:pt x="397306" y="2654300"/>
                  </a:lnTo>
                  <a:lnTo>
                    <a:pt x="2224547" y="2654300"/>
                  </a:lnTo>
                  <a:lnTo>
                    <a:pt x="2174247" y="2641600"/>
                  </a:lnTo>
                  <a:lnTo>
                    <a:pt x="2123902" y="2641600"/>
                  </a:lnTo>
                  <a:lnTo>
                    <a:pt x="2073514" y="2628900"/>
                  </a:lnTo>
                  <a:close/>
                </a:path>
                <a:path w="12175490" h="4724400">
                  <a:moveTo>
                    <a:pt x="1972621" y="2616200"/>
                  </a:moveTo>
                  <a:lnTo>
                    <a:pt x="603081" y="2616200"/>
                  </a:lnTo>
                  <a:lnTo>
                    <a:pt x="551524" y="2628900"/>
                  </a:lnTo>
                  <a:lnTo>
                    <a:pt x="2023086" y="2628900"/>
                  </a:lnTo>
                  <a:lnTo>
                    <a:pt x="1972621" y="2616200"/>
                  </a:lnTo>
                  <a:close/>
                </a:path>
                <a:path w="12175490" h="4724400">
                  <a:moveTo>
                    <a:pt x="1871588" y="2603500"/>
                  </a:moveTo>
                  <a:lnTo>
                    <a:pt x="706336" y="2603500"/>
                  </a:lnTo>
                  <a:lnTo>
                    <a:pt x="654689" y="2616200"/>
                  </a:lnTo>
                  <a:lnTo>
                    <a:pt x="1922121" y="2616200"/>
                  </a:lnTo>
                  <a:lnTo>
                    <a:pt x="1871588" y="2603500"/>
                  </a:lnTo>
                  <a:close/>
                </a:path>
                <a:path w="12175490" h="4724400">
                  <a:moveTo>
                    <a:pt x="1719822" y="2590800"/>
                  </a:moveTo>
                  <a:lnTo>
                    <a:pt x="858111" y="2590800"/>
                  </a:lnTo>
                  <a:lnTo>
                    <a:pt x="807494" y="2603500"/>
                  </a:lnTo>
                  <a:lnTo>
                    <a:pt x="1770436" y="2603500"/>
                  </a:lnTo>
                  <a:lnTo>
                    <a:pt x="1719822" y="2590800"/>
                  </a:lnTo>
                  <a:close/>
                </a:path>
                <a:path w="12175490" h="4724400">
                  <a:moveTo>
                    <a:pt x="1517171" y="2578100"/>
                  </a:moveTo>
                  <a:lnTo>
                    <a:pt x="1060770" y="2578100"/>
                  </a:lnTo>
                  <a:lnTo>
                    <a:pt x="1010082" y="2590800"/>
                  </a:lnTo>
                  <a:lnTo>
                    <a:pt x="1567858" y="2590800"/>
                  </a:lnTo>
                  <a:lnTo>
                    <a:pt x="1517171" y="2578100"/>
                  </a:lnTo>
                  <a:close/>
                </a:path>
                <a:path w="12175490" h="4724400">
                  <a:moveTo>
                    <a:pt x="12088487" y="0"/>
                  </a:moveTo>
                  <a:lnTo>
                    <a:pt x="11791186" y="0"/>
                  </a:lnTo>
                  <a:lnTo>
                    <a:pt x="11741578" y="12700"/>
                  </a:lnTo>
                  <a:lnTo>
                    <a:pt x="12137129" y="12700"/>
                  </a:lnTo>
                  <a:lnTo>
                    <a:pt x="12088487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874" y="7810"/>
              <a:ext cx="12175490" cy="6849745"/>
            </a:xfrm>
            <a:custGeom>
              <a:avLst/>
              <a:gdLst/>
              <a:ahLst/>
              <a:cxnLst/>
              <a:rect l="l" t="t" r="r" b="b"/>
              <a:pathLst>
                <a:path w="12175490" h="6849745">
                  <a:moveTo>
                    <a:pt x="12174956" y="0"/>
                  </a:moveTo>
                  <a:lnTo>
                    <a:pt x="12174956" y="6849300"/>
                  </a:lnTo>
                  <a:lnTo>
                    <a:pt x="0" y="6849300"/>
                  </a:lnTo>
                  <a:lnTo>
                    <a:pt x="0" y="0"/>
                  </a:lnTo>
                  <a:lnTo>
                    <a:pt x="12174956" y="0"/>
                  </a:lnTo>
                  <a:close/>
                </a:path>
              </a:pathLst>
            </a:custGeom>
            <a:solidFill>
              <a:srgbClr val="DAE6F5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74797" y="7808"/>
              <a:ext cx="5927090" cy="1348740"/>
            </a:xfrm>
            <a:custGeom>
              <a:avLst/>
              <a:gdLst/>
              <a:ahLst/>
              <a:cxnLst/>
              <a:rect l="l" t="t" r="r" b="b"/>
              <a:pathLst>
                <a:path w="5927090" h="1348740">
                  <a:moveTo>
                    <a:pt x="5926848" y="0"/>
                  </a:moveTo>
                  <a:lnTo>
                    <a:pt x="0" y="0"/>
                  </a:lnTo>
                  <a:lnTo>
                    <a:pt x="7175" y="3289"/>
                  </a:lnTo>
                  <a:lnTo>
                    <a:pt x="13512" y="6578"/>
                  </a:lnTo>
                  <a:lnTo>
                    <a:pt x="61903" y="33596"/>
                  </a:lnTo>
                  <a:lnTo>
                    <a:pt x="104602" y="58081"/>
                  </a:lnTo>
                  <a:lnTo>
                    <a:pt x="147009" y="82873"/>
                  </a:lnTo>
                  <a:lnTo>
                    <a:pt x="189150" y="107943"/>
                  </a:lnTo>
                  <a:lnTo>
                    <a:pt x="231055" y="133262"/>
                  </a:lnTo>
                  <a:lnTo>
                    <a:pt x="272751" y="158798"/>
                  </a:lnTo>
                  <a:lnTo>
                    <a:pt x="314265" y="184524"/>
                  </a:lnTo>
                  <a:lnTo>
                    <a:pt x="480248" y="288754"/>
                  </a:lnTo>
                  <a:lnTo>
                    <a:pt x="564159" y="340640"/>
                  </a:lnTo>
                  <a:lnTo>
                    <a:pt x="648615" y="392015"/>
                  </a:lnTo>
                  <a:lnTo>
                    <a:pt x="733634" y="442817"/>
                  </a:lnTo>
                  <a:lnTo>
                    <a:pt x="819235" y="492982"/>
                  </a:lnTo>
                  <a:lnTo>
                    <a:pt x="905437" y="542445"/>
                  </a:lnTo>
                  <a:lnTo>
                    <a:pt x="992259" y="591143"/>
                  </a:lnTo>
                  <a:lnTo>
                    <a:pt x="1035908" y="615186"/>
                  </a:lnTo>
                  <a:lnTo>
                    <a:pt x="1079719" y="639013"/>
                  </a:lnTo>
                  <a:lnTo>
                    <a:pt x="1123694" y="662617"/>
                  </a:lnTo>
                  <a:lnTo>
                    <a:pt x="1167835" y="685990"/>
                  </a:lnTo>
                  <a:lnTo>
                    <a:pt x="1212146" y="709124"/>
                  </a:lnTo>
                  <a:lnTo>
                    <a:pt x="1256628" y="732010"/>
                  </a:lnTo>
                  <a:lnTo>
                    <a:pt x="1301284" y="754642"/>
                  </a:lnTo>
                  <a:lnTo>
                    <a:pt x="1346116" y="777011"/>
                  </a:lnTo>
                  <a:lnTo>
                    <a:pt x="1391126" y="799109"/>
                  </a:lnTo>
                  <a:lnTo>
                    <a:pt x="1436317" y="820928"/>
                  </a:lnTo>
                  <a:lnTo>
                    <a:pt x="1481690" y="842460"/>
                  </a:lnTo>
                  <a:lnTo>
                    <a:pt x="1527250" y="863697"/>
                  </a:lnTo>
                  <a:lnTo>
                    <a:pt x="1572997" y="884631"/>
                  </a:lnTo>
                  <a:lnTo>
                    <a:pt x="1618934" y="905254"/>
                  </a:lnTo>
                  <a:lnTo>
                    <a:pt x="1665063" y="925559"/>
                  </a:lnTo>
                  <a:lnTo>
                    <a:pt x="1711388" y="945537"/>
                  </a:lnTo>
                  <a:lnTo>
                    <a:pt x="1757909" y="965180"/>
                  </a:lnTo>
                  <a:lnTo>
                    <a:pt x="1804630" y="984480"/>
                  </a:lnTo>
                  <a:lnTo>
                    <a:pt x="1851553" y="1003430"/>
                  </a:lnTo>
                  <a:lnTo>
                    <a:pt x="1898680" y="1022021"/>
                  </a:lnTo>
                  <a:lnTo>
                    <a:pt x="1946013" y="1040245"/>
                  </a:lnTo>
                  <a:lnTo>
                    <a:pt x="1993555" y="1058095"/>
                  </a:lnTo>
                  <a:lnTo>
                    <a:pt x="2041309" y="1075562"/>
                  </a:lnTo>
                  <a:lnTo>
                    <a:pt x="2089276" y="1092638"/>
                  </a:lnTo>
                  <a:lnTo>
                    <a:pt x="2137459" y="1109316"/>
                  </a:lnTo>
                  <a:lnTo>
                    <a:pt x="2185860" y="1125588"/>
                  </a:lnTo>
                  <a:lnTo>
                    <a:pt x="2234482" y="1141445"/>
                  </a:lnTo>
                  <a:lnTo>
                    <a:pt x="2283327" y="1156879"/>
                  </a:lnTo>
                  <a:lnTo>
                    <a:pt x="2332397" y="1171884"/>
                  </a:lnTo>
                  <a:lnTo>
                    <a:pt x="2381695" y="1186449"/>
                  </a:lnTo>
                  <a:lnTo>
                    <a:pt x="2431223" y="1200569"/>
                  </a:lnTo>
                  <a:lnTo>
                    <a:pt x="2480983" y="1214234"/>
                  </a:lnTo>
                  <a:lnTo>
                    <a:pt x="2527784" y="1226520"/>
                  </a:lnTo>
                  <a:lnTo>
                    <a:pt x="2574833" y="1238233"/>
                  </a:lnTo>
                  <a:lnTo>
                    <a:pt x="2622116" y="1249370"/>
                  </a:lnTo>
                  <a:lnTo>
                    <a:pt x="2669619" y="1259928"/>
                  </a:lnTo>
                  <a:lnTo>
                    <a:pt x="2717327" y="1269906"/>
                  </a:lnTo>
                  <a:lnTo>
                    <a:pt x="2765226" y="1279301"/>
                  </a:lnTo>
                  <a:lnTo>
                    <a:pt x="2813302" y="1288110"/>
                  </a:lnTo>
                  <a:lnTo>
                    <a:pt x="2861542" y="1296332"/>
                  </a:lnTo>
                  <a:lnTo>
                    <a:pt x="2909931" y="1303962"/>
                  </a:lnTo>
                  <a:lnTo>
                    <a:pt x="2958455" y="1311000"/>
                  </a:lnTo>
                  <a:lnTo>
                    <a:pt x="3007099" y="1317443"/>
                  </a:lnTo>
                  <a:lnTo>
                    <a:pt x="3055851" y="1323287"/>
                  </a:lnTo>
                  <a:lnTo>
                    <a:pt x="3104695" y="1328532"/>
                  </a:lnTo>
                  <a:lnTo>
                    <a:pt x="3153618" y="1333174"/>
                  </a:lnTo>
                  <a:lnTo>
                    <a:pt x="3202605" y="1337210"/>
                  </a:lnTo>
                  <a:lnTo>
                    <a:pt x="3251643" y="1340639"/>
                  </a:lnTo>
                  <a:lnTo>
                    <a:pt x="3300718" y="1343458"/>
                  </a:lnTo>
                  <a:lnTo>
                    <a:pt x="3349814" y="1345665"/>
                  </a:lnTo>
                  <a:lnTo>
                    <a:pt x="3398919" y="1347257"/>
                  </a:lnTo>
                  <a:lnTo>
                    <a:pt x="3448017" y="1348231"/>
                  </a:lnTo>
                  <a:lnTo>
                    <a:pt x="3497096" y="1348586"/>
                  </a:lnTo>
                  <a:lnTo>
                    <a:pt x="3546141" y="1348318"/>
                  </a:lnTo>
                  <a:lnTo>
                    <a:pt x="3595137" y="1347426"/>
                  </a:lnTo>
                  <a:lnTo>
                    <a:pt x="3644071" y="1345906"/>
                  </a:lnTo>
                  <a:lnTo>
                    <a:pt x="3692929" y="1343757"/>
                  </a:lnTo>
                  <a:lnTo>
                    <a:pt x="3741697" y="1340977"/>
                  </a:lnTo>
                  <a:lnTo>
                    <a:pt x="3790359" y="1337561"/>
                  </a:lnTo>
                  <a:lnTo>
                    <a:pt x="3838903" y="1333509"/>
                  </a:lnTo>
                  <a:lnTo>
                    <a:pt x="3887315" y="1328817"/>
                  </a:lnTo>
                  <a:lnTo>
                    <a:pt x="3935579" y="1323484"/>
                  </a:lnTo>
                  <a:lnTo>
                    <a:pt x="3983683" y="1317507"/>
                  </a:lnTo>
                  <a:lnTo>
                    <a:pt x="4031612" y="1310883"/>
                  </a:lnTo>
                  <a:lnTo>
                    <a:pt x="4079351" y="1303609"/>
                  </a:lnTo>
                  <a:lnTo>
                    <a:pt x="4126888" y="1295685"/>
                  </a:lnTo>
                  <a:lnTo>
                    <a:pt x="4174207" y="1287106"/>
                  </a:lnTo>
                  <a:lnTo>
                    <a:pt x="4221295" y="1277871"/>
                  </a:lnTo>
                  <a:lnTo>
                    <a:pt x="4268137" y="1267977"/>
                  </a:lnTo>
                  <a:lnTo>
                    <a:pt x="4314720" y="1257422"/>
                  </a:lnTo>
                  <a:lnTo>
                    <a:pt x="4361029" y="1246203"/>
                  </a:lnTo>
                  <a:lnTo>
                    <a:pt x="4407050" y="1234318"/>
                  </a:lnTo>
                  <a:lnTo>
                    <a:pt x="4452770" y="1221764"/>
                  </a:lnTo>
                  <a:lnTo>
                    <a:pt x="4498173" y="1208539"/>
                  </a:lnTo>
                  <a:lnTo>
                    <a:pt x="4543247" y="1194641"/>
                  </a:lnTo>
                  <a:lnTo>
                    <a:pt x="4587976" y="1180067"/>
                  </a:lnTo>
                  <a:lnTo>
                    <a:pt x="4632347" y="1164814"/>
                  </a:lnTo>
                  <a:lnTo>
                    <a:pt x="4676347" y="1148881"/>
                  </a:lnTo>
                  <a:lnTo>
                    <a:pt x="4719959" y="1132264"/>
                  </a:lnTo>
                  <a:lnTo>
                    <a:pt x="4763171" y="1114961"/>
                  </a:lnTo>
                  <a:lnTo>
                    <a:pt x="4805969" y="1096971"/>
                  </a:lnTo>
                  <a:lnTo>
                    <a:pt x="4848338" y="1078290"/>
                  </a:lnTo>
                  <a:lnTo>
                    <a:pt x="4890264" y="1058916"/>
                  </a:lnTo>
                  <a:lnTo>
                    <a:pt x="4931734" y="1038846"/>
                  </a:lnTo>
                  <a:lnTo>
                    <a:pt x="4972732" y="1018078"/>
                  </a:lnTo>
                  <a:lnTo>
                    <a:pt x="5013246" y="996610"/>
                  </a:lnTo>
                  <a:lnTo>
                    <a:pt x="5053260" y="974440"/>
                  </a:lnTo>
                  <a:lnTo>
                    <a:pt x="5092761" y="951564"/>
                  </a:lnTo>
                  <a:lnTo>
                    <a:pt x="5131735" y="927980"/>
                  </a:lnTo>
                  <a:lnTo>
                    <a:pt x="5170168" y="903686"/>
                  </a:lnTo>
                  <a:lnTo>
                    <a:pt x="5208045" y="878680"/>
                  </a:lnTo>
                  <a:lnTo>
                    <a:pt x="5245352" y="852958"/>
                  </a:lnTo>
                  <a:lnTo>
                    <a:pt x="5282076" y="826519"/>
                  </a:lnTo>
                  <a:lnTo>
                    <a:pt x="5318202" y="799361"/>
                  </a:lnTo>
                  <a:lnTo>
                    <a:pt x="5353716" y="771479"/>
                  </a:lnTo>
                  <a:lnTo>
                    <a:pt x="5388605" y="742874"/>
                  </a:lnTo>
                  <a:lnTo>
                    <a:pt x="5422853" y="713540"/>
                  </a:lnTo>
                  <a:lnTo>
                    <a:pt x="5456447" y="683478"/>
                  </a:lnTo>
                  <a:lnTo>
                    <a:pt x="5489374" y="652683"/>
                  </a:lnTo>
                  <a:lnTo>
                    <a:pt x="5521617" y="621153"/>
                  </a:lnTo>
                  <a:lnTo>
                    <a:pt x="5553165" y="588887"/>
                  </a:lnTo>
                  <a:lnTo>
                    <a:pt x="5584002" y="555881"/>
                  </a:lnTo>
                  <a:lnTo>
                    <a:pt x="5614114" y="522133"/>
                  </a:lnTo>
                  <a:lnTo>
                    <a:pt x="5643488" y="487641"/>
                  </a:lnTo>
                  <a:lnTo>
                    <a:pt x="5672109" y="452402"/>
                  </a:lnTo>
                  <a:lnTo>
                    <a:pt x="5699963" y="416414"/>
                  </a:lnTo>
                  <a:lnTo>
                    <a:pt x="5727036" y="379675"/>
                  </a:lnTo>
                  <a:lnTo>
                    <a:pt x="5753315" y="342181"/>
                  </a:lnTo>
                  <a:lnTo>
                    <a:pt x="5778784" y="303931"/>
                  </a:lnTo>
                  <a:lnTo>
                    <a:pt x="5803430" y="264922"/>
                  </a:lnTo>
                  <a:lnTo>
                    <a:pt x="5828632" y="222509"/>
                  </a:lnTo>
                  <a:lnTo>
                    <a:pt x="5852343" y="179288"/>
                  </a:lnTo>
                  <a:lnTo>
                    <a:pt x="5874292" y="135342"/>
                  </a:lnTo>
                  <a:lnTo>
                    <a:pt x="5894207" y="90756"/>
                  </a:lnTo>
                  <a:lnTo>
                    <a:pt x="5911816" y="45613"/>
                  </a:lnTo>
                  <a:lnTo>
                    <a:pt x="5926848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0832" y="4956610"/>
              <a:ext cx="927112" cy="92751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780832" y="4956610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65"/>
                  </a:moveTo>
                  <a:lnTo>
                    <a:pt x="924719" y="511181"/>
                  </a:lnTo>
                  <a:lnTo>
                    <a:pt x="917694" y="557227"/>
                  </a:lnTo>
                  <a:lnTo>
                    <a:pt x="906271" y="601670"/>
                  </a:lnTo>
                  <a:lnTo>
                    <a:pt x="890683" y="644278"/>
                  </a:lnTo>
                  <a:lnTo>
                    <a:pt x="871163" y="684816"/>
                  </a:lnTo>
                  <a:lnTo>
                    <a:pt x="847944" y="723053"/>
                  </a:lnTo>
                  <a:lnTo>
                    <a:pt x="821258" y="758754"/>
                  </a:lnTo>
                  <a:lnTo>
                    <a:pt x="791340" y="791687"/>
                  </a:lnTo>
                  <a:lnTo>
                    <a:pt x="758421" y="821619"/>
                  </a:lnTo>
                  <a:lnTo>
                    <a:pt x="722735" y="848316"/>
                  </a:lnTo>
                  <a:lnTo>
                    <a:pt x="684515" y="871546"/>
                  </a:lnTo>
                  <a:lnTo>
                    <a:pt x="643995" y="891074"/>
                  </a:lnTo>
                  <a:lnTo>
                    <a:pt x="601406" y="906669"/>
                  </a:lnTo>
                  <a:lnTo>
                    <a:pt x="556982" y="918097"/>
                  </a:lnTo>
                  <a:lnTo>
                    <a:pt x="510957" y="925124"/>
                  </a:lnTo>
                  <a:lnTo>
                    <a:pt x="463562" y="927519"/>
                  </a:lnTo>
                  <a:lnTo>
                    <a:pt x="416165" y="925124"/>
                  </a:lnTo>
                  <a:lnTo>
                    <a:pt x="370138" y="918097"/>
                  </a:lnTo>
                  <a:lnTo>
                    <a:pt x="325713" y="906669"/>
                  </a:lnTo>
                  <a:lnTo>
                    <a:pt x="283122" y="891074"/>
                  </a:lnTo>
                  <a:lnTo>
                    <a:pt x="242600" y="871546"/>
                  </a:lnTo>
                  <a:lnTo>
                    <a:pt x="204380" y="848316"/>
                  </a:lnTo>
                  <a:lnTo>
                    <a:pt x="168693" y="821619"/>
                  </a:lnTo>
                  <a:lnTo>
                    <a:pt x="135774" y="791687"/>
                  </a:lnTo>
                  <a:lnTo>
                    <a:pt x="105854" y="758754"/>
                  </a:lnTo>
                  <a:lnTo>
                    <a:pt x="79169" y="723053"/>
                  </a:lnTo>
                  <a:lnTo>
                    <a:pt x="55949" y="684816"/>
                  </a:lnTo>
                  <a:lnTo>
                    <a:pt x="36428" y="644278"/>
                  </a:lnTo>
                  <a:lnTo>
                    <a:pt x="20840" y="601670"/>
                  </a:lnTo>
                  <a:lnTo>
                    <a:pt x="9417" y="557227"/>
                  </a:lnTo>
                  <a:lnTo>
                    <a:pt x="2393" y="511181"/>
                  </a:lnTo>
                  <a:lnTo>
                    <a:pt x="0" y="463765"/>
                  </a:lnTo>
                  <a:lnTo>
                    <a:pt x="2393" y="416350"/>
                  </a:lnTo>
                  <a:lnTo>
                    <a:pt x="9417" y="370303"/>
                  </a:lnTo>
                  <a:lnTo>
                    <a:pt x="20840" y="325859"/>
                  </a:lnTo>
                  <a:lnTo>
                    <a:pt x="36428" y="283251"/>
                  </a:lnTo>
                  <a:lnTo>
                    <a:pt x="55949" y="242711"/>
                  </a:lnTo>
                  <a:lnTo>
                    <a:pt x="79169" y="204474"/>
                  </a:lnTo>
                  <a:lnTo>
                    <a:pt x="105854" y="168771"/>
                  </a:lnTo>
                  <a:lnTo>
                    <a:pt x="135774" y="135837"/>
                  </a:lnTo>
                  <a:lnTo>
                    <a:pt x="168693" y="105904"/>
                  </a:lnTo>
                  <a:lnTo>
                    <a:pt x="204380" y="79206"/>
                  </a:lnTo>
                  <a:lnTo>
                    <a:pt x="242600" y="55976"/>
                  </a:lnTo>
                  <a:lnTo>
                    <a:pt x="283122" y="36446"/>
                  </a:lnTo>
                  <a:lnTo>
                    <a:pt x="325713" y="20850"/>
                  </a:lnTo>
                  <a:lnTo>
                    <a:pt x="370138" y="9422"/>
                  </a:lnTo>
                  <a:lnTo>
                    <a:pt x="416165" y="2394"/>
                  </a:lnTo>
                  <a:lnTo>
                    <a:pt x="463562" y="0"/>
                  </a:lnTo>
                  <a:lnTo>
                    <a:pt x="510957" y="2394"/>
                  </a:lnTo>
                  <a:lnTo>
                    <a:pt x="556982" y="9422"/>
                  </a:lnTo>
                  <a:lnTo>
                    <a:pt x="601406" y="20850"/>
                  </a:lnTo>
                  <a:lnTo>
                    <a:pt x="643995" y="36446"/>
                  </a:lnTo>
                  <a:lnTo>
                    <a:pt x="684515" y="55976"/>
                  </a:lnTo>
                  <a:lnTo>
                    <a:pt x="722735" y="79206"/>
                  </a:lnTo>
                  <a:lnTo>
                    <a:pt x="758421" y="105904"/>
                  </a:lnTo>
                  <a:lnTo>
                    <a:pt x="791340" y="135837"/>
                  </a:lnTo>
                  <a:lnTo>
                    <a:pt x="821258" y="168771"/>
                  </a:lnTo>
                  <a:lnTo>
                    <a:pt x="847944" y="204474"/>
                  </a:lnTo>
                  <a:lnTo>
                    <a:pt x="871163" y="242711"/>
                  </a:lnTo>
                  <a:lnTo>
                    <a:pt x="890683" y="283251"/>
                  </a:lnTo>
                  <a:lnTo>
                    <a:pt x="906271" y="325859"/>
                  </a:lnTo>
                  <a:lnTo>
                    <a:pt x="917694" y="370303"/>
                  </a:lnTo>
                  <a:lnTo>
                    <a:pt x="924719" y="416350"/>
                  </a:lnTo>
                  <a:lnTo>
                    <a:pt x="927112" y="463765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34699" y="7810"/>
              <a:ext cx="4048144" cy="29520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73" y="0"/>
              <a:ext cx="12181732" cy="685801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0" y="1886115"/>
              <a:ext cx="12183110" cy="2351405"/>
            </a:xfrm>
            <a:custGeom>
              <a:avLst/>
              <a:gdLst/>
              <a:ahLst/>
              <a:cxnLst/>
              <a:rect l="l" t="t" r="r" b="b"/>
              <a:pathLst>
                <a:path w="12183110" h="2351404">
                  <a:moveTo>
                    <a:pt x="12182843" y="0"/>
                  </a:moveTo>
                  <a:lnTo>
                    <a:pt x="0" y="0"/>
                  </a:lnTo>
                  <a:lnTo>
                    <a:pt x="0" y="2351290"/>
                  </a:lnTo>
                  <a:lnTo>
                    <a:pt x="12182843" y="2351290"/>
                  </a:lnTo>
                  <a:lnTo>
                    <a:pt x="12182843" y="0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638032" y="4933873"/>
              <a:ext cx="339725" cy="736600"/>
            </a:xfrm>
            <a:custGeom>
              <a:avLst/>
              <a:gdLst/>
              <a:ahLst/>
              <a:cxnLst/>
              <a:rect l="l" t="t" r="r" b="b"/>
              <a:pathLst>
                <a:path w="339725" h="736600">
                  <a:moveTo>
                    <a:pt x="339255" y="397141"/>
                  </a:moveTo>
                  <a:lnTo>
                    <a:pt x="287020" y="397141"/>
                  </a:lnTo>
                  <a:lnTo>
                    <a:pt x="287020" y="521881"/>
                  </a:lnTo>
                  <a:lnTo>
                    <a:pt x="282257" y="528383"/>
                  </a:lnTo>
                  <a:lnTo>
                    <a:pt x="276936" y="534416"/>
                  </a:lnTo>
                  <a:lnTo>
                    <a:pt x="271106" y="539940"/>
                  </a:lnTo>
                  <a:lnTo>
                    <a:pt x="264807" y="544918"/>
                  </a:lnTo>
                  <a:lnTo>
                    <a:pt x="260667" y="582739"/>
                  </a:lnTo>
                  <a:lnTo>
                    <a:pt x="245300" y="618591"/>
                  </a:lnTo>
                  <a:lnTo>
                    <a:pt x="219341" y="648779"/>
                  </a:lnTo>
                  <a:lnTo>
                    <a:pt x="183438" y="669594"/>
                  </a:lnTo>
                  <a:lnTo>
                    <a:pt x="138264" y="677354"/>
                  </a:lnTo>
                  <a:lnTo>
                    <a:pt x="119773" y="676008"/>
                  </a:lnTo>
                  <a:lnTo>
                    <a:pt x="102120" y="672096"/>
                  </a:lnTo>
                  <a:lnTo>
                    <a:pt x="85471" y="665810"/>
                  </a:lnTo>
                  <a:lnTo>
                    <a:pt x="70027" y="657352"/>
                  </a:lnTo>
                  <a:lnTo>
                    <a:pt x="87655" y="657707"/>
                  </a:lnTo>
                  <a:lnTo>
                    <a:pt x="89649" y="657352"/>
                  </a:lnTo>
                  <a:lnTo>
                    <a:pt x="104825" y="654685"/>
                  </a:lnTo>
                  <a:lnTo>
                    <a:pt x="121081" y="648373"/>
                  </a:lnTo>
                  <a:lnTo>
                    <a:pt x="135953" y="638898"/>
                  </a:lnTo>
                  <a:lnTo>
                    <a:pt x="122021" y="636409"/>
                  </a:lnTo>
                  <a:lnTo>
                    <a:pt x="109956" y="629945"/>
                  </a:lnTo>
                  <a:lnTo>
                    <a:pt x="100495" y="620229"/>
                  </a:lnTo>
                  <a:lnTo>
                    <a:pt x="94361" y="607999"/>
                  </a:lnTo>
                  <a:lnTo>
                    <a:pt x="101320" y="609307"/>
                  </a:lnTo>
                  <a:lnTo>
                    <a:pt x="108191" y="608939"/>
                  </a:lnTo>
                  <a:lnTo>
                    <a:pt x="111633" y="607999"/>
                  </a:lnTo>
                  <a:lnTo>
                    <a:pt x="114452" y="607225"/>
                  </a:lnTo>
                  <a:lnTo>
                    <a:pt x="99783" y="601408"/>
                  </a:lnTo>
                  <a:lnTo>
                    <a:pt x="88404" y="591248"/>
                  </a:lnTo>
                  <a:lnTo>
                    <a:pt x="81127" y="578027"/>
                  </a:lnTo>
                  <a:lnTo>
                    <a:pt x="78752" y="563016"/>
                  </a:lnTo>
                  <a:lnTo>
                    <a:pt x="84734" y="566343"/>
                  </a:lnTo>
                  <a:lnTo>
                    <a:pt x="91605" y="568363"/>
                  </a:lnTo>
                  <a:lnTo>
                    <a:pt x="98907" y="568579"/>
                  </a:lnTo>
                  <a:lnTo>
                    <a:pt x="93306" y="563016"/>
                  </a:lnTo>
                  <a:lnTo>
                    <a:pt x="86766" y="556526"/>
                  </a:lnTo>
                  <a:lnTo>
                    <a:pt x="80225" y="541413"/>
                  </a:lnTo>
                  <a:lnTo>
                    <a:pt x="79603" y="525030"/>
                  </a:lnTo>
                  <a:lnTo>
                    <a:pt x="85153" y="509155"/>
                  </a:lnTo>
                  <a:lnTo>
                    <a:pt x="103555" y="527532"/>
                  </a:lnTo>
                  <a:lnTo>
                    <a:pt x="125387" y="541820"/>
                  </a:lnTo>
                  <a:lnTo>
                    <a:pt x="150050" y="551408"/>
                  </a:lnTo>
                  <a:lnTo>
                    <a:pt x="176898" y="555675"/>
                  </a:lnTo>
                  <a:lnTo>
                    <a:pt x="176898" y="535381"/>
                  </a:lnTo>
                  <a:lnTo>
                    <a:pt x="185369" y="517893"/>
                  </a:lnTo>
                  <a:lnTo>
                    <a:pt x="196100" y="509155"/>
                  </a:lnTo>
                  <a:lnTo>
                    <a:pt x="200444" y="505625"/>
                  </a:lnTo>
                  <a:lnTo>
                    <a:pt x="220256" y="501002"/>
                  </a:lnTo>
                  <a:lnTo>
                    <a:pt x="229603" y="501992"/>
                  </a:lnTo>
                  <a:lnTo>
                    <a:pt x="238264" y="504786"/>
                  </a:lnTo>
                  <a:lnTo>
                    <a:pt x="246049" y="509219"/>
                  </a:lnTo>
                  <a:lnTo>
                    <a:pt x="252755" y="515048"/>
                  </a:lnTo>
                  <a:lnTo>
                    <a:pt x="260248" y="513245"/>
                  </a:lnTo>
                  <a:lnTo>
                    <a:pt x="267474" y="510819"/>
                  </a:lnTo>
                  <a:lnTo>
                    <a:pt x="274396" y="507809"/>
                  </a:lnTo>
                  <a:lnTo>
                    <a:pt x="281000" y="504253"/>
                  </a:lnTo>
                  <a:lnTo>
                    <a:pt x="277850" y="511721"/>
                  </a:lnTo>
                  <a:lnTo>
                    <a:pt x="273443" y="518414"/>
                  </a:lnTo>
                  <a:lnTo>
                    <a:pt x="267919" y="524179"/>
                  </a:lnTo>
                  <a:lnTo>
                    <a:pt x="261429" y="528866"/>
                  </a:lnTo>
                  <a:lnTo>
                    <a:pt x="268109" y="527824"/>
                  </a:lnTo>
                  <a:lnTo>
                    <a:pt x="274612" y="526300"/>
                  </a:lnTo>
                  <a:lnTo>
                    <a:pt x="280924" y="524319"/>
                  </a:lnTo>
                  <a:lnTo>
                    <a:pt x="287020" y="521881"/>
                  </a:lnTo>
                  <a:lnTo>
                    <a:pt x="287020" y="397141"/>
                  </a:lnTo>
                  <a:lnTo>
                    <a:pt x="0" y="397141"/>
                  </a:lnTo>
                  <a:lnTo>
                    <a:pt x="0" y="736396"/>
                  </a:lnTo>
                  <a:lnTo>
                    <a:pt x="339255" y="736396"/>
                  </a:lnTo>
                  <a:lnTo>
                    <a:pt x="339255" y="677354"/>
                  </a:lnTo>
                  <a:lnTo>
                    <a:pt x="339255" y="521881"/>
                  </a:lnTo>
                  <a:lnTo>
                    <a:pt x="339255" y="504253"/>
                  </a:lnTo>
                  <a:lnTo>
                    <a:pt x="339255" y="501002"/>
                  </a:lnTo>
                  <a:lnTo>
                    <a:pt x="339255" y="397141"/>
                  </a:lnTo>
                  <a:close/>
                </a:path>
                <a:path w="339725" h="736600">
                  <a:moveTo>
                    <a:pt x="339280" y="0"/>
                  </a:moveTo>
                  <a:lnTo>
                    <a:pt x="223227" y="0"/>
                  </a:lnTo>
                  <a:lnTo>
                    <a:pt x="223227" y="55283"/>
                  </a:lnTo>
                  <a:lnTo>
                    <a:pt x="223227" y="93903"/>
                  </a:lnTo>
                  <a:lnTo>
                    <a:pt x="190703" y="93903"/>
                  </a:lnTo>
                  <a:lnTo>
                    <a:pt x="188950" y="97358"/>
                  </a:lnTo>
                  <a:lnTo>
                    <a:pt x="188950" y="127355"/>
                  </a:lnTo>
                  <a:lnTo>
                    <a:pt x="223227" y="127355"/>
                  </a:lnTo>
                  <a:lnTo>
                    <a:pt x="219913" y="164553"/>
                  </a:lnTo>
                  <a:lnTo>
                    <a:pt x="188950" y="164553"/>
                  </a:lnTo>
                  <a:lnTo>
                    <a:pt x="188950" y="275717"/>
                  </a:lnTo>
                  <a:lnTo>
                    <a:pt x="144564" y="275717"/>
                  </a:lnTo>
                  <a:lnTo>
                    <a:pt x="144564" y="165036"/>
                  </a:lnTo>
                  <a:lnTo>
                    <a:pt x="121450" y="165036"/>
                  </a:lnTo>
                  <a:lnTo>
                    <a:pt x="121450" y="127355"/>
                  </a:lnTo>
                  <a:lnTo>
                    <a:pt x="144564" y="127355"/>
                  </a:lnTo>
                  <a:lnTo>
                    <a:pt x="144614" y="97358"/>
                  </a:lnTo>
                  <a:lnTo>
                    <a:pt x="147408" y="79298"/>
                  </a:lnTo>
                  <a:lnTo>
                    <a:pt x="156146" y="66027"/>
                  </a:lnTo>
                  <a:lnTo>
                    <a:pt x="171069" y="57988"/>
                  </a:lnTo>
                  <a:lnTo>
                    <a:pt x="192493" y="55283"/>
                  </a:lnTo>
                  <a:lnTo>
                    <a:pt x="223227" y="55283"/>
                  </a:lnTo>
                  <a:lnTo>
                    <a:pt x="223227" y="0"/>
                  </a:lnTo>
                  <a:lnTo>
                    <a:pt x="25" y="0"/>
                  </a:lnTo>
                  <a:lnTo>
                    <a:pt x="25" y="339267"/>
                  </a:lnTo>
                  <a:lnTo>
                    <a:pt x="339280" y="339267"/>
                  </a:lnTo>
                  <a:lnTo>
                    <a:pt x="339280" y="275717"/>
                  </a:lnTo>
                  <a:lnTo>
                    <a:pt x="339280" y="55283"/>
                  </a:lnTo>
                  <a:lnTo>
                    <a:pt x="339280" y="0"/>
                  </a:lnTo>
                  <a:close/>
                </a:path>
              </a:pathLst>
            </a:custGeom>
            <a:solidFill>
              <a:srgbClr val="678E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76356" y="4638310"/>
              <a:ext cx="66954" cy="6692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638058" y="4506262"/>
              <a:ext cx="339725" cy="339725"/>
            </a:xfrm>
            <a:custGeom>
              <a:avLst/>
              <a:gdLst/>
              <a:ahLst/>
              <a:cxnLst/>
              <a:rect l="l" t="t" r="r" b="b"/>
              <a:pathLst>
                <a:path w="339725" h="339725">
                  <a:moveTo>
                    <a:pt x="339255" y="0"/>
                  </a:moveTo>
                  <a:lnTo>
                    <a:pt x="0" y="0"/>
                  </a:lnTo>
                  <a:lnTo>
                    <a:pt x="0" y="339255"/>
                  </a:lnTo>
                  <a:lnTo>
                    <a:pt x="339255" y="339255"/>
                  </a:lnTo>
                  <a:lnTo>
                    <a:pt x="339255" y="265899"/>
                  </a:lnTo>
                  <a:lnTo>
                    <a:pt x="171792" y="265899"/>
                  </a:lnTo>
                  <a:lnTo>
                    <a:pt x="144881" y="265780"/>
                  </a:lnTo>
                  <a:lnTo>
                    <a:pt x="99402" y="258038"/>
                  </a:lnTo>
                  <a:lnTo>
                    <a:pt x="74180" y="224878"/>
                  </a:lnTo>
                  <a:lnTo>
                    <a:pt x="71403" y="181964"/>
                  </a:lnTo>
                  <a:lnTo>
                    <a:pt x="71504" y="138598"/>
                  </a:lnTo>
                  <a:lnTo>
                    <a:pt x="76644" y="99733"/>
                  </a:lnTo>
                  <a:lnTo>
                    <a:pt x="112407" y="67919"/>
                  </a:lnTo>
                  <a:lnTo>
                    <a:pt x="339255" y="65125"/>
                  </a:lnTo>
                  <a:lnTo>
                    <a:pt x="339255" y="0"/>
                  </a:lnTo>
                  <a:close/>
                </a:path>
                <a:path w="339725" h="339725">
                  <a:moveTo>
                    <a:pt x="339255" y="65125"/>
                  </a:moveTo>
                  <a:lnTo>
                    <a:pt x="171792" y="65125"/>
                  </a:lnTo>
                  <a:lnTo>
                    <a:pt x="198685" y="65244"/>
                  </a:lnTo>
                  <a:lnTo>
                    <a:pt x="206015" y="65430"/>
                  </a:lnTo>
                  <a:lnTo>
                    <a:pt x="244144" y="72961"/>
                  </a:lnTo>
                  <a:lnTo>
                    <a:pt x="269379" y="106121"/>
                  </a:lnTo>
                  <a:lnTo>
                    <a:pt x="272049" y="138598"/>
                  </a:lnTo>
                  <a:lnTo>
                    <a:pt x="272049" y="192404"/>
                  </a:lnTo>
                  <a:lnTo>
                    <a:pt x="264337" y="237858"/>
                  </a:lnTo>
                  <a:lnTo>
                    <a:pt x="231127" y="263105"/>
                  </a:lnTo>
                  <a:lnTo>
                    <a:pt x="171792" y="265899"/>
                  </a:lnTo>
                  <a:lnTo>
                    <a:pt x="339255" y="265899"/>
                  </a:lnTo>
                  <a:lnTo>
                    <a:pt x="339255" y="65125"/>
                  </a:lnTo>
                  <a:close/>
                </a:path>
              </a:pathLst>
            </a:custGeom>
            <a:solidFill>
              <a:srgbClr val="678E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27657" y="4589468"/>
              <a:ext cx="164369" cy="164604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9072753" y="4350118"/>
            <a:ext cx="2876550" cy="129603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1650" b="1" spc="70" dirty="0">
                <a:solidFill>
                  <a:srgbClr val="262A61"/>
                </a:solidFill>
                <a:latin typeface="Microsoft PhagsPa"/>
                <a:cs typeface="Microsoft PhagsPa"/>
              </a:rPr>
              <a:t>@RESTITUCIONDETIERRAS</a:t>
            </a:r>
            <a:endParaRPr sz="1650">
              <a:latin typeface="Microsoft PhagsPa"/>
              <a:cs typeface="Microsoft PhagsPa"/>
            </a:endParaRPr>
          </a:p>
          <a:p>
            <a:pPr marL="12700" marR="187960">
              <a:lnSpc>
                <a:spcPct val="78100"/>
              </a:lnSpc>
              <a:spcBef>
                <a:spcPts val="1425"/>
              </a:spcBef>
            </a:pPr>
            <a:r>
              <a:rPr sz="1650" b="1" spc="-25" dirty="0">
                <a:solidFill>
                  <a:srgbClr val="262A61"/>
                </a:solidFill>
                <a:latin typeface="Microsoft PhagsPa"/>
                <a:cs typeface="Microsoft PhagsPa"/>
              </a:rPr>
              <a:t>UNIDAD</a:t>
            </a:r>
            <a:r>
              <a:rPr sz="1650" b="1" spc="-35" dirty="0">
                <a:solidFill>
                  <a:srgbClr val="262A61"/>
                </a:solidFill>
                <a:latin typeface="Microsoft PhagsPa"/>
                <a:cs typeface="Microsoft PhagsPa"/>
              </a:rPr>
              <a:t> </a:t>
            </a:r>
            <a:r>
              <a:rPr sz="1650" b="1" spc="75" dirty="0">
                <a:solidFill>
                  <a:srgbClr val="262A61"/>
                </a:solidFill>
                <a:latin typeface="Microsoft PhagsPa"/>
                <a:cs typeface="Microsoft PhagsPa"/>
              </a:rPr>
              <a:t>DE</a:t>
            </a:r>
            <a:r>
              <a:rPr sz="1650" b="1" spc="-35" dirty="0">
                <a:solidFill>
                  <a:srgbClr val="262A61"/>
                </a:solidFill>
                <a:latin typeface="Microsoft PhagsPa"/>
                <a:cs typeface="Microsoft PhagsPa"/>
              </a:rPr>
              <a:t> </a:t>
            </a:r>
            <a:r>
              <a:rPr sz="1650" b="1" spc="65" dirty="0">
                <a:solidFill>
                  <a:srgbClr val="262A61"/>
                </a:solidFill>
                <a:latin typeface="Microsoft PhagsPa"/>
                <a:cs typeface="Microsoft PhagsPa"/>
              </a:rPr>
              <a:t>RESTITUCIÓN </a:t>
            </a:r>
            <a:r>
              <a:rPr sz="1650" b="1" spc="-440" dirty="0">
                <a:solidFill>
                  <a:srgbClr val="262A61"/>
                </a:solidFill>
                <a:latin typeface="Microsoft PhagsPa"/>
                <a:cs typeface="Microsoft PhagsPa"/>
              </a:rPr>
              <a:t> </a:t>
            </a:r>
            <a:r>
              <a:rPr sz="1650" b="1" spc="75" dirty="0">
                <a:solidFill>
                  <a:srgbClr val="262A61"/>
                </a:solidFill>
                <a:latin typeface="Microsoft PhagsPa"/>
                <a:cs typeface="Microsoft PhagsPa"/>
              </a:rPr>
              <a:t>DE</a:t>
            </a:r>
            <a:r>
              <a:rPr sz="1650" b="1" spc="-35" dirty="0">
                <a:solidFill>
                  <a:srgbClr val="262A61"/>
                </a:solidFill>
                <a:latin typeface="Microsoft PhagsPa"/>
                <a:cs typeface="Microsoft PhagsPa"/>
              </a:rPr>
              <a:t> </a:t>
            </a:r>
            <a:r>
              <a:rPr sz="1650" b="1" spc="90" dirty="0">
                <a:solidFill>
                  <a:srgbClr val="262A61"/>
                </a:solidFill>
                <a:latin typeface="Microsoft PhagsPa"/>
                <a:cs typeface="Microsoft PhagsPa"/>
              </a:rPr>
              <a:t>TIERRAS</a:t>
            </a:r>
            <a:endParaRPr sz="1650">
              <a:latin typeface="Microsoft PhagsPa"/>
              <a:cs typeface="Microsoft PhagsPa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650" b="1" spc="55" dirty="0">
                <a:solidFill>
                  <a:srgbClr val="262A61"/>
                </a:solidFill>
                <a:latin typeface="Microsoft PhagsPa"/>
                <a:cs typeface="Microsoft PhagsPa"/>
              </a:rPr>
              <a:t>@URESTITUCION</a:t>
            </a:r>
            <a:endParaRPr sz="1650">
              <a:latin typeface="Microsoft PhagsPa"/>
              <a:cs typeface="Microsoft PhagsPa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5824671" y="2058352"/>
            <a:ext cx="6137910" cy="195643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700" marR="5080" indent="1278890" algn="r">
              <a:lnSpc>
                <a:spcPts val="4820"/>
              </a:lnSpc>
              <a:spcBef>
                <a:spcPts val="885"/>
              </a:spcBef>
            </a:pPr>
            <a:r>
              <a:rPr sz="4650" b="0" spc="380" dirty="0">
                <a:latin typeface="Trebuchet MS"/>
                <a:cs typeface="Trebuchet MS"/>
              </a:rPr>
              <a:t>LA</a:t>
            </a:r>
            <a:r>
              <a:rPr sz="4650" b="0" spc="-110" dirty="0">
                <a:latin typeface="Trebuchet MS"/>
                <a:cs typeface="Trebuchet MS"/>
              </a:rPr>
              <a:t> </a:t>
            </a:r>
            <a:r>
              <a:rPr sz="4650" b="0" spc="315" dirty="0">
                <a:latin typeface="Trebuchet MS"/>
                <a:cs typeface="Trebuchet MS"/>
              </a:rPr>
              <a:t>RESTITUCIÓN </a:t>
            </a:r>
            <a:r>
              <a:rPr sz="4650" b="0" spc="-1385" dirty="0">
                <a:latin typeface="Trebuchet MS"/>
                <a:cs typeface="Trebuchet MS"/>
              </a:rPr>
              <a:t> </a:t>
            </a:r>
            <a:r>
              <a:rPr sz="4650" b="0" spc="470" dirty="0">
                <a:latin typeface="Trebuchet MS"/>
                <a:cs typeface="Trebuchet MS"/>
              </a:rPr>
              <a:t>DE </a:t>
            </a:r>
            <a:r>
              <a:rPr sz="4650" b="0" spc="370" dirty="0">
                <a:latin typeface="Trebuchet MS"/>
                <a:cs typeface="Trebuchet MS"/>
              </a:rPr>
              <a:t>TIERRAS </a:t>
            </a:r>
            <a:r>
              <a:rPr sz="4650" b="0" spc="375" dirty="0">
                <a:latin typeface="Trebuchet MS"/>
                <a:cs typeface="Trebuchet MS"/>
              </a:rPr>
              <a:t> </a:t>
            </a:r>
            <a:r>
              <a:rPr sz="4650" spc="90" dirty="0">
                <a:latin typeface="Microsoft PhagsPa"/>
                <a:cs typeface="Microsoft PhagsPa"/>
              </a:rPr>
              <a:t>TRANSFORMA</a:t>
            </a:r>
            <a:r>
              <a:rPr sz="4650" spc="-280" dirty="0">
                <a:latin typeface="Microsoft PhagsPa"/>
                <a:cs typeface="Microsoft PhagsPa"/>
              </a:rPr>
              <a:t> </a:t>
            </a:r>
            <a:r>
              <a:rPr sz="4650" spc="45" dirty="0">
                <a:latin typeface="Microsoft PhagsPa"/>
                <a:cs typeface="Microsoft PhagsPa"/>
              </a:rPr>
              <a:t>VIDAS</a:t>
            </a:r>
            <a:endParaRPr sz="4650">
              <a:latin typeface="Microsoft PhagsPa"/>
              <a:cs typeface="Microsoft PhagsP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966375" y="437155"/>
            <a:ext cx="11216640" cy="6145530"/>
            <a:chOff x="966375" y="437155"/>
            <a:chExt cx="11216640" cy="6145530"/>
          </a:xfrm>
        </p:grpSpPr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52584" y="6154483"/>
              <a:ext cx="2230258" cy="42811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46842" y="6282105"/>
              <a:ext cx="21462" cy="4359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0148011" y="6290233"/>
              <a:ext cx="16510" cy="12065"/>
            </a:xfrm>
            <a:custGeom>
              <a:avLst/>
              <a:gdLst/>
              <a:ahLst/>
              <a:cxnLst/>
              <a:rect l="l" t="t" r="r" b="b"/>
              <a:pathLst>
                <a:path w="16509" h="12064">
                  <a:moveTo>
                    <a:pt x="16256" y="2235"/>
                  </a:moveTo>
                  <a:lnTo>
                    <a:pt x="13627" y="1854"/>
                  </a:lnTo>
                  <a:lnTo>
                    <a:pt x="13817" y="990"/>
                  </a:lnTo>
                  <a:lnTo>
                    <a:pt x="10299" y="419"/>
                  </a:lnTo>
                  <a:lnTo>
                    <a:pt x="8407" y="0"/>
                  </a:lnTo>
                  <a:lnTo>
                    <a:pt x="6959" y="3251"/>
                  </a:lnTo>
                  <a:lnTo>
                    <a:pt x="0" y="7797"/>
                  </a:lnTo>
                  <a:lnTo>
                    <a:pt x="3987" y="9017"/>
                  </a:lnTo>
                  <a:lnTo>
                    <a:pt x="3797" y="9194"/>
                  </a:lnTo>
                  <a:lnTo>
                    <a:pt x="6057" y="9639"/>
                  </a:lnTo>
                  <a:lnTo>
                    <a:pt x="6845" y="9880"/>
                  </a:lnTo>
                  <a:lnTo>
                    <a:pt x="6197" y="10477"/>
                  </a:lnTo>
                  <a:lnTo>
                    <a:pt x="14173" y="11938"/>
                  </a:lnTo>
                  <a:lnTo>
                    <a:pt x="16256" y="2235"/>
                  </a:lnTo>
                  <a:close/>
                </a:path>
              </a:pathLst>
            </a:custGeom>
            <a:solidFill>
              <a:srgbClr val="350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47986" y="6284392"/>
              <a:ext cx="21945" cy="1623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151059" y="6283883"/>
              <a:ext cx="16510" cy="12065"/>
            </a:xfrm>
            <a:custGeom>
              <a:avLst/>
              <a:gdLst/>
              <a:ahLst/>
              <a:cxnLst/>
              <a:rect l="l" t="t" r="r" b="b"/>
              <a:pathLst>
                <a:path w="16509" h="12064">
                  <a:moveTo>
                    <a:pt x="16065" y="7327"/>
                  </a:moveTo>
                  <a:lnTo>
                    <a:pt x="14211" y="139"/>
                  </a:lnTo>
                  <a:lnTo>
                    <a:pt x="10883" y="342"/>
                  </a:lnTo>
                  <a:lnTo>
                    <a:pt x="10845" y="0"/>
                  </a:lnTo>
                  <a:lnTo>
                    <a:pt x="7378" y="25"/>
                  </a:lnTo>
                  <a:lnTo>
                    <a:pt x="7467" y="254"/>
                  </a:lnTo>
                  <a:lnTo>
                    <a:pt x="7340" y="685"/>
                  </a:lnTo>
                  <a:lnTo>
                    <a:pt x="7302" y="317"/>
                  </a:lnTo>
                  <a:lnTo>
                    <a:pt x="4216" y="368"/>
                  </a:lnTo>
                  <a:lnTo>
                    <a:pt x="1663" y="508"/>
                  </a:lnTo>
                  <a:lnTo>
                    <a:pt x="1765" y="673"/>
                  </a:lnTo>
                  <a:lnTo>
                    <a:pt x="0" y="4889"/>
                  </a:lnTo>
                  <a:lnTo>
                    <a:pt x="1016" y="5981"/>
                  </a:lnTo>
                  <a:lnTo>
                    <a:pt x="635" y="7137"/>
                  </a:lnTo>
                  <a:lnTo>
                    <a:pt x="2717" y="5943"/>
                  </a:lnTo>
                  <a:lnTo>
                    <a:pt x="3898" y="7366"/>
                  </a:lnTo>
                  <a:lnTo>
                    <a:pt x="3644" y="8839"/>
                  </a:lnTo>
                  <a:lnTo>
                    <a:pt x="5854" y="7340"/>
                  </a:lnTo>
                  <a:lnTo>
                    <a:pt x="6235" y="7086"/>
                  </a:lnTo>
                  <a:lnTo>
                    <a:pt x="6438" y="7327"/>
                  </a:lnTo>
                  <a:lnTo>
                    <a:pt x="7239" y="8204"/>
                  </a:lnTo>
                  <a:lnTo>
                    <a:pt x="6845" y="9931"/>
                  </a:lnTo>
                  <a:lnTo>
                    <a:pt x="9334" y="8204"/>
                  </a:lnTo>
                  <a:lnTo>
                    <a:pt x="9563" y="8051"/>
                  </a:lnTo>
                  <a:lnTo>
                    <a:pt x="10248" y="8686"/>
                  </a:lnTo>
                  <a:lnTo>
                    <a:pt x="10985" y="9474"/>
                  </a:lnTo>
                  <a:lnTo>
                    <a:pt x="11036" y="11620"/>
                  </a:lnTo>
                  <a:lnTo>
                    <a:pt x="13512" y="9474"/>
                  </a:lnTo>
                  <a:lnTo>
                    <a:pt x="16065" y="7327"/>
                  </a:lnTo>
                  <a:close/>
                </a:path>
              </a:pathLst>
            </a:custGeom>
            <a:solidFill>
              <a:srgbClr val="350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32859" y="6283248"/>
              <a:ext cx="34860" cy="4241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145814" y="6292278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4" h="13335">
                  <a:moveTo>
                    <a:pt x="14262" y="13106"/>
                  </a:moveTo>
                  <a:lnTo>
                    <a:pt x="10668" y="5638"/>
                  </a:lnTo>
                  <a:lnTo>
                    <a:pt x="11125" y="2108"/>
                  </a:lnTo>
                  <a:lnTo>
                    <a:pt x="9271" y="1574"/>
                  </a:lnTo>
                  <a:lnTo>
                    <a:pt x="5943" y="190"/>
                  </a:lnTo>
                  <a:lnTo>
                    <a:pt x="5664" y="1003"/>
                  </a:lnTo>
                  <a:lnTo>
                    <a:pt x="3200" y="0"/>
                  </a:lnTo>
                  <a:lnTo>
                    <a:pt x="0" y="9410"/>
                  </a:lnTo>
                  <a:lnTo>
                    <a:pt x="7569" y="12230"/>
                  </a:lnTo>
                  <a:lnTo>
                    <a:pt x="7302" y="11366"/>
                  </a:lnTo>
                  <a:lnTo>
                    <a:pt x="7759" y="11493"/>
                  </a:lnTo>
                  <a:lnTo>
                    <a:pt x="10312" y="12420"/>
                  </a:lnTo>
                  <a:lnTo>
                    <a:pt x="10210" y="12103"/>
                  </a:lnTo>
                  <a:lnTo>
                    <a:pt x="14262" y="13106"/>
                  </a:lnTo>
                  <a:close/>
                </a:path>
              </a:pathLst>
            </a:custGeom>
            <a:solidFill>
              <a:srgbClr val="350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43375" y="6283934"/>
              <a:ext cx="16687" cy="2175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0147287" y="6284556"/>
              <a:ext cx="15875" cy="13335"/>
            </a:xfrm>
            <a:custGeom>
              <a:avLst/>
              <a:gdLst/>
              <a:ahLst/>
              <a:cxnLst/>
              <a:rect l="l" t="t" r="r" b="b"/>
              <a:pathLst>
                <a:path w="15875" h="13335">
                  <a:moveTo>
                    <a:pt x="15798" y="6743"/>
                  </a:moveTo>
                  <a:lnTo>
                    <a:pt x="13639" y="5359"/>
                  </a:lnTo>
                  <a:lnTo>
                    <a:pt x="11049" y="3657"/>
                  </a:lnTo>
                  <a:lnTo>
                    <a:pt x="10833" y="3937"/>
                  </a:lnTo>
                  <a:lnTo>
                    <a:pt x="10960" y="3479"/>
                  </a:lnTo>
                  <a:lnTo>
                    <a:pt x="11176" y="3390"/>
                  </a:lnTo>
                  <a:lnTo>
                    <a:pt x="8216" y="1562"/>
                  </a:lnTo>
                  <a:lnTo>
                    <a:pt x="7975" y="1854"/>
                  </a:lnTo>
                  <a:lnTo>
                    <a:pt x="5270" y="0"/>
                  </a:lnTo>
                  <a:lnTo>
                    <a:pt x="0" y="5207"/>
                  </a:lnTo>
                  <a:lnTo>
                    <a:pt x="2095" y="11468"/>
                  </a:lnTo>
                  <a:lnTo>
                    <a:pt x="2997" y="9677"/>
                  </a:lnTo>
                  <a:lnTo>
                    <a:pt x="5156" y="9105"/>
                  </a:lnTo>
                  <a:lnTo>
                    <a:pt x="5270" y="9334"/>
                  </a:lnTo>
                  <a:lnTo>
                    <a:pt x="6464" y="12128"/>
                  </a:lnTo>
                  <a:lnTo>
                    <a:pt x="7112" y="10502"/>
                  </a:lnTo>
                  <a:lnTo>
                    <a:pt x="8216" y="10134"/>
                  </a:lnTo>
                  <a:lnTo>
                    <a:pt x="8483" y="10045"/>
                  </a:lnTo>
                  <a:lnTo>
                    <a:pt x="8674" y="10439"/>
                  </a:lnTo>
                  <a:lnTo>
                    <a:pt x="9842" y="12915"/>
                  </a:lnTo>
                  <a:lnTo>
                    <a:pt x="10337" y="11468"/>
                  </a:lnTo>
                  <a:lnTo>
                    <a:pt x="11264" y="11176"/>
                  </a:lnTo>
                  <a:lnTo>
                    <a:pt x="12115" y="10833"/>
                  </a:lnTo>
                  <a:lnTo>
                    <a:pt x="13246" y="12941"/>
                  </a:lnTo>
                  <a:lnTo>
                    <a:pt x="13563" y="11772"/>
                  </a:lnTo>
                  <a:lnTo>
                    <a:pt x="14262" y="11557"/>
                  </a:lnTo>
                  <a:lnTo>
                    <a:pt x="15011" y="11353"/>
                  </a:lnTo>
                  <a:lnTo>
                    <a:pt x="15671" y="6794"/>
                  </a:lnTo>
                  <a:lnTo>
                    <a:pt x="15798" y="6743"/>
                  </a:lnTo>
                  <a:close/>
                </a:path>
              </a:pathLst>
            </a:custGeom>
            <a:solidFill>
              <a:srgbClr val="350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46842" y="6282105"/>
              <a:ext cx="21462" cy="4359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0148011" y="6290233"/>
              <a:ext cx="16510" cy="12065"/>
            </a:xfrm>
            <a:custGeom>
              <a:avLst/>
              <a:gdLst/>
              <a:ahLst/>
              <a:cxnLst/>
              <a:rect l="l" t="t" r="r" b="b"/>
              <a:pathLst>
                <a:path w="16509" h="12064">
                  <a:moveTo>
                    <a:pt x="16256" y="2235"/>
                  </a:moveTo>
                  <a:lnTo>
                    <a:pt x="13627" y="1854"/>
                  </a:lnTo>
                  <a:lnTo>
                    <a:pt x="13817" y="990"/>
                  </a:lnTo>
                  <a:lnTo>
                    <a:pt x="10299" y="419"/>
                  </a:lnTo>
                  <a:lnTo>
                    <a:pt x="8407" y="0"/>
                  </a:lnTo>
                  <a:lnTo>
                    <a:pt x="6959" y="3251"/>
                  </a:lnTo>
                  <a:lnTo>
                    <a:pt x="0" y="7797"/>
                  </a:lnTo>
                  <a:lnTo>
                    <a:pt x="3987" y="9017"/>
                  </a:lnTo>
                  <a:lnTo>
                    <a:pt x="3797" y="9194"/>
                  </a:lnTo>
                  <a:lnTo>
                    <a:pt x="6057" y="9639"/>
                  </a:lnTo>
                  <a:lnTo>
                    <a:pt x="6845" y="9880"/>
                  </a:lnTo>
                  <a:lnTo>
                    <a:pt x="6197" y="10477"/>
                  </a:lnTo>
                  <a:lnTo>
                    <a:pt x="14173" y="11938"/>
                  </a:lnTo>
                  <a:lnTo>
                    <a:pt x="16256" y="2235"/>
                  </a:lnTo>
                  <a:close/>
                </a:path>
              </a:pathLst>
            </a:custGeom>
            <a:solidFill>
              <a:srgbClr val="350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47986" y="6284392"/>
              <a:ext cx="21945" cy="1623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0151059" y="6283883"/>
              <a:ext cx="16510" cy="12065"/>
            </a:xfrm>
            <a:custGeom>
              <a:avLst/>
              <a:gdLst/>
              <a:ahLst/>
              <a:cxnLst/>
              <a:rect l="l" t="t" r="r" b="b"/>
              <a:pathLst>
                <a:path w="16509" h="12064">
                  <a:moveTo>
                    <a:pt x="16065" y="7327"/>
                  </a:moveTo>
                  <a:lnTo>
                    <a:pt x="14211" y="139"/>
                  </a:lnTo>
                  <a:lnTo>
                    <a:pt x="10883" y="342"/>
                  </a:lnTo>
                  <a:lnTo>
                    <a:pt x="10845" y="0"/>
                  </a:lnTo>
                  <a:lnTo>
                    <a:pt x="7378" y="25"/>
                  </a:lnTo>
                  <a:lnTo>
                    <a:pt x="7467" y="254"/>
                  </a:lnTo>
                  <a:lnTo>
                    <a:pt x="7340" y="685"/>
                  </a:lnTo>
                  <a:lnTo>
                    <a:pt x="7302" y="317"/>
                  </a:lnTo>
                  <a:lnTo>
                    <a:pt x="4216" y="368"/>
                  </a:lnTo>
                  <a:lnTo>
                    <a:pt x="1663" y="508"/>
                  </a:lnTo>
                  <a:lnTo>
                    <a:pt x="1765" y="673"/>
                  </a:lnTo>
                  <a:lnTo>
                    <a:pt x="0" y="4889"/>
                  </a:lnTo>
                  <a:lnTo>
                    <a:pt x="1016" y="5981"/>
                  </a:lnTo>
                  <a:lnTo>
                    <a:pt x="635" y="7137"/>
                  </a:lnTo>
                  <a:lnTo>
                    <a:pt x="2717" y="5943"/>
                  </a:lnTo>
                  <a:lnTo>
                    <a:pt x="3898" y="7366"/>
                  </a:lnTo>
                  <a:lnTo>
                    <a:pt x="3644" y="8839"/>
                  </a:lnTo>
                  <a:lnTo>
                    <a:pt x="5854" y="7340"/>
                  </a:lnTo>
                  <a:lnTo>
                    <a:pt x="6235" y="7086"/>
                  </a:lnTo>
                  <a:lnTo>
                    <a:pt x="6438" y="7327"/>
                  </a:lnTo>
                  <a:lnTo>
                    <a:pt x="7239" y="8204"/>
                  </a:lnTo>
                  <a:lnTo>
                    <a:pt x="6845" y="9931"/>
                  </a:lnTo>
                  <a:lnTo>
                    <a:pt x="9334" y="8204"/>
                  </a:lnTo>
                  <a:lnTo>
                    <a:pt x="9563" y="8051"/>
                  </a:lnTo>
                  <a:lnTo>
                    <a:pt x="10248" y="8686"/>
                  </a:lnTo>
                  <a:lnTo>
                    <a:pt x="10985" y="9474"/>
                  </a:lnTo>
                  <a:lnTo>
                    <a:pt x="11036" y="11620"/>
                  </a:lnTo>
                  <a:lnTo>
                    <a:pt x="13512" y="9474"/>
                  </a:lnTo>
                  <a:lnTo>
                    <a:pt x="16065" y="7327"/>
                  </a:lnTo>
                  <a:close/>
                </a:path>
              </a:pathLst>
            </a:custGeom>
            <a:solidFill>
              <a:srgbClr val="350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32859" y="6283248"/>
              <a:ext cx="34860" cy="4241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0145814" y="6292278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4" h="13335">
                  <a:moveTo>
                    <a:pt x="14262" y="13106"/>
                  </a:moveTo>
                  <a:lnTo>
                    <a:pt x="10668" y="5638"/>
                  </a:lnTo>
                  <a:lnTo>
                    <a:pt x="11125" y="2108"/>
                  </a:lnTo>
                  <a:lnTo>
                    <a:pt x="9271" y="1574"/>
                  </a:lnTo>
                  <a:lnTo>
                    <a:pt x="5943" y="190"/>
                  </a:lnTo>
                  <a:lnTo>
                    <a:pt x="5664" y="1003"/>
                  </a:lnTo>
                  <a:lnTo>
                    <a:pt x="3200" y="0"/>
                  </a:lnTo>
                  <a:lnTo>
                    <a:pt x="0" y="9410"/>
                  </a:lnTo>
                  <a:lnTo>
                    <a:pt x="7569" y="12230"/>
                  </a:lnTo>
                  <a:lnTo>
                    <a:pt x="7302" y="11366"/>
                  </a:lnTo>
                  <a:lnTo>
                    <a:pt x="7759" y="11493"/>
                  </a:lnTo>
                  <a:lnTo>
                    <a:pt x="10312" y="12420"/>
                  </a:lnTo>
                  <a:lnTo>
                    <a:pt x="10210" y="12103"/>
                  </a:lnTo>
                  <a:lnTo>
                    <a:pt x="14262" y="13106"/>
                  </a:lnTo>
                  <a:close/>
                </a:path>
              </a:pathLst>
            </a:custGeom>
            <a:solidFill>
              <a:srgbClr val="350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43375" y="6283934"/>
              <a:ext cx="16687" cy="2175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0147287" y="6284556"/>
              <a:ext cx="15875" cy="13335"/>
            </a:xfrm>
            <a:custGeom>
              <a:avLst/>
              <a:gdLst/>
              <a:ahLst/>
              <a:cxnLst/>
              <a:rect l="l" t="t" r="r" b="b"/>
              <a:pathLst>
                <a:path w="15875" h="13335">
                  <a:moveTo>
                    <a:pt x="15798" y="6743"/>
                  </a:moveTo>
                  <a:lnTo>
                    <a:pt x="13639" y="5359"/>
                  </a:lnTo>
                  <a:lnTo>
                    <a:pt x="11049" y="3657"/>
                  </a:lnTo>
                  <a:lnTo>
                    <a:pt x="10833" y="3937"/>
                  </a:lnTo>
                  <a:lnTo>
                    <a:pt x="10960" y="3479"/>
                  </a:lnTo>
                  <a:lnTo>
                    <a:pt x="11176" y="3390"/>
                  </a:lnTo>
                  <a:lnTo>
                    <a:pt x="8216" y="1562"/>
                  </a:lnTo>
                  <a:lnTo>
                    <a:pt x="7975" y="1854"/>
                  </a:lnTo>
                  <a:lnTo>
                    <a:pt x="5270" y="0"/>
                  </a:lnTo>
                  <a:lnTo>
                    <a:pt x="0" y="5207"/>
                  </a:lnTo>
                  <a:lnTo>
                    <a:pt x="2095" y="11468"/>
                  </a:lnTo>
                  <a:lnTo>
                    <a:pt x="2997" y="9677"/>
                  </a:lnTo>
                  <a:lnTo>
                    <a:pt x="5156" y="9105"/>
                  </a:lnTo>
                  <a:lnTo>
                    <a:pt x="5270" y="9334"/>
                  </a:lnTo>
                  <a:lnTo>
                    <a:pt x="6464" y="12128"/>
                  </a:lnTo>
                  <a:lnTo>
                    <a:pt x="7112" y="10502"/>
                  </a:lnTo>
                  <a:lnTo>
                    <a:pt x="8216" y="10134"/>
                  </a:lnTo>
                  <a:lnTo>
                    <a:pt x="8483" y="10045"/>
                  </a:lnTo>
                  <a:lnTo>
                    <a:pt x="8674" y="10439"/>
                  </a:lnTo>
                  <a:lnTo>
                    <a:pt x="9842" y="12915"/>
                  </a:lnTo>
                  <a:lnTo>
                    <a:pt x="10337" y="11468"/>
                  </a:lnTo>
                  <a:lnTo>
                    <a:pt x="11264" y="11176"/>
                  </a:lnTo>
                  <a:lnTo>
                    <a:pt x="12115" y="10833"/>
                  </a:lnTo>
                  <a:lnTo>
                    <a:pt x="13246" y="12941"/>
                  </a:lnTo>
                  <a:lnTo>
                    <a:pt x="13563" y="11772"/>
                  </a:lnTo>
                  <a:lnTo>
                    <a:pt x="14262" y="11557"/>
                  </a:lnTo>
                  <a:lnTo>
                    <a:pt x="15011" y="11353"/>
                  </a:lnTo>
                  <a:lnTo>
                    <a:pt x="15671" y="6794"/>
                  </a:lnTo>
                  <a:lnTo>
                    <a:pt x="15798" y="6743"/>
                  </a:lnTo>
                  <a:close/>
                </a:path>
              </a:pathLst>
            </a:custGeom>
            <a:solidFill>
              <a:srgbClr val="350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47058" y="6283870"/>
              <a:ext cx="15989" cy="1310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55735" y="6465036"/>
              <a:ext cx="22019" cy="5527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0274282" y="6290345"/>
              <a:ext cx="25400" cy="17145"/>
            </a:xfrm>
            <a:custGeom>
              <a:avLst/>
              <a:gdLst/>
              <a:ahLst/>
              <a:cxnLst/>
              <a:rect l="l" t="t" r="r" b="b"/>
              <a:pathLst>
                <a:path w="25400" h="17145">
                  <a:moveTo>
                    <a:pt x="24803" y="0"/>
                  </a:moveTo>
                  <a:lnTo>
                    <a:pt x="24544" y="152"/>
                  </a:lnTo>
                  <a:lnTo>
                    <a:pt x="24396" y="279"/>
                  </a:lnTo>
                  <a:lnTo>
                    <a:pt x="0" y="16408"/>
                  </a:lnTo>
                  <a:lnTo>
                    <a:pt x="114" y="16687"/>
                  </a:lnTo>
                  <a:lnTo>
                    <a:pt x="2971" y="16141"/>
                  </a:lnTo>
                  <a:lnTo>
                    <a:pt x="24663" y="152"/>
                  </a:lnTo>
                  <a:lnTo>
                    <a:pt x="24803" y="0"/>
                  </a:lnTo>
                  <a:close/>
                </a:path>
              </a:pathLst>
            </a:custGeom>
            <a:solidFill>
              <a:srgbClr val="C27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275265" y="6290450"/>
              <a:ext cx="23786" cy="1724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68636" y="6340221"/>
              <a:ext cx="5943" cy="769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81209" y="6303314"/>
              <a:ext cx="96233" cy="13200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239311" y="6303313"/>
              <a:ext cx="37565" cy="2909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167493" y="6394373"/>
              <a:ext cx="85559" cy="46429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0168228" y="6394394"/>
              <a:ext cx="34290" cy="39370"/>
            </a:xfrm>
            <a:custGeom>
              <a:avLst/>
              <a:gdLst/>
              <a:ahLst/>
              <a:cxnLst/>
              <a:rect l="l" t="t" r="r" b="b"/>
              <a:pathLst>
                <a:path w="34290" h="39370">
                  <a:moveTo>
                    <a:pt x="17220" y="0"/>
                  </a:moveTo>
                  <a:lnTo>
                    <a:pt x="7762" y="2669"/>
                  </a:lnTo>
                  <a:lnTo>
                    <a:pt x="205" y="9573"/>
                  </a:lnTo>
                  <a:lnTo>
                    <a:pt x="0" y="19570"/>
                  </a:lnTo>
                  <a:lnTo>
                    <a:pt x="5128" y="25388"/>
                  </a:lnTo>
                  <a:lnTo>
                    <a:pt x="10233" y="30409"/>
                  </a:lnTo>
                  <a:lnTo>
                    <a:pt x="15294" y="34668"/>
                  </a:lnTo>
                  <a:lnTo>
                    <a:pt x="20294" y="38201"/>
                  </a:lnTo>
                  <a:lnTo>
                    <a:pt x="21247" y="38798"/>
                  </a:lnTo>
                  <a:lnTo>
                    <a:pt x="30035" y="34149"/>
                  </a:lnTo>
                  <a:lnTo>
                    <a:pt x="33693" y="20370"/>
                  </a:lnTo>
                  <a:lnTo>
                    <a:pt x="32080" y="18681"/>
                  </a:lnTo>
                  <a:lnTo>
                    <a:pt x="26123" y="10299"/>
                  </a:lnTo>
                  <a:lnTo>
                    <a:pt x="23126" y="2704"/>
                  </a:lnTo>
                  <a:lnTo>
                    <a:pt x="17220" y="0"/>
                  </a:lnTo>
                  <a:close/>
                </a:path>
              </a:pathLst>
            </a:custGeom>
            <a:solidFill>
              <a:srgbClr val="73431E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191354" y="6397099"/>
              <a:ext cx="62230" cy="33655"/>
            </a:xfrm>
            <a:custGeom>
              <a:avLst/>
              <a:gdLst/>
              <a:ahLst/>
              <a:cxnLst/>
              <a:rect l="l" t="t" r="r" b="b"/>
              <a:pathLst>
                <a:path w="62229" h="33654">
                  <a:moveTo>
                    <a:pt x="0" y="0"/>
                  </a:moveTo>
                  <a:lnTo>
                    <a:pt x="9728" y="16789"/>
                  </a:lnTo>
                  <a:lnTo>
                    <a:pt x="13817" y="21856"/>
                  </a:lnTo>
                  <a:lnTo>
                    <a:pt x="40360" y="33388"/>
                  </a:lnTo>
                  <a:lnTo>
                    <a:pt x="43194" y="33121"/>
                  </a:lnTo>
                  <a:lnTo>
                    <a:pt x="40360" y="33121"/>
                  </a:lnTo>
                  <a:lnTo>
                    <a:pt x="37084" y="32931"/>
                  </a:lnTo>
                  <a:lnTo>
                    <a:pt x="33934" y="32270"/>
                  </a:lnTo>
                  <a:lnTo>
                    <a:pt x="30772" y="31559"/>
                  </a:lnTo>
                  <a:lnTo>
                    <a:pt x="27686" y="30467"/>
                  </a:lnTo>
                  <a:lnTo>
                    <a:pt x="24777" y="28956"/>
                  </a:lnTo>
                  <a:lnTo>
                    <a:pt x="19024" y="26073"/>
                  </a:lnTo>
                  <a:lnTo>
                    <a:pt x="13957" y="21767"/>
                  </a:lnTo>
                  <a:lnTo>
                    <a:pt x="9842" y="16700"/>
                  </a:lnTo>
                  <a:lnTo>
                    <a:pt x="7772" y="14198"/>
                  </a:lnTo>
                  <a:lnTo>
                    <a:pt x="5918" y="11531"/>
                  </a:lnTo>
                  <a:lnTo>
                    <a:pt x="4305" y="8724"/>
                  </a:lnTo>
                  <a:lnTo>
                    <a:pt x="2654" y="5905"/>
                  </a:lnTo>
                  <a:lnTo>
                    <a:pt x="1206" y="2997"/>
                  </a:lnTo>
                  <a:lnTo>
                    <a:pt x="0" y="0"/>
                  </a:lnTo>
                  <a:close/>
                </a:path>
                <a:path w="62229" h="33654">
                  <a:moveTo>
                    <a:pt x="47831" y="32534"/>
                  </a:moveTo>
                  <a:lnTo>
                    <a:pt x="40360" y="33121"/>
                  </a:lnTo>
                  <a:lnTo>
                    <a:pt x="43194" y="33121"/>
                  </a:lnTo>
                  <a:lnTo>
                    <a:pt x="46837" y="32778"/>
                  </a:lnTo>
                  <a:lnTo>
                    <a:pt x="47831" y="32534"/>
                  </a:lnTo>
                  <a:close/>
                </a:path>
                <a:path w="62229" h="33654">
                  <a:moveTo>
                    <a:pt x="58608" y="28335"/>
                  </a:moveTo>
                  <a:lnTo>
                    <a:pt x="56159" y="29679"/>
                  </a:lnTo>
                  <a:lnTo>
                    <a:pt x="53098" y="30861"/>
                  </a:lnTo>
                  <a:lnTo>
                    <a:pt x="50038" y="31991"/>
                  </a:lnTo>
                  <a:lnTo>
                    <a:pt x="47831" y="32534"/>
                  </a:lnTo>
                  <a:lnTo>
                    <a:pt x="50050" y="32359"/>
                  </a:lnTo>
                  <a:lnTo>
                    <a:pt x="56324" y="29857"/>
                  </a:lnTo>
                  <a:lnTo>
                    <a:pt x="58608" y="28335"/>
                  </a:lnTo>
                  <a:close/>
                </a:path>
                <a:path w="62229" h="33654">
                  <a:moveTo>
                    <a:pt x="61696" y="26276"/>
                  </a:moveTo>
                  <a:lnTo>
                    <a:pt x="58608" y="28335"/>
                  </a:lnTo>
                  <a:lnTo>
                    <a:pt x="59004" y="28117"/>
                  </a:lnTo>
                  <a:lnTo>
                    <a:pt x="61696" y="262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281381" y="6313439"/>
              <a:ext cx="27940" cy="18415"/>
            </a:xfrm>
            <a:custGeom>
              <a:avLst/>
              <a:gdLst/>
              <a:ahLst/>
              <a:cxnLst/>
              <a:rect l="l" t="t" r="r" b="b"/>
              <a:pathLst>
                <a:path w="27940" h="18414">
                  <a:moveTo>
                    <a:pt x="27330" y="0"/>
                  </a:moveTo>
                  <a:lnTo>
                    <a:pt x="27178" y="63"/>
                  </a:lnTo>
                  <a:lnTo>
                    <a:pt x="26873" y="292"/>
                  </a:lnTo>
                  <a:lnTo>
                    <a:pt x="25400" y="1295"/>
                  </a:lnTo>
                  <a:lnTo>
                    <a:pt x="0" y="18008"/>
                  </a:lnTo>
                  <a:lnTo>
                    <a:pt x="127" y="18389"/>
                  </a:lnTo>
                  <a:lnTo>
                    <a:pt x="3289" y="17729"/>
                  </a:lnTo>
                  <a:lnTo>
                    <a:pt x="27216" y="139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C27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282428" y="6313500"/>
              <a:ext cx="26263" cy="1897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164940" y="6368427"/>
              <a:ext cx="6527" cy="844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178813" y="6327686"/>
              <a:ext cx="106081" cy="14556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242841" y="6327686"/>
              <a:ext cx="41478" cy="3205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163683" y="6428092"/>
              <a:ext cx="94347" cy="88607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0034150" y="6290345"/>
              <a:ext cx="25400" cy="17145"/>
            </a:xfrm>
            <a:custGeom>
              <a:avLst/>
              <a:gdLst/>
              <a:ahLst/>
              <a:cxnLst/>
              <a:rect l="l" t="t" r="r" b="b"/>
              <a:pathLst>
                <a:path w="25400" h="17145">
                  <a:moveTo>
                    <a:pt x="50" y="0"/>
                  </a:moveTo>
                  <a:lnTo>
                    <a:pt x="203" y="152"/>
                  </a:lnTo>
                  <a:lnTo>
                    <a:pt x="21894" y="16141"/>
                  </a:lnTo>
                  <a:lnTo>
                    <a:pt x="24752" y="16687"/>
                  </a:lnTo>
                  <a:lnTo>
                    <a:pt x="24853" y="1640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C27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034219" y="6290462"/>
              <a:ext cx="23863" cy="1723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055843" y="6303315"/>
              <a:ext cx="96219" cy="13386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056393" y="6303315"/>
              <a:ext cx="37566" cy="2909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080231" y="6394373"/>
              <a:ext cx="85543" cy="46429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0131377" y="6394394"/>
              <a:ext cx="34290" cy="39370"/>
            </a:xfrm>
            <a:custGeom>
              <a:avLst/>
              <a:gdLst/>
              <a:ahLst/>
              <a:cxnLst/>
              <a:rect l="l" t="t" r="r" b="b"/>
              <a:pathLst>
                <a:path w="34290" h="39370">
                  <a:moveTo>
                    <a:pt x="16490" y="0"/>
                  </a:moveTo>
                  <a:lnTo>
                    <a:pt x="10591" y="2704"/>
                  </a:lnTo>
                  <a:lnTo>
                    <a:pt x="7581" y="10299"/>
                  </a:lnTo>
                  <a:lnTo>
                    <a:pt x="1612" y="18681"/>
                  </a:lnTo>
                  <a:lnTo>
                    <a:pt x="0" y="20370"/>
                  </a:lnTo>
                  <a:lnTo>
                    <a:pt x="3632" y="34149"/>
                  </a:lnTo>
                  <a:lnTo>
                    <a:pt x="12433" y="38798"/>
                  </a:lnTo>
                  <a:lnTo>
                    <a:pt x="13385" y="38201"/>
                  </a:lnTo>
                  <a:lnTo>
                    <a:pt x="18392" y="34668"/>
                  </a:lnTo>
                  <a:lnTo>
                    <a:pt x="23447" y="30409"/>
                  </a:lnTo>
                  <a:lnTo>
                    <a:pt x="28544" y="25388"/>
                  </a:lnTo>
                  <a:lnTo>
                    <a:pt x="33680" y="19570"/>
                  </a:lnTo>
                  <a:lnTo>
                    <a:pt x="33475" y="9573"/>
                  </a:lnTo>
                  <a:lnTo>
                    <a:pt x="25931" y="2669"/>
                  </a:lnTo>
                  <a:lnTo>
                    <a:pt x="16490" y="0"/>
                  </a:lnTo>
                  <a:close/>
                </a:path>
              </a:pathLst>
            </a:custGeom>
            <a:solidFill>
              <a:srgbClr val="73431E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0080235" y="6397099"/>
              <a:ext cx="62230" cy="33655"/>
            </a:xfrm>
            <a:custGeom>
              <a:avLst/>
              <a:gdLst/>
              <a:ahLst/>
              <a:cxnLst/>
              <a:rect l="l" t="t" r="r" b="b"/>
              <a:pathLst>
                <a:path w="62229" h="33654">
                  <a:moveTo>
                    <a:pt x="13863" y="32535"/>
                  </a:moveTo>
                  <a:lnTo>
                    <a:pt x="14858" y="32778"/>
                  </a:lnTo>
                  <a:lnTo>
                    <a:pt x="21285" y="33388"/>
                  </a:lnTo>
                  <a:lnTo>
                    <a:pt x="24637" y="33121"/>
                  </a:lnTo>
                  <a:lnTo>
                    <a:pt x="21285" y="33121"/>
                  </a:lnTo>
                  <a:lnTo>
                    <a:pt x="13863" y="32535"/>
                  </a:lnTo>
                  <a:close/>
                </a:path>
                <a:path w="62229" h="33654">
                  <a:moveTo>
                    <a:pt x="61734" y="0"/>
                  </a:moveTo>
                  <a:lnTo>
                    <a:pt x="60477" y="2997"/>
                  </a:lnTo>
                  <a:lnTo>
                    <a:pt x="59009" y="5981"/>
                  </a:lnTo>
                  <a:lnTo>
                    <a:pt x="57378" y="8724"/>
                  </a:lnTo>
                  <a:lnTo>
                    <a:pt x="55718" y="11582"/>
                  </a:lnTo>
                  <a:lnTo>
                    <a:pt x="53840" y="14300"/>
                  </a:lnTo>
                  <a:lnTo>
                    <a:pt x="51781" y="16789"/>
                  </a:lnTo>
                  <a:lnTo>
                    <a:pt x="47713" y="21767"/>
                  </a:lnTo>
                  <a:lnTo>
                    <a:pt x="42659" y="26073"/>
                  </a:lnTo>
                  <a:lnTo>
                    <a:pt x="36880" y="28956"/>
                  </a:lnTo>
                  <a:lnTo>
                    <a:pt x="33997" y="30467"/>
                  </a:lnTo>
                  <a:lnTo>
                    <a:pt x="30949" y="31559"/>
                  </a:lnTo>
                  <a:lnTo>
                    <a:pt x="27774" y="32270"/>
                  </a:lnTo>
                  <a:lnTo>
                    <a:pt x="24625" y="32931"/>
                  </a:lnTo>
                  <a:lnTo>
                    <a:pt x="21285" y="33121"/>
                  </a:lnTo>
                  <a:lnTo>
                    <a:pt x="24637" y="33121"/>
                  </a:lnTo>
                  <a:lnTo>
                    <a:pt x="52018" y="16700"/>
                  </a:lnTo>
                  <a:lnTo>
                    <a:pt x="54120" y="14198"/>
                  </a:lnTo>
                  <a:lnTo>
                    <a:pt x="55934" y="11531"/>
                  </a:lnTo>
                  <a:lnTo>
                    <a:pt x="59191" y="5905"/>
                  </a:lnTo>
                  <a:lnTo>
                    <a:pt x="60515" y="2997"/>
                  </a:lnTo>
                  <a:lnTo>
                    <a:pt x="61734" y="0"/>
                  </a:lnTo>
                  <a:close/>
                </a:path>
                <a:path w="62229" h="33654">
                  <a:moveTo>
                    <a:pt x="3055" y="28308"/>
                  </a:moveTo>
                  <a:lnTo>
                    <a:pt x="5384" y="29857"/>
                  </a:lnTo>
                  <a:lnTo>
                    <a:pt x="11633" y="32359"/>
                  </a:lnTo>
                  <a:lnTo>
                    <a:pt x="13863" y="32535"/>
                  </a:lnTo>
                  <a:lnTo>
                    <a:pt x="11633" y="31991"/>
                  </a:lnTo>
                  <a:lnTo>
                    <a:pt x="8597" y="30861"/>
                  </a:lnTo>
                  <a:lnTo>
                    <a:pt x="5575" y="29679"/>
                  </a:lnTo>
                  <a:lnTo>
                    <a:pt x="3055" y="28308"/>
                  </a:lnTo>
                  <a:close/>
                </a:path>
                <a:path w="62229" h="33654">
                  <a:moveTo>
                    <a:pt x="0" y="26276"/>
                  </a:moveTo>
                  <a:lnTo>
                    <a:pt x="2705" y="28117"/>
                  </a:lnTo>
                  <a:lnTo>
                    <a:pt x="3055" y="28308"/>
                  </a:lnTo>
                  <a:lnTo>
                    <a:pt x="0" y="262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024525" y="6313439"/>
              <a:ext cx="27940" cy="18415"/>
            </a:xfrm>
            <a:custGeom>
              <a:avLst/>
              <a:gdLst/>
              <a:ahLst/>
              <a:cxnLst/>
              <a:rect l="l" t="t" r="r" b="b"/>
              <a:pathLst>
                <a:path w="27940" h="18414">
                  <a:moveTo>
                    <a:pt x="25" y="0"/>
                  </a:moveTo>
                  <a:lnTo>
                    <a:pt x="152" y="139"/>
                  </a:lnTo>
                  <a:lnTo>
                    <a:pt x="24104" y="17729"/>
                  </a:lnTo>
                  <a:lnTo>
                    <a:pt x="27266" y="18389"/>
                  </a:lnTo>
                  <a:lnTo>
                    <a:pt x="27381" y="18008"/>
                  </a:lnTo>
                  <a:lnTo>
                    <a:pt x="1993" y="1295"/>
                  </a:lnTo>
                  <a:lnTo>
                    <a:pt x="177" y="6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7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024592" y="6313500"/>
              <a:ext cx="26213" cy="1897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048393" y="6327686"/>
              <a:ext cx="106081" cy="14761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048976" y="6327686"/>
              <a:ext cx="41477" cy="3205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075265" y="6428092"/>
              <a:ext cx="94336" cy="51195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0131700" y="6428109"/>
              <a:ext cx="37465" cy="42545"/>
            </a:xfrm>
            <a:custGeom>
              <a:avLst/>
              <a:gdLst/>
              <a:ahLst/>
              <a:cxnLst/>
              <a:rect l="l" t="t" r="r" b="b"/>
              <a:pathLst>
                <a:path w="37465" h="42545">
                  <a:moveTo>
                    <a:pt x="18146" y="0"/>
                  </a:moveTo>
                  <a:lnTo>
                    <a:pt x="11645" y="2984"/>
                  </a:lnTo>
                  <a:lnTo>
                    <a:pt x="8293" y="11328"/>
                  </a:lnTo>
                  <a:lnTo>
                    <a:pt x="1752" y="20637"/>
                  </a:lnTo>
                  <a:lnTo>
                    <a:pt x="14757" y="42112"/>
                  </a:lnTo>
                  <a:lnTo>
                    <a:pt x="20264" y="38236"/>
                  </a:lnTo>
                  <a:lnTo>
                    <a:pt x="25838" y="33556"/>
                  </a:lnTo>
                  <a:lnTo>
                    <a:pt x="31459" y="28032"/>
                  </a:lnTo>
                  <a:lnTo>
                    <a:pt x="37109" y="21627"/>
                  </a:lnTo>
                  <a:lnTo>
                    <a:pt x="36881" y="10595"/>
                  </a:lnTo>
                  <a:lnTo>
                    <a:pt x="28559" y="2961"/>
                  </a:lnTo>
                  <a:lnTo>
                    <a:pt x="18146" y="0"/>
                  </a:lnTo>
                  <a:close/>
                </a:path>
              </a:pathLst>
            </a:custGeom>
            <a:solidFill>
              <a:srgbClr val="73431E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075261" y="6431093"/>
              <a:ext cx="68580" cy="36830"/>
            </a:xfrm>
            <a:custGeom>
              <a:avLst/>
              <a:gdLst/>
              <a:ahLst/>
              <a:cxnLst/>
              <a:rect l="l" t="t" r="r" b="b"/>
              <a:pathLst>
                <a:path w="68579" h="36829">
                  <a:moveTo>
                    <a:pt x="15509" y="35898"/>
                  </a:moveTo>
                  <a:lnTo>
                    <a:pt x="16408" y="36118"/>
                  </a:lnTo>
                  <a:lnTo>
                    <a:pt x="19964" y="36461"/>
                  </a:lnTo>
                  <a:lnTo>
                    <a:pt x="23558" y="36766"/>
                  </a:lnTo>
                  <a:lnTo>
                    <a:pt x="27190" y="36576"/>
                  </a:lnTo>
                  <a:lnTo>
                    <a:pt x="23558" y="36576"/>
                  </a:lnTo>
                  <a:lnTo>
                    <a:pt x="19964" y="36245"/>
                  </a:lnTo>
                  <a:lnTo>
                    <a:pt x="15509" y="35898"/>
                  </a:lnTo>
                  <a:close/>
                </a:path>
                <a:path w="68579" h="36829">
                  <a:moveTo>
                    <a:pt x="68084" y="0"/>
                  </a:moveTo>
                  <a:lnTo>
                    <a:pt x="40703" y="31965"/>
                  </a:lnTo>
                  <a:lnTo>
                    <a:pt x="37541" y="33604"/>
                  </a:lnTo>
                  <a:lnTo>
                    <a:pt x="34150" y="34836"/>
                  </a:lnTo>
                  <a:lnTo>
                    <a:pt x="27139" y="36322"/>
                  </a:lnTo>
                  <a:lnTo>
                    <a:pt x="23558" y="36576"/>
                  </a:lnTo>
                  <a:lnTo>
                    <a:pt x="27190" y="36576"/>
                  </a:lnTo>
                  <a:lnTo>
                    <a:pt x="59693" y="15646"/>
                  </a:lnTo>
                  <a:lnTo>
                    <a:pt x="66776" y="3365"/>
                  </a:lnTo>
                  <a:lnTo>
                    <a:pt x="68084" y="0"/>
                  </a:lnTo>
                  <a:close/>
                </a:path>
                <a:path w="68579" h="36829">
                  <a:moveTo>
                    <a:pt x="3199" y="31098"/>
                  </a:moveTo>
                  <a:lnTo>
                    <a:pt x="5994" y="32969"/>
                  </a:lnTo>
                  <a:lnTo>
                    <a:pt x="12788" y="35687"/>
                  </a:lnTo>
                  <a:lnTo>
                    <a:pt x="15509" y="35898"/>
                  </a:lnTo>
                  <a:lnTo>
                    <a:pt x="12877" y="35255"/>
                  </a:lnTo>
                  <a:lnTo>
                    <a:pt x="6172" y="32715"/>
                  </a:lnTo>
                  <a:lnTo>
                    <a:pt x="3199" y="31098"/>
                  </a:lnTo>
                  <a:close/>
                </a:path>
                <a:path w="68579" h="36829">
                  <a:moveTo>
                    <a:pt x="0" y="28956"/>
                  </a:moveTo>
                  <a:lnTo>
                    <a:pt x="2997" y="30988"/>
                  </a:lnTo>
                  <a:lnTo>
                    <a:pt x="3199" y="31098"/>
                  </a:lnTo>
                  <a:lnTo>
                    <a:pt x="0" y="289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144963" y="6457911"/>
              <a:ext cx="18237" cy="5878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116527" y="6416611"/>
              <a:ext cx="100215" cy="8510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104894" y="6370675"/>
              <a:ext cx="124206" cy="82765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102392" y="6311927"/>
              <a:ext cx="129565" cy="16370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102632" y="6297625"/>
              <a:ext cx="128982" cy="74002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0102313" y="6312441"/>
              <a:ext cx="129539" cy="20955"/>
            </a:xfrm>
            <a:custGeom>
              <a:avLst/>
              <a:gdLst/>
              <a:ahLst/>
              <a:cxnLst/>
              <a:rect l="l" t="t" r="r" b="b"/>
              <a:pathLst>
                <a:path w="129540" h="20954">
                  <a:moveTo>
                    <a:pt x="127228" y="0"/>
                  </a:moveTo>
                  <a:lnTo>
                    <a:pt x="123786" y="0"/>
                  </a:lnTo>
                  <a:lnTo>
                    <a:pt x="129032" y="546"/>
                  </a:lnTo>
                  <a:lnTo>
                    <a:pt x="125514" y="546"/>
                  </a:lnTo>
                  <a:lnTo>
                    <a:pt x="107446" y="12338"/>
                  </a:lnTo>
                  <a:lnTo>
                    <a:pt x="87399" y="12477"/>
                  </a:lnTo>
                  <a:lnTo>
                    <a:pt x="71141" y="7654"/>
                  </a:lnTo>
                  <a:lnTo>
                    <a:pt x="64439" y="4559"/>
                  </a:lnTo>
                  <a:lnTo>
                    <a:pt x="40569" y="17126"/>
                  </a:lnTo>
                  <a:lnTo>
                    <a:pt x="26262" y="20897"/>
                  </a:lnTo>
                  <a:lnTo>
                    <a:pt x="15799" y="15496"/>
                  </a:lnTo>
                  <a:lnTo>
                    <a:pt x="3467" y="546"/>
                  </a:lnTo>
                  <a:lnTo>
                    <a:pt x="0" y="546"/>
                  </a:lnTo>
                </a:path>
              </a:pathLst>
            </a:custGeom>
            <a:ln w="3175">
              <a:solidFill>
                <a:srgbClr val="9F75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0102904" y="6311828"/>
              <a:ext cx="128270" cy="161925"/>
            </a:xfrm>
            <a:custGeom>
              <a:avLst/>
              <a:gdLst/>
              <a:ahLst/>
              <a:cxnLst/>
              <a:rect l="l" t="t" r="r" b="b"/>
              <a:pathLst>
                <a:path w="128270" h="161925">
                  <a:moveTo>
                    <a:pt x="64998" y="160515"/>
                  </a:moveTo>
                  <a:lnTo>
                    <a:pt x="103256" y="124329"/>
                  </a:lnTo>
                  <a:lnTo>
                    <a:pt x="121915" y="84677"/>
                  </a:lnTo>
                  <a:lnTo>
                    <a:pt x="127822" y="42814"/>
                  </a:lnTo>
                  <a:lnTo>
                    <a:pt x="127825" y="0"/>
                  </a:lnTo>
                  <a:lnTo>
                    <a:pt x="124383" y="0"/>
                  </a:lnTo>
                  <a:lnTo>
                    <a:pt x="110240" y="10641"/>
                  </a:lnTo>
                  <a:lnTo>
                    <a:pt x="94116" y="12882"/>
                  </a:lnTo>
                  <a:lnTo>
                    <a:pt x="63919" y="4216"/>
                  </a:lnTo>
                  <a:lnTo>
                    <a:pt x="63487" y="4457"/>
                  </a:lnTo>
                  <a:lnTo>
                    <a:pt x="62153" y="5054"/>
                  </a:lnTo>
                  <a:lnTo>
                    <a:pt x="51892" y="9242"/>
                  </a:lnTo>
                  <a:lnTo>
                    <a:pt x="36191" y="12695"/>
                  </a:lnTo>
                  <a:lnTo>
                    <a:pt x="18791" y="11064"/>
                  </a:lnTo>
                  <a:lnTo>
                    <a:pt x="3429" y="0"/>
                  </a:lnTo>
                  <a:lnTo>
                    <a:pt x="0" y="0"/>
                  </a:lnTo>
                  <a:lnTo>
                    <a:pt x="7" y="42814"/>
                  </a:lnTo>
                  <a:lnTo>
                    <a:pt x="5910" y="84674"/>
                  </a:lnTo>
                  <a:lnTo>
                    <a:pt x="24554" y="124319"/>
                  </a:lnTo>
                  <a:lnTo>
                    <a:pt x="62788" y="160489"/>
                  </a:lnTo>
                  <a:lnTo>
                    <a:pt x="63944" y="161302"/>
                  </a:lnTo>
                  <a:lnTo>
                    <a:pt x="64516" y="160832"/>
                  </a:lnTo>
                  <a:lnTo>
                    <a:pt x="64998" y="160515"/>
                  </a:lnTo>
                  <a:close/>
                </a:path>
              </a:pathLst>
            </a:custGeom>
            <a:ln w="3175">
              <a:solidFill>
                <a:srgbClr val="E8E4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0103155" y="6368592"/>
              <a:ext cx="127635" cy="50800"/>
            </a:xfrm>
            <a:custGeom>
              <a:avLst/>
              <a:gdLst/>
              <a:ahLst/>
              <a:cxnLst/>
              <a:rect l="l" t="t" r="r" b="b"/>
              <a:pathLst>
                <a:path w="127634" h="50800">
                  <a:moveTo>
                    <a:pt x="115011" y="46596"/>
                  </a:moveTo>
                  <a:lnTo>
                    <a:pt x="13220" y="46596"/>
                  </a:lnTo>
                  <a:lnTo>
                    <a:pt x="13220" y="50304"/>
                  </a:lnTo>
                  <a:lnTo>
                    <a:pt x="115011" y="50304"/>
                  </a:lnTo>
                  <a:lnTo>
                    <a:pt x="115011" y="46596"/>
                  </a:lnTo>
                  <a:close/>
                </a:path>
                <a:path w="127634" h="50800">
                  <a:moveTo>
                    <a:pt x="127266" y="0"/>
                  </a:moveTo>
                  <a:lnTo>
                    <a:pt x="0" y="0"/>
                  </a:lnTo>
                  <a:lnTo>
                    <a:pt x="0" y="3683"/>
                  </a:lnTo>
                  <a:lnTo>
                    <a:pt x="127266" y="3683"/>
                  </a:lnTo>
                  <a:lnTo>
                    <a:pt x="127266" y="0"/>
                  </a:lnTo>
                  <a:close/>
                </a:path>
              </a:pathLst>
            </a:custGeom>
            <a:solidFill>
              <a:srgbClr val="E8E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0100285" y="6308204"/>
              <a:ext cx="133350" cy="168275"/>
            </a:xfrm>
            <a:custGeom>
              <a:avLst/>
              <a:gdLst/>
              <a:ahLst/>
              <a:cxnLst/>
              <a:rect l="l" t="t" r="r" b="b"/>
              <a:pathLst>
                <a:path w="133350" h="168275">
                  <a:moveTo>
                    <a:pt x="444" y="50"/>
                  </a:moveTo>
                  <a:lnTo>
                    <a:pt x="114" y="12001"/>
                  </a:lnTo>
                  <a:lnTo>
                    <a:pt x="88" y="15506"/>
                  </a:lnTo>
                  <a:lnTo>
                    <a:pt x="444" y="50"/>
                  </a:lnTo>
                  <a:close/>
                </a:path>
                <a:path w="133350" h="168275">
                  <a:moveTo>
                    <a:pt x="1041" y="50"/>
                  </a:moveTo>
                  <a:lnTo>
                    <a:pt x="723" y="0"/>
                  </a:lnTo>
                  <a:lnTo>
                    <a:pt x="444" y="0"/>
                  </a:lnTo>
                  <a:lnTo>
                    <a:pt x="1041" y="50"/>
                  </a:lnTo>
                  <a:close/>
                </a:path>
                <a:path w="133350" h="168275">
                  <a:moveTo>
                    <a:pt x="1600" y="88"/>
                  </a:moveTo>
                  <a:lnTo>
                    <a:pt x="1346" y="50"/>
                  </a:lnTo>
                  <a:lnTo>
                    <a:pt x="1041" y="50"/>
                  </a:lnTo>
                  <a:lnTo>
                    <a:pt x="1346" y="88"/>
                  </a:lnTo>
                  <a:lnTo>
                    <a:pt x="1600" y="88"/>
                  </a:lnTo>
                  <a:close/>
                </a:path>
                <a:path w="133350" h="168275">
                  <a:moveTo>
                    <a:pt x="1663" y="101"/>
                  </a:moveTo>
                  <a:close/>
                </a:path>
                <a:path w="133350" h="168275">
                  <a:moveTo>
                    <a:pt x="2349" y="431"/>
                  </a:moveTo>
                  <a:lnTo>
                    <a:pt x="2222" y="304"/>
                  </a:lnTo>
                  <a:lnTo>
                    <a:pt x="1943" y="139"/>
                  </a:lnTo>
                  <a:lnTo>
                    <a:pt x="1663" y="101"/>
                  </a:lnTo>
                  <a:lnTo>
                    <a:pt x="1943" y="165"/>
                  </a:lnTo>
                  <a:lnTo>
                    <a:pt x="2349" y="431"/>
                  </a:lnTo>
                  <a:close/>
                </a:path>
                <a:path w="133350" h="168275">
                  <a:moveTo>
                    <a:pt x="2857" y="1079"/>
                  </a:moveTo>
                  <a:lnTo>
                    <a:pt x="2489" y="1041"/>
                  </a:lnTo>
                  <a:lnTo>
                    <a:pt x="2857" y="1079"/>
                  </a:lnTo>
                  <a:close/>
                </a:path>
                <a:path w="133350" h="168275">
                  <a:moveTo>
                    <a:pt x="8318" y="3416"/>
                  </a:moveTo>
                  <a:lnTo>
                    <a:pt x="6362" y="901"/>
                  </a:lnTo>
                  <a:lnTo>
                    <a:pt x="8026" y="3111"/>
                  </a:lnTo>
                  <a:lnTo>
                    <a:pt x="8318" y="3416"/>
                  </a:lnTo>
                  <a:close/>
                </a:path>
                <a:path w="133350" h="168275">
                  <a:moveTo>
                    <a:pt x="15354" y="9423"/>
                  </a:moveTo>
                  <a:lnTo>
                    <a:pt x="14147" y="8661"/>
                  </a:lnTo>
                  <a:lnTo>
                    <a:pt x="9944" y="5143"/>
                  </a:lnTo>
                  <a:lnTo>
                    <a:pt x="8318" y="3416"/>
                  </a:lnTo>
                  <a:lnTo>
                    <a:pt x="9753" y="5270"/>
                  </a:lnTo>
                  <a:lnTo>
                    <a:pt x="14109" y="8851"/>
                  </a:lnTo>
                  <a:lnTo>
                    <a:pt x="15354" y="9423"/>
                  </a:lnTo>
                  <a:close/>
                </a:path>
                <a:path w="133350" h="168275">
                  <a:moveTo>
                    <a:pt x="66433" y="5270"/>
                  </a:moveTo>
                  <a:lnTo>
                    <a:pt x="63995" y="6578"/>
                  </a:lnTo>
                  <a:lnTo>
                    <a:pt x="61518" y="7658"/>
                  </a:lnTo>
                  <a:lnTo>
                    <a:pt x="58940" y="8712"/>
                  </a:lnTo>
                  <a:lnTo>
                    <a:pt x="56413" y="9804"/>
                  </a:lnTo>
                  <a:lnTo>
                    <a:pt x="29603" y="14262"/>
                  </a:lnTo>
                  <a:lnTo>
                    <a:pt x="24079" y="13360"/>
                  </a:lnTo>
                  <a:lnTo>
                    <a:pt x="15354" y="9423"/>
                  </a:lnTo>
                  <a:lnTo>
                    <a:pt x="16510" y="10134"/>
                  </a:lnTo>
                  <a:lnTo>
                    <a:pt x="24015" y="13563"/>
                  </a:lnTo>
                  <a:lnTo>
                    <a:pt x="29591" y="14490"/>
                  </a:lnTo>
                  <a:lnTo>
                    <a:pt x="40563" y="14325"/>
                  </a:lnTo>
                  <a:lnTo>
                    <a:pt x="40894" y="14262"/>
                  </a:lnTo>
                  <a:lnTo>
                    <a:pt x="46012" y="13296"/>
                  </a:lnTo>
                  <a:lnTo>
                    <a:pt x="56540" y="10071"/>
                  </a:lnTo>
                  <a:lnTo>
                    <a:pt x="61620" y="7950"/>
                  </a:lnTo>
                  <a:lnTo>
                    <a:pt x="66433" y="5270"/>
                  </a:lnTo>
                  <a:close/>
                </a:path>
                <a:path w="133350" h="168275">
                  <a:moveTo>
                    <a:pt x="66560" y="167741"/>
                  </a:moveTo>
                  <a:lnTo>
                    <a:pt x="35966" y="142354"/>
                  </a:lnTo>
                  <a:lnTo>
                    <a:pt x="30899" y="136207"/>
                  </a:lnTo>
                  <a:lnTo>
                    <a:pt x="25831" y="130111"/>
                  </a:lnTo>
                  <a:lnTo>
                    <a:pt x="8051" y="94678"/>
                  </a:lnTo>
                  <a:lnTo>
                    <a:pt x="406" y="47752"/>
                  </a:lnTo>
                  <a:lnTo>
                    <a:pt x="50" y="39814"/>
                  </a:lnTo>
                  <a:lnTo>
                    <a:pt x="76" y="19583"/>
                  </a:lnTo>
                  <a:lnTo>
                    <a:pt x="0" y="39814"/>
                  </a:lnTo>
                  <a:lnTo>
                    <a:pt x="4610" y="83261"/>
                  </a:lnTo>
                  <a:lnTo>
                    <a:pt x="21132" y="123621"/>
                  </a:lnTo>
                  <a:lnTo>
                    <a:pt x="53479" y="158572"/>
                  </a:lnTo>
                  <a:lnTo>
                    <a:pt x="59880" y="163309"/>
                  </a:lnTo>
                  <a:lnTo>
                    <a:pt x="66560" y="167741"/>
                  </a:lnTo>
                  <a:close/>
                </a:path>
                <a:path w="133350" h="168275">
                  <a:moveTo>
                    <a:pt x="118110" y="9220"/>
                  </a:moveTo>
                  <a:lnTo>
                    <a:pt x="109372" y="13322"/>
                  </a:lnTo>
                  <a:lnTo>
                    <a:pt x="103784" y="14325"/>
                  </a:lnTo>
                  <a:lnTo>
                    <a:pt x="92735" y="14173"/>
                  </a:lnTo>
                  <a:lnTo>
                    <a:pt x="87223" y="13081"/>
                  </a:lnTo>
                  <a:lnTo>
                    <a:pt x="79324" y="10693"/>
                  </a:lnTo>
                  <a:lnTo>
                    <a:pt x="76669" y="9702"/>
                  </a:lnTo>
                  <a:lnTo>
                    <a:pt x="74015" y="8623"/>
                  </a:lnTo>
                  <a:lnTo>
                    <a:pt x="71564" y="7658"/>
                  </a:lnTo>
                  <a:lnTo>
                    <a:pt x="68986" y="6553"/>
                  </a:lnTo>
                  <a:lnTo>
                    <a:pt x="66560" y="5270"/>
                  </a:lnTo>
                  <a:lnTo>
                    <a:pt x="71412" y="7886"/>
                  </a:lnTo>
                  <a:lnTo>
                    <a:pt x="76593" y="9969"/>
                  </a:lnTo>
                  <a:lnTo>
                    <a:pt x="87147" y="13347"/>
                  </a:lnTo>
                  <a:lnTo>
                    <a:pt x="92684" y="14401"/>
                  </a:lnTo>
                  <a:lnTo>
                    <a:pt x="98234" y="14465"/>
                  </a:lnTo>
                  <a:lnTo>
                    <a:pt x="103835" y="14592"/>
                  </a:lnTo>
                  <a:lnTo>
                    <a:pt x="105194" y="14325"/>
                  </a:lnTo>
                  <a:lnTo>
                    <a:pt x="109423" y="13500"/>
                  </a:lnTo>
                  <a:lnTo>
                    <a:pt x="114490" y="11201"/>
                  </a:lnTo>
                  <a:lnTo>
                    <a:pt x="116979" y="9944"/>
                  </a:lnTo>
                  <a:lnTo>
                    <a:pt x="118110" y="9220"/>
                  </a:lnTo>
                  <a:close/>
                </a:path>
                <a:path w="133350" h="168275">
                  <a:moveTo>
                    <a:pt x="125222" y="3479"/>
                  </a:moveTo>
                  <a:lnTo>
                    <a:pt x="123710" y="4965"/>
                  </a:lnTo>
                  <a:lnTo>
                    <a:pt x="119341" y="8432"/>
                  </a:lnTo>
                  <a:lnTo>
                    <a:pt x="118110" y="9220"/>
                  </a:lnTo>
                  <a:lnTo>
                    <a:pt x="119380" y="8623"/>
                  </a:lnTo>
                  <a:lnTo>
                    <a:pt x="123825" y="5092"/>
                  </a:lnTo>
                  <a:lnTo>
                    <a:pt x="125222" y="3479"/>
                  </a:lnTo>
                  <a:close/>
                </a:path>
                <a:path w="133350" h="168275">
                  <a:moveTo>
                    <a:pt x="127457" y="914"/>
                  </a:moveTo>
                  <a:lnTo>
                    <a:pt x="125222" y="3479"/>
                  </a:lnTo>
                  <a:lnTo>
                    <a:pt x="125653" y="3060"/>
                  </a:lnTo>
                  <a:lnTo>
                    <a:pt x="127457" y="914"/>
                  </a:lnTo>
                  <a:close/>
                </a:path>
                <a:path w="133350" h="168275">
                  <a:moveTo>
                    <a:pt x="132613" y="9944"/>
                  </a:moveTo>
                  <a:lnTo>
                    <a:pt x="132410" y="2616"/>
                  </a:lnTo>
                  <a:lnTo>
                    <a:pt x="131597" y="2425"/>
                  </a:lnTo>
                  <a:lnTo>
                    <a:pt x="132397" y="2641"/>
                  </a:lnTo>
                  <a:lnTo>
                    <a:pt x="132613" y="9944"/>
                  </a:lnTo>
                  <a:close/>
                </a:path>
                <a:path w="133350" h="168275">
                  <a:moveTo>
                    <a:pt x="132829" y="37960"/>
                  </a:moveTo>
                  <a:lnTo>
                    <a:pt x="132753" y="14414"/>
                  </a:lnTo>
                  <a:lnTo>
                    <a:pt x="132638" y="10579"/>
                  </a:lnTo>
                  <a:lnTo>
                    <a:pt x="132689" y="37960"/>
                  </a:lnTo>
                  <a:lnTo>
                    <a:pt x="132600" y="41884"/>
                  </a:lnTo>
                  <a:lnTo>
                    <a:pt x="127495" y="84632"/>
                  </a:lnTo>
                  <a:lnTo>
                    <a:pt x="108889" y="127558"/>
                  </a:lnTo>
                  <a:lnTo>
                    <a:pt x="79197" y="158648"/>
                  </a:lnTo>
                  <a:lnTo>
                    <a:pt x="72809" y="163283"/>
                  </a:lnTo>
                  <a:lnTo>
                    <a:pt x="66535" y="167881"/>
                  </a:lnTo>
                  <a:lnTo>
                    <a:pt x="72923" y="163258"/>
                  </a:lnTo>
                  <a:lnTo>
                    <a:pt x="79387" y="158648"/>
                  </a:lnTo>
                  <a:lnTo>
                    <a:pt x="91401" y="148488"/>
                  </a:lnTo>
                  <a:lnTo>
                    <a:pt x="115265" y="117513"/>
                  </a:lnTo>
                  <a:lnTo>
                    <a:pt x="128778" y="80911"/>
                  </a:lnTo>
                  <a:lnTo>
                    <a:pt x="132397" y="49720"/>
                  </a:lnTo>
                  <a:lnTo>
                    <a:pt x="132829" y="379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082567" y="6254800"/>
              <a:ext cx="169277" cy="69368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148227" y="6300749"/>
              <a:ext cx="5994" cy="19405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0149503" y="631607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638" y="0"/>
                  </a:moveTo>
                  <a:lnTo>
                    <a:pt x="1371" y="774"/>
                  </a:lnTo>
                  <a:lnTo>
                    <a:pt x="850" y="2095"/>
                  </a:lnTo>
                  <a:lnTo>
                    <a:pt x="0" y="2539"/>
                  </a:lnTo>
                  <a:lnTo>
                    <a:pt x="444" y="3073"/>
                  </a:lnTo>
                  <a:lnTo>
                    <a:pt x="800" y="3479"/>
                  </a:lnTo>
                  <a:lnTo>
                    <a:pt x="711" y="3327"/>
                  </a:lnTo>
                  <a:lnTo>
                    <a:pt x="1854" y="3378"/>
                  </a:lnTo>
                  <a:lnTo>
                    <a:pt x="2552" y="3809"/>
                  </a:lnTo>
                  <a:lnTo>
                    <a:pt x="2654" y="2819"/>
                  </a:lnTo>
                  <a:lnTo>
                    <a:pt x="2806" y="1828"/>
                  </a:lnTo>
                  <a:lnTo>
                    <a:pt x="2895" y="1422"/>
                  </a:lnTo>
                  <a:lnTo>
                    <a:pt x="2921" y="1104"/>
                  </a:lnTo>
                  <a:lnTo>
                    <a:pt x="3035" y="533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555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49523" y="6316002"/>
              <a:ext cx="3111" cy="3784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0149818" y="631416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1320" y="0"/>
                  </a:moveTo>
                  <a:lnTo>
                    <a:pt x="1104" y="939"/>
                  </a:lnTo>
                  <a:lnTo>
                    <a:pt x="736" y="2476"/>
                  </a:lnTo>
                  <a:lnTo>
                    <a:pt x="0" y="3162"/>
                  </a:lnTo>
                  <a:lnTo>
                    <a:pt x="469" y="3606"/>
                  </a:lnTo>
                  <a:lnTo>
                    <a:pt x="863" y="4000"/>
                  </a:lnTo>
                  <a:lnTo>
                    <a:pt x="736" y="3848"/>
                  </a:lnTo>
                  <a:lnTo>
                    <a:pt x="1320" y="3759"/>
                  </a:lnTo>
                  <a:lnTo>
                    <a:pt x="1892" y="3733"/>
                  </a:lnTo>
                  <a:lnTo>
                    <a:pt x="2590" y="4076"/>
                  </a:lnTo>
                  <a:lnTo>
                    <a:pt x="2590" y="1803"/>
                  </a:lnTo>
                  <a:lnTo>
                    <a:pt x="2705" y="1409"/>
                  </a:lnTo>
                  <a:lnTo>
                    <a:pt x="2705" y="990"/>
                  </a:lnTo>
                  <a:lnTo>
                    <a:pt x="2717" y="27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555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49801" y="6313983"/>
              <a:ext cx="2793" cy="4127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0149822" y="631269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901" y="0"/>
                  </a:moveTo>
                  <a:lnTo>
                    <a:pt x="863" y="927"/>
                  </a:lnTo>
                  <a:lnTo>
                    <a:pt x="723" y="2565"/>
                  </a:lnTo>
                  <a:lnTo>
                    <a:pt x="0" y="3327"/>
                  </a:lnTo>
                  <a:lnTo>
                    <a:pt x="609" y="3733"/>
                  </a:lnTo>
                  <a:lnTo>
                    <a:pt x="1104" y="4102"/>
                  </a:lnTo>
                  <a:lnTo>
                    <a:pt x="901" y="3898"/>
                  </a:lnTo>
                  <a:lnTo>
                    <a:pt x="1536" y="3733"/>
                  </a:lnTo>
                  <a:lnTo>
                    <a:pt x="2197" y="3644"/>
                  </a:lnTo>
                  <a:lnTo>
                    <a:pt x="2959" y="3898"/>
                  </a:lnTo>
                  <a:lnTo>
                    <a:pt x="2705" y="1612"/>
                  </a:lnTo>
                  <a:lnTo>
                    <a:pt x="2705" y="1231"/>
                  </a:lnTo>
                  <a:lnTo>
                    <a:pt x="2578" y="825"/>
                  </a:lnTo>
                  <a:lnTo>
                    <a:pt x="2552" y="139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555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49802" y="6312433"/>
              <a:ext cx="2984" cy="4305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0149868" y="631087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901" y="0"/>
                  </a:moveTo>
                  <a:lnTo>
                    <a:pt x="838" y="927"/>
                  </a:lnTo>
                  <a:lnTo>
                    <a:pt x="685" y="2603"/>
                  </a:lnTo>
                  <a:lnTo>
                    <a:pt x="0" y="3327"/>
                  </a:lnTo>
                  <a:lnTo>
                    <a:pt x="571" y="3721"/>
                  </a:lnTo>
                  <a:lnTo>
                    <a:pt x="1130" y="4051"/>
                  </a:lnTo>
                  <a:lnTo>
                    <a:pt x="901" y="3886"/>
                  </a:lnTo>
                  <a:lnTo>
                    <a:pt x="1511" y="3759"/>
                  </a:lnTo>
                  <a:lnTo>
                    <a:pt x="2184" y="3594"/>
                  </a:lnTo>
                  <a:lnTo>
                    <a:pt x="2971" y="3886"/>
                  </a:lnTo>
                  <a:lnTo>
                    <a:pt x="2857" y="2717"/>
                  </a:lnTo>
                  <a:lnTo>
                    <a:pt x="2692" y="1651"/>
                  </a:lnTo>
                  <a:lnTo>
                    <a:pt x="2692" y="1257"/>
                  </a:lnTo>
                  <a:lnTo>
                    <a:pt x="2654" y="812"/>
                  </a:lnTo>
                  <a:lnTo>
                    <a:pt x="2514" y="152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555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149878" y="6310604"/>
              <a:ext cx="2984" cy="4279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10149945" y="630934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918" y="3893"/>
                  </a:moveTo>
                  <a:lnTo>
                    <a:pt x="1142" y="4038"/>
                  </a:lnTo>
                  <a:lnTo>
                    <a:pt x="918" y="3893"/>
                  </a:lnTo>
                  <a:close/>
                </a:path>
                <a:path w="3175" h="4445">
                  <a:moveTo>
                    <a:pt x="2921" y="3644"/>
                  </a:moveTo>
                  <a:lnTo>
                    <a:pt x="2108" y="3644"/>
                  </a:lnTo>
                  <a:lnTo>
                    <a:pt x="2946" y="3898"/>
                  </a:lnTo>
                  <a:lnTo>
                    <a:pt x="2921" y="3644"/>
                  </a:lnTo>
                  <a:close/>
                </a:path>
                <a:path w="3175" h="4445">
                  <a:moveTo>
                    <a:pt x="901" y="0"/>
                  </a:moveTo>
                  <a:lnTo>
                    <a:pt x="821" y="1269"/>
                  </a:lnTo>
                  <a:lnTo>
                    <a:pt x="711" y="2539"/>
                  </a:lnTo>
                  <a:lnTo>
                    <a:pt x="0" y="3301"/>
                  </a:lnTo>
                  <a:lnTo>
                    <a:pt x="918" y="3893"/>
                  </a:lnTo>
                  <a:lnTo>
                    <a:pt x="1536" y="3695"/>
                  </a:lnTo>
                  <a:lnTo>
                    <a:pt x="2108" y="3644"/>
                  </a:lnTo>
                  <a:lnTo>
                    <a:pt x="2921" y="3644"/>
                  </a:lnTo>
                  <a:lnTo>
                    <a:pt x="2692" y="1269"/>
                  </a:lnTo>
                  <a:lnTo>
                    <a:pt x="2463" y="101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555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49928" y="6309080"/>
              <a:ext cx="2959" cy="4229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10149868" y="630774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927" y="0"/>
                  </a:moveTo>
                  <a:lnTo>
                    <a:pt x="901" y="965"/>
                  </a:lnTo>
                  <a:lnTo>
                    <a:pt x="761" y="2603"/>
                  </a:lnTo>
                  <a:lnTo>
                    <a:pt x="0" y="3340"/>
                  </a:lnTo>
                  <a:lnTo>
                    <a:pt x="647" y="3797"/>
                  </a:lnTo>
                  <a:lnTo>
                    <a:pt x="1155" y="4102"/>
                  </a:lnTo>
                  <a:lnTo>
                    <a:pt x="927" y="3898"/>
                  </a:lnTo>
                  <a:lnTo>
                    <a:pt x="1612" y="3797"/>
                  </a:lnTo>
                  <a:lnTo>
                    <a:pt x="2209" y="3657"/>
                  </a:lnTo>
                  <a:lnTo>
                    <a:pt x="3098" y="3898"/>
                  </a:lnTo>
                  <a:lnTo>
                    <a:pt x="2933" y="2793"/>
                  </a:lnTo>
                  <a:lnTo>
                    <a:pt x="2793" y="1676"/>
                  </a:lnTo>
                  <a:lnTo>
                    <a:pt x="2793" y="1295"/>
                  </a:lnTo>
                  <a:lnTo>
                    <a:pt x="2692" y="888"/>
                  </a:lnTo>
                  <a:lnTo>
                    <a:pt x="2654" y="190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555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149879" y="6307531"/>
              <a:ext cx="3111" cy="4241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0149816" y="630622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952" y="0"/>
                  </a:moveTo>
                  <a:lnTo>
                    <a:pt x="889" y="965"/>
                  </a:lnTo>
                  <a:lnTo>
                    <a:pt x="749" y="2565"/>
                  </a:lnTo>
                  <a:lnTo>
                    <a:pt x="0" y="3327"/>
                  </a:lnTo>
                  <a:lnTo>
                    <a:pt x="1181" y="4102"/>
                  </a:lnTo>
                  <a:lnTo>
                    <a:pt x="952" y="3873"/>
                  </a:lnTo>
                  <a:lnTo>
                    <a:pt x="1600" y="3759"/>
                  </a:lnTo>
                  <a:lnTo>
                    <a:pt x="2235" y="3670"/>
                  </a:lnTo>
                  <a:lnTo>
                    <a:pt x="3149" y="3898"/>
                  </a:lnTo>
                  <a:lnTo>
                    <a:pt x="2984" y="2743"/>
                  </a:lnTo>
                  <a:lnTo>
                    <a:pt x="2844" y="1663"/>
                  </a:lnTo>
                  <a:lnTo>
                    <a:pt x="2844" y="1231"/>
                  </a:lnTo>
                  <a:lnTo>
                    <a:pt x="2743" y="825"/>
                  </a:lnTo>
                  <a:lnTo>
                    <a:pt x="2705" y="190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555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149802" y="6305982"/>
              <a:ext cx="3187" cy="4267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10149583" y="630465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320" y="0"/>
                  </a:moveTo>
                  <a:lnTo>
                    <a:pt x="1206" y="939"/>
                  </a:lnTo>
                  <a:lnTo>
                    <a:pt x="838" y="2527"/>
                  </a:lnTo>
                  <a:lnTo>
                    <a:pt x="0" y="3225"/>
                  </a:lnTo>
                  <a:lnTo>
                    <a:pt x="660" y="3644"/>
                  </a:lnTo>
                  <a:lnTo>
                    <a:pt x="1231" y="4051"/>
                  </a:lnTo>
                  <a:lnTo>
                    <a:pt x="1041" y="3848"/>
                  </a:lnTo>
                  <a:lnTo>
                    <a:pt x="1778" y="3759"/>
                  </a:lnTo>
                  <a:lnTo>
                    <a:pt x="2451" y="3733"/>
                  </a:lnTo>
                  <a:lnTo>
                    <a:pt x="3441" y="4051"/>
                  </a:lnTo>
                  <a:lnTo>
                    <a:pt x="3213" y="1752"/>
                  </a:lnTo>
                  <a:lnTo>
                    <a:pt x="3276" y="1397"/>
                  </a:lnTo>
                  <a:lnTo>
                    <a:pt x="3213" y="939"/>
                  </a:lnTo>
                  <a:lnTo>
                    <a:pt x="3187" y="266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555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49586" y="6304419"/>
              <a:ext cx="3403" cy="4203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10149631" y="6303091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396" y="0"/>
                  </a:moveTo>
                  <a:lnTo>
                    <a:pt x="1244" y="914"/>
                  </a:lnTo>
                  <a:lnTo>
                    <a:pt x="914" y="2552"/>
                  </a:lnTo>
                  <a:lnTo>
                    <a:pt x="0" y="3225"/>
                  </a:lnTo>
                  <a:lnTo>
                    <a:pt x="1295" y="4089"/>
                  </a:lnTo>
                  <a:lnTo>
                    <a:pt x="1092" y="3873"/>
                  </a:lnTo>
                  <a:lnTo>
                    <a:pt x="1777" y="3809"/>
                  </a:lnTo>
                  <a:lnTo>
                    <a:pt x="2514" y="3708"/>
                  </a:lnTo>
                  <a:lnTo>
                    <a:pt x="3492" y="4089"/>
                  </a:lnTo>
                  <a:lnTo>
                    <a:pt x="3390" y="2882"/>
                  </a:lnTo>
                  <a:lnTo>
                    <a:pt x="3276" y="1777"/>
                  </a:lnTo>
                  <a:lnTo>
                    <a:pt x="3276" y="1358"/>
                  </a:lnTo>
                  <a:lnTo>
                    <a:pt x="3251" y="965"/>
                  </a:lnTo>
                  <a:lnTo>
                    <a:pt x="3225" y="304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555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49687" y="6302908"/>
              <a:ext cx="3429" cy="4127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10149872" y="630154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295" y="0"/>
                  </a:moveTo>
                  <a:lnTo>
                    <a:pt x="1155" y="914"/>
                  </a:lnTo>
                  <a:lnTo>
                    <a:pt x="838" y="2539"/>
                  </a:lnTo>
                  <a:lnTo>
                    <a:pt x="0" y="3225"/>
                  </a:lnTo>
                  <a:lnTo>
                    <a:pt x="647" y="3682"/>
                  </a:lnTo>
                  <a:lnTo>
                    <a:pt x="1155" y="4051"/>
                  </a:lnTo>
                  <a:lnTo>
                    <a:pt x="939" y="3848"/>
                  </a:lnTo>
                  <a:lnTo>
                    <a:pt x="1638" y="3809"/>
                  </a:lnTo>
                  <a:lnTo>
                    <a:pt x="2273" y="3708"/>
                  </a:lnTo>
                  <a:lnTo>
                    <a:pt x="3200" y="4076"/>
                  </a:lnTo>
                  <a:lnTo>
                    <a:pt x="3098" y="2908"/>
                  </a:lnTo>
                  <a:lnTo>
                    <a:pt x="3035" y="1803"/>
                  </a:lnTo>
                  <a:lnTo>
                    <a:pt x="3098" y="1409"/>
                  </a:lnTo>
                  <a:lnTo>
                    <a:pt x="3035" y="990"/>
                  </a:lnTo>
                  <a:lnTo>
                    <a:pt x="3035" y="304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555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49878" y="6301346"/>
              <a:ext cx="3174" cy="4190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10149822" y="6300029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206" y="0"/>
                  </a:moveTo>
                  <a:lnTo>
                    <a:pt x="1104" y="914"/>
                  </a:lnTo>
                  <a:lnTo>
                    <a:pt x="876" y="2552"/>
                  </a:lnTo>
                  <a:lnTo>
                    <a:pt x="0" y="3276"/>
                  </a:lnTo>
                  <a:lnTo>
                    <a:pt x="634" y="3708"/>
                  </a:lnTo>
                  <a:lnTo>
                    <a:pt x="1206" y="4051"/>
                  </a:lnTo>
                  <a:lnTo>
                    <a:pt x="1041" y="3848"/>
                  </a:lnTo>
                  <a:lnTo>
                    <a:pt x="1739" y="3797"/>
                  </a:lnTo>
                  <a:lnTo>
                    <a:pt x="2374" y="3708"/>
                  </a:lnTo>
                  <a:lnTo>
                    <a:pt x="3340" y="3962"/>
                  </a:lnTo>
                  <a:lnTo>
                    <a:pt x="3200" y="2857"/>
                  </a:lnTo>
                  <a:lnTo>
                    <a:pt x="3086" y="1676"/>
                  </a:lnTo>
                  <a:lnTo>
                    <a:pt x="3086" y="1333"/>
                  </a:lnTo>
                  <a:lnTo>
                    <a:pt x="3060" y="914"/>
                  </a:lnTo>
                  <a:lnTo>
                    <a:pt x="3009" y="228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rgbClr val="555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149800" y="6299797"/>
              <a:ext cx="3340" cy="4178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10149872" y="629987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295" y="0"/>
                  </a:moveTo>
                  <a:lnTo>
                    <a:pt x="1155" y="520"/>
                  </a:lnTo>
                  <a:lnTo>
                    <a:pt x="838" y="1536"/>
                  </a:lnTo>
                  <a:lnTo>
                    <a:pt x="0" y="1905"/>
                  </a:lnTo>
                  <a:lnTo>
                    <a:pt x="647" y="2260"/>
                  </a:lnTo>
                  <a:lnTo>
                    <a:pt x="1155" y="2578"/>
                  </a:lnTo>
                  <a:lnTo>
                    <a:pt x="939" y="2374"/>
                  </a:lnTo>
                  <a:lnTo>
                    <a:pt x="1612" y="2425"/>
                  </a:lnTo>
                  <a:lnTo>
                    <a:pt x="2273" y="2425"/>
                  </a:lnTo>
                  <a:lnTo>
                    <a:pt x="3149" y="2717"/>
                  </a:lnTo>
                  <a:lnTo>
                    <a:pt x="3098" y="2019"/>
                  </a:lnTo>
                  <a:lnTo>
                    <a:pt x="3035" y="1333"/>
                  </a:lnTo>
                  <a:lnTo>
                    <a:pt x="3098" y="1054"/>
                  </a:lnTo>
                  <a:lnTo>
                    <a:pt x="3035" y="749"/>
                  </a:lnTo>
                  <a:lnTo>
                    <a:pt x="3035" y="406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555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49878" y="6299822"/>
              <a:ext cx="3200" cy="2730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025074" y="6216853"/>
              <a:ext cx="142303" cy="72350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170642" y="6216853"/>
              <a:ext cx="135406" cy="72350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59936" y="6216751"/>
              <a:ext cx="81152" cy="80162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189920" y="6216751"/>
              <a:ext cx="84544" cy="80225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59974" y="6324854"/>
              <a:ext cx="14566" cy="5765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10159962" y="6324749"/>
              <a:ext cx="14604" cy="2540"/>
            </a:xfrm>
            <a:custGeom>
              <a:avLst/>
              <a:gdLst/>
              <a:ahLst/>
              <a:cxnLst/>
              <a:rect l="l" t="t" r="r" b="b"/>
              <a:pathLst>
                <a:path w="14604" h="2539">
                  <a:moveTo>
                    <a:pt x="9220" y="12"/>
                  </a:moveTo>
                  <a:lnTo>
                    <a:pt x="6888" y="2019"/>
                  </a:lnTo>
                  <a:lnTo>
                    <a:pt x="6769" y="2222"/>
                  </a:lnTo>
                  <a:lnTo>
                    <a:pt x="6730" y="2438"/>
                  </a:lnTo>
                  <a:lnTo>
                    <a:pt x="9137" y="200"/>
                  </a:lnTo>
                  <a:lnTo>
                    <a:pt x="9266" y="88"/>
                  </a:lnTo>
                  <a:close/>
                </a:path>
                <a:path w="14604" h="2539">
                  <a:moveTo>
                    <a:pt x="4902" y="0"/>
                  </a:moveTo>
                  <a:lnTo>
                    <a:pt x="4769" y="200"/>
                  </a:lnTo>
                  <a:lnTo>
                    <a:pt x="3733" y="2247"/>
                  </a:lnTo>
                  <a:lnTo>
                    <a:pt x="4816" y="406"/>
                  </a:lnTo>
                  <a:lnTo>
                    <a:pt x="4851" y="114"/>
                  </a:lnTo>
                  <a:lnTo>
                    <a:pt x="4978" y="88"/>
                  </a:lnTo>
                  <a:close/>
                </a:path>
                <a:path w="14604" h="2539">
                  <a:moveTo>
                    <a:pt x="9266" y="88"/>
                  </a:moveTo>
                  <a:lnTo>
                    <a:pt x="10409" y="2220"/>
                  </a:lnTo>
                  <a:lnTo>
                    <a:pt x="10528" y="2362"/>
                  </a:lnTo>
                  <a:lnTo>
                    <a:pt x="11377" y="2247"/>
                  </a:lnTo>
                  <a:lnTo>
                    <a:pt x="10579" y="2247"/>
                  </a:lnTo>
                  <a:lnTo>
                    <a:pt x="9266" y="88"/>
                  </a:lnTo>
                  <a:close/>
                </a:path>
                <a:path w="14604" h="2539">
                  <a:moveTo>
                    <a:pt x="0" y="406"/>
                  </a:moveTo>
                  <a:lnTo>
                    <a:pt x="1257" y="1066"/>
                  </a:lnTo>
                  <a:lnTo>
                    <a:pt x="2539" y="1676"/>
                  </a:lnTo>
                  <a:lnTo>
                    <a:pt x="3650" y="2247"/>
                  </a:lnTo>
                  <a:lnTo>
                    <a:pt x="1308" y="990"/>
                  </a:lnTo>
                  <a:lnTo>
                    <a:pt x="0" y="406"/>
                  </a:lnTo>
                  <a:close/>
                </a:path>
                <a:path w="14604" h="2539">
                  <a:moveTo>
                    <a:pt x="14147" y="1854"/>
                  </a:moveTo>
                  <a:lnTo>
                    <a:pt x="13474" y="1968"/>
                  </a:lnTo>
                  <a:lnTo>
                    <a:pt x="12509" y="2019"/>
                  </a:lnTo>
                  <a:lnTo>
                    <a:pt x="11150" y="2184"/>
                  </a:lnTo>
                  <a:lnTo>
                    <a:pt x="10562" y="2220"/>
                  </a:lnTo>
                  <a:lnTo>
                    <a:pt x="11377" y="2247"/>
                  </a:lnTo>
                  <a:lnTo>
                    <a:pt x="12509" y="2095"/>
                  </a:lnTo>
                  <a:lnTo>
                    <a:pt x="13817" y="1968"/>
                  </a:lnTo>
                  <a:lnTo>
                    <a:pt x="14147" y="1854"/>
                  </a:lnTo>
                  <a:close/>
                </a:path>
                <a:path w="14604" h="2539">
                  <a:moveTo>
                    <a:pt x="5020" y="88"/>
                  </a:moveTo>
                  <a:lnTo>
                    <a:pt x="6556" y="2222"/>
                  </a:lnTo>
                  <a:lnTo>
                    <a:pt x="6560" y="1968"/>
                  </a:lnTo>
                  <a:lnTo>
                    <a:pt x="5020" y="88"/>
                  </a:lnTo>
                  <a:close/>
                </a:path>
                <a:path w="14604" h="2539">
                  <a:moveTo>
                    <a:pt x="6721" y="2164"/>
                  </a:moveTo>
                  <a:close/>
                </a:path>
              </a:pathLst>
            </a:custGeom>
            <a:solidFill>
              <a:srgbClr val="E4DD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0159976" y="6325152"/>
              <a:ext cx="14604" cy="5715"/>
            </a:xfrm>
            <a:custGeom>
              <a:avLst/>
              <a:gdLst/>
              <a:ahLst/>
              <a:cxnLst/>
              <a:rect l="l" t="t" r="r" b="b"/>
              <a:pathLst>
                <a:path w="14604" h="5714">
                  <a:moveTo>
                    <a:pt x="0" y="0"/>
                  </a:moveTo>
                  <a:lnTo>
                    <a:pt x="1690" y="4825"/>
                  </a:lnTo>
                  <a:lnTo>
                    <a:pt x="1803" y="5054"/>
                  </a:lnTo>
                  <a:lnTo>
                    <a:pt x="7785" y="5410"/>
                  </a:lnTo>
                  <a:lnTo>
                    <a:pt x="11366" y="5600"/>
                  </a:lnTo>
                  <a:lnTo>
                    <a:pt x="11478" y="5410"/>
                  </a:lnTo>
                  <a:lnTo>
                    <a:pt x="11226" y="5410"/>
                  </a:lnTo>
                  <a:lnTo>
                    <a:pt x="6616" y="5054"/>
                  </a:lnTo>
                  <a:lnTo>
                    <a:pt x="2647" y="4864"/>
                  </a:lnTo>
                  <a:lnTo>
                    <a:pt x="1968" y="4864"/>
                  </a:lnTo>
                  <a:lnTo>
                    <a:pt x="1346" y="3251"/>
                  </a:lnTo>
                  <a:lnTo>
                    <a:pt x="0" y="0"/>
                  </a:lnTo>
                  <a:close/>
                </a:path>
                <a:path w="14604" h="5714">
                  <a:moveTo>
                    <a:pt x="11230" y="5405"/>
                  </a:moveTo>
                  <a:close/>
                </a:path>
                <a:path w="14604" h="5714">
                  <a:moveTo>
                    <a:pt x="14262" y="1854"/>
                  </a:moveTo>
                  <a:lnTo>
                    <a:pt x="13609" y="2514"/>
                  </a:lnTo>
                  <a:lnTo>
                    <a:pt x="11279" y="5346"/>
                  </a:lnTo>
                  <a:lnTo>
                    <a:pt x="11478" y="5410"/>
                  </a:lnTo>
                  <a:lnTo>
                    <a:pt x="13044" y="3441"/>
                  </a:lnTo>
                  <a:lnTo>
                    <a:pt x="13759" y="2476"/>
                  </a:lnTo>
                  <a:lnTo>
                    <a:pt x="14262" y="1854"/>
                  </a:lnTo>
                  <a:close/>
                </a:path>
                <a:path w="14604" h="5714">
                  <a:moveTo>
                    <a:pt x="1955" y="4830"/>
                  </a:moveTo>
                  <a:lnTo>
                    <a:pt x="2647" y="4864"/>
                  </a:lnTo>
                  <a:lnTo>
                    <a:pt x="1955" y="4830"/>
                  </a:lnTo>
                  <a:close/>
                </a:path>
                <a:path w="14604" h="5714">
                  <a:moveTo>
                    <a:pt x="1953" y="4825"/>
                  </a:moveTo>
                  <a:close/>
                </a:path>
              </a:pathLst>
            </a:custGeom>
            <a:solidFill>
              <a:srgbClr val="814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162806" y="6344552"/>
              <a:ext cx="8000" cy="21221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10162824" y="6345273"/>
              <a:ext cx="6350" cy="20955"/>
            </a:xfrm>
            <a:custGeom>
              <a:avLst/>
              <a:gdLst/>
              <a:ahLst/>
              <a:cxnLst/>
              <a:rect l="l" t="t" r="r" b="b"/>
              <a:pathLst>
                <a:path w="6350" h="20954">
                  <a:moveTo>
                    <a:pt x="3234" y="18516"/>
                  </a:moveTo>
                  <a:lnTo>
                    <a:pt x="3047" y="18516"/>
                  </a:lnTo>
                  <a:lnTo>
                    <a:pt x="3924" y="19329"/>
                  </a:lnTo>
                  <a:lnTo>
                    <a:pt x="5016" y="19939"/>
                  </a:lnTo>
                  <a:lnTo>
                    <a:pt x="6070" y="20497"/>
                  </a:lnTo>
                  <a:lnTo>
                    <a:pt x="5054" y="19913"/>
                  </a:lnTo>
                  <a:lnTo>
                    <a:pt x="4025" y="19227"/>
                  </a:lnTo>
                  <a:lnTo>
                    <a:pt x="3234" y="18516"/>
                  </a:lnTo>
                  <a:close/>
                </a:path>
                <a:path w="6350" h="20954">
                  <a:moveTo>
                    <a:pt x="0" y="0"/>
                  </a:moveTo>
                  <a:lnTo>
                    <a:pt x="596" y="520"/>
                  </a:lnTo>
                  <a:lnTo>
                    <a:pt x="1054" y="1168"/>
                  </a:lnTo>
                  <a:lnTo>
                    <a:pt x="1422" y="1917"/>
                  </a:lnTo>
                  <a:lnTo>
                    <a:pt x="1803" y="2616"/>
                  </a:lnTo>
                  <a:lnTo>
                    <a:pt x="2108" y="3340"/>
                  </a:lnTo>
                  <a:lnTo>
                    <a:pt x="2870" y="5676"/>
                  </a:lnTo>
                  <a:lnTo>
                    <a:pt x="3162" y="7200"/>
                  </a:lnTo>
                  <a:lnTo>
                    <a:pt x="3289" y="8851"/>
                  </a:lnTo>
                  <a:lnTo>
                    <a:pt x="3632" y="12039"/>
                  </a:lnTo>
                  <a:lnTo>
                    <a:pt x="3416" y="15290"/>
                  </a:lnTo>
                  <a:lnTo>
                    <a:pt x="3035" y="18516"/>
                  </a:lnTo>
                  <a:lnTo>
                    <a:pt x="3174" y="18516"/>
                  </a:lnTo>
                  <a:lnTo>
                    <a:pt x="3632" y="15290"/>
                  </a:lnTo>
                  <a:lnTo>
                    <a:pt x="3746" y="10426"/>
                  </a:lnTo>
                  <a:lnTo>
                    <a:pt x="3365" y="7175"/>
                  </a:lnTo>
                  <a:lnTo>
                    <a:pt x="3073" y="5549"/>
                  </a:lnTo>
                  <a:lnTo>
                    <a:pt x="1993" y="2527"/>
                  </a:lnTo>
                  <a:lnTo>
                    <a:pt x="1219" y="1028"/>
                  </a:lnTo>
                  <a:lnTo>
                    <a:pt x="0" y="0"/>
                  </a:lnTo>
                  <a:close/>
                </a:path>
                <a:path w="6350" h="20954">
                  <a:moveTo>
                    <a:pt x="3181" y="18469"/>
                  </a:moveTo>
                  <a:close/>
                </a:path>
                <a:path w="6350" h="20954">
                  <a:moveTo>
                    <a:pt x="3185" y="18440"/>
                  </a:moveTo>
                  <a:close/>
                </a:path>
              </a:pathLst>
            </a:custGeom>
            <a:solidFill>
              <a:srgbClr val="814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0162842" y="6344482"/>
              <a:ext cx="6985" cy="21590"/>
            </a:xfrm>
            <a:custGeom>
              <a:avLst/>
              <a:gdLst/>
              <a:ahLst/>
              <a:cxnLst/>
              <a:rect l="l" t="t" r="r" b="b"/>
              <a:pathLst>
                <a:path w="6984" h="21589">
                  <a:moveTo>
                    <a:pt x="1320" y="76"/>
                  </a:moveTo>
                  <a:lnTo>
                    <a:pt x="1168" y="76"/>
                  </a:lnTo>
                  <a:lnTo>
                    <a:pt x="1320" y="152"/>
                  </a:lnTo>
                  <a:lnTo>
                    <a:pt x="1473" y="317"/>
                  </a:lnTo>
                  <a:lnTo>
                    <a:pt x="2667" y="1790"/>
                  </a:lnTo>
                  <a:lnTo>
                    <a:pt x="3682" y="3301"/>
                  </a:lnTo>
                  <a:lnTo>
                    <a:pt x="4445" y="5016"/>
                  </a:lnTo>
                  <a:lnTo>
                    <a:pt x="5245" y="6654"/>
                  </a:lnTo>
                  <a:lnTo>
                    <a:pt x="5753" y="8432"/>
                  </a:lnTo>
                  <a:lnTo>
                    <a:pt x="6057" y="10274"/>
                  </a:lnTo>
                  <a:lnTo>
                    <a:pt x="6311" y="12115"/>
                  </a:lnTo>
                  <a:lnTo>
                    <a:pt x="6261" y="15760"/>
                  </a:lnTo>
                  <a:lnTo>
                    <a:pt x="6146" y="17576"/>
                  </a:lnTo>
                  <a:lnTo>
                    <a:pt x="6057" y="21272"/>
                  </a:lnTo>
                  <a:lnTo>
                    <a:pt x="6083" y="19469"/>
                  </a:lnTo>
                  <a:lnTo>
                    <a:pt x="6261" y="17576"/>
                  </a:lnTo>
                  <a:lnTo>
                    <a:pt x="6438" y="12115"/>
                  </a:lnTo>
                  <a:lnTo>
                    <a:pt x="6146" y="10274"/>
                  </a:lnTo>
                  <a:lnTo>
                    <a:pt x="5943" y="8432"/>
                  </a:lnTo>
                  <a:lnTo>
                    <a:pt x="5359" y="6604"/>
                  </a:lnTo>
                  <a:lnTo>
                    <a:pt x="4533" y="4952"/>
                  </a:lnTo>
                  <a:lnTo>
                    <a:pt x="3746" y="3276"/>
                  </a:lnTo>
                  <a:lnTo>
                    <a:pt x="2781" y="1714"/>
                  </a:lnTo>
                  <a:lnTo>
                    <a:pt x="1600" y="317"/>
                  </a:lnTo>
                  <a:lnTo>
                    <a:pt x="1320" y="76"/>
                  </a:lnTo>
                  <a:close/>
                </a:path>
                <a:path w="6984" h="21589">
                  <a:moveTo>
                    <a:pt x="990" y="0"/>
                  </a:moveTo>
                  <a:lnTo>
                    <a:pt x="685" y="76"/>
                  </a:lnTo>
                  <a:lnTo>
                    <a:pt x="368" y="253"/>
                  </a:lnTo>
                  <a:lnTo>
                    <a:pt x="152" y="507"/>
                  </a:lnTo>
                  <a:lnTo>
                    <a:pt x="0" y="774"/>
                  </a:lnTo>
                  <a:lnTo>
                    <a:pt x="177" y="507"/>
                  </a:lnTo>
                  <a:lnTo>
                    <a:pt x="393" y="253"/>
                  </a:lnTo>
                  <a:lnTo>
                    <a:pt x="990" y="25"/>
                  </a:lnTo>
                  <a:close/>
                </a:path>
                <a:path w="6984" h="21589">
                  <a:moveTo>
                    <a:pt x="1049" y="25"/>
                  </a:moveTo>
                  <a:close/>
                </a:path>
              </a:pathLst>
            </a:custGeom>
            <a:solidFill>
              <a:srgbClr val="E4DD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168216" y="6342989"/>
              <a:ext cx="10007" cy="12471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10168224" y="6342979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9994" y="0"/>
                  </a:moveTo>
                  <a:lnTo>
                    <a:pt x="8724" y="673"/>
                  </a:lnTo>
                  <a:lnTo>
                    <a:pt x="7543" y="1333"/>
                  </a:lnTo>
                  <a:lnTo>
                    <a:pt x="4038" y="3695"/>
                  </a:lnTo>
                  <a:lnTo>
                    <a:pt x="3200" y="4825"/>
                  </a:lnTo>
                  <a:lnTo>
                    <a:pt x="2286" y="5892"/>
                  </a:lnTo>
                  <a:lnTo>
                    <a:pt x="1752" y="7238"/>
                  </a:lnTo>
                  <a:lnTo>
                    <a:pt x="787" y="9842"/>
                  </a:lnTo>
                  <a:lnTo>
                    <a:pt x="406" y="11188"/>
                  </a:lnTo>
                  <a:lnTo>
                    <a:pt x="0" y="12509"/>
                  </a:lnTo>
                  <a:lnTo>
                    <a:pt x="863" y="9893"/>
                  </a:lnTo>
                  <a:lnTo>
                    <a:pt x="1828" y="7264"/>
                  </a:lnTo>
                  <a:lnTo>
                    <a:pt x="2374" y="5956"/>
                  </a:lnTo>
                  <a:lnTo>
                    <a:pt x="3276" y="4889"/>
                  </a:lnTo>
                  <a:lnTo>
                    <a:pt x="4140" y="3809"/>
                  </a:lnTo>
                  <a:lnTo>
                    <a:pt x="5257" y="2959"/>
                  </a:lnTo>
                  <a:lnTo>
                    <a:pt x="6413" y="2171"/>
                  </a:lnTo>
                  <a:lnTo>
                    <a:pt x="8737" y="698"/>
                  </a:lnTo>
                  <a:lnTo>
                    <a:pt x="9994" y="0"/>
                  </a:lnTo>
                  <a:close/>
                </a:path>
              </a:pathLst>
            </a:custGeom>
            <a:solidFill>
              <a:srgbClr val="E4DD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0168226" y="6342987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9994" y="0"/>
                  </a:moveTo>
                  <a:lnTo>
                    <a:pt x="9334" y="2806"/>
                  </a:lnTo>
                  <a:lnTo>
                    <a:pt x="8839" y="4127"/>
                  </a:lnTo>
                  <a:lnTo>
                    <a:pt x="8356" y="5499"/>
                  </a:lnTo>
                  <a:lnTo>
                    <a:pt x="7810" y="6781"/>
                  </a:lnTo>
                  <a:lnTo>
                    <a:pt x="6159" y="9118"/>
                  </a:lnTo>
                  <a:lnTo>
                    <a:pt x="5143" y="10147"/>
                  </a:lnTo>
                  <a:lnTo>
                    <a:pt x="3924" y="10845"/>
                  </a:lnTo>
                  <a:lnTo>
                    <a:pt x="2743" y="11645"/>
                  </a:lnTo>
                  <a:lnTo>
                    <a:pt x="1371" y="12026"/>
                  </a:lnTo>
                  <a:lnTo>
                    <a:pt x="0" y="12484"/>
                  </a:lnTo>
                  <a:lnTo>
                    <a:pt x="698" y="12344"/>
                  </a:lnTo>
                  <a:lnTo>
                    <a:pt x="1371" y="12128"/>
                  </a:lnTo>
                  <a:lnTo>
                    <a:pt x="2070" y="11950"/>
                  </a:lnTo>
                  <a:lnTo>
                    <a:pt x="7188" y="8102"/>
                  </a:lnTo>
                  <a:lnTo>
                    <a:pt x="8026" y="6908"/>
                  </a:lnTo>
                  <a:lnTo>
                    <a:pt x="8661" y="5575"/>
                  </a:lnTo>
                  <a:lnTo>
                    <a:pt x="9055" y="4229"/>
                  </a:lnTo>
                  <a:lnTo>
                    <a:pt x="9512" y="2857"/>
                  </a:lnTo>
                  <a:lnTo>
                    <a:pt x="9740" y="1409"/>
                  </a:lnTo>
                  <a:lnTo>
                    <a:pt x="9994" y="0"/>
                  </a:lnTo>
                  <a:close/>
                </a:path>
              </a:pathLst>
            </a:custGeom>
            <a:solidFill>
              <a:srgbClr val="814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54729" y="6346355"/>
              <a:ext cx="12649" cy="11328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10154732" y="6346355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11912" y="10033"/>
                  </a:lnTo>
                  <a:lnTo>
                    <a:pt x="12636" y="11341"/>
                  </a:lnTo>
                  <a:lnTo>
                    <a:pt x="2794" y="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D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0154730" y="6346361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12636" y="11341"/>
                  </a:lnTo>
                  <a:lnTo>
                    <a:pt x="9588" y="10909"/>
                  </a:lnTo>
                  <a:lnTo>
                    <a:pt x="8204" y="10325"/>
                  </a:lnTo>
                  <a:lnTo>
                    <a:pt x="546" y="1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4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158322" y="6327051"/>
              <a:ext cx="13970" cy="20701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10166526" y="6330316"/>
              <a:ext cx="10160" cy="17145"/>
            </a:xfrm>
            <a:custGeom>
              <a:avLst/>
              <a:gdLst/>
              <a:ahLst/>
              <a:cxnLst/>
              <a:rect l="l" t="t" r="r" b="b"/>
              <a:pathLst>
                <a:path w="10159" h="17145">
                  <a:moveTo>
                    <a:pt x="8997" y="3069"/>
                  </a:moveTo>
                  <a:lnTo>
                    <a:pt x="9258" y="4813"/>
                  </a:lnTo>
                  <a:lnTo>
                    <a:pt x="9575" y="6629"/>
                  </a:lnTo>
                  <a:lnTo>
                    <a:pt x="9258" y="8559"/>
                  </a:lnTo>
                  <a:lnTo>
                    <a:pt x="0" y="16764"/>
                  </a:lnTo>
                  <a:lnTo>
                    <a:pt x="1841" y="16573"/>
                  </a:lnTo>
                  <a:lnTo>
                    <a:pt x="3759" y="15963"/>
                  </a:lnTo>
                  <a:lnTo>
                    <a:pt x="5346" y="14884"/>
                  </a:lnTo>
                  <a:lnTo>
                    <a:pt x="6959" y="13855"/>
                  </a:lnTo>
                  <a:lnTo>
                    <a:pt x="8204" y="12230"/>
                  </a:lnTo>
                  <a:lnTo>
                    <a:pt x="9245" y="9537"/>
                  </a:lnTo>
                  <a:lnTo>
                    <a:pt x="9436" y="8559"/>
                  </a:lnTo>
                  <a:lnTo>
                    <a:pt x="9715" y="6680"/>
                  </a:lnTo>
                  <a:lnTo>
                    <a:pt x="9677" y="5715"/>
                  </a:lnTo>
                  <a:lnTo>
                    <a:pt x="9512" y="4762"/>
                  </a:lnTo>
                  <a:lnTo>
                    <a:pt x="9309" y="3797"/>
                  </a:lnTo>
                  <a:lnTo>
                    <a:pt x="8997" y="3069"/>
                  </a:lnTo>
                  <a:close/>
                </a:path>
                <a:path w="10159" h="17145">
                  <a:moveTo>
                    <a:pt x="7557" y="883"/>
                  </a:moveTo>
                  <a:lnTo>
                    <a:pt x="7937" y="1270"/>
                  </a:lnTo>
                  <a:lnTo>
                    <a:pt x="8420" y="2095"/>
                  </a:lnTo>
                  <a:lnTo>
                    <a:pt x="8928" y="2908"/>
                  </a:lnTo>
                  <a:lnTo>
                    <a:pt x="8997" y="3069"/>
                  </a:lnTo>
                  <a:lnTo>
                    <a:pt x="8956" y="2908"/>
                  </a:lnTo>
                  <a:lnTo>
                    <a:pt x="7937" y="1193"/>
                  </a:lnTo>
                  <a:lnTo>
                    <a:pt x="7557" y="883"/>
                  </a:lnTo>
                  <a:close/>
                </a:path>
                <a:path w="10159" h="17145">
                  <a:moveTo>
                    <a:pt x="6477" y="0"/>
                  </a:moveTo>
                  <a:lnTo>
                    <a:pt x="7557" y="883"/>
                  </a:lnTo>
                  <a:lnTo>
                    <a:pt x="7226" y="546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814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166526" y="6327114"/>
              <a:ext cx="9918" cy="19951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10166526" y="6327112"/>
              <a:ext cx="5080" cy="20320"/>
            </a:xfrm>
            <a:custGeom>
              <a:avLst/>
              <a:gdLst/>
              <a:ahLst/>
              <a:cxnLst/>
              <a:rect l="l" t="t" r="r" b="b"/>
              <a:pathLst>
                <a:path w="5079" h="20320">
                  <a:moveTo>
                    <a:pt x="0" y="0"/>
                  </a:moveTo>
                  <a:lnTo>
                    <a:pt x="4445" y="8102"/>
                  </a:lnTo>
                  <a:lnTo>
                    <a:pt x="4330" y="11899"/>
                  </a:lnTo>
                  <a:lnTo>
                    <a:pt x="0" y="19951"/>
                  </a:lnTo>
                  <a:lnTo>
                    <a:pt x="838" y="19558"/>
                  </a:lnTo>
                  <a:lnTo>
                    <a:pt x="4546" y="9956"/>
                  </a:lnTo>
                  <a:lnTo>
                    <a:pt x="4546" y="8039"/>
                  </a:lnTo>
                  <a:lnTo>
                    <a:pt x="4254" y="6134"/>
                  </a:lnTo>
                  <a:lnTo>
                    <a:pt x="3505" y="4394"/>
                  </a:lnTo>
                  <a:lnTo>
                    <a:pt x="2806" y="2616"/>
                  </a:lnTo>
                  <a:lnTo>
                    <a:pt x="1612" y="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D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0155516" y="6328462"/>
              <a:ext cx="10160" cy="19050"/>
            </a:xfrm>
            <a:custGeom>
              <a:avLst/>
              <a:gdLst/>
              <a:ahLst/>
              <a:cxnLst/>
              <a:rect l="l" t="t" r="r" b="b"/>
              <a:pathLst>
                <a:path w="10159" h="19050">
                  <a:moveTo>
                    <a:pt x="2242" y="2545"/>
                  </a:moveTo>
                  <a:lnTo>
                    <a:pt x="1689" y="3124"/>
                  </a:lnTo>
                  <a:lnTo>
                    <a:pt x="101" y="6070"/>
                  </a:lnTo>
                  <a:lnTo>
                    <a:pt x="0" y="8420"/>
                  </a:lnTo>
                  <a:lnTo>
                    <a:pt x="965" y="12725"/>
                  </a:lnTo>
                  <a:lnTo>
                    <a:pt x="2095" y="14782"/>
                  </a:lnTo>
                  <a:lnTo>
                    <a:pt x="5562" y="17614"/>
                  </a:lnTo>
                  <a:lnTo>
                    <a:pt x="7708" y="18402"/>
                  </a:lnTo>
                  <a:lnTo>
                    <a:pt x="9893" y="18618"/>
                  </a:lnTo>
                  <a:lnTo>
                    <a:pt x="8775" y="18465"/>
                  </a:lnTo>
                  <a:lnTo>
                    <a:pt x="7734" y="18186"/>
                  </a:lnTo>
                  <a:lnTo>
                    <a:pt x="6743" y="17729"/>
                  </a:lnTo>
                  <a:lnTo>
                    <a:pt x="5702" y="17297"/>
                  </a:lnTo>
                  <a:lnTo>
                    <a:pt x="4813" y="16738"/>
                  </a:lnTo>
                  <a:lnTo>
                    <a:pt x="355" y="8369"/>
                  </a:lnTo>
                  <a:lnTo>
                    <a:pt x="596" y="6184"/>
                  </a:lnTo>
                  <a:lnTo>
                    <a:pt x="863" y="5156"/>
                  </a:lnTo>
                  <a:lnTo>
                    <a:pt x="1396" y="4203"/>
                  </a:lnTo>
                  <a:lnTo>
                    <a:pt x="2242" y="2545"/>
                  </a:lnTo>
                  <a:close/>
                </a:path>
                <a:path w="10159" h="19050">
                  <a:moveTo>
                    <a:pt x="4669" y="691"/>
                  </a:moveTo>
                  <a:lnTo>
                    <a:pt x="4194" y="914"/>
                  </a:lnTo>
                  <a:lnTo>
                    <a:pt x="2387" y="2260"/>
                  </a:lnTo>
                  <a:lnTo>
                    <a:pt x="2242" y="2545"/>
                  </a:lnTo>
                  <a:lnTo>
                    <a:pt x="2514" y="2260"/>
                  </a:lnTo>
                  <a:lnTo>
                    <a:pt x="3365" y="1562"/>
                  </a:lnTo>
                  <a:lnTo>
                    <a:pt x="4279" y="888"/>
                  </a:lnTo>
                  <a:lnTo>
                    <a:pt x="4669" y="691"/>
                  </a:lnTo>
                  <a:close/>
                </a:path>
                <a:path w="10159" h="19050">
                  <a:moveTo>
                    <a:pt x="6210" y="0"/>
                  </a:moveTo>
                  <a:lnTo>
                    <a:pt x="5232" y="406"/>
                  </a:lnTo>
                  <a:lnTo>
                    <a:pt x="4669" y="691"/>
                  </a:lnTo>
                  <a:lnTo>
                    <a:pt x="6210" y="0"/>
                  </a:lnTo>
                  <a:close/>
                </a:path>
              </a:pathLst>
            </a:custGeom>
            <a:solidFill>
              <a:srgbClr val="814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155504" y="6327114"/>
              <a:ext cx="9906" cy="19951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10156228" y="6327025"/>
              <a:ext cx="19685" cy="20320"/>
            </a:xfrm>
            <a:custGeom>
              <a:avLst/>
              <a:gdLst/>
              <a:ahLst/>
              <a:cxnLst/>
              <a:rect l="l" t="t" r="r" b="b"/>
              <a:pathLst>
                <a:path w="19684" h="20320">
                  <a:moveTo>
                    <a:pt x="19316" y="6819"/>
                  </a:moveTo>
                  <a:lnTo>
                    <a:pt x="9677" y="0"/>
                  </a:lnTo>
                  <a:lnTo>
                    <a:pt x="7594" y="215"/>
                  </a:lnTo>
                  <a:lnTo>
                    <a:pt x="5549" y="800"/>
                  </a:lnTo>
                  <a:lnTo>
                    <a:pt x="2070" y="3124"/>
                  </a:lnTo>
                  <a:lnTo>
                    <a:pt x="609" y="4826"/>
                  </a:lnTo>
                  <a:lnTo>
                    <a:pt x="0" y="6756"/>
                  </a:lnTo>
                  <a:lnTo>
                    <a:pt x="342" y="5791"/>
                  </a:lnTo>
                  <a:lnTo>
                    <a:pt x="825" y="4914"/>
                  </a:lnTo>
                  <a:lnTo>
                    <a:pt x="8928" y="241"/>
                  </a:lnTo>
                  <a:lnTo>
                    <a:pt x="7556" y="1092"/>
                  </a:lnTo>
                  <a:lnTo>
                    <a:pt x="6311" y="2705"/>
                  </a:lnTo>
                  <a:lnTo>
                    <a:pt x="4876" y="6223"/>
                  </a:lnTo>
                  <a:lnTo>
                    <a:pt x="4635" y="8128"/>
                  </a:lnTo>
                  <a:lnTo>
                    <a:pt x="4686" y="11988"/>
                  </a:lnTo>
                  <a:lnTo>
                    <a:pt x="9182" y="20040"/>
                  </a:lnTo>
                  <a:lnTo>
                    <a:pt x="8305" y="19621"/>
                  </a:lnTo>
                  <a:lnTo>
                    <a:pt x="7594" y="18884"/>
                  </a:lnTo>
                  <a:lnTo>
                    <a:pt x="7073" y="18122"/>
                  </a:lnTo>
                  <a:lnTo>
                    <a:pt x="6489" y="17411"/>
                  </a:lnTo>
                  <a:lnTo>
                    <a:pt x="6032" y="16560"/>
                  </a:lnTo>
                  <a:lnTo>
                    <a:pt x="5041" y="13906"/>
                  </a:lnTo>
                  <a:lnTo>
                    <a:pt x="4800" y="11988"/>
                  </a:lnTo>
                  <a:lnTo>
                    <a:pt x="4749" y="8191"/>
                  </a:lnTo>
                  <a:lnTo>
                    <a:pt x="4991" y="6248"/>
                  </a:lnTo>
                  <a:lnTo>
                    <a:pt x="11747" y="152"/>
                  </a:lnTo>
                  <a:lnTo>
                    <a:pt x="13868" y="863"/>
                  </a:lnTo>
                  <a:lnTo>
                    <a:pt x="15570" y="2032"/>
                  </a:lnTo>
                  <a:lnTo>
                    <a:pt x="16459" y="2565"/>
                  </a:lnTo>
                  <a:lnTo>
                    <a:pt x="17221" y="3302"/>
                  </a:lnTo>
                  <a:lnTo>
                    <a:pt x="17932" y="4076"/>
                  </a:lnTo>
                  <a:lnTo>
                    <a:pt x="18605" y="4889"/>
                  </a:lnTo>
                  <a:lnTo>
                    <a:pt x="19189" y="5791"/>
                  </a:lnTo>
                  <a:lnTo>
                    <a:pt x="19316" y="6819"/>
                  </a:lnTo>
                  <a:close/>
                </a:path>
              </a:pathLst>
            </a:custGeom>
            <a:solidFill>
              <a:srgbClr val="E4DD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178236" y="6333096"/>
              <a:ext cx="38418" cy="33579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10185407" y="6348075"/>
              <a:ext cx="9525" cy="17145"/>
            </a:xfrm>
            <a:custGeom>
              <a:avLst/>
              <a:gdLst/>
              <a:ahLst/>
              <a:cxnLst/>
              <a:rect l="l" t="t" r="r" b="b"/>
              <a:pathLst>
                <a:path w="9525" h="17145">
                  <a:moveTo>
                    <a:pt x="4107" y="0"/>
                  </a:moveTo>
                  <a:lnTo>
                    <a:pt x="3371" y="393"/>
                  </a:lnTo>
                  <a:lnTo>
                    <a:pt x="2304" y="1193"/>
                  </a:lnTo>
                  <a:lnTo>
                    <a:pt x="2101" y="1320"/>
                  </a:lnTo>
                  <a:lnTo>
                    <a:pt x="285" y="4267"/>
                  </a:lnTo>
                  <a:lnTo>
                    <a:pt x="94" y="4940"/>
                  </a:lnTo>
                  <a:lnTo>
                    <a:pt x="0" y="6908"/>
                  </a:lnTo>
                  <a:lnTo>
                    <a:pt x="310" y="9194"/>
                  </a:lnTo>
                  <a:lnTo>
                    <a:pt x="1136" y="10477"/>
                  </a:lnTo>
                  <a:lnTo>
                    <a:pt x="1519" y="12001"/>
                  </a:lnTo>
                  <a:lnTo>
                    <a:pt x="1707" y="12471"/>
                  </a:lnTo>
                  <a:lnTo>
                    <a:pt x="1796" y="12992"/>
                  </a:lnTo>
                  <a:lnTo>
                    <a:pt x="2037" y="15481"/>
                  </a:lnTo>
                  <a:lnTo>
                    <a:pt x="2164" y="15747"/>
                  </a:lnTo>
                  <a:lnTo>
                    <a:pt x="2190" y="15989"/>
                  </a:lnTo>
                  <a:lnTo>
                    <a:pt x="3002" y="16903"/>
                  </a:lnTo>
                  <a:lnTo>
                    <a:pt x="4565" y="15747"/>
                  </a:lnTo>
                  <a:lnTo>
                    <a:pt x="5136" y="15405"/>
                  </a:lnTo>
                  <a:lnTo>
                    <a:pt x="5657" y="14998"/>
                  </a:lnTo>
                  <a:lnTo>
                    <a:pt x="6012" y="14770"/>
                  </a:lnTo>
                  <a:lnTo>
                    <a:pt x="6228" y="14541"/>
                  </a:lnTo>
                  <a:lnTo>
                    <a:pt x="6526" y="14300"/>
                  </a:lnTo>
                  <a:lnTo>
                    <a:pt x="6711" y="14084"/>
                  </a:lnTo>
                  <a:lnTo>
                    <a:pt x="7308" y="13487"/>
                  </a:lnTo>
                  <a:lnTo>
                    <a:pt x="7721" y="12992"/>
                  </a:lnTo>
                  <a:lnTo>
                    <a:pt x="7981" y="12623"/>
                  </a:lnTo>
                  <a:lnTo>
                    <a:pt x="8133" y="12306"/>
                  </a:lnTo>
                  <a:lnTo>
                    <a:pt x="8363" y="11963"/>
                  </a:lnTo>
                  <a:lnTo>
                    <a:pt x="8476" y="11658"/>
                  </a:lnTo>
                  <a:lnTo>
                    <a:pt x="8717" y="11239"/>
                  </a:lnTo>
                  <a:lnTo>
                    <a:pt x="8781" y="10756"/>
                  </a:lnTo>
                  <a:lnTo>
                    <a:pt x="8921" y="10350"/>
                  </a:lnTo>
                  <a:lnTo>
                    <a:pt x="9289" y="9613"/>
                  </a:lnTo>
                  <a:lnTo>
                    <a:pt x="9340" y="8331"/>
                  </a:lnTo>
                  <a:lnTo>
                    <a:pt x="9518" y="7683"/>
                  </a:lnTo>
                  <a:lnTo>
                    <a:pt x="9454" y="4013"/>
                  </a:lnTo>
                  <a:lnTo>
                    <a:pt x="9340" y="3365"/>
                  </a:lnTo>
                  <a:lnTo>
                    <a:pt x="9175" y="2819"/>
                  </a:lnTo>
                  <a:lnTo>
                    <a:pt x="9022" y="2171"/>
                  </a:lnTo>
                  <a:lnTo>
                    <a:pt x="8781" y="1562"/>
                  </a:lnTo>
                  <a:lnTo>
                    <a:pt x="8349" y="1104"/>
                  </a:lnTo>
                  <a:lnTo>
                    <a:pt x="8133" y="825"/>
                  </a:lnTo>
                  <a:lnTo>
                    <a:pt x="7536" y="520"/>
                  </a:lnTo>
                  <a:lnTo>
                    <a:pt x="7054" y="304"/>
                  </a:lnTo>
                  <a:lnTo>
                    <a:pt x="6838" y="228"/>
                  </a:lnTo>
                  <a:lnTo>
                    <a:pt x="6012" y="139"/>
                  </a:lnTo>
                  <a:lnTo>
                    <a:pt x="5873" y="76"/>
                  </a:lnTo>
                  <a:lnTo>
                    <a:pt x="4107" y="0"/>
                  </a:lnTo>
                  <a:close/>
                </a:path>
              </a:pathLst>
            </a:custGeom>
            <a:solidFill>
              <a:srgbClr val="E53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171697" y="6349784"/>
              <a:ext cx="23228" cy="17945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10174917" y="636060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104" y="0"/>
                  </a:moveTo>
                  <a:lnTo>
                    <a:pt x="863" y="101"/>
                  </a:lnTo>
                  <a:lnTo>
                    <a:pt x="749" y="533"/>
                  </a:lnTo>
                  <a:lnTo>
                    <a:pt x="297" y="546"/>
                  </a:lnTo>
                  <a:lnTo>
                    <a:pt x="2" y="736"/>
                  </a:lnTo>
                  <a:lnTo>
                    <a:pt x="609" y="952"/>
                  </a:lnTo>
                  <a:lnTo>
                    <a:pt x="495" y="1816"/>
                  </a:lnTo>
                  <a:lnTo>
                    <a:pt x="698" y="1244"/>
                  </a:lnTo>
                  <a:lnTo>
                    <a:pt x="1104" y="1206"/>
                  </a:lnTo>
                  <a:lnTo>
                    <a:pt x="1536" y="1104"/>
                  </a:lnTo>
                  <a:lnTo>
                    <a:pt x="1863" y="1104"/>
                  </a:lnTo>
                  <a:lnTo>
                    <a:pt x="1779" y="952"/>
                  </a:lnTo>
                  <a:lnTo>
                    <a:pt x="1536" y="736"/>
                  </a:lnTo>
                  <a:lnTo>
                    <a:pt x="1838" y="533"/>
                  </a:lnTo>
                  <a:lnTo>
                    <a:pt x="2082" y="444"/>
                  </a:lnTo>
                  <a:lnTo>
                    <a:pt x="1320" y="419"/>
                  </a:lnTo>
                  <a:lnTo>
                    <a:pt x="1104" y="0"/>
                  </a:lnTo>
                  <a:close/>
                </a:path>
                <a:path w="2540" h="1904">
                  <a:moveTo>
                    <a:pt x="1863" y="1104"/>
                  </a:moveTo>
                  <a:lnTo>
                    <a:pt x="1536" y="1104"/>
                  </a:lnTo>
                  <a:lnTo>
                    <a:pt x="1739" y="1460"/>
                  </a:lnTo>
                  <a:lnTo>
                    <a:pt x="1863" y="1104"/>
                  </a:lnTo>
                  <a:close/>
                </a:path>
                <a:path w="2540" h="1904">
                  <a:moveTo>
                    <a:pt x="1676" y="228"/>
                  </a:moveTo>
                  <a:lnTo>
                    <a:pt x="1320" y="419"/>
                  </a:lnTo>
                  <a:lnTo>
                    <a:pt x="2034" y="419"/>
                  </a:lnTo>
                  <a:lnTo>
                    <a:pt x="1676" y="228"/>
                  </a:lnTo>
                  <a:close/>
                </a:path>
              </a:pathLst>
            </a:custGeom>
            <a:solidFill>
              <a:srgbClr val="295D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0175741" y="63611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95" y="203"/>
                  </a:moveTo>
                  <a:lnTo>
                    <a:pt x="253" y="368"/>
                  </a:lnTo>
                  <a:lnTo>
                    <a:pt x="114" y="393"/>
                  </a:lnTo>
                  <a:lnTo>
                    <a:pt x="0" y="203"/>
                  </a:lnTo>
                  <a:lnTo>
                    <a:pt x="228" y="25"/>
                  </a:lnTo>
                  <a:lnTo>
                    <a:pt x="457" y="88"/>
                  </a:lnTo>
                  <a:close/>
                </a:path>
              </a:pathLst>
            </a:custGeom>
            <a:ln w="3175">
              <a:solidFill>
                <a:srgbClr val="4EA9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116604" y="6333096"/>
              <a:ext cx="44970" cy="33870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149954" y="6306223"/>
              <a:ext cx="21170" cy="16801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10144825" y="6245436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5" h="15875">
                  <a:moveTo>
                    <a:pt x="2603" y="0"/>
                  </a:moveTo>
                  <a:lnTo>
                    <a:pt x="533" y="152"/>
                  </a:lnTo>
                  <a:lnTo>
                    <a:pt x="0" y="3708"/>
                  </a:lnTo>
                  <a:lnTo>
                    <a:pt x="711" y="12255"/>
                  </a:lnTo>
                  <a:lnTo>
                    <a:pt x="1866" y="15659"/>
                  </a:lnTo>
                  <a:lnTo>
                    <a:pt x="2920" y="15544"/>
                  </a:lnTo>
                  <a:lnTo>
                    <a:pt x="3898" y="15481"/>
                  </a:lnTo>
                  <a:lnTo>
                    <a:pt x="4444" y="11925"/>
                  </a:lnTo>
                  <a:lnTo>
                    <a:pt x="4102" y="7708"/>
                  </a:lnTo>
                  <a:lnTo>
                    <a:pt x="3733" y="336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0144827" y="6245502"/>
              <a:ext cx="3175" cy="15875"/>
            </a:xfrm>
            <a:custGeom>
              <a:avLst/>
              <a:gdLst/>
              <a:ahLst/>
              <a:cxnLst/>
              <a:rect l="l" t="t" r="r" b="b"/>
              <a:pathLst>
                <a:path w="3175" h="15875">
                  <a:moveTo>
                    <a:pt x="1562" y="0"/>
                  </a:moveTo>
                  <a:lnTo>
                    <a:pt x="533" y="114"/>
                  </a:lnTo>
                  <a:lnTo>
                    <a:pt x="0" y="3619"/>
                  </a:lnTo>
                  <a:lnTo>
                    <a:pt x="736" y="12191"/>
                  </a:lnTo>
                  <a:lnTo>
                    <a:pt x="1866" y="15595"/>
                  </a:lnTo>
                  <a:lnTo>
                    <a:pt x="2921" y="15493"/>
                  </a:lnTo>
                  <a:lnTo>
                    <a:pt x="2463" y="9817"/>
                  </a:lnTo>
                  <a:lnTo>
                    <a:pt x="2044" y="7137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0139042" y="6249953"/>
              <a:ext cx="6350" cy="15240"/>
            </a:xfrm>
            <a:custGeom>
              <a:avLst/>
              <a:gdLst/>
              <a:ahLst/>
              <a:cxnLst/>
              <a:rect l="l" t="t" r="r" b="b"/>
              <a:pathLst>
                <a:path w="6350" h="15239">
                  <a:moveTo>
                    <a:pt x="3759" y="0"/>
                  </a:moveTo>
                  <a:lnTo>
                    <a:pt x="2095" y="3035"/>
                  </a:lnTo>
                  <a:lnTo>
                    <a:pt x="1054" y="7061"/>
                  </a:lnTo>
                  <a:lnTo>
                    <a:pt x="0" y="11048"/>
                  </a:lnTo>
                  <a:lnTo>
                    <a:pt x="0" y="14528"/>
                  </a:lnTo>
                  <a:lnTo>
                    <a:pt x="1003" y="14731"/>
                  </a:lnTo>
                  <a:lnTo>
                    <a:pt x="2006" y="15011"/>
                  </a:lnTo>
                  <a:lnTo>
                    <a:pt x="3682" y="12001"/>
                  </a:lnTo>
                  <a:lnTo>
                    <a:pt x="4673" y="7962"/>
                  </a:lnTo>
                  <a:lnTo>
                    <a:pt x="5778" y="3962"/>
                  </a:lnTo>
                  <a:lnTo>
                    <a:pt x="5778" y="444"/>
                  </a:lnTo>
                  <a:lnTo>
                    <a:pt x="4762" y="253"/>
                  </a:lnTo>
                  <a:lnTo>
                    <a:pt x="3759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0140059" y="6250188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39">
                  <a:moveTo>
                    <a:pt x="3746" y="0"/>
                  </a:moveTo>
                  <a:lnTo>
                    <a:pt x="2133" y="6718"/>
                  </a:lnTo>
                  <a:lnTo>
                    <a:pt x="1320" y="9194"/>
                  </a:lnTo>
                  <a:lnTo>
                    <a:pt x="0" y="14516"/>
                  </a:lnTo>
                  <a:lnTo>
                    <a:pt x="990" y="14782"/>
                  </a:lnTo>
                  <a:lnTo>
                    <a:pt x="2667" y="11747"/>
                  </a:lnTo>
                  <a:lnTo>
                    <a:pt x="3657" y="7746"/>
                  </a:lnTo>
                  <a:lnTo>
                    <a:pt x="4762" y="3708"/>
                  </a:lnTo>
                  <a:lnTo>
                    <a:pt x="4762" y="228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0143944" y="6259507"/>
              <a:ext cx="5715" cy="15875"/>
            </a:xfrm>
            <a:custGeom>
              <a:avLst/>
              <a:gdLst/>
              <a:ahLst/>
              <a:cxnLst/>
              <a:rect l="l" t="t" r="r" b="b"/>
              <a:pathLst>
                <a:path w="5715" h="15875">
                  <a:moveTo>
                    <a:pt x="2082" y="0"/>
                  </a:moveTo>
                  <a:lnTo>
                    <a:pt x="76" y="508"/>
                  </a:lnTo>
                  <a:lnTo>
                    <a:pt x="0" y="4038"/>
                  </a:lnTo>
                  <a:lnTo>
                    <a:pt x="1892" y="12420"/>
                  </a:lnTo>
                  <a:lnTo>
                    <a:pt x="3479" y="15646"/>
                  </a:lnTo>
                  <a:lnTo>
                    <a:pt x="5461" y="15176"/>
                  </a:lnTo>
                  <a:lnTo>
                    <a:pt x="5511" y="11582"/>
                  </a:lnTo>
                  <a:lnTo>
                    <a:pt x="4610" y="7391"/>
                  </a:lnTo>
                  <a:lnTo>
                    <a:pt x="3619" y="3225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0143959" y="6259785"/>
              <a:ext cx="5080" cy="15875"/>
            </a:xfrm>
            <a:custGeom>
              <a:avLst/>
              <a:gdLst/>
              <a:ahLst/>
              <a:cxnLst/>
              <a:rect l="l" t="t" r="r" b="b"/>
              <a:pathLst>
                <a:path w="5079" h="15875">
                  <a:moveTo>
                    <a:pt x="1003" y="0"/>
                  </a:moveTo>
                  <a:lnTo>
                    <a:pt x="38" y="228"/>
                  </a:lnTo>
                  <a:lnTo>
                    <a:pt x="0" y="3759"/>
                  </a:lnTo>
                  <a:lnTo>
                    <a:pt x="927" y="7975"/>
                  </a:lnTo>
                  <a:lnTo>
                    <a:pt x="1879" y="12141"/>
                  </a:lnTo>
                  <a:lnTo>
                    <a:pt x="3467" y="15392"/>
                  </a:lnTo>
                  <a:lnTo>
                    <a:pt x="4508" y="15125"/>
                  </a:lnTo>
                  <a:lnTo>
                    <a:pt x="3213" y="9563"/>
                  </a:lnTo>
                  <a:lnTo>
                    <a:pt x="2501" y="695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0139875" y="626461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39">
                  <a:moveTo>
                    <a:pt x="2120" y="0"/>
                  </a:moveTo>
                  <a:lnTo>
                    <a:pt x="914" y="3276"/>
                  </a:lnTo>
                  <a:lnTo>
                    <a:pt x="431" y="7391"/>
                  </a:lnTo>
                  <a:lnTo>
                    <a:pt x="0" y="11480"/>
                  </a:lnTo>
                  <a:lnTo>
                    <a:pt x="406" y="14973"/>
                  </a:lnTo>
                  <a:lnTo>
                    <a:pt x="2527" y="15151"/>
                  </a:lnTo>
                  <a:lnTo>
                    <a:pt x="3733" y="11887"/>
                  </a:lnTo>
                  <a:lnTo>
                    <a:pt x="4648" y="3683"/>
                  </a:lnTo>
                  <a:lnTo>
                    <a:pt x="4203" y="241"/>
                  </a:lnTo>
                  <a:lnTo>
                    <a:pt x="3149" y="165"/>
                  </a:lnTo>
                  <a:lnTo>
                    <a:pt x="2120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0141324" y="6264764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39">
                  <a:moveTo>
                    <a:pt x="1701" y="0"/>
                  </a:moveTo>
                  <a:lnTo>
                    <a:pt x="1079" y="6819"/>
                  </a:lnTo>
                  <a:lnTo>
                    <a:pt x="596" y="9423"/>
                  </a:lnTo>
                  <a:lnTo>
                    <a:pt x="0" y="14922"/>
                  </a:lnTo>
                  <a:lnTo>
                    <a:pt x="1079" y="15024"/>
                  </a:lnTo>
                  <a:lnTo>
                    <a:pt x="2273" y="11760"/>
                  </a:lnTo>
                  <a:lnTo>
                    <a:pt x="3200" y="3543"/>
                  </a:lnTo>
                  <a:lnTo>
                    <a:pt x="2755" y="88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0145007" y="6271882"/>
              <a:ext cx="7620" cy="14604"/>
            </a:xfrm>
            <a:custGeom>
              <a:avLst/>
              <a:gdLst/>
              <a:ahLst/>
              <a:cxnLst/>
              <a:rect l="l" t="t" r="r" b="b"/>
              <a:pathLst>
                <a:path w="7620" h="14604">
                  <a:moveTo>
                    <a:pt x="1828" y="0"/>
                  </a:moveTo>
                  <a:lnTo>
                    <a:pt x="0" y="736"/>
                  </a:lnTo>
                  <a:lnTo>
                    <a:pt x="508" y="4076"/>
                  </a:lnTo>
                  <a:lnTo>
                    <a:pt x="2032" y="7797"/>
                  </a:lnTo>
                  <a:lnTo>
                    <a:pt x="3530" y="11557"/>
                  </a:lnTo>
                  <a:lnTo>
                    <a:pt x="5511" y="14325"/>
                  </a:lnTo>
                  <a:lnTo>
                    <a:pt x="7302" y="13601"/>
                  </a:lnTo>
                  <a:lnTo>
                    <a:pt x="6819" y="10287"/>
                  </a:lnTo>
                  <a:lnTo>
                    <a:pt x="5295" y="6464"/>
                  </a:lnTo>
                  <a:lnTo>
                    <a:pt x="3797" y="2730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0145006" y="6272273"/>
              <a:ext cx="6985" cy="13970"/>
            </a:xfrm>
            <a:custGeom>
              <a:avLst/>
              <a:gdLst/>
              <a:ahLst/>
              <a:cxnLst/>
              <a:rect l="l" t="t" r="r" b="b"/>
              <a:pathLst>
                <a:path w="6984" h="13970">
                  <a:moveTo>
                    <a:pt x="876" y="0"/>
                  </a:moveTo>
                  <a:lnTo>
                    <a:pt x="0" y="330"/>
                  </a:lnTo>
                  <a:lnTo>
                    <a:pt x="508" y="3682"/>
                  </a:lnTo>
                  <a:lnTo>
                    <a:pt x="3530" y="11188"/>
                  </a:lnTo>
                  <a:lnTo>
                    <a:pt x="5511" y="13906"/>
                  </a:lnTo>
                  <a:lnTo>
                    <a:pt x="6400" y="13563"/>
                  </a:lnTo>
                  <a:lnTo>
                    <a:pt x="4432" y="8559"/>
                  </a:lnTo>
                  <a:lnTo>
                    <a:pt x="3314" y="6273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0143218" y="6277122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2603" y="0"/>
                  </a:moveTo>
                  <a:lnTo>
                    <a:pt x="685" y="101"/>
                  </a:lnTo>
                  <a:lnTo>
                    <a:pt x="0" y="3327"/>
                  </a:lnTo>
                  <a:lnTo>
                    <a:pt x="177" y="7264"/>
                  </a:lnTo>
                  <a:lnTo>
                    <a:pt x="368" y="11150"/>
                  </a:lnTo>
                  <a:lnTo>
                    <a:pt x="1308" y="14287"/>
                  </a:lnTo>
                  <a:lnTo>
                    <a:pt x="3225" y="14173"/>
                  </a:lnTo>
                  <a:lnTo>
                    <a:pt x="3937" y="10947"/>
                  </a:lnTo>
                  <a:lnTo>
                    <a:pt x="3746" y="7010"/>
                  </a:lnTo>
                  <a:lnTo>
                    <a:pt x="3594" y="313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0144856" y="6277119"/>
              <a:ext cx="2540" cy="14604"/>
            </a:xfrm>
            <a:custGeom>
              <a:avLst/>
              <a:gdLst/>
              <a:ahLst/>
              <a:cxnLst/>
              <a:rect l="l" t="t" r="r" b="b"/>
              <a:pathLst>
                <a:path w="2540" h="14604">
                  <a:moveTo>
                    <a:pt x="965" y="0"/>
                  </a:moveTo>
                  <a:lnTo>
                    <a:pt x="0" y="50"/>
                  </a:lnTo>
                  <a:lnTo>
                    <a:pt x="431" y="6527"/>
                  </a:lnTo>
                  <a:lnTo>
                    <a:pt x="368" y="9017"/>
                  </a:lnTo>
                  <a:lnTo>
                    <a:pt x="660" y="14224"/>
                  </a:lnTo>
                  <a:lnTo>
                    <a:pt x="1587" y="14173"/>
                  </a:lnTo>
                  <a:lnTo>
                    <a:pt x="2298" y="10934"/>
                  </a:lnTo>
                  <a:lnTo>
                    <a:pt x="1955" y="3136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0147055" y="6285036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90" h="13970">
                  <a:moveTo>
                    <a:pt x="1739" y="0"/>
                  </a:moveTo>
                  <a:lnTo>
                    <a:pt x="850" y="457"/>
                  </a:lnTo>
                  <a:lnTo>
                    <a:pt x="0" y="863"/>
                  </a:lnTo>
                  <a:lnTo>
                    <a:pt x="761" y="4190"/>
                  </a:lnTo>
                  <a:lnTo>
                    <a:pt x="4419" y="11379"/>
                  </a:lnTo>
                  <a:lnTo>
                    <a:pt x="6616" y="13931"/>
                  </a:lnTo>
                  <a:lnTo>
                    <a:pt x="7543" y="13550"/>
                  </a:lnTo>
                  <a:lnTo>
                    <a:pt x="8381" y="13055"/>
                  </a:lnTo>
                  <a:lnTo>
                    <a:pt x="7581" y="9791"/>
                  </a:lnTo>
                  <a:lnTo>
                    <a:pt x="5740" y="6184"/>
                  </a:lnTo>
                  <a:lnTo>
                    <a:pt x="3886" y="2578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0147038" y="6285492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876" y="0"/>
                  </a:moveTo>
                  <a:lnTo>
                    <a:pt x="0" y="406"/>
                  </a:lnTo>
                  <a:lnTo>
                    <a:pt x="812" y="3733"/>
                  </a:lnTo>
                  <a:lnTo>
                    <a:pt x="2578" y="7315"/>
                  </a:lnTo>
                  <a:lnTo>
                    <a:pt x="4445" y="10934"/>
                  </a:lnTo>
                  <a:lnTo>
                    <a:pt x="6654" y="13474"/>
                  </a:lnTo>
                  <a:lnTo>
                    <a:pt x="7556" y="13093"/>
                  </a:lnTo>
                  <a:lnTo>
                    <a:pt x="5143" y="8229"/>
                  </a:lnTo>
                  <a:lnTo>
                    <a:pt x="3822" y="6032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0146464" y="6291439"/>
              <a:ext cx="5715" cy="14604"/>
            </a:xfrm>
            <a:custGeom>
              <a:avLst/>
              <a:gdLst/>
              <a:ahLst/>
              <a:cxnLst/>
              <a:rect l="l" t="t" r="r" b="b"/>
              <a:pathLst>
                <a:path w="5715" h="14604">
                  <a:moveTo>
                    <a:pt x="1955" y="0"/>
                  </a:moveTo>
                  <a:lnTo>
                    <a:pt x="990" y="266"/>
                  </a:lnTo>
                  <a:lnTo>
                    <a:pt x="0" y="482"/>
                  </a:lnTo>
                  <a:lnTo>
                    <a:pt x="0" y="3721"/>
                  </a:lnTo>
                  <a:lnTo>
                    <a:pt x="825" y="7569"/>
                  </a:lnTo>
                  <a:lnTo>
                    <a:pt x="1727" y="11379"/>
                  </a:lnTo>
                  <a:lnTo>
                    <a:pt x="3200" y="14287"/>
                  </a:lnTo>
                  <a:lnTo>
                    <a:pt x="4165" y="14097"/>
                  </a:lnTo>
                  <a:lnTo>
                    <a:pt x="5130" y="13792"/>
                  </a:lnTo>
                  <a:lnTo>
                    <a:pt x="5181" y="10553"/>
                  </a:lnTo>
                  <a:lnTo>
                    <a:pt x="4279" y="6769"/>
                  </a:lnTo>
                  <a:lnTo>
                    <a:pt x="3403" y="2921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0147451" y="6291460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965" y="0"/>
                  </a:moveTo>
                  <a:lnTo>
                    <a:pt x="0" y="241"/>
                  </a:lnTo>
                  <a:lnTo>
                    <a:pt x="1612" y="6540"/>
                  </a:lnTo>
                  <a:lnTo>
                    <a:pt x="1930" y="9029"/>
                  </a:lnTo>
                  <a:lnTo>
                    <a:pt x="3175" y="14071"/>
                  </a:lnTo>
                  <a:lnTo>
                    <a:pt x="4140" y="13792"/>
                  </a:lnTo>
                  <a:lnTo>
                    <a:pt x="4191" y="10553"/>
                  </a:lnTo>
                  <a:lnTo>
                    <a:pt x="3314" y="6743"/>
                  </a:lnTo>
                  <a:lnTo>
                    <a:pt x="2400" y="2895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0151252" y="6297839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574" y="0"/>
                  </a:moveTo>
                  <a:lnTo>
                    <a:pt x="0" y="1168"/>
                  </a:lnTo>
                  <a:lnTo>
                    <a:pt x="1308" y="4305"/>
                  </a:lnTo>
                  <a:lnTo>
                    <a:pt x="6172" y="10794"/>
                  </a:lnTo>
                  <a:lnTo>
                    <a:pt x="8724" y="12915"/>
                  </a:lnTo>
                  <a:lnTo>
                    <a:pt x="9512" y="12318"/>
                  </a:lnTo>
                  <a:lnTo>
                    <a:pt x="10312" y="11785"/>
                  </a:lnTo>
                  <a:lnTo>
                    <a:pt x="8978" y="8674"/>
                  </a:lnTo>
                  <a:lnTo>
                    <a:pt x="6603" y="5435"/>
                  </a:lnTo>
                  <a:lnTo>
                    <a:pt x="4190" y="2184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0151271" y="6298398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787" y="0"/>
                  </a:moveTo>
                  <a:lnTo>
                    <a:pt x="0" y="609"/>
                  </a:lnTo>
                  <a:lnTo>
                    <a:pt x="1295" y="3721"/>
                  </a:lnTo>
                  <a:lnTo>
                    <a:pt x="3708" y="6934"/>
                  </a:lnTo>
                  <a:lnTo>
                    <a:pt x="6134" y="10236"/>
                  </a:lnTo>
                  <a:lnTo>
                    <a:pt x="8712" y="12357"/>
                  </a:lnTo>
                  <a:lnTo>
                    <a:pt x="9512" y="11760"/>
                  </a:lnTo>
                  <a:lnTo>
                    <a:pt x="6375" y="7454"/>
                  </a:lnTo>
                  <a:lnTo>
                    <a:pt x="4699" y="5537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0151706" y="6304225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1803" y="0"/>
                  </a:moveTo>
                  <a:lnTo>
                    <a:pt x="952" y="431"/>
                  </a:lnTo>
                  <a:lnTo>
                    <a:pt x="0" y="825"/>
                  </a:lnTo>
                  <a:lnTo>
                    <a:pt x="520" y="4025"/>
                  </a:lnTo>
                  <a:lnTo>
                    <a:pt x="2057" y="7632"/>
                  </a:lnTo>
                  <a:lnTo>
                    <a:pt x="3492" y="11239"/>
                  </a:lnTo>
                  <a:lnTo>
                    <a:pt x="5448" y="13868"/>
                  </a:lnTo>
                  <a:lnTo>
                    <a:pt x="7251" y="13131"/>
                  </a:lnTo>
                  <a:lnTo>
                    <a:pt x="6769" y="9855"/>
                  </a:lnTo>
                  <a:lnTo>
                    <a:pt x="5257" y="6235"/>
                  </a:lnTo>
                  <a:lnTo>
                    <a:pt x="3810" y="2603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0152643" y="6304224"/>
              <a:ext cx="6350" cy="13970"/>
            </a:xfrm>
            <a:custGeom>
              <a:avLst/>
              <a:gdLst/>
              <a:ahLst/>
              <a:cxnLst/>
              <a:rect l="l" t="t" r="r" b="b"/>
              <a:pathLst>
                <a:path w="6350" h="13970">
                  <a:moveTo>
                    <a:pt x="889" y="0"/>
                  </a:moveTo>
                  <a:lnTo>
                    <a:pt x="0" y="431"/>
                  </a:lnTo>
                  <a:lnTo>
                    <a:pt x="2628" y="6349"/>
                  </a:lnTo>
                  <a:lnTo>
                    <a:pt x="3378" y="8712"/>
                  </a:lnTo>
                  <a:lnTo>
                    <a:pt x="5422" y="13487"/>
                  </a:lnTo>
                  <a:lnTo>
                    <a:pt x="6299" y="13119"/>
                  </a:lnTo>
                  <a:lnTo>
                    <a:pt x="5829" y="9855"/>
                  </a:lnTo>
                  <a:lnTo>
                    <a:pt x="4318" y="6235"/>
                  </a:lnTo>
                  <a:lnTo>
                    <a:pt x="2870" y="2603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0157714" y="6310753"/>
              <a:ext cx="10160" cy="13335"/>
            </a:xfrm>
            <a:custGeom>
              <a:avLst/>
              <a:gdLst/>
              <a:ahLst/>
              <a:cxnLst/>
              <a:rect l="l" t="t" r="r" b="b"/>
              <a:pathLst>
                <a:path w="10159" h="13335">
                  <a:moveTo>
                    <a:pt x="1574" y="0"/>
                  </a:moveTo>
                  <a:lnTo>
                    <a:pt x="0" y="1219"/>
                  </a:lnTo>
                  <a:lnTo>
                    <a:pt x="1168" y="4241"/>
                  </a:lnTo>
                  <a:lnTo>
                    <a:pt x="3441" y="7416"/>
                  </a:lnTo>
                  <a:lnTo>
                    <a:pt x="5727" y="10579"/>
                  </a:lnTo>
                  <a:lnTo>
                    <a:pt x="8191" y="12750"/>
                  </a:lnTo>
                  <a:lnTo>
                    <a:pt x="9791" y="11595"/>
                  </a:lnTo>
                  <a:lnTo>
                    <a:pt x="8585" y="8547"/>
                  </a:lnTo>
                  <a:lnTo>
                    <a:pt x="6349" y="5321"/>
                  </a:lnTo>
                  <a:lnTo>
                    <a:pt x="4063" y="2171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0158494" y="6310754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787" y="0"/>
                  </a:moveTo>
                  <a:lnTo>
                    <a:pt x="0" y="622"/>
                  </a:lnTo>
                  <a:lnTo>
                    <a:pt x="3898" y="5854"/>
                  </a:lnTo>
                  <a:lnTo>
                    <a:pt x="5168" y="7950"/>
                  </a:lnTo>
                  <a:lnTo>
                    <a:pt x="8216" y="12166"/>
                  </a:lnTo>
                  <a:lnTo>
                    <a:pt x="9004" y="11569"/>
                  </a:lnTo>
                  <a:lnTo>
                    <a:pt x="7823" y="8559"/>
                  </a:lnTo>
                  <a:lnTo>
                    <a:pt x="5562" y="5333"/>
                  </a:lnTo>
                  <a:lnTo>
                    <a:pt x="3263" y="2171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0138891" y="6241224"/>
              <a:ext cx="6985" cy="11430"/>
            </a:xfrm>
            <a:custGeom>
              <a:avLst/>
              <a:gdLst/>
              <a:ahLst/>
              <a:cxnLst/>
              <a:rect l="l" t="t" r="r" b="b"/>
              <a:pathLst>
                <a:path w="6984" h="11429">
                  <a:moveTo>
                    <a:pt x="5016" y="0"/>
                  </a:moveTo>
                  <a:lnTo>
                    <a:pt x="3060" y="1993"/>
                  </a:lnTo>
                  <a:lnTo>
                    <a:pt x="1689" y="4851"/>
                  </a:lnTo>
                  <a:lnTo>
                    <a:pt x="292" y="7696"/>
                  </a:lnTo>
                  <a:lnTo>
                    <a:pt x="0" y="10261"/>
                  </a:lnTo>
                  <a:lnTo>
                    <a:pt x="952" y="10667"/>
                  </a:lnTo>
                  <a:lnTo>
                    <a:pt x="1930" y="10934"/>
                  </a:lnTo>
                  <a:lnTo>
                    <a:pt x="3835" y="9042"/>
                  </a:lnTo>
                  <a:lnTo>
                    <a:pt x="5168" y="6172"/>
                  </a:lnTo>
                  <a:lnTo>
                    <a:pt x="6629" y="3352"/>
                  </a:lnTo>
                  <a:lnTo>
                    <a:pt x="6946" y="774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0139872" y="6241580"/>
              <a:ext cx="6350" cy="10795"/>
            </a:xfrm>
            <a:custGeom>
              <a:avLst/>
              <a:gdLst/>
              <a:ahLst/>
              <a:cxnLst/>
              <a:rect l="l" t="t" r="r" b="b"/>
              <a:pathLst>
                <a:path w="6350" h="10795">
                  <a:moveTo>
                    <a:pt x="4953" y="0"/>
                  </a:moveTo>
                  <a:lnTo>
                    <a:pt x="2806" y="4775"/>
                  </a:lnTo>
                  <a:lnTo>
                    <a:pt x="1752" y="6477"/>
                  </a:lnTo>
                  <a:lnTo>
                    <a:pt x="0" y="10299"/>
                  </a:lnTo>
                  <a:lnTo>
                    <a:pt x="927" y="10579"/>
                  </a:lnTo>
                  <a:lnTo>
                    <a:pt x="2857" y="8686"/>
                  </a:lnTo>
                  <a:lnTo>
                    <a:pt x="4216" y="5803"/>
                  </a:lnTo>
                  <a:lnTo>
                    <a:pt x="5626" y="2997"/>
                  </a:lnTo>
                  <a:lnTo>
                    <a:pt x="5969" y="419"/>
                  </a:lnTo>
                  <a:lnTo>
                    <a:pt x="4953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153574" y="6246546"/>
              <a:ext cx="28193" cy="20446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10167620" y="6252324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2070" y="9232"/>
                  </a:moveTo>
                  <a:lnTo>
                    <a:pt x="1803" y="7759"/>
                  </a:lnTo>
                  <a:lnTo>
                    <a:pt x="1701" y="7048"/>
                  </a:lnTo>
                  <a:lnTo>
                    <a:pt x="1460" y="6286"/>
                  </a:lnTo>
                  <a:lnTo>
                    <a:pt x="1155" y="5664"/>
                  </a:lnTo>
                  <a:lnTo>
                    <a:pt x="838" y="4965"/>
                  </a:lnTo>
                  <a:lnTo>
                    <a:pt x="457" y="4356"/>
                  </a:lnTo>
                  <a:lnTo>
                    <a:pt x="0" y="3810"/>
                  </a:lnTo>
                  <a:lnTo>
                    <a:pt x="342" y="4394"/>
                  </a:lnTo>
                  <a:lnTo>
                    <a:pt x="711" y="5092"/>
                  </a:lnTo>
                  <a:lnTo>
                    <a:pt x="1701" y="9258"/>
                  </a:lnTo>
                  <a:lnTo>
                    <a:pt x="1701" y="10718"/>
                  </a:lnTo>
                  <a:lnTo>
                    <a:pt x="1638" y="11417"/>
                  </a:lnTo>
                  <a:lnTo>
                    <a:pt x="1511" y="12141"/>
                  </a:lnTo>
                  <a:lnTo>
                    <a:pt x="1955" y="10782"/>
                  </a:lnTo>
                  <a:lnTo>
                    <a:pt x="2070" y="9232"/>
                  </a:lnTo>
                  <a:close/>
                </a:path>
                <a:path w="12700" h="12700">
                  <a:moveTo>
                    <a:pt x="2997" y="9105"/>
                  </a:moveTo>
                  <a:lnTo>
                    <a:pt x="2882" y="8305"/>
                  </a:lnTo>
                  <a:lnTo>
                    <a:pt x="2692" y="7632"/>
                  </a:lnTo>
                  <a:lnTo>
                    <a:pt x="2527" y="6908"/>
                  </a:lnTo>
                  <a:lnTo>
                    <a:pt x="2298" y="6210"/>
                  </a:lnTo>
                  <a:lnTo>
                    <a:pt x="1968" y="5562"/>
                  </a:lnTo>
                  <a:lnTo>
                    <a:pt x="1155" y="4292"/>
                  </a:lnTo>
                  <a:lnTo>
                    <a:pt x="673" y="3721"/>
                  </a:lnTo>
                  <a:lnTo>
                    <a:pt x="1079" y="4356"/>
                  </a:lnTo>
                  <a:lnTo>
                    <a:pt x="1435" y="4991"/>
                  </a:lnTo>
                  <a:lnTo>
                    <a:pt x="1727" y="5651"/>
                  </a:lnTo>
                  <a:lnTo>
                    <a:pt x="2057" y="6261"/>
                  </a:lnTo>
                  <a:lnTo>
                    <a:pt x="2298" y="6959"/>
                  </a:lnTo>
                  <a:lnTo>
                    <a:pt x="2806" y="9105"/>
                  </a:lnTo>
                  <a:lnTo>
                    <a:pt x="2806" y="10553"/>
                  </a:lnTo>
                  <a:lnTo>
                    <a:pt x="2667" y="11950"/>
                  </a:lnTo>
                  <a:lnTo>
                    <a:pt x="2882" y="11315"/>
                  </a:lnTo>
                  <a:lnTo>
                    <a:pt x="2997" y="10553"/>
                  </a:lnTo>
                  <a:lnTo>
                    <a:pt x="2997" y="9105"/>
                  </a:lnTo>
                  <a:close/>
                </a:path>
                <a:path w="12700" h="12700">
                  <a:moveTo>
                    <a:pt x="3911" y="8940"/>
                  </a:moveTo>
                  <a:lnTo>
                    <a:pt x="3797" y="8204"/>
                  </a:lnTo>
                  <a:lnTo>
                    <a:pt x="3619" y="7518"/>
                  </a:lnTo>
                  <a:lnTo>
                    <a:pt x="3441" y="6756"/>
                  </a:lnTo>
                  <a:lnTo>
                    <a:pt x="3175" y="6057"/>
                  </a:lnTo>
                  <a:lnTo>
                    <a:pt x="2527" y="4787"/>
                  </a:lnTo>
                  <a:lnTo>
                    <a:pt x="2070" y="4152"/>
                  </a:lnTo>
                  <a:lnTo>
                    <a:pt x="1536" y="3670"/>
                  </a:lnTo>
                  <a:lnTo>
                    <a:pt x="1981" y="4267"/>
                  </a:lnTo>
                  <a:lnTo>
                    <a:pt x="2336" y="4864"/>
                  </a:lnTo>
                  <a:lnTo>
                    <a:pt x="2667" y="5537"/>
                  </a:lnTo>
                  <a:lnTo>
                    <a:pt x="2908" y="6210"/>
                  </a:lnTo>
                  <a:lnTo>
                    <a:pt x="3225" y="6921"/>
                  </a:lnTo>
                  <a:lnTo>
                    <a:pt x="3708" y="9004"/>
                  </a:lnTo>
                  <a:lnTo>
                    <a:pt x="3733" y="10426"/>
                  </a:lnTo>
                  <a:lnTo>
                    <a:pt x="3619" y="11899"/>
                  </a:lnTo>
                  <a:lnTo>
                    <a:pt x="3797" y="11226"/>
                  </a:lnTo>
                  <a:lnTo>
                    <a:pt x="3873" y="10452"/>
                  </a:lnTo>
                  <a:lnTo>
                    <a:pt x="3873" y="9753"/>
                  </a:lnTo>
                  <a:lnTo>
                    <a:pt x="3911" y="8940"/>
                  </a:lnTo>
                  <a:close/>
                </a:path>
                <a:path w="12700" h="12700">
                  <a:moveTo>
                    <a:pt x="4838" y="9474"/>
                  </a:moveTo>
                  <a:lnTo>
                    <a:pt x="4749" y="8686"/>
                  </a:lnTo>
                  <a:lnTo>
                    <a:pt x="4686" y="7975"/>
                  </a:lnTo>
                  <a:lnTo>
                    <a:pt x="4546" y="7277"/>
                  </a:lnTo>
                  <a:lnTo>
                    <a:pt x="4305" y="6553"/>
                  </a:lnTo>
                  <a:lnTo>
                    <a:pt x="3670" y="5207"/>
                  </a:lnTo>
                  <a:lnTo>
                    <a:pt x="3213" y="4635"/>
                  </a:lnTo>
                  <a:lnTo>
                    <a:pt x="2806" y="3987"/>
                  </a:lnTo>
                  <a:lnTo>
                    <a:pt x="2349" y="3505"/>
                  </a:lnTo>
                  <a:lnTo>
                    <a:pt x="1752" y="3035"/>
                  </a:lnTo>
                  <a:lnTo>
                    <a:pt x="2235" y="3568"/>
                  </a:lnTo>
                  <a:lnTo>
                    <a:pt x="2654" y="4127"/>
                  </a:lnTo>
                  <a:lnTo>
                    <a:pt x="3073" y="4800"/>
                  </a:lnTo>
                  <a:lnTo>
                    <a:pt x="3467" y="5346"/>
                  </a:lnTo>
                  <a:lnTo>
                    <a:pt x="3797" y="5994"/>
                  </a:lnTo>
                  <a:lnTo>
                    <a:pt x="4013" y="6642"/>
                  </a:lnTo>
                  <a:lnTo>
                    <a:pt x="4546" y="8001"/>
                  </a:lnTo>
                  <a:lnTo>
                    <a:pt x="4737" y="9474"/>
                  </a:lnTo>
                  <a:lnTo>
                    <a:pt x="4660" y="10871"/>
                  </a:lnTo>
                  <a:lnTo>
                    <a:pt x="4838" y="9474"/>
                  </a:lnTo>
                  <a:close/>
                </a:path>
                <a:path w="12700" h="12700">
                  <a:moveTo>
                    <a:pt x="5549" y="9207"/>
                  </a:moveTo>
                  <a:lnTo>
                    <a:pt x="3937" y="4368"/>
                  </a:lnTo>
                  <a:lnTo>
                    <a:pt x="3505" y="3708"/>
                  </a:lnTo>
                  <a:lnTo>
                    <a:pt x="3048" y="3149"/>
                  </a:lnTo>
                  <a:lnTo>
                    <a:pt x="2476" y="2730"/>
                  </a:lnTo>
                  <a:lnTo>
                    <a:pt x="2933" y="3289"/>
                  </a:lnTo>
                  <a:lnTo>
                    <a:pt x="3378" y="3860"/>
                  </a:lnTo>
                  <a:lnTo>
                    <a:pt x="4152" y="5105"/>
                  </a:lnTo>
                  <a:lnTo>
                    <a:pt x="4470" y="5715"/>
                  </a:lnTo>
                  <a:lnTo>
                    <a:pt x="5257" y="7747"/>
                  </a:lnTo>
                  <a:lnTo>
                    <a:pt x="5384" y="9207"/>
                  </a:lnTo>
                  <a:lnTo>
                    <a:pt x="5359" y="10617"/>
                  </a:lnTo>
                  <a:lnTo>
                    <a:pt x="5473" y="9906"/>
                  </a:lnTo>
                  <a:lnTo>
                    <a:pt x="5549" y="9207"/>
                  </a:lnTo>
                  <a:close/>
                </a:path>
                <a:path w="12700" h="12700">
                  <a:moveTo>
                    <a:pt x="6642" y="9004"/>
                  </a:moveTo>
                  <a:lnTo>
                    <a:pt x="6477" y="7467"/>
                  </a:lnTo>
                  <a:lnTo>
                    <a:pt x="5829" y="6083"/>
                  </a:lnTo>
                  <a:lnTo>
                    <a:pt x="5549" y="5372"/>
                  </a:lnTo>
                  <a:lnTo>
                    <a:pt x="5143" y="4762"/>
                  </a:lnTo>
                  <a:lnTo>
                    <a:pt x="4610" y="4229"/>
                  </a:lnTo>
                  <a:lnTo>
                    <a:pt x="4102" y="3670"/>
                  </a:lnTo>
                  <a:lnTo>
                    <a:pt x="3505" y="3175"/>
                  </a:lnTo>
                  <a:lnTo>
                    <a:pt x="2806" y="2908"/>
                  </a:lnTo>
                  <a:lnTo>
                    <a:pt x="3467" y="3276"/>
                  </a:lnTo>
                  <a:lnTo>
                    <a:pt x="3962" y="3797"/>
                  </a:lnTo>
                  <a:lnTo>
                    <a:pt x="4419" y="4356"/>
                  </a:lnTo>
                  <a:lnTo>
                    <a:pt x="4927" y="4914"/>
                  </a:lnTo>
                  <a:lnTo>
                    <a:pt x="5334" y="5549"/>
                  </a:lnTo>
                  <a:lnTo>
                    <a:pt x="5600" y="6223"/>
                  </a:lnTo>
                  <a:lnTo>
                    <a:pt x="5892" y="6845"/>
                  </a:lnTo>
                  <a:lnTo>
                    <a:pt x="6083" y="7531"/>
                  </a:lnTo>
                  <a:lnTo>
                    <a:pt x="6248" y="8318"/>
                  </a:lnTo>
                  <a:lnTo>
                    <a:pt x="6362" y="9728"/>
                  </a:lnTo>
                  <a:lnTo>
                    <a:pt x="6299" y="10528"/>
                  </a:lnTo>
                  <a:lnTo>
                    <a:pt x="6642" y="9004"/>
                  </a:lnTo>
                  <a:close/>
                </a:path>
                <a:path w="12700" h="12700">
                  <a:moveTo>
                    <a:pt x="7188" y="8991"/>
                  </a:moveTo>
                  <a:lnTo>
                    <a:pt x="3505" y="2908"/>
                  </a:lnTo>
                  <a:lnTo>
                    <a:pt x="4178" y="3251"/>
                  </a:lnTo>
                  <a:lnTo>
                    <a:pt x="4711" y="3695"/>
                  </a:lnTo>
                  <a:lnTo>
                    <a:pt x="5219" y="4318"/>
                  </a:lnTo>
                  <a:lnTo>
                    <a:pt x="5702" y="4838"/>
                  </a:lnTo>
                  <a:lnTo>
                    <a:pt x="6057" y="5473"/>
                  </a:lnTo>
                  <a:lnTo>
                    <a:pt x="6324" y="6197"/>
                  </a:lnTo>
                  <a:lnTo>
                    <a:pt x="6921" y="7493"/>
                  </a:lnTo>
                  <a:lnTo>
                    <a:pt x="7061" y="8991"/>
                  </a:lnTo>
                  <a:lnTo>
                    <a:pt x="6985" y="10528"/>
                  </a:lnTo>
                  <a:lnTo>
                    <a:pt x="7137" y="9791"/>
                  </a:lnTo>
                  <a:lnTo>
                    <a:pt x="7188" y="8991"/>
                  </a:lnTo>
                  <a:close/>
                </a:path>
                <a:path w="12700" h="12700">
                  <a:moveTo>
                    <a:pt x="7937" y="8991"/>
                  </a:moveTo>
                  <a:lnTo>
                    <a:pt x="4216" y="2908"/>
                  </a:lnTo>
                  <a:lnTo>
                    <a:pt x="4876" y="3175"/>
                  </a:lnTo>
                  <a:lnTo>
                    <a:pt x="5511" y="3670"/>
                  </a:lnTo>
                  <a:lnTo>
                    <a:pt x="5969" y="4229"/>
                  </a:lnTo>
                  <a:lnTo>
                    <a:pt x="6502" y="4762"/>
                  </a:lnTo>
                  <a:lnTo>
                    <a:pt x="6883" y="5372"/>
                  </a:lnTo>
                  <a:lnTo>
                    <a:pt x="7124" y="6083"/>
                  </a:lnTo>
                  <a:lnTo>
                    <a:pt x="7747" y="7442"/>
                  </a:lnTo>
                  <a:lnTo>
                    <a:pt x="7797" y="8991"/>
                  </a:lnTo>
                  <a:lnTo>
                    <a:pt x="7747" y="10528"/>
                  </a:lnTo>
                  <a:lnTo>
                    <a:pt x="7899" y="9728"/>
                  </a:lnTo>
                  <a:lnTo>
                    <a:pt x="7937" y="8991"/>
                  </a:lnTo>
                  <a:close/>
                </a:path>
                <a:path w="12700" h="12700">
                  <a:moveTo>
                    <a:pt x="8928" y="8407"/>
                  </a:moveTo>
                  <a:lnTo>
                    <a:pt x="8813" y="6769"/>
                  </a:lnTo>
                  <a:lnTo>
                    <a:pt x="8166" y="5321"/>
                  </a:lnTo>
                  <a:lnTo>
                    <a:pt x="7886" y="4635"/>
                  </a:lnTo>
                  <a:lnTo>
                    <a:pt x="7378" y="3924"/>
                  </a:lnTo>
                  <a:lnTo>
                    <a:pt x="6756" y="3492"/>
                  </a:lnTo>
                  <a:lnTo>
                    <a:pt x="6134" y="2984"/>
                  </a:lnTo>
                  <a:lnTo>
                    <a:pt x="5397" y="2654"/>
                  </a:lnTo>
                  <a:lnTo>
                    <a:pt x="4660" y="2578"/>
                  </a:lnTo>
                  <a:lnTo>
                    <a:pt x="5384" y="2743"/>
                  </a:lnTo>
                  <a:lnTo>
                    <a:pt x="6045" y="3136"/>
                  </a:lnTo>
                  <a:lnTo>
                    <a:pt x="6604" y="3644"/>
                  </a:lnTo>
                  <a:lnTo>
                    <a:pt x="7175" y="4127"/>
                  </a:lnTo>
                  <a:lnTo>
                    <a:pt x="7594" y="4800"/>
                  </a:lnTo>
                  <a:lnTo>
                    <a:pt x="7937" y="5435"/>
                  </a:lnTo>
                  <a:lnTo>
                    <a:pt x="8216" y="6159"/>
                  </a:lnTo>
                  <a:lnTo>
                    <a:pt x="8420" y="6921"/>
                  </a:lnTo>
                  <a:lnTo>
                    <a:pt x="8509" y="7683"/>
                  </a:lnTo>
                  <a:lnTo>
                    <a:pt x="8623" y="8407"/>
                  </a:lnTo>
                  <a:lnTo>
                    <a:pt x="8623" y="9931"/>
                  </a:lnTo>
                  <a:lnTo>
                    <a:pt x="8928" y="8407"/>
                  </a:lnTo>
                  <a:close/>
                </a:path>
                <a:path w="12700" h="12700">
                  <a:moveTo>
                    <a:pt x="9842" y="7442"/>
                  </a:moveTo>
                  <a:lnTo>
                    <a:pt x="6972" y="2946"/>
                  </a:lnTo>
                  <a:lnTo>
                    <a:pt x="6261" y="2578"/>
                  </a:lnTo>
                  <a:lnTo>
                    <a:pt x="5486" y="2298"/>
                  </a:lnTo>
                  <a:lnTo>
                    <a:pt x="4699" y="2349"/>
                  </a:lnTo>
                  <a:lnTo>
                    <a:pt x="5486" y="2413"/>
                  </a:lnTo>
                  <a:lnTo>
                    <a:pt x="6235" y="2692"/>
                  </a:lnTo>
                  <a:lnTo>
                    <a:pt x="9334" y="6769"/>
                  </a:lnTo>
                  <a:lnTo>
                    <a:pt x="9575" y="7467"/>
                  </a:lnTo>
                  <a:lnTo>
                    <a:pt x="9715" y="8216"/>
                  </a:lnTo>
                  <a:lnTo>
                    <a:pt x="9766" y="8978"/>
                  </a:lnTo>
                  <a:lnTo>
                    <a:pt x="9842" y="7442"/>
                  </a:lnTo>
                  <a:close/>
                </a:path>
                <a:path w="12700" h="12700">
                  <a:moveTo>
                    <a:pt x="10490" y="6883"/>
                  </a:moveTo>
                  <a:lnTo>
                    <a:pt x="7607" y="2374"/>
                  </a:lnTo>
                  <a:lnTo>
                    <a:pt x="6908" y="1955"/>
                  </a:lnTo>
                  <a:lnTo>
                    <a:pt x="6146" y="1765"/>
                  </a:lnTo>
                  <a:lnTo>
                    <a:pt x="5372" y="1765"/>
                  </a:lnTo>
                  <a:lnTo>
                    <a:pt x="6134" y="1892"/>
                  </a:lnTo>
                  <a:lnTo>
                    <a:pt x="6832" y="2146"/>
                  </a:lnTo>
                  <a:lnTo>
                    <a:pt x="9982" y="6223"/>
                  </a:lnTo>
                  <a:lnTo>
                    <a:pt x="10223" y="6883"/>
                  </a:lnTo>
                  <a:lnTo>
                    <a:pt x="10363" y="7696"/>
                  </a:lnTo>
                  <a:lnTo>
                    <a:pt x="10426" y="8407"/>
                  </a:lnTo>
                  <a:lnTo>
                    <a:pt x="10490" y="6883"/>
                  </a:lnTo>
                  <a:close/>
                </a:path>
                <a:path w="12700" h="12700">
                  <a:moveTo>
                    <a:pt x="11137" y="6286"/>
                  </a:moveTo>
                  <a:lnTo>
                    <a:pt x="6781" y="1219"/>
                  </a:lnTo>
                  <a:lnTo>
                    <a:pt x="6019" y="1219"/>
                  </a:lnTo>
                  <a:lnTo>
                    <a:pt x="6781" y="1333"/>
                  </a:lnTo>
                  <a:lnTo>
                    <a:pt x="7454" y="1562"/>
                  </a:lnTo>
                  <a:lnTo>
                    <a:pt x="8128" y="1955"/>
                  </a:lnTo>
                  <a:lnTo>
                    <a:pt x="8763" y="2362"/>
                  </a:lnTo>
                  <a:lnTo>
                    <a:pt x="9309" y="2946"/>
                  </a:lnTo>
                  <a:lnTo>
                    <a:pt x="9728" y="3581"/>
                  </a:lnTo>
                  <a:lnTo>
                    <a:pt x="10134" y="4140"/>
                  </a:lnTo>
                  <a:lnTo>
                    <a:pt x="10439" y="4902"/>
                  </a:lnTo>
                  <a:lnTo>
                    <a:pt x="10668" y="5638"/>
                  </a:lnTo>
                  <a:lnTo>
                    <a:pt x="10896" y="6311"/>
                  </a:lnTo>
                  <a:lnTo>
                    <a:pt x="11023" y="7112"/>
                  </a:lnTo>
                  <a:lnTo>
                    <a:pt x="11112" y="7861"/>
                  </a:lnTo>
                  <a:lnTo>
                    <a:pt x="11137" y="6286"/>
                  </a:lnTo>
                  <a:close/>
                </a:path>
                <a:path w="12700" h="12700">
                  <a:moveTo>
                    <a:pt x="11760" y="5740"/>
                  </a:moveTo>
                  <a:lnTo>
                    <a:pt x="7429" y="609"/>
                  </a:lnTo>
                  <a:lnTo>
                    <a:pt x="6642" y="635"/>
                  </a:lnTo>
                  <a:lnTo>
                    <a:pt x="7429" y="685"/>
                  </a:lnTo>
                  <a:lnTo>
                    <a:pt x="8115" y="965"/>
                  </a:lnTo>
                  <a:lnTo>
                    <a:pt x="8750" y="1422"/>
                  </a:lnTo>
                  <a:lnTo>
                    <a:pt x="9423" y="1816"/>
                  </a:lnTo>
                  <a:lnTo>
                    <a:pt x="9982" y="2362"/>
                  </a:lnTo>
                  <a:lnTo>
                    <a:pt x="10363" y="2997"/>
                  </a:lnTo>
                  <a:lnTo>
                    <a:pt x="10807" y="3619"/>
                  </a:lnTo>
                  <a:lnTo>
                    <a:pt x="11087" y="4330"/>
                  </a:lnTo>
                  <a:lnTo>
                    <a:pt x="11531" y="5753"/>
                  </a:lnTo>
                  <a:lnTo>
                    <a:pt x="11645" y="6553"/>
                  </a:lnTo>
                  <a:lnTo>
                    <a:pt x="11709" y="7277"/>
                  </a:lnTo>
                  <a:lnTo>
                    <a:pt x="11760" y="5740"/>
                  </a:lnTo>
                  <a:close/>
                </a:path>
                <a:path w="12700" h="12700">
                  <a:moveTo>
                    <a:pt x="12242" y="5143"/>
                  </a:moveTo>
                  <a:lnTo>
                    <a:pt x="11938" y="3556"/>
                  </a:lnTo>
                  <a:lnTo>
                    <a:pt x="11061" y="2247"/>
                  </a:lnTo>
                  <a:lnTo>
                    <a:pt x="10604" y="1536"/>
                  </a:lnTo>
                  <a:lnTo>
                    <a:pt x="10033" y="977"/>
                  </a:lnTo>
                  <a:lnTo>
                    <a:pt x="9359" y="635"/>
                  </a:lnTo>
                  <a:lnTo>
                    <a:pt x="8686" y="241"/>
                  </a:lnTo>
                  <a:lnTo>
                    <a:pt x="7912" y="0"/>
                  </a:lnTo>
                  <a:lnTo>
                    <a:pt x="7124" y="50"/>
                  </a:lnTo>
                  <a:lnTo>
                    <a:pt x="7912" y="101"/>
                  </a:lnTo>
                  <a:lnTo>
                    <a:pt x="8597" y="381"/>
                  </a:lnTo>
                  <a:lnTo>
                    <a:pt x="9271" y="838"/>
                  </a:lnTo>
                  <a:lnTo>
                    <a:pt x="9880" y="1231"/>
                  </a:lnTo>
                  <a:lnTo>
                    <a:pt x="10452" y="1778"/>
                  </a:lnTo>
                  <a:lnTo>
                    <a:pt x="10833" y="2387"/>
                  </a:lnTo>
                  <a:lnTo>
                    <a:pt x="11264" y="2984"/>
                  </a:lnTo>
                  <a:lnTo>
                    <a:pt x="11544" y="3708"/>
                  </a:lnTo>
                  <a:lnTo>
                    <a:pt x="11760" y="4445"/>
                  </a:lnTo>
                  <a:lnTo>
                    <a:pt x="12014" y="5168"/>
                  </a:lnTo>
                  <a:lnTo>
                    <a:pt x="12128" y="5969"/>
                  </a:lnTo>
                  <a:lnTo>
                    <a:pt x="12192" y="6692"/>
                  </a:lnTo>
                  <a:lnTo>
                    <a:pt x="12242" y="5143"/>
                  </a:lnTo>
                  <a:close/>
                </a:path>
              </a:pathLst>
            </a:custGeom>
            <a:solidFill>
              <a:srgbClr val="DDE2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0154475" y="6248616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4" h="17145">
                  <a:moveTo>
                    <a:pt x="6680" y="3289"/>
                  </a:moveTo>
                  <a:lnTo>
                    <a:pt x="342" y="8216"/>
                  </a:lnTo>
                  <a:lnTo>
                    <a:pt x="0" y="8890"/>
                  </a:lnTo>
                  <a:lnTo>
                    <a:pt x="419" y="8267"/>
                  </a:lnTo>
                  <a:lnTo>
                    <a:pt x="800" y="7645"/>
                  </a:lnTo>
                  <a:lnTo>
                    <a:pt x="1282" y="7023"/>
                  </a:lnTo>
                  <a:lnTo>
                    <a:pt x="6032" y="3543"/>
                  </a:lnTo>
                  <a:lnTo>
                    <a:pt x="6680" y="3289"/>
                  </a:lnTo>
                  <a:close/>
                </a:path>
                <a:path w="14604" h="17145">
                  <a:moveTo>
                    <a:pt x="7086" y="3568"/>
                  </a:moveTo>
                  <a:lnTo>
                    <a:pt x="1498" y="7251"/>
                  </a:lnTo>
                  <a:lnTo>
                    <a:pt x="1041" y="7861"/>
                  </a:lnTo>
                  <a:lnTo>
                    <a:pt x="736" y="8547"/>
                  </a:lnTo>
                  <a:lnTo>
                    <a:pt x="419" y="9220"/>
                  </a:lnTo>
                  <a:lnTo>
                    <a:pt x="1219" y="7975"/>
                  </a:lnTo>
                  <a:lnTo>
                    <a:pt x="1638" y="7378"/>
                  </a:lnTo>
                  <a:lnTo>
                    <a:pt x="2095" y="6794"/>
                  </a:lnTo>
                  <a:lnTo>
                    <a:pt x="2590" y="6210"/>
                  </a:lnTo>
                  <a:lnTo>
                    <a:pt x="3175" y="5765"/>
                  </a:lnTo>
                  <a:lnTo>
                    <a:pt x="3759" y="5257"/>
                  </a:lnTo>
                  <a:lnTo>
                    <a:pt x="4419" y="4914"/>
                  </a:lnTo>
                  <a:lnTo>
                    <a:pt x="5041" y="4546"/>
                  </a:lnTo>
                  <a:lnTo>
                    <a:pt x="5740" y="4216"/>
                  </a:lnTo>
                  <a:lnTo>
                    <a:pt x="6388" y="3860"/>
                  </a:lnTo>
                  <a:lnTo>
                    <a:pt x="7086" y="3568"/>
                  </a:lnTo>
                  <a:close/>
                </a:path>
                <a:path w="14604" h="17145">
                  <a:moveTo>
                    <a:pt x="7112" y="2717"/>
                  </a:moveTo>
                  <a:lnTo>
                    <a:pt x="5740" y="2857"/>
                  </a:lnTo>
                  <a:lnTo>
                    <a:pt x="4330" y="3200"/>
                  </a:lnTo>
                  <a:lnTo>
                    <a:pt x="3149" y="3987"/>
                  </a:lnTo>
                  <a:lnTo>
                    <a:pt x="2514" y="4356"/>
                  </a:lnTo>
                  <a:lnTo>
                    <a:pt x="2006" y="4826"/>
                  </a:lnTo>
                  <a:lnTo>
                    <a:pt x="1549" y="5397"/>
                  </a:lnTo>
                  <a:lnTo>
                    <a:pt x="1054" y="5956"/>
                  </a:lnTo>
                  <a:lnTo>
                    <a:pt x="762" y="6527"/>
                  </a:lnTo>
                  <a:lnTo>
                    <a:pt x="393" y="7124"/>
                  </a:lnTo>
                  <a:lnTo>
                    <a:pt x="850" y="6578"/>
                  </a:lnTo>
                  <a:lnTo>
                    <a:pt x="5105" y="3327"/>
                  </a:lnTo>
                  <a:lnTo>
                    <a:pt x="5753" y="3060"/>
                  </a:lnTo>
                  <a:lnTo>
                    <a:pt x="6400" y="2933"/>
                  </a:lnTo>
                  <a:lnTo>
                    <a:pt x="7112" y="2717"/>
                  </a:lnTo>
                  <a:close/>
                </a:path>
                <a:path w="14604" h="17145">
                  <a:moveTo>
                    <a:pt x="7531" y="3937"/>
                  </a:moveTo>
                  <a:lnTo>
                    <a:pt x="1892" y="7556"/>
                  </a:lnTo>
                  <a:lnTo>
                    <a:pt x="1447" y="8204"/>
                  </a:lnTo>
                  <a:lnTo>
                    <a:pt x="1143" y="8902"/>
                  </a:lnTo>
                  <a:lnTo>
                    <a:pt x="825" y="9486"/>
                  </a:lnTo>
                  <a:lnTo>
                    <a:pt x="1282" y="8915"/>
                  </a:lnTo>
                  <a:lnTo>
                    <a:pt x="1612" y="8267"/>
                  </a:lnTo>
                  <a:lnTo>
                    <a:pt x="2070" y="7721"/>
                  </a:lnTo>
                  <a:lnTo>
                    <a:pt x="2501" y="7112"/>
                  </a:lnTo>
                  <a:lnTo>
                    <a:pt x="6146" y="4559"/>
                  </a:lnTo>
                  <a:lnTo>
                    <a:pt x="6819" y="4203"/>
                  </a:lnTo>
                  <a:lnTo>
                    <a:pt x="7531" y="3937"/>
                  </a:lnTo>
                  <a:close/>
                </a:path>
                <a:path w="14604" h="17145">
                  <a:moveTo>
                    <a:pt x="7670" y="6705"/>
                  </a:moveTo>
                  <a:lnTo>
                    <a:pt x="4241" y="13271"/>
                  </a:lnTo>
                  <a:lnTo>
                    <a:pt x="4241" y="14008"/>
                  </a:lnTo>
                  <a:lnTo>
                    <a:pt x="4305" y="14770"/>
                  </a:lnTo>
                  <a:lnTo>
                    <a:pt x="4419" y="14008"/>
                  </a:lnTo>
                  <a:lnTo>
                    <a:pt x="4419" y="13271"/>
                  </a:lnTo>
                  <a:lnTo>
                    <a:pt x="4559" y="12509"/>
                  </a:lnTo>
                  <a:lnTo>
                    <a:pt x="4673" y="11772"/>
                  </a:lnTo>
                  <a:lnTo>
                    <a:pt x="4889" y="11099"/>
                  </a:lnTo>
                  <a:lnTo>
                    <a:pt x="5232" y="10414"/>
                  </a:lnTo>
                  <a:lnTo>
                    <a:pt x="5499" y="9702"/>
                  </a:lnTo>
                  <a:lnTo>
                    <a:pt x="5829" y="9080"/>
                  </a:lnTo>
                  <a:lnTo>
                    <a:pt x="6273" y="8509"/>
                  </a:lnTo>
                  <a:lnTo>
                    <a:pt x="6705" y="7835"/>
                  </a:lnTo>
                  <a:lnTo>
                    <a:pt x="7162" y="7277"/>
                  </a:lnTo>
                  <a:lnTo>
                    <a:pt x="7670" y="6705"/>
                  </a:lnTo>
                  <a:close/>
                </a:path>
                <a:path w="14604" h="17145">
                  <a:moveTo>
                    <a:pt x="7797" y="2349"/>
                  </a:moveTo>
                  <a:lnTo>
                    <a:pt x="6515" y="2146"/>
                  </a:lnTo>
                  <a:lnTo>
                    <a:pt x="5168" y="2209"/>
                  </a:lnTo>
                  <a:lnTo>
                    <a:pt x="3937" y="2705"/>
                  </a:lnTo>
                  <a:lnTo>
                    <a:pt x="2730" y="3289"/>
                  </a:lnTo>
                  <a:lnTo>
                    <a:pt x="2247" y="3784"/>
                  </a:lnTo>
                  <a:lnTo>
                    <a:pt x="1739" y="4203"/>
                  </a:lnTo>
                  <a:lnTo>
                    <a:pt x="977" y="5207"/>
                  </a:lnTo>
                  <a:lnTo>
                    <a:pt x="1435" y="4787"/>
                  </a:lnTo>
                  <a:lnTo>
                    <a:pt x="1892" y="4330"/>
                  </a:lnTo>
                  <a:lnTo>
                    <a:pt x="2870" y="3543"/>
                  </a:lnTo>
                  <a:lnTo>
                    <a:pt x="3403" y="3200"/>
                  </a:lnTo>
                  <a:lnTo>
                    <a:pt x="4038" y="2997"/>
                  </a:lnTo>
                  <a:lnTo>
                    <a:pt x="4635" y="2743"/>
                  </a:lnTo>
                  <a:lnTo>
                    <a:pt x="5270" y="2603"/>
                  </a:lnTo>
                  <a:lnTo>
                    <a:pt x="5918" y="2501"/>
                  </a:lnTo>
                  <a:lnTo>
                    <a:pt x="6515" y="2374"/>
                  </a:lnTo>
                  <a:lnTo>
                    <a:pt x="7112" y="2374"/>
                  </a:lnTo>
                  <a:lnTo>
                    <a:pt x="7797" y="2349"/>
                  </a:lnTo>
                  <a:close/>
                </a:path>
                <a:path w="14604" h="17145">
                  <a:moveTo>
                    <a:pt x="7886" y="4927"/>
                  </a:moveTo>
                  <a:lnTo>
                    <a:pt x="2870" y="9372"/>
                  </a:lnTo>
                  <a:lnTo>
                    <a:pt x="2565" y="9994"/>
                  </a:lnTo>
                  <a:lnTo>
                    <a:pt x="2133" y="11468"/>
                  </a:lnTo>
                  <a:lnTo>
                    <a:pt x="2438" y="10820"/>
                  </a:lnTo>
                  <a:lnTo>
                    <a:pt x="2730" y="10045"/>
                  </a:lnTo>
                  <a:lnTo>
                    <a:pt x="3403" y="8813"/>
                  </a:lnTo>
                  <a:lnTo>
                    <a:pt x="3860" y="8204"/>
                  </a:lnTo>
                  <a:lnTo>
                    <a:pt x="4800" y="7112"/>
                  </a:lnTo>
                  <a:lnTo>
                    <a:pt x="5410" y="6604"/>
                  </a:lnTo>
                  <a:lnTo>
                    <a:pt x="6032" y="6121"/>
                  </a:lnTo>
                  <a:lnTo>
                    <a:pt x="6578" y="5664"/>
                  </a:lnTo>
                  <a:lnTo>
                    <a:pt x="7226" y="5232"/>
                  </a:lnTo>
                  <a:lnTo>
                    <a:pt x="7886" y="4927"/>
                  </a:lnTo>
                  <a:close/>
                </a:path>
                <a:path w="14604" h="17145">
                  <a:moveTo>
                    <a:pt x="7912" y="4267"/>
                  </a:moveTo>
                  <a:lnTo>
                    <a:pt x="1219" y="9893"/>
                  </a:lnTo>
                  <a:lnTo>
                    <a:pt x="1651" y="9271"/>
                  </a:lnTo>
                  <a:lnTo>
                    <a:pt x="1993" y="8623"/>
                  </a:lnTo>
                  <a:lnTo>
                    <a:pt x="2463" y="8051"/>
                  </a:lnTo>
                  <a:lnTo>
                    <a:pt x="6540" y="4813"/>
                  </a:lnTo>
                  <a:lnTo>
                    <a:pt x="7912" y="4267"/>
                  </a:lnTo>
                  <a:close/>
                </a:path>
                <a:path w="14604" h="17145">
                  <a:moveTo>
                    <a:pt x="7937" y="5384"/>
                  </a:moveTo>
                  <a:lnTo>
                    <a:pt x="6604" y="6007"/>
                  </a:lnTo>
                  <a:lnTo>
                    <a:pt x="5359" y="6896"/>
                  </a:lnTo>
                  <a:lnTo>
                    <a:pt x="4394" y="8153"/>
                  </a:lnTo>
                  <a:lnTo>
                    <a:pt x="3886" y="8750"/>
                  </a:lnTo>
                  <a:lnTo>
                    <a:pt x="3492" y="9398"/>
                  </a:lnTo>
                  <a:lnTo>
                    <a:pt x="3238" y="10160"/>
                  </a:lnTo>
                  <a:lnTo>
                    <a:pt x="2946" y="10820"/>
                  </a:lnTo>
                  <a:lnTo>
                    <a:pt x="2743" y="11531"/>
                  </a:lnTo>
                  <a:lnTo>
                    <a:pt x="2565" y="12319"/>
                  </a:lnTo>
                  <a:lnTo>
                    <a:pt x="2895" y="11569"/>
                  </a:lnTo>
                  <a:lnTo>
                    <a:pt x="3073" y="10871"/>
                  </a:lnTo>
                  <a:lnTo>
                    <a:pt x="3429" y="10198"/>
                  </a:lnTo>
                  <a:lnTo>
                    <a:pt x="7340" y="5803"/>
                  </a:lnTo>
                  <a:lnTo>
                    <a:pt x="7937" y="5384"/>
                  </a:lnTo>
                  <a:close/>
                </a:path>
                <a:path w="14604" h="17145">
                  <a:moveTo>
                    <a:pt x="8013" y="1219"/>
                  </a:moveTo>
                  <a:lnTo>
                    <a:pt x="7721" y="876"/>
                  </a:lnTo>
                  <a:lnTo>
                    <a:pt x="7366" y="508"/>
                  </a:lnTo>
                  <a:lnTo>
                    <a:pt x="6997" y="304"/>
                  </a:lnTo>
                  <a:lnTo>
                    <a:pt x="6819" y="177"/>
                  </a:lnTo>
                  <a:lnTo>
                    <a:pt x="6616" y="50"/>
                  </a:lnTo>
                  <a:lnTo>
                    <a:pt x="6146" y="0"/>
                  </a:lnTo>
                  <a:lnTo>
                    <a:pt x="5867" y="50"/>
                  </a:lnTo>
                  <a:lnTo>
                    <a:pt x="5664" y="177"/>
                  </a:lnTo>
                  <a:lnTo>
                    <a:pt x="6146" y="177"/>
                  </a:lnTo>
                  <a:lnTo>
                    <a:pt x="6286" y="279"/>
                  </a:lnTo>
                  <a:lnTo>
                    <a:pt x="6540" y="330"/>
                  </a:lnTo>
                  <a:lnTo>
                    <a:pt x="6680" y="419"/>
                  </a:lnTo>
                  <a:lnTo>
                    <a:pt x="6858" y="508"/>
                  </a:lnTo>
                  <a:lnTo>
                    <a:pt x="7226" y="762"/>
                  </a:lnTo>
                  <a:lnTo>
                    <a:pt x="7569" y="1016"/>
                  </a:lnTo>
                  <a:lnTo>
                    <a:pt x="8013" y="1219"/>
                  </a:lnTo>
                  <a:close/>
                </a:path>
                <a:path w="14604" h="17145">
                  <a:moveTo>
                    <a:pt x="8039" y="5765"/>
                  </a:moveTo>
                  <a:lnTo>
                    <a:pt x="3403" y="12369"/>
                  </a:lnTo>
                  <a:lnTo>
                    <a:pt x="3263" y="13042"/>
                  </a:lnTo>
                  <a:lnTo>
                    <a:pt x="3530" y="12382"/>
                  </a:lnTo>
                  <a:lnTo>
                    <a:pt x="3644" y="11658"/>
                  </a:lnTo>
                  <a:lnTo>
                    <a:pt x="3962" y="10934"/>
                  </a:lnTo>
                  <a:lnTo>
                    <a:pt x="6375" y="7277"/>
                  </a:lnTo>
                  <a:lnTo>
                    <a:pt x="6883" y="6743"/>
                  </a:lnTo>
                  <a:lnTo>
                    <a:pt x="7480" y="6286"/>
                  </a:lnTo>
                  <a:lnTo>
                    <a:pt x="8039" y="5765"/>
                  </a:lnTo>
                  <a:close/>
                </a:path>
                <a:path w="14604" h="17145">
                  <a:moveTo>
                    <a:pt x="8178" y="2171"/>
                  </a:moveTo>
                  <a:lnTo>
                    <a:pt x="6985" y="1803"/>
                  </a:lnTo>
                  <a:lnTo>
                    <a:pt x="5740" y="1689"/>
                  </a:lnTo>
                  <a:lnTo>
                    <a:pt x="3962" y="2171"/>
                  </a:lnTo>
                  <a:lnTo>
                    <a:pt x="3378" y="2425"/>
                  </a:lnTo>
                  <a:lnTo>
                    <a:pt x="1905" y="3530"/>
                  </a:lnTo>
                  <a:lnTo>
                    <a:pt x="1524" y="4025"/>
                  </a:lnTo>
                  <a:lnTo>
                    <a:pt x="2006" y="3695"/>
                  </a:lnTo>
                  <a:lnTo>
                    <a:pt x="2463" y="3289"/>
                  </a:lnTo>
                  <a:lnTo>
                    <a:pt x="2971" y="2959"/>
                  </a:lnTo>
                  <a:lnTo>
                    <a:pt x="3492" y="2654"/>
                  </a:lnTo>
                  <a:lnTo>
                    <a:pt x="4000" y="2425"/>
                  </a:lnTo>
                  <a:lnTo>
                    <a:pt x="4584" y="2311"/>
                  </a:lnTo>
                  <a:lnTo>
                    <a:pt x="5181" y="2146"/>
                  </a:lnTo>
                  <a:lnTo>
                    <a:pt x="5765" y="2095"/>
                  </a:lnTo>
                  <a:lnTo>
                    <a:pt x="6362" y="2095"/>
                  </a:lnTo>
                  <a:lnTo>
                    <a:pt x="6921" y="2032"/>
                  </a:lnTo>
                  <a:lnTo>
                    <a:pt x="8178" y="2171"/>
                  </a:lnTo>
                  <a:close/>
                </a:path>
                <a:path w="14604" h="17145">
                  <a:moveTo>
                    <a:pt x="8178" y="1930"/>
                  </a:moveTo>
                  <a:lnTo>
                    <a:pt x="7099" y="1473"/>
                  </a:lnTo>
                  <a:lnTo>
                    <a:pt x="5854" y="1181"/>
                  </a:lnTo>
                  <a:lnTo>
                    <a:pt x="4051" y="1397"/>
                  </a:lnTo>
                  <a:lnTo>
                    <a:pt x="3429" y="1587"/>
                  </a:lnTo>
                  <a:lnTo>
                    <a:pt x="2946" y="1930"/>
                  </a:lnTo>
                  <a:lnTo>
                    <a:pt x="2362" y="2171"/>
                  </a:lnTo>
                  <a:lnTo>
                    <a:pt x="1905" y="2578"/>
                  </a:lnTo>
                  <a:lnTo>
                    <a:pt x="1498" y="2971"/>
                  </a:lnTo>
                  <a:lnTo>
                    <a:pt x="2006" y="2692"/>
                  </a:lnTo>
                  <a:lnTo>
                    <a:pt x="2489" y="2336"/>
                  </a:lnTo>
                  <a:lnTo>
                    <a:pt x="3048" y="2095"/>
                  </a:lnTo>
                  <a:lnTo>
                    <a:pt x="4127" y="1663"/>
                  </a:lnTo>
                  <a:lnTo>
                    <a:pt x="4699" y="1638"/>
                  </a:lnTo>
                  <a:lnTo>
                    <a:pt x="5270" y="1549"/>
                  </a:lnTo>
                  <a:lnTo>
                    <a:pt x="5829" y="1549"/>
                  </a:lnTo>
                  <a:lnTo>
                    <a:pt x="6400" y="1663"/>
                  </a:lnTo>
                  <a:lnTo>
                    <a:pt x="6985" y="1663"/>
                  </a:lnTo>
                  <a:lnTo>
                    <a:pt x="7620" y="1790"/>
                  </a:lnTo>
                  <a:lnTo>
                    <a:pt x="8178" y="1930"/>
                  </a:lnTo>
                  <a:close/>
                </a:path>
                <a:path w="14604" h="17145">
                  <a:moveTo>
                    <a:pt x="8267" y="7061"/>
                  </a:moveTo>
                  <a:lnTo>
                    <a:pt x="5092" y="14312"/>
                  </a:lnTo>
                  <a:lnTo>
                    <a:pt x="5118" y="15176"/>
                  </a:lnTo>
                  <a:lnTo>
                    <a:pt x="5283" y="15938"/>
                  </a:lnTo>
                  <a:lnTo>
                    <a:pt x="5232" y="15151"/>
                  </a:lnTo>
                  <a:lnTo>
                    <a:pt x="5257" y="14338"/>
                  </a:lnTo>
                  <a:lnTo>
                    <a:pt x="5359" y="13563"/>
                  </a:lnTo>
                  <a:lnTo>
                    <a:pt x="5435" y="12738"/>
                  </a:lnTo>
                  <a:lnTo>
                    <a:pt x="5638" y="11950"/>
                  </a:lnTo>
                  <a:lnTo>
                    <a:pt x="6172" y="10477"/>
                  </a:lnTo>
                  <a:lnTo>
                    <a:pt x="6527" y="9740"/>
                  </a:lnTo>
                  <a:lnTo>
                    <a:pt x="6934" y="9029"/>
                  </a:lnTo>
                  <a:lnTo>
                    <a:pt x="7785" y="7708"/>
                  </a:lnTo>
                  <a:lnTo>
                    <a:pt x="8267" y="7061"/>
                  </a:lnTo>
                  <a:close/>
                </a:path>
                <a:path w="14604" h="17145">
                  <a:moveTo>
                    <a:pt x="8267" y="1714"/>
                  </a:moveTo>
                  <a:lnTo>
                    <a:pt x="8001" y="1524"/>
                  </a:lnTo>
                  <a:lnTo>
                    <a:pt x="7785" y="1358"/>
                  </a:lnTo>
                  <a:lnTo>
                    <a:pt x="7505" y="1193"/>
                  </a:lnTo>
                  <a:lnTo>
                    <a:pt x="7251" y="1016"/>
                  </a:lnTo>
                  <a:lnTo>
                    <a:pt x="6985" y="901"/>
                  </a:lnTo>
                  <a:lnTo>
                    <a:pt x="6146" y="508"/>
                  </a:lnTo>
                  <a:lnTo>
                    <a:pt x="5397" y="508"/>
                  </a:lnTo>
                  <a:lnTo>
                    <a:pt x="4813" y="800"/>
                  </a:lnTo>
                  <a:lnTo>
                    <a:pt x="5181" y="800"/>
                  </a:lnTo>
                  <a:lnTo>
                    <a:pt x="5435" y="762"/>
                  </a:lnTo>
                  <a:lnTo>
                    <a:pt x="5753" y="800"/>
                  </a:lnTo>
                  <a:lnTo>
                    <a:pt x="6032" y="876"/>
                  </a:lnTo>
                  <a:lnTo>
                    <a:pt x="6311" y="901"/>
                  </a:lnTo>
                  <a:lnTo>
                    <a:pt x="6616" y="1016"/>
                  </a:lnTo>
                  <a:lnTo>
                    <a:pt x="7137" y="1231"/>
                  </a:lnTo>
                  <a:lnTo>
                    <a:pt x="7670" y="1524"/>
                  </a:lnTo>
                  <a:lnTo>
                    <a:pt x="8267" y="1714"/>
                  </a:lnTo>
                  <a:close/>
                </a:path>
                <a:path w="14604" h="17145">
                  <a:moveTo>
                    <a:pt x="8356" y="4584"/>
                  </a:moveTo>
                  <a:lnTo>
                    <a:pt x="1651" y="10185"/>
                  </a:lnTo>
                  <a:lnTo>
                    <a:pt x="2451" y="8915"/>
                  </a:lnTo>
                  <a:lnTo>
                    <a:pt x="2870" y="8382"/>
                  </a:lnTo>
                  <a:lnTo>
                    <a:pt x="7594" y="4889"/>
                  </a:lnTo>
                  <a:lnTo>
                    <a:pt x="8356" y="4584"/>
                  </a:lnTo>
                  <a:close/>
                </a:path>
                <a:path w="14604" h="17145">
                  <a:moveTo>
                    <a:pt x="8509" y="7645"/>
                  </a:moveTo>
                  <a:lnTo>
                    <a:pt x="6616" y="11950"/>
                  </a:lnTo>
                  <a:lnTo>
                    <a:pt x="6400" y="12700"/>
                  </a:lnTo>
                  <a:lnTo>
                    <a:pt x="6248" y="13500"/>
                  </a:lnTo>
                  <a:lnTo>
                    <a:pt x="6146" y="14274"/>
                  </a:lnTo>
                  <a:lnTo>
                    <a:pt x="6134" y="15062"/>
                  </a:lnTo>
                  <a:lnTo>
                    <a:pt x="6045" y="15849"/>
                  </a:lnTo>
                  <a:lnTo>
                    <a:pt x="6083" y="16649"/>
                  </a:lnTo>
                  <a:lnTo>
                    <a:pt x="6146" y="15849"/>
                  </a:lnTo>
                  <a:lnTo>
                    <a:pt x="6248" y="15087"/>
                  </a:lnTo>
                  <a:lnTo>
                    <a:pt x="6540" y="13512"/>
                  </a:lnTo>
                  <a:lnTo>
                    <a:pt x="6654" y="12738"/>
                  </a:lnTo>
                  <a:lnTo>
                    <a:pt x="6858" y="12026"/>
                  </a:lnTo>
                  <a:lnTo>
                    <a:pt x="7226" y="10528"/>
                  </a:lnTo>
                  <a:lnTo>
                    <a:pt x="7759" y="9004"/>
                  </a:lnTo>
                  <a:lnTo>
                    <a:pt x="8509" y="7645"/>
                  </a:lnTo>
                  <a:close/>
                </a:path>
                <a:path w="14604" h="17145">
                  <a:moveTo>
                    <a:pt x="8813" y="8293"/>
                  </a:moveTo>
                  <a:lnTo>
                    <a:pt x="7340" y="13436"/>
                  </a:lnTo>
                  <a:lnTo>
                    <a:pt x="7340" y="14846"/>
                  </a:lnTo>
                  <a:lnTo>
                    <a:pt x="7531" y="16167"/>
                  </a:lnTo>
                  <a:lnTo>
                    <a:pt x="7505" y="14795"/>
                  </a:lnTo>
                  <a:lnTo>
                    <a:pt x="7531" y="13436"/>
                  </a:lnTo>
                  <a:lnTo>
                    <a:pt x="7708" y="12141"/>
                  </a:lnTo>
                  <a:lnTo>
                    <a:pt x="7912" y="10807"/>
                  </a:lnTo>
                  <a:lnTo>
                    <a:pt x="8166" y="9486"/>
                  </a:lnTo>
                  <a:lnTo>
                    <a:pt x="8813" y="8293"/>
                  </a:lnTo>
                  <a:close/>
                </a:path>
                <a:path w="14604" h="17145">
                  <a:moveTo>
                    <a:pt x="9436" y="8267"/>
                  </a:moveTo>
                  <a:lnTo>
                    <a:pt x="8724" y="9448"/>
                  </a:lnTo>
                  <a:lnTo>
                    <a:pt x="8356" y="10833"/>
                  </a:lnTo>
                  <a:lnTo>
                    <a:pt x="8178" y="12268"/>
                  </a:lnTo>
                  <a:lnTo>
                    <a:pt x="8115" y="13690"/>
                  </a:lnTo>
                  <a:lnTo>
                    <a:pt x="8153" y="14351"/>
                  </a:lnTo>
                  <a:lnTo>
                    <a:pt x="8216" y="15062"/>
                  </a:lnTo>
                  <a:lnTo>
                    <a:pt x="8356" y="15773"/>
                  </a:lnTo>
                  <a:lnTo>
                    <a:pt x="8521" y="16459"/>
                  </a:lnTo>
                  <a:lnTo>
                    <a:pt x="8394" y="15049"/>
                  </a:lnTo>
                  <a:lnTo>
                    <a:pt x="8369" y="13665"/>
                  </a:lnTo>
                  <a:lnTo>
                    <a:pt x="8521" y="12306"/>
                  </a:lnTo>
                  <a:lnTo>
                    <a:pt x="8610" y="11633"/>
                  </a:lnTo>
                  <a:lnTo>
                    <a:pt x="8674" y="10883"/>
                  </a:lnTo>
                  <a:lnTo>
                    <a:pt x="8851" y="10236"/>
                  </a:lnTo>
                  <a:lnTo>
                    <a:pt x="8991" y="9588"/>
                  </a:lnTo>
                  <a:lnTo>
                    <a:pt x="9182" y="8915"/>
                  </a:lnTo>
                  <a:lnTo>
                    <a:pt x="9436" y="8267"/>
                  </a:lnTo>
                  <a:close/>
                </a:path>
                <a:path w="14604" h="17145">
                  <a:moveTo>
                    <a:pt x="10147" y="8204"/>
                  </a:moveTo>
                  <a:lnTo>
                    <a:pt x="9093" y="13639"/>
                  </a:lnTo>
                  <a:lnTo>
                    <a:pt x="9093" y="14998"/>
                  </a:lnTo>
                  <a:lnTo>
                    <a:pt x="9118" y="15659"/>
                  </a:lnTo>
                  <a:lnTo>
                    <a:pt x="9182" y="16408"/>
                  </a:lnTo>
                  <a:lnTo>
                    <a:pt x="9296" y="14998"/>
                  </a:lnTo>
                  <a:lnTo>
                    <a:pt x="9347" y="13639"/>
                  </a:lnTo>
                  <a:lnTo>
                    <a:pt x="9499" y="12268"/>
                  </a:lnTo>
                  <a:lnTo>
                    <a:pt x="9575" y="10871"/>
                  </a:lnTo>
                  <a:lnTo>
                    <a:pt x="9766" y="9486"/>
                  </a:lnTo>
                  <a:lnTo>
                    <a:pt x="10147" y="8204"/>
                  </a:lnTo>
                  <a:close/>
                </a:path>
                <a:path w="14604" h="17145">
                  <a:moveTo>
                    <a:pt x="10795" y="8102"/>
                  </a:moveTo>
                  <a:lnTo>
                    <a:pt x="9766" y="13563"/>
                  </a:lnTo>
                  <a:lnTo>
                    <a:pt x="9766" y="15646"/>
                  </a:lnTo>
                  <a:lnTo>
                    <a:pt x="9829" y="16306"/>
                  </a:lnTo>
                  <a:lnTo>
                    <a:pt x="9969" y="14947"/>
                  </a:lnTo>
                  <a:lnTo>
                    <a:pt x="10007" y="13563"/>
                  </a:lnTo>
                  <a:lnTo>
                    <a:pt x="10274" y="10820"/>
                  </a:lnTo>
                  <a:lnTo>
                    <a:pt x="10464" y="9423"/>
                  </a:lnTo>
                  <a:lnTo>
                    <a:pt x="10795" y="8102"/>
                  </a:lnTo>
                  <a:close/>
                </a:path>
                <a:path w="14604" h="17145">
                  <a:moveTo>
                    <a:pt x="11442" y="8051"/>
                  </a:moveTo>
                  <a:lnTo>
                    <a:pt x="11176" y="8674"/>
                  </a:lnTo>
                  <a:lnTo>
                    <a:pt x="10985" y="9372"/>
                  </a:lnTo>
                  <a:lnTo>
                    <a:pt x="10693" y="10731"/>
                  </a:lnTo>
                  <a:lnTo>
                    <a:pt x="10452" y="12801"/>
                  </a:lnTo>
                  <a:lnTo>
                    <a:pt x="10452" y="15544"/>
                  </a:lnTo>
                  <a:lnTo>
                    <a:pt x="10528" y="16256"/>
                  </a:lnTo>
                  <a:lnTo>
                    <a:pt x="10693" y="13500"/>
                  </a:lnTo>
                  <a:lnTo>
                    <a:pt x="10947" y="10756"/>
                  </a:lnTo>
                  <a:lnTo>
                    <a:pt x="11150" y="9398"/>
                  </a:lnTo>
                  <a:lnTo>
                    <a:pt x="11442" y="8051"/>
                  </a:lnTo>
                  <a:close/>
                </a:path>
                <a:path w="14604" h="17145">
                  <a:moveTo>
                    <a:pt x="12103" y="8077"/>
                  </a:moveTo>
                  <a:lnTo>
                    <a:pt x="11836" y="8750"/>
                  </a:lnTo>
                  <a:lnTo>
                    <a:pt x="11722" y="9423"/>
                  </a:lnTo>
                  <a:lnTo>
                    <a:pt x="11531" y="10820"/>
                  </a:lnTo>
                  <a:lnTo>
                    <a:pt x="11480" y="12166"/>
                  </a:lnTo>
                  <a:lnTo>
                    <a:pt x="11480" y="12915"/>
                  </a:lnTo>
                  <a:lnTo>
                    <a:pt x="11531" y="13614"/>
                  </a:lnTo>
                  <a:lnTo>
                    <a:pt x="11557" y="14274"/>
                  </a:lnTo>
                  <a:lnTo>
                    <a:pt x="11671" y="15659"/>
                  </a:lnTo>
                  <a:lnTo>
                    <a:pt x="11836" y="16332"/>
                  </a:lnTo>
                  <a:lnTo>
                    <a:pt x="11836" y="14986"/>
                  </a:lnTo>
                  <a:lnTo>
                    <a:pt x="11760" y="13614"/>
                  </a:lnTo>
                  <a:lnTo>
                    <a:pt x="11785" y="12166"/>
                  </a:lnTo>
                  <a:lnTo>
                    <a:pt x="11785" y="10820"/>
                  </a:lnTo>
                  <a:lnTo>
                    <a:pt x="11836" y="9423"/>
                  </a:lnTo>
                  <a:lnTo>
                    <a:pt x="12103" y="8077"/>
                  </a:lnTo>
                  <a:close/>
                </a:path>
                <a:path w="14604" h="17145">
                  <a:moveTo>
                    <a:pt x="12801" y="8267"/>
                  </a:moveTo>
                  <a:lnTo>
                    <a:pt x="12573" y="8915"/>
                  </a:lnTo>
                  <a:lnTo>
                    <a:pt x="12407" y="10248"/>
                  </a:lnTo>
                  <a:lnTo>
                    <a:pt x="12268" y="11010"/>
                  </a:lnTo>
                  <a:lnTo>
                    <a:pt x="12242" y="11684"/>
                  </a:lnTo>
                  <a:lnTo>
                    <a:pt x="12268" y="12369"/>
                  </a:lnTo>
                  <a:lnTo>
                    <a:pt x="12268" y="13055"/>
                  </a:lnTo>
                  <a:lnTo>
                    <a:pt x="12547" y="15875"/>
                  </a:lnTo>
                  <a:lnTo>
                    <a:pt x="12674" y="16497"/>
                  </a:lnTo>
                  <a:lnTo>
                    <a:pt x="12649" y="15125"/>
                  </a:lnTo>
                  <a:lnTo>
                    <a:pt x="12573" y="13779"/>
                  </a:lnTo>
                  <a:lnTo>
                    <a:pt x="12573" y="12369"/>
                  </a:lnTo>
                  <a:lnTo>
                    <a:pt x="12547" y="11010"/>
                  </a:lnTo>
                  <a:lnTo>
                    <a:pt x="12573" y="9652"/>
                  </a:lnTo>
                  <a:lnTo>
                    <a:pt x="12801" y="8267"/>
                  </a:lnTo>
                  <a:close/>
                </a:path>
                <a:path w="14604" h="17145">
                  <a:moveTo>
                    <a:pt x="14046" y="15608"/>
                  </a:moveTo>
                  <a:lnTo>
                    <a:pt x="14008" y="14465"/>
                  </a:lnTo>
                  <a:lnTo>
                    <a:pt x="13881" y="13258"/>
                  </a:lnTo>
                  <a:lnTo>
                    <a:pt x="13817" y="12077"/>
                  </a:lnTo>
                  <a:lnTo>
                    <a:pt x="13639" y="10871"/>
                  </a:lnTo>
                  <a:lnTo>
                    <a:pt x="13500" y="9715"/>
                  </a:lnTo>
                  <a:lnTo>
                    <a:pt x="13258" y="8534"/>
                  </a:lnTo>
                  <a:lnTo>
                    <a:pt x="13258" y="9740"/>
                  </a:lnTo>
                  <a:lnTo>
                    <a:pt x="13398" y="10896"/>
                  </a:lnTo>
                  <a:lnTo>
                    <a:pt x="13500" y="12103"/>
                  </a:lnTo>
                  <a:lnTo>
                    <a:pt x="13614" y="13284"/>
                  </a:lnTo>
                  <a:lnTo>
                    <a:pt x="13817" y="14465"/>
                  </a:lnTo>
                  <a:lnTo>
                    <a:pt x="14046" y="15608"/>
                  </a:lnTo>
                  <a:close/>
                </a:path>
              </a:pathLst>
            </a:custGeom>
            <a:solidFill>
              <a:srgbClr val="F7FC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0170249" y="6246927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584" y="0"/>
                  </a:moveTo>
                  <a:lnTo>
                    <a:pt x="304" y="152"/>
                  </a:lnTo>
                  <a:lnTo>
                    <a:pt x="50" y="762"/>
                  </a:lnTo>
                  <a:lnTo>
                    <a:pt x="0" y="1117"/>
                  </a:lnTo>
                  <a:lnTo>
                    <a:pt x="25" y="1397"/>
                  </a:lnTo>
                  <a:lnTo>
                    <a:pt x="177" y="1663"/>
                  </a:lnTo>
                  <a:lnTo>
                    <a:pt x="254" y="1397"/>
                  </a:lnTo>
                  <a:lnTo>
                    <a:pt x="368" y="812"/>
                  </a:lnTo>
                  <a:lnTo>
                    <a:pt x="419" y="584"/>
                  </a:lnTo>
                  <a:lnTo>
                    <a:pt x="457" y="330"/>
                  </a:lnTo>
                  <a:lnTo>
                    <a:pt x="584" y="0"/>
                  </a:lnTo>
                  <a:close/>
                </a:path>
                <a:path w="10795" h="10795">
                  <a:moveTo>
                    <a:pt x="1333" y="0"/>
                  </a:moveTo>
                  <a:lnTo>
                    <a:pt x="927" y="241"/>
                  </a:lnTo>
                  <a:lnTo>
                    <a:pt x="660" y="711"/>
                  </a:lnTo>
                  <a:lnTo>
                    <a:pt x="520" y="1168"/>
                  </a:lnTo>
                  <a:lnTo>
                    <a:pt x="482" y="1397"/>
                  </a:lnTo>
                  <a:lnTo>
                    <a:pt x="419" y="1651"/>
                  </a:lnTo>
                  <a:lnTo>
                    <a:pt x="419" y="2108"/>
                  </a:lnTo>
                  <a:lnTo>
                    <a:pt x="482" y="2311"/>
                  </a:lnTo>
                  <a:lnTo>
                    <a:pt x="546" y="2565"/>
                  </a:lnTo>
                  <a:lnTo>
                    <a:pt x="660" y="2108"/>
                  </a:lnTo>
                  <a:lnTo>
                    <a:pt x="711" y="1651"/>
                  </a:lnTo>
                  <a:lnTo>
                    <a:pt x="812" y="1244"/>
                  </a:lnTo>
                  <a:lnTo>
                    <a:pt x="850" y="1041"/>
                  </a:lnTo>
                  <a:lnTo>
                    <a:pt x="927" y="787"/>
                  </a:lnTo>
                  <a:lnTo>
                    <a:pt x="1003" y="609"/>
                  </a:lnTo>
                  <a:lnTo>
                    <a:pt x="1104" y="355"/>
                  </a:lnTo>
                  <a:lnTo>
                    <a:pt x="1219" y="190"/>
                  </a:lnTo>
                  <a:lnTo>
                    <a:pt x="1333" y="0"/>
                  </a:lnTo>
                  <a:close/>
                </a:path>
                <a:path w="10795" h="10795">
                  <a:moveTo>
                    <a:pt x="2374" y="12"/>
                  </a:moveTo>
                  <a:lnTo>
                    <a:pt x="1803" y="266"/>
                  </a:lnTo>
                  <a:lnTo>
                    <a:pt x="1435" y="787"/>
                  </a:lnTo>
                  <a:lnTo>
                    <a:pt x="1244" y="1346"/>
                  </a:lnTo>
                  <a:lnTo>
                    <a:pt x="1168" y="1663"/>
                  </a:lnTo>
                  <a:lnTo>
                    <a:pt x="1079" y="1955"/>
                  </a:lnTo>
                  <a:lnTo>
                    <a:pt x="1079" y="2895"/>
                  </a:lnTo>
                  <a:lnTo>
                    <a:pt x="1168" y="3162"/>
                  </a:lnTo>
                  <a:lnTo>
                    <a:pt x="1244" y="2565"/>
                  </a:lnTo>
                  <a:lnTo>
                    <a:pt x="1333" y="1981"/>
                  </a:lnTo>
                  <a:lnTo>
                    <a:pt x="1524" y="1460"/>
                  </a:lnTo>
                  <a:lnTo>
                    <a:pt x="1587" y="1206"/>
                  </a:lnTo>
                  <a:lnTo>
                    <a:pt x="1892" y="711"/>
                  </a:lnTo>
                  <a:lnTo>
                    <a:pt x="2006" y="444"/>
                  </a:lnTo>
                  <a:lnTo>
                    <a:pt x="2209" y="254"/>
                  </a:lnTo>
                  <a:lnTo>
                    <a:pt x="2374" y="12"/>
                  </a:lnTo>
                  <a:close/>
                </a:path>
                <a:path w="10795" h="10795">
                  <a:moveTo>
                    <a:pt x="3987" y="12"/>
                  </a:moveTo>
                  <a:lnTo>
                    <a:pt x="3657" y="127"/>
                  </a:lnTo>
                  <a:lnTo>
                    <a:pt x="3022" y="406"/>
                  </a:lnTo>
                  <a:lnTo>
                    <a:pt x="2743" y="660"/>
                  </a:lnTo>
                  <a:lnTo>
                    <a:pt x="2463" y="863"/>
                  </a:lnTo>
                  <a:lnTo>
                    <a:pt x="2235" y="1181"/>
                  </a:lnTo>
                  <a:lnTo>
                    <a:pt x="2019" y="1460"/>
                  </a:lnTo>
                  <a:lnTo>
                    <a:pt x="1803" y="1828"/>
                  </a:lnTo>
                  <a:lnTo>
                    <a:pt x="1752" y="2108"/>
                  </a:lnTo>
                  <a:lnTo>
                    <a:pt x="1587" y="2476"/>
                  </a:lnTo>
                  <a:lnTo>
                    <a:pt x="1536" y="2870"/>
                  </a:lnTo>
                  <a:lnTo>
                    <a:pt x="1536" y="3187"/>
                  </a:lnTo>
                  <a:lnTo>
                    <a:pt x="1752" y="2476"/>
                  </a:lnTo>
                  <a:lnTo>
                    <a:pt x="2044" y="1866"/>
                  </a:lnTo>
                  <a:lnTo>
                    <a:pt x="2463" y="1346"/>
                  </a:lnTo>
                  <a:lnTo>
                    <a:pt x="2857" y="812"/>
                  </a:lnTo>
                  <a:lnTo>
                    <a:pt x="3390" y="355"/>
                  </a:lnTo>
                  <a:lnTo>
                    <a:pt x="3987" y="12"/>
                  </a:lnTo>
                  <a:close/>
                </a:path>
                <a:path w="10795" h="10795">
                  <a:moveTo>
                    <a:pt x="6083" y="368"/>
                  </a:moveTo>
                  <a:lnTo>
                    <a:pt x="5257" y="279"/>
                  </a:lnTo>
                  <a:lnTo>
                    <a:pt x="4343" y="558"/>
                  </a:lnTo>
                  <a:lnTo>
                    <a:pt x="3644" y="1041"/>
                  </a:lnTo>
                  <a:lnTo>
                    <a:pt x="3251" y="1231"/>
                  </a:lnTo>
                  <a:lnTo>
                    <a:pt x="2946" y="1524"/>
                  </a:lnTo>
                  <a:lnTo>
                    <a:pt x="2654" y="1866"/>
                  </a:lnTo>
                  <a:lnTo>
                    <a:pt x="2400" y="2146"/>
                  </a:lnTo>
                  <a:lnTo>
                    <a:pt x="2146" y="2489"/>
                  </a:lnTo>
                  <a:lnTo>
                    <a:pt x="1930" y="2908"/>
                  </a:lnTo>
                  <a:lnTo>
                    <a:pt x="2514" y="2273"/>
                  </a:lnTo>
                  <a:lnTo>
                    <a:pt x="3086" y="1689"/>
                  </a:lnTo>
                  <a:lnTo>
                    <a:pt x="3784" y="1257"/>
                  </a:lnTo>
                  <a:lnTo>
                    <a:pt x="4152" y="1041"/>
                  </a:lnTo>
                  <a:lnTo>
                    <a:pt x="4521" y="876"/>
                  </a:lnTo>
                  <a:lnTo>
                    <a:pt x="4864" y="711"/>
                  </a:lnTo>
                  <a:lnTo>
                    <a:pt x="5283" y="558"/>
                  </a:lnTo>
                  <a:lnTo>
                    <a:pt x="6083" y="368"/>
                  </a:lnTo>
                  <a:close/>
                </a:path>
                <a:path w="10795" h="10795">
                  <a:moveTo>
                    <a:pt x="7302" y="1117"/>
                  </a:moveTo>
                  <a:lnTo>
                    <a:pt x="6540" y="800"/>
                  </a:lnTo>
                  <a:lnTo>
                    <a:pt x="5600" y="812"/>
                  </a:lnTo>
                  <a:lnTo>
                    <a:pt x="4813" y="1143"/>
                  </a:lnTo>
                  <a:lnTo>
                    <a:pt x="4381" y="1231"/>
                  </a:lnTo>
                  <a:lnTo>
                    <a:pt x="4013" y="1422"/>
                  </a:lnTo>
                  <a:lnTo>
                    <a:pt x="3644" y="1714"/>
                  </a:lnTo>
                  <a:lnTo>
                    <a:pt x="3314" y="1930"/>
                  </a:lnTo>
                  <a:lnTo>
                    <a:pt x="2971" y="2197"/>
                  </a:lnTo>
                  <a:lnTo>
                    <a:pt x="2717" y="2540"/>
                  </a:lnTo>
                  <a:lnTo>
                    <a:pt x="3403" y="2057"/>
                  </a:lnTo>
                  <a:lnTo>
                    <a:pt x="4102" y="1651"/>
                  </a:lnTo>
                  <a:lnTo>
                    <a:pt x="4902" y="1397"/>
                  </a:lnTo>
                  <a:lnTo>
                    <a:pt x="5295" y="1231"/>
                  </a:lnTo>
                  <a:lnTo>
                    <a:pt x="5689" y="1168"/>
                  </a:lnTo>
                  <a:lnTo>
                    <a:pt x="6083" y="1143"/>
                  </a:lnTo>
                  <a:lnTo>
                    <a:pt x="6464" y="1041"/>
                  </a:lnTo>
                  <a:lnTo>
                    <a:pt x="6908" y="1041"/>
                  </a:lnTo>
                  <a:lnTo>
                    <a:pt x="7302" y="1117"/>
                  </a:lnTo>
                  <a:close/>
                </a:path>
                <a:path w="10795" h="10795">
                  <a:moveTo>
                    <a:pt x="7594" y="1739"/>
                  </a:moveTo>
                  <a:lnTo>
                    <a:pt x="6819" y="1435"/>
                  </a:lnTo>
                  <a:lnTo>
                    <a:pt x="5930" y="1409"/>
                  </a:lnTo>
                  <a:lnTo>
                    <a:pt x="5143" y="1612"/>
                  </a:lnTo>
                  <a:lnTo>
                    <a:pt x="4699" y="1739"/>
                  </a:lnTo>
                  <a:lnTo>
                    <a:pt x="4267" y="1968"/>
                  </a:lnTo>
                  <a:lnTo>
                    <a:pt x="3898" y="2146"/>
                  </a:lnTo>
                  <a:lnTo>
                    <a:pt x="3530" y="2400"/>
                  </a:lnTo>
                  <a:lnTo>
                    <a:pt x="3200" y="2590"/>
                  </a:lnTo>
                  <a:lnTo>
                    <a:pt x="2921" y="2921"/>
                  </a:lnTo>
                  <a:lnTo>
                    <a:pt x="3670" y="2489"/>
                  </a:lnTo>
                  <a:lnTo>
                    <a:pt x="4356" y="2146"/>
                  </a:lnTo>
                  <a:lnTo>
                    <a:pt x="5194" y="1943"/>
                  </a:lnTo>
                  <a:lnTo>
                    <a:pt x="5600" y="1816"/>
                  </a:lnTo>
                  <a:lnTo>
                    <a:pt x="5969" y="1714"/>
                  </a:lnTo>
                  <a:lnTo>
                    <a:pt x="6388" y="1689"/>
                  </a:lnTo>
                  <a:lnTo>
                    <a:pt x="7239" y="1689"/>
                  </a:lnTo>
                  <a:lnTo>
                    <a:pt x="7594" y="1739"/>
                  </a:lnTo>
                  <a:close/>
                </a:path>
                <a:path w="10795" h="10795">
                  <a:moveTo>
                    <a:pt x="8153" y="2781"/>
                  </a:moveTo>
                  <a:lnTo>
                    <a:pt x="7353" y="2400"/>
                  </a:lnTo>
                  <a:lnTo>
                    <a:pt x="6477" y="2197"/>
                  </a:lnTo>
                  <a:lnTo>
                    <a:pt x="5651" y="2349"/>
                  </a:lnTo>
                  <a:lnTo>
                    <a:pt x="4775" y="2540"/>
                  </a:lnTo>
                  <a:lnTo>
                    <a:pt x="4368" y="2654"/>
                  </a:lnTo>
                  <a:lnTo>
                    <a:pt x="4013" y="2882"/>
                  </a:lnTo>
                  <a:lnTo>
                    <a:pt x="3619" y="3048"/>
                  </a:lnTo>
                  <a:lnTo>
                    <a:pt x="3314" y="3365"/>
                  </a:lnTo>
                  <a:lnTo>
                    <a:pt x="4051" y="3022"/>
                  </a:lnTo>
                  <a:lnTo>
                    <a:pt x="4838" y="2768"/>
                  </a:lnTo>
                  <a:lnTo>
                    <a:pt x="5651" y="2603"/>
                  </a:lnTo>
                  <a:lnTo>
                    <a:pt x="6083" y="2578"/>
                  </a:lnTo>
                  <a:lnTo>
                    <a:pt x="7302" y="2578"/>
                  </a:lnTo>
                  <a:lnTo>
                    <a:pt x="7721" y="2654"/>
                  </a:lnTo>
                  <a:lnTo>
                    <a:pt x="8153" y="2781"/>
                  </a:lnTo>
                  <a:close/>
                </a:path>
                <a:path w="10795" h="10795">
                  <a:moveTo>
                    <a:pt x="8559" y="3886"/>
                  </a:moveTo>
                  <a:lnTo>
                    <a:pt x="7835" y="3352"/>
                  </a:lnTo>
                  <a:lnTo>
                    <a:pt x="6883" y="3009"/>
                  </a:lnTo>
                  <a:lnTo>
                    <a:pt x="5943" y="2984"/>
                  </a:lnTo>
                  <a:lnTo>
                    <a:pt x="5499" y="2984"/>
                  </a:lnTo>
                  <a:lnTo>
                    <a:pt x="5029" y="3035"/>
                  </a:lnTo>
                  <a:lnTo>
                    <a:pt x="4102" y="3352"/>
                  </a:lnTo>
                  <a:lnTo>
                    <a:pt x="3670" y="3467"/>
                  </a:lnTo>
                  <a:lnTo>
                    <a:pt x="3314" y="3733"/>
                  </a:lnTo>
                  <a:lnTo>
                    <a:pt x="4127" y="3416"/>
                  </a:lnTo>
                  <a:lnTo>
                    <a:pt x="5041" y="3289"/>
                  </a:lnTo>
                  <a:lnTo>
                    <a:pt x="6400" y="3289"/>
                  </a:lnTo>
                  <a:lnTo>
                    <a:pt x="6794" y="3352"/>
                  </a:lnTo>
                  <a:lnTo>
                    <a:pt x="7302" y="3416"/>
                  </a:lnTo>
                  <a:lnTo>
                    <a:pt x="7747" y="3568"/>
                  </a:lnTo>
                  <a:lnTo>
                    <a:pt x="8153" y="3721"/>
                  </a:lnTo>
                  <a:lnTo>
                    <a:pt x="8559" y="3886"/>
                  </a:lnTo>
                  <a:close/>
                </a:path>
                <a:path w="10795" h="10795">
                  <a:moveTo>
                    <a:pt x="9956" y="9893"/>
                  </a:moveTo>
                  <a:lnTo>
                    <a:pt x="9867" y="9080"/>
                  </a:lnTo>
                  <a:lnTo>
                    <a:pt x="9588" y="8420"/>
                  </a:lnTo>
                  <a:lnTo>
                    <a:pt x="9372" y="7696"/>
                  </a:lnTo>
                  <a:lnTo>
                    <a:pt x="5181" y="4889"/>
                  </a:lnTo>
                  <a:lnTo>
                    <a:pt x="4445" y="4978"/>
                  </a:lnTo>
                  <a:lnTo>
                    <a:pt x="5181" y="5003"/>
                  </a:lnTo>
                  <a:lnTo>
                    <a:pt x="5854" y="5207"/>
                  </a:lnTo>
                  <a:lnTo>
                    <a:pt x="9372" y="8483"/>
                  </a:lnTo>
                  <a:lnTo>
                    <a:pt x="9664" y="9080"/>
                  </a:lnTo>
                  <a:lnTo>
                    <a:pt x="9867" y="9893"/>
                  </a:lnTo>
                  <a:lnTo>
                    <a:pt x="9956" y="10579"/>
                  </a:lnTo>
                  <a:lnTo>
                    <a:pt x="9956" y="9893"/>
                  </a:lnTo>
                  <a:close/>
                </a:path>
                <a:path w="10795" h="10795">
                  <a:moveTo>
                    <a:pt x="10363" y="8674"/>
                  </a:moveTo>
                  <a:lnTo>
                    <a:pt x="7962" y="5118"/>
                  </a:lnTo>
                  <a:lnTo>
                    <a:pt x="7315" y="4737"/>
                  </a:lnTo>
                  <a:lnTo>
                    <a:pt x="6565" y="4483"/>
                  </a:lnTo>
                  <a:lnTo>
                    <a:pt x="5842" y="4381"/>
                  </a:lnTo>
                  <a:lnTo>
                    <a:pt x="5118" y="4318"/>
                  </a:lnTo>
                  <a:lnTo>
                    <a:pt x="4343" y="4381"/>
                  </a:lnTo>
                  <a:lnTo>
                    <a:pt x="3657" y="4610"/>
                  </a:lnTo>
                  <a:lnTo>
                    <a:pt x="4368" y="4483"/>
                  </a:lnTo>
                  <a:lnTo>
                    <a:pt x="5118" y="4483"/>
                  </a:lnTo>
                  <a:lnTo>
                    <a:pt x="5816" y="4635"/>
                  </a:lnTo>
                  <a:lnTo>
                    <a:pt x="6540" y="4737"/>
                  </a:lnTo>
                  <a:lnTo>
                    <a:pt x="7213" y="4965"/>
                  </a:lnTo>
                  <a:lnTo>
                    <a:pt x="7785" y="5384"/>
                  </a:lnTo>
                  <a:lnTo>
                    <a:pt x="8420" y="5715"/>
                  </a:lnTo>
                  <a:lnTo>
                    <a:pt x="8902" y="6248"/>
                  </a:lnTo>
                  <a:lnTo>
                    <a:pt x="9359" y="6781"/>
                  </a:lnTo>
                  <a:lnTo>
                    <a:pt x="9766" y="7353"/>
                  </a:lnTo>
                  <a:lnTo>
                    <a:pt x="10363" y="8674"/>
                  </a:lnTo>
                  <a:close/>
                </a:path>
                <a:path w="10795" h="10795">
                  <a:moveTo>
                    <a:pt x="10782" y="6921"/>
                  </a:moveTo>
                  <a:lnTo>
                    <a:pt x="7607" y="4038"/>
                  </a:lnTo>
                  <a:lnTo>
                    <a:pt x="6870" y="3759"/>
                  </a:lnTo>
                  <a:lnTo>
                    <a:pt x="6108" y="3708"/>
                  </a:lnTo>
                  <a:lnTo>
                    <a:pt x="5384" y="3759"/>
                  </a:lnTo>
                  <a:lnTo>
                    <a:pt x="4635" y="3835"/>
                  </a:lnTo>
                  <a:lnTo>
                    <a:pt x="3911" y="4102"/>
                  </a:lnTo>
                  <a:lnTo>
                    <a:pt x="3314" y="4495"/>
                  </a:lnTo>
                  <a:lnTo>
                    <a:pt x="3987" y="4191"/>
                  </a:lnTo>
                  <a:lnTo>
                    <a:pt x="4673" y="4064"/>
                  </a:lnTo>
                  <a:lnTo>
                    <a:pt x="5410" y="4038"/>
                  </a:lnTo>
                  <a:lnTo>
                    <a:pt x="6108" y="3987"/>
                  </a:lnTo>
                  <a:lnTo>
                    <a:pt x="6794" y="4064"/>
                  </a:lnTo>
                  <a:lnTo>
                    <a:pt x="10375" y="6362"/>
                  </a:lnTo>
                  <a:lnTo>
                    <a:pt x="10782" y="6921"/>
                  </a:lnTo>
                  <a:close/>
                </a:path>
              </a:pathLst>
            </a:custGeom>
            <a:solidFill>
              <a:srgbClr val="DDE2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0162998" y="6252760"/>
              <a:ext cx="17145" cy="10160"/>
            </a:xfrm>
            <a:custGeom>
              <a:avLst/>
              <a:gdLst/>
              <a:ahLst/>
              <a:cxnLst/>
              <a:rect l="l" t="t" r="r" b="b"/>
              <a:pathLst>
                <a:path w="17145" h="10160">
                  <a:moveTo>
                    <a:pt x="5905" y="8432"/>
                  </a:moveTo>
                  <a:lnTo>
                    <a:pt x="5714" y="8432"/>
                  </a:lnTo>
                  <a:lnTo>
                    <a:pt x="5664" y="10083"/>
                  </a:lnTo>
                  <a:lnTo>
                    <a:pt x="5804" y="9766"/>
                  </a:lnTo>
                  <a:lnTo>
                    <a:pt x="5905" y="8432"/>
                  </a:lnTo>
                  <a:close/>
                </a:path>
                <a:path w="17145" h="10160">
                  <a:moveTo>
                    <a:pt x="6032" y="8178"/>
                  </a:moveTo>
                  <a:lnTo>
                    <a:pt x="5206" y="8178"/>
                  </a:lnTo>
                  <a:lnTo>
                    <a:pt x="5232" y="9982"/>
                  </a:lnTo>
                  <a:lnTo>
                    <a:pt x="5321" y="8775"/>
                  </a:lnTo>
                  <a:lnTo>
                    <a:pt x="5714" y="8432"/>
                  </a:lnTo>
                  <a:lnTo>
                    <a:pt x="5905" y="8432"/>
                  </a:lnTo>
                  <a:lnTo>
                    <a:pt x="5905" y="8242"/>
                  </a:lnTo>
                  <a:lnTo>
                    <a:pt x="6032" y="8178"/>
                  </a:lnTo>
                  <a:close/>
                </a:path>
                <a:path w="17145" h="10160">
                  <a:moveTo>
                    <a:pt x="7519" y="8102"/>
                  </a:moveTo>
                  <a:lnTo>
                    <a:pt x="7264" y="8102"/>
                  </a:lnTo>
                  <a:lnTo>
                    <a:pt x="7302" y="9766"/>
                  </a:lnTo>
                  <a:lnTo>
                    <a:pt x="7416" y="8242"/>
                  </a:lnTo>
                  <a:lnTo>
                    <a:pt x="7519" y="8102"/>
                  </a:lnTo>
                  <a:close/>
                </a:path>
                <a:path w="17145" h="10160">
                  <a:moveTo>
                    <a:pt x="6892" y="6729"/>
                  </a:moveTo>
                  <a:lnTo>
                    <a:pt x="7042" y="7099"/>
                  </a:lnTo>
                  <a:lnTo>
                    <a:pt x="7162" y="7708"/>
                  </a:lnTo>
                  <a:lnTo>
                    <a:pt x="6603" y="8039"/>
                  </a:lnTo>
                  <a:lnTo>
                    <a:pt x="6502" y="8572"/>
                  </a:lnTo>
                  <a:lnTo>
                    <a:pt x="6616" y="9651"/>
                  </a:lnTo>
                  <a:lnTo>
                    <a:pt x="6698" y="9436"/>
                  </a:lnTo>
                  <a:lnTo>
                    <a:pt x="6822" y="8712"/>
                  </a:lnTo>
                  <a:lnTo>
                    <a:pt x="6845" y="8343"/>
                  </a:lnTo>
                  <a:lnTo>
                    <a:pt x="7264" y="8102"/>
                  </a:lnTo>
                  <a:lnTo>
                    <a:pt x="7519" y="8102"/>
                  </a:lnTo>
                  <a:lnTo>
                    <a:pt x="7810" y="7708"/>
                  </a:lnTo>
                  <a:lnTo>
                    <a:pt x="8089" y="7708"/>
                  </a:lnTo>
                  <a:lnTo>
                    <a:pt x="8171" y="7556"/>
                  </a:lnTo>
                  <a:lnTo>
                    <a:pt x="7619" y="7556"/>
                  </a:lnTo>
                  <a:lnTo>
                    <a:pt x="6892" y="6729"/>
                  </a:lnTo>
                  <a:close/>
                </a:path>
                <a:path w="17145" h="10160">
                  <a:moveTo>
                    <a:pt x="4152" y="7785"/>
                  </a:moveTo>
                  <a:lnTo>
                    <a:pt x="2768" y="7785"/>
                  </a:lnTo>
                  <a:lnTo>
                    <a:pt x="3111" y="8242"/>
                  </a:lnTo>
                  <a:lnTo>
                    <a:pt x="3224" y="9283"/>
                  </a:lnTo>
                  <a:lnTo>
                    <a:pt x="3340" y="9601"/>
                  </a:lnTo>
                  <a:lnTo>
                    <a:pt x="3541" y="9118"/>
                  </a:lnTo>
                  <a:lnTo>
                    <a:pt x="3670" y="8343"/>
                  </a:lnTo>
                  <a:lnTo>
                    <a:pt x="3987" y="8242"/>
                  </a:lnTo>
                  <a:lnTo>
                    <a:pt x="4320" y="8242"/>
                  </a:lnTo>
                  <a:lnTo>
                    <a:pt x="4224" y="7861"/>
                  </a:lnTo>
                  <a:close/>
                </a:path>
                <a:path w="17145" h="10160">
                  <a:moveTo>
                    <a:pt x="4320" y="8242"/>
                  </a:moveTo>
                  <a:lnTo>
                    <a:pt x="3987" y="8242"/>
                  </a:lnTo>
                  <a:lnTo>
                    <a:pt x="3987" y="9436"/>
                  </a:lnTo>
                  <a:lnTo>
                    <a:pt x="4098" y="9118"/>
                  </a:lnTo>
                  <a:lnTo>
                    <a:pt x="4320" y="8242"/>
                  </a:lnTo>
                  <a:close/>
                </a:path>
                <a:path w="17145" h="10160">
                  <a:moveTo>
                    <a:pt x="4775" y="6845"/>
                  </a:moveTo>
                  <a:lnTo>
                    <a:pt x="4660" y="9436"/>
                  </a:lnTo>
                  <a:lnTo>
                    <a:pt x="4950" y="9169"/>
                  </a:lnTo>
                  <a:lnTo>
                    <a:pt x="5075" y="8470"/>
                  </a:lnTo>
                  <a:lnTo>
                    <a:pt x="5206" y="8178"/>
                  </a:lnTo>
                  <a:lnTo>
                    <a:pt x="6032" y="8178"/>
                  </a:lnTo>
                  <a:lnTo>
                    <a:pt x="6243" y="8073"/>
                  </a:lnTo>
                  <a:lnTo>
                    <a:pt x="5308" y="7962"/>
                  </a:lnTo>
                  <a:lnTo>
                    <a:pt x="4954" y="7124"/>
                  </a:lnTo>
                  <a:lnTo>
                    <a:pt x="4775" y="6845"/>
                  </a:lnTo>
                  <a:close/>
                </a:path>
                <a:path w="17145" h="10160">
                  <a:moveTo>
                    <a:pt x="8089" y="7708"/>
                  </a:moveTo>
                  <a:lnTo>
                    <a:pt x="7810" y="7708"/>
                  </a:lnTo>
                  <a:lnTo>
                    <a:pt x="7746" y="9283"/>
                  </a:lnTo>
                  <a:lnTo>
                    <a:pt x="8048" y="8712"/>
                  </a:lnTo>
                  <a:lnTo>
                    <a:pt x="8089" y="7708"/>
                  </a:lnTo>
                  <a:close/>
                </a:path>
                <a:path w="17145" h="10160">
                  <a:moveTo>
                    <a:pt x="1998" y="7556"/>
                  </a:moveTo>
                  <a:lnTo>
                    <a:pt x="1282" y="7556"/>
                  </a:lnTo>
                  <a:lnTo>
                    <a:pt x="1403" y="7785"/>
                  </a:lnTo>
                  <a:lnTo>
                    <a:pt x="1523" y="9232"/>
                  </a:lnTo>
                  <a:lnTo>
                    <a:pt x="1735" y="8775"/>
                  </a:lnTo>
                  <a:lnTo>
                    <a:pt x="1981" y="8039"/>
                  </a:lnTo>
                  <a:lnTo>
                    <a:pt x="2093" y="7861"/>
                  </a:lnTo>
                  <a:lnTo>
                    <a:pt x="1998" y="7556"/>
                  </a:lnTo>
                  <a:close/>
                </a:path>
                <a:path w="17145" h="10160">
                  <a:moveTo>
                    <a:pt x="4179" y="7556"/>
                  </a:moveTo>
                  <a:lnTo>
                    <a:pt x="2285" y="7556"/>
                  </a:lnTo>
                  <a:lnTo>
                    <a:pt x="2400" y="9042"/>
                  </a:lnTo>
                  <a:lnTo>
                    <a:pt x="2525" y="8432"/>
                  </a:lnTo>
                  <a:lnTo>
                    <a:pt x="2650" y="7988"/>
                  </a:lnTo>
                  <a:lnTo>
                    <a:pt x="2768" y="7785"/>
                  </a:lnTo>
                  <a:lnTo>
                    <a:pt x="4152" y="7785"/>
                  </a:lnTo>
                  <a:lnTo>
                    <a:pt x="4179" y="7556"/>
                  </a:lnTo>
                  <a:close/>
                </a:path>
                <a:path w="17145" h="10160">
                  <a:moveTo>
                    <a:pt x="1930" y="6121"/>
                  </a:moveTo>
                  <a:lnTo>
                    <a:pt x="1800" y="6311"/>
                  </a:lnTo>
                  <a:lnTo>
                    <a:pt x="1699" y="6642"/>
                  </a:lnTo>
                  <a:lnTo>
                    <a:pt x="1574" y="7378"/>
                  </a:lnTo>
                  <a:lnTo>
                    <a:pt x="787" y="7378"/>
                  </a:lnTo>
                  <a:lnTo>
                    <a:pt x="697" y="7861"/>
                  </a:lnTo>
                  <a:lnTo>
                    <a:pt x="584" y="9029"/>
                  </a:lnTo>
                  <a:lnTo>
                    <a:pt x="707" y="8585"/>
                  </a:lnTo>
                  <a:lnTo>
                    <a:pt x="911" y="7705"/>
                  </a:lnTo>
                  <a:lnTo>
                    <a:pt x="1282" y="7556"/>
                  </a:lnTo>
                  <a:lnTo>
                    <a:pt x="1998" y="7556"/>
                  </a:lnTo>
                  <a:lnTo>
                    <a:pt x="1930" y="6121"/>
                  </a:lnTo>
                  <a:close/>
                </a:path>
                <a:path w="17145" h="10160">
                  <a:moveTo>
                    <a:pt x="1308" y="5333"/>
                  </a:moveTo>
                  <a:lnTo>
                    <a:pt x="949" y="5740"/>
                  </a:lnTo>
                  <a:lnTo>
                    <a:pt x="368" y="6108"/>
                  </a:lnTo>
                  <a:lnTo>
                    <a:pt x="292" y="6375"/>
                  </a:lnTo>
                  <a:lnTo>
                    <a:pt x="177" y="7302"/>
                  </a:lnTo>
                  <a:lnTo>
                    <a:pt x="0" y="8610"/>
                  </a:lnTo>
                  <a:lnTo>
                    <a:pt x="342" y="7505"/>
                  </a:lnTo>
                  <a:lnTo>
                    <a:pt x="787" y="7378"/>
                  </a:lnTo>
                  <a:lnTo>
                    <a:pt x="1574" y="7378"/>
                  </a:lnTo>
                  <a:lnTo>
                    <a:pt x="902" y="6934"/>
                  </a:lnTo>
                  <a:lnTo>
                    <a:pt x="1021" y="6007"/>
                  </a:lnTo>
                  <a:lnTo>
                    <a:pt x="1141" y="5575"/>
                  </a:lnTo>
                  <a:lnTo>
                    <a:pt x="1308" y="5333"/>
                  </a:lnTo>
                  <a:close/>
                </a:path>
                <a:path w="17145" h="10160">
                  <a:moveTo>
                    <a:pt x="9750" y="6946"/>
                  </a:moveTo>
                  <a:lnTo>
                    <a:pt x="9080" y="6946"/>
                  </a:lnTo>
                  <a:lnTo>
                    <a:pt x="9404" y="7302"/>
                  </a:lnTo>
                  <a:lnTo>
                    <a:pt x="9526" y="7505"/>
                  </a:lnTo>
                  <a:lnTo>
                    <a:pt x="9982" y="8610"/>
                  </a:lnTo>
                  <a:lnTo>
                    <a:pt x="9855" y="7988"/>
                  </a:lnTo>
                  <a:lnTo>
                    <a:pt x="9750" y="6946"/>
                  </a:lnTo>
                  <a:close/>
                </a:path>
                <a:path w="17145" h="10160">
                  <a:moveTo>
                    <a:pt x="9045" y="7048"/>
                  </a:moveTo>
                  <a:lnTo>
                    <a:pt x="8445" y="7048"/>
                  </a:lnTo>
                  <a:lnTo>
                    <a:pt x="8666" y="7378"/>
                  </a:lnTo>
                  <a:lnTo>
                    <a:pt x="8775" y="7645"/>
                  </a:lnTo>
                  <a:lnTo>
                    <a:pt x="8978" y="7988"/>
                  </a:lnTo>
                  <a:lnTo>
                    <a:pt x="9045" y="7048"/>
                  </a:lnTo>
                  <a:close/>
                </a:path>
                <a:path w="17145" h="10160">
                  <a:moveTo>
                    <a:pt x="5346" y="6845"/>
                  </a:moveTo>
                  <a:lnTo>
                    <a:pt x="5308" y="7962"/>
                  </a:lnTo>
                  <a:lnTo>
                    <a:pt x="6337" y="7962"/>
                  </a:lnTo>
                  <a:lnTo>
                    <a:pt x="6229" y="7708"/>
                  </a:lnTo>
                  <a:lnTo>
                    <a:pt x="5778" y="7708"/>
                  </a:lnTo>
                  <a:lnTo>
                    <a:pt x="5607" y="7556"/>
                  </a:lnTo>
                  <a:lnTo>
                    <a:pt x="5346" y="6845"/>
                  </a:lnTo>
                  <a:close/>
                </a:path>
                <a:path w="17145" h="10160">
                  <a:moveTo>
                    <a:pt x="5803" y="6667"/>
                  </a:moveTo>
                  <a:lnTo>
                    <a:pt x="5778" y="7708"/>
                  </a:lnTo>
                  <a:lnTo>
                    <a:pt x="6229" y="7708"/>
                  </a:lnTo>
                  <a:lnTo>
                    <a:pt x="5803" y="6667"/>
                  </a:lnTo>
                  <a:close/>
                </a:path>
                <a:path w="17145" h="10160">
                  <a:moveTo>
                    <a:pt x="2628" y="6400"/>
                  </a:moveTo>
                  <a:lnTo>
                    <a:pt x="2456" y="6565"/>
                  </a:lnTo>
                  <a:lnTo>
                    <a:pt x="2334" y="7416"/>
                  </a:lnTo>
                  <a:lnTo>
                    <a:pt x="2218" y="7663"/>
                  </a:lnTo>
                  <a:lnTo>
                    <a:pt x="4179" y="7556"/>
                  </a:lnTo>
                  <a:lnTo>
                    <a:pt x="2679" y="7505"/>
                  </a:lnTo>
                  <a:lnTo>
                    <a:pt x="2628" y="6400"/>
                  </a:lnTo>
                  <a:close/>
                </a:path>
                <a:path w="17145" h="10160">
                  <a:moveTo>
                    <a:pt x="7442" y="6464"/>
                  </a:moveTo>
                  <a:lnTo>
                    <a:pt x="7619" y="7556"/>
                  </a:lnTo>
                  <a:lnTo>
                    <a:pt x="8171" y="7556"/>
                  </a:lnTo>
                  <a:lnTo>
                    <a:pt x="8322" y="7277"/>
                  </a:lnTo>
                  <a:lnTo>
                    <a:pt x="7950" y="7277"/>
                  </a:lnTo>
                  <a:lnTo>
                    <a:pt x="7834" y="7099"/>
                  </a:lnTo>
                  <a:lnTo>
                    <a:pt x="7600" y="6642"/>
                  </a:lnTo>
                  <a:lnTo>
                    <a:pt x="7442" y="6464"/>
                  </a:lnTo>
                  <a:close/>
                </a:path>
                <a:path w="17145" h="10160">
                  <a:moveTo>
                    <a:pt x="10201" y="6489"/>
                  </a:moveTo>
                  <a:lnTo>
                    <a:pt x="9766" y="6489"/>
                  </a:lnTo>
                  <a:lnTo>
                    <a:pt x="10121" y="6680"/>
                  </a:lnTo>
                  <a:lnTo>
                    <a:pt x="10339" y="7162"/>
                  </a:lnTo>
                  <a:lnTo>
                    <a:pt x="10566" y="7556"/>
                  </a:lnTo>
                  <a:lnTo>
                    <a:pt x="10333" y="7023"/>
                  </a:lnTo>
                  <a:lnTo>
                    <a:pt x="10201" y="6489"/>
                  </a:lnTo>
                  <a:close/>
                </a:path>
                <a:path w="17145" h="10160">
                  <a:moveTo>
                    <a:pt x="3047" y="6311"/>
                  </a:moveTo>
                  <a:lnTo>
                    <a:pt x="2911" y="6565"/>
                  </a:lnTo>
                  <a:lnTo>
                    <a:pt x="2801" y="7302"/>
                  </a:lnTo>
                  <a:lnTo>
                    <a:pt x="2679" y="7505"/>
                  </a:lnTo>
                  <a:lnTo>
                    <a:pt x="4185" y="7505"/>
                  </a:lnTo>
                  <a:lnTo>
                    <a:pt x="4216" y="7238"/>
                  </a:lnTo>
                  <a:lnTo>
                    <a:pt x="3428" y="7238"/>
                  </a:lnTo>
                  <a:lnTo>
                    <a:pt x="3322" y="7099"/>
                  </a:lnTo>
                  <a:lnTo>
                    <a:pt x="3196" y="6819"/>
                  </a:lnTo>
                  <a:lnTo>
                    <a:pt x="3047" y="6311"/>
                  </a:lnTo>
                  <a:close/>
                </a:path>
                <a:path w="17145" h="10160">
                  <a:moveTo>
                    <a:pt x="177" y="6781"/>
                  </a:moveTo>
                  <a:lnTo>
                    <a:pt x="115" y="7302"/>
                  </a:lnTo>
                  <a:lnTo>
                    <a:pt x="177" y="6781"/>
                  </a:lnTo>
                  <a:close/>
                </a:path>
                <a:path w="17145" h="10160">
                  <a:moveTo>
                    <a:pt x="7990" y="6418"/>
                  </a:moveTo>
                  <a:lnTo>
                    <a:pt x="8067" y="7023"/>
                  </a:lnTo>
                  <a:lnTo>
                    <a:pt x="7950" y="7277"/>
                  </a:lnTo>
                  <a:lnTo>
                    <a:pt x="8322" y="7277"/>
                  </a:lnTo>
                  <a:lnTo>
                    <a:pt x="8445" y="7048"/>
                  </a:lnTo>
                  <a:lnTo>
                    <a:pt x="9045" y="7048"/>
                  </a:lnTo>
                  <a:lnTo>
                    <a:pt x="9750" y="6946"/>
                  </a:lnTo>
                  <a:lnTo>
                    <a:pt x="8445" y="6845"/>
                  </a:lnTo>
                  <a:lnTo>
                    <a:pt x="8238" y="6692"/>
                  </a:lnTo>
                  <a:lnTo>
                    <a:pt x="7990" y="6418"/>
                  </a:lnTo>
                  <a:close/>
                </a:path>
                <a:path w="17145" h="10160">
                  <a:moveTo>
                    <a:pt x="10800" y="6198"/>
                  </a:moveTo>
                  <a:lnTo>
                    <a:pt x="11150" y="7277"/>
                  </a:lnTo>
                  <a:lnTo>
                    <a:pt x="11047" y="6642"/>
                  </a:lnTo>
                  <a:lnTo>
                    <a:pt x="10800" y="6198"/>
                  </a:lnTo>
                  <a:close/>
                </a:path>
                <a:path w="17145" h="10160">
                  <a:moveTo>
                    <a:pt x="3733" y="6032"/>
                  </a:moveTo>
                  <a:lnTo>
                    <a:pt x="3660" y="6946"/>
                  </a:lnTo>
                  <a:lnTo>
                    <a:pt x="3428" y="7238"/>
                  </a:lnTo>
                  <a:lnTo>
                    <a:pt x="3987" y="7238"/>
                  </a:lnTo>
                  <a:lnTo>
                    <a:pt x="3875" y="6375"/>
                  </a:lnTo>
                  <a:lnTo>
                    <a:pt x="3733" y="6032"/>
                  </a:lnTo>
                  <a:close/>
                </a:path>
                <a:path w="17145" h="10160">
                  <a:moveTo>
                    <a:pt x="4127" y="6489"/>
                  </a:moveTo>
                  <a:lnTo>
                    <a:pt x="3987" y="7238"/>
                  </a:lnTo>
                  <a:lnTo>
                    <a:pt x="4216" y="7238"/>
                  </a:lnTo>
                  <a:lnTo>
                    <a:pt x="4127" y="6489"/>
                  </a:lnTo>
                  <a:close/>
                </a:path>
                <a:path w="17145" h="10160">
                  <a:moveTo>
                    <a:pt x="8153" y="5740"/>
                  </a:moveTo>
                  <a:lnTo>
                    <a:pt x="8445" y="6845"/>
                  </a:lnTo>
                  <a:lnTo>
                    <a:pt x="9754" y="6845"/>
                  </a:lnTo>
                  <a:lnTo>
                    <a:pt x="9766" y="6489"/>
                  </a:lnTo>
                  <a:lnTo>
                    <a:pt x="10201" y="6489"/>
                  </a:lnTo>
                  <a:lnTo>
                    <a:pt x="8572" y="6400"/>
                  </a:lnTo>
                  <a:lnTo>
                    <a:pt x="8305" y="6032"/>
                  </a:lnTo>
                  <a:lnTo>
                    <a:pt x="8153" y="5740"/>
                  </a:lnTo>
                  <a:close/>
                </a:path>
                <a:path w="17145" h="10160">
                  <a:moveTo>
                    <a:pt x="6565" y="6197"/>
                  </a:moveTo>
                  <a:lnTo>
                    <a:pt x="6892" y="6729"/>
                  </a:lnTo>
                  <a:lnTo>
                    <a:pt x="6774" y="6464"/>
                  </a:lnTo>
                  <a:lnTo>
                    <a:pt x="6565" y="6197"/>
                  </a:lnTo>
                  <a:close/>
                </a:path>
                <a:path w="17145" h="10160">
                  <a:moveTo>
                    <a:pt x="12955" y="5295"/>
                  </a:moveTo>
                  <a:lnTo>
                    <a:pt x="12738" y="5295"/>
                  </a:lnTo>
                  <a:lnTo>
                    <a:pt x="13084" y="6311"/>
                  </a:lnTo>
                  <a:lnTo>
                    <a:pt x="13207" y="6591"/>
                  </a:lnTo>
                  <a:lnTo>
                    <a:pt x="12985" y="5892"/>
                  </a:lnTo>
                  <a:lnTo>
                    <a:pt x="12955" y="5295"/>
                  </a:lnTo>
                  <a:close/>
                </a:path>
                <a:path w="17145" h="10160">
                  <a:moveTo>
                    <a:pt x="12176" y="5503"/>
                  </a:moveTo>
                  <a:lnTo>
                    <a:pt x="12186" y="5892"/>
                  </a:lnTo>
                  <a:lnTo>
                    <a:pt x="12312" y="6375"/>
                  </a:lnTo>
                  <a:lnTo>
                    <a:pt x="12407" y="6565"/>
                  </a:lnTo>
                  <a:lnTo>
                    <a:pt x="12176" y="5503"/>
                  </a:lnTo>
                  <a:close/>
                </a:path>
                <a:path w="17145" h="10160">
                  <a:moveTo>
                    <a:pt x="8801" y="4762"/>
                  </a:moveTo>
                  <a:lnTo>
                    <a:pt x="8985" y="4947"/>
                  </a:lnTo>
                  <a:lnTo>
                    <a:pt x="9092" y="5295"/>
                  </a:lnTo>
                  <a:lnTo>
                    <a:pt x="8966" y="6400"/>
                  </a:lnTo>
                  <a:lnTo>
                    <a:pt x="10182" y="6400"/>
                  </a:lnTo>
                  <a:lnTo>
                    <a:pt x="10152" y="5829"/>
                  </a:lnTo>
                  <a:lnTo>
                    <a:pt x="9982" y="5829"/>
                  </a:lnTo>
                  <a:lnTo>
                    <a:pt x="9499" y="5626"/>
                  </a:lnTo>
                  <a:lnTo>
                    <a:pt x="9194" y="5092"/>
                  </a:lnTo>
                  <a:lnTo>
                    <a:pt x="8801" y="4762"/>
                  </a:lnTo>
                  <a:close/>
                </a:path>
                <a:path w="17145" h="10160">
                  <a:moveTo>
                    <a:pt x="10707" y="5524"/>
                  </a:moveTo>
                  <a:lnTo>
                    <a:pt x="10185" y="5524"/>
                  </a:lnTo>
                  <a:lnTo>
                    <a:pt x="10629" y="5892"/>
                  </a:lnTo>
                  <a:lnTo>
                    <a:pt x="10800" y="6198"/>
                  </a:lnTo>
                  <a:lnTo>
                    <a:pt x="10690" y="5829"/>
                  </a:lnTo>
                  <a:lnTo>
                    <a:pt x="10707" y="5524"/>
                  </a:lnTo>
                  <a:close/>
                </a:path>
                <a:path w="17145" h="10160">
                  <a:moveTo>
                    <a:pt x="10693" y="3670"/>
                  </a:moveTo>
                  <a:lnTo>
                    <a:pt x="11187" y="4394"/>
                  </a:lnTo>
                  <a:lnTo>
                    <a:pt x="11302" y="5092"/>
                  </a:lnTo>
                  <a:lnTo>
                    <a:pt x="11036" y="5092"/>
                  </a:lnTo>
                  <a:lnTo>
                    <a:pt x="11302" y="5295"/>
                  </a:lnTo>
                  <a:lnTo>
                    <a:pt x="11485" y="5575"/>
                  </a:lnTo>
                  <a:lnTo>
                    <a:pt x="11607" y="6007"/>
                  </a:lnTo>
                  <a:lnTo>
                    <a:pt x="11544" y="5067"/>
                  </a:lnTo>
                  <a:lnTo>
                    <a:pt x="13028" y="5067"/>
                  </a:lnTo>
                  <a:lnTo>
                    <a:pt x="13080" y="4902"/>
                  </a:lnTo>
                  <a:lnTo>
                    <a:pt x="13762" y="4902"/>
                  </a:lnTo>
                  <a:lnTo>
                    <a:pt x="12738" y="4876"/>
                  </a:lnTo>
                  <a:lnTo>
                    <a:pt x="12242" y="4254"/>
                  </a:lnTo>
                  <a:lnTo>
                    <a:pt x="11683" y="4254"/>
                  </a:lnTo>
                  <a:lnTo>
                    <a:pt x="11302" y="4229"/>
                  </a:lnTo>
                  <a:lnTo>
                    <a:pt x="10936" y="3949"/>
                  </a:lnTo>
                  <a:lnTo>
                    <a:pt x="10693" y="3670"/>
                  </a:lnTo>
                  <a:close/>
                </a:path>
                <a:path w="17145" h="10160">
                  <a:moveTo>
                    <a:pt x="13762" y="4902"/>
                  </a:moveTo>
                  <a:lnTo>
                    <a:pt x="13080" y="4902"/>
                  </a:lnTo>
                  <a:lnTo>
                    <a:pt x="13449" y="5041"/>
                  </a:lnTo>
                  <a:lnTo>
                    <a:pt x="13552" y="5435"/>
                  </a:lnTo>
                  <a:lnTo>
                    <a:pt x="13661" y="5714"/>
                  </a:lnTo>
                  <a:lnTo>
                    <a:pt x="13754" y="5892"/>
                  </a:lnTo>
                  <a:lnTo>
                    <a:pt x="13762" y="4902"/>
                  </a:lnTo>
                  <a:close/>
                </a:path>
                <a:path w="17145" h="10160">
                  <a:moveTo>
                    <a:pt x="8851" y="3848"/>
                  </a:moveTo>
                  <a:lnTo>
                    <a:pt x="9258" y="4356"/>
                  </a:lnTo>
                  <a:lnTo>
                    <a:pt x="9740" y="5168"/>
                  </a:lnTo>
                  <a:lnTo>
                    <a:pt x="9982" y="5829"/>
                  </a:lnTo>
                  <a:lnTo>
                    <a:pt x="10152" y="5829"/>
                  </a:lnTo>
                  <a:lnTo>
                    <a:pt x="10185" y="5524"/>
                  </a:lnTo>
                  <a:lnTo>
                    <a:pt x="10707" y="5524"/>
                  </a:lnTo>
                  <a:lnTo>
                    <a:pt x="10490" y="5435"/>
                  </a:lnTo>
                  <a:lnTo>
                    <a:pt x="9474" y="4356"/>
                  </a:lnTo>
                  <a:lnTo>
                    <a:pt x="8851" y="3848"/>
                  </a:lnTo>
                  <a:close/>
                </a:path>
                <a:path w="17145" h="10160">
                  <a:moveTo>
                    <a:pt x="14657" y="4546"/>
                  </a:moveTo>
                  <a:lnTo>
                    <a:pt x="14325" y="4546"/>
                  </a:lnTo>
                  <a:lnTo>
                    <a:pt x="14515" y="4947"/>
                  </a:lnTo>
                  <a:lnTo>
                    <a:pt x="14630" y="5549"/>
                  </a:lnTo>
                  <a:lnTo>
                    <a:pt x="14657" y="4546"/>
                  </a:lnTo>
                  <a:close/>
                </a:path>
                <a:path w="17145" h="10160">
                  <a:moveTo>
                    <a:pt x="13028" y="5067"/>
                  </a:moveTo>
                  <a:lnTo>
                    <a:pt x="11544" y="5067"/>
                  </a:lnTo>
                  <a:lnTo>
                    <a:pt x="12103" y="5168"/>
                  </a:lnTo>
                  <a:lnTo>
                    <a:pt x="12176" y="5503"/>
                  </a:lnTo>
                  <a:lnTo>
                    <a:pt x="12738" y="5295"/>
                  </a:lnTo>
                  <a:lnTo>
                    <a:pt x="12955" y="5295"/>
                  </a:lnTo>
                  <a:lnTo>
                    <a:pt x="13028" y="5067"/>
                  </a:lnTo>
                  <a:close/>
                </a:path>
                <a:path w="17145" h="10160">
                  <a:moveTo>
                    <a:pt x="10350" y="4356"/>
                  </a:moveTo>
                  <a:lnTo>
                    <a:pt x="10370" y="4825"/>
                  </a:lnTo>
                  <a:lnTo>
                    <a:pt x="10490" y="5435"/>
                  </a:lnTo>
                  <a:lnTo>
                    <a:pt x="10775" y="5435"/>
                  </a:lnTo>
                  <a:lnTo>
                    <a:pt x="11036" y="5092"/>
                  </a:lnTo>
                  <a:lnTo>
                    <a:pt x="11302" y="5092"/>
                  </a:lnTo>
                  <a:lnTo>
                    <a:pt x="10947" y="4952"/>
                  </a:lnTo>
                  <a:lnTo>
                    <a:pt x="10350" y="4356"/>
                  </a:lnTo>
                  <a:close/>
                </a:path>
                <a:path w="17145" h="10160">
                  <a:moveTo>
                    <a:pt x="13995" y="4947"/>
                  </a:moveTo>
                  <a:lnTo>
                    <a:pt x="14057" y="5168"/>
                  </a:lnTo>
                  <a:lnTo>
                    <a:pt x="14147" y="5359"/>
                  </a:lnTo>
                  <a:lnTo>
                    <a:pt x="14044" y="5041"/>
                  </a:lnTo>
                  <a:close/>
                </a:path>
                <a:path w="17145" h="10160">
                  <a:moveTo>
                    <a:pt x="15210" y="3989"/>
                  </a:moveTo>
                  <a:lnTo>
                    <a:pt x="15191" y="4229"/>
                  </a:lnTo>
                  <a:lnTo>
                    <a:pt x="15303" y="4635"/>
                  </a:lnTo>
                  <a:lnTo>
                    <a:pt x="15417" y="4952"/>
                  </a:lnTo>
                  <a:lnTo>
                    <a:pt x="15210" y="3989"/>
                  </a:lnTo>
                  <a:close/>
                </a:path>
                <a:path w="17145" h="10160">
                  <a:moveTo>
                    <a:pt x="13940" y="4635"/>
                  </a:moveTo>
                  <a:lnTo>
                    <a:pt x="13779" y="4635"/>
                  </a:lnTo>
                  <a:lnTo>
                    <a:pt x="13995" y="4947"/>
                  </a:lnTo>
                  <a:lnTo>
                    <a:pt x="13940" y="4635"/>
                  </a:lnTo>
                  <a:close/>
                </a:path>
                <a:path w="17145" h="10160">
                  <a:moveTo>
                    <a:pt x="12458" y="3479"/>
                  </a:moveTo>
                  <a:lnTo>
                    <a:pt x="12611" y="4127"/>
                  </a:lnTo>
                  <a:lnTo>
                    <a:pt x="12738" y="4876"/>
                  </a:lnTo>
                  <a:lnTo>
                    <a:pt x="13764" y="4876"/>
                  </a:lnTo>
                  <a:lnTo>
                    <a:pt x="13779" y="4635"/>
                  </a:lnTo>
                  <a:lnTo>
                    <a:pt x="13940" y="4635"/>
                  </a:lnTo>
                  <a:lnTo>
                    <a:pt x="14325" y="4546"/>
                  </a:lnTo>
                  <a:lnTo>
                    <a:pt x="14657" y="4546"/>
                  </a:lnTo>
                  <a:lnTo>
                    <a:pt x="14676" y="4394"/>
                  </a:lnTo>
                  <a:lnTo>
                    <a:pt x="13207" y="4394"/>
                  </a:lnTo>
                  <a:lnTo>
                    <a:pt x="12966" y="4102"/>
                  </a:lnTo>
                  <a:lnTo>
                    <a:pt x="12674" y="3644"/>
                  </a:lnTo>
                  <a:lnTo>
                    <a:pt x="12458" y="3479"/>
                  </a:lnTo>
                  <a:close/>
                </a:path>
                <a:path w="17145" h="10160">
                  <a:moveTo>
                    <a:pt x="15571" y="3848"/>
                  </a:moveTo>
                  <a:lnTo>
                    <a:pt x="15417" y="3848"/>
                  </a:lnTo>
                  <a:lnTo>
                    <a:pt x="15529" y="4127"/>
                  </a:lnTo>
                  <a:lnTo>
                    <a:pt x="15818" y="4638"/>
                  </a:lnTo>
                  <a:lnTo>
                    <a:pt x="15719" y="4102"/>
                  </a:lnTo>
                  <a:lnTo>
                    <a:pt x="15571" y="3848"/>
                  </a:lnTo>
                  <a:close/>
                </a:path>
                <a:path w="17145" h="10160">
                  <a:moveTo>
                    <a:pt x="14703" y="4356"/>
                  </a:moveTo>
                  <a:close/>
                </a:path>
                <a:path w="17145" h="10160">
                  <a:moveTo>
                    <a:pt x="12903" y="3428"/>
                  </a:moveTo>
                  <a:lnTo>
                    <a:pt x="13085" y="3644"/>
                  </a:lnTo>
                  <a:lnTo>
                    <a:pt x="13207" y="4394"/>
                  </a:lnTo>
                  <a:lnTo>
                    <a:pt x="14676" y="4394"/>
                  </a:lnTo>
                  <a:lnTo>
                    <a:pt x="13563" y="4279"/>
                  </a:lnTo>
                  <a:lnTo>
                    <a:pt x="13256" y="3797"/>
                  </a:lnTo>
                  <a:lnTo>
                    <a:pt x="12903" y="3428"/>
                  </a:lnTo>
                  <a:close/>
                </a:path>
                <a:path w="17145" h="10160">
                  <a:moveTo>
                    <a:pt x="13900" y="3554"/>
                  </a:moveTo>
                  <a:lnTo>
                    <a:pt x="13982" y="4254"/>
                  </a:lnTo>
                  <a:lnTo>
                    <a:pt x="13563" y="4279"/>
                  </a:lnTo>
                  <a:lnTo>
                    <a:pt x="14681" y="4279"/>
                  </a:lnTo>
                  <a:lnTo>
                    <a:pt x="14770" y="3797"/>
                  </a:lnTo>
                  <a:lnTo>
                    <a:pt x="15541" y="3797"/>
                  </a:lnTo>
                  <a:lnTo>
                    <a:pt x="15466" y="3670"/>
                  </a:lnTo>
                  <a:lnTo>
                    <a:pt x="14325" y="3670"/>
                  </a:lnTo>
                  <a:lnTo>
                    <a:pt x="14046" y="3644"/>
                  </a:lnTo>
                  <a:lnTo>
                    <a:pt x="13900" y="3554"/>
                  </a:lnTo>
                  <a:close/>
                </a:path>
                <a:path w="17145" h="10160">
                  <a:moveTo>
                    <a:pt x="11113" y="3371"/>
                  </a:moveTo>
                  <a:lnTo>
                    <a:pt x="11518" y="3797"/>
                  </a:lnTo>
                  <a:lnTo>
                    <a:pt x="11683" y="4254"/>
                  </a:lnTo>
                  <a:lnTo>
                    <a:pt x="12242" y="4254"/>
                  </a:lnTo>
                  <a:lnTo>
                    <a:pt x="12104" y="4102"/>
                  </a:lnTo>
                  <a:lnTo>
                    <a:pt x="11232" y="3479"/>
                  </a:lnTo>
                  <a:close/>
                </a:path>
                <a:path w="17145" h="10160">
                  <a:moveTo>
                    <a:pt x="15541" y="3797"/>
                  </a:moveTo>
                  <a:lnTo>
                    <a:pt x="14770" y="3797"/>
                  </a:lnTo>
                  <a:lnTo>
                    <a:pt x="15201" y="3949"/>
                  </a:lnTo>
                  <a:lnTo>
                    <a:pt x="15417" y="3848"/>
                  </a:lnTo>
                  <a:lnTo>
                    <a:pt x="15571" y="3848"/>
                  </a:lnTo>
                  <a:close/>
                </a:path>
                <a:path w="17145" h="10160">
                  <a:moveTo>
                    <a:pt x="14211" y="2539"/>
                  </a:moveTo>
                  <a:lnTo>
                    <a:pt x="14325" y="3670"/>
                  </a:lnTo>
                  <a:lnTo>
                    <a:pt x="15466" y="3670"/>
                  </a:lnTo>
                  <a:lnTo>
                    <a:pt x="15410" y="2933"/>
                  </a:lnTo>
                  <a:lnTo>
                    <a:pt x="14770" y="2933"/>
                  </a:lnTo>
                  <a:lnTo>
                    <a:pt x="14211" y="2539"/>
                  </a:lnTo>
                  <a:close/>
                </a:path>
                <a:path w="17145" h="10160">
                  <a:moveTo>
                    <a:pt x="13665" y="3200"/>
                  </a:moveTo>
                  <a:lnTo>
                    <a:pt x="13779" y="3479"/>
                  </a:lnTo>
                  <a:lnTo>
                    <a:pt x="13665" y="3200"/>
                  </a:lnTo>
                  <a:close/>
                </a:path>
                <a:path w="17145" h="10160">
                  <a:moveTo>
                    <a:pt x="16482" y="2298"/>
                  </a:moveTo>
                  <a:lnTo>
                    <a:pt x="15544" y="2298"/>
                  </a:lnTo>
                  <a:lnTo>
                    <a:pt x="15862" y="2857"/>
                  </a:lnTo>
                  <a:lnTo>
                    <a:pt x="16340" y="3371"/>
                  </a:lnTo>
                  <a:lnTo>
                    <a:pt x="16382" y="2857"/>
                  </a:lnTo>
                  <a:lnTo>
                    <a:pt x="16726" y="2857"/>
                  </a:lnTo>
                  <a:lnTo>
                    <a:pt x="16482" y="2298"/>
                  </a:lnTo>
                  <a:close/>
                </a:path>
                <a:path w="17145" h="10160">
                  <a:moveTo>
                    <a:pt x="15478" y="2743"/>
                  </a:moveTo>
                  <a:lnTo>
                    <a:pt x="15671" y="3047"/>
                  </a:lnTo>
                  <a:lnTo>
                    <a:pt x="15760" y="3390"/>
                  </a:lnTo>
                  <a:lnTo>
                    <a:pt x="15646" y="2882"/>
                  </a:lnTo>
                  <a:lnTo>
                    <a:pt x="15478" y="2743"/>
                  </a:lnTo>
                  <a:close/>
                </a:path>
                <a:path w="17145" h="10160">
                  <a:moveTo>
                    <a:pt x="16726" y="2857"/>
                  </a:moveTo>
                  <a:lnTo>
                    <a:pt x="16382" y="2857"/>
                  </a:lnTo>
                  <a:lnTo>
                    <a:pt x="16897" y="3249"/>
                  </a:lnTo>
                  <a:lnTo>
                    <a:pt x="16726" y="2857"/>
                  </a:lnTo>
                  <a:close/>
                </a:path>
                <a:path w="17145" h="10160">
                  <a:moveTo>
                    <a:pt x="15011" y="931"/>
                  </a:moveTo>
                  <a:lnTo>
                    <a:pt x="15007" y="1435"/>
                  </a:lnTo>
                  <a:lnTo>
                    <a:pt x="14846" y="1727"/>
                  </a:lnTo>
                  <a:lnTo>
                    <a:pt x="14579" y="1727"/>
                  </a:lnTo>
                  <a:lnTo>
                    <a:pt x="14884" y="2273"/>
                  </a:lnTo>
                  <a:lnTo>
                    <a:pt x="15062" y="2933"/>
                  </a:lnTo>
                  <a:lnTo>
                    <a:pt x="15410" y="2933"/>
                  </a:lnTo>
                  <a:lnTo>
                    <a:pt x="15446" y="2692"/>
                  </a:lnTo>
                  <a:lnTo>
                    <a:pt x="15544" y="2298"/>
                  </a:lnTo>
                  <a:lnTo>
                    <a:pt x="16482" y="2298"/>
                  </a:lnTo>
                  <a:lnTo>
                    <a:pt x="16255" y="1727"/>
                  </a:lnTo>
                  <a:lnTo>
                    <a:pt x="14846" y="1727"/>
                  </a:lnTo>
                  <a:lnTo>
                    <a:pt x="14516" y="1612"/>
                  </a:lnTo>
                  <a:lnTo>
                    <a:pt x="16210" y="1612"/>
                  </a:lnTo>
                  <a:lnTo>
                    <a:pt x="15989" y="1054"/>
                  </a:lnTo>
                  <a:lnTo>
                    <a:pt x="15011" y="931"/>
                  </a:lnTo>
                  <a:close/>
                </a:path>
                <a:path w="17145" h="10160">
                  <a:moveTo>
                    <a:pt x="15446" y="2692"/>
                  </a:moveTo>
                  <a:close/>
                </a:path>
                <a:path w="17145" h="10160">
                  <a:moveTo>
                    <a:pt x="14046" y="1104"/>
                  </a:moveTo>
                  <a:lnTo>
                    <a:pt x="14173" y="1435"/>
                  </a:lnTo>
                  <a:lnTo>
                    <a:pt x="14516" y="1612"/>
                  </a:lnTo>
                  <a:lnTo>
                    <a:pt x="14046" y="1104"/>
                  </a:lnTo>
                  <a:close/>
                </a:path>
                <a:path w="17145" h="10160">
                  <a:moveTo>
                    <a:pt x="14211" y="0"/>
                  </a:moveTo>
                  <a:lnTo>
                    <a:pt x="14973" y="927"/>
                  </a:lnTo>
                  <a:lnTo>
                    <a:pt x="14770" y="190"/>
                  </a:lnTo>
                  <a:lnTo>
                    <a:pt x="142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0143833" y="6231458"/>
              <a:ext cx="28587" cy="25107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10163658" y="6253518"/>
              <a:ext cx="12065" cy="3810"/>
            </a:xfrm>
            <a:custGeom>
              <a:avLst/>
              <a:gdLst/>
              <a:ahLst/>
              <a:cxnLst/>
              <a:rect l="l" t="t" r="r" b="b"/>
              <a:pathLst>
                <a:path w="12065" h="3810">
                  <a:moveTo>
                    <a:pt x="11569" y="0"/>
                  </a:moveTo>
                  <a:lnTo>
                    <a:pt x="10210" y="50"/>
                  </a:lnTo>
                  <a:lnTo>
                    <a:pt x="8788" y="355"/>
                  </a:lnTo>
                  <a:lnTo>
                    <a:pt x="7543" y="927"/>
                  </a:lnTo>
                  <a:lnTo>
                    <a:pt x="6273" y="1460"/>
                  </a:lnTo>
                  <a:lnTo>
                    <a:pt x="5105" y="2311"/>
                  </a:lnTo>
                  <a:lnTo>
                    <a:pt x="4394" y="3149"/>
                  </a:lnTo>
                  <a:lnTo>
                    <a:pt x="3962" y="2667"/>
                  </a:lnTo>
                  <a:lnTo>
                    <a:pt x="3187" y="2349"/>
                  </a:lnTo>
                  <a:lnTo>
                    <a:pt x="1498" y="2349"/>
                  </a:lnTo>
                  <a:lnTo>
                    <a:pt x="635" y="2667"/>
                  </a:lnTo>
                  <a:lnTo>
                    <a:pt x="0" y="3149"/>
                  </a:lnTo>
                  <a:lnTo>
                    <a:pt x="381" y="2959"/>
                  </a:lnTo>
                  <a:lnTo>
                    <a:pt x="787" y="2832"/>
                  </a:lnTo>
                  <a:lnTo>
                    <a:pt x="1155" y="2743"/>
                  </a:lnTo>
                  <a:lnTo>
                    <a:pt x="1549" y="2667"/>
                  </a:lnTo>
                  <a:lnTo>
                    <a:pt x="1943" y="2616"/>
                  </a:lnTo>
                  <a:lnTo>
                    <a:pt x="2730" y="2616"/>
                  </a:lnTo>
                  <a:lnTo>
                    <a:pt x="3060" y="2717"/>
                  </a:lnTo>
                  <a:lnTo>
                    <a:pt x="3848" y="2882"/>
                  </a:lnTo>
                  <a:lnTo>
                    <a:pt x="4216" y="3073"/>
                  </a:lnTo>
                  <a:lnTo>
                    <a:pt x="4368" y="3187"/>
                  </a:lnTo>
                  <a:lnTo>
                    <a:pt x="4216" y="3365"/>
                  </a:lnTo>
                  <a:lnTo>
                    <a:pt x="4406" y="3213"/>
                  </a:lnTo>
                  <a:lnTo>
                    <a:pt x="4546" y="3302"/>
                  </a:lnTo>
                  <a:lnTo>
                    <a:pt x="5295" y="2514"/>
                  </a:lnTo>
                  <a:lnTo>
                    <a:pt x="6426" y="1803"/>
                  </a:lnTo>
                  <a:lnTo>
                    <a:pt x="7658" y="1244"/>
                  </a:lnTo>
                  <a:lnTo>
                    <a:pt x="8940" y="736"/>
                  </a:lnTo>
                  <a:lnTo>
                    <a:pt x="10236" y="457"/>
                  </a:lnTo>
                  <a:lnTo>
                    <a:pt x="115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0153497" y="6234703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3238" y="0"/>
                  </a:moveTo>
                  <a:lnTo>
                    <a:pt x="1777" y="685"/>
                  </a:lnTo>
                  <a:lnTo>
                    <a:pt x="292" y="1320"/>
                  </a:lnTo>
                  <a:lnTo>
                    <a:pt x="0" y="1435"/>
                  </a:lnTo>
                  <a:lnTo>
                    <a:pt x="723" y="2641"/>
                  </a:lnTo>
                  <a:lnTo>
                    <a:pt x="1079" y="3175"/>
                  </a:lnTo>
                  <a:lnTo>
                    <a:pt x="2730" y="3175"/>
                  </a:lnTo>
                  <a:lnTo>
                    <a:pt x="3238" y="2692"/>
                  </a:lnTo>
                  <a:lnTo>
                    <a:pt x="3441" y="2108"/>
                  </a:lnTo>
                  <a:lnTo>
                    <a:pt x="3949" y="762"/>
                  </a:lnTo>
                  <a:lnTo>
                    <a:pt x="3238" y="0"/>
                  </a:lnTo>
                  <a:close/>
                </a:path>
              </a:pathLst>
            </a:custGeom>
            <a:solidFill>
              <a:srgbClr val="BEB8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0153586" y="6235096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2806" y="0"/>
                  </a:moveTo>
                  <a:lnTo>
                    <a:pt x="2438" y="0"/>
                  </a:lnTo>
                  <a:lnTo>
                    <a:pt x="2032" y="63"/>
                  </a:lnTo>
                  <a:lnTo>
                    <a:pt x="1689" y="241"/>
                  </a:lnTo>
                  <a:lnTo>
                    <a:pt x="1282" y="368"/>
                  </a:lnTo>
                  <a:lnTo>
                    <a:pt x="939" y="533"/>
                  </a:lnTo>
                  <a:lnTo>
                    <a:pt x="520" y="685"/>
                  </a:lnTo>
                  <a:lnTo>
                    <a:pt x="231" y="914"/>
                  </a:lnTo>
                  <a:lnTo>
                    <a:pt x="63" y="1142"/>
                  </a:lnTo>
                  <a:lnTo>
                    <a:pt x="0" y="1384"/>
                  </a:lnTo>
                  <a:lnTo>
                    <a:pt x="177" y="1587"/>
                  </a:lnTo>
                  <a:lnTo>
                    <a:pt x="273" y="1854"/>
                  </a:lnTo>
                  <a:lnTo>
                    <a:pt x="711" y="2438"/>
                  </a:lnTo>
                  <a:lnTo>
                    <a:pt x="1028" y="2730"/>
                  </a:lnTo>
                  <a:lnTo>
                    <a:pt x="1473" y="2781"/>
                  </a:lnTo>
                  <a:lnTo>
                    <a:pt x="1854" y="2895"/>
                  </a:lnTo>
                  <a:lnTo>
                    <a:pt x="2273" y="2844"/>
                  </a:lnTo>
                  <a:lnTo>
                    <a:pt x="1854" y="2844"/>
                  </a:lnTo>
                  <a:lnTo>
                    <a:pt x="1104" y="2642"/>
                  </a:lnTo>
                  <a:lnTo>
                    <a:pt x="774" y="2336"/>
                  </a:lnTo>
                  <a:lnTo>
                    <a:pt x="252" y="1587"/>
                  </a:lnTo>
                  <a:lnTo>
                    <a:pt x="354" y="1015"/>
                  </a:lnTo>
                  <a:lnTo>
                    <a:pt x="635" y="825"/>
                  </a:lnTo>
                  <a:lnTo>
                    <a:pt x="990" y="685"/>
                  </a:lnTo>
                  <a:lnTo>
                    <a:pt x="2044" y="126"/>
                  </a:lnTo>
                  <a:lnTo>
                    <a:pt x="2806" y="0"/>
                  </a:lnTo>
                  <a:close/>
                </a:path>
                <a:path w="3809" h="3175">
                  <a:moveTo>
                    <a:pt x="2571" y="2642"/>
                  </a:moveTo>
                  <a:lnTo>
                    <a:pt x="2273" y="2781"/>
                  </a:lnTo>
                  <a:lnTo>
                    <a:pt x="1854" y="2844"/>
                  </a:lnTo>
                  <a:lnTo>
                    <a:pt x="2273" y="2844"/>
                  </a:lnTo>
                  <a:lnTo>
                    <a:pt x="2571" y="2642"/>
                  </a:lnTo>
                  <a:close/>
                </a:path>
                <a:path w="3809" h="3175">
                  <a:moveTo>
                    <a:pt x="3454" y="533"/>
                  </a:moveTo>
                  <a:lnTo>
                    <a:pt x="3467" y="1333"/>
                  </a:lnTo>
                  <a:lnTo>
                    <a:pt x="3352" y="1714"/>
                  </a:lnTo>
                  <a:lnTo>
                    <a:pt x="3473" y="1384"/>
                  </a:lnTo>
                  <a:lnTo>
                    <a:pt x="3579" y="1015"/>
                  </a:lnTo>
                  <a:lnTo>
                    <a:pt x="3454" y="533"/>
                  </a:lnTo>
                  <a:close/>
                </a:path>
                <a:path w="3809" h="3175">
                  <a:moveTo>
                    <a:pt x="3324" y="289"/>
                  </a:moveTo>
                  <a:lnTo>
                    <a:pt x="3454" y="533"/>
                  </a:lnTo>
                  <a:lnTo>
                    <a:pt x="3378" y="342"/>
                  </a:lnTo>
                  <a:close/>
                </a:path>
                <a:path w="3809" h="3175">
                  <a:moveTo>
                    <a:pt x="2904" y="28"/>
                  </a:moveTo>
                  <a:lnTo>
                    <a:pt x="3213" y="177"/>
                  </a:lnTo>
                  <a:lnTo>
                    <a:pt x="2904" y="28"/>
                  </a:lnTo>
                  <a:close/>
                </a:path>
                <a:path w="3809" h="3175">
                  <a:moveTo>
                    <a:pt x="2844" y="0"/>
                  </a:moveTo>
                  <a:close/>
                </a:path>
              </a:pathLst>
            </a:custGeom>
            <a:solidFill>
              <a:srgbClr val="865A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0153577" y="62366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1663" y="1485"/>
                  </a:lnTo>
                  <a:lnTo>
                    <a:pt x="1917" y="1485"/>
                  </a:lnTo>
                  <a:lnTo>
                    <a:pt x="2184" y="1460"/>
                  </a:lnTo>
                  <a:lnTo>
                    <a:pt x="2400" y="1358"/>
                  </a:lnTo>
                  <a:lnTo>
                    <a:pt x="1917" y="1409"/>
                  </a:lnTo>
                  <a:lnTo>
                    <a:pt x="1384" y="1384"/>
                  </a:lnTo>
                  <a:lnTo>
                    <a:pt x="927" y="1130"/>
                  </a:lnTo>
                  <a:lnTo>
                    <a:pt x="584" y="850"/>
                  </a:lnTo>
                  <a:lnTo>
                    <a:pt x="241" y="457"/>
                  </a:lnTo>
                  <a:lnTo>
                    <a:pt x="88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B5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2" name="object 17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142804" y="6238227"/>
              <a:ext cx="6997" cy="6654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10147376" y="6236360"/>
              <a:ext cx="2540" cy="6985"/>
            </a:xfrm>
            <a:custGeom>
              <a:avLst/>
              <a:gdLst/>
              <a:ahLst/>
              <a:cxnLst/>
              <a:rect l="l" t="t" r="r" b="b"/>
              <a:pathLst>
                <a:path w="2540" h="6985">
                  <a:moveTo>
                    <a:pt x="2374" y="2984"/>
                  </a:moveTo>
                  <a:lnTo>
                    <a:pt x="2362" y="2514"/>
                  </a:lnTo>
                  <a:lnTo>
                    <a:pt x="2260" y="2057"/>
                  </a:lnTo>
                  <a:lnTo>
                    <a:pt x="2095" y="1638"/>
                  </a:lnTo>
                  <a:lnTo>
                    <a:pt x="1943" y="1219"/>
                  </a:lnTo>
                  <a:lnTo>
                    <a:pt x="1689" y="787"/>
                  </a:lnTo>
                  <a:lnTo>
                    <a:pt x="1320" y="469"/>
                  </a:lnTo>
                  <a:lnTo>
                    <a:pt x="939" y="215"/>
                  </a:lnTo>
                  <a:lnTo>
                    <a:pt x="469" y="0"/>
                  </a:lnTo>
                  <a:lnTo>
                    <a:pt x="0" y="76"/>
                  </a:lnTo>
                  <a:lnTo>
                    <a:pt x="469" y="127"/>
                  </a:lnTo>
                  <a:lnTo>
                    <a:pt x="863" y="342"/>
                  </a:lnTo>
                  <a:lnTo>
                    <a:pt x="2247" y="4343"/>
                  </a:lnTo>
                  <a:lnTo>
                    <a:pt x="2362" y="3898"/>
                  </a:lnTo>
                  <a:lnTo>
                    <a:pt x="2374" y="3467"/>
                  </a:lnTo>
                  <a:lnTo>
                    <a:pt x="2374" y="2984"/>
                  </a:lnTo>
                  <a:close/>
                </a:path>
                <a:path w="2540" h="6985">
                  <a:moveTo>
                    <a:pt x="2540" y="5029"/>
                  </a:moveTo>
                  <a:lnTo>
                    <a:pt x="2463" y="4635"/>
                  </a:lnTo>
                  <a:lnTo>
                    <a:pt x="2247" y="4343"/>
                  </a:lnTo>
                  <a:lnTo>
                    <a:pt x="2247" y="5346"/>
                  </a:lnTo>
                  <a:lnTo>
                    <a:pt x="2197" y="6045"/>
                  </a:lnTo>
                  <a:lnTo>
                    <a:pt x="2197" y="6388"/>
                  </a:lnTo>
                  <a:lnTo>
                    <a:pt x="2374" y="6108"/>
                  </a:lnTo>
                  <a:lnTo>
                    <a:pt x="2463" y="5727"/>
                  </a:lnTo>
                  <a:lnTo>
                    <a:pt x="2489" y="5372"/>
                  </a:lnTo>
                  <a:lnTo>
                    <a:pt x="2540" y="5029"/>
                  </a:lnTo>
                  <a:close/>
                </a:path>
              </a:pathLst>
            </a:custGeom>
            <a:solidFill>
              <a:srgbClr val="E7B5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0154593" y="62356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638" y="800"/>
                  </a:moveTo>
                  <a:lnTo>
                    <a:pt x="1638" y="1257"/>
                  </a:lnTo>
                  <a:lnTo>
                    <a:pt x="1270" y="1612"/>
                  </a:lnTo>
                  <a:lnTo>
                    <a:pt x="762" y="1612"/>
                  </a:lnTo>
                  <a:lnTo>
                    <a:pt x="317" y="1612"/>
                  </a:lnTo>
                  <a:lnTo>
                    <a:pt x="0" y="1257"/>
                  </a:lnTo>
                  <a:lnTo>
                    <a:pt x="0" y="800"/>
                  </a:lnTo>
                  <a:lnTo>
                    <a:pt x="0" y="355"/>
                  </a:lnTo>
                  <a:lnTo>
                    <a:pt x="317" y="0"/>
                  </a:lnTo>
                  <a:lnTo>
                    <a:pt x="762" y="0"/>
                  </a:lnTo>
                  <a:lnTo>
                    <a:pt x="1270" y="0"/>
                  </a:lnTo>
                  <a:lnTo>
                    <a:pt x="1638" y="355"/>
                  </a:lnTo>
                  <a:lnTo>
                    <a:pt x="1638" y="800"/>
                  </a:lnTo>
                  <a:close/>
                </a:path>
              </a:pathLst>
            </a:custGeom>
            <a:ln w="3175">
              <a:solidFill>
                <a:srgbClr val="4B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0154595" y="623568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168" y="0"/>
                  </a:moveTo>
                  <a:lnTo>
                    <a:pt x="266" y="0"/>
                  </a:lnTo>
                  <a:lnTo>
                    <a:pt x="0" y="342"/>
                  </a:lnTo>
                  <a:lnTo>
                    <a:pt x="0" y="1206"/>
                  </a:lnTo>
                  <a:lnTo>
                    <a:pt x="266" y="1574"/>
                  </a:lnTo>
                  <a:lnTo>
                    <a:pt x="1168" y="1574"/>
                  </a:lnTo>
                  <a:lnTo>
                    <a:pt x="1511" y="1206"/>
                  </a:lnTo>
                  <a:lnTo>
                    <a:pt x="1511" y="787"/>
                  </a:lnTo>
                  <a:lnTo>
                    <a:pt x="1511" y="342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0154595" y="623568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11" y="787"/>
                  </a:moveTo>
                  <a:lnTo>
                    <a:pt x="1511" y="1206"/>
                  </a:lnTo>
                  <a:lnTo>
                    <a:pt x="1168" y="1574"/>
                  </a:lnTo>
                  <a:lnTo>
                    <a:pt x="723" y="1574"/>
                  </a:lnTo>
                  <a:lnTo>
                    <a:pt x="266" y="1574"/>
                  </a:lnTo>
                  <a:lnTo>
                    <a:pt x="0" y="1206"/>
                  </a:lnTo>
                  <a:lnTo>
                    <a:pt x="0" y="787"/>
                  </a:lnTo>
                  <a:lnTo>
                    <a:pt x="0" y="342"/>
                  </a:lnTo>
                  <a:lnTo>
                    <a:pt x="266" y="0"/>
                  </a:lnTo>
                  <a:lnTo>
                    <a:pt x="723" y="0"/>
                  </a:lnTo>
                  <a:lnTo>
                    <a:pt x="1168" y="0"/>
                  </a:lnTo>
                  <a:lnTo>
                    <a:pt x="1511" y="342"/>
                  </a:lnTo>
                  <a:lnTo>
                    <a:pt x="1511" y="787"/>
                  </a:lnTo>
                  <a:close/>
                </a:path>
              </a:pathLst>
            </a:custGeom>
            <a:ln w="3175">
              <a:solidFill>
                <a:srgbClr val="D854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0155308" y="623595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546" y="0"/>
                  </a:moveTo>
                  <a:lnTo>
                    <a:pt x="203" y="0"/>
                  </a:lnTo>
                  <a:lnTo>
                    <a:pt x="0" y="38"/>
                  </a:lnTo>
                  <a:lnTo>
                    <a:pt x="0" y="292"/>
                  </a:lnTo>
                  <a:lnTo>
                    <a:pt x="203" y="355"/>
                  </a:lnTo>
                  <a:lnTo>
                    <a:pt x="546" y="355"/>
                  </a:lnTo>
                  <a:lnTo>
                    <a:pt x="761" y="292"/>
                  </a:lnTo>
                  <a:lnTo>
                    <a:pt x="761" y="38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FD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0154595" y="6236699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0"/>
                  </a:moveTo>
                  <a:lnTo>
                    <a:pt x="12" y="139"/>
                  </a:lnTo>
                  <a:lnTo>
                    <a:pt x="63" y="266"/>
                  </a:lnTo>
                  <a:lnTo>
                    <a:pt x="165" y="419"/>
                  </a:lnTo>
                  <a:lnTo>
                    <a:pt x="368" y="596"/>
                  </a:lnTo>
                  <a:lnTo>
                    <a:pt x="571" y="647"/>
                  </a:lnTo>
                  <a:lnTo>
                    <a:pt x="901" y="647"/>
                  </a:lnTo>
                  <a:lnTo>
                    <a:pt x="1028" y="571"/>
                  </a:lnTo>
                  <a:lnTo>
                    <a:pt x="1270" y="419"/>
                  </a:lnTo>
                  <a:lnTo>
                    <a:pt x="1282" y="266"/>
                  </a:lnTo>
                  <a:lnTo>
                    <a:pt x="1054" y="355"/>
                  </a:lnTo>
                  <a:lnTo>
                    <a:pt x="800" y="419"/>
                  </a:lnTo>
                  <a:lnTo>
                    <a:pt x="635" y="355"/>
                  </a:lnTo>
                  <a:lnTo>
                    <a:pt x="457" y="266"/>
                  </a:lnTo>
                  <a:lnTo>
                    <a:pt x="228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77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0152908" y="6234959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5" h="1904">
                  <a:moveTo>
                    <a:pt x="2717" y="0"/>
                  </a:moveTo>
                  <a:lnTo>
                    <a:pt x="2311" y="139"/>
                  </a:lnTo>
                  <a:lnTo>
                    <a:pt x="1892" y="266"/>
                  </a:lnTo>
                  <a:lnTo>
                    <a:pt x="1473" y="482"/>
                  </a:lnTo>
                  <a:lnTo>
                    <a:pt x="1181" y="711"/>
                  </a:lnTo>
                  <a:lnTo>
                    <a:pt x="584" y="1155"/>
                  </a:lnTo>
                  <a:lnTo>
                    <a:pt x="266" y="1422"/>
                  </a:lnTo>
                  <a:lnTo>
                    <a:pt x="0" y="1739"/>
                  </a:lnTo>
                  <a:lnTo>
                    <a:pt x="393" y="1600"/>
                  </a:lnTo>
                  <a:lnTo>
                    <a:pt x="762" y="1498"/>
                  </a:lnTo>
                  <a:lnTo>
                    <a:pt x="1130" y="1358"/>
                  </a:lnTo>
                  <a:lnTo>
                    <a:pt x="1460" y="1155"/>
                  </a:lnTo>
                  <a:lnTo>
                    <a:pt x="1828" y="952"/>
                  </a:lnTo>
                  <a:lnTo>
                    <a:pt x="2146" y="825"/>
                  </a:lnTo>
                  <a:lnTo>
                    <a:pt x="2425" y="685"/>
                  </a:lnTo>
                  <a:lnTo>
                    <a:pt x="2794" y="546"/>
                  </a:lnTo>
                  <a:lnTo>
                    <a:pt x="3086" y="482"/>
                  </a:lnTo>
                  <a:lnTo>
                    <a:pt x="3454" y="457"/>
                  </a:lnTo>
                  <a:lnTo>
                    <a:pt x="3848" y="482"/>
                  </a:lnTo>
                  <a:lnTo>
                    <a:pt x="4152" y="660"/>
                  </a:lnTo>
                  <a:lnTo>
                    <a:pt x="3987" y="266"/>
                  </a:lnTo>
                  <a:lnTo>
                    <a:pt x="3556" y="114"/>
                  </a:lnTo>
                  <a:lnTo>
                    <a:pt x="3086" y="25"/>
                  </a:lnTo>
                  <a:lnTo>
                    <a:pt x="2717" y="0"/>
                  </a:lnTo>
                  <a:close/>
                </a:path>
              </a:pathLst>
            </a:custGeom>
            <a:solidFill>
              <a:srgbClr val="693C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0148741" y="623648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0"/>
                  </a:moveTo>
                  <a:lnTo>
                    <a:pt x="241" y="241"/>
                  </a:lnTo>
                  <a:lnTo>
                    <a:pt x="622" y="838"/>
                  </a:lnTo>
                  <a:lnTo>
                    <a:pt x="762" y="1155"/>
                  </a:lnTo>
                  <a:lnTo>
                    <a:pt x="850" y="1524"/>
                  </a:lnTo>
                  <a:lnTo>
                    <a:pt x="965" y="1854"/>
                  </a:lnTo>
                  <a:lnTo>
                    <a:pt x="1130" y="2527"/>
                  </a:lnTo>
                  <a:lnTo>
                    <a:pt x="1130" y="3251"/>
                  </a:lnTo>
                  <a:lnTo>
                    <a:pt x="1155" y="3962"/>
                  </a:lnTo>
                  <a:lnTo>
                    <a:pt x="1270" y="3251"/>
                  </a:lnTo>
                  <a:lnTo>
                    <a:pt x="1244" y="2527"/>
                  </a:lnTo>
                  <a:lnTo>
                    <a:pt x="1079" y="1828"/>
                  </a:lnTo>
                  <a:lnTo>
                    <a:pt x="304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5B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0147195" y="6245599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90" h="15239">
                  <a:moveTo>
                    <a:pt x="1943" y="0"/>
                  </a:moveTo>
                  <a:lnTo>
                    <a:pt x="952" y="406"/>
                  </a:lnTo>
                  <a:lnTo>
                    <a:pt x="0" y="838"/>
                  </a:lnTo>
                  <a:lnTo>
                    <a:pt x="698" y="4305"/>
                  </a:lnTo>
                  <a:lnTo>
                    <a:pt x="2438" y="8153"/>
                  </a:lnTo>
                  <a:lnTo>
                    <a:pt x="4191" y="11988"/>
                  </a:lnTo>
                  <a:lnTo>
                    <a:pt x="6388" y="14719"/>
                  </a:lnTo>
                  <a:lnTo>
                    <a:pt x="7327" y="14325"/>
                  </a:lnTo>
                  <a:lnTo>
                    <a:pt x="8267" y="13893"/>
                  </a:lnTo>
                  <a:lnTo>
                    <a:pt x="7607" y="10439"/>
                  </a:lnTo>
                  <a:lnTo>
                    <a:pt x="5829" y="6680"/>
                  </a:lnTo>
                  <a:lnTo>
                    <a:pt x="4127" y="2794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0148144" y="6245616"/>
              <a:ext cx="7620" cy="14604"/>
            </a:xfrm>
            <a:custGeom>
              <a:avLst/>
              <a:gdLst/>
              <a:ahLst/>
              <a:cxnLst/>
              <a:rect l="l" t="t" r="r" b="b"/>
              <a:pathLst>
                <a:path w="7620" h="14604">
                  <a:moveTo>
                    <a:pt x="965" y="0"/>
                  </a:moveTo>
                  <a:lnTo>
                    <a:pt x="0" y="368"/>
                  </a:lnTo>
                  <a:lnTo>
                    <a:pt x="3022" y="6730"/>
                  </a:lnTo>
                  <a:lnTo>
                    <a:pt x="3962" y="9283"/>
                  </a:lnTo>
                  <a:lnTo>
                    <a:pt x="6375" y="14325"/>
                  </a:lnTo>
                  <a:lnTo>
                    <a:pt x="7302" y="13893"/>
                  </a:lnTo>
                  <a:lnTo>
                    <a:pt x="6654" y="10401"/>
                  </a:lnTo>
                  <a:lnTo>
                    <a:pt x="4876" y="6654"/>
                  </a:lnTo>
                  <a:lnTo>
                    <a:pt x="3174" y="2793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0151943" y="6248096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4">
                  <a:moveTo>
                    <a:pt x="1549" y="0"/>
                  </a:moveTo>
                  <a:lnTo>
                    <a:pt x="10363" y="12065"/>
                  </a:lnTo>
                  <a:lnTo>
                    <a:pt x="11150" y="11379"/>
                  </a:lnTo>
                  <a:lnTo>
                    <a:pt x="11861" y="10718"/>
                  </a:lnTo>
                  <a:lnTo>
                    <a:pt x="10160" y="7734"/>
                  </a:lnTo>
                  <a:lnTo>
                    <a:pt x="7302" y="4775"/>
                  </a:lnTo>
                  <a:lnTo>
                    <a:pt x="4432" y="1854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0151939" y="6248776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29" h="11429">
                  <a:moveTo>
                    <a:pt x="787" y="0"/>
                  </a:moveTo>
                  <a:lnTo>
                    <a:pt x="10363" y="11391"/>
                  </a:lnTo>
                  <a:lnTo>
                    <a:pt x="11150" y="10706"/>
                  </a:lnTo>
                  <a:lnTo>
                    <a:pt x="7353" y="6718"/>
                  </a:lnTo>
                  <a:lnTo>
                    <a:pt x="5435" y="5016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0155331" y="6257283"/>
              <a:ext cx="6350" cy="15240"/>
            </a:xfrm>
            <a:custGeom>
              <a:avLst/>
              <a:gdLst/>
              <a:ahLst/>
              <a:cxnLst/>
              <a:rect l="l" t="t" r="r" b="b"/>
              <a:pathLst>
                <a:path w="6350" h="15239">
                  <a:moveTo>
                    <a:pt x="1981" y="0"/>
                  </a:moveTo>
                  <a:lnTo>
                    <a:pt x="965" y="317"/>
                  </a:lnTo>
                  <a:lnTo>
                    <a:pt x="0" y="571"/>
                  </a:lnTo>
                  <a:lnTo>
                    <a:pt x="165" y="4063"/>
                  </a:lnTo>
                  <a:lnTo>
                    <a:pt x="1371" y="8115"/>
                  </a:lnTo>
                  <a:lnTo>
                    <a:pt x="2552" y="12128"/>
                  </a:lnTo>
                  <a:lnTo>
                    <a:pt x="4305" y="15176"/>
                  </a:lnTo>
                  <a:lnTo>
                    <a:pt x="5321" y="14871"/>
                  </a:lnTo>
                  <a:lnTo>
                    <a:pt x="6286" y="14643"/>
                  </a:lnTo>
                  <a:lnTo>
                    <a:pt x="6146" y="11125"/>
                  </a:lnTo>
                  <a:lnTo>
                    <a:pt x="4927" y="7099"/>
                  </a:lnTo>
                  <a:lnTo>
                    <a:pt x="3733" y="3035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0156278" y="6257286"/>
              <a:ext cx="5715" cy="15240"/>
            </a:xfrm>
            <a:custGeom>
              <a:avLst/>
              <a:gdLst/>
              <a:ahLst/>
              <a:cxnLst/>
              <a:rect l="l" t="t" r="r" b="b"/>
              <a:pathLst>
                <a:path w="5715" h="15239">
                  <a:moveTo>
                    <a:pt x="1016" y="0"/>
                  </a:moveTo>
                  <a:lnTo>
                    <a:pt x="0" y="317"/>
                  </a:lnTo>
                  <a:lnTo>
                    <a:pt x="2159" y="6959"/>
                  </a:lnTo>
                  <a:lnTo>
                    <a:pt x="2730" y="9512"/>
                  </a:lnTo>
                  <a:lnTo>
                    <a:pt x="4368" y="14884"/>
                  </a:lnTo>
                  <a:lnTo>
                    <a:pt x="5334" y="14617"/>
                  </a:lnTo>
                  <a:lnTo>
                    <a:pt x="5181" y="11137"/>
                  </a:lnTo>
                  <a:lnTo>
                    <a:pt x="2781" y="3009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0159596" y="6260307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676" y="0"/>
                  </a:moveTo>
                  <a:lnTo>
                    <a:pt x="0" y="1206"/>
                  </a:lnTo>
                  <a:lnTo>
                    <a:pt x="1244" y="4343"/>
                  </a:lnTo>
                  <a:lnTo>
                    <a:pt x="6095" y="10998"/>
                  </a:lnTo>
                  <a:lnTo>
                    <a:pt x="8737" y="13208"/>
                  </a:lnTo>
                  <a:lnTo>
                    <a:pt x="10452" y="12026"/>
                  </a:lnTo>
                  <a:lnTo>
                    <a:pt x="9169" y="8826"/>
                  </a:lnTo>
                  <a:lnTo>
                    <a:pt x="6743" y="5549"/>
                  </a:lnTo>
                  <a:lnTo>
                    <a:pt x="4330" y="2197"/>
                  </a:lnTo>
                  <a:lnTo>
                    <a:pt x="1676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0159579" y="6260939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850" y="0"/>
                  </a:moveTo>
                  <a:lnTo>
                    <a:pt x="0" y="596"/>
                  </a:lnTo>
                  <a:lnTo>
                    <a:pt x="1282" y="3733"/>
                  </a:lnTo>
                  <a:lnTo>
                    <a:pt x="6121" y="10363"/>
                  </a:lnTo>
                  <a:lnTo>
                    <a:pt x="8762" y="12572"/>
                  </a:lnTo>
                  <a:lnTo>
                    <a:pt x="9588" y="11976"/>
                  </a:lnTo>
                  <a:lnTo>
                    <a:pt x="6438" y="7531"/>
                  </a:lnTo>
                  <a:lnTo>
                    <a:pt x="4737" y="5600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0160238" y="6268546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2298" y="0"/>
                  </a:moveTo>
                  <a:lnTo>
                    <a:pt x="1320" y="203"/>
                  </a:lnTo>
                  <a:lnTo>
                    <a:pt x="380" y="266"/>
                  </a:lnTo>
                  <a:lnTo>
                    <a:pt x="0" y="3568"/>
                  </a:lnTo>
                  <a:lnTo>
                    <a:pt x="495" y="7518"/>
                  </a:lnTo>
                  <a:lnTo>
                    <a:pt x="990" y="11480"/>
                  </a:lnTo>
                  <a:lnTo>
                    <a:pt x="2184" y="14554"/>
                  </a:lnTo>
                  <a:lnTo>
                    <a:pt x="3124" y="14477"/>
                  </a:lnTo>
                  <a:lnTo>
                    <a:pt x="4114" y="14274"/>
                  </a:lnTo>
                  <a:lnTo>
                    <a:pt x="4495" y="11023"/>
                  </a:lnTo>
                  <a:lnTo>
                    <a:pt x="3454" y="3149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0161546" y="6268544"/>
              <a:ext cx="3175" cy="14604"/>
            </a:xfrm>
            <a:custGeom>
              <a:avLst/>
              <a:gdLst/>
              <a:ahLst/>
              <a:cxnLst/>
              <a:rect l="l" t="t" r="r" b="b"/>
              <a:pathLst>
                <a:path w="3175" h="14604">
                  <a:moveTo>
                    <a:pt x="990" y="0"/>
                  </a:moveTo>
                  <a:lnTo>
                    <a:pt x="0" y="203"/>
                  </a:lnTo>
                  <a:lnTo>
                    <a:pt x="990" y="6718"/>
                  </a:lnTo>
                  <a:lnTo>
                    <a:pt x="1092" y="9245"/>
                  </a:lnTo>
                  <a:lnTo>
                    <a:pt x="1816" y="14478"/>
                  </a:lnTo>
                  <a:lnTo>
                    <a:pt x="2806" y="14274"/>
                  </a:lnTo>
                  <a:lnTo>
                    <a:pt x="3175" y="11036"/>
                  </a:lnTo>
                  <a:lnTo>
                    <a:pt x="2679" y="7112"/>
                  </a:lnTo>
                  <a:lnTo>
                    <a:pt x="2146" y="3149"/>
                  </a:lnTo>
                  <a:lnTo>
                    <a:pt x="990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0164013" y="6271994"/>
              <a:ext cx="8255" cy="13335"/>
            </a:xfrm>
            <a:custGeom>
              <a:avLst/>
              <a:gdLst/>
              <a:ahLst/>
              <a:cxnLst/>
              <a:rect l="l" t="t" r="r" b="b"/>
              <a:pathLst>
                <a:path w="8254" h="13335">
                  <a:moveTo>
                    <a:pt x="1739" y="0"/>
                  </a:moveTo>
                  <a:lnTo>
                    <a:pt x="0" y="850"/>
                  </a:lnTo>
                  <a:lnTo>
                    <a:pt x="673" y="3987"/>
                  </a:lnTo>
                  <a:lnTo>
                    <a:pt x="4191" y="10845"/>
                  </a:lnTo>
                  <a:lnTo>
                    <a:pt x="6311" y="13309"/>
                  </a:lnTo>
                  <a:lnTo>
                    <a:pt x="8064" y="12484"/>
                  </a:lnTo>
                  <a:lnTo>
                    <a:pt x="7416" y="9347"/>
                  </a:lnTo>
                  <a:lnTo>
                    <a:pt x="5613" y="5943"/>
                  </a:lnTo>
                  <a:lnTo>
                    <a:pt x="3873" y="2489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0164012" y="6272448"/>
              <a:ext cx="7620" cy="13335"/>
            </a:xfrm>
            <a:custGeom>
              <a:avLst/>
              <a:gdLst/>
              <a:ahLst/>
              <a:cxnLst/>
              <a:rect l="l" t="t" r="r" b="b"/>
              <a:pathLst>
                <a:path w="7620" h="13335">
                  <a:moveTo>
                    <a:pt x="850" y="0"/>
                  </a:moveTo>
                  <a:lnTo>
                    <a:pt x="0" y="393"/>
                  </a:lnTo>
                  <a:lnTo>
                    <a:pt x="673" y="3530"/>
                  </a:lnTo>
                  <a:lnTo>
                    <a:pt x="4190" y="10388"/>
                  </a:lnTo>
                  <a:lnTo>
                    <a:pt x="6311" y="12839"/>
                  </a:lnTo>
                  <a:lnTo>
                    <a:pt x="7226" y="12433"/>
                  </a:lnTo>
                  <a:lnTo>
                    <a:pt x="4889" y="7835"/>
                  </a:lnTo>
                  <a:lnTo>
                    <a:pt x="3644" y="5816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0164612" y="6280978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2628" y="0"/>
                  </a:moveTo>
                  <a:lnTo>
                    <a:pt x="1701" y="25"/>
                  </a:lnTo>
                  <a:lnTo>
                    <a:pt x="685" y="88"/>
                  </a:lnTo>
                  <a:lnTo>
                    <a:pt x="0" y="3327"/>
                  </a:lnTo>
                  <a:lnTo>
                    <a:pt x="152" y="7289"/>
                  </a:lnTo>
                  <a:lnTo>
                    <a:pt x="317" y="11252"/>
                  </a:lnTo>
                  <a:lnTo>
                    <a:pt x="1244" y="14414"/>
                  </a:lnTo>
                  <a:lnTo>
                    <a:pt x="2209" y="14414"/>
                  </a:lnTo>
                  <a:lnTo>
                    <a:pt x="3162" y="14325"/>
                  </a:lnTo>
                  <a:lnTo>
                    <a:pt x="3848" y="11150"/>
                  </a:lnTo>
                  <a:lnTo>
                    <a:pt x="3568" y="3174"/>
                  </a:lnTo>
                  <a:lnTo>
                    <a:pt x="2628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0166315" y="6280960"/>
              <a:ext cx="2540" cy="14604"/>
            </a:xfrm>
            <a:custGeom>
              <a:avLst/>
              <a:gdLst/>
              <a:ahLst/>
              <a:cxnLst/>
              <a:rect l="l" t="t" r="r" b="b"/>
              <a:pathLst>
                <a:path w="2540" h="14604">
                  <a:moveTo>
                    <a:pt x="927" y="0"/>
                  </a:moveTo>
                  <a:lnTo>
                    <a:pt x="0" y="25"/>
                  </a:lnTo>
                  <a:lnTo>
                    <a:pt x="330" y="6642"/>
                  </a:lnTo>
                  <a:lnTo>
                    <a:pt x="241" y="9156"/>
                  </a:lnTo>
                  <a:lnTo>
                    <a:pt x="507" y="14427"/>
                  </a:lnTo>
                  <a:lnTo>
                    <a:pt x="1460" y="14338"/>
                  </a:lnTo>
                  <a:lnTo>
                    <a:pt x="2146" y="11163"/>
                  </a:lnTo>
                  <a:lnTo>
                    <a:pt x="1841" y="3174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0168787" y="6285820"/>
              <a:ext cx="6350" cy="13970"/>
            </a:xfrm>
            <a:custGeom>
              <a:avLst/>
              <a:gdLst/>
              <a:ahLst/>
              <a:cxnLst/>
              <a:rect l="l" t="t" r="r" b="b"/>
              <a:pathLst>
                <a:path w="6350" h="13970">
                  <a:moveTo>
                    <a:pt x="1854" y="0"/>
                  </a:moveTo>
                  <a:lnTo>
                    <a:pt x="914" y="292"/>
                  </a:lnTo>
                  <a:lnTo>
                    <a:pt x="0" y="495"/>
                  </a:lnTo>
                  <a:lnTo>
                    <a:pt x="76" y="3721"/>
                  </a:lnTo>
                  <a:lnTo>
                    <a:pt x="2286" y="11125"/>
                  </a:lnTo>
                  <a:lnTo>
                    <a:pt x="3886" y="13881"/>
                  </a:lnTo>
                  <a:lnTo>
                    <a:pt x="5803" y="13373"/>
                  </a:lnTo>
                  <a:lnTo>
                    <a:pt x="5689" y="10210"/>
                  </a:lnTo>
                  <a:lnTo>
                    <a:pt x="4572" y="6515"/>
                  </a:lnTo>
                  <a:lnTo>
                    <a:pt x="3492" y="2819"/>
                  </a:lnTo>
                  <a:lnTo>
                    <a:pt x="1854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0168780" y="628609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901" y="0"/>
                  </a:moveTo>
                  <a:lnTo>
                    <a:pt x="0" y="253"/>
                  </a:lnTo>
                  <a:lnTo>
                    <a:pt x="88" y="3467"/>
                  </a:lnTo>
                  <a:lnTo>
                    <a:pt x="2298" y="10871"/>
                  </a:lnTo>
                  <a:lnTo>
                    <a:pt x="3911" y="13614"/>
                  </a:lnTo>
                  <a:lnTo>
                    <a:pt x="4864" y="13360"/>
                  </a:lnTo>
                  <a:lnTo>
                    <a:pt x="3454" y="8458"/>
                  </a:lnTo>
                  <a:lnTo>
                    <a:pt x="2565" y="6172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0165694" y="629389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2286" y="0"/>
                  </a:moveTo>
                  <a:lnTo>
                    <a:pt x="1054" y="3111"/>
                  </a:lnTo>
                  <a:lnTo>
                    <a:pt x="546" y="7073"/>
                  </a:lnTo>
                  <a:lnTo>
                    <a:pt x="0" y="11023"/>
                  </a:lnTo>
                  <a:lnTo>
                    <a:pt x="368" y="14287"/>
                  </a:lnTo>
                  <a:lnTo>
                    <a:pt x="1333" y="14376"/>
                  </a:lnTo>
                  <a:lnTo>
                    <a:pt x="2286" y="14528"/>
                  </a:lnTo>
                  <a:lnTo>
                    <a:pt x="3479" y="11455"/>
                  </a:lnTo>
                  <a:lnTo>
                    <a:pt x="4038" y="7518"/>
                  </a:lnTo>
                  <a:lnTo>
                    <a:pt x="4533" y="3594"/>
                  </a:lnTo>
                  <a:lnTo>
                    <a:pt x="4241" y="304"/>
                  </a:lnTo>
                  <a:lnTo>
                    <a:pt x="3225" y="190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0167046" y="6294074"/>
              <a:ext cx="3810" cy="14604"/>
            </a:xfrm>
            <a:custGeom>
              <a:avLst/>
              <a:gdLst/>
              <a:ahLst/>
              <a:cxnLst/>
              <a:rect l="l" t="t" r="r" b="b"/>
              <a:pathLst>
                <a:path w="3809" h="14604">
                  <a:moveTo>
                    <a:pt x="1854" y="0"/>
                  </a:moveTo>
                  <a:lnTo>
                    <a:pt x="1155" y="6553"/>
                  </a:lnTo>
                  <a:lnTo>
                    <a:pt x="609" y="9016"/>
                  </a:lnTo>
                  <a:lnTo>
                    <a:pt x="0" y="14223"/>
                  </a:lnTo>
                  <a:lnTo>
                    <a:pt x="914" y="14350"/>
                  </a:lnTo>
                  <a:lnTo>
                    <a:pt x="2146" y="11277"/>
                  </a:lnTo>
                  <a:lnTo>
                    <a:pt x="2705" y="7353"/>
                  </a:lnTo>
                  <a:lnTo>
                    <a:pt x="3213" y="3403"/>
                  </a:lnTo>
                  <a:lnTo>
                    <a:pt x="2882" y="126"/>
                  </a:lnTo>
                  <a:lnTo>
                    <a:pt x="1854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0170054" y="6299568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2336" y="0"/>
                  </a:moveTo>
                  <a:lnTo>
                    <a:pt x="406" y="203"/>
                  </a:lnTo>
                  <a:lnTo>
                    <a:pt x="0" y="3378"/>
                  </a:lnTo>
                  <a:lnTo>
                    <a:pt x="914" y="10972"/>
                  </a:lnTo>
                  <a:lnTo>
                    <a:pt x="2006" y="14008"/>
                  </a:lnTo>
                  <a:lnTo>
                    <a:pt x="3975" y="13817"/>
                  </a:lnTo>
                  <a:lnTo>
                    <a:pt x="4394" y="10591"/>
                  </a:lnTo>
                  <a:lnTo>
                    <a:pt x="3975" y="6832"/>
                  </a:lnTo>
                  <a:lnTo>
                    <a:pt x="3543" y="2997"/>
                  </a:lnTo>
                  <a:lnTo>
                    <a:pt x="2336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0170050" y="6299652"/>
              <a:ext cx="3175" cy="13970"/>
            </a:xfrm>
            <a:custGeom>
              <a:avLst/>
              <a:gdLst/>
              <a:ahLst/>
              <a:cxnLst/>
              <a:rect l="l" t="t" r="r" b="b"/>
              <a:pathLst>
                <a:path w="3175" h="13970">
                  <a:moveTo>
                    <a:pt x="1396" y="0"/>
                  </a:moveTo>
                  <a:lnTo>
                    <a:pt x="406" y="114"/>
                  </a:lnTo>
                  <a:lnTo>
                    <a:pt x="0" y="3289"/>
                  </a:lnTo>
                  <a:lnTo>
                    <a:pt x="914" y="10909"/>
                  </a:lnTo>
                  <a:lnTo>
                    <a:pt x="1993" y="13944"/>
                  </a:lnTo>
                  <a:lnTo>
                    <a:pt x="3060" y="13817"/>
                  </a:lnTo>
                  <a:lnTo>
                    <a:pt x="2501" y="8737"/>
                  </a:lnTo>
                  <a:lnTo>
                    <a:pt x="1993" y="6400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0166618" y="6308128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2019" y="0"/>
                  </a:moveTo>
                  <a:lnTo>
                    <a:pt x="901" y="2971"/>
                  </a:lnTo>
                  <a:lnTo>
                    <a:pt x="0" y="10604"/>
                  </a:lnTo>
                  <a:lnTo>
                    <a:pt x="457" y="13830"/>
                  </a:lnTo>
                  <a:lnTo>
                    <a:pt x="1447" y="13881"/>
                  </a:lnTo>
                  <a:lnTo>
                    <a:pt x="2387" y="13995"/>
                  </a:lnTo>
                  <a:lnTo>
                    <a:pt x="3543" y="11036"/>
                  </a:lnTo>
                  <a:lnTo>
                    <a:pt x="4000" y="7264"/>
                  </a:lnTo>
                  <a:lnTo>
                    <a:pt x="4381" y="3403"/>
                  </a:lnTo>
                  <a:lnTo>
                    <a:pt x="4000" y="215"/>
                  </a:lnTo>
                  <a:lnTo>
                    <a:pt x="2997" y="127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0166615" y="6308109"/>
              <a:ext cx="3175" cy="13970"/>
            </a:xfrm>
            <a:custGeom>
              <a:avLst/>
              <a:gdLst/>
              <a:ahLst/>
              <a:cxnLst/>
              <a:rect l="l" t="t" r="r" b="b"/>
              <a:pathLst>
                <a:path w="3175" h="13970">
                  <a:moveTo>
                    <a:pt x="2032" y="0"/>
                  </a:moveTo>
                  <a:lnTo>
                    <a:pt x="901" y="2997"/>
                  </a:lnTo>
                  <a:lnTo>
                    <a:pt x="0" y="10604"/>
                  </a:lnTo>
                  <a:lnTo>
                    <a:pt x="457" y="13830"/>
                  </a:lnTo>
                  <a:lnTo>
                    <a:pt x="1447" y="13906"/>
                  </a:lnTo>
                  <a:lnTo>
                    <a:pt x="2057" y="8864"/>
                  </a:lnTo>
                  <a:lnTo>
                    <a:pt x="2171" y="6451"/>
                  </a:lnTo>
                  <a:lnTo>
                    <a:pt x="2997" y="139"/>
                  </a:lnTo>
                  <a:lnTo>
                    <a:pt x="2032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0146900" y="6241153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5" h="8254">
                  <a:moveTo>
                    <a:pt x="1358" y="0"/>
                  </a:moveTo>
                  <a:lnTo>
                    <a:pt x="711" y="787"/>
                  </a:lnTo>
                  <a:lnTo>
                    <a:pt x="0" y="1587"/>
                  </a:lnTo>
                  <a:lnTo>
                    <a:pt x="1562" y="3606"/>
                  </a:lnTo>
                  <a:lnTo>
                    <a:pt x="4191" y="5384"/>
                  </a:lnTo>
                  <a:lnTo>
                    <a:pt x="6769" y="7162"/>
                  </a:lnTo>
                  <a:lnTo>
                    <a:pt x="9372" y="7962"/>
                  </a:lnTo>
                  <a:lnTo>
                    <a:pt x="10020" y="7188"/>
                  </a:lnTo>
                  <a:lnTo>
                    <a:pt x="10756" y="6438"/>
                  </a:lnTo>
                  <a:lnTo>
                    <a:pt x="9169" y="4368"/>
                  </a:lnTo>
                  <a:lnTo>
                    <a:pt x="6578" y="2590"/>
                  </a:lnTo>
                  <a:lnTo>
                    <a:pt x="4000" y="825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4D9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0146918" y="6241944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59" h="7620">
                  <a:moveTo>
                    <a:pt x="698" y="0"/>
                  </a:moveTo>
                  <a:lnTo>
                    <a:pt x="0" y="800"/>
                  </a:lnTo>
                  <a:lnTo>
                    <a:pt x="1562" y="2832"/>
                  </a:lnTo>
                  <a:lnTo>
                    <a:pt x="4165" y="4572"/>
                  </a:lnTo>
                  <a:lnTo>
                    <a:pt x="6730" y="6388"/>
                  </a:lnTo>
                  <a:lnTo>
                    <a:pt x="9334" y="7175"/>
                  </a:lnTo>
                  <a:lnTo>
                    <a:pt x="10020" y="6413"/>
                  </a:lnTo>
                  <a:lnTo>
                    <a:pt x="6642" y="4025"/>
                  </a:lnTo>
                  <a:lnTo>
                    <a:pt x="4914" y="3035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2F6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66375" y="656418"/>
              <a:ext cx="241096" cy="123135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286019" y="437155"/>
              <a:ext cx="1298879" cy="542546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232294" y="855811"/>
              <a:ext cx="241084" cy="123160"/>
            </a:xfrm>
            <a:prstGeom prst="rect">
              <a:avLst/>
            </a:prstGeom>
          </p:spPr>
        </p:pic>
      </p:grpSp>
      <p:grpSp>
        <p:nvGrpSpPr>
          <p:cNvPr id="208" name="object 208"/>
          <p:cNvGrpSpPr/>
          <p:nvPr/>
        </p:nvGrpSpPr>
        <p:grpSpPr>
          <a:xfrm>
            <a:off x="0" y="274198"/>
            <a:ext cx="7129780" cy="6584315"/>
            <a:chOff x="0" y="274198"/>
            <a:chExt cx="7129780" cy="6584315"/>
          </a:xfrm>
        </p:grpSpPr>
        <p:pic>
          <p:nvPicPr>
            <p:cNvPr id="209" name="object 20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0" y="1118984"/>
              <a:ext cx="5843943" cy="4472097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102889" y="3537191"/>
              <a:ext cx="4026433" cy="3320821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0" y="2933141"/>
              <a:ext cx="3527599" cy="3924871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20982" y="274198"/>
              <a:ext cx="594810" cy="8150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74065" y="4949854"/>
            <a:ext cx="941069" cy="941069"/>
            <a:chOff x="4774065" y="4949854"/>
            <a:chExt cx="941069" cy="9410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80828" y="4956617"/>
              <a:ext cx="927112" cy="92750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80828" y="4956617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53"/>
                  </a:moveTo>
                  <a:lnTo>
                    <a:pt x="924719" y="511168"/>
                  </a:lnTo>
                  <a:lnTo>
                    <a:pt x="917695" y="557214"/>
                  </a:lnTo>
                  <a:lnTo>
                    <a:pt x="906273" y="601658"/>
                  </a:lnTo>
                  <a:lnTo>
                    <a:pt x="890685" y="644265"/>
                  </a:lnTo>
                  <a:lnTo>
                    <a:pt x="871166" y="684804"/>
                  </a:lnTo>
                  <a:lnTo>
                    <a:pt x="847947" y="723040"/>
                  </a:lnTo>
                  <a:lnTo>
                    <a:pt x="821262" y="758742"/>
                  </a:lnTo>
                  <a:lnTo>
                    <a:pt x="791344" y="791675"/>
                  </a:lnTo>
                  <a:lnTo>
                    <a:pt x="758426" y="821606"/>
                  </a:lnTo>
                  <a:lnTo>
                    <a:pt x="722741" y="848303"/>
                  </a:lnTo>
                  <a:lnTo>
                    <a:pt x="684521" y="871533"/>
                  </a:lnTo>
                  <a:lnTo>
                    <a:pt x="644000" y="891061"/>
                  </a:lnTo>
                  <a:lnTo>
                    <a:pt x="601411" y="906656"/>
                  </a:lnTo>
                  <a:lnTo>
                    <a:pt x="556986" y="918084"/>
                  </a:lnTo>
                  <a:lnTo>
                    <a:pt x="510959" y="925112"/>
                  </a:lnTo>
                  <a:lnTo>
                    <a:pt x="463562" y="927506"/>
                  </a:lnTo>
                  <a:lnTo>
                    <a:pt x="416165" y="925112"/>
                  </a:lnTo>
                  <a:lnTo>
                    <a:pt x="370138" y="918084"/>
                  </a:lnTo>
                  <a:lnTo>
                    <a:pt x="325713" y="906656"/>
                  </a:lnTo>
                  <a:lnTo>
                    <a:pt x="283122" y="891061"/>
                  </a:lnTo>
                  <a:lnTo>
                    <a:pt x="242600" y="871533"/>
                  </a:lnTo>
                  <a:lnTo>
                    <a:pt x="204380" y="848303"/>
                  </a:lnTo>
                  <a:lnTo>
                    <a:pt x="168693" y="821606"/>
                  </a:lnTo>
                  <a:lnTo>
                    <a:pt x="135774" y="791675"/>
                  </a:lnTo>
                  <a:lnTo>
                    <a:pt x="105854" y="758742"/>
                  </a:lnTo>
                  <a:lnTo>
                    <a:pt x="79169" y="723040"/>
                  </a:lnTo>
                  <a:lnTo>
                    <a:pt x="55949" y="684804"/>
                  </a:lnTo>
                  <a:lnTo>
                    <a:pt x="36428" y="644265"/>
                  </a:lnTo>
                  <a:lnTo>
                    <a:pt x="20840" y="601658"/>
                  </a:lnTo>
                  <a:lnTo>
                    <a:pt x="9417" y="557214"/>
                  </a:lnTo>
                  <a:lnTo>
                    <a:pt x="2393" y="511168"/>
                  </a:lnTo>
                  <a:lnTo>
                    <a:pt x="0" y="463753"/>
                  </a:lnTo>
                  <a:lnTo>
                    <a:pt x="2393" y="416337"/>
                  </a:lnTo>
                  <a:lnTo>
                    <a:pt x="9417" y="370291"/>
                  </a:lnTo>
                  <a:lnTo>
                    <a:pt x="20840" y="325848"/>
                  </a:lnTo>
                  <a:lnTo>
                    <a:pt x="36428" y="283240"/>
                  </a:lnTo>
                  <a:lnTo>
                    <a:pt x="55949" y="242702"/>
                  </a:lnTo>
                  <a:lnTo>
                    <a:pt x="79169" y="204465"/>
                  </a:lnTo>
                  <a:lnTo>
                    <a:pt x="105854" y="168764"/>
                  </a:lnTo>
                  <a:lnTo>
                    <a:pt x="135774" y="135831"/>
                  </a:lnTo>
                  <a:lnTo>
                    <a:pt x="168693" y="105899"/>
                  </a:lnTo>
                  <a:lnTo>
                    <a:pt x="204380" y="79202"/>
                  </a:lnTo>
                  <a:lnTo>
                    <a:pt x="242600" y="55973"/>
                  </a:lnTo>
                  <a:lnTo>
                    <a:pt x="283122" y="36444"/>
                  </a:lnTo>
                  <a:lnTo>
                    <a:pt x="325713" y="20849"/>
                  </a:lnTo>
                  <a:lnTo>
                    <a:pt x="370138" y="9421"/>
                  </a:lnTo>
                  <a:lnTo>
                    <a:pt x="416165" y="2394"/>
                  </a:lnTo>
                  <a:lnTo>
                    <a:pt x="463562" y="0"/>
                  </a:lnTo>
                  <a:lnTo>
                    <a:pt x="510959" y="2394"/>
                  </a:lnTo>
                  <a:lnTo>
                    <a:pt x="556986" y="9421"/>
                  </a:lnTo>
                  <a:lnTo>
                    <a:pt x="601411" y="20849"/>
                  </a:lnTo>
                  <a:lnTo>
                    <a:pt x="644000" y="36444"/>
                  </a:lnTo>
                  <a:lnTo>
                    <a:pt x="684521" y="55973"/>
                  </a:lnTo>
                  <a:lnTo>
                    <a:pt x="722741" y="79202"/>
                  </a:lnTo>
                  <a:lnTo>
                    <a:pt x="758426" y="105899"/>
                  </a:lnTo>
                  <a:lnTo>
                    <a:pt x="791344" y="135831"/>
                  </a:lnTo>
                  <a:lnTo>
                    <a:pt x="821262" y="168764"/>
                  </a:lnTo>
                  <a:lnTo>
                    <a:pt x="847947" y="204465"/>
                  </a:lnTo>
                  <a:lnTo>
                    <a:pt x="871166" y="242702"/>
                  </a:lnTo>
                  <a:lnTo>
                    <a:pt x="890685" y="283240"/>
                  </a:lnTo>
                  <a:lnTo>
                    <a:pt x="906273" y="325848"/>
                  </a:lnTo>
                  <a:lnTo>
                    <a:pt x="917695" y="370291"/>
                  </a:lnTo>
                  <a:lnTo>
                    <a:pt x="924719" y="416337"/>
                  </a:lnTo>
                  <a:lnTo>
                    <a:pt x="927112" y="463753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204137" y="1047"/>
            <a:ext cx="3985895" cy="3688715"/>
            <a:chOff x="8204137" y="1047"/>
            <a:chExt cx="3985895" cy="36887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10900" y="7810"/>
              <a:ext cx="3971942" cy="367478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210900" y="7810"/>
              <a:ext cx="3972560" cy="3675379"/>
            </a:xfrm>
            <a:custGeom>
              <a:avLst/>
              <a:gdLst/>
              <a:ahLst/>
              <a:cxnLst/>
              <a:rect l="l" t="t" r="r" b="b"/>
              <a:pathLst>
                <a:path w="3972559" h="3675379">
                  <a:moveTo>
                    <a:pt x="3971942" y="2917472"/>
                  </a:moveTo>
                  <a:lnTo>
                    <a:pt x="3918032" y="2975651"/>
                  </a:lnTo>
                  <a:lnTo>
                    <a:pt x="3886650" y="3007666"/>
                  </a:lnTo>
                  <a:lnTo>
                    <a:pt x="3854649" y="3039061"/>
                  </a:lnTo>
                  <a:lnTo>
                    <a:pt x="3822037" y="3069825"/>
                  </a:lnTo>
                  <a:lnTo>
                    <a:pt x="3788825" y="3099949"/>
                  </a:lnTo>
                  <a:lnTo>
                    <a:pt x="3755023" y="3129424"/>
                  </a:lnTo>
                  <a:lnTo>
                    <a:pt x="3720640" y="3158238"/>
                  </a:lnTo>
                  <a:lnTo>
                    <a:pt x="3685687" y="3186383"/>
                  </a:lnTo>
                  <a:lnTo>
                    <a:pt x="3650173" y="3213849"/>
                  </a:lnTo>
                  <a:lnTo>
                    <a:pt x="3614108" y="3240625"/>
                  </a:lnTo>
                  <a:lnTo>
                    <a:pt x="3577502" y="3266701"/>
                  </a:lnTo>
                  <a:lnTo>
                    <a:pt x="3540365" y="3292069"/>
                  </a:lnTo>
                  <a:lnTo>
                    <a:pt x="3502706" y="3316717"/>
                  </a:lnTo>
                  <a:lnTo>
                    <a:pt x="3464537" y="3340636"/>
                  </a:lnTo>
                  <a:lnTo>
                    <a:pt x="3425865" y="3363816"/>
                  </a:lnTo>
                  <a:lnTo>
                    <a:pt x="3386703" y="3386248"/>
                  </a:lnTo>
                  <a:lnTo>
                    <a:pt x="3347058" y="3407921"/>
                  </a:lnTo>
                  <a:lnTo>
                    <a:pt x="3306942" y="3428825"/>
                  </a:lnTo>
                  <a:lnTo>
                    <a:pt x="3266363" y="3448951"/>
                  </a:lnTo>
                  <a:lnTo>
                    <a:pt x="3225333" y="3468289"/>
                  </a:lnTo>
                  <a:lnTo>
                    <a:pt x="3183860" y="3486829"/>
                  </a:lnTo>
                  <a:lnTo>
                    <a:pt x="3141955" y="3504560"/>
                  </a:lnTo>
                  <a:lnTo>
                    <a:pt x="3099628" y="3521474"/>
                  </a:lnTo>
                  <a:lnTo>
                    <a:pt x="3056888" y="3537560"/>
                  </a:lnTo>
                  <a:lnTo>
                    <a:pt x="3013745" y="3552808"/>
                  </a:lnTo>
                  <a:lnTo>
                    <a:pt x="2970209" y="3567209"/>
                  </a:lnTo>
                  <a:lnTo>
                    <a:pt x="2926291" y="3580752"/>
                  </a:lnTo>
                  <a:lnTo>
                    <a:pt x="2881999" y="3593427"/>
                  </a:lnTo>
                  <a:lnTo>
                    <a:pt x="2837344" y="3605226"/>
                  </a:lnTo>
                  <a:lnTo>
                    <a:pt x="2792336" y="3616138"/>
                  </a:lnTo>
                  <a:lnTo>
                    <a:pt x="2746985" y="3626152"/>
                  </a:lnTo>
                  <a:lnTo>
                    <a:pt x="2701300" y="3635260"/>
                  </a:lnTo>
                  <a:lnTo>
                    <a:pt x="2655291" y="3643451"/>
                  </a:lnTo>
                  <a:lnTo>
                    <a:pt x="2608968" y="3650715"/>
                  </a:lnTo>
                  <a:lnTo>
                    <a:pt x="2562342" y="3657043"/>
                  </a:lnTo>
                  <a:lnTo>
                    <a:pt x="2515421" y="3662424"/>
                  </a:lnTo>
                  <a:lnTo>
                    <a:pt x="2468217" y="3666849"/>
                  </a:lnTo>
                  <a:lnTo>
                    <a:pt x="2420738" y="3670308"/>
                  </a:lnTo>
                  <a:lnTo>
                    <a:pt x="2372994" y="3672791"/>
                  </a:lnTo>
                  <a:lnTo>
                    <a:pt x="2324996" y="3674288"/>
                  </a:lnTo>
                  <a:lnTo>
                    <a:pt x="2276754" y="3674789"/>
                  </a:lnTo>
                  <a:lnTo>
                    <a:pt x="2228511" y="3674288"/>
                  </a:lnTo>
                  <a:lnTo>
                    <a:pt x="2180512" y="3672791"/>
                  </a:lnTo>
                  <a:lnTo>
                    <a:pt x="2132769" y="3670308"/>
                  </a:lnTo>
                  <a:lnTo>
                    <a:pt x="2085289" y="3666849"/>
                  </a:lnTo>
                  <a:lnTo>
                    <a:pt x="2038084" y="3662424"/>
                  </a:lnTo>
                  <a:lnTo>
                    <a:pt x="1991163" y="3657043"/>
                  </a:lnTo>
                  <a:lnTo>
                    <a:pt x="1944536" y="3650715"/>
                  </a:lnTo>
                  <a:lnTo>
                    <a:pt x="1898213" y="3643451"/>
                  </a:lnTo>
                  <a:lnTo>
                    <a:pt x="1852204" y="3635260"/>
                  </a:lnTo>
                  <a:lnTo>
                    <a:pt x="1806519" y="3626152"/>
                  </a:lnTo>
                  <a:lnTo>
                    <a:pt x="1761167" y="3616138"/>
                  </a:lnTo>
                  <a:lnTo>
                    <a:pt x="1716158" y="3605226"/>
                  </a:lnTo>
                  <a:lnTo>
                    <a:pt x="1671503" y="3593427"/>
                  </a:lnTo>
                  <a:lnTo>
                    <a:pt x="1627211" y="3580752"/>
                  </a:lnTo>
                  <a:lnTo>
                    <a:pt x="1583292" y="3567209"/>
                  </a:lnTo>
                  <a:lnTo>
                    <a:pt x="1539757" y="3552808"/>
                  </a:lnTo>
                  <a:lnTo>
                    <a:pt x="1496614" y="3537560"/>
                  </a:lnTo>
                  <a:lnTo>
                    <a:pt x="1453873" y="3521474"/>
                  </a:lnTo>
                  <a:lnTo>
                    <a:pt x="1411545" y="3504560"/>
                  </a:lnTo>
                  <a:lnTo>
                    <a:pt x="1369640" y="3486829"/>
                  </a:lnTo>
                  <a:lnTo>
                    <a:pt x="1328167" y="3468289"/>
                  </a:lnTo>
                  <a:lnTo>
                    <a:pt x="1287136" y="3448951"/>
                  </a:lnTo>
                  <a:lnTo>
                    <a:pt x="1246558" y="3428825"/>
                  </a:lnTo>
                  <a:lnTo>
                    <a:pt x="1206441" y="3407921"/>
                  </a:lnTo>
                  <a:lnTo>
                    <a:pt x="1166796" y="3386248"/>
                  </a:lnTo>
                  <a:lnTo>
                    <a:pt x="1127633" y="3363816"/>
                  </a:lnTo>
                  <a:lnTo>
                    <a:pt x="1088962" y="3340636"/>
                  </a:lnTo>
                  <a:lnTo>
                    <a:pt x="1050792" y="3316717"/>
                  </a:lnTo>
                  <a:lnTo>
                    <a:pt x="1013134" y="3292069"/>
                  </a:lnTo>
                  <a:lnTo>
                    <a:pt x="975996" y="3266701"/>
                  </a:lnTo>
                  <a:lnTo>
                    <a:pt x="939390" y="3240625"/>
                  </a:lnTo>
                  <a:lnTo>
                    <a:pt x="903325" y="3213849"/>
                  </a:lnTo>
                  <a:lnTo>
                    <a:pt x="867811" y="3186383"/>
                  </a:lnTo>
                  <a:lnTo>
                    <a:pt x="832857" y="3158238"/>
                  </a:lnTo>
                  <a:lnTo>
                    <a:pt x="798474" y="3129424"/>
                  </a:lnTo>
                  <a:lnTo>
                    <a:pt x="764672" y="3099949"/>
                  </a:lnTo>
                  <a:lnTo>
                    <a:pt x="731460" y="3069825"/>
                  </a:lnTo>
                  <a:lnTo>
                    <a:pt x="698848" y="3039061"/>
                  </a:lnTo>
                  <a:lnTo>
                    <a:pt x="666846" y="3007666"/>
                  </a:lnTo>
                  <a:lnTo>
                    <a:pt x="635465" y="2975651"/>
                  </a:lnTo>
                  <a:lnTo>
                    <a:pt x="604713" y="2943026"/>
                  </a:lnTo>
                  <a:lnTo>
                    <a:pt x="574601" y="2909800"/>
                  </a:lnTo>
                  <a:lnTo>
                    <a:pt x="545139" y="2875983"/>
                  </a:lnTo>
                  <a:lnTo>
                    <a:pt x="516336" y="2841586"/>
                  </a:lnTo>
                  <a:lnTo>
                    <a:pt x="488203" y="2806618"/>
                  </a:lnTo>
                  <a:lnTo>
                    <a:pt x="460749" y="2771089"/>
                  </a:lnTo>
                  <a:lnTo>
                    <a:pt x="433984" y="2735009"/>
                  </a:lnTo>
                  <a:lnTo>
                    <a:pt x="407919" y="2698387"/>
                  </a:lnTo>
                  <a:lnTo>
                    <a:pt x="382562" y="2661234"/>
                  </a:lnTo>
                  <a:lnTo>
                    <a:pt x="357924" y="2623560"/>
                  </a:lnTo>
                  <a:lnTo>
                    <a:pt x="334015" y="2585374"/>
                  </a:lnTo>
                  <a:lnTo>
                    <a:pt x="310844" y="2546687"/>
                  </a:lnTo>
                  <a:lnTo>
                    <a:pt x="288421" y="2507507"/>
                  </a:lnTo>
                  <a:lnTo>
                    <a:pt x="266757" y="2467846"/>
                  </a:lnTo>
                  <a:lnTo>
                    <a:pt x="245862" y="2427712"/>
                  </a:lnTo>
                  <a:lnTo>
                    <a:pt x="225744" y="2387117"/>
                  </a:lnTo>
                  <a:lnTo>
                    <a:pt x="206414" y="2346069"/>
                  </a:lnTo>
                  <a:lnTo>
                    <a:pt x="187882" y="2304579"/>
                  </a:lnTo>
                  <a:lnTo>
                    <a:pt x="170158" y="2262656"/>
                  </a:lnTo>
                  <a:lnTo>
                    <a:pt x="153251" y="2220310"/>
                  </a:lnTo>
                  <a:lnTo>
                    <a:pt x="137172" y="2177552"/>
                  </a:lnTo>
                  <a:lnTo>
                    <a:pt x="121930" y="2134391"/>
                  </a:lnTo>
                  <a:lnTo>
                    <a:pt x="107536" y="2090836"/>
                  </a:lnTo>
                  <a:lnTo>
                    <a:pt x="93998" y="2046899"/>
                  </a:lnTo>
                  <a:lnTo>
                    <a:pt x="81328" y="2002589"/>
                  </a:lnTo>
                  <a:lnTo>
                    <a:pt x="69534" y="1957915"/>
                  </a:lnTo>
                  <a:lnTo>
                    <a:pt x="58627" y="1912887"/>
                  </a:lnTo>
                  <a:lnTo>
                    <a:pt x="48616" y="1867516"/>
                  </a:lnTo>
                  <a:lnTo>
                    <a:pt x="39513" y="1821811"/>
                  </a:lnTo>
                  <a:lnTo>
                    <a:pt x="31325" y="1775783"/>
                  </a:lnTo>
                  <a:lnTo>
                    <a:pt x="24064" y="1729440"/>
                  </a:lnTo>
                  <a:lnTo>
                    <a:pt x="17739" y="1682794"/>
                  </a:lnTo>
                  <a:lnTo>
                    <a:pt x="12360" y="1635853"/>
                  </a:lnTo>
                  <a:lnTo>
                    <a:pt x="7936" y="1588628"/>
                  </a:lnTo>
                  <a:lnTo>
                    <a:pt x="4479" y="1541128"/>
                  </a:lnTo>
                  <a:lnTo>
                    <a:pt x="1997" y="1493364"/>
                  </a:lnTo>
                  <a:lnTo>
                    <a:pt x="500" y="1445346"/>
                  </a:lnTo>
                  <a:lnTo>
                    <a:pt x="0" y="1397082"/>
                  </a:lnTo>
                  <a:lnTo>
                    <a:pt x="500" y="1348819"/>
                  </a:lnTo>
                  <a:lnTo>
                    <a:pt x="1997" y="1300800"/>
                  </a:lnTo>
                  <a:lnTo>
                    <a:pt x="4479" y="1253036"/>
                  </a:lnTo>
                  <a:lnTo>
                    <a:pt x="7936" y="1205536"/>
                  </a:lnTo>
                  <a:lnTo>
                    <a:pt x="12360" y="1158311"/>
                  </a:lnTo>
                  <a:lnTo>
                    <a:pt x="17739" y="1111370"/>
                  </a:lnTo>
                  <a:lnTo>
                    <a:pt x="24064" y="1064724"/>
                  </a:lnTo>
                  <a:lnTo>
                    <a:pt x="31325" y="1018381"/>
                  </a:lnTo>
                  <a:lnTo>
                    <a:pt x="39513" y="972353"/>
                  </a:lnTo>
                  <a:lnTo>
                    <a:pt x="48616" y="926648"/>
                  </a:lnTo>
                  <a:lnTo>
                    <a:pt x="58627" y="881277"/>
                  </a:lnTo>
                  <a:lnTo>
                    <a:pt x="69534" y="836250"/>
                  </a:lnTo>
                  <a:lnTo>
                    <a:pt x="81328" y="791576"/>
                  </a:lnTo>
                  <a:lnTo>
                    <a:pt x="93998" y="747265"/>
                  </a:lnTo>
                  <a:lnTo>
                    <a:pt x="107536" y="703328"/>
                  </a:lnTo>
                  <a:lnTo>
                    <a:pt x="121930" y="659774"/>
                  </a:lnTo>
                  <a:lnTo>
                    <a:pt x="137172" y="616612"/>
                  </a:lnTo>
                  <a:lnTo>
                    <a:pt x="153251" y="573854"/>
                  </a:lnTo>
                  <a:lnTo>
                    <a:pt x="170158" y="531509"/>
                  </a:lnTo>
                  <a:lnTo>
                    <a:pt x="187882" y="489586"/>
                  </a:lnTo>
                  <a:lnTo>
                    <a:pt x="206414" y="448095"/>
                  </a:lnTo>
                  <a:lnTo>
                    <a:pt x="225744" y="407048"/>
                  </a:lnTo>
                  <a:lnTo>
                    <a:pt x="245862" y="366452"/>
                  </a:lnTo>
                  <a:lnTo>
                    <a:pt x="266757" y="326318"/>
                  </a:lnTo>
                  <a:lnTo>
                    <a:pt x="288421" y="286657"/>
                  </a:lnTo>
                  <a:lnTo>
                    <a:pt x="310844" y="247478"/>
                  </a:lnTo>
                  <a:lnTo>
                    <a:pt x="334015" y="208790"/>
                  </a:lnTo>
                  <a:lnTo>
                    <a:pt x="357924" y="170604"/>
                  </a:lnTo>
                  <a:lnTo>
                    <a:pt x="382562" y="132930"/>
                  </a:lnTo>
                  <a:lnTo>
                    <a:pt x="407919" y="95777"/>
                  </a:lnTo>
                  <a:lnTo>
                    <a:pt x="433984" y="59156"/>
                  </a:lnTo>
                  <a:lnTo>
                    <a:pt x="460749" y="23075"/>
                  </a:lnTo>
                  <a:lnTo>
                    <a:pt x="478580" y="0"/>
                  </a:lnTo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0"/>
            <a:ext cx="12190095" cy="6866255"/>
            <a:chOff x="0" y="0"/>
            <a:chExt cx="12190095" cy="6866255"/>
          </a:xfrm>
        </p:grpSpPr>
        <p:sp>
          <p:nvSpPr>
            <p:cNvPr id="9" name="object 9"/>
            <p:cNvSpPr/>
            <p:nvPr/>
          </p:nvSpPr>
          <p:spPr>
            <a:xfrm>
              <a:off x="7874" y="2128704"/>
              <a:ext cx="12175490" cy="4737100"/>
            </a:xfrm>
            <a:custGeom>
              <a:avLst/>
              <a:gdLst/>
              <a:ahLst/>
              <a:cxnLst/>
              <a:rect l="l" t="t" r="r" b="b"/>
              <a:pathLst>
                <a:path w="12175490" h="4737100">
                  <a:moveTo>
                    <a:pt x="2325000" y="2667000"/>
                  </a:moveTo>
                  <a:lnTo>
                    <a:pt x="295011" y="2667000"/>
                  </a:lnTo>
                  <a:lnTo>
                    <a:pt x="41886" y="2730500"/>
                  </a:lnTo>
                  <a:lnTo>
                    <a:pt x="0" y="2743200"/>
                  </a:lnTo>
                  <a:lnTo>
                    <a:pt x="0" y="4737100"/>
                  </a:lnTo>
                  <a:lnTo>
                    <a:pt x="12174969" y="4737100"/>
                  </a:lnTo>
                  <a:lnTo>
                    <a:pt x="12174969" y="3225799"/>
                  </a:lnTo>
                  <a:lnTo>
                    <a:pt x="5046755" y="3225800"/>
                  </a:lnTo>
                  <a:lnTo>
                    <a:pt x="4996459" y="3213100"/>
                  </a:lnTo>
                  <a:lnTo>
                    <a:pt x="4845860" y="3213100"/>
                  </a:lnTo>
                  <a:lnTo>
                    <a:pt x="4795776" y="3200400"/>
                  </a:lnTo>
                  <a:lnTo>
                    <a:pt x="4695818" y="3200400"/>
                  </a:lnTo>
                  <a:lnTo>
                    <a:pt x="4645955" y="3187700"/>
                  </a:lnTo>
                  <a:lnTo>
                    <a:pt x="4596179" y="3187700"/>
                  </a:lnTo>
                  <a:lnTo>
                    <a:pt x="4546494" y="3175000"/>
                  </a:lnTo>
                  <a:lnTo>
                    <a:pt x="4496907" y="3175000"/>
                  </a:lnTo>
                  <a:lnTo>
                    <a:pt x="4398049" y="3149600"/>
                  </a:lnTo>
                  <a:lnTo>
                    <a:pt x="4347740" y="3149600"/>
                  </a:lnTo>
                  <a:lnTo>
                    <a:pt x="2823687" y="2755900"/>
                  </a:lnTo>
                  <a:lnTo>
                    <a:pt x="2774130" y="2755900"/>
                  </a:lnTo>
                  <a:lnTo>
                    <a:pt x="2625012" y="2717800"/>
                  </a:lnTo>
                  <a:lnTo>
                    <a:pt x="2575166" y="2717800"/>
                  </a:lnTo>
                  <a:lnTo>
                    <a:pt x="2425243" y="2679700"/>
                  </a:lnTo>
                  <a:lnTo>
                    <a:pt x="2375149" y="2679700"/>
                  </a:lnTo>
                  <a:lnTo>
                    <a:pt x="2325000" y="2667000"/>
                  </a:lnTo>
                  <a:close/>
                </a:path>
                <a:path w="12175490" h="4737100">
                  <a:moveTo>
                    <a:pt x="12137132" y="12700"/>
                  </a:moveTo>
                  <a:lnTo>
                    <a:pt x="11741581" y="12700"/>
                  </a:lnTo>
                  <a:lnTo>
                    <a:pt x="11692198" y="25400"/>
                  </a:lnTo>
                  <a:lnTo>
                    <a:pt x="11643133" y="25400"/>
                  </a:lnTo>
                  <a:lnTo>
                    <a:pt x="11405754" y="88900"/>
                  </a:lnTo>
                  <a:lnTo>
                    <a:pt x="11360506" y="114300"/>
                  </a:lnTo>
                  <a:lnTo>
                    <a:pt x="11311673" y="127000"/>
                  </a:lnTo>
                  <a:lnTo>
                    <a:pt x="11263810" y="152400"/>
                  </a:lnTo>
                  <a:lnTo>
                    <a:pt x="11216898" y="177800"/>
                  </a:lnTo>
                  <a:lnTo>
                    <a:pt x="11170920" y="203200"/>
                  </a:lnTo>
                  <a:lnTo>
                    <a:pt x="11125857" y="228600"/>
                  </a:lnTo>
                  <a:lnTo>
                    <a:pt x="11081693" y="254000"/>
                  </a:lnTo>
                  <a:lnTo>
                    <a:pt x="11038408" y="279400"/>
                  </a:lnTo>
                  <a:lnTo>
                    <a:pt x="10995985" y="304800"/>
                  </a:lnTo>
                  <a:lnTo>
                    <a:pt x="10954406" y="330200"/>
                  </a:lnTo>
                  <a:lnTo>
                    <a:pt x="10913654" y="368300"/>
                  </a:lnTo>
                  <a:lnTo>
                    <a:pt x="10873709" y="393700"/>
                  </a:lnTo>
                  <a:lnTo>
                    <a:pt x="10834555" y="431800"/>
                  </a:lnTo>
                  <a:lnTo>
                    <a:pt x="10796173" y="457200"/>
                  </a:lnTo>
                  <a:lnTo>
                    <a:pt x="10758545" y="495300"/>
                  </a:lnTo>
                  <a:lnTo>
                    <a:pt x="10721654" y="533400"/>
                  </a:lnTo>
                  <a:lnTo>
                    <a:pt x="10685481" y="558800"/>
                  </a:lnTo>
                  <a:lnTo>
                    <a:pt x="10650009" y="596900"/>
                  </a:lnTo>
                  <a:lnTo>
                    <a:pt x="10615220" y="635000"/>
                  </a:lnTo>
                  <a:lnTo>
                    <a:pt x="10581096" y="673100"/>
                  </a:lnTo>
                  <a:lnTo>
                    <a:pt x="10547618" y="711200"/>
                  </a:lnTo>
                  <a:lnTo>
                    <a:pt x="10514769" y="749300"/>
                  </a:lnTo>
                  <a:lnTo>
                    <a:pt x="10482531" y="787400"/>
                  </a:lnTo>
                  <a:lnTo>
                    <a:pt x="10450887" y="825500"/>
                  </a:lnTo>
                  <a:lnTo>
                    <a:pt x="10419817" y="863600"/>
                  </a:lnTo>
                  <a:lnTo>
                    <a:pt x="10387934" y="901700"/>
                  </a:lnTo>
                  <a:lnTo>
                    <a:pt x="10356463" y="939800"/>
                  </a:lnTo>
                  <a:lnTo>
                    <a:pt x="10325352" y="977900"/>
                  </a:lnTo>
                  <a:lnTo>
                    <a:pt x="10294547" y="1016000"/>
                  </a:lnTo>
                  <a:lnTo>
                    <a:pt x="10263997" y="1054100"/>
                  </a:lnTo>
                  <a:lnTo>
                    <a:pt x="10233647" y="1104900"/>
                  </a:lnTo>
                  <a:lnTo>
                    <a:pt x="10113211" y="1257300"/>
                  </a:lnTo>
                  <a:lnTo>
                    <a:pt x="10083079" y="1308100"/>
                  </a:lnTo>
                  <a:lnTo>
                    <a:pt x="10052832" y="1346200"/>
                  </a:lnTo>
                  <a:lnTo>
                    <a:pt x="9991783" y="1422400"/>
                  </a:lnTo>
                  <a:lnTo>
                    <a:pt x="9960876" y="1460500"/>
                  </a:lnTo>
                  <a:lnTo>
                    <a:pt x="9929644" y="1511300"/>
                  </a:lnTo>
                  <a:lnTo>
                    <a:pt x="9898033" y="1549400"/>
                  </a:lnTo>
                  <a:lnTo>
                    <a:pt x="9865992" y="1587500"/>
                  </a:lnTo>
                  <a:lnTo>
                    <a:pt x="9833467" y="1625600"/>
                  </a:lnTo>
                  <a:lnTo>
                    <a:pt x="9800406" y="1663700"/>
                  </a:lnTo>
                  <a:lnTo>
                    <a:pt x="9766756" y="1701800"/>
                  </a:lnTo>
                  <a:lnTo>
                    <a:pt x="9732465" y="1739900"/>
                  </a:lnTo>
                  <a:lnTo>
                    <a:pt x="9697479" y="1778000"/>
                  </a:lnTo>
                  <a:lnTo>
                    <a:pt x="9665598" y="1816100"/>
                  </a:lnTo>
                  <a:lnTo>
                    <a:pt x="9633222" y="1841500"/>
                  </a:lnTo>
                  <a:lnTo>
                    <a:pt x="9600357" y="1879600"/>
                  </a:lnTo>
                  <a:lnTo>
                    <a:pt x="9567010" y="1905000"/>
                  </a:lnTo>
                  <a:lnTo>
                    <a:pt x="9533187" y="1943100"/>
                  </a:lnTo>
                  <a:lnTo>
                    <a:pt x="9498895" y="1968500"/>
                  </a:lnTo>
                  <a:lnTo>
                    <a:pt x="9464140" y="2006600"/>
                  </a:lnTo>
                  <a:lnTo>
                    <a:pt x="9393265" y="2057400"/>
                  </a:lnTo>
                  <a:lnTo>
                    <a:pt x="9357160" y="2095500"/>
                  </a:lnTo>
                  <a:lnTo>
                    <a:pt x="9320616" y="2120900"/>
                  </a:lnTo>
                  <a:lnTo>
                    <a:pt x="9246244" y="2171700"/>
                  </a:lnTo>
                  <a:lnTo>
                    <a:pt x="9208427" y="2209800"/>
                  </a:lnTo>
                  <a:lnTo>
                    <a:pt x="9170199" y="2235200"/>
                  </a:lnTo>
                  <a:lnTo>
                    <a:pt x="9053110" y="2311400"/>
                  </a:lnTo>
                  <a:lnTo>
                    <a:pt x="8932547" y="2387600"/>
                  </a:lnTo>
                  <a:lnTo>
                    <a:pt x="8808686" y="2463800"/>
                  </a:lnTo>
                  <a:lnTo>
                    <a:pt x="8766695" y="2476500"/>
                  </a:lnTo>
                  <a:lnTo>
                    <a:pt x="8638705" y="2552700"/>
                  </a:lnTo>
                  <a:lnTo>
                    <a:pt x="8595390" y="2565400"/>
                  </a:lnTo>
                  <a:lnTo>
                    <a:pt x="8507820" y="2616200"/>
                  </a:lnTo>
                  <a:lnTo>
                    <a:pt x="8463578" y="2628900"/>
                  </a:lnTo>
                  <a:lnTo>
                    <a:pt x="8419041" y="2654300"/>
                  </a:lnTo>
                  <a:lnTo>
                    <a:pt x="8374214" y="2667000"/>
                  </a:lnTo>
                  <a:lnTo>
                    <a:pt x="8329104" y="2692400"/>
                  </a:lnTo>
                  <a:lnTo>
                    <a:pt x="8283718" y="2705100"/>
                  </a:lnTo>
                  <a:lnTo>
                    <a:pt x="8238061" y="2730500"/>
                  </a:lnTo>
                  <a:lnTo>
                    <a:pt x="8192141" y="2743200"/>
                  </a:lnTo>
                  <a:lnTo>
                    <a:pt x="8145963" y="2768600"/>
                  </a:lnTo>
                  <a:lnTo>
                    <a:pt x="8052862" y="2794000"/>
                  </a:lnTo>
                  <a:lnTo>
                    <a:pt x="8005951" y="2819400"/>
                  </a:lnTo>
                  <a:lnTo>
                    <a:pt x="7816055" y="2870200"/>
                  </a:lnTo>
                  <a:lnTo>
                    <a:pt x="7768050" y="2895600"/>
                  </a:lnTo>
                  <a:lnTo>
                    <a:pt x="7228248" y="3035300"/>
                  </a:lnTo>
                  <a:lnTo>
                    <a:pt x="7178274" y="3035300"/>
                  </a:lnTo>
                  <a:lnTo>
                    <a:pt x="6977220" y="3086100"/>
                  </a:lnTo>
                  <a:lnTo>
                    <a:pt x="6926698" y="3086100"/>
                  </a:lnTo>
                  <a:lnTo>
                    <a:pt x="6825392" y="3111500"/>
                  </a:lnTo>
                  <a:lnTo>
                    <a:pt x="6774619" y="3111500"/>
                  </a:lnTo>
                  <a:lnTo>
                    <a:pt x="6723776" y="3124200"/>
                  </a:lnTo>
                  <a:lnTo>
                    <a:pt x="6672868" y="3124200"/>
                  </a:lnTo>
                  <a:lnTo>
                    <a:pt x="6570885" y="3149600"/>
                  </a:lnTo>
                  <a:lnTo>
                    <a:pt x="6519822" y="3149600"/>
                  </a:lnTo>
                  <a:lnTo>
                    <a:pt x="6468720" y="3162300"/>
                  </a:lnTo>
                  <a:lnTo>
                    <a:pt x="6366427" y="3162300"/>
                  </a:lnTo>
                  <a:lnTo>
                    <a:pt x="6315248" y="3175000"/>
                  </a:lnTo>
                  <a:lnTo>
                    <a:pt x="6264056" y="3175000"/>
                  </a:lnTo>
                  <a:lnTo>
                    <a:pt x="6212857" y="3187700"/>
                  </a:lnTo>
                  <a:lnTo>
                    <a:pt x="6110465" y="3187700"/>
                  </a:lnTo>
                  <a:lnTo>
                    <a:pt x="6059285" y="3200400"/>
                  </a:lnTo>
                  <a:lnTo>
                    <a:pt x="5956989" y="3200400"/>
                  </a:lnTo>
                  <a:lnTo>
                    <a:pt x="5905885" y="3213100"/>
                  </a:lnTo>
                  <a:lnTo>
                    <a:pt x="5651590" y="3213100"/>
                  </a:lnTo>
                  <a:lnTo>
                    <a:pt x="5601227" y="3225800"/>
                  </a:lnTo>
                  <a:lnTo>
                    <a:pt x="12174969" y="3225799"/>
                  </a:lnTo>
                  <a:lnTo>
                    <a:pt x="12174969" y="25400"/>
                  </a:lnTo>
                  <a:lnTo>
                    <a:pt x="12137132" y="12700"/>
                  </a:lnTo>
                  <a:close/>
                </a:path>
                <a:path w="12175490" h="4737100">
                  <a:moveTo>
                    <a:pt x="2174245" y="2641600"/>
                  </a:moveTo>
                  <a:lnTo>
                    <a:pt x="448627" y="2641600"/>
                  </a:lnTo>
                  <a:lnTo>
                    <a:pt x="346099" y="2667000"/>
                  </a:lnTo>
                  <a:lnTo>
                    <a:pt x="2274798" y="2667000"/>
                  </a:lnTo>
                  <a:lnTo>
                    <a:pt x="2174245" y="2641600"/>
                  </a:lnTo>
                  <a:close/>
                </a:path>
                <a:path w="12175490" h="4737100">
                  <a:moveTo>
                    <a:pt x="2073512" y="2628900"/>
                  </a:moveTo>
                  <a:lnTo>
                    <a:pt x="551531" y="2628900"/>
                  </a:lnTo>
                  <a:lnTo>
                    <a:pt x="500039" y="2641600"/>
                  </a:lnTo>
                  <a:lnTo>
                    <a:pt x="2123900" y="2641600"/>
                  </a:lnTo>
                  <a:lnTo>
                    <a:pt x="2073512" y="2628900"/>
                  </a:lnTo>
                  <a:close/>
                </a:path>
                <a:path w="12175490" h="4737100">
                  <a:moveTo>
                    <a:pt x="1922118" y="2616200"/>
                  </a:moveTo>
                  <a:lnTo>
                    <a:pt x="654700" y="2616200"/>
                  </a:lnTo>
                  <a:lnTo>
                    <a:pt x="603090" y="2628900"/>
                  </a:lnTo>
                  <a:lnTo>
                    <a:pt x="1972618" y="2628900"/>
                  </a:lnTo>
                  <a:lnTo>
                    <a:pt x="1922118" y="2616200"/>
                  </a:lnTo>
                  <a:close/>
                </a:path>
                <a:path w="12175490" h="4737100">
                  <a:moveTo>
                    <a:pt x="1821023" y="2603500"/>
                  </a:moveTo>
                  <a:lnTo>
                    <a:pt x="756914" y="2603500"/>
                  </a:lnTo>
                  <a:lnTo>
                    <a:pt x="706349" y="2616200"/>
                  </a:lnTo>
                  <a:lnTo>
                    <a:pt x="1871586" y="2616200"/>
                  </a:lnTo>
                  <a:lnTo>
                    <a:pt x="1821023" y="2603500"/>
                  </a:lnTo>
                  <a:close/>
                </a:path>
                <a:path w="12175490" h="4737100">
                  <a:moveTo>
                    <a:pt x="1669184" y="2590800"/>
                  </a:moveTo>
                  <a:lnTo>
                    <a:pt x="908758" y="2590800"/>
                  </a:lnTo>
                  <a:lnTo>
                    <a:pt x="858121" y="2603500"/>
                  </a:lnTo>
                  <a:lnTo>
                    <a:pt x="1719820" y="2603500"/>
                  </a:lnTo>
                  <a:lnTo>
                    <a:pt x="1669184" y="2590800"/>
                  </a:lnTo>
                  <a:close/>
                </a:path>
                <a:path w="12175490" h="4737100">
                  <a:moveTo>
                    <a:pt x="1314334" y="2578100"/>
                  </a:moveTo>
                  <a:lnTo>
                    <a:pt x="1212896" y="2578100"/>
                  </a:lnTo>
                  <a:lnTo>
                    <a:pt x="1162182" y="2590800"/>
                  </a:lnTo>
                  <a:lnTo>
                    <a:pt x="1365051" y="2590800"/>
                  </a:lnTo>
                  <a:lnTo>
                    <a:pt x="1314334" y="2578100"/>
                  </a:lnTo>
                  <a:close/>
                </a:path>
                <a:path w="12175490" h="4737100">
                  <a:moveTo>
                    <a:pt x="12039439" y="0"/>
                  </a:moveTo>
                  <a:lnTo>
                    <a:pt x="11840935" y="0"/>
                  </a:lnTo>
                  <a:lnTo>
                    <a:pt x="11791190" y="12700"/>
                  </a:lnTo>
                  <a:lnTo>
                    <a:pt x="12088491" y="12700"/>
                  </a:lnTo>
                  <a:lnTo>
                    <a:pt x="12039439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74" y="7810"/>
              <a:ext cx="12175490" cy="6849745"/>
            </a:xfrm>
            <a:custGeom>
              <a:avLst/>
              <a:gdLst/>
              <a:ahLst/>
              <a:cxnLst/>
              <a:rect l="l" t="t" r="r" b="b"/>
              <a:pathLst>
                <a:path w="12175490" h="6849745">
                  <a:moveTo>
                    <a:pt x="12174969" y="0"/>
                  </a:moveTo>
                  <a:lnTo>
                    <a:pt x="12174969" y="6849313"/>
                  </a:lnTo>
                  <a:lnTo>
                    <a:pt x="0" y="6849313"/>
                  </a:lnTo>
                  <a:lnTo>
                    <a:pt x="0" y="0"/>
                  </a:lnTo>
                  <a:lnTo>
                    <a:pt x="12174969" y="0"/>
                  </a:lnTo>
                  <a:close/>
                </a:path>
              </a:pathLst>
            </a:custGeom>
            <a:solidFill>
              <a:srgbClr val="DAE6F5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74805" y="7806"/>
              <a:ext cx="5927090" cy="1348740"/>
            </a:xfrm>
            <a:custGeom>
              <a:avLst/>
              <a:gdLst/>
              <a:ahLst/>
              <a:cxnLst/>
              <a:rect l="l" t="t" r="r" b="b"/>
              <a:pathLst>
                <a:path w="5927090" h="1348740">
                  <a:moveTo>
                    <a:pt x="5926836" y="0"/>
                  </a:moveTo>
                  <a:lnTo>
                    <a:pt x="0" y="0"/>
                  </a:lnTo>
                  <a:lnTo>
                    <a:pt x="7162" y="3289"/>
                  </a:lnTo>
                  <a:lnTo>
                    <a:pt x="13500" y="6578"/>
                  </a:lnTo>
                  <a:lnTo>
                    <a:pt x="61891" y="33599"/>
                  </a:lnTo>
                  <a:lnTo>
                    <a:pt x="104590" y="58086"/>
                  </a:lnTo>
                  <a:lnTo>
                    <a:pt x="146996" y="82879"/>
                  </a:lnTo>
                  <a:lnTo>
                    <a:pt x="189139" y="107950"/>
                  </a:lnTo>
                  <a:lnTo>
                    <a:pt x="231045" y="133268"/>
                  </a:lnTo>
                  <a:lnTo>
                    <a:pt x="272742" y="158805"/>
                  </a:lnTo>
                  <a:lnTo>
                    <a:pt x="314259" y="184531"/>
                  </a:lnTo>
                  <a:lnTo>
                    <a:pt x="480246" y="288765"/>
                  </a:lnTo>
                  <a:lnTo>
                    <a:pt x="564156" y="340649"/>
                  </a:lnTo>
                  <a:lnTo>
                    <a:pt x="648611" y="392023"/>
                  </a:lnTo>
                  <a:lnTo>
                    <a:pt x="733630" y="442823"/>
                  </a:lnTo>
                  <a:lnTo>
                    <a:pt x="819230" y="492986"/>
                  </a:lnTo>
                  <a:lnTo>
                    <a:pt x="905432" y="542448"/>
                  </a:lnTo>
                  <a:lnTo>
                    <a:pt x="992253" y="591145"/>
                  </a:lnTo>
                  <a:lnTo>
                    <a:pt x="1035902" y="615187"/>
                  </a:lnTo>
                  <a:lnTo>
                    <a:pt x="1079712" y="639014"/>
                  </a:lnTo>
                  <a:lnTo>
                    <a:pt x="1123687" y="662617"/>
                  </a:lnTo>
                  <a:lnTo>
                    <a:pt x="1167829" y="685990"/>
                  </a:lnTo>
                  <a:lnTo>
                    <a:pt x="1212140" y="709123"/>
                  </a:lnTo>
                  <a:lnTo>
                    <a:pt x="1256622" y="732010"/>
                  </a:lnTo>
                  <a:lnTo>
                    <a:pt x="1301278" y="754641"/>
                  </a:lnTo>
                  <a:lnTo>
                    <a:pt x="1346109" y="777010"/>
                  </a:lnTo>
                  <a:lnTo>
                    <a:pt x="1391119" y="799107"/>
                  </a:lnTo>
                  <a:lnTo>
                    <a:pt x="1436310" y="820926"/>
                  </a:lnTo>
                  <a:lnTo>
                    <a:pt x="1481684" y="842458"/>
                  </a:lnTo>
                  <a:lnTo>
                    <a:pt x="1527243" y="863695"/>
                  </a:lnTo>
                  <a:lnTo>
                    <a:pt x="1572990" y="884629"/>
                  </a:lnTo>
                  <a:lnTo>
                    <a:pt x="1618927" y="905253"/>
                  </a:lnTo>
                  <a:lnTo>
                    <a:pt x="1665057" y="925557"/>
                  </a:lnTo>
                  <a:lnTo>
                    <a:pt x="1711381" y="945535"/>
                  </a:lnTo>
                  <a:lnTo>
                    <a:pt x="1757902" y="965178"/>
                  </a:lnTo>
                  <a:lnTo>
                    <a:pt x="1804623" y="984479"/>
                  </a:lnTo>
                  <a:lnTo>
                    <a:pt x="1851546" y="1003429"/>
                  </a:lnTo>
                  <a:lnTo>
                    <a:pt x="1898673" y="1022021"/>
                  </a:lnTo>
                  <a:lnTo>
                    <a:pt x="1946006" y="1040245"/>
                  </a:lnTo>
                  <a:lnTo>
                    <a:pt x="1993548" y="1058096"/>
                  </a:lnTo>
                  <a:lnTo>
                    <a:pt x="2041301" y="1075564"/>
                  </a:lnTo>
                  <a:lnTo>
                    <a:pt x="2089268" y="1092641"/>
                  </a:lnTo>
                  <a:lnTo>
                    <a:pt x="2137450" y="1109320"/>
                  </a:lnTo>
                  <a:lnTo>
                    <a:pt x="2185851" y="1125592"/>
                  </a:lnTo>
                  <a:lnTo>
                    <a:pt x="2234473" y="1141451"/>
                  </a:lnTo>
                  <a:lnTo>
                    <a:pt x="2283317" y="1156886"/>
                  </a:lnTo>
                  <a:lnTo>
                    <a:pt x="2332386" y="1171892"/>
                  </a:lnTo>
                  <a:lnTo>
                    <a:pt x="2381684" y="1186459"/>
                  </a:lnTo>
                  <a:lnTo>
                    <a:pt x="2431211" y="1200580"/>
                  </a:lnTo>
                  <a:lnTo>
                    <a:pt x="2480970" y="1214247"/>
                  </a:lnTo>
                  <a:lnTo>
                    <a:pt x="2527771" y="1226532"/>
                  </a:lnTo>
                  <a:lnTo>
                    <a:pt x="2574821" y="1238244"/>
                  </a:lnTo>
                  <a:lnTo>
                    <a:pt x="2622104" y="1249380"/>
                  </a:lnTo>
                  <a:lnTo>
                    <a:pt x="2669606" y="1259937"/>
                  </a:lnTo>
                  <a:lnTo>
                    <a:pt x="2717314" y="1269914"/>
                  </a:lnTo>
                  <a:lnTo>
                    <a:pt x="2765213" y="1279308"/>
                  </a:lnTo>
                  <a:lnTo>
                    <a:pt x="2813290" y="1288117"/>
                  </a:lnTo>
                  <a:lnTo>
                    <a:pt x="2861529" y="1296337"/>
                  </a:lnTo>
                  <a:lnTo>
                    <a:pt x="2909918" y="1303967"/>
                  </a:lnTo>
                  <a:lnTo>
                    <a:pt x="2958442" y="1311004"/>
                  </a:lnTo>
                  <a:lnTo>
                    <a:pt x="3007087" y="1317446"/>
                  </a:lnTo>
                  <a:lnTo>
                    <a:pt x="3055838" y="1323290"/>
                  </a:lnTo>
                  <a:lnTo>
                    <a:pt x="3104683" y="1328534"/>
                  </a:lnTo>
                  <a:lnTo>
                    <a:pt x="3153605" y="1333175"/>
                  </a:lnTo>
                  <a:lnTo>
                    <a:pt x="3202593" y="1337211"/>
                  </a:lnTo>
                  <a:lnTo>
                    <a:pt x="3251631" y="1340640"/>
                  </a:lnTo>
                  <a:lnTo>
                    <a:pt x="3300705" y="1343458"/>
                  </a:lnTo>
                  <a:lnTo>
                    <a:pt x="3349802" y="1345664"/>
                  </a:lnTo>
                  <a:lnTo>
                    <a:pt x="3398906" y="1347255"/>
                  </a:lnTo>
                  <a:lnTo>
                    <a:pt x="3448005" y="1348229"/>
                  </a:lnTo>
                  <a:lnTo>
                    <a:pt x="3497084" y="1348583"/>
                  </a:lnTo>
                  <a:lnTo>
                    <a:pt x="3546129" y="1348315"/>
                  </a:lnTo>
                  <a:lnTo>
                    <a:pt x="3595125" y="1347423"/>
                  </a:lnTo>
                  <a:lnTo>
                    <a:pt x="3644059" y="1345903"/>
                  </a:lnTo>
                  <a:lnTo>
                    <a:pt x="3692917" y="1343754"/>
                  </a:lnTo>
                  <a:lnTo>
                    <a:pt x="3741685" y="1340972"/>
                  </a:lnTo>
                  <a:lnTo>
                    <a:pt x="3790348" y="1337557"/>
                  </a:lnTo>
                  <a:lnTo>
                    <a:pt x="3838892" y="1333504"/>
                  </a:lnTo>
                  <a:lnTo>
                    <a:pt x="3887304" y="1328812"/>
                  </a:lnTo>
                  <a:lnTo>
                    <a:pt x="3935568" y="1323479"/>
                  </a:lnTo>
                  <a:lnTo>
                    <a:pt x="3983672" y="1317501"/>
                  </a:lnTo>
                  <a:lnTo>
                    <a:pt x="4031601" y="1310877"/>
                  </a:lnTo>
                  <a:lnTo>
                    <a:pt x="4079341" y="1303604"/>
                  </a:lnTo>
                  <a:lnTo>
                    <a:pt x="4126877" y="1295679"/>
                  </a:lnTo>
                  <a:lnTo>
                    <a:pt x="4174196" y="1287100"/>
                  </a:lnTo>
                  <a:lnTo>
                    <a:pt x="4221284" y="1277865"/>
                  </a:lnTo>
                  <a:lnTo>
                    <a:pt x="4268127" y="1267971"/>
                  </a:lnTo>
                  <a:lnTo>
                    <a:pt x="4314710" y="1257415"/>
                  </a:lnTo>
                  <a:lnTo>
                    <a:pt x="4361019" y="1246197"/>
                  </a:lnTo>
                  <a:lnTo>
                    <a:pt x="4407041" y="1234311"/>
                  </a:lnTo>
                  <a:lnTo>
                    <a:pt x="4452761" y="1221758"/>
                  </a:lnTo>
                  <a:lnTo>
                    <a:pt x="4498164" y="1208533"/>
                  </a:lnTo>
                  <a:lnTo>
                    <a:pt x="4543238" y="1194635"/>
                  </a:lnTo>
                  <a:lnTo>
                    <a:pt x="4587968" y="1180061"/>
                  </a:lnTo>
                  <a:lnTo>
                    <a:pt x="4632340" y="1164808"/>
                  </a:lnTo>
                  <a:lnTo>
                    <a:pt x="4676339" y="1148875"/>
                  </a:lnTo>
                  <a:lnTo>
                    <a:pt x="4719952" y="1132258"/>
                  </a:lnTo>
                  <a:lnTo>
                    <a:pt x="4763165" y="1114956"/>
                  </a:lnTo>
                  <a:lnTo>
                    <a:pt x="4805963" y="1096966"/>
                  </a:lnTo>
                  <a:lnTo>
                    <a:pt x="4848332" y="1078285"/>
                  </a:lnTo>
                  <a:lnTo>
                    <a:pt x="4890259" y="1058911"/>
                  </a:lnTo>
                  <a:lnTo>
                    <a:pt x="4931728" y="1038842"/>
                  </a:lnTo>
                  <a:lnTo>
                    <a:pt x="4972727" y="1018074"/>
                  </a:lnTo>
                  <a:lnTo>
                    <a:pt x="5013241" y="996607"/>
                  </a:lnTo>
                  <a:lnTo>
                    <a:pt x="5053256" y="974436"/>
                  </a:lnTo>
                  <a:lnTo>
                    <a:pt x="5092758" y="951561"/>
                  </a:lnTo>
                  <a:lnTo>
                    <a:pt x="5131732" y="927978"/>
                  </a:lnTo>
                  <a:lnTo>
                    <a:pt x="5170165" y="903684"/>
                  </a:lnTo>
                  <a:lnTo>
                    <a:pt x="5208043" y="878678"/>
                  </a:lnTo>
                  <a:lnTo>
                    <a:pt x="5245351" y="852957"/>
                  </a:lnTo>
                  <a:lnTo>
                    <a:pt x="5282075" y="826519"/>
                  </a:lnTo>
                  <a:lnTo>
                    <a:pt x="5318202" y="799361"/>
                  </a:lnTo>
                  <a:lnTo>
                    <a:pt x="5353717" y="771480"/>
                  </a:lnTo>
                  <a:lnTo>
                    <a:pt x="5388606" y="742875"/>
                  </a:lnTo>
                  <a:lnTo>
                    <a:pt x="5422855" y="713543"/>
                  </a:lnTo>
                  <a:lnTo>
                    <a:pt x="5456450" y="683480"/>
                  </a:lnTo>
                  <a:lnTo>
                    <a:pt x="5489377" y="652686"/>
                  </a:lnTo>
                  <a:lnTo>
                    <a:pt x="5521621" y="621157"/>
                  </a:lnTo>
                  <a:lnTo>
                    <a:pt x="5553170" y="588892"/>
                  </a:lnTo>
                  <a:lnTo>
                    <a:pt x="5584007" y="555887"/>
                  </a:lnTo>
                  <a:lnTo>
                    <a:pt x="5614121" y="522140"/>
                  </a:lnTo>
                  <a:lnTo>
                    <a:pt x="5643495" y="487649"/>
                  </a:lnTo>
                  <a:lnTo>
                    <a:pt x="5672117" y="452411"/>
                  </a:lnTo>
                  <a:lnTo>
                    <a:pt x="5699972" y="416423"/>
                  </a:lnTo>
                  <a:lnTo>
                    <a:pt x="5727046" y="379685"/>
                  </a:lnTo>
                  <a:lnTo>
                    <a:pt x="5753325" y="342192"/>
                  </a:lnTo>
                  <a:lnTo>
                    <a:pt x="5778795" y="303942"/>
                  </a:lnTo>
                  <a:lnTo>
                    <a:pt x="5803442" y="264934"/>
                  </a:lnTo>
                  <a:lnTo>
                    <a:pt x="5828634" y="222516"/>
                  </a:lnTo>
                  <a:lnTo>
                    <a:pt x="5852338" y="179292"/>
                  </a:lnTo>
                  <a:lnTo>
                    <a:pt x="5874283" y="135343"/>
                  </a:lnTo>
                  <a:lnTo>
                    <a:pt x="5894196" y="90756"/>
                  </a:lnTo>
                  <a:lnTo>
                    <a:pt x="5911804" y="45613"/>
                  </a:lnTo>
                  <a:lnTo>
                    <a:pt x="5926836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0828" y="4956617"/>
              <a:ext cx="927112" cy="92750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780828" y="4956617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53"/>
                  </a:moveTo>
                  <a:lnTo>
                    <a:pt x="924719" y="511168"/>
                  </a:lnTo>
                  <a:lnTo>
                    <a:pt x="917695" y="557214"/>
                  </a:lnTo>
                  <a:lnTo>
                    <a:pt x="906273" y="601658"/>
                  </a:lnTo>
                  <a:lnTo>
                    <a:pt x="890685" y="644265"/>
                  </a:lnTo>
                  <a:lnTo>
                    <a:pt x="871166" y="684804"/>
                  </a:lnTo>
                  <a:lnTo>
                    <a:pt x="847947" y="723040"/>
                  </a:lnTo>
                  <a:lnTo>
                    <a:pt x="821262" y="758742"/>
                  </a:lnTo>
                  <a:lnTo>
                    <a:pt x="791344" y="791675"/>
                  </a:lnTo>
                  <a:lnTo>
                    <a:pt x="758426" y="821606"/>
                  </a:lnTo>
                  <a:lnTo>
                    <a:pt x="722741" y="848303"/>
                  </a:lnTo>
                  <a:lnTo>
                    <a:pt x="684521" y="871533"/>
                  </a:lnTo>
                  <a:lnTo>
                    <a:pt x="644000" y="891061"/>
                  </a:lnTo>
                  <a:lnTo>
                    <a:pt x="601411" y="906656"/>
                  </a:lnTo>
                  <a:lnTo>
                    <a:pt x="556986" y="918084"/>
                  </a:lnTo>
                  <a:lnTo>
                    <a:pt x="510959" y="925112"/>
                  </a:lnTo>
                  <a:lnTo>
                    <a:pt x="463562" y="927506"/>
                  </a:lnTo>
                  <a:lnTo>
                    <a:pt x="416165" y="925112"/>
                  </a:lnTo>
                  <a:lnTo>
                    <a:pt x="370138" y="918084"/>
                  </a:lnTo>
                  <a:lnTo>
                    <a:pt x="325713" y="906656"/>
                  </a:lnTo>
                  <a:lnTo>
                    <a:pt x="283122" y="891061"/>
                  </a:lnTo>
                  <a:lnTo>
                    <a:pt x="242600" y="871533"/>
                  </a:lnTo>
                  <a:lnTo>
                    <a:pt x="204380" y="848303"/>
                  </a:lnTo>
                  <a:lnTo>
                    <a:pt x="168693" y="821606"/>
                  </a:lnTo>
                  <a:lnTo>
                    <a:pt x="135774" y="791675"/>
                  </a:lnTo>
                  <a:lnTo>
                    <a:pt x="105854" y="758742"/>
                  </a:lnTo>
                  <a:lnTo>
                    <a:pt x="79169" y="723040"/>
                  </a:lnTo>
                  <a:lnTo>
                    <a:pt x="55949" y="684804"/>
                  </a:lnTo>
                  <a:lnTo>
                    <a:pt x="36428" y="644265"/>
                  </a:lnTo>
                  <a:lnTo>
                    <a:pt x="20840" y="601658"/>
                  </a:lnTo>
                  <a:lnTo>
                    <a:pt x="9417" y="557214"/>
                  </a:lnTo>
                  <a:lnTo>
                    <a:pt x="2393" y="511168"/>
                  </a:lnTo>
                  <a:lnTo>
                    <a:pt x="0" y="463753"/>
                  </a:lnTo>
                  <a:lnTo>
                    <a:pt x="2393" y="416337"/>
                  </a:lnTo>
                  <a:lnTo>
                    <a:pt x="9417" y="370291"/>
                  </a:lnTo>
                  <a:lnTo>
                    <a:pt x="20840" y="325848"/>
                  </a:lnTo>
                  <a:lnTo>
                    <a:pt x="36428" y="283240"/>
                  </a:lnTo>
                  <a:lnTo>
                    <a:pt x="55949" y="242702"/>
                  </a:lnTo>
                  <a:lnTo>
                    <a:pt x="79169" y="204465"/>
                  </a:lnTo>
                  <a:lnTo>
                    <a:pt x="105854" y="168764"/>
                  </a:lnTo>
                  <a:lnTo>
                    <a:pt x="135774" y="135831"/>
                  </a:lnTo>
                  <a:lnTo>
                    <a:pt x="168693" y="105899"/>
                  </a:lnTo>
                  <a:lnTo>
                    <a:pt x="204380" y="79202"/>
                  </a:lnTo>
                  <a:lnTo>
                    <a:pt x="242600" y="55973"/>
                  </a:lnTo>
                  <a:lnTo>
                    <a:pt x="283122" y="36444"/>
                  </a:lnTo>
                  <a:lnTo>
                    <a:pt x="325713" y="20849"/>
                  </a:lnTo>
                  <a:lnTo>
                    <a:pt x="370138" y="9421"/>
                  </a:lnTo>
                  <a:lnTo>
                    <a:pt x="416165" y="2394"/>
                  </a:lnTo>
                  <a:lnTo>
                    <a:pt x="463562" y="0"/>
                  </a:lnTo>
                  <a:lnTo>
                    <a:pt x="510959" y="2394"/>
                  </a:lnTo>
                  <a:lnTo>
                    <a:pt x="556986" y="9421"/>
                  </a:lnTo>
                  <a:lnTo>
                    <a:pt x="601411" y="20849"/>
                  </a:lnTo>
                  <a:lnTo>
                    <a:pt x="644000" y="36444"/>
                  </a:lnTo>
                  <a:lnTo>
                    <a:pt x="684521" y="55973"/>
                  </a:lnTo>
                  <a:lnTo>
                    <a:pt x="722741" y="79202"/>
                  </a:lnTo>
                  <a:lnTo>
                    <a:pt x="758426" y="105899"/>
                  </a:lnTo>
                  <a:lnTo>
                    <a:pt x="791344" y="135831"/>
                  </a:lnTo>
                  <a:lnTo>
                    <a:pt x="821262" y="168764"/>
                  </a:lnTo>
                  <a:lnTo>
                    <a:pt x="847947" y="204465"/>
                  </a:lnTo>
                  <a:lnTo>
                    <a:pt x="871166" y="242702"/>
                  </a:lnTo>
                  <a:lnTo>
                    <a:pt x="890685" y="283240"/>
                  </a:lnTo>
                  <a:lnTo>
                    <a:pt x="906273" y="325848"/>
                  </a:lnTo>
                  <a:lnTo>
                    <a:pt x="917695" y="370291"/>
                  </a:lnTo>
                  <a:lnTo>
                    <a:pt x="924719" y="416337"/>
                  </a:lnTo>
                  <a:lnTo>
                    <a:pt x="927112" y="463753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34700" y="7810"/>
              <a:ext cx="4048142" cy="295199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74" y="0"/>
              <a:ext cx="12181731" cy="686580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201015"/>
              <a:ext cx="5135245" cy="709295"/>
            </a:xfrm>
            <a:custGeom>
              <a:avLst/>
              <a:gdLst/>
              <a:ahLst/>
              <a:cxnLst/>
              <a:rect l="l" t="t" r="r" b="b"/>
              <a:pathLst>
                <a:path w="5135245" h="709294">
                  <a:moveTo>
                    <a:pt x="5135206" y="0"/>
                  </a:moveTo>
                  <a:lnTo>
                    <a:pt x="0" y="0"/>
                  </a:lnTo>
                  <a:lnTo>
                    <a:pt x="0" y="708875"/>
                  </a:lnTo>
                  <a:lnTo>
                    <a:pt x="5135206" y="708875"/>
                  </a:lnTo>
                  <a:lnTo>
                    <a:pt x="5135206" y="0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29444" y="194672"/>
            <a:ext cx="28587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5" dirty="0"/>
              <a:t>IMPLEMEN</a:t>
            </a:r>
            <a:r>
              <a:rPr spc="-10" dirty="0"/>
              <a:t>T</a:t>
            </a:r>
            <a:r>
              <a:rPr spc="-145" dirty="0"/>
              <a:t>A</a:t>
            </a:r>
            <a:r>
              <a:rPr spc="-10" dirty="0"/>
              <a:t>CIÓN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33890" y="494900"/>
            <a:ext cx="42557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4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60" dirty="0">
                <a:solidFill>
                  <a:srgbClr val="FFFFFF"/>
                </a:solidFill>
                <a:latin typeface="Arial"/>
                <a:cs typeface="Arial"/>
              </a:rPr>
              <a:t>ENFOQUE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DIFERENCIAL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894956"/>
            <a:ext cx="11837670" cy="5971540"/>
            <a:chOff x="0" y="894956"/>
            <a:chExt cx="11837670" cy="5971540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138731"/>
              <a:ext cx="2950042" cy="372739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479156"/>
              <a:ext cx="3108909" cy="538697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073171" y="906704"/>
              <a:ext cx="0" cy="5601335"/>
            </a:xfrm>
            <a:custGeom>
              <a:avLst/>
              <a:gdLst/>
              <a:ahLst/>
              <a:cxnLst/>
              <a:rect l="l" t="t" r="r" b="b"/>
              <a:pathLst>
                <a:path h="5601334">
                  <a:moveTo>
                    <a:pt x="0" y="0"/>
                  </a:moveTo>
                  <a:lnTo>
                    <a:pt x="0" y="5601042"/>
                  </a:lnTo>
                </a:path>
              </a:pathLst>
            </a:custGeom>
            <a:ln w="23253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088733" y="906704"/>
              <a:ext cx="0" cy="5584825"/>
            </a:xfrm>
            <a:custGeom>
              <a:avLst/>
              <a:gdLst/>
              <a:ahLst/>
              <a:cxnLst/>
              <a:rect l="l" t="t" r="r" b="b"/>
              <a:pathLst>
                <a:path h="5584825">
                  <a:moveTo>
                    <a:pt x="0" y="0"/>
                  </a:moveTo>
                  <a:lnTo>
                    <a:pt x="0" y="5584278"/>
                  </a:lnTo>
                </a:path>
              </a:pathLst>
            </a:custGeom>
            <a:ln w="23253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124517" y="2623794"/>
              <a:ext cx="8713470" cy="55880"/>
            </a:xfrm>
            <a:custGeom>
              <a:avLst/>
              <a:gdLst/>
              <a:ahLst/>
              <a:cxnLst/>
              <a:rect l="l" t="t" r="r" b="b"/>
              <a:pathLst>
                <a:path w="8713470" h="55880">
                  <a:moveTo>
                    <a:pt x="8713114" y="0"/>
                  </a:moveTo>
                  <a:lnTo>
                    <a:pt x="0" y="0"/>
                  </a:lnTo>
                  <a:lnTo>
                    <a:pt x="0" y="55854"/>
                  </a:lnTo>
                  <a:lnTo>
                    <a:pt x="8713114" y="55854"/>
                  </a:lnTo>
                  <a:lnTo>
                    <a:pt x="8713114" y="0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629025" y="1887390"/>
            <a:ext cx="1776730" cy="655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110"/>
              </a:lnSpc>
              <a:spcBef>
                <a:spcPts val="100"/>
              </a:spcBef>
            </a:pPr>
            <a:r>
              <a:rPr sz="2700" b="1" spc="30" dirty="0">
                <a:solidFill>
                  <a:srgbClr val="262A61"/>
                </a:solidFill>
                <a:latin typeface="Microsoft PhagsPa"/>
                <a:cs typeface="Microsoft PhagsPa"/>
              </a:rPr>
              <a:t>ETAPA</a:t>
            </a:r>
            <a:endParaRPr sz="2700">
              <a:latin typeface="Microsoft PhagsPa"/>
              <a:cs typeface="Microsoft PhagsPa"/>
            </a:endParaRPr>
          </a:p>
          <a:p>
            <a:pPr algn="ctr">
              <a:lnSpc>
                <a:spcPts val="1850"/>
              </a:lnSpc>
            </a:pPr>
            <a:r>
              <a:rPr sz="1650" spc="110" dirty="0">
                <a:solidFill>
                  <a:srgbClr val="262A61"/>
                </a:solidFill>
                <a:latin typeface="Trebuchet MS"/>
                <a:cs typeface="Trebuchet MS"/>
              </a:rPr>
              <a:t>ADMINISTRATIVA</a:t>
            </a:r>
            <a:endParaRPr sz="1650">
              <a:latin typeface="Trebuchet MS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112649" y="1069629"/>
            <a:ext cx="1793239" cy="4199255"/>
            <a:chOff x="3112649" y="1069629"/>
            <a:chExt cx="1793239" cy="4199255"/>
          </a:xfrm>
        </p:grpSpPr>
        <p:sp>
          <p:nvSpPr>
            <p:cNvPr id="27" name="object 27"/>
            <p:cNvSpPr/>
            <p:nvPr/>
          </p:nvSpPr>
          <p:spPr>
            <a:xfrm>
              <a:off x="4222584" y="1083576"/>
              <a:ext cx="558165" cy="697230"/>
            </a:xfrm>
            <a:custGeom>
              <a:avLst/>
              <a:gdLst/>
              <a:ahLst/>
              <a:cxnLst/>
              <a:rect l="l" t="t" r="r" b="b"/>
              <a:pathLst>
                <a:path w="558164" h="697230">
                  <a:moveTo>
                    <a:pt x="557707" y="0"/>
                  </a:moveTo>
                  <a:lnTo>
                    <a:pt x="0" y="0"/>
                  </a:lnTo>
                  <a:lnTo>
                    <a:pt x="0" y="697141"/>
                  </a:lnTo>
                  <a:lnTo>
                    <a:pt x="557707" y="697141"/>
                  </a:lnTo>
                  <a:lnTo>
                    <a:pt x="557707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38930" y="1487919"/>
              <a:ext cx="753110" cy="418465"/>
            </a:xfrm>
            <a:custGeom>
              <a:avLst/>
              <a:gdLst/>
              <a:ahLst/>
              <a:cxnLst/>
              <a:rect l="l" t="t" r="r" b="b"/>
              <a:pathLst>
                <a:path w="753110" h="418464">
                  <a:moveTo>
                    <a:pt x="187960" y="209689"/>
                  </a:moveTo>
                  <a:lnTo>
                    <a:pt x="157327" y="176187"/>
                  </a:lnTo>
                  <a:lnTo>
                    <a:pt x="145732" y="178409"/>
                  </a:lnTo>
                  <a:lnTo>
                    <a:pt x="135521" y="185153"/>
                  </a:lnTo>
                  <a:lnTo>
                    <a:pt x="97599" y="223088"/>
                  </a:lnTo>
                  <a:lnTo>
                    <a:pt x="83654" y="223088"/>
                  </a:lnTo>
                  <a:lnTo>
                    <a:pt x="83654" y="83654"/>
                  </a:lnTo>
                  <a:lnTo>
                    <a:pt x="41821" y="111544"/>
                  </a:lnTo>
                  <a:lnTo>
                    <a:pt x="0" y="181254"/>
                  </a:lnTo>
                  <a:lnTo>
                    <a:pt x="0" y="292798"/>
                  </a:lnTo>
                  <a:lnTo>
                    <a:pt x="41821" y="348564"/>
                  </a:lnTo>
                  <a:lnTo>
                    <a:pt x="41821" y="418274"/>
                  </a:lnTo>
                  <a:lnTo>
                    <a:pt x="167309" y="418274"/>
                  </a:lnTo>
                  <a:lnTo>
                    <a:pt x="153365" y="320687"/>
                  </a:lnTo>
                  <a:lnTo>
                    <a:pt x="160337" y="292798"/>
                  </a:lnTo>
                  <a:lnTo>
                    <a:pt x="167309" y="264909"/>
                  </a:lnTo>
                  <a:lnTo>
                    <a:pt x="185851" y="218478"/>
                  </a:lnTo>
                  <a:lnTo>
                    <a:pt x="187960" y="209689"/>
                  </a:lnTo>
                  <a:close/>
                </a:path>
                <a:path w="753110" h="418464">
                  <a:moveTo>
                    <a:pt x="752894" y="139433"/>
                  </a:moveTo>
                  <a:lnTo>
                    <a:pt x="750684" y="128587"/>
                  </a:lnTo>
                  <a:lnTo>
                    <a:pt x="744715" y="119735"/>
                  </a:lnTo>
                  <a:lnTo>
                    <a:pt x="735850" y="113766"/>
                  </a:lnTo>
                  <a:lnTo>
                    <a:pt x="725017" y="111556"/>
                  </a:lnTo>
                  <a:lnTo>
                    <a:pt x="714197" y="113792"/>
                  </a:lnTo>
                  <a:lnTo>
                    <a:pt x="705358" y="119773"/>
                  </a:lnTo>
                  <a:lnTo>
                    <a:pt x="699376" y="128612"/>
                  </a:lnTo>
                  <a:lnTo>
                    <a:pt x="697128" y="139433"/>
                  </a:lnTo>
                  <a:lnTo>
                    <a:pt x="697128" y="125488"/>
                  </a:lnTo>
                  <a:lnTo>
                    <a:pt x="694880" y="114668"/>
                  </a:lnTo>
                  <a:lnTo>
                    <a:pt x="688911" y="105829"/>
                  </a:lnTo>
                  <a:lnTo>
                    <a:pt x="680072" y="99847"/>
                  </a:lnTo>
                  <a:lnTo>
                    <a:pt x="669251" y="97612"/>
                  </a:lnTo>
                  <a:lnTo>
                    <a:pt x="658406" y="99822"/>
                  </a:lnTo>
                  <a:lnTo>
                    <a:pt x="649554" y="105791"/>
                  </a:lnTo>
                  <a:lnTo>
                    <a:pt x="643572" y="114642"/>
                  </a:lnTo>
                  <a:lnTo>
                    <a:pt x="641362" y="125488"/>
                  </a:lnTo>
                  <a:lnTo>
                    <a:pt x="641337" y="120878"/>
                  </a:lnTo>
                  <a:lnTo>
                    <a:pt x="620864" y="97574"/>
                  </a:lnTo>
                  <a:lnTo>
                    <a:pt x="613473" y="97612"/>
                  </a:lnTo>
                  <a:lnTo>
                    <a:pt x="602640" y="99822"/>
                  </a:lnTo>
                  <a:lnTo>
                    <a:pt x="593775" y="105791"/>
                  </a:lnTo>
                  <a:lnTo>
                    <a:pt x="587806" y="114642"/>
                  </a:lnTo>
                  <a:lnTo>
                    <a:pt x="585584" y="125488"/>
                  </a:lnTo>
                  <a:lnTo>
                    <a:pt x="585584" y="27889"/>
                  </a:lnTo>
                  <a:lnTo>
                    <a:pt x="583336" y="17068"/>
                  </a:lnTo>
                  <a:lnTo>
                    <a:pt x="577354" y="8229"/>
                  </a:lnTo>
                  <a:lnTo>
                    <a:pt x="568515" y="2247"/>
                  </a:lnTo>
                  <a:lnTo>
                    <a:pt x="557695" y="0"/>
                  </a:lnTo>
                  <a:lnTo>
                    <a:pt x="546862" y="2209"/>
                  </a:lnTo>
                  <a:lnTo>
                    <a:pt x="538010" y="8191"/>
                  </a:lnTo>
                  <a:lnTo>
                    <a:pt x="532028" y="17043"/>
                  </a:lnTo>
                  <a:lnTo>
                    <a:pt x="529818" y="27889"/>
                  </a:lnTo>
                  <a:lnTo>
                    <a:pt x="529818" y="139433"/>
                  </a:lnTo>
                  <a:lnTo>
                    <a:pt x="487984" y="181267"/>
                  </a:lnTo>
                  <a:lnTo>
                    <a:pt x="487984" y="292811"/>
                  </a:lnTo>
                  <a:lnTo>
                    <a:pt x="529818" y="348576"/>
                  </a:lnTo>
                  <a:lnTo>
                    <a:pt x="529818" y="418287"/>
                  </a:lnTo>
                  <a:lnTo>
                    <a:pt x="711073" y="418287"/>
                  </a:lnTo>
                  <a:lnTo>
                    <a:pt x="711073" y="362521"/>
                  </a:lnTo>
                  <a:lnTo>
                    <a:pt x="752894" y="306743"/>
                  </a:lnTo>
                  <a:lnTo>
                    <a:pt x="752894" y="139433"/>
                  </a:lnTo>
                  <a:close/>
                </a:path>
              </a:pathLst>
            </a:custGeom>
            <a:solidFill>
              <a:srgbClr val="FED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124972" y="1069632"/>
              <a:ext cx="781050" cy="838835"/>
            </a:xfrm>
            <a:custGeom>
              <a:avLst/>
              <a:gdLst/>
              <a:ahLst/>
              <a:cxnLst/>
              <a:rect l="l" t="t" r="r" b="b"/>
              <a:pathLst>
                <a:path w="781050" h="838835">
                  <a:moveTo>
                    <a:pt x="209143" y="418287"/>
                  </a:moveTo>
                  <a:lnTo>
                    <a:pt x="167322" y="418287"/>
                  </a:lnTo>
                  <a:lnTo>
                    <a:pt x="167322" y="446189"/>
                  </a:lnTo>
                  <a:lnTo>
                    <a:pt x="209143" y="446189"/>
                  </a:lnTo>
                  <a:lnTo>
                    <a:pt x="209143" y="418287"/>
                  </a:lnTo>
                  <a:close/>
                </a:path>
                <a:path w="781050" h="838835">
                  <a:moveTo>
                    <a:pt x="278866" y="418287"/>
                  </a:moveTo>
                  <a:lnTo>
                    <a:pt x="237045" y="418287"/>
                  </a:lnTo>
                  <a:lnTo>
                    <a:pt x="237045" y="446189"/>
                  </a:lnTo>
                  <a:lnTo>
                    <a:pt x="278866" y="446189"/>
                  </a:lnTo>
                  <a:lnTo>
                    <a:pt x="278866" y="418287"/>
                  </a:lnTo>
                  <a:close/>
                </a:path>
                <a:path w="781050" h="838835">
                  <a:moveTo>
                    <a:pt x="289001" y="111544"/>
                  </a:moveTo>
                  <a:lnTo>
                    <a:pt x="167322" y="111544"/>
                  </a:lnTo>
                  <a:lnTo>
                    <a:pt x="167322" y="139420"/>
                  </a:lnTo>
                  <a:lnTo>
                    <a:pt x="289001" y="139420"/>
                  </a:lnTo>
                  <a:lnTo>
                    <a:pt x="289001" y="111544"/>
                  </a:lnTo>
                  <a:close/>
                </a:path>
                <a:path w="781050" h="838835">
                  <a:moveTo>
                    <a:pt x="348576" y="418287"/>
                  </a:moveTo>
                  <a:lnTo>
                    <a:pt x="306755" y="418287"/>
                  </a:lnTo>
                  <a:lnTo>
                    <a:pt x="306755" y="446189"/>
                  </a:lnTo>
                  <a:lnTo>
                    <a:pt x="348576" y="446189"/>
                  </a:lnTo>
                  <a:lnTo>
                    <a:pt x="348576" y="418287"/>
                  </a:lnTo>
                  <a:close/>
                </a:path>
                <a:path w="781050" h="838835">
                  <a:moveTo>
                    <a:pt x="349846" y="223088"/>
                  </a:moveTo>
                  <a:lnTo>
                    <a:pt x="167322" y="223088"/>
                  </a:lnTo>
                  <a:lnTo>
                    <a:pt x="167322" y="250977"/>
                  </a:lnTo>
                  <a:lnTo>
                    <a:pt x="349846" y="250977"/>
                  </a:lnTo>
                  <a:lnTo>
                    <a:pt x="349846" y="223088"/>
                  </a:lnTo>
                  <a:close/>
                </a:path>
                <a:path w="781050" h="838835">
                  <a:moveTo>
                    <a:pt x="487997" y="223088"/>
                  </a:moveTo>
                  <a:lnTo>
                    <a:pt x="446176" y="223088"/>
                  </a:lnTo>
                  <a:lnTo>
                    <a:pt x="446176" y="250977"/>
                  </a:lnTo>
                  <a:lnTo>
                    <a:pt x="487997" y="250977"/>
                  </a:lnTo>
                  <a:lnTo>
                    <a:pt x="487997" y="223088"/>
                  </a:lnTo>
                  <a:close/>
                </a:path>
                <a:path w="781050" h="838835">
                  <a:moveTo>
                    <a:pt x="501942" y="348564"/>
                  </a:moveTo>
                  <a:lnTo>
                    <a:pt x="167322" y="348564"/>
                  </a:lnTo>
                  <a:lnTo>
                    <a:pt x="167322" y="376453"/>
                  </a:lnTo>
                  <a:lnTo>
                    <a:pt x="501942" y="376453"/>
                  </a:lnTo>
                  <a:lnTo>
                    <a:pt x="501942" y="348564"/>
                  </a:lnTo>
                  <a:close/>
                </a:path>
                <a:path w="781050" h="838835">
                  <a:moveTo>
                    <a:pt x="501942" y="278853"/>
                  </a:moveTo>
                  <a:lnTo>
                    <a:pt x="167322" y="278853"/>
                  </a:lnTo>
                  <a:lnTo>
                    <a:pt x="167322" y="306755"/>
                  </a:lnTo>
                  <a:lnTo>
                    <a:pt x="501942" y="306755"/>
                  </a:lnTo>
                  <a:lnTo>
                    <a:pt x="501942" y="278853"/>
                  </a:lnTo>
                  <a:close/>
                </a:path>
                <a:path w="781050" h="838835">
                  <a:moveTo>
                    <a:pt x="501942" y="167309"/>
                  </a:moveTo>
                  <a:lnTo>
                    <a:pt x="167322" y="167309"/>
                  </a:lnTo>
                  <a:lnTo>
                    <a:pt x="167322" y="195211"/>
                  </a:lnTo>
                  <a:lnTo>
                    <a:pt x="501942" y="195211"/>
                  </a:lnTo>
                  <a:lnTo>
                    <a:pt x="501942" y="167309"/>
                  </a:lnTo>
                  <a:close/>
                </a:path>
                <a:path w="781050" h="838835">
                  <a:moveTo>
                    <a:pt x="501954" y="111544"/>
                  </a:moveTo>
                  <a:lnTo>
                    <a:pt x="349846" y="111544"/>
                  </a:lnTo>
                  <a:lnTo>
                    <a:pt x="349846" y="139420"/>
                  </a:lnTo>
                  <a:lnTo>
                    <a:pt x="501954" y="139420"/>
                  </a:lnTo>
                  <a:lnTo>
                    <a:pt x="501954" y="111544"/>
                  </a:lnTo>
                  <a:close/>
                </a:path>
                <a:path w="781050" h="838835">
                  <a:moveTo>
                    <a:pt x="780821" y="728040"/>
                  </a:moveTo>
                  <a:lnTo>
                    <a:pt x="780808" y="557707"/>
                  </a:lnTo>
                  <a:lnTo>
                    <a:pt x="777951" y="543775"/>
                  </a:lnTo>
                  <a:lnTo>
                    <a:pt x="777481" y="541451"/>
                  </a:lnTo>
                  <a:lnTo>
                    <a:pt x="738974" y="515886"/>
                  </a:lnTo>
                  <a:lnTo>
                    <a:pt x="731774" y="515912"/>
                  </a:lnTo>
                  <a:lnTo>
                    <a:pt x="724712" y="517842"/>
                  </a:lnTo>
                  <a:lnTo>
                    <a:pt x="718477" y="521462"/>
                  </a:lnTo>
                  <a:lnTo>
                    <a:pt x="709028" y="510844"/>
                  </a:lnTo>
                  <a:lnTo>
                    <a:pt x="697357" y="504456"/>
                  </a:lnTo>
                  <a:lnTo>
                    <a:pt x="696899" y="504215"/>
                  </a:lnTo>
                  <a:lnTo>
                    <a:pt x="683247" y="501942"/>
                  </a:lnTo>
                  <a:lnTo>
                    <a:pt x="669264" y="504456"/>
                  </a:lnTo>
                  <a:lnTo>
                    <a:pt x="669264" y="27889"/>
                  </a:lnTo>
                  <a:lnTo>
                    <a:pt x="669264" y="6248"/>
                  </a:lnTo>
                  <a:lnTo>
                    <a:pt x="663028" y="0"/>
                  </a:lnTo>
                  <a:lnTo>
                    <a:pt x="641375" y="0"/>
                  </a:lnTo>
                  <a:lnTo>
                    <a:pt x="641375" y="27889"/>
                  </a:lnTo>
                  <a:lnTo>
                    <a:pt x="641375" y="504456"/>
                  </a:lnTo>
                  <a:lnTo>
                    <a:pt x="634479" y="502577"/>
                  </a:lnTo>
                  <a:lnTo>
                    <a:pt x="627430" y="501942"/>
                  </a:lnTo>
                  <a:lnTo>
                    <a:pt x="620382" y="502577"/>
                  </a:lnTo>
                  <a:lnTo>
                    <a:pt x="613498" y="504456"/>
                  </a:lnTo>
                  <a:lnTo>
                    <a:pt x="613498" y="446176"/>
                  </a:lnTo>
                  <a:lnTo>
                    <a:pt x="610679" y="432231"/>
                  </a:lnTo>
                  <a:lnTo>
                    <a:pt x="610209" y="429895"/>
                  </a:lnTo>
                  <a:lnTo>
                    <a:pt x="601243" y="416598"/>
                  </a:lnTo>
                  <a:lnTo>
                    <a:pt x="587946" y="407631"/>
                  </a:lnTo>
                  <a:lnTo>
                    <a:pt x="571665" y="404342"/>
                  </a:lnTo>
                  <a:lnTo>
                    <a:pt x="555371" y="407631"/>
                  </a:lnTo>
                  <a:lnTo>
                    <a:pt x="542074" y="416598"/>
                  </a:lnTo>
                  <a:lnTo>
                    <a:pt x="533107" y="429895"/>
                  </a:lnTo>
                  <a:lnTo>
                    <a:pt x="529831" y="446176"/>
                  </a:lnTo>
                  <a:lnTo>
                    <a:pt x="529831" y="552005"/>
                  </a:lnTo>
                  <a:lnTo>
                    <a:pt x="492048" y="589648"/>
                  </a:lnTo>
                  <a:lnTo>
                    <a:pt x="489483" y="592302"/>
                  </a:lnTo>
                  <a:lnTo>
                    <a:pt x="488035" y="595845"/>
                  </a:lnTo>
                  <a:lnTo>
                    <a:pt x="488010" y="697141"/>
                  </a:lnTo>
                  <a:lnTo>
                    <a:pt x="192138" y="697141"/>
                  </a:lnTo>
                  <a:lnTo>
                    <a:pt x="194513" y="687527"/>
                  </a:lnTo>
                  <a:lnTo>
                    <a:pt x="212775" y="641934"/>
                  </a:lnTo>
                  <a:lnTo>
                    <a:pt x="216001" y="624446"/>
                  </a:lnTo>
                  <a:lnTo>
                    <a:pt x="187909" y="583679"/>
                  </a:lnTo>
                  <a:lnTo>
                    <a:pt x="175120" y="580631"/>
                  </a:lnTo>
                  <a:lnTo>
                    <a:pt x="162255" y="581367"/>
                  </a:lnTo>
                  <a:lnTo>
                    <a:pt x="150126" y="585724"/>
                  </a:lnTo>
                  <a:lnTo>
                    <a:pt x="139573" y="593547"/>
                  </a:lnTo>
                  <a:lnTo>
                    <a:pt x="111556" y="621715"/>
                  </a:lnTo>
                  <a:lnTo>
                    <a:pt x="111556" y="528015"/>
                  </a:lnTo>
                  <a:lnTo>
                    <a:pt x="111556" y="27889"/>
                  </a:lnTo>
                  <a:lnTo>
                    <a:pt x="641375" y="27889"/>
                  </a:lnTo>
                  <a:lnTo>
                    <a:pt x="641375" y="0"/>
                  </a:lnTo>
                  <a:lnTo>
                    <a:pt x="89916" y="0"/>
                  </a:lnTo>
                  <a:lnTo>
                    <a:pt x="83667" y="6248"/>
                  </a:lnTo>
                  <a:lnTo>
                    <a:pt x="83667" y="494411"/>
                  </a:lnTo>
                  <a:lnTo>
                    <a:pt x="48120" y="518248"/>
                  </a:lnTo>
                  <a:lnTo>
                    <a:pt x="46342" y="519379"/>
                  </a:lnTo>
                  <a:lnTo>
                    <a:pt x="44856" y="520903"/>
                  </a:lnTo>
                  <a:lnTo>
                    <a:pt x="43789" y="522719"/>
                  </a:lnTo>
                  <a:lnTo>
                    <a:pt x="685" y="594588"/>
                  </a:lnTo>
                  <a:lnTo>
                    <a:pt x="12" y="597039"/>
                  </a:lnTo>
                  <a:lnTo>
                    <a:pt x="0" y="714108"/>
                  </a:lnTo>
                  <a:lnTo>
                    <a:pt x="977" y="717042"/>
                  </a:lnTo>
                  <a:lnTo>
                    <a:pt x="2806" y="719455"/>
                  </a:lnTo>
                  <a:lnTo>
                    <a:pt x="41833" y="771448"/>
                  </a:lnTo>
                  <a:lnTo>
                    <a:pt x="41833" y="836561"/>
                  </a:lnTo>
                  <a:lnTo>
                    <a:pt x="69723" y="836561"/>
                  </a:lnTo>
                  <a:lnTo>
                    <a:pt x="69748" y="763841"/>
                  </a:lnTo>
                  <a:lnTo>
                    <a:pt x="68770" y="760895"/>
                  </a:lnTo>
                  <a:lnTo>
                    <a:pt x="66941" y="758482"/>
                  </a:lnTo>
                  <a:lnTo>
                    <a:pt x="27901" y="706488"/>
                  </a:lnTo>
                  <a:lnTo>
                    <a:pt x="27901" y="603440"/>
                  </a:lnTo>
                  <a:lnTo>
                    <a:pt x="66103" y="539724"/>
                  </a:lnTo>
                  <a:lnTo>
                    <a:pt x="83667" y="528015"/>
                  </a:lnTo>
                  <a:lnTo>
                    <a:pt x="83667" y="627430"/>
                  </a:lnTo>
                  <a:lnTo>
                    <a:pt x="69723" y="627430"/>
                  </a:lnTo>
                  <a:lnTo>
                    <a:pt x="69723" y="655307"/>
                  </a:lnTo>
                  <a:lnTo>
                    <a:pt x="111556" y="655307"/>
                  </a:lnTo>
                  <a:lnTo>
                    <a:pt x="115252" y="655281"/>
                  </a:lnTo>
                  <a:lnTo>
                    <a:pt x="118795" y="653834"/>
                  </a:lnTo>
                  <a:lnTo>
                    <a:pt x="121462" y="651268"/>
                  </a:lnTo>
                  <a:lnTo>
                    <a:pt x="151003" y="621715"/>
                  </a:lnTo>
                  <a:lnTo>
                    <a:pt x="159372" y="613346"/>
                  </a:lnTo>
                  <a:lnTo>
                    <a:pt x="164973" y="609676"/>
                  </a:lnTo>
                  <a:lnTo>
                    <a:pt x="171348" y="608482"/>
                  </a:lnTo>
                  <a:lnTo>
                    <a:pt x="177685" y="609752"/>
                  </a:lnTo>
                  <a:lnTo>
                    <a:pt x="183261" y="613486"/>
                  </a:lnTo>
                  <a:lnTo>
                    <a:pt x="187934" y="618223"/>
                  </a:lnTo>
                  <a:lnTo>
                    <a:pt x="189395" y="625271"/>
                  </a:lnTo>
                  <a:lnTo>
                    <a:pt x="186982" y="631469"/>
                  </a:lnTo>
                  <a:lnTo>
                    <a:pt x="168300" y="678040"/>
                  </a:lnTo>
                  <a:lnTo>
                    <a:pt x="168033" y="678611"/>
                  </a:lnTo>
                  <a:lnTo>
                    <a:pt x="167843" y="679221"/>
                  </a:lnTo>
                  <a:lnTo>
                    <a:pt x="167741" y="679856"/>
                  </a:lnTo>
                  <a:lnTo>
                    <a:pt x="153352" y="737349"/>
                  </a:lnTo>
                  <a:lnTo>
                    <a:pt x="153327" y="739673"/>
                  </a:lnTo>
                  <a:lnTo>
                    <a:pt x="167462" y="838517"/>
                  </a:lnTo>
                  <a:lnTo>
                    <a:pt x="195072" y="834618"/>
                  </a:lnTo>
                  <a:lnTo>
                    <a:pt x="181546" y="739673"/>
                  </a:lnTo>
                  <a:lnTo>
                    <a:pt x="185178" y="725030"/>
                  </a:lnTo>
                  <a:lnTo>
                    <a:pt x="494982" y="725030"/>
                  </a:lnTo>
                  <a:lnTo>
                    <a:pt x="529831" y="771448"/>
                  </a:lnTo>
                  <a:lnTo>
                    <a:pt x="529831" y="836561"/>
                  </a:lnTo>
                  <a:lnTo>
                    <a:pt x="557720" y="836561"/>
                  </a:lnTo>
                  <a:lnTo>
                    <a:pt x="557745" y="763841"/>
                  </a:lnTo>
                  <a:lnTo>
                    <a:pt x="556755" y="760895"/>
                  </a:lnTo>
                  <a:lnTo>
                    <a:pt x="554926" y="758482"/>
                  </a:lnTo>
                  <a:lnTo>
                    <a:pt x="529805" y="725030"/>
                  </a:lnTo>
                  <a:lnTo>
                    <a:pt x="515899" y="706488"/>
                  </a:lnTo>
                  <a:lnTo>
                    <a:pt x="515899" y="697141"/>
                  </a:lnTo>
                  <a:lnTo>
                    <a:pt x="515899" y="605256"/>
                  </a:lnTo>
                  <a:lnTo>
                    <a:pt x="529831" y="591312"/>
                  </a:lnTo>
                  <a:lnTo>
                    <a:pt x="529831" y="641375"/>
                  </a:lnTo>
                  <a:lnTo>
                    <a:pt x="557720" y="641375"/>
                  </a:lnTo>
                  <a:lnTo>
                    <a:pt x="557720" y="591312"/>
                  </a:lnTo>
                  <a:lnTo>
                    <a:pt x="557720" y="438467"/>
                  </a:lnTo>
                  <a:lnTo>
                    <a:pt x="563968" y="432231"/>
                  </a:lnTo>
                  <a:lnTo>
                    <a:pt x="579361" y="432231"/>
                  </a:lnTo>
                  <a:lnTo>
                    <a:pt x="585609" y="438467"/>
                  </a:lnTo>
                  <a:lnTo>
                    <a:pt x="585609" y="641375"/>
                  </a:lnTo>
                  <a:lnTo>
                    <a:pt x="613498" y="641375"/>
                  </a:lnTo>
                  <a:lnTo>
                    <a:pt x="613498" y="536067"/>
                  </a:lnTo>
                  <a:lnTo>
                    <a:pt x="619734" y="529831"/>
                  </a:lnTo>
                  <a:lnTo>
                    <a:pt x="635139" y="529831"/>
                  </a:lnTo>
                  <a:lnTo>
                    <a:pt x="641375" y="536067"/>
                  </a:lnTo>
                  <a:lnTo>
                    <a:pt x="641375" y="641375"/>
                  </a:lnTo>
                  <a:lnTo>
                    <a:pt x="669264" y="641375"/>
                  </a:lnTo>
                  <a:lnTo>
                    <a:pt x="669264" y="536067"/>
                  </a:lnTo>
                  <a:lnTo>
                    <a:pt x="675513" y="529831"/>
                  </a:lnTo>
                  <a:lnTo>
                    <a:pt x="690905" y="529831"/>
                  </a:lnTo>
                  <a:lnTo>
                    <a:pt x="697153" y="536067"/>
                  </a:lnTo>
                  <a:lnTo>
                    <a:pt x="697153" y="641375"/>
                  </a:lnTo>
                  <a:lnTo>
                    <a:pt x="725030" y="641375"/>
                  </a:lnTo>
                  <a:lnTo>
                    <a:pt x="725030" y="550011"/>
                  </a:lnTo>
                  <a:lnTo>
                    <a:pt x="731278" y="543775"/>
                  </a:lnTo>
                  <a:lnTo>
                    <a:pt x="746683" y="543775"/>
                  </a:lnTo>
                  <a:lnTo>
                    <a:pt x="752919" y="550011"/>
                  </a:lnTo>
                  <a:lnTo>
                    <a:pt x="752919" y="720420"/>
                  </a:lnTo>
                  <a:lnTo>
                    <a:pt x="713879" y="772439"/>
                  </a:lnTo>
                  <a:lnTo>
                    <a:pt x="712050" y="774839"/>
                  </a:lnTo>
                  <a:lnTo>
                    <a:pt x="711073" y="777773"/>
                  </a:lnTo>
                  <a:lnTo>
                    <a:pt x="711085" y="836561"/>
                  </a:lnTo>
                  <a:lnTo>
                    <a:pt x="738974" y="836561"/>
                  </a:lnTo>
                  <a:lnTo>
                    <a:pt x="738974" y="785406"/>
                  </a:lnTo>
                  <a:lnTo>
                    <a:pt x="778014" y="733386"/>
                  </a:lnTo>
                  <a:lnTo>
                    <a:pt x="779843" y="730986"/>
                  </a:lnTo>
                  <a:lnTo>
                    <a:pt x="780821" y="728040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2649" y="2930930"/>
              <a:ext cx="200240" cy="20024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12649" y="3885396"/>
              <a:ext cx="200240" cy="20025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12649" y="4356492"/>
              <a:ext cx="200240" cy="20024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12649" y="5068536"/>
              <a:ext cx="200240" cy="200240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3427636" y="2845526"/>
            <a:ext cx="195326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700"/>
              </a:lnSpc>
              <a:spcBef>
                <a:spcPts val="100"/>
              </a:spcBef>
            </a:pPr>
            <a:r>
              <a:rPr sz="1550" b="1" spc="5" dirty="0">
                <a:solidFill>
                  <a:srgbClr val="262A61"/>
                </a:solidFill>
                <a:latin typeface="Arial"/>
                <a:cs typeface="Arial"/>
              </a:rPr>
              <a:t>Estudio</a:t>
            </a:r>
            <a:r>
              <a:rPr sz="1550" b="1" spc="3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20" dirty="0">
                <a:solidFill>
                  <a:srgbClr val="262A61"/>
                </a:solidFill>
                <a:latin typeface="Arial"/>
                <a:cs typeface="Arial"/>
              </a:rPr>
              <a:t>para</a:t>
            </a:r>
            <a:r>
              <a:rPr sz="1550" b="1" spc="1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40" dirty="0">
                <a:solidFill>
                  <a:srgbClr val="262A61"/>
                </a:solidFill>
                <a:latin typeface="Arial"/>
                <a:cs typeface="Arial"/>
              </a:rPr>
              <a:t>la </a:t>
            </a:r>
            <a:r>
              <a:rPr sz="1550" b="1" spc="4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30" dirty="0">
                <a:solidFill>
                  <a:srgbClr val="262A61"/>
                </a:solidFill>
                <a:latin typeface="Arial"/>
                <a:cs typeface="Arial"/>
              </a:rPr>
              <a:t>implementación </a:t>
            </a:r>
            <a:r>
              <a:rPr sz="1550" b="1" spc="35" dirty="0">
                <a:solidFill>
                  <a:srgbClr val="262A61"/>
                </a:solidFill>
                <a:latin typeface="Arial"/>
                <a:cs typeface="Arial"/>
              </a:rPr>
              <a:t>del </a:t>
            </a:r>
            <a:r>
              <a:rPr sz="1550" b="1" spc="-42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20" dirty="0">
                <a:solidFill>
                  <a:srgbClr val="262A61"/>
                </a:solidFill>
                <a:latin typeface="Arial"/>
                <a:cs typeface="Arial"/>
              </a:rPr>
              <a:t>enfoque</a:t>
            </a:r>
            <a:r>
              <a:rPr sz="1550" b="1" spc="-2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25" dirty="0">
                <a:solidFill>
                  <a:srgbClr val="262A61"/>
                </a:solidFill>
                <a:latin typeface="Arial"/>
                <a:cs typeface="Arial"/>
              </a:rPr>
              <a:t>diferencial.</a:t>
            </a:r>
            <a:endParaRPr sz="15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27636" y="3848720"/>
            <a:ext cx="2183765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b="1" spc="5" dirty="0">
                <a:solidFill>
                  <a:srgbClr val="262A61"/>
                </a:solidFill>
                <a:latin typeface="Arial"/>
                <a:cs typeface="Arial"/>
              </a:rPr>
              <a:t>Pruebas</a:t>
            </a:r>
            <a:r>
              <a:rPr sz="1550" b="1" spc="-2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20" dirty="0">
                <a:solidFill>
                  <a:srgbClr val="262A61"/>
                </a:solidFill>
                <a:latin typeface="Arial"/>
                <a:cs typeface="Arial"/>
              </a:rPr>
              <a:t>comunitarias.</a:t>
            </a:r>
            <a:endParaRPr sz="15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427636" y="4275752"/>
            <a:ext cx="2447290" cy="1263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700"/>
              </a:lnSpc>
              <a:spcBef>
                <a:spcPts val="100"/>
              </a:spcBef>
            </a:pPr>
            <a:r>
              <a:rPr sz="1550" b="1" spc="25" dirty="0">
                <a:solidFill>
                  <a:srgbClr val="262A61"/>
                </a:solidFill>
                <a:latin typeface="Arial"/>
                <a:cs typeface="Arial"/>
              </a:rPr>
              <a:t>Identificación</a:t>
            </a:r>
            <a:r>
              <a:rPr sz="1550" b="1" spc="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20" dirty="0">
                <a:solidFill>
                  <a:srgbClr val="262A61"/>
                </a:solidFill>
                <a:latin typeface="Arial"/>
                <a:cs typeface="Arial"/>
              </a:rPr>
              <a:t>de</a:t>
            </a:r>
            <a:r>
              <a:rPr sz="1550" b="1" spc="1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5" dirty="0">
                <a:solidFill>
                  <a:srgbClr val="262A61"/>
                </a:solidFill>
                <a:latin typeface="Arial"/>
                <a:cs typeface="Arial"/>
              </a:rPr>
              <a:t>núcleos </a:t>
            </a:r>
            <a:r>
              <a:rPr sz="1550" b="1" spc="-41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25" dirty="0">
                <a:solidFill>
                  <a:srgbClr val="262A61"/>
                </a:solidFill>
                <a:latin typeface="Arial"/>
                <a:cs typeface="Arial"/>
              </a:rPr>
              <a:t>familiares.</a:t>
            </a:r>
            <a:endParaRPr sz="1550">
              <a:latin typeface="Arial"/>
              <a:cs typeface="Arial"/>
            </a:endParaRPr>
          </a:p>
          <a:p>
            <a:pPr marL="12700" marR="309880">
              <a:lnSpc>
                <a:spcPct val="110700"/>
              </a:lnSpc>
              <a:spcBef>
                <a:spcPts val="1515"/>
              </a:spcBef>
            </a:pPr>
            <a:r>
              <a:rPr sz="1550" b="1" spc="20" dirty="0">
                <a:solidFill>
                  <a:srgbClr val="262A61"/>
                </a:solidFill>
                <a:latin typeface="Arial"/>
                <a:cs typeface="Arial"/>
              </a:rPr>
              <a:t>Modelo de </a:t>
            </a:r>
            <a:r>
              <a:rPr sz="1550" b="1" dirty="0">
                <a:solidFill>
                  <a:srgbClr val="262A61"/>
                </a:solidFill>
                <a:latin typeface="Arial"/>
                <a:cs typeface="Arial"/>
              </a:rPr>
              <a:t>inscripción </a:t>
            </a:r>
            <a:r>
              <a:rPr sz="1550" b="1" spc="-42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20" dirty="0">
                <a:solidFill>
                  <a:srgbClr val="262A61"/>
                </a:solidFill>
                <a:latin typeface="Arial"/>
                <a:cs typeface="Arial"/>
              </a:rPr>
              <a:t>conjunta.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108801" y="3737596"/>
            <a:ext cx="2763520" cy="2753995"/>
            <a:chOff x="3108801" y="3737596"/>
            <a:chExt cx="2763520" cy="2753995"/>
          </a:xfrm>
        </p:grpSpPr>
        <p:sp>
          <p:nvSpPr>
            <p:cNvPr id="38" name="object 38"/>
            <p:cNvSpPr/>
            <p:nvPr/>
          </p:nvSpPr>
          <p:spPr>
            <a:xfrm>
              <a:off x="3121183" y="3749978"/>
              <a:ext cx="2720975" cy="0"/>
            </a:xfrm>
            <a:custGeom>
              <a:avLst/>
              <a:gdLst/>
              <a:ahLst/>
              <a:cxnLst/>
              <a:rect l="l" t="t" r="r" b="b"/>
              <a:pathLst>
                <a:path w="2720975">
                  <a:moveTo>
                    <a:pt x="0" y="0"/>
                  </a:moveTo>
                  <a:lnTo>
                    <a:pt x="2720594" y="0"/>
                  </a:lnTo>
                </a:path>
              </a:pathLst>
            </a:custGeom>
            <a:ln w="24549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121183" y="4221068"/>
              <a:ext cx="2720975" cy="0"/>
            </a:xfrm>
            <a:custGeom>
              <a:avLst/>
              <a:gdLst/>
              <a:ahLst/>
              <a:cxnLst/>
              <a:rect l="l" t="t" r="r" b="b"/>
              <a:pathLst>
                <a:path w="2720975">
                  <a:moveTo>
                    <a:pt x="0" y="0"/>
                  </a:moveTo>
                  <a:lnTo>
                    <a:pt x="2720594" y="0"/>
                  </a:lnTo>
                </a:path>
              </a:pathLst>
            </a:custGeom>
            <a:ln w="24549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121183" y="4946885"/>
              <a:ext cx="2720975" cy="0"/>
            </a:xfrm>
            <a:custGeom>
              <a:avLst/>
              <a:gdLst/>
              <a:ahLst/>
              <a:cxnLst/>
              <a:rect l="l" t="t" r="r" b="b"/>
              <a:pathLst>
                <a:path w="2720975">
                  <a:moveTo>
                    <a:pt x="0" y="0"/>
                  </a:moveTo>
                  <a:lnTo>
                    <a:pt x="2720594" y="0"/>
                  </a:lnTo>
                </a:path>
              </a:pathLst>
            </a:custGeom>
            <a:ln w="24549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158921" y="5655157"/>
              <a:ext cx="2713355" cy="836294"/>
            </a:xfrm>
            <a:custGeom>
              <a:avLst/>
              <a:gdLst/>
              <a:ahLst/>
              <a:cxnLst/>
              <a:rect l="l" t="t" r="r" b="b"/>
              <a:pathLst>
                <a:path w="2713354" h="836295">
                  <a:moveTo>
                    <a:pt x="2712935" y="0"/>
                  </a:moveTo>
                  <a:lnTo>
                    <a:pt x="0" y="0"/>
                  </a:lnTo>
                  <a:lnTo>
                    <a:pt x="0" y="835825"/>
                  </a:lnTo>
                  <a:lnTo>
                    <a:pt x="2712935" y="835825"/>
                  </a:lnTo>
                  <a:lnTo>
                    <a:pt x="2712935" y="0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3386670" y="5767524"/>
            <a:ext cx="2270125" cy="217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250" b="1" spc="10" dirty="0">
                <a:solidFill>
                  <a:srgbClr val="FFFFFF"/>
                </a:solidFill>
                <a:latin typeface="Arial"/>
                <a:cs typeface="Arial"/>
              </a:rPr>
              <a:t>Protocolos,</a:t>
            </a:r>
            <a:r>
              <a:rPr sz="12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Arial"/>
                <a:cs typeface="Arial"/>
              </a:rPr>
              <a:t>guías,</a:t>
            </a:r>
            <a:r>
              <a:rPr sz="12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b="1" spc="15" dirty="0">
                <a:solidFill>
                  <a:srgbClr val="FFFFFF"/>
                </a:solidFill>
                <a:latin typeface="Arial"/>
                <a:cs typeface="Arial"/>
              </a:rPr>
              <a:t>circulares,</a:t>
            </a:r>
            <a:endParaRPr sz="12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459362" y="5932197"/>
            <a:ext cx="2124710" cy="217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250" b="1" spc="20" dirty="0">
                <a:solidFill>
                  <a:srgbClr val="FFFFFF"/>
                </a:solidFill>
                <a:latin typeface="Arial"/>
                <a:cs typeface="Arial"/>
              </a:rPr>
              <a:t>memorandos,</a:t>
            </a:r>
            <a:r>
              <a:rPr sz="12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b="1" spc="5" dirty="0">
                <a:solidFill>
                  <a:srgbClr val="FFFFFF"/>
                </a:solidFill>
                <a:latin typeface="Arial"/>
                <a:cs typeface="Arial"/>
              </a:rPr>
              <a:t>resoluciones</a:t>
            </a:r>
            <a:endParaRPr sz="12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389858" y="6088898"/>
            <a:ext cx="2263775" cy="217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250" b="1" spc="-1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250" b="1" spc="20" dirty="0">
                <a:solidFill>
                  <a:srgbClr val="FFFFFF"/>
                </a:solidFill>
                <a:latin typeface="Arial"/>
                <a:cs typeface="Arial"/>
              </a:rPr>
              <a:t>documentos conceptuales.</a:t>
            </a:r>
            <a:endParaRPr sz="12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019131" y="1887402"/>
            <a:ext cx="1122680" cy="655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sz="2700" b="1" spc="254" dirty="0">
                <a:solidFill>
                  <a:srgbClr val="262A61"/>
                </a:solidFill>
                <a:latin typeface="Microsoft PhagsPa"/>
                <a:cs typeface="Microsoft PhagsPa"/>
              </a:rPr>
              <a:t>E</a:t>
            </a:r>
            <a:r>
              <a:rPr sz="2700" b="1" spc="5" dirty="0">
                <a:solidFill>
                  <a:srgbClr val="262A61"/>
                </a:solidFill>
                <a:latin typeface="Microsoft PhagsPa"/>
                <a:cs typeface="Microsoft PhagsPa"/>
              </a:rPr>
              <a:t>T</a:t>
            </a:r>
            <a:r>
              <a:rPr sz="2700" b="1" spc="-55" dirty="0">
                <a:solidFill>
                  <a:srgbClr val="262A61"/>
                </a:solidFill>
                <a:latin typeface="Microsoft PhagsPa"/>
                <a:cs typeface="Microsoft PhagsPa"/>
              </a:rPr>
              <a:t>A</a:t>
            </a:r>
            <a:r>
              <a:rPr sz="2700" b="1" spc="-5" dirty="0">
                <a:solidFill>
                  <a:srgbClr val="262A61"/>
                </a:solidFill>
                <a:latin typeface="Microsoft PhagsPa"/>
                <a:cs typeface="Microsoft PhagsPa"/>
              </a:rPr>
              <a:t>P</a:t>
            </a:r>
            <a:r>
              <a:rPr sz="2700" b="1" spc="-55" dirty="0">
                <a:solidFill>
                  <a:srgbClr val="262A61"/>
                </a:solidFill>
                <a:latin typeface="Microsoft PhagsPa"/>
                <a:cs typeface="Microsoft PhagsPa"/>
              </a:rPr>
              <a:t>A</a:t>
            </a:r>
            <a:endParaRPr sz="2700">
              <a:latin typeface="Microsoft PhagsPa"/>
              <a:cs typeface="Microsoft PhagsPa"/>
            </a:endParaRPr>
          </a:p>
          <a:p>
            <a:pPr marL="80645">
              <a:lnSpc>
                <a:spcPts val="1850"/>
              </a:lnSpc>
            </a:pPr>
            <a:r>
              <a:rPr sz="1650" spc="125" dirty="0">
                <a:solidFill>
                  <a:srgbClr val="262A61"/>
                </a:solidFill>
                <a:latin typeface="Trebuchet MS"/>
                <a:cs typeface="Trebuchet MS"/>
              </a:rPr>
              <a:t>JUDICIAL</a:t>
            </a:r>
            <a:endParaRPr sz="1650">
              <a:latin typeface="Trebuchet MS"/>
              <a:cs typeface="Trebuchet MS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224485" y="977054"/>
            <a:ext cx="2713355" cy="5530850"/>
            <a:chOff x="6224485" y="977054"/>
            <a:chExt cx="2713355" cy="5530850"/>
          </a:xfrm>
        </p:grpSpPr>
        <p:sp>
          <p:nvSpPr>
            <p:cNvPr id="47" name="object 47"/>
            <p:cNvSpPr/>
            <p:nvPr/>
          </p:nvSpPr>
          <p:spPr>
            <a:xfrm>
              <a:off x="7203544" y="1505166"/>
              <a:ext cx="634365" cy="362585"/>
            </a:xfrm>
            <a:custGeom>
              <a:avLst/>
              <a:gdLst/>
              <a:ahLst/>
              <a:cxnLst/>
              <a:rect l="l" t="t" r="r" b="b"/>
              <a:pathLst>
                <a:path w="634365" h="362585">
                  <a:moveTo>
                    <a:pt x="573658" y="0"/>
                  </a:moveTo>
                  <a:lnTo>
                    <a:pt x="60388" y="0"/>
                  </a:lnTo>
                  <a:lnTo>
                    <a:pt x="36883" y="4745"/>
                  </a:lnTo>
                  <a:lnTo>
                    <a:pt x="17687" y="17686"/>
                  </a:lnTo>
                  <a:lnTo>
                    <a:pt x="4745" y="36877"/>
                  </a:lnTo>
                  <a:lnTo>
                    <a:pt x="0" y="60375"/>
                  </a:lnTo>
                  <a:lnTo>
                    <a:pt x="0" y="362305"/>
                  </a:lnTo>
                  <a:lnTo>
                    <a:pt x="634034" y="362305"/>
                  </a:lnTo>
                  <a:lnTo>
                    <a:pt x="634034" y="60375"/>
                  </a:lnTo>
                  <a:lnTo>
                    <a:pt x="629289" y="36877"/>
                  </a:lnTo>
                  <a:lnTo>
                    <a:pt x="616348" y="17686"/>
                  </a:lnTo>
                  <a:lnTo>
                    <a:pt x="597156" y="4745"/>
                  </a:lnTo>
                  <a:lnTo>
                    <a:pt x="573658" y="0"/>
                  </a:lnTo>
                  <a:close/>
                </a:path>
              </a:pathLst>
            </a:custGeom>
            <a:solidFill>
              <a:srgbClr val="495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324318" y="1505166"/>
              <a:ext cx="393065" cy="211454"/>
            </a:xfrm>
            <a:custGeom>
              <a:avLst/>
              <a:gdLst/>
              <a:ahLst/>
              <a:cxnLst/>
              <a:rect l="l" t="t" r="r" b="b"/>
              <a:pathLst>
                <a:path w="393065" h="211455">
                  <a:moveTo>
                    <a:pt x="392493" y="0"/>
                  </a:moveTo>
                  <a:lnTo>
                    <a:pt x="0" y="0"/>
                  </a:lnTo>
                  <a:lnTo>
                    <a:pt x="0" y="211340"/>
                  </a:lnTo>
                  <a:lnTo>
                    <a:pt x="392493" y="211340"/>
                  </a:lnTo>
                  <a:lnTo>
                    <a:pt x="392493" y="0"/>
                  </a:lnTo>
                  <a:close/>
                </a:path>
              </a:pathLst>
            </a:custGeom>
            <a:solidFill>
              <a:srgbClr val="757F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414895" y="1505166"/>
              <a:ext cx="211454" cy="211454"/>
            </a:xfrm>
            <a:custGeom>
              <a:avLst/>
              <a:gdLst/>
              <a:ahLst/>
              <a:cxnLst/>
              <a:rect l="l" t="t" r="r" b="b"/>
              <a:pathLst>
                <a:path w="211454" h="211455">
                  <a:moveTo>
                    <a:pt x="211340" y="0"/>
                  </a:moveTo>
                  <a:lnTo>
                    <a:pt x="0" y="0"/>
                  </a:lnTo>
                  <a:lnTo>
                    <a:pt x="63398" y="187185"/>
                  </a:lnTo>
                  <a:lnTo>
                    <a:pt x="75476" y="211340"/>
                  </a:lnTo>
                  <a:lnTo>
                    <a:pt x="135864" y="211340"/>
                  </a:lnTo>
                  <a:lnTo>
                    <a:pt x="147929" y="187185"/>
                  </a:lnTo>
                  <a:lnTo>
                    <a:pt x="211340" y="0"/>
                  </a:lnTo>
                  <a:close/>
                </a:path>
              </a:pathLst>
            </a:custGeom>
            <a:solidFill>
              <a:srgbClr val="E1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484313" y="1595843"/>
              <a:ext cx="73025" cy="120650"/>
            </a:xfrm>
            <a:custGeom>
              <a:avLst/>
              <a:gdLst/>
              <a:ahLst/>
              <a:cxnLst/>
              <a:rect l="l" t="t" r="r" b="b"/>
              <a:pathLst>
                <a:path w="73025" h="120650">
                  <a:moveTo>
                    <a:pt x="72478" y="0"/>
                  </a:moveTo>
                  <a:lnTo>
                    <a:pt x="0" y="0"/>
                  </a:lnTo>
                  <a:lnTo>
                    <a:pt x="0" y="96520"/>
                  </a:lnTo>
                  <a:lnTo>
                    <a:pt x="0" y="120650"/>
                  </a:lnTo>
                  <a:lnTo>
                    <a:pt x="72478" y="120650"/>
                  </a:lnTo>
                  <a:lnTo>
                    <a:pt x="72478" y="96520"/>
                  </a:lnTo>
                  <a:lnTo>
                    <a:pt x="72478" y="0"/>
                  </a:lnTo>
                  <a:close/>
                </a:path>
              </a:pathLst>
            </a:custGeom>
            <a:solidFill>
              <a:srgbClr val="626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490371" y="1505166"/>
              <a:ext cx="60960" cy="90805"/>
            </a:xfrm>
            <a:custGeom>
              <a:avLst/>
              <a:gdLst/>
              <a:ahLst/>
              <a:cxnLst/>
              <a:rect l="l" t="t" r="r" b="b"/>
              <a:pathLst>
                <a:path w="60959" h="90805">
                  <a:moveTo>
                    <a:pt x="60388" y="0"/>
                  </a:moveTo>
                  <a:lnTo>
                    <a:pt x="0" y="0"/>
                  </a:lnTo>
                  <a:lnTo>
                    <a:pt x="0" y="90576"/>
                  </a:lnTo>
                  <a:lnTo>
                    <a:pt x="60388" y="90576"/>
                  </a:lnTo>
                  <a:lnTo>
                    <a:pt x="60388" y="0"/>
                  </a:lnTo>
                  <a:close/>
                </a:path>
              </a:pathLst>
            </a:custGeom>
            <a:solidFill>
              <a:srgbClr val="495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414895" y="1505165"/>
              <a:ext cx="211454" cy="90805"/>
            </a:xfrm>
            <a:custGeom>
              <a:avLst/>
              <a:gdLst/>
              <a:ahLst/>
              <a:cxnLst/>
              <a:rect l="l" t="t" r="r" b="b"/>
              <a:pathLst>
                <a:path w="211454" h="90805">
                  <a:moveTo>
                    <a:pt x="211328" y="0"/>
                  </a:moveTo>
                  <a:lnTo>
                    <a:pt x="120764" y="0"/>
                  </a:lnTo>
                  <a:lnTo>
                    <a:pt x="90563" y="0"/>
                  </a:lnTo>
                  <a:lnTo>
                    <a:pt x="0" y="0"/>
                  </a:lnTo>
                  <a:lnTo>
                    <a:pt x="0" y="90576"/>
                  </a:lnTo>
                  <a:lnTo>
                    <a:pt x="105664" y="11328"/>
                  </a:lnTo>
                  <a:lnTo>
                    <a:pt x="211328" y="90576"/>
                  </a:lnTo>
                  <a:lnTo>
                    <a:pt x="211328" y="0"/>
                  </a:lnTo>
                  <a:close/>
                </a:path>
              </a:pathLst>
            </a:custGeom>
            <a:solidFill>
              <a:srgbClr val="D1D5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837576" y="1580642"/>
              <a:ext cx="60960" cy="241935"/>
            </a:xfrm>
            <a:custGeom>
              <a:avLst/>
              <a:gdLst/>
              <a:ahLst/>
              <a:cxnLst/>
              <a:rect l="l" t="t" r="r" b="b"/>
              <a:pathLst>
                <a:path w="60959" h="241935">
                  <a:moveTo>
                    <a:pt x="60388" y="0"/>
                  </a:moveTo>
                  <a:lnTo>
                    <a:pt x="0" y="0"/>
                  </a:lnTo>
                  <a:lnTo>
                    <a:pt x="0" y="241541"/>
                  </a:lnTo>
                  <a:lnTo>
                    <a:pt x="60388" y="241541"/>
                  </a:lnTo>
                  <a:lnTo>
                    <a:pt x="60388" y="0"/>
                  </a:lnTo>
                  <a:close/>
                </a:path>
              </a:pathLst>
            </a:custGeom>
            <a:solidFill>
              <a:srgbClr val="8D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520559" y="1716506"/>
              <a:ext cx="60960" cy="151130"/>
            </a:xfrm>
            <a:custGeom>
              <a:avLst/>
              <a:gdLst/>
              <a:ahLst/>
              <a:cxnLst/>
              <a:rect l="l" t="t" r="r" b="b"/>
              <a:pathLst>
                <a:path w="60959" h="151130">
                  <a:moveTo>
                    <a:pt x="60388" y="0"/>
                  </a:moveTo>
                  <a:lnTo>
                    <a:pt x="0" y="0"/>
                  </a:lnTo>
                  <a:lnTo>
                    <a:pt x="0" y="150964"/>
                  </a:lnTo>
                  <a:lnTo>
                    <a:pt x="60388" y="150964"/>
                  </a:lnTo>
                  <a:lnTo>
                    <a:pt x="60388" y="0"/>
                  </a:lnTo>
                  <a:close/>
                </a:path>
              </a:pathLst>
            </a:custGeom>
            <a:solidFill>
              <a:srgbClr val="525C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460183" y="1716506"/>
              <a:ext cx="60960" cy="151130"/>
            </a:xfrm>
            <a:custGeom>
              <a:avLst/>
              <a:gdLst/>
              <a:ahLst/>
              <a:cxnLst/>
              <a:rect l="l" t="t" r="r" b="b"/>
              <a:pathLst>
                <a:path w="60959" h="151130">
                  <a:moveTo>
                    <a:pt x="60375" y="0"/>
                  </a:moveTo>
                  <a:lnTo>
                    <a:pt x="0" y="0"/>
                  </a:lnTo>
                  <a:lnTo>
                    <a:pt x="0" y="150964"/>
                  </a:lnTo>
                  <a:lnTo>
                    <a:pt x="60375" y="150964"/>
                  </a:lnTo>
                  <a:lnTo>
                    <a:pt x="60375" y="0"/>
                  </a:lnTo>
                  <a:close/>
                </a:path>
              </a:pathLst>
            </a:custGeom>
            <a:solidFill>
              <a:srgbClr val="626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807388" y="1459877"/>
              <a:ext cx="121285" cy="121285"/>
            </a:xfrm>
            <a:custGeom>
              <a:avLst/>
              <a:gdLst/>
              <a:ahLst/>
              <a:cxnLst/>
              <a:rect l="l" t="t" r="r" b="b"/>
              <a:pathLst>
                <a:path w="121284" h="121284">
                  <a:moveTo>
                    <a:pt x="120764" y="0"/>
                  </a:moveTo>
                  <a:lnTo>
                    <a:pt x="0" y="0"/>
                  </a:lnTo>
                  <a:lnTo>
                    <a:pt x="0" y="120764"/>
                  </a:lnTo>
                  <a:lnTo>
                    <a:pt x="120764" y="120764"/>
                  </a:lnTo>
                  <a:lnTo>
                    <a:pt x="120764" y="0"/>
                  </a:lnTo>
                  <a:close/>
                </a:path>
              </a:pathLst>
            </a:custGeom>
            <a:solidFill>
              <a:srgbClr val="5633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63937" y="1263631"/>
              <a:ext cx="120764" cy="12076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656435" y="1263631"/>
              <a:ext cx="120764" cy="120764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7324308" y="1052289"/>
              <a:ext cx="393065" cy="453390"/>
            </a:xfrm>
            <a:custGeom>
              <a:avLst/>
              <a:gdLst/>
              <a:ahLst/>
              <a:cxnLst/>
              <a:rect l="l" t="t" r="r" b="b"/>
              <a:pathLst>
                <a:path w="393065" h="453390">
                  <a:moveTo>
                    <a:pt x="196253" y="0"/>
                  </a:moveTo>
                  <a:lnTo>
                    <a:pt x="151255" y="5182"/>
                  </a:lnTo>
                  <a:lnTo>
                    <a:pt x="109948" y="19946"/>
                  </a:lnTo>
                  <a:lnTo>
                    <a:pt x="73509" y="43112"/>
                  </a:lnTo>
                  <a:lnTo>
                    <a:pt x="43116" y="73503"/>
                  </a:lnTo>
                  <a:lnTo>
                    <a:pt x="19948" y="109942"/>
                  </a:lnTo>
                  <a:lnTo>
                    <a:pt x="5183" y="151251"/>
                  </a:lnTo>
                  <a:lnTo>
                    <a:pt x="0" y="196253"/>
                  </a:lnTo>
                  <a:lnTo>
                    <a:pt x="0" y="256628"/>
                  </a:lnTo>
                  <a:lnTo>
                    <a:pt x="5183" y="301626"/>
                  </a:lnTo>
                  <a:lnTo>
                    <a:pt x="19948" y="342933"/>
                  </a:lnTo>
                  <a:lnTo>
                    <a:pt x="43116" y="379372"/>
                  </a:lnTo>
                  <a:lnTo>
                    <a:pt x="73509" y="409765"/>
                  </a:lnTo>
                  <a:lnTo>
                    <a:pt x="109948" y="432933"/>
                  </a:lnTo>
                  <a:lnTo>
                    <a:pt x="151255" y="447698"/>
                  </a:lnTo>
                  <a:lnTo>
                    <a:pt x="196253" y="452881"/>
                  </a:lnTo>
                  <a:lnTo>
                    <a:pt x="241250" y="447698"/>
                  </a:lnTo>
                  <a:lnTo>
                    <a:pt x="282557" y="432933"/>
                  </a:lnTo>
                  <a:lnTo>
                    <a:pt x="318996" y="409765"/>
                  </a:lnTo>
                  <a:lnTo>
                    <a:pt x="349389" y="379372"/>
                  </a:lnTo>
                  <a:lnTo>
                    <a:pt x="372557" y="342933"/>
                  </a:lnTo>
                  <a:lnTo>
                    <a:pt x="387322" y="301626"/>
                  </a:lnTo>
                  <a:lnTo>
                    <a:pt x="392506" y="256628"/>
                  </a:lnTo>
                  <a:lnTo>
                    <a:pt x="392506" y="196253"/>
                  </a:lnTo>
                  <a:lnTo>
                    <a:pt x="387322" y="151251"/>
                  </a:lnTo>
                  <a:lnTo>
                    <a:pt x="372557" y="109942"/>
                  </a:lnTo>
                  <a:lnTo>
                    <a:pt x="349389" y="73503"/>
                  </a:lnTo>
                  <a:lnTo>
                    <a:pt x="318996" y="43112"/>
                  </a:lnTo>
                  <a:lnTo>
                    <a:pt x="282557" y="19946"/>
                  </a:lnTo>
                  <a:lnTo>
                    <a:pt x="241250" y="5182"/>
                  </a:lnTo>
                  <a:lnTo>
                    <a:pt x="196253" y="0"/>
                  </a:lnTo>
                  <a:close/>
                </a:path>
              </a:pathLst>
            </a:custGeom>
            <a:solidFill>
              <a:srgbClr val="F6C7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274041" y="992815"/>
              <a:ext cx="485775" cy="301625"/>
            </a:xfrm>
            <a:custGeom>
              <a:avLst/>
              <a:gdLst/>
              <a:ahLst/>
              <a:cxnLst/>
              <a:rect l="l" t="t" r="r" b="b"/>
              <a:pathLst>
                <a:path w="485775" h="301625">
                  <a:moveTo>
                    <a:pt x="256616" y="0"/>
                  </a:moveTo>
                  <a:lnTo>
                    <a:pt x="212659" y="229"/>
                  </a:lnTo>
                  <a:lnTo>
                    <a:pt x="169650" y="8109"/>
                  </a:lnTo>
                  <a:lnTo>
                    <a:pt x="128940" y="22518"/>
                  </a:lnTo>
                  <a:lnTo>
                    <a:pt x="91878" y="42339"/>
                  </a:lnTo>
                  <a:lnTo>
                    <a:pt x="59814" y="66450"/>
                  </a:lnTo>
                  <a:lnTo>
                    <a:pt x="16078" y="123066"/>
                  </a:lnTo>
                  <a:lnTo>
                    <a:pt x="0" y="214876"/>
                  </a:lnTo>
                  <a:lnTo>
                    <a:pt x="2273" y="250773"/>
                  </a:lnTo>
                  <a:lnTo>
                    <a:pt x="18104" y="274869"/>
                  </a:lnTo>
                  <a:lnTo>
                    <a:pt x="51668" y="301008"/>
                  </a:lnTo>
                  <a:lnTo>
                    <a:pt x="98645" y="291340"/>
                  </a:lnTo>
                  <a:lnTo>
                    <a:pt x="147018" y="277626"/>
                  </a:lnTo>
                  <a:lnTo>
                    <a:pt x="226231" y="250421"/>
                  </a:lnTo>
                  <a:lnTo>
                    <a:pt x="365727" y="200284"/>
                  </a:lnTo>
                  <a:lnTo>
                    <a:pt x="366895" y="242327"/>
                  </a:lnTo>
                  <a:lnTo>
                    <a:pt x="375074" y="266834"/>
                  </a:lnTo>
                  <a:lnTo>
                    <a:pt x="397274" y="283246"/>
                  </a:lnTo>
                  <a:lnTo>
                    <a:pt x="440504" y="301008"/>
                  </a:lnTo>
                  <a:lnTo>
                    <a:pt x="442765" y="301008"/>
                  </a:lnTo>
                  <a:lnTo>
                    <a:pt x="451563" y="290265"/>
                  </a:lnTo>
                  <a:lnTo>
                    <a:pt x="469802" y="261227"/>
                  </a:lnTo>
                  <a:lnTo>
                    <a:pt x="485247" y="218674"/>
                  </a:lnTo>
                  <a:lnTo>
                    <a:pt x="485666" y="167391"/>
                  </a:lnTo>
                  <a:lnTo>
                    <a:pt x="472538" y="109993"/>
                  </a:lnTo>
                  <a:lnTo>
                    <a:pt x="457227" y="79299"/>
                  </a:lnTo>
                  <a:lnTo>
                    <a:pt x="429891" y="64905"/>
                  </a:lnTo>
                  <a:lnTo>
                    <a:pt x="380687" y="56406"/>
                  </a:lnTo>
                  <a:lnTo>
                    <a:pt x="341980" y="26968"/>
                  </a:lnTo>
                  <a:lnTo>
                    <a:pt x="300173" y="8539"/>
                  </a:lnTo>
                  <a:lnTo>
                    <a:pt x="256616" y="0"/>
                  </a:lnTo>
                  <a:close/>
                </a:path>
              </a:pathLst>
            </a:custGeom>
            <a:solidFill>
              <a:srgbClr val="495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37577" y="1746702"/>
              <a:ext cx="90576" cy="120764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7777188" y="1444790"/>
              <a:ext cx="181610" cy="151130"/>
            </a:xfrm>
            <a:custGeom>
              <a:avLst/>
              <a:gdLst/>
              <a:ahLst/>
              <a:cxnLst/>
              <a:rect l="l" t="t" r="r" b="b"/>
              <a:pathLst>
                <a:path w="181609" h="151130">
                  <a:moveTo>
                    <a:pt x="60375" y="30187"/>
                  </a:moveTo>
                  <a:lnTo>
                    <a:pt x="58000" y="18427"/>
                  </a:lnTo>
                  <a:lnTo>
                    <a:pt x="51536" y="8839"/>
                  </a:lnTo>
                  <a:lnTo>
                    <a:pt x="41948" y="2362"/>
                  </a:lnTo>
                  <a:lnTo>
                    <a:pt x="30187" y="0"/>
                  </a:lnTo>
                  <a:lnTo>
                    <a:pt x="18440" y="2362"/>
                  </a:lnTo>
                  <a:lnTo>
                    <a:pt x="8839" y="8839"/>
                  </a:lnTo>
                  <a:lnTo>
                    <a:pt x="2374" y="18427"/>
                  </a:lnTo>
                  <a:lnTo>
                    <a:pt x="0" y="30187"/>
                  </a:lnTo>
                  <a:lnTo>
                    <a:pt x="0" y="120764"/>
                  </a:lnTo>
                  <a:lnTo>
                    <a:pt x="2374" y="132511"/>
                  </a:lnTo>
                  <a:lnTo>
                    <a:pt x="8839" y="142113"/>
                  </a:lnTo>
                  <a:lnTo>
                    <a:pt x="18440" y="148590"/>
                  </a:lnTo>
                  <a:lnTo>
                    <a:pt x="30187" y="150964"/>
                  </a:lnTo>
                  <a:lnTo>
                    <a:pt x="41948" y="148590"/>
                  </a:lnTo>
                  <a:lnTo>
                    <a:pt x="51536" y="142113"/>
                  </a:lnTo>
                  <a:lnTo>
                    <a:pt x="58000" y="132511"/>
                  </a:lnTo>
                  <a:lnTo>
                    <a:pt x="60375" y="120764"/>
                  </a:lnTo>
                  <a:lnTo>
                    <a:pt x="60375" y="30187"/>
                  </a:lnTo>
                  <a:close/>
                </a:path>
                <a:path w="181609" h="151130">
                  <a:moveTo>
                    <a:pt x="181152" y="30187"/>
                  </a:moveTo>
                  <a:lnTo>
                    <a:pt x="178777" y="18427"/>
                  </a:lnTo>
                  <a:lnTo>
                    <a:pt x="172300" y="8839"/>
                  </a:lnTo>
                  <a:lnTo>
                    <a:pt x="162712" y="2362"/>
                  </a:lnTo>
                  <a:lnTo>
                    <a:pt x="150964" y="0"/>
                  </a:lnTo>
                  <a:lnTo>
                    <a:pt x="139204" y="2362"/>
                  </a:lnTo>
                  <a:lnTo>
                    <a:pt x="129616" y="8839"/>
                  </a:lnTo>
                  <a:lnTo>
                    <a:pt x="123139" y="18427"/>
                  </a:lnTo>
                  <a:lnTo>
                    <a:pt x="120777" y="30187"/>
                  </a:lnTo>
                  <a:lnTo>
                    <a:pt x="120777" y="120764"/>
                  </a:lnTo>
                  <a:lnTo>
                    <a:pt x="123139" y="132511"/>
                  </a:lnTo>
                  <a:lnTo>
                    <a:pt x="129616" y="142113"/>
                  </a:lnTo>
                  <a:lnTo>
                    <a:pt x="139204" y="148590"/>
                  </a:lnTo>
                  <a:lnTo>
                    <a:pt x="150964" y="150964"/>
                  </a:lnTo>
                  <a:lnTo>
                    <a:pt x="162712" y="148590"/>
                  </a:lnTo>
                  <a:lnTo>
                    <a:pt x="172300" y="142113"/>
                  </a:lnTo>
                  <a:lnTo>
                    <a:pt x="178777" y="132511"/>
                  </a:lnTo>
                  <a:lnTo>
                    <a:pt x="181152" y="120764"/>
                  </a:lnTo>
                  <a:lnTo>
                    <a:pt x="181152" y="30187"/>
                  </a:lnTo>
                  <a:close/>
                </a:path>
              </a:pathLst>
            </a:custGeom>
            <a:solidFill>
              <a:srgbClr val="8D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188452" y="977054"/>
              <a:ext cx="785495" cy="905510"/>
            </a:xfrm>
            <a:custGeom>
              <a:avLst/>
              <a:gdLst/>
              <a:ahLst/>
              <a:cxnLst/>
              <a:rect l="l" t="t" r="r" b="b"/>
              <a:pathLst>
                <a:path w="785495" h="905510">
                  <a:moveTo>
                    <a:pt x="621437" y="453389"/>
                  </a:moveTo>
                  <a:lnTo>
                    <a:pt x="582324" y="472439"/>
                  </a:lnTo>
                  <a:lnTo>
                    <a:pt x="573646" y="499109"/>
                  </a:lnTo>
                  <a:lnTo>
                    <a:pt x="573646" y="513079"/>
                  </a:lnTo>
                  <a:lnTo>
                    <a:pt x="75476" y="513079"/>
                  </a:lnTo>
                  <a:lnTo>
                    <a:pt x="46109" y="519429"/>
                  </a:lnTo>
                  <a:lnTo>
                    <a:pt x="22126" y="535939"/>
                  </a:lnTo>
                  <a:lnTo>
                    <a:pt x="5949" y="560069"/>
                  </a:lnTo>
                  <a:lnTo>
                    <a:pt x="0" y="589279"/>
                  </a:lnTo>
                  <a:lnTo>
                    <a:pt x="0" y="899159"/>
                  </a:lnTo>
                  <a:lnTo>
                    <a:pt x="6756" y="905509"/>
                  </a:lnTo>
                  <a:lnTo>
                    <a:pt x="709510" y="905509"/>
                  </a:lnTo>
                  <a:lnTo>
                    <a:pt x="727127" y="902969"/>
                  </a:lnTo>
                  <a:lnTo>
                    <a:pt x="741518" y="892809"/>
                  </a:lnTo>
                  <a:lnTo>
                    <a:pt x="751226" y="878839"/>
                  </a:lnTo>
                  <a:lnTo>
                    <a:pt x="751737" y="876299"/>
                  </a:lnTo>
                  <a:lnTo>
                    <a:pt x="30187" y="876299"/>
                  </a:lnTo>
                  <a:lnTo>
                    <a:pt x="30187" y="589279"/>
                  </a:lnTo>
                  <a:lnTo>
                    <a:pt x="33760" y="571499"/>
                  </a:lnTo>
                  <a:lnTo>
                    <a:pt x="43468" y="557529"/>
                  </a:lnTo>
                  <a:lnTo>
                    <a:pt x="57859" y="547369"/>
                  </a:lnTo>
                  <a:lnTo>
                    <a:pt x="75476" y="543559"/>
                  </a:lnTo>
                  <a:lnTo>
                    <a:pt x="603834" y="543559"/>
                  </a:lnTo>
                  <a:lnTo>
                    <a:pt x="603834" y="490219"/>
                  </a:lnTo>
                  <a:lnTo>
                    <a:pt x="610603" y="483869"/>
                  </a:lnTo>
                  <a:lnTo>
                    <a:pt x="781926" y="483869"/>
                  </a:lnTo>
                  <a:lnTo>
                    <a:pt x="781416" y="481329"/>
                  </a:lnTo>
                  <a:lnTo>
                    <a:pt x="773328" y="468629"/>
                  </a:lnTo>
                  <a:lnTo>
                    <a:pt x="652652" y="468629"/>
                  </a:lnTo>
                  <a:lnTo>
                    <a:pt x="638258" y="457199"/>
                  </a:lnTo>
                  <a:lnTo>
                    <a:pt x="621437" y="453389"/>
                  </a:lnTo>
                  <a:close/>
                </a:path>
                <a:path w="785495" h="905510">
                  <a:moveTo>
                    <a:pt x="286829" y="755649"/>
                  </a:moveTo>
                  <a:lnTo>
                    <a:pt x="256628" y="755649"/>
                  </a:lnTo>
                  <a:lnTo>
                    <a:pt x="256628" y="876299"/>
                  </a:lnTo>
                  <a:lnTo>
                    <a:pt x="286829" y="876299"/>
                  </a:lnTo>
                  <a:lnTo>
                    <a:pt x="286829" y="755649"/>
                  </a:lnTo>
                  <a:close/>
                </a:path>
                <a:path w="785495" h="905510">
                  <a:moveTo>
                    <a:pt x="347205" y="755649"/>
                  </a:moveTo>
                  <a:lnTo>
                    <a:pt x="317017" y="755649"/>
                  </a:lnTo>
                  <a:lnTo>
                    <a:pt x="317017" y="876299"/>
                  </a:lnTo>
                  <a:lnTo>
                    <a:pt x="347205" y="876299"/>
                  </a:lnTo>
                  <a:lnTo>
                    <a:pt x="347205" y="755649"/>
                  </a:lnTo>
                  <a:close/>
                </a:path>
                <a:path w="785495" h="905510">
                  <a:moveTo>
                    <a:pt x="407593" y="755649"/>
                  </a:moveTo>
                  <a:lnTo>
                    <a:pt x="377393" y="755649"/>
                  </a:lnTo>
                  <a:lnTo>
                    <a:pt x="377393" y="876299"/>
                  </a:lnTo>
                  <a:lnTo>
                    <a:pt x="407593" y="876299"/>
                  </a:lnTo>
                  <a:lnTo>
                    <a:pt x="407593" y="755649"/>
                  </a:lnTo>
                  <a:close/>
                </a:path>
                <a:path w="785495" h="905510">
                  <a:moveTo>
                    <a:pt x="664222" y="631189"/>
                  </a:moveTo>
                  <a:lnTo>
                    <a:pt x="634034" y="631189"/>
                  </a:lnTo>
                  <a:lnTo>
                    <a:pt x="634034" y="876299"/>
                  </a:lnTo>
                  <a:lnTo>
                    <a:pt x="664222" y="876299"/>
                  </a:lnTo>
                  <a:lnTo>
                    <a:pt x="664222" y="784859"/>
                  </a:lnTo>
                  <a:lnTo>
                    <a:pt x="751930" y="784859"/>
                  </a:lnTo>
                  <a:lnTo>
                    <a:pt x="746472" y="774699"/>
                  </a:lnTo>
                  <a:lnTo>
                    <a:pt x="736948" y="764539"/>
                  </a:lnTo>
                  <a:lnTo>
                    <a:pt x="724611" y="758189"/>
                  </a:lnTo>
                  <a:lnTo>
                    <a:pt x="724611" y="755649"/>
                  </a:lnTo>
                  <a:lnTo>
                    <a:pt x="664222" y="755649"/>
                  </a:lnTo>
                  <a:lnTo>
                    <a:pt x="664222" y="631189"/>
                  </a:lnTo>
                  <a:close/>
                </a:path>
                <a:path w="785495" h="905510">
                  <a:moveTo>
                    <a:pt x="751930" y="784859"/>
                  </a:moveTo>
                  <a:lnTo>
                    <a:pt x="717842" y="784859"/>
                  </a:lnTo>
                  <a:lnTo>
                    <a:pt x="724598" y="792479"/>
                  </a:lnTo>
                  <a:lnTo>
                    <a:pt x="724598" y="868679"/>
                  </a:lnTo>
                  <a:lnTo>
                    <a:pt x="717842" y="876299"/>
                  </a:lnTo>
                  <a:lnTo>
                    <a:pt x="751737" y="876299"/>
                  </a:lnTo>
                  <a:lnTo>
                    <a:pt x="754799" y="861059"/>
                  </a:lnTo>
                  <a:lnTo>
                    <a:pt x="754799" y="800099"/>
                  </a:lnTo>
                  <a:lnTo>
                    <a:pt x="752612" y="786129"/>
                  </a:lnTo>
                  <a:lnTo>
                    <a:pt x="751930" y="784859"/>
                  </a:lnTo>
                  <a:close/>
                </a:path>
                <a:path w="785495" h="905510">
                  <a:moveTo>
                    <a:pt x="150964" y="543559"/>
                  </a:moveTo>
                  <a:lnTo>
                    <a:pt x="120764" y="543559"/>
                  </a:lnTo>
                  <a:lnTo>
                    <a:pt x="120764" y="748029"/>
                  </a:lnTo>
                  <a:lnTo>
                    <a:pt x="127520" y="755649"/>
                  </a:lnTo>
                  <a:lnTo>
                    <a:pt x="536689" y="755649"/>
                  </a:lnTo>
                  <a:lnTo>
                    <a:pt x="543445" y="748029"/>
                  </a:lnTo>
                  <a:lnTo>
                    <a:pt x="543445" y="725169"/>
                  </a:lnTo>
                  <a:lnTo>
                    <a:pt x="150964" y="725169"/>
                  </a:lnTo>
                  <a:lnTo>
                    <a:pt x="150964" y="543559"/>
                  </a:lnTo>
                  <a:close/>
                </a:path>
                <a:path w="785495" h="905510">
                  <a:moveTo>
                    <a:pt x="773161" y="619759"/>
                  </a:moveTo>
                  <a:lnTo>
                    <a:pt x="694410" y="619759"/>
                  </a:lnTo>
                  <a:lnTo>
                    <a:pt x="694410" y="755649"/>
                  </a:lnTo>
                  <a:lnTo>
                    <a:pt x="724611" y="755649"/>
                  </a:lnTo>
                  <a:lnTo>
                    <a:pt x="724611" y="631189"/>
                  </a:lnTo>
                  <a:lnTo>
                    <a:pt x="753612" y="631189"/>
                  </a:lnTo>
                  <a:lnTo>
                    <a:pt x="759213" y="629919"/>
                  </a:lnTo>
                  <a:lnTo>
                    <a:pt x="773161" y="619759"/>
                  </a:lnTo>
                  <a:close/>
                </a:path>
                <a:path w="785495" h="905510">
                  <a:moveTo>
                    <a:pt x="270247" y="629919"/>
                  </a:moveTo>
                  <a:lnTo>
                    <a:pt x="237413" y="629919"/>
                  </a:lnTo>
                  <a:lnTo>
                    <a:pt x="276186" y="722629"/>
                  </a:lnTo>
                  <a:lnTo>
                    <a:pt x="277494" y="725169"/>
                  </a:lnTo>
                  <a:lnTo>
                    <a:pt x="311251" y="725169"/>
                  </a:lnTo>
                  <a:lnTo>
                    <a:pt x="305384" y="713739"/>
                  </a:lnTo>
                  <a:lnTo>
                    <a:pt x="312378" y="657859"/>
                  </a:lnTo>
                  <a:lnTo>
                    <a:pt x="281876" y="657859"/>
                  </a:lnTo>
                  <a:lnTo>
                    <a:pt x="270247" y="629919"/>
                  </a:lnTo>
                  <a:close/>
                </a:path>
                <a:path w="785495" h="905510">
                  <a:moveTo>
                    <a:pt x="379464" y="634999"/>
                  </a:moveTo>
                  <a:lnTo>
                    <a:pt x="348970" y="634999"/>
                  </a:lnTo>
                  <a:lnTo>
                    <a:pt x="358838" y="713739"/>
                  </a:lnTo>
                  <a:lnTo>
                    <a:pt x="352971" y="725169"/>
                  </a:lnTo>
                  <a:lnTo>
                    <a:pt x="386727" y="725169"/>
                  </a:lnTo>
                  <a:lnTo>
                    <a:pt x="388035" y="722629"/>
                  </a:lnTo>
                  <a:lnTo>
                    <a:pt x="415123" y="657859"/>
                  </a:lnTo>
                  <a:lnTo>
                    <a:pt x="382333" y="657859"/>
                  </a:lnTo>
                  <a:lnTo>
                    <a:pt x="379464" y="634999"/>
                  </a:lnTo>
                  <a:close/>
                </a:path>
                <a:path w="785495" h="905510">
                  <a:moveTo>
                    <a:pt x="543445" y="543559"/>
                  </a:moveTo>
                  <a:lnTo>
                    <a:pt x="513257" y="543559"/>
                  </a:lnTo>
                  <a:lnTo>
                    <a:pt x="513257" y="725169"/>
                  </a:lnTo>
                  <a:lnTo>
                    <a:pt x="543445" y="725169"/>
                  </a:lnTo>
                  <a:lnTo>
                    <a:pt x="543445" y="543559"/>
                  </a:lnTo>
                  <a:close/>
                </a:path>
                <a:path w="785495" h="905510">
                  <a:moveTo>
                    <a:pt x="317017" y="593089"/>
                  </a:moveTo>
                  <a:lnTo>
                    <a:pt x="286816" y="593089"/>
                  </a:lnTo>
                  <a:lnTo>
                    <a:pt x="286816" y="618489"/>
                  </a:lnTo>
                  <a:lnTo>
                    <a:pt x="281876" y="657859"/>
                  </a:lnTo>
                  <a:lnTo>
                    <a:pt x="312378" y="657859"/>
                  </a:lnTo>
                  <a:lnTo>
                    <a:pt x="315239" y="634999"/>
                  </a:lnTo>
                  <a:lnTo>
                    <a:pt x="379464" y="634999"/>
                  </a:lnTo>
                  <a:lnTo>
                    <a:pt x="377393" y="618489"/>
                  </a:lnTo>
                  <a:lnTo>
                    <a:pt x="377393" y="604519"/>
                  </a:lnTo>
                  <a:lnTo>
                    <a:pt x="317017" y="604519"/>
                  </a:lnTo>
                  <a:lnTo>
                    <a:pt x="317017" y="593089"/>
                  </a:lnTo>
                  <a:close/>
                </a:path>
                <a:path w="785495" h="905510">
                  <a:moveTo>
                    <a:pt x="452881" y="593089"/>
                  </a:moveTo>
                  <a:lnTo>
                    <a:pt x="377393" y="593089"/>
                  </a:lnTo>
                  <a:lnTo>
                    <a:pt x="401891" y="610869"/>
                  </a:lnTo>
                  <a:lnTo>
                    <a:pt x="382333" y="657859"/>
                  </a:lnTo>
                  <a:lnTo>
                    <a:pt x="415123" y="657859"/>
                  </a:lnTo>
                  <a:lnTo>
                    <a:pt x="426808" y="629919"/>
                  </a:lnTo>
                  <a:lnTo>
                    <a:pt x="448832" y="629919"/>
                  </a:lnTo>
                  <a:lnTo>
                    <a:pt x="451815" y="626109"/>
                  </a:lnTo>
                  <a:lnTo>
                    <a:pt x="452881" y="622299"/>
                  </a:lnTo>
                  <a:lnTo>
                    <a:pt x="452881" y="593089"/>
                  </a:lnTo>
                  <a:close/>
                </a:path>
                <a:path w="785495" h="905510">
                  <a:moveTo>
                    <a:pt x="448832" y="629919"/>
                  </a:moveTo>
                  <a:lnTo>
                    <a:pt x="426808" y="629919"/>
                  </a:lnTo>
                  <a:lnTo>
                    <a:pt x="435394" y="636269"/>
                  </a:lnTo>
                  <a:lnTo>
                    <a:pt x="444855" y="634999"/>
                  </a:lnTo>
                  <a:lnTo>
                    <a:pt x="448832" y="629919"/>
                  </a:lnTo>
                  <a:close/>
                </a:path>
                <a:path w="785495" h="905510">
                  <a:moveTo>
                    <a:pt x="241528" y="543559"/>
                  </a:moveTo>
                  <a:lnTo>
                    <a:pt x="211340" y="543559"/>
                  </a:lnTo>
                  <a:lnTo>
                    <a:pt x="211340" y="627379"/>
                  </a:lnTo>
                  <a:lnTo>
                    <a:pt x="218097" y="634999"/>
                  </a:lnTo>
                  <a:lnTo>
                    <a:pt x="229704" y="634999"/>
                  </a:lnTo>
                  <a:lnTo>
                    <a:pt x="232879" y="633729"/>
                  </a:lnTo>
                  <a:lnTo>
                    <a:pt x="237413" y="629919"/>
                  </a:lnTo>
                  <a:lnTo>
                    <a:pt x="270247" y="629919"/>
                  </a:lnTo>
                  <a:lnTo>
                    <a:pt x="262318" y="610869"/>
                  </a:lnTo>
                  <a:lnTo>
                    <a:pt x="286816" y="593089"/>
                  </a:lnTo>
                  <a:lnTo>
                    <a:pt x="317017" y="593089"/>
                  </a:lnTo>
                  <a:lnTo>
                    <a:pt x="317017" y="589279"/>
                  </a:lnTo>
                  <a:lnTo>
                    <a:pt x="241528" y="589279"/>
                  </a:lnTo>
                  <a:lnTo>
                    <a:pt x="241528" y="543559"/>
                  </a:lnTo>
                  <a:close/>
                </a:path>
                <a:path w="785495" h="905510">
                  <a:moveTo>
                    <a:pt x="603834" y="543559"/>
                  </a:moveTo>
                  <a:lnTo>
                    <a:pt x="573646" y="543559"/>
                  </a:lnTo>
                  <a:lnTo>
                    <a:pt x="573646" y="589279"/>
                  </a:lnTo>
                  <a:lnTo>
                    <a:pt x="577216" y="607059"/>
                  </a:lnTo>
                  <a:lnTo>
                    <a:pt x="586922" y="621029"/>
                  </a:lnTo>
                  <a:lnTo>
                    <a:pt x="601312" y="631189"/>
                  </a:lnTo>
                  <a:lnTo>
                    <a:pt x="618934" y="634999"/>
                  </a:lnTo>
                  <a:lnTo>
                    <a:pt x="624077" y="634999"/>
                  </a:lnTo>
                  <a:lnTo>
                    <a:pt x="629183" y="633729"/>
                  </a:lnTo>
                  <a:lnTo>
                    <a:pt x="634034" y="631189"/>
                  </a:lnTo>
                  <a:lnTo>
                    <a:pt x="664222" y="631189"/>
                  </a:lnTo>
                  <a:lnTo>
                    <a:pt x="664222" y="619759"/>
                  </a:lnTo>
                  <a:lnTo>
                    <a:pt x="773161" y="619759"/>
                  </a:lnTo>
                  <a:lnTo>
                    <a:pt x="782396" y="604519"/>
                  </a:lnTo>
                  <a:lnTo>
                    <a:pt x="610603" y="604519"/>
                  </a:lnTo>
                  <a:lnTo>
                    <a:pt x="603834" y="596899"/>
                  </a:lnTo>
                  <a:lnTo>
                    <a:pt x="603834" y="543559"/>
                  </a:lnTo>
                  <a:close/>
                </a:path>
                <a:path w="785495" h="905510">
                  <a:moveTo>
                    <a:pt x="753612" y="631189"/>
                  </a:moveTo>
                  <a:lnTo>
                    <a:pt x="724611" y="631189"/>
                  </a:lnTo>
                  <a:lnTo>
                    <a:pt x="742410" y="633729"/>
                  </a:lnTo>
                  <a:lnTo>
                    <a:pt x="753612" y="631189"/>
                  </a:lnTo>
                  <a:close/>
                </a:path>
                <a:path w="785495" h="905510">
                  <a:moveTo>
                    <a:pt x="382430" y="558799"/>
                  </a:moveTo>
                  <a:lnTo>
                    <a:pt x="332104" y="558799"/>
                  </a:lnTo>
                  <a:lnTo>
                    <a:pt x="347205" y="570229"/>
                  </a:lnTo>
                  <a:lnTo>
                    <a:pt x="347205" y="604519"/>
                  </a:lnTo>
                  <a:lnTo>
                    <a:pt x="377393" y="604519"/>
                  </a:lnTo>
                  <a:lnTo>
                    <a:pt x="377393" y="593089"/>
                  </a:lnTo>
                  <a:lnTo>
                    <a:pt x="452881" y="593089"/>
                  </a:lnTo>
                  <a:lnTo>
                    <a:pt x="452881" y="589279"/>
                  </a:lnTo>
                  <a:lnTo>
                    <a:pt x="422681" y="589279"/>
                  </a:lnTo>
                  <a:lnTo>
                    <a:pt x="382430" y="558799"/>
                  </a:lnTo>
                  <a:close/>
                </a:path>
                <a:path w="785495" h="905510">
                  <a:moveTo>
                    <a:pt x="731367" y="483869"/>
                  </a:moveTo>
                  <a:lnTo>
                    <a:pt x="627265" y="483869"/>
                  </a:lnTo>
                  <a:lnTo>
                    <a:pt x="634034" y="490219"/>
                  </a:lnTo>
                  <a:lnTo>
                    <a:pt x="634034" y="596899"/>
                  </a:lnTo>
                  <a:lnTo>
                    <a:pt x="627265" y="604519"/>
                  </a:lnTo>
                  <a:lnTo>
                    <a:pt x="731367" y="604519"/>
                  </a:lnTo>
                  <a:lnTo>
                    <a:pt x="724611" y="596899"/>
                  </a:lnTo>
                  <a:lnTo>
                    <a:pt x="724611" y="589279"/>
                  </a:lnTo>
                  <a:lnTo>
                    <a:pt x="664222" y="589279"/>
                  </a:lnTo>
                  <a:lnTo>
                    <a:pt x="664222" y="499109"/>
                  </a:lnTo>
                  <a:lnTo>
                    <a:pt x="724611" y="499109"/>
                  </a:lnTo>
                  <a:lnTo>
                    <a:pt x="724611" y="490219"/>
                  </a:lnTo>
                  <a:lnTo>
                    <a:pt x="731367" y="483869"/>
                  </a:lnTo>
                  <a:close/>
                </a:path>
                <a:path w="785495" h="905510">
                  <a:moveTo>
                    <a:pt x="781926" y="483869"/>
                  </a:moveTo>
                  <a:lnTo>
                    <a:pt x="748042" y="483869"/>
                  </a:lnTo>
                  <a:lnTo>
                    <a:pt x="754799" y="490219"/>
                  </a:lnTo>
                  <a:lnTo>
                    <a:pt x="754799" y="596899"/>
                  </a:lnTo>
                  <a:lnTo>
                    <a:pt x="748042" y="604519"/>
                  </a:lnTo>
                  <a:lnTo>
                    <a:pt x="782396" y="604519"/>
                  </a:lnTo>
                  <a:lnTo>
                    <a:pt x="784110" y="599439"/>
                  </a:lnTo>
                  <a:lnTo>
                    <a:pt x="784986" y="594359"/>
                  </a:lnTo>
                  <a:lnTo>
                    <a:pt x="784986" y="499109"/>
                  </a:lnTo>
                  <a:lnTo>
                    <a:pt x="781926" y="483869"/>
                  </a:lnTo>
                  <a:close/>
                </a:path>
                <a:path w="785495" h="905510">
                  <a:moveTo>
                    <a:pt x="362305" y="543559"/>
                  </a:moveTo>
                  <a:lnTo>
                    <a:pt x="301917" y="543559"/>
                  </a:lnTo>
                  <a:lnTo>
                    <a:pt x="241528" y="589279"/>
                  </a:lnTo>
                  <a:lnTo>
                    <a:pt x="317017" y="589279"/>
                  </a:lnTo>
                  <a:lnTo>
                    <a:pt x="317017" y="570229"/>
                  </a:lnTo>
                  <a:lnTo>
                    <a:pt x="332104" y="558799"/>
                  </a:lnTo>
                  <a:lnTo>
                    <a:pt x="382430" y="558799"/>
                  </a:lnTo>
                  <a:lnTo>
                    <a:pt x="362305" y="543559"/>
                  </a:lnTo>
                  <a:close/>
                </a:path>
                <a:path w="785495" h="905510">
                  <a:moveTo>
                    <a:pt x="452881" y="543559"/>
                  </a:moveTo>
                  <a:lnTo>
                    <a:pt x="422681" y="543559"/>
                  </a:lnTo>
                  <a:lnTo>
                    <a:pt x="422681" y="589279"/>
                  </a:lnTo>
                  <a:lnTo>
                    <a:pt x="452881" y="589279"/>
                  </a:lnTo>
                  <a:lnTo>
                    <a:pt x="452881" y="543559"/>
                  </a:lnTo>
                  <a:close/>
                </a:path>
                <a:path w="785495" h="905510">
                  <a:moveTo>
                    <a:pt x="724611" y="499109"/>
                  </a:moveTo>
                  <a:lnTo>
                    <a:pt x="694410" y="499109"/>
                  </a:lnTo>
                  <a:lnTo>
                    <a:pt x="694410" y="589279"/>
                  </a:lnTo>
                  <a:lnTo>
                    <a:pt x="724611" y="589279"/>
                  </a:lnTo>
                  <a:lnTo>
                    <a:pt x="724611" y="499109"/>
                  </a:lnTo>
                  <a:close/>
                </a:path>
                <a:path w="785495" h="905510">
                  <a:moveTo>
                    <a:pt x="325231" y="0"/>
                  </a:moveTo>
                  <a:lnTo>
                    <a:pt x="262126" y="7619"/>
                  </a:lnTo>
                  <a:lnTo>
                    <a:pt x="183924" y="36829"/>
                  </a:lnTo>
                  <a:lnTo>
                    <a:pt x="143619" y="64769"/>
                  </a:lnTo>
                  <a:lnTo>
                    <a:pt x="111341" y="96519"/>
                  </a:lnTo>
                  <a:lnTo>
                    <a:pt x="88809" y="132079"/>
                  </a:lnTo>
                  <a:lnTo>
                    <a:pt x="75493" y="204469"/>
                  </a:lnTo>
                  <a:lnTo>
                    <a:pt x="78287" y="236219"/>
                  </a:lnTo>
                  <a:lnTo>
                    <a:pt x="84803" y="262889"/>
                  </a:lnTo>
                  <a:lnTo>
                    <a:pt x="93725" y="284479"/>
                  </a:lnTo>
                  <a:lnTo>
                    <a:pt x="72658" y="306069"/>
                  </a:lnTo>
                  <a:lnTo>
                    <a:pt x="61787" y="332739"/>
                  </a:lnTo>
                  <a:lnTo>
                    <a:pt x="61766" y="361949"/>
                  </a:lnTo>
                  <a:lnTo>
                    <a:pt x="73253" y="389889"/>
                  </a:lnTo>
                  <a:lnTo>
                    <a:pt x="85426" y="403859"/>
                  </a:lnTo>
                  <a:lnTo>
                    <a:pt x="100406" y="414019"/>
                  </a:lnTo>
                  <a:lnTo>
                    <a:pt x="117462" y="420369"/>
                  </a:lnTo>
                  <a:lnTo>
                    <a:pt x="135864" y="422909"/>
                  </a:lnTo>
                  <a:lnTo>
                    <a:pt x="141185" y="422909"/>
                  </a:lnTo>
                  <a:lnTo>
                    <a:pt x="156580" y="449579"/>
                  </a:lnTo>
                  <a:lnTo>
                    <a:pt x="175626" y="474979"/>
                  </a:lnTo>
                  <a:lnTo>
                    <a:pt x="197994" y="495299"/>
                  </a:lnTo>
                  <a:lnTo>
                    <a:pt x="223354" y="513079"/>
                  </a:lnTo>
                  <a:lnTo>
                    <a:pt x="332104" y="513079"/>
                  </a:lnTo>
                  <a:lnTo>
                    <a:pt x="283951" y="506729"/>
                  </a:lnTo>
                  <a:lnTo>
                    <a:pt x="240681" y="488949"/>
                  </a:lnTo>
                  <a:lnTo>
                    <a:pt x="204020" y="461009"/>
                  </a:lnTo>
                  <a:lnTo>
                    <a:pt x="175696" y="424179"/>
                  </a:lnTo>
                  <a:lnTo>
                    <a:pt x="162269" y="392429"/>
                  </a:lnTo>
                  <a:lnTo>
                    <a:pt x="129425" y="392429"/>
                  </a:lnTo>
                  <a:lnTo>
                    <a:pt x="113961" y="387349"/>
                  </a:lnTo>
                  <a:lnTo>
                    <a:pt x="101657" y="377189"/>
                  </a:lnTo>
                  <a:lnTo>
                    <a:pt x="93524" y="363219"/>
                  </a:lnTo>
                  <a:lnTo>
                    <a:pt x="90576" y="347979"/>
                  </a:lnTo>
                  <a:lnTo>
                    <a:pt x="91881" y="336549"/>
                  </a:lnTo>
                  <a:lnTo>
                    <a:pt x="95654" y="326389"/>
                  </a:lnTo>
                  <a:lnTo>
                    <a:pt x="101683" y="317499"/>
                  </a:lnTo>
                  <a:lnTo>
                    <a:pt x="109753" y="311149"/>
                  </a:lnTo>
                  <a:lnTo>
                    <a:pt x="218878" y="311149"/>
                  </a:lnTo>
                  <a:lnTo>
                    <a:pt x="244716" y="303529"/>
                  </a:lnTo>
                  <a:lnTo>
                    <a:pt x="252157" y="300989"/>
                  </a:lnTo>
                  <a:lnTo>
                    <a:pt x="141541" y="300989"/>
                  </a:lnTo>
                  <a:lnTo>
                    <a:pt x="129625" y="287019"/>
                  </a:lnTo>
                  <a:lnTo>
                    <a:pt x="116152" y="261619"/>
                  </a:lnTo>
                  <a:lnTo>
                    <a:pt x="106906" y="223519"/>
                  </a:lnTo>
                  <a:lnTo>
                    <a:pt x="107670" y="171449"/>
                  </a:lnTo>
                  <a:lnTo>
                    <a:pt x="121214" y="134619"/>
                  </a:lnTo>
                  <a:lnTo>
                    <a:pt x="150048" y="99059"/>
                  </a:lnTo>
                  <a:lnTo>
                    <a:pt x="190911" y="68579"/>
                  </a:lnTo>
                  <a:lnTo>
                    <a:pt x="240537" y="44449"/>
                  </a:lnTo>
                  <a:lnTo>
                    <a:pt x="280890" y="34289"/>
                  </a:lnTo>
                  <a:lnTo>
                    <a:pt x="322414" y="30479"/>
                  </a:lnTo>
                  <a:lnTo>
                    <a:pt x="434408" y="30479"/>
                  </a:lnTo>
                  <a:lnTo>
                    <a:pt x="419022" y="21589"/>
                  </a:lnTo>
                  <a:lnTo>
                    <a:pt x="388274" y="10159"/>
                  </a:lnTo>
                  <a:lnTo>
                    <a:pt x="355879" y="2539"/>
                  </a:lnTo>
                  <a:lnTo>
                    <a:pt x="325231" y="0"/>
                  </a:lnTo>
                  <a:close/>
                </a:path>
                <a:path w="785495" h="905510">
                  <a:moveTo>
                    <a:pt x="469325" y="237489"/>
                  </a:moveTo>
                  <a:lnTo>
                    <a:pt x="438086" y="237489"/>
                  </a:lnTo>
                  <a:lnTo>
                    <a:pt x="451403" y="273049"/>
                  </a:lnTo>
                  <a:lnTo>
                    <a:pt x="472452" y="299719"/>
                  </a:lnTo>
                  <a:lnTo>
                    <a:pt x="495111" y="317499"/>
                  </a:lnTo>
                  <a:lnTo>
                    <a:pt x="513257" y="327659"/>
                  </a:lnTo>
                  <a:lnTo>
                    <a:pt x="513257" y="332739"/>
                  </a:lnTo>
                  <a:lnTo>
                    <a:pt x="506787" y="380999"/>
                  </a:lnTo>
                  <a:lnTo>
                    <a:pt x="488525" y="424179"/>
                  </a:lnTo>
                  <a:lnTo>
                    <a:pt x="460200" y="461009"/>
                  </a:lnTo>
                  <a:lnTo>
                    <a:pt x="423537" y="488949"/>
                  </a:lnTo>
                  <a:lnTo>
                    <a:pt x="380263" y="506729"/>
                  </a:lnTo>
                  <a:lnTo>
                    <a:pt x="332104" y="513079"/>
                  </a:lnTo>
                  <a:lnTo>
                    <a:pt x="440855" y="513079"/>
                  </a:lnTo>
                  <a:lnTo>
                    <a:pt x="466217" y="495299"/>
                  </a:lnTo>
                  <a:lnTo>
                    <a:pt x="488589" y="474979"/>
                  </a:lnTo>
                  <a:lnTo>
                    <a:pt x="507640" y="449579"/>
                  </a:lnTo>
                  <a:lnTo>
                    <a:pt x="523036" y="422909"/>
                  </a:lnTo>
                  <a:lnTo>
                    <a:pt x="528358" y="422909"/>
                  </a:lnTo>
                  <a:lnTo>
                    <a:pt x="557740" y="416559"/>
                  </a:lnTo>
                  <a:lnTo>
                    <a:pt x="581731" y="401319"/>
                  </a:lnTo>
                  <a:lnTo>
                    <a:pt x="587689" y="392429"/>
                  </a:lnTo>
                  <a:lnTo>
                    <a:pt x="534784" y="392429"/>
                  </a:lnTo>
                  <a:lnTo>
                    <a:pt x="538571" y="377189"/>
                  </a:lnTo>
                  <a:lnTo>
                    <a:pt x="541281" y="363219"/>
                  </a:lnTo>
                  <a:lnTo>
                    <a:pt x="542908" y="347979"/>
                  </a:lnTo>
                  <a:lnTo>
                    <a:pt x="543445" y="332739"/>
                  </a:lnTo>
                  <a:lnTo>
                    <a:pt x="543445" y="322579"/>
                  </a:lnTo>
                  <a:lnTo>
                    <a:pt x="545998" y="320039"/>
                  </a:lnTo>
                  <a:lnTo>
                    <a:pt x="549529" y="314959"/>
                  </a:lnTo>
                  <a:lnTo>
                    <a:pt x="553504" y="309879"/>
                  </a:lnTo>
                  <a:lnTo>
                    <a:pt x="593673" y="309879"/>
                  </a:lnTo>
                  <a:lnTo>
                    <a:pt x="586395" y="299719"/>
                  </a:lnTo>
                  <a:lnTo>
                    <a:pt x="523570" y="299719"/>
                  </a:lnTo>
                  <a:lnTo>
                    <a:pt x="516779" y="295909"/>
                  </a:lnTo>
                  <a:lnTo>
                    <a:pt x="484183" y="267969"/>
                  </a:lnTo>
                  <a:lnTo>
                    <a:pt x="474340" y="251459"/>
                  </a:lnTo>
                  <a:lnTo>
                    <a:pt x="469325" y="237489"/>
                  </a:lnTo>
                  <a:close/>
                </a:path>
                <a:path w="785495" h="905510">
                  <a:moveTo>
                    <a:pt x="739698" y="453389"/>
                  </a:moveTo>
                  <a:lnTo>
                    <a:pt x="730204" y="454659"/>
                  </a:lnTo>
                  <a:lnTo>
                    <a:pt x="721229" y="457199"/>
                  </a:lnTo>
                  <a:lnTo>
                    <a:pt x="713059" y="462279"/>
                  </a:lnTo>
                  <a:lnTo>
                    <a:pt x="705980" y="468629"/>
                  </a:lnTo>
                  <a:lnTo>
                    <a:pt x="773328" y="468629"/>
                  </a:lnTo>
                  <a:lnTo>
                    <a:pt x="771710" y="466089"/>
                  </a:lnTo>
                  <a:lnTo>
                    <a:pt x="757321" y="457199"/>
                  </a:lnTo>
                  <a:lnTo>
                    <a:pt x="739698" y="453389"/>
                  </a:lnTo>
                  <a:close/>
                </a:path>
                <a:path w="785495" h="905510">
                  <a:moveTo>
                    <a:pt x="218878" y="311149"/>
                  </a:moveTo>
                  <a:lnTo>
                    <a:pt x="109753" y="311149"/>
                  </a:lnTo>
                  <a:lnTo>
                    <a:pt x="113144" y="314959"/>
                  </a:lnTo>
                  <a:lnTo>
                    <a:pt x="116827" y="318769"/>
                  </a:lnTo>
                  <a:lnTo>
                    <a:pt x="120764" y="322579"/>
                  </a:lnTo>
                  <a:lnTo>
                    <a:pt x="120764" y="332739"/>
                  </a:lnTo>
                  <a:lnTo>
                    <a:pt x="121303" y="347979"/>
                  </a:lnTo>
                  <a:lnTo>
                    <a:pt x="122932" y="363219"/>
                  </a:lnTo>
                  <a:lnTo>
                    <a:pt x="125643" y="377189"/>
                  </a:lnTo>
                  <a:lnTo>
                    <a:pt x="129425" y="392429"/>
                  </a:lnTo>
                  <a:lnTo>
                    <a:pt x="162269" y="392429"/>
                  </a:lnTo>
                  <a:lnTo>
                    <a:pt x="157435" y="380999"/>
                  </a:lnTo>
                  <a:lnTo>
                    <a:pt x="150964" y="332739"/>
                  </a:lnTo>
                  <a:lnTo>
                    <a:pt x="150964" y="330199"/>
                  </a:lnTo>
                  <a:lnTo>
                    <a:pt x="193039" y="318769"/>
                  </a:lnTo>
                  <a:lnTo>
                    <a:pt x="218878" y="311149"/>
                  </a:lnTo>
                  <a:close/>
                </a:path>
                <a:path w="785495" h="905510">
                  <a:moveTo>
                    <a:pt x="593673" y="309879"/>
                  </a:moveTo>
                  <a:lnTo>
                    <a:pt x="553504" y="309879"/>
                  </a:lnTo>
                  <a:lnTo>
                    <a:pt x="561966" y="317499"/>
                  </a:lnTo>
                  <a:lnTo>
                    <a:pt x="568299" y="326389"/>
                  </a:lnTo>
                  <a:lnTo>
                    <a:pt x="572270" y="336549"/>
                  </a:lnTo>
                  <a:lnTo>
                    <a:pt x="573646" y="347979"/>
                  </a:lnTo>
                  <a:lnTo>
                    <a:pt x="570692" y="363219"/>
                  </a:lnTo>
                  <a:lnTo>
                    <a:pt x="562559" y="377189"/>
                  </a:lnTo>
                  <a:lnTo>
                    <a:pt x="550254" y="387349"/>
                  </a:lnTo>
                  <a:lnTo>
                    <a:pt x="534784" y="392429"/>
                  </a:lnTo>
                  <a:lnTo>
                    <a:pt x="587689" y="392429"/>
                  </a:lnTo>
                  <a:lnTo>
                    <a:pt x="597904" y="377189"/>
                  </a:lnTo>
                  <a:lnTo>
                    <a:pt x="603834" y="347979"/>
                  </a:lnTo>
                  <a:lnTo>
                    <a:pt x="601446" y="328929"/>
                  </a:lnTo>
                  <a:lnTo>
                    <a:pt x="594583" y="311149"/>
                  </a:lnTo>
                  <a:lnTo>
                    <a:pt x="593673" y="309879"/>
                  </a:lnTo>
                  <a:close/>
                </a:path>
                <a:path w="785495" h="905510">
                  <a:moveTo>
                    <a:pt x="459676" y="201929"/>
                  </a:moveTo>
                  <a:lnTo>
                    <a:pt x="447852" y="201929"/>
                  </a:lnTo>
                  <a:lnTo>
                    <a:pt x="428390" y="208279"/>
                  </a:lnTo>
                  <a:lnTo>
                    <a:pt x="383946" y="224789"/>
                  </a:lnTo>
                  <a:lnTo>
                    <a:pt x="255515" y="267969"/>
                  </a:lnTo>
                  <a:lnTo>
                    <a:pt x="191682" y="288289"/>
                  </a:lnTo>
                  <a:lnTo>
                    <a:pt x="141541" y="300989"/>
                  </a:lnTo>
                  <a:lnTo>
                    <a:pt x="252157" y="300989"/>
                  </a:lnTo>
                  <a:lnTo>
                    <a:pt x="300526" y="284479"/>
                  </a:lnTo>
                  <a:lnTo>
                    <a:pt x="355003" y="266699"/>
                  </a:lnTo>
                  <a:lnTo>
                    <a:pt x="402678" y="250189"/>
                  </a:lnTo>
                  <a:lnTo>
                    <a:pt x="438086" y="237489"/>
                  </a:lnTo>
                  <a:lnTo>
                    <a:pt x="469325" y="237489"/>
                  </a:lnTo>
                  <a:lnTo>
                    <a:pt x="468414" y="234949"/>
                  </a:lnTo>
                  <a:lnTo>
                    <a:pt x="466432" y="217169"/>
                  </a:lnTo>
                  <a:lnTo>
                    <a:pt x="466432" y="208279"/>
                  </a:lnTo>
                  <a:lnTo>
                    <a:pt x="459676" y="201929"/>
                  </a:lnTo>
                  <a:close/>
                </a:path>
                <a:path w="785495" h="905510">
                  <a:moveTo>
                    <a:pt x="434408" y="30479"/>
                  </a:moveTo>
                  <a:lnTo>
                    <a:pt x="322414" y="30479"/>
                  </a:lnTo>
                  <a:lnTo>
                    <a:pt x="354812" y="33019"/>
                  </a:lnTo>
                  <a:lnTo>
                    <a:pt x="388653" y="41909"/>
                  </a:lnTo>
                  <a:lnTo>
                    <a:pt x="422725" y="58419"/>
                  </a:lnTo>
                  <a:lnTo>
                    <a:pt x="455815" y="83819"/>
                  </a:lnTo>
                  <a:lnTo>
                    <a:pt x="458101" y="86359"/>
                  </a:lnTo>
                  <a:lnTo>
                    <a:pt x="460984" y="87629"/>
                  </a:lnTo>
                  <a:lnTo>
                    <a:pt x="464083" y="87629"/>
                  </a:lnTo>
                  <a:lnTo>
                    <a:pt x="477287" y="91439"/>
                  </a:lnTo>
                  <a:lnTo>
                    <a:pt x="504709" y="105409"/>
                  </a:lnTo>
                  <a:lnTo>
                    <a:pt x="534919" y="134619"/>
                  </a:lnTo>
                  <a:lnTo>
                    <a:pt x="556488" y="186689"/>
                  </a:lnTo>
                  <a:lnTo>
                    <a:pt x="557569" y="223519"/>
                  </a:lnTo>
                  <a:lnTo>
                    <a:pt x="548920" y="255269"/>
                  </a:lnTo>
                  <a:lnTo>
                    <a:pt x="535827" y="281939"/>
                  </a:lnTo>
                  <a:lnTo>
                    <a:pt x="523570" y="299719"/>
                  </a:lnTo>
                  <a:lnTo>
                    <a:pt x="586395" y="299719"/>
                  </a:lnTo>
                  <a:lnTo>
                    <a:pt x="583665" y="295909"/>
                  </a:lnTo>
                  <a:lnTo>
                    <a:pt x="569112" y="284479"/>
                  </a:lnTo>
                  <a:lnTo>
                    <a:pt x="578690" y="262889"/>
                  </a:lnTo>
                  <a:lnTo>
                    <a:pt x="585806" y="237489"/>
                  </a:lnTo>
                  <a:lnTo>
                    <a:pt x="588807" y="209549"/>
                  </a:lnTo>
                  <a:lnTo>
                    <a:pt x="586041" y="180339"/>
                  </a:lnTo>
                  <a:lnTo>
                    <a:pt x="574099" y="143509"/>
                  </a:lnTo>
                  <a:lnTo>
                    <a:pt x="538251" y="92709"/>
                  </a:lnTo>
                  <a:lnTo>
                    <a:pt x="497249" y="67309"/>
                  </a:lnTo>
                  <a:lnTo>
                    <a:pt x="473468" y="58419"/>
                  </a:lnTo>
                  <a:lnTo>
                    <a:pt x="447596" y="38099"/>
                  </a:lnTo>
                  <a:lnTo>
                    <a:pt x="434408" y="30479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95363" y="2930930"/>
              <a:ext cx="200240" cy="20024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95363" y="4082618"/>
              <a:ext cx="200240" cy="20025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6314893" y="3960372"/>
              <a:ext cx="2440940" cy="0"/>
            </a:xfrm>
            <a:custGeom>
              <a:avLst/>
              <a:gdLst/>
              <a:ahLst/>
              <a:cxnLst/>
              <a:rect l="l" t="t" r="r" b="b"/>
              <a:pathLst>
                <a:path w="2440940">
                  <a:moveTo>
                    <a:pt x="0" y="0"/>
                  </a:moveTo>
                  <a:lnTo>
                    <a:pt x="2440724" y="0"/>
                  </a:lnTo>
                </a:path>
              </a:pathLst>
            </a:custGeom>
            <a:ln w="23253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224485" y="5671921"/>
              <a:ext cx="2713355" cy="836294"/>
            </a:xfrm>
            <a:custGeom>
              <a:avLst/>
              <a:gdLst/>
              <a:ahLst/>
              <a:cxnLst/>
              <a:rect l="l" t="t" r="r" b="b"/>
              <a:pathLst>
                <a:path w="2713354" h="836295">
                  <a:moveTo>
                    <a:pt x="2712935" y="0"/>
                  </a:moveTo>
                  <a:lnTo>
                    <a:pt x="0" y="0"/>
                  </a:lnTo>
                  <a:lnTo>
                    <a:pt x="0" y="835825"/>
                  </a:lnTo>
                  <a:lnTo>
                    <a:pt x="2712935" y="835825"/>
                  </a:lnTo>
                  <a:lnTo>
                    <a:pt x="2712935" y="0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6610350" y="2872142"/>
            <a:ext cx="2167890" cy="9753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0"/>
              </a:spcBef>
            </a:pPr>
            <a:r>
              <a:rPr sz="1550" b="1" spc="25" dirty="0">
                <a:solidFill>
                  <a:srgbClr val="262A61"/>
                </a:solidFill>
                <a:latin typeface="Arial"/>
                <a:cs typeface="Arial"/>
              </a:rPr>
              <a:t>Identificación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ts val="1785"/>
              </a:lnSpc>
            </a:pPr>
            <a:r>
              <a:rPr sz="1550" b="1" spc="-25" dirty="0">
                <a:solidFill>
                  <a:srgbClr val="262A61"/>
                </a:solidFill>
                <a:latin typeface="Arial"/>
                <a:cs typeface="Arial"/>
              </a:rPr>
              <a:t>y</a:t>
            </a:r>
            <a:r>
              <a:rPr sz="1550" b="1" spc="-1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20" dirty="0">
                <a:solidFill>
                  <a:srgbClr val="262A61"/>
                </a:solidFill>
                <a:latin typeface="Arial"/>
                <a:cs typeface="Arial"/>
              </a:rPr>
              <a:t>caracterización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ts val="1825"/>
              </a:lnSpc>
            </a:pPr>
            <a:r>
              <a:rPr sz="1550" b="1" spc="20" dirty="0">
                <a:solidFill>
                  <a:srgbClr val="262A61"/>
                </a:solidFill>
                <a:latin typeface="Arial"/>
                <a:cs typeface="Arial"/>
              </a:rPr>
              <a:t>de</a:t>
            </a:r>
            <a:r>
              <a:rPr sz="1550" b="1" spc="2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5" dirty="0">
                <a:solidFill>
                  <a:srgbClr val="262A61"/>
                </a:solidFill>
                <a:latin typeface="Arial"/>
                <a:cs typeface="Arial"/>
              </a:rPr>
              <a:t>sujetos</a:t>
            </a:r>
            <a:r>
              <a:rPr sz="1550" b="1" spc="2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20" dirty="0">
                <a:solidFill>
                  <a:srgbClr val="262A61"/>
                </a:solidFill>
                <a:latin typeface="Arial"/>
                <a:cs typeface="Arial"/>
              </a:rPr>
              <a:t>de</a:t>
            </a:r>
            <a:r>
              <a:rPr sz="1550" b="1" spc="2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15" dirty="0">
                <a:solidFill>
                  <a:srgbClr val="262A61"/>
                </a:solidFill>
                <a:latin typeface="Arial"/>
                <a:cs typeface="Arial"/>
              </a:rPr>
              <a:t>especial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550" b="1" spc="15" dirty="0">
                <a:solidFill>
                  <a:srgbClr val="262A61"/>
                </a:solidFill>
                <a:latin typeface="Arial"/>
                <a:cs typeface="Arial"/>
              </a:rPr>
              <a:t>protección.</a:t>
            </a:r>
            <a:endParaRPr sz="15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610350" y="4040904"/>
            <a:ext cx="1953260" cy="487680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 marR="5080">
              <a:lnSpc>
                <a:spcPts val="1789"/>
              </a:lnSpc>
              <a:spcBef>
                <a:spcPts val="209"/>
              </a:spcBef>
            </a:pPr>
            <a:r>
              <a:rPr sz="1550" b="1" spc="5" dirty="0">
                <a:solidFill>
                  <a:srgbClr val="262A61"/>
                </a:solidFill>
                <a:latin typeface="Arial"/>
                <a:cs typeface="Arial"/>
              </a:rPr>
              <a:t>Pretensiones</a:t>
            </a:r>
            <a:r>
              <a:rPr sz="1550" b="1" spc="3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-5" dirty="0">
                <a:solidFill>
                  <a:srgbClr val="262A61"/>
                </a:solidFill>
                <a:latin typeface="Arial"/>
                <a:cs typeface="Arial"/>
              </a:rPr>
              <a:t>con </a:t>
            </a:r>
            <a:r>
              <a:rPr sz="1550" b="1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20" dirty="0">
                <a:solidFill>
                  <a:srgbClr val="262A61"/>
                </a:solidFill>
                <a:latin typeface="Arial"/>
                <a:cs typeface="Arial"/>
              </a:rPr>
              <a:t>enfoque</a:t>
            </a:r>
            <a:r>
              <a:rPr sz="1550" b="1" spc="-2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25" dirty="0">
                <a:solidFill>
                  <a:srgbClr val="262A61"/>
                </a:solidFill>
                <a:latin typeface="Arial"/>
                <a:cs typeface="Arial"/>
              </a:rPr>
              <a:t>diferencial.</a:t>
            </a:r>
            <a:endParaRPr sz="15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409444" y="5849881"/>
            <a:ext cx="2355850" cy="217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250" b="1" spc="15" dirty="0">
                <a:solidFill>
                  <a:srgbClr val="FFFFFF"/>
                </a:solidFill>
                <a:latin typeface="Arial"/>
                <a:cs typeface="Arial"/>
              </a:rPr>
              <a:t>Capacitación</a:t>
            </a:r>
            <a:r>
              <a:rPr sz="12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2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b="1" spc="10" dirty="0">
                <a:solidFill>
                  <a:srgbClr val="FFFFFF"/>
                </a:solidFill>
                <a:latin typeface="Arial"/>
                <a:cs typeface="Arial"/>
              </a:rPr>
              <a:t>sensibilización</a:t>
            </a:r>
            <a:endParaRPr sz="12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929924" y="6006583"/>
            <a:ext cx="1315085" cy="217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250" b="1" spc="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b="1" spc="10" dirty="0">
                <a:solidFill>
                  <a:srgbClr val="FFFFFF"/>
                </a:solidFill>
                <a:latin typeface="Arial"/>
                <a:cs typeface="Arial"/>
              </a:rPr>
              <a:t>colaboradores.</a:t>
            </a:r>
            <a:endParaRPr sz="125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819468" y="1887402"/>
            <a:ext cx="1652905" cy="655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110"/>
              </a:lnSpc>
              <a:spcBef>
                <a:spcPts val="100"/>
              </a:spcBef>
            </a:pPr>
            <a:r>
              <a:rPr sz="2700" b="1" spc="30" dirty="0">
                <a:solidFill>
                  <a:srgbClr val="262A61"/>
                </a:solidFill>
                <a:latin typeface="Microsoft PhagsPa"/>
                <a:cs typeface="Microsoft PhagsPa"/>
              </a:rPr>
              <a:t>ETAPA</a:t>
            </a:r>
            <a:endParaRPr sz="2700">
              <a:latin typeface="Microsoft PhagsPa"/>
              <a:cs typeface="Microsoft PhagsPa"/>
            </a:endParaRPr>
          </a:p>
          <a:p>
            <a:pPr algn="ctr">
              <a:lnSpc>
                <a:spcPts val="1850"/>
              </a:lnSpc>
            </a:pPr>
            <a:r>
              <a:rPr sz="1650" spc="140" dirty="0">
                <a:solidFill>
                  <a:srgbClr val="262A61"/>
                </a:solidFill>
                <a:latin typeface="Trebuchet MS"/>
                <a:cs typeface="Trebuchet MS"/>
              </a:rPr>
              <a:t>CUMPLIMIENTO</a:t>
            </a:r>
            <a:endParaRPr sz="1650">
              <a:latin typeface="Trebuchet MS"/>
              <a:cs typeface="Trebuchet MS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9246172" y="1092889"/>
            <a:ext cx="2762250" cy="5398135"/>
            <a:chOff x="9246172" y="1092889"/>
            <a:chExt cx="2762250" cy="5398135"/>
          </a:xfrm>
        </p:grpSpPr>
        <p:pic>
          <p:nvPicPr>
            <p:cNvPr id="74" name="object 7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793746" y="1667397"/>
              <a:ext cx="261691" cy="26072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518789" y="1109548"/>
              <a:ext cx="241220" cy="24121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0309692" y="1183045"/>
              <a:ext cx="377190" cy="377190"/>
            </a:xfrm>
            <a:custGeom>
              <a:avLst/>
              <a:gdLst/>
              <a:ahLst/>
              <a:cxnLst/>
              <a:rect l="l" t="t" r="r" b="b"/>
              <a:pathLst>
                <a:path w="377190" h="377190">
                  <a:moveTo>
                    <a:pt x="211950" y="0"/>
                  </a:moveTo>
                  <a:lnTo>
                    <a:pt x="0" y="211950"/>
                  </a:lnTo>
                  <a:lnTo>
                    <a:pt x="164858" y="376808"/>
                  </a:lnTo>
                  <a:lnTo>
                    <a:pt x="376808" y="164858"/>
                  </a:lnTo>
                  <a:lnTo>
                    <a:pt x="211950" y="0"/>
                  </a:lnTo>
                  <a:close/>
                </a:path>
              </a:pathLst>
            </a:custGeom>
            <a:solidFill>
              <a:srgbClr val="FBB3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236187" y="1397025"/>
              <a:ext cx="658495" cy="532130"/>
            </a:xfrm>
            <a:custGeom>
              <a:avLst/>
              <a:gdLst/>
              <a:ahLst/>
              <a:cxnLst/>
              <a:rect l="l" t="t" r="r" b="b"/>
              <a:pathLst>
                <a:path w="658495" h="532130">
                  <a:moveTo>
                    <a:pt x="432955" y="515162"/>
                  </a:moveTo>
                  <a:lnTo>
                    <a:pt x="427723" y="489242"/>
                  </a:lnTo>
                  <a:lnTo>
                    <a:pt x="413448" y="468058"/>
                  </a:lnTo>
                  <a:lnTo>
                    <a:pt x="392277" y="453783"/>
                  </a:lnTo>
                  <a:lnTo>
                    <a:pt x="366344" y="448551"/>
                  </a:lnTo>
                  <a:lnTo>
                    <a:pt x="358025" y="448551"/>
                  </a:lnTo>
                  <a:lnTo>
                    <a:pt x="366407" y="447700"/>
                  </a:lnTo>
                  <a:lnTo>
                    <a:pt x="396379" y="423125"/>
                  </a:lnTo>
                  <a:lnTo>
                    <a:pt x="399656" y="406920"/>
                  </a:lnTo>
                  <a:lnTo>
                    <a:pt x="396379" y="390715"/>
                  </a:lnTo>
                  <a:lnTo>
                    <a:pt x="387464" y="377482"/>
                  </a:lnTo>
                  <a:lnTo>
                    <a:pt x="374230" y="368566"/>
                  </a:lnTo>
                  <a:lnTo>
                    <a:pt x="358025" y="365290"/>
                  </a:lnTo>
                  <a:lnTo>
                    <a:pt x="74930" y="365290"/>
                  </a:lnTo>
                  <a:lnTo>
                    <a:pt x="40424" y="383641"/>
                  </a:lnTo>
                  <a:lnTo>
                    <a:pt x="33312" y="406920"/>
                  </a:lnTo>
                  <a:lnTo>
                    <a:pt x="36576" y="423125"/>
                  </a:lnTo>
                  <a:lnTo>
                    <a:pt x="45491" y="436359"/>
                  </a:lnTo>
                  <a:lnTo>
                    <a:pt x="58724" y="445287"/>
                  </a:lnTo>
                  <a:lnTo>
                    <a:pt x="74930" y="448551"/>
                  </a:lnTo>
                  <a:lnTo>
                    <a:pt x="66611" y="448551"/>
                  </a:lnTo>
                  <a:lnTo>
                    <a:pt x="40678" y="453783"/>
                  </a:lnTo>
                  <a:lnTo>
                    <a:pt x="19507" y="468058"/>
                  </a:lnTo>
                  <a:lnTo>
                    <a:pt x="5232" y="489242"/>
                  </a:lnTo>
                  <a:lnTo>
                    <a:pt x="0" y="515162"/>
                  </a:lnTo>
                  <a:lnTo>
                    <a:pt x="0" y="531812"/>
                  </a:lnTo>
                  <a:lnTo>
                    <a:pt x="432955" y="531812"/>
                  </a:lnTo>
                  <a:lnTo>
                    <a:pt x="432955" y="515162"/>
                  </a:lnTo>
                  <a:close/>
                </a:path>
                <a:path w="658495" h="532130">
                  <a:moveTo>
                    <a:pt x="657923" y="270370"/>
                  </a:moveTo>
                  <a:lnTo>
                    <a:pt x="426758" y="68630"/>
                  </a:lnTo>
                  <a:lnTo>
                    <a:pt x="438531" y="56857"/>
                  </a:lnTo>
                  <a:lnTo>
                    <a:pt x="442810" y="51638"/>
                  </a:lnTo>
                  <a:lnTo>
                    <a:pt x="445858" y="45847"/>
                  </a:lnTo>
                  <a:lnTo>
                    <a:pt x="447675" y="39674"/>
                  </a:lnTo>
                  <a:lnTo>
                    <a:pt x="448284" y="33312"/>
                  </a:lnTo>
                  <a:lnTo>
                    <a:pt x="447675" y="26949"/>
                  </a:lnTo>
                  <a:lnTo>
                    <a:pt x="415175" y="0"/>
                  </a:lnTo>
                  <a:lnTo>
                    <a:pt x="402729" y="2324"/>
                  </a:lnTo>
                  <a:lnTo>
                    <a:pt x="391744" y="9448"/>
                  </a:lnTo>
                  <a:lnTo>
                    <a:pt x="290614" y="110705"/>
                  </a:lnTo>
                  <a:lnTo>
                    <a:pt x="287464" y="119100"/>
                  </a:lnTo>
                  <a:lnTo>
                    <a:pt x="287464" y="127495"/>
                  </a:lnTo>
                  <a:lnTo>
                    <a:pt x="320776" y="160820"/>
                  </a:lnTo>
                  <a:lnTo>
                    <a:pt x="333311" y="158381"/>
                  </a:lnTo>
                  <a:lnTo>
                    <a:pt x="344335" y="151053"/>
                  </a:lnTo>
                  <a:lnTo>
                    <a:pt x="356108" y="139280"/>
                  </a:lnTo>
                  <a:lnTo>
                    <a:pt x="557542" y="370713"/>
                  </a:lnTo>
                  <a:lnTo>
                    <a:pt x="657923" y="270370"/>
                  </a:lnTo>
                  <a:close/>
                </a:path>
              </a:pathLst>
            </a:custGeom>
            <a:solidFill>
              <a:srgbClr val="8955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236191" y="1378350"/>
              <a:ext cx="241211" cy="255011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0219525" y="1092898"/>
              <a:ext cx="852805" cy="852805"/>
            </a:xfrm>
            <a:custGeom>
              <a:avLst/>
              <a:gdLst/>
              <a:ahLst/>
              <a:cxnLst/>
              <a:rect l="l" t="t" r="r" b="b"/>
              <a:pathLst>
                <a:path w="852804" h="852805">
                  <a:moveTo>
                    <a:pt x="466267" y="819289"/>
                  </a:moveTo>
                  <a:lnTo>
                    <a:pt x="453885" y="775652"/>
                  </a:lnTo>
                  <a:lnTo>
                    <a:pt x="432968" y="753630"/>
                  </a:lnTo>
                  <a:lnTo>
                    <a:pt x="432968" y="819289"/>
                  </a:lnTo>
                  <a:lnTo>
                    <a:pt x="33312" y="819289"/>
                  </a:lnTo>
                  <a:lnTo>
                    <a:pt x="37249" y="799858"/>
                  </a:lnTo>
                  <a:lnTo>
                    <a:pt x="47967" y="783983"/>
                  </a:lnTo>
                  <a:lnTo>
                    <a:pt x="63855" y="773264"/>
                  </a:lnTo>
                  <a:lnTo>
                    <a:pt x="83273" y="769327"/>
                  </a:lnTo>
                  <a:lnTo>
                    <a:pt x="383006" y="769327"/>
                  </a:lnTo>
                  <a:lnTo>
                    <a:pt x="402437" y="773264"/>
                  </a:lnTo>
                  <a:lnTo>
                    <a:pt x="418325" y="783983"/>
                  </a:lnTo>
                  <a:lnTo>
                    <a:pt x="429044" y="799858"/>
                  </a:lnTo>
                  <a:lnTo>
                    <a:pt x="432968" y="819289"/>
                  </a:lnTo>
                  <a:lnTo>
                    <a:pt x="432968" y="753630"/>
                  </a:lnTo>
                  <a:lnTo>
                    <a:pt x="421652" y="745578"/>
                  </a:lnTo>
                  <a:lnTo>
                    <a:pt x="426516" y="737755"/>
                  </a:lnTo>
                  <a:lnTo>
                    <a:pt x="427253" y="736028"/>
                  </a:lnTo>
                  <a:lnTo>
                    <a:pt x="430072" y="729310"/>
                  </a:lnTo>
                  <a:lnTo>
                    <a:pt x="432231" y="720356"/>
                  </a:lnTo>
                  <a:lnTo>
                    <a:pt x="432968" y="711047"/>
                  </a:lnTo>
                  <a:lnTo>
                    <a:pt x="428383" y="688390"/>
                  </a:lnTo>
                  <a:lnTo>
                    <a:pt x="426821" y="686066"/>
                  </a:lnTo>
                  <a:lnTo>
                    <a:pt x="415886" y="669861"/>
                  </a:lnTo>
                  <a:lnTo>
                    <a:pt x="399656" y="658914"/>
                  </a:lnTo>
                  <a:lnTo>
                    <a:pt x="399656" y="711047"/>
                  </a:lnTo>
                  <a:lnTo>
                    <a:pt x="399656" y="717727"/>
                  </a:lnTo>
                  <a:lnTo>
                    <a:pt x="397065" y="724001"/>
                  </a:lnTo>
                  <a:lnTo>
                    <a:pt x="387629" y="733425"/>
                  </a:lnTo>
                  <a:lnTo>
                    <a:pt x="381355" y="736028"/>
                  </a:lnTo>
                  <a:lnTo>
                    <a:pt x="91592" y="736028"/>
                  </a:lnTo>
                  <a:lnTo>
                    <a:pt x="81876" y="734060"/>
                  </a:lnTo>
                  <a:lnTo>
                    <a:pt x="73952" y="728700"/>
                  </a:lnTo>
                  <a:lnTo>
                    <a:pt x="68592" y="720763"/>
                  </a:lnTo>
                  <a:lnTo>
                    <a:pt x="66624" y="711047"/>
                  </a:lnTo>
                  <a:lnTo>
                    <a:pt x="66624" y="704380"/>
                  </a:lnTo>
                  <a:lnTo>
                    <a:pt x="69215" y="698106"/>
                  </a:lnTo>
                  <a:lnTo>
                    <a:pt x="78638" y="688670"/>
                  </a:lnTo>
                  <a:lnTo>
                    <a:pt x="84912" y="686066"/>
                  </a:lnTo>
                  <a:lnTo>
                    <a:pt x="374675" y="686066"/>
                  </a:lnTo>
                  <a:lnTo>
                    <a:pt x="384390" y="688035"/>
                  </a:lnTo>
                  <a:lnTo>
                    <a:pt x="392341" y="693394"/>
                  </a:lnTo>
                  <a:lnTo>
                    <a:pt x="397700" y="701332"/>
                  </a:lnTo>
                  <a:lnTo>
                    <a:pt x="399656" y="711047"/>
                  </a:lnTo>
                  <a:lnTo>
                    <a:pt x="399656" y="658914"/>
                  </a:lnTo>
                  <a:lnTo>
                    <a:pt x="397344" y="657352"/>
                  </a:lnTo>
                  <a:lnTo>
                    <a:pt x="374675" y="652767"/>
                  </a:lnTo>
                  <a:lnTo>
                    <a:pt x="91592" y="652767"/>
                  </a:lnTo>
                  <a:lnTo>
                    <a:pt x="50368" y="669861"/>
                  </a:lnTo>
                  <a:lnTo>
                    <a:pt x="33312" y="711047"/>
                  </a:lnTo>
                  <a:lnTo>
                    <a:pt x="34074" y="720356"/>
                  </a:lnTo>
                  <a:lnTo>
                    <a:pt x="34150" y="720763"/>
                  </a:lnTo>
                  <a:lnTo>
                    <a:pt x="36322" y="729513"/>
                  </a:lnTo>
                  <a:lnTo>
                    <a:pt x="39890" y="737895"/>
                  </a:lnTo>
                  <a:lnTo>
                    <a:pt x="44665" y="745553"/>
                  </a:lnTo>
                  <a:lnTo>
                    <a:pt x="26479" y="758482"/>
                  </a:lnTo>
                  <a:lnTo>
                    <a:pt x="12382" y="775677"/>
                  </a:lnTo>
                  <a:lnTo>
                    <a:pt x="3251" y="796251"/>
                  </a:lnTo>
                  <a:lnTo>
                    <a:pt x="0" y="819289"/>
                  </a:lnTo>
                  <a:lnTo>
                    <a:pt x="0" y="845146"/>
                  </a:lnTo>
                  <a:lnTo>
                    <a:pt x="7467" y="852601"/>
                  </a:lnTo>
                  <a:lnTo>
                    <a:pt x="458812" y="852601"/>
                  </a:lnTo>
                  <a:lnTo>
                    <a:pt x="466267" y="845146"/>
                  </a:lnTo>
                  <a:lnTo>
                    <a:pt x="466267" y="819289"/>
                  </a:lnTo>
                  <a:close/>
                </a:path>
                <a:path w="852804" h="852805">
                  <a:moveTo>
                    <a:pt x="852589" y="749477"/>
                  </a:moveTo>
                  <a:lnTo>
                    <a:pt x="837133" y="699630"/>
                  </a:lnTo>
                  <a:lnTo>
                    <a:pt x="819213" y="678548"/>
                  </a:lnTo>
                  <a:lnTo>
                    <a:pt x="819213" y="750544"/>
                  </a:lnTo>
                  <a:lnTo>
                    <a:pt x="817549" y="767803"/>
                  </a:lnTo>
                  <a:lnTo>
                    <a:pt x="790257" y="807389"/>
                  </a:lnTo>
                  <a:lnTo>
                    <a:pt x="745998" y="819023"/>
                  </a:lnTo>
                  <a:lnTo>
                    <a:pt x="731113" y="815886"/>
                  </a:lnTo>
                  <a:lnTo>
                    <a:pt x="701408" y="795629"/>
                  </a:lnTo>
                  <a:lnTo>
                    <a:pt x="640816" y="726020"/>
                  </a:lnTo>
                  <a:lnTo>
                    <a:pt x="666000" y="700836"/>
                  </a:lnTo>
                  <a:lnTo>
                    <a:pt x="725728" y="641108"/>
                  </a:lnTo>
                  <a:lnTo>
                    <a:pt x="795426" y="701890"/>
                  </a:lnTo>
                  <a:lnTo>
                    <a:pt x="819213" y="750544"/>
                  </a:lnTo>
                  <a:lnTo>
                    <a:pt x="819213" y="678548"/>
                  </a:lnTo>
                  <a:lnTo>
                    <a:pt x="817079" y="676592"/>
                  </a:lnTo>
                  <a:lnTo>
                    <a:pt x="776401" y="641108"/>
                  </a:lnTo>
                  <a:lnTo>
                    <a:pt x="739267" y="608723"/>
                  </a:lnTo>
                  <a:lnTo>
                    <a:pt x="738657" y="607809"/>
                  </a:lnTo>
                  <a:lnTo>
                    <a:pt x="737958" y="606945"/>
                  </a:lnTo>
                  <a:lnTo>
                    <a:pt x="735799" y="604786"/>
                  </a:lnTo>
                  <a:lnTo>
                    <a:pt x="734263" y="603732"/>
                  </a:lnTo>
                  <a:lnTo>
                    <a:pt x="732637" y="602945"/>
                  </a:lnTo>
                  <a:lnTo>
                    <a:pt x="726071" y="597217"/>
                  </a:lnTo>
                  <a:lnTo>
                    <a:pt x="700582" y="574992"/>
                  </a:lnTo>
                  <a:lnTo>
                    <a:pt x="700582" y="619163"/>
                  </a:lnTo>
                  <a:lnTo>
                    <a:pt x="618909" y="700836"/>
                  </a:lnTo>
                  <a:lnTo>
                    <a:pt x="596988" y="675665"/>
                  </a:lnTo>
                  <a:lnTo>
                    <a:pt x="622173" y="650481"/>
                  </a:lnTo>
                  <a:lnTo>
                    <a:pt x="675424" y="597217"/>
                  </a:lnTo>
                  <a:lnTo>
                    <a:pt x="700582" y="619163"/>
                  </a:lnTo>
                  <a:lnTo>
                    <a:pt x="700582" y="574992"/>
                  </a:lnTo>
                  <a:lnTo>
                    <a:pt x="650265" y="531101"/>
                  </a:lnTo>
                  <a:lnTo>
                    <a:pt x="650265" y="575284"/>
                  </a:lnTo>
                  <a:lnTo>
                    <a:pt x="575068" y="650481"/>
                  </a:lnTo>
                  <a:lnTo>
                    <a:pt x="416052" y="467791"/>
                  </a:lnTo>
                  <a:lnTo>
                    <a:pt x="403339" y="453186"/>
                  </a:lnTo>
                  <a:lnTo>
                    <a:pt x="399084" y="448297"/>
                  </a:lnTo>
                  <a:lnTo>
                    <a:pt x="395528" y="444207"/>
                  </a:lnTo>
                  <a:lnTo>
                    <a:pt x="444195" y="395528"/>
                  </a:lnTo>
                  <a:lnTo>
                    <a:pt x="650265" y="575284"/>
                  </a:lnTo>
                  <a:lnTo>
                    <a:pt x="650265" y="531101"/>
                  </a:lnTo>
                  <a:lnTo>
                    <a:pt x="494842" y="395528"/>
                  </a:lnTo>
                  <a:lnTo>
                    <a:pt x="467779" y="371919"/>
                  </a:lnTo>
                  <a:lnTo>
                    <a:pt x="473697" y="364426"/>
                  </a:lnTo>
                  <a:lnTo>
                    <a:pt x="478040" y="356044"/>
                  </a:lnTo>
                  <a:lnTo>
                    <a:pt x="480707" y="346989"/>
                  </a:lnTo>
                  <a:lnTo>
                    <a:pt x="481609" y="337451"/>
                  </a:lnTo>
                  <a:lnTo>
                    <a:pt x="480644" y="327621"/>
                  </a:lnTo>
                  <a:lnTo>
                    <a:pt x="458152" y="294741"/>
                  </a:lnTo>
                  <a:lnTo>
                    <a:pt x="453148" y="292379"/>
                  </a:lnTo>
                  <a:lnTo>
                    <a:pt x="473303" y="272224"/>
                  </a:lnTo>
                  <a:lnTo>
                    <a:pt x="478942" y="273723"/>
                  </a:lnTo>
                  <a:lnTo>
                    <a:pt x="484720" y="274497"/>
                  </a:lnTo>
                  <a:lnTo>
                    <a:pt x="490512" y="274497"/>
                  </a:lnTo>
                  <a:lnTo>
                    <a:pt x="527164" y="263537"/>
                  </a:lnTo>
                  <a:lnTo>
                    <a:pt x="547916" y="241198"/>
                  </a:lnTo>
                  <a:lnTo>
                    <a:pt x="552094" y="233413"/>
                  </a:lnTo>
                  <a:lnTo>
                    <a:pt x="555840" y="221005"/>
                  </a:lnTo>
                  <a:lnTo>
                    <a:pt x="557123" y="207911"/>
                  </a:lnTo>
                  <a:lnTo>
                    <a:pt x="555840" y="194818"/>
                  </a:lnTo>
                  <a:lnTo>
                    <a:pt x="552094" y="182410"/>
                  </a:lnTo>
                  <a:lnTo>
                    <a:pt x="545973" y="170980"/>
                  </a:lnTo>
                  <a:lnTo>
                    <a:pt x="537603" y="160807"/>
                  </a:lnTo>
                  <a:lnTo>
                    <a:pt x="523824" y="147027"/>
                  </a:lnTo>
                  <a:lnTo>
                    <a:pt x="523824" y="207911"/>
                  </a:lnTo>
                  <a:lnTo>
                    <a:pt x="523189" y="214464"/>
                  </a:lnTo>
                  <a:lnTo>
                    <a:pt x="490512" y="241198"/>
                  </a:lnTo>
                  <a:lnTo>
                    <a:pt x="477977" y="238772"/>
                  </a:lnTo>
                  <a:lnTo>
                    <a:pt x="466966" y="231470"/>
                  </a:lnTo>
                  <a:lnTo>
                    <a:pt x="448310" y="212813"/>
                  </a:lnTo>
                  <a:lnTo>
                    <a:pt x="448310" y="332994"/>
                  </a:lnTo>
                  <a:lnTo>
                    <a:pt x="448310" y="341896"/>
                  </a:lnTo>
                  <a:lnTo>
                    <a:pt x="446570" y="346062"/>
                  </a:lnTo>
                  <a:lnTo>
                    <a:pt x="346075" y="446570"/>
                  </a:lnTo>
                  <a:lnTo>
                    <a:pt x="341896" y="448297"/>
                  </a:lnTo>
                  <a:lnTo>
                    <a:pt x="332994" y="448297"/>
                  </a:lnTo>
                  <a:lnTo>
                    <a:pt x="328803" y="446570"/>
                  </a:lnTo>
                  <a:lnTo>
                    <a:pt x="325678" y="443420"/>
                  </a:lnTo>
                  <a:lnTo>
                    <a:pt x="322516" y="440270"/>
                  </a:lnTo>
                  <a:lnTo>
                    <a:pt x="320776" y="436079"/>
                  </a:lnTo>
                  <a:lnTo>
                    <a:pt x="320776" y="427266"/>
                  </a:lnTo>
                  <a:lnTo>
                    <a:pt x="420052" y="325475"/>
                  </a:lnTo>
                  <a:lnTo>
                    <a:pt x="431761" y="320802"/>
                  </a:lnTo>
                  <a:lnTo>
                    <a:pt x="437984" y="322033"/>
                  </a:lnTo>
                  <a:lnTo>
                    <a:pt x="443420" y="325653"/>
                  </a:lnTo>
                  <a:lnTo>
                    <a:pt x="446570" y="328803"/>
                  </a:lnTo>
                  <a:lnTo>
                    <a:pt x="448310" y="332994"/>
                  </a:lnTo>
                  <a:lnTo>
                    <a:pt x="448310" y="212813"/>
                  </a:lnTo>
                  <a:lnTo>
                    <a:pt x="443420" y="207924"/>
                  </a:lnTo>
                  <a:lnTo>
                    <a:pt x="443420" y="255016"/>
                  </a:lnTo>
                  <a:lnTo>
                    <a:pt x="396621" y="301815"/>
                  </a:lnTo>
                  <a:lnTo>
                    <a:pt x="396303" y="302107"/>
                  </a:lnTo>
                  <a:lnTo>
                    <a:pt x="255016" y="443420"/>
                  </a:lnTo>
                  <a:lnTo>
                    <a:pt x="241211" y="429615"/>
                  </a:lnTo>
                  <a:lnTo>
                    <a:pt x="241211" y="490499"/>
                  </a:lnTo>
                  <a:lnTo>
                    <a:pt x="238772" y="503047"/>
                  </a:lnTo>
                  <a:lnTo>
                    <a:pt x="231470" y="514057"/>
                  </a:lnTo>
                  <a:lnTo>
                    <a:pt x="220459" y="521360"/>
                  </a:lnTo>
                  <a:lnTo>
                    <a:pt x="207924" y="523786"/>
                  </a:lnTo>
                  <a:lnTo>
                    <a:pt x="195376" y="521360"/>
                  </a:lnTo>
                  <a:lnTo>
                    <a:pt x="184365" y="514057"/>
                  </a:lnTo>
                  <a:lnTo>
                    <a:pt x="43078" y="372757"/>
                  </a:lnTo>
                  <a:lnTo>
                    <a:pt x="35775" y="361746"/>
                  </a:lnTo>
                  <a:lnTo>
                    <a:pt x="33337" y="349211"/>
                  </a:lnTo>
                  <a:lnTo>
                    <a:pt x="35775" y="336664"/>
                  </a:lnTo>
                  <a:lnTo>
                    <a:pt x="66611" y="315912"/>
                  </a:lnTo>
                  <a:lnTo>
                    <a:pt x="73164" y="316547"/>
                  </a:lnTo>
                  <a:lnTo>
                    <a:pt x="231470" y="466966"/>
                  </a:lnTo>
                  <a:lnTo>
                    <a:pt x="241211" y="490499"/>
                  </a:lnTo>
                  <a:lnTo>
                    <a:pt x="241211" y="429615"/>
                  </a:lnTo>
                  <a:lnTo>
                    <a:pt x="127520" y="315912"/>
                  </a:lnTo>
                  <a:lnTo>
                    <a:pt x="113715" y="302107"/>
                  </a:lnTo>
                  <a:lnTo>
                    <a:pt x="130962" y="284861"/>
                  </a:lnTo>
                  <a:lnTo>
                    <a:pt x="302107" y="113715"/>
                  </a:lnTo>
                  <a:lnTo>
                    <a:pt x="443420" y="255016"/>
                  </a:lnTo>
                  <a:lnTo>
                    <a:pt x="443420" y="207924"/>
                  </a:lnTo>
                  <a:lnTo>
                    <a:pt x="349211" y="113715"/>
                  </a:lnTo>
                  <a:lnTo>
                    <a:pt x="325666" y="90170"/>
                  </a:lnTo>
                  <a:lnTo>
                    <a:pt x="318363" y="79146"/>
                  </a:lnTo>
                  <a:lnTo>
                    <a:pt x="315925" y="66611"/>
                  </a:lnTo>
                  <a:lnTo>
                    <a:pt x="318363" y="54076"/>
                  </a:lnTo>
                  <a:lnTo>
                    <a:pt x="325666" y="43078"/>
                  </a:lnTo>
                  <a:lnTo>
                    <a:pt x="330746" y="38887"/>
                  </a:lnTo>
                  <a:lnTo>
                    <a:pt x="336461" y="35826"/>
                  </a:lnTo>
                  <a:lnTo>
                    <a:pt x="342671" y="33947"/>
                  </a:lnTo>
                  <a:lnTo>
                    <a:pt x="349211" y="33312"/>
                  </a:lnTo>
                  <a:lnTo>
                    <a:pt x="355765" y="33947"/>
                  </a:lnTo>
                  <a:lnTo>
                    <a:pt x="514057" y="184365"/>
                  </a:lnTo>
                  <a:lnTo>
                    <a:pt x="523824" y="207911"/>
                  </a:lnTo>
                  <a:lnTo>
                    <a:pt x="523824" y="147027"/>
                  </a:lnTo>
                  <a:lnTo>
                    <a:pt x="410108" y="33312"/>
                  </a:lnTo>
                  <a:lnTo>
                    <a:pt x="396316" y="19519"/>
                  </a:lnTo>
                  <a:lnTo>
                    <a:pt x="386143" y="11163"/>
                  </a:lnTo>
                  <a:lnTo>
                    <a:pt x="374713" y="5041"/>
                  </a:lnTo>
                  <a:lnTo>
                    <a:pt x="362305" y="1282"/>
                  </a:lnTo>
                  <a:lnTo>
                    <a:pt x="349199" y="0"/>
                  </a:lnTo>
                  <a:lnTo>
                    <a:pt x="336105" y="1282"/>
                  </a:lnTo>
                  <a:lnTo>
                    <a:pt x="302107" y="19519"/>
                  </a:lnTo>
                  <a:lnTo>
                    <a:pt x="282651" y="66840"/>
                  </a:lnTo>
                  <a:lnTo>
                    <a:pt x="284899" y="83820"/>
                  </a:lnTo>
                  <a:lnTo>
                    <a:pt x="83858" y="284861"/>
                  </a:lnTo>
                  <a:lnTo>
                    <a:pt x="78308" y="283387"/>
                  </a:lnTo>
                  <a:lnTo>
                    <a:pt x="72529" y="282600"/>
                  </a:lnTo>
                  <a:lnTo>
                    <a:pt x="66611" y="282600"/>
                  </a:lnTo>
                  <a:lnTo>
                    <a:pt x="29679" y="293751"/>
                  </a:lnTo>
                  <a:lnTo>
                    <a:pt x="4914" y="324129"/>
                  </a:lnTo>
                  <a:lnTo>
                    <a:pt x="38" y="349211"/>
                  </a:lnTo>
                  <a:lnTo>
                    <a:pt x="4914" y="374281"/>
                  </a:lnTo>
                  <a:lnTo>
                    <a:pt x="160820" y="537603"/>
                  </a:lnTo>
                  <a:lnTo>
                    <a:pt x="195199" y="555866"/>
                  </a:lnTo>
                  <a:lnTo>
                    <a:pt x="207924" y="557085"/>
                  </a:lnTo>
                  <a:lnTo>
                    <a:pt x="220649" y="555866"/>
                  </a:lnTo>
                  <a:lnTo>
                    <a:pt x="233006" y="552208"/>
                  </a:lnTo>
                  <a:lnTo>
                    <a:pt x="244589" y="546125"/>
                  </a:lnTo>
                  <a:lnTo>
                    <a:pt x="255028" y="537603"/>
                  </a:lnTo>
                  <a:lnTo>
                    <a:pt x="265544" y="523786"/>
                  </a:lnTo>
                  <a:lnTo>
                    <a:pt x="265887" y="523341"/>
                  </a:lnTo>
                  <a:lnTo>
                    <a:pt x="272364" y="507250"/>
                  </a:lnTo>
                  <a:lnTo>
                    <a:pt x="274485" y="490270"/>
                  </a:lnTo>
                  <a:lnTo>
                    <a:pt x="272288" y="473697"/>
                  </a:lnTo>
                  <a:lnTo>
                    <a:pt x="272313" y="473227"/>
                  </a:lnTo>
                  <a:lnTo>
                    <a:pt x="292341" y="453186"/>
                  </a:lnTo>
                  <a:lnTo>
                    <a:pt x="294767" y="458228"/>
                  </a:lnTo>
                  <a:lnTo>
                    <a:pt x="298043" y="462889"/>
                  </a:lnTo>
                  <a:lnTo>
                    <a:pt x="337439" y="481596"/>
                  </a:lnTo>
                  <a:lnTo>
                    <a:pt x="346976" y="480695"/>
                  </a:lnTo>
                  <a:lnTo>
                    <a:pt x="356031" y="478028"/>
                  </a:lnTo>
                  <a:lnTo>
                    <a:pt x="364401" y="473697"/>
                  </a:lnTo>
                  <a:lnTo>
                    <a:pt x="371906" y="467791"/>
                  </a:lnTo>
                  <a:lnTo>
                    <a:pt x="603897" y="734326"/>
                  </a:lnTo>
                  <a:lnTo>
                    <a:pt x="604532" y="735317"/>
                  </a:lnTo>
                  <a:lnTo>
                    <a:pt x="605269" y="736282"/>
                  </a:lnTo>
                  <a:lnTo>
                    <a:pt x="606450" y="737450"/>
                  </a:lnTo>
                  <a:lnTo>
                    <a:pt x="607085" y="737984"/>
                  </a:lnTo>
                  <a:lnTo>
                    <a:pt x="676198" y="817410"/>
                  </a:lnTo>
                  <a:lnTo>
                    <a:pt x="714108" y="845096"/>
                  </a:lnTo>
                  <a:lnTo>
                    <a:pt x="752055" y="852627"/>
                  </a:lnTo>
                  <a:lnTo>
                    <a:pt x="756704" y="852627"/>
                  </a:lnTo>
                  <a:lnTo>
                    <a:pt x="809053" y="834923"/>
                  </a:lnTo>
                  <a:lnTo>
                    <a:pt x="826909" y="819023"/>
                  </a:lnTo>
                  <a:lnTo>
                    <a:pt x="840422" y="800176"/>
                  </a:lnTo>
                  <a:lnTo>
                    <a:pt x="849985" y="775563"/>
                  </a:lnTo>
                  <a:lnTo>
                    <a:pt x="852589" y="749477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434337" y="1260595"/>
              <a:ext cx="103959" cy="10396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246172" y="3375690"/>
              <a:ext cx="200240" cy="20024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246172" y="2954928"/>
              <a:ext cx="200240" cy="200253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9251674" y="3265436"/>
              <a:ext cx="2577465" cy="0"/>
            </a:xfrm>
            <a:custGeom>
              <a:avLst/>
              <a:gdLst/>
              <a:ahLst/>
              <a:cxnLst/>
              <a:rect l="l" t="t" r="r" b="b"/>
              <a:pathLst>
                <a:path w="2577465">
                  <a:moveTo>
                    <a:pt x="0" y="0"/>
                  </a:moveTo>
                  <a:lnTo>
                    <a:pt x="2577007" y="0"/>
                  </a:lnTo>
                </a:path>
              </a:pathLst>
            </a:custGeom>
            <a:ln w="23253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9295028" y="5655157"/>
              <a:ext cx="2713355" cy="836294"/>
            </a:xfrm>
            <a:custGeom>
              <a:avLst/>
              <a:gdLst/>
              <a:ahLst/>
              <a:cxnLst/>
              <a:rect l="l" t="t" r="r" b="b"/>
              <a:pathLst>
                <a:path w="2713354" h="836295">
                  <a:moveTo>
                    <a:pt x="2712935" y="0"/>
                  </a:moveTo>
                  <a:lnTo>
                    <a:pt x="0" y="0"/>
                  </a:lnTo>
                  <a:lnTo>
                    <a:pt x="0" y="835825"/>
                  </a:lnTo>
                  <a:lnTo>
                    <a:pt x="2712935" y="835825"/>
                  </a:lnTo>
                  <a:lnTo>
                    <a:pt x="2712935" y="0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9534636" y="2872142"/>
            <a:ext cx="2180590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b="1" dirty="0">
                <a:solidFill>
                  <a:srgbClr val="262A61"/>
                </a:solidFill>
                <a:latin typeface="Arial"/>
                <a:cs typeface="Arial"/>
              </a:rPr>
              <a:t>Proyectos</a:t>
            </a:r>
            <a:r>
              <a:rPr sz="1550" b="1" spc="1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5" dirty="0">
                <a:solidFill>
                  <a:srgbClr val="262A61"/>
                </a:solidFill>
                <a:latin typeface="Arial"/>
                <a:cs typeface="Arial"/>
              </a:rPr>
              <a:t>productivos</a:t>
            </a:r>
            <a:endParaRPr sz="155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9534636" y="3325790"/>
            <a:ext cx="1678939" cy="487680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 marR="5080">
              <a:lnSpc>
                <a:spcPts val="1789"/>
              </a:lnSpc>
              <a:spcBef>
                <a:spcPts val="209"/>
              </a:spcBef>
            </a:pPr>
            <a:r>
              <a:rPr sz="1550" b="1" spc="15" dirty="0">
                <a:solidFill>
                  <a:srgbClr val="262A61"/>
                </a:solidFill>
                <a:latin typeface="Arial"/>
                <a:cs typeface="Arial"/>
              </a:rPr>
              <a:t>Empode</a:t>
            </a:r>
            <a:r>
              <a:rPr sz="1550" b="1" spc="-5" dirty="0">
                <a:solidFill>
                  <a:srgbClr val="262A61"/>
                </a:solidFill>
                <a:latin typeface="Arial"/>
                <a:cs typeface="Arial"/>
              </a:rPr>
              <a:t>r</a:t>
            </a:r>
            <a:r>
              <a:rPr sz="1550" b="1" spc="25" dirty="0">
                <a:solidFill>
                  <a:srgbClr val="262A61"/>
                </a:solidFill>
                <a:latin typeface="Arial"/>
                <a:cs typeface="Arial"/>
              </a:rPr>
              <a:t>amie</a:t>
            </a:r>
            <a:r>
              <a:rPr sz="1550" b="1" spc="20" dirty="0">
                <a:solidFill>
                  <a:srgbClr val="262A61"/>
                </a:solidFill>
                <a:latin typeface="Arial"/>
                <a:cs typeface="Arial"/>
              </a:rPr>
              <a:t>n</a:t>
            </a:r>
            <a:r>
              <a:rPr sz="1550" b="1" spc="45" dirty="0">
                <a:solidFill>
                  <a:srgbClr val="262A61"/>
                </a:solidFill>
                <a:latin typeface="Arial"/>
                <a:cs typeface="Arial"/>
              </a:rPr>
              <a:t>to  </a:t>
            </a:r>
            <a:r>
              <a:rPr sz="1550" b="1" spc="20" dirty="0">
                <a:solidFill>
                  <a:srgbClr val="262A61"/>
                </a:solidFill>
                <a:latin typeface="Arial"/>
                <a:cs typeface="Arial"/>
              </a:rPr>
              <a:t>de</a:t>
            </a:r>
            <a:r>
              <a:rPr sz="1550" b="1" spc="2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10" dirty="0">
                <a:solidFill>
                  <a:srgbClr val="262A61"/>
                </a:solidFill>
                <a:latin typeface="Arial"/>
                <a:cs typeface="Arial"/>
              </a:rPr>
              <a:t>las</a:t>
            </a:r>
            <a:r>
              <a:rPr sz="1550" b="1" spc="3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550" b="1" spc="15" dirty="0">
                <a:solidFill>
                  <a:srgbClr val="262A61"/>
                </a:solidFill>
                <a:latin typeface="Arial"/>
                <a:cs typeface="Arial"/>
              </a:rPr>
              <a:t>mujeres.</a:t>
            </a:r>
            <a:endParaRPr sz="15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9768545" y="5849881"/>
            <a:ext cx="1767839" cy="217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250" b="1" spc="15" dirty="0">
                <a:solidFill>
                  <a:srgbClr val="FFFFFF"/>
                </a:solidFill>
                <a:latin typeface="Arial"/>
                <a:cs typeface="Arial"/>
              </a:rPr>
              <a:t>Seguimiento</a:t>
            </a:r>
            <a:r>
              <a:rPr sz="12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2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b="1" spc="20" dirty="0">
                <a:solidFill>
                  <a:srgbClr val="FFFFFF"/>
                </a:solidFill>
                <a:latin typeface="Arial"/>
                <a:cs typeface="Arial"/>
              </a:rPr>
              <a:t>soporte</a:t>
            </a:r>
            <a:endParaRPr sz="12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9755154" y="6006583"/>
            <a:ext cx="1794510" cy="217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250" b="1" spc="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b="1" spc="5" dirty="0">
                <a:solidFill>
                  <a:srgbClr val="FFFFFF"/>
                </a:solidFill>
                <a:latin typeface="Arial"/>
                <a:cs typeface="Arial"/>
              </a:rPr>
              <a:t>equipos</a:t>
            </a:r>
            <a:r>
              <a:rPr sz="12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b="1" spc="35" dirty="0">
                <a:solidFill>
                  <a:srgbClr val="FFFFFF"/>
                </a:solidFill>
                <a:latin typeface="Arial"/>
                <a:cs typeface="Arial"/>
              </a:rPr>
              <a:t>territoriales.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74" y="7810"/>
            <a:ext cx="12175490" cy="6849745"/>
          </a:xfrm>
          <a:custGeom>
            <a:avLst/>
            <a:gdLst/>
            <a:ahLst/>
            <a:cxnLst/>
            <a:rect l="l" t="t" r="r" b="b"/>
            <a:pathLst>
              <a:path w="12175490" h="6849745">
                <a:moveTo>
                  <a:pt x="12174969" y="0"/>
                </a:moveTo>
                <a:lnTo>
                  <a:pt x="12174969" y="6849313"/>
                </a:lnTo>
                <a:lnTo>
                  <a:pt x="0" y="6849313"/>
                </a:lnTo>
                <a:lnTo>
                  <a:pt x="0" y="0"/>
                </a:lnTo>
                <a:lnTo>
                  <a:pt x="12174969" y="0"/>
                </a:lnTo>
                <a:close/>
              </a:path>
            </a:pathLst>
          </a:custGeom>
          <a:solidFill>
            <a:srgbClr val="DAE6F5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4815" y="7806"/>
            <a:ext cx="5927090" cy="1348740"/>
          </a:xfrm>
          <a:custGeom>
            <a:avLst/>
            <a:gdLst/>
            <a:ahLst/>
            <a:cxnLst/>
            <a:rect l="l" t="t" r="r" b="b"/>
            <a:pathLst>
              <a:path w="5927090" h="1348740">
                <a:moveTo>
                  <a:pt x="5926823" y="0"/>
                </a:moveTo>
                <a:lnTo>
                  <a:pt x="0" y="0"/>
                </a:lnTo>
                <a:lnTo>
                  <a:pt x="7150" y="3289"/>
                </a:lnTo>
                <a:lnTo>
                  <a:pt x="13487" y="6578"/>
                </a:lnTo>
                <a:lnTo>
                  <a:pt x="61878" y="33599"/>
                </a:lnTo>
                <a:lnTo>
                  <a:pt x="104577" y="58086"/>
                </a:lnTo>
                <a:lnTo>
                  <a:pt x="146984" y="82879"/>
                </a:lnTo>
                <a:lnTo>
                  <a:pt x="189126" y="107950"/>
                </a:lnTo>
                <a:lnTo>
                  <a:pt x="231032" y="133268"/>
                </a:lnTo>
                <a:lnTo>
                  <a:pt x="272729" y="158805"/>
                </a:lnTo>
                <a:lnTo>
                  <a:pt x="314246" y="184531"/>
                </a:lnTo>
                <a:lnTo>
                  <a:pt x="480233" y="288765"/>
                </a:lnTo>
                <a:lnTo>
                  <a:pt x="564144" y="340649"/>
                </a:lnTo>
                <a:lnTo>
                  <a:pt x="648599" y="392023"/>
                </a:lnTo>
                <a:lnTo>
                  <a:pt x="733617" y="442823"/>
                </a:lnTo>
                <a:lnTo>
                  <a:pt x="819217" y="492986"/>
                </a:lnTo>
                <a:lnTo>
                  <a:pt x="905419" y="542448"/>
                </a:lnTo>
                <a:lnTo>
                  <a:pt x="992240" y="591145"/>
                </a:lnTo>
                <a:lnTo>
                  <a:pt x="1035889" y="615187"/>
                </a:lnTo>
                <a:lnTo>
                  <a:pt x="1079700" y="639014"/>
                </a:lnTo>
                <a:lnTo>
                  <a:pt x="1123675" y="662617"/>
                </a:lnTo>
                <a:lnTo>
                  <a:pt x="1167816" y="685990"/>
                </a:lnTo>
                <a:lnTo>
                  <a:pt x="1212127" y="709123"/>
                </a:lnTo>
                <a:lnTo>
                  <a:pt x="1256609" y="732010"/>
                </a:lnTo>
                <a:lnTo>
                  <a:pt x="1301265" y="754641"/>
                </a:lnTo>
                <a:lnTo>
                  <a:pt x="1346097" y="777010"/>
                </a:lnTo>
                <a:lnTo>
                  <a:pt x="1391107" y="799107"/>
                </a:lnTo>
                <a:lnTo>
                  <a:pt x="1436297" y="820926"/>
                </a:lnTo>
                <a:lnTo>
                  <a:pt x="1481671" y="842458"/>
                </a:lnTo>
                <a:lnTo>
                  <a:pt x="1527231" y="863695"/>
                </a:lnTo>
                <a:lnTo>
                  <a:pt x="1572978" y="884629"/>
                </a:lnTo>
                <a:lnTo>
                  <a:pt x="1618915" y="905253"/>
                </a:lnTo>
                <a:lnTo>
                  <a:pt x="1665044" y="925557"/>
                </a:lnTo>
                <a:lnTo>
                  <a:pt x="1711368" y="945535"/>
                </a:lnTo>
                <a:lnTo>
                  <a:pt x="1757890" y="965178"/>
                </a:lnTo>
                <a:lnTo>
                  <a:pt x="1804610" y="984479"/>
                </a:lnTo>
                <a:lnTo>
                  <a:pt x="1851533" y="1003429"/>
                </a:lnTo>
                <a:lnTo>
                  <a:pt x="1898660" y="1022021"/>
                </a:lnTo>
                <a:lnTo>
                  <a:pt x="1945993" y="1040245"/>
                </a:lnTo>
                <a:lnTo>
                  <a:pt x="1993535" y="1058096"/>
                </a:lnTo>
                <a:lnTo>
                  <a:pt x="2041288" y="1075564"/>
                </a:lnTo>
                <a:lnTo>
                  <a:pt x="2089255" y="1092641"/>
                </a:lnTo>
                <a:lnTo>
                  <a:pt x="2137438" y="1109320"/>
                </a:lnTo>
                <a:lnTo>
                  <a:pt x="2185839" y="1125592"/>
                </a:lnTo>
                <a:lnTo>
                  <a:pt x="2234460" y="1141451"/>
                </a:lnTo>
                <a:lnTo>
                  <a:pt x="2283304" y="1156886"/>
                </a:lnTo>
                <a:lnTo>
                  <a:pt x="2332374" y="1171892"/>
                </a:lnTo>
                <a:lnTo>
                  <a:pt x="2381671" y="1186459"/>
                </a:lnTo>
                <a:lnTo>
                  <a:pt x="2431198" y="1200580"/>
                </a:lnTo>
                <a:lnTo>
                  <a:pt x="2480957" y="1214247"/>
                </a:lnTo>
                <a:lnTo>
                  <a:pt x="2527759" y="1226532"/>
                </a:lnTo>
                <a:lnTo>
                  <a:pt x="2574808" y="1238244"/>
                </a:lnTo>
                <a:lnTo>
                  <a:pt x="2622091" y="1249380"/>
                </a:lnTo>
                <a:lnTo>
                  <a:pt x="2669593" y="1259937"/>
                </a:lnTo>
                <a:lnTo>
                  <a:pt x="2717301" y="1269914"/>
                </a:lnTo>
                <a:lnTo>
                  <a:pt x="2765201" y="1279308"/>
                </a:lnTo>
                <a:lnTo>
                  <a:pt x="2813277" y="1288117"/>
                </a:lnTo>
                <a:lnTo>
                  <a:pt x="2861517" y="1296337"/>
                </a:lnTo>
                <a:lnTo>
                  <a:pt x="2909906" y="1303967"/>
                </a:lnTo>
                <a:lnTo>
                  <a:pt x="2958429" y="1311004"/>
                </a:lnTo>
                <a:lnTo>
                  <a:pt x="3007074" y="1317446"/>
                </a:lnTo>
                <a:lnTo>
                  <a:pt x="3055826" y="1323290"/>
                </a:lnTo>
                <a:lnTo>
                  <a:pt x="3104670" y="1328534"/>
                </a:lnTo>
                <a:lnTo>
                  <a:pt x="3153593" y="1333175"/>
                </a:lnTo>
                <a:lnTo>
                  <a:pt x="3202580" y="1337211"/>
                </a:lnTo>
                <a:lnTo>
                  <a:pt x="3251618" y="1340640"/>
                </a:lnTo>
                <a:lnTo>
                  <a:pt x="3300692" y="1343458"/>
                </a:lnTo>
                <a:lnTo>
                  <a:pt x="3349789" y="1345664"/>
                </a:lnTo>
                <a:lnTo>
                  <a:pt x="3398894" y="1347255"/>
                </a:lnTo>
                <a:lnTo>
                  <a:pt x="3447992" y="1348229"/>
                </a:lnTo>
                <a:lnTo>
                  <a:pt x="3497071" y="1348583"/>
                </a:lnTo>
                <a:lnTo>
                  <a:pt x="3546116" y="1348315"/>
                </a:lnTo>
                <a:lnTo>
                  <a:pt x="3595112" y="1347423"/>
                </a:lnTo>
                <a:lnTo>
                  <a:pt x="3644047" y="1345903"/>
                </a:lnTo>
                <a:lnTo>
                  <a:pt x="3692905" y="1343754"/>
                </a:lnTo>
                <a:lnTo>
                  <a:pt x="3741672" y="1340972"/>
                </a:lnTo>
                <a:lnTo>
                  <a:pt x="3790335" y="1337557"/>
                </a:lnTo>
                <a:lnTo>
                  <a:pt x="3838879" y="1333504"/>
                </a:lnTo>
                <a:lnTo>
                  <a:pt x="3887291" y="1328812"/>
                </a:lnTo>
                <a:lnTo>
                  <a:pt x="3935556" y="1323479"/>
                </a:lnTo>
                <a:lnTo>
                  <a:pt x="3983659" y="1317501"/>
                </a:lnTo>
                <a:lnTo>
                  <a:pt x="4031588" y="1310877"/>
                </a:lnTo>
                <a:lnTo>
                  <a:pt x="4079328" y="1303604"/>
                </a:lnTo>
                <a:lnTo>
                  <a:pt x="4126865" y="1295679"/>
                </a:lnTo>
                <a:lnTo>
                  <a:pt x="4174184" y="1287100"/>
                </a:lnTo>
                <a:lnTo>
                  <a:pt x="4221272" y="1277865"/>
                </a:lnTo>
                <a:lnTo>
                  <a:pt x="4268114" y="1267971"/>
                </a:lnTo>
                <a:lnTo>
                  <a:pt x="4314697" y="1257415"/>
                </a:lnTo>
                <a:lnTo>
                  <a:pt x="4361006" y="1246197"/>
                </a:lnTo>
                <a:lnTo>
                  <a:pt x="4407028" y="1234311"/>
                </a:lnTo>
                <a:lnTo>
                  <a:pt x="4452748" y="1221758"/>
                </a:lnTo>
                <a:lnTo>
                  <a:pt x="4498152" y="1208533"/>
                </a:lnTo>
                <a:lnTo>
                  <a:pt x="4543226" y="1194635"/>
                </a:lnTo>
                <a:lnTo>
                  <a:pt x="4587955" y="1180061"/>
                </a:lnTo>
                <a:lnTo>
                  <a:pt x="4632327" y="1164808"/>
                </a:lnTo>
                <a:lnTo>
                  <a:pt x="4676326" y="1148875"/>
                </a:lnTo>
                <a:lnTo>
                  <a:pt x="4719939" y="1132258"/>
                </a:lnTo>
                <a:lnTo>
                  <a:pt x="4763152" y="1114956"/>
                </a:lnTo>
                <a:lnTo>
                  <a:pt x="4805950" y="1096966"/>
                </a:lnTo>
                <a:lnTo>
                  <a:pt x="4848319" y="1078285"/>
                </a:lnTo>
                <a:lnTo>
                  <a:pt x="4890246" y="1058911"/>
                </a:lnTo>
                <a:lnTo>
                  <a:pt x="4931716" y="1038842"/>
                </a:lnTo>
                <a:lnTo>
                  <a:pt x="4972715" y="1018074"/>
                </a:lnTo>
                <a:lnTo>
                  <a:pt x="5013229" y="996607"/>
                </a:lnTo>
                <a:lnTo>
                  <a:pt x="5053243" y="974436"/>
                </a:lnTo>
                <a:lnTo>
                  <a:pt x="5092745" y="951561"/>
                </a:lnTo>
                <a:lnTo>
                  <a:pt x="5131720" y="927978"/>
                </a:lnTo>
                <a:lnTo>
                  <a:pt x="5170153" y="903684"/>
                </a:lnTo>
                <a:lnTo>
                  <a:pt x="5208030" y="878678"/>
                </a:lnTo>
                <a:lnTo>
                  <a:pt x="5245338" y="852957"/>
                </a:lnTo>
                <a:lnTo>
                  <a:pt x="5282063" y="826519"/>
                </a:lnTo>
                <a:lnTo>
                  <a:pt x="5318190" y="799361"/>
                </a:lnTo>
                <a:lnTo>
                  <a:pt x="5353704" y="771480"/>
                </a:lnTo>
                <a:lnTo>
                  <a:pt x="5388593" y="742875"/>
                </a:lnTo>
                <a:lnTo>
                  <a:pt x="5422843" y="713543"/>
                </a:lnTo>
                <a:lnTo>
                  <a:pt x="5456437" y="683480"/>
                </a:lnTo>
                <a:lnTo>
                  <a:pt x="5489364" y="652686"/>
                </a:lnTo>
                <a:lnTo>
                  <a:pt x="5521609" y="621157"/>
                </a:lnTo>
                <a:lnTo>
                  <a:pt x="5553157" y="588892"/>
                </a:lnTo>
                <a:lnTo>
                  <a:pt x="5583995" y="555887"/>
                </a:lnTo>
                <a:lnTo>
                  <a:pt x="5614108" y="522140"/>
                </a:lnTo>
                <a:lnTo>
                  <a:pt x="5643482" y="487649"/>
                </a:lnTo>
                <a:lnTo>
                  <a:pt x="5672104" y="452411"/>
                </a:lnTo>
                <a:lnTo>
                  <a:pt x="5699959" y="416423"/>
                </a:lnTo>
                <a:lnTo>
                  <a:pt x="5727033" y="379685"/>
                </a:lnTo>
                <a:lnTo>
                  <a:pt x="5753313" y="342192"/>
                </a:lnTo>
                <a:lnTo>
                  <a:pt x="5778783" y="303942"/>
                </a:lnTo>
                <a:lnTo>
                  <a:pt x="5803430" y="264934"/>
                </a:lnTo>
                <a:lnTo>
                  <a:pt x="5828621" y="222516"/>
                </a:lnTo>
                <a:lnTo>
                  <a:pt x="5852326" y="179292"/>
                </a:lnTo>
                <a:lnTo>
                  <a:pt x="5874270" y="135343"/>
                </a:lnTo>
                <a:lnTo>
                  <a:pt x="5894183" y="90756"/>
                </a:lnTo>
                <a:lnTo>
                  <a:pt x="5911791" y="45613"/>
                </a:lnTo>
                <a:lnTo>
                  <a:pt x="5926823" y="0"/>
                </a:lnTo>
                <a:close/>
              </a:path>
            </a:pathLst>
          </a:custGeom>
          <a:solidFill>
            <a:srgbClr val="678EC9">
              <a:alpha val="8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774068" y="4949854"/>
            <a:ext cx="941069" cy="941069"/>
            <a:chOff x="4774068" y="4949854"/>
            <a:chExt cx="941069" cy="94106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80831" y="4956617"/>
              <a:ext cx="927112" cy="9275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80831" y="4956617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53"/>
                  </a:moveTo>
                  <a:lnTo>
                    <a:pt x="924719" y="511168"/>
                  </a:lnTo>
                  <a:lnTo>
                    <a:pt x="917694" y="557214"/>
                  </a:lnTo>
                  <a:lnTo>
                    <a:pt x="906271" y="601658"/>
                  </a:lnTo>
                  <a:lnTo>
                    <a:pt x="890683" y="644265"/>
                  </a:lnTo>
                  <a:lnTo>
                    <a:pt x="871163" y="684804"/>
                  </a:lnTo>
                  <a:lnTo>
                    <a:pt x="847944" y="723040"/>
                  </a:lnTo>
                  <a:lnTo>
                    <a:pt x="821258" y="758742"/>
                  </a:lnTo>
                  <a:lnTo>
                    <a:pt x="791340" y="791675"/>
                  </a:lnTo>
                  <a:lnTo>
                    <a:pt x="758421" y="821606"/>
                  </a:lnTo>
                  <a:lnTo>
                    <a:pt x="722735" y="848303"/>
                  </a:lnTo>
                  <a:lnTo>
                    <a:pt x="684515" y="871533"/>
                  </a:lnTo>
                  <a:lnTo>
                    <a:pt x="643995" y="891061"/>
                  </a:lnTo>
                  <a:lnTo>
                    <a:pt x="601406" y="906656"/>
                  </a:lnTo>
                  <a:lnTo>
                    <a:pt x="556982" y="918084"/>
                  </a:lnTo>
                  <a:lnTo>
                    <a:pt x="510957" y="925112"/>
                  </a:lnTo>
                  <a:lnTo>
                    <a:pt x="463562" y="927506"/>
                  </a:lnTo>
                  <a:lnTo>
                    <a:pt x="416165" y="925112"/>
                  </a:lnTo>
                  <a:lnTo>
                    <a:pt x="370138" y="918084"/>
                  </a:lnTo>
                  <a:lnTo>
                    <a:pt x="325713" y="906656"/>
                  </a:lnTo>
                  <a:lnTo>
                    <a:pt x="283122" y="891061"/>
                  </a:lnTo>
                  <a:lnTo>
                    <a:pt x="242600" y="871533"/>
                  </a:lnTo>
                  <a:lnTo>
                    <a:pt x="204380" y="848303"/>
                  </a:lnTo>
                  <a:lnTo>
                    <a:pt x="168693" y="821606"/>
                  </a:lnTo>
                  <a:lnTo>
                    <a:pt x="135774" y="791675"/>
                  </a:lnTo>
                  <a:lnTo>
                    <a:pt x="105854" y="758742"/>
                  </a:lnTo>
                  <a:lnTo>
                    <a:pt x="79169" y="723040"/>
                  </a:lnTo>
                  <a:lnTo>
                    <a:pt x="55949" y="684804"/>
                  </a:lnTo>
                  <a:lnTo>
                    <a:pt x="36428" y="644265"/>
                  </a:lnTo>
                  <a:lnTo>
                    <a:pt x="20840" y="601658"/>
                  </a:lnTo>
                  <a:lnTo>
                    <a:pt x="9417" y="557214"/>
                  </a:lnTo>
                  <a:lnTo>
                    <a:pt x="2393" y="511168"/>
                  </a:lnTo>
                  <a:lnTo>
                    <a:pt x="0" y="463753"/>
                  </a:lnTo>
                  <a:lnTo>
                    <a:pt x="2393" y="416337"/>
                  </a:lnTo>
                  <a:lnTo>
                    <a:pt x="9417" y="370291"/>
                  </a:lnTo>
                  <a:lnTo>
                    <a:pt x="20840" y="325848"/>
                  </a:lnTo>
                  <a:lnTo>
                    <a:pt x="36428" y="283240"/>
                  </a:lnTo>
                  <a:lnTo>
                    <a:pt x="55949" y="242702"/>
                  </a:lnTo>
                  <a:lnTo>
                    <a:pt x="79169" y="204465"/>
                  </a:lnTo>
                  <a:lnTo>
                    <a:pt x="105854" y="168764"/>
                  </a:lnTo>
                  <a:lnTo>
                    <a:pt x="135774" y="135831"/>
                  </a:lnTo>
                  <a:lnTo>
                    <a:pt x="168693" y="105899"/>
                  </a:lnTo>
                  <a:lnTo>
                    <a:pt x="204380" y="79202"/>
                  </a:lnTo>
                  <a:lnTo>
                    <a:pt x="242600" y="55973"/>
                  </a:lnTo>
                  <a:lnTo>
                    <a:pt x="283122" y="36444"/>
                  </a:lnTo>
                  <a:lnTo>
                    <a:pt x="325713" y="20849"/>
                  </a:lnTo>
                  <a:lnTo>
                    <a:pt x="370138" y="9421"/>
                  </a:lnTo>
                  <a:lnTo>
                    <a:pt x="416165" y="2394"/>
                  </a:lnTo>
                  <a:lnTo>
                    <a:pt x="463562" y="0"/>
                  </a:lnTo>
                  <a:lnTo>
                    <a:pt x="510957" y="2394"/>
                  </a:lnTo>
                  <a:lnTo>
                    <a:pt x="556982" y="9421"/>
                  </a:lnTo>
                  <a:lnTo>
                    <a:pt x="601406" y="20849"/>
                  </a:lnTo>
                  <a:lnTo>
                    <a:pt x="643995" y="36444"/>
                  </a:lnTo>
                  <a:lnTo>
                    <a:pt x="684515" y="55973"/>
                  </a:lnTo>
                  <a:lnTo>
                    <a:pt x="722735" y="79202"/>
                  </a:lnTo>
                  <a:lnTo>
                    <a:pt x="758421" y="105899"/>
                  </a:lnTo>
                  <a:lnTo>
                    <a:pt x="791340" y="135831"/>
                  </a:lnTo>
                  <a:lnTo>
                    <a:pt x="821258" y="168764"/>
                  </a:lnTo>
                  <a:lnTo>
                    <a:pt x="847944" y="204465"/>
                  </a:lnTo>
                  <a:lnTo>
                    <a:pt x="871163" y="242702"/>
                  </a:lnTo>
                  <a:lnTo>
                    <a:pt x="890683" y="283240"/>
                  </a:lnTo>
                  <a:lnTo>
                    <a:pt x="906271" y="325848"/>
                  </a:lnTo>
                  <a:lnTo>
                    <a:pt x="917694" y="370291"/>
                  </a:lnTo>
                  <a:lnTo>
                    <a:pt x="924719" y="416337"/>
                  </a:lnTo>
                  <a:lnTo>
                    <a:pt x="927112" y="463753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204141" y="1047"/>
            <a:ext cx="3985895" cy="3688715"/>
            <a:chOff x="8204141" y="1047"/>
            <a:chExt cx="3985895" cy="36887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10904" y="7810"/>
              <a:ext cx="3971938" cy="367478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210904" y="7810"/>
              <a:ext cx="3972560" cy="3675379"/>
            </a:xfrm>
            <a:custGeom>
              <a:avLst/>
              <a:gdLst/>
              <a:ahLst/>
              <a:cxnLst/>
              <a:rect l="l" t="t" r="r" b="b"/>
              <a:pathLst>
                <a:path w="3972559" h="3675379">
                  <a:moveTo>
                    <a:pt x="3971938" y="2917476"/>
                  </a:moveTo>
                  <a:lnTo>
                    <a:pt x="3918032" y="2975651"/>
                  </a:lnTo>
                  <a:lnTo>
                    <a:pt x="3886650" y="3007666"/>
                  </a:lnTo>
                  <a:lnTo>
                    <a:pt x="3854649" y="3039061"/>
                  </a:lnTo>
                  <a:lnTo>
                    <a:pt x="3822037" y="3069825"/>
                  </a:lnTo>
                  <a:lnTo>
                    <a:pt x="3788825" y="3099949"/>
                  </a:lnTo>
                  <a:lnTo>
                    <a:pt x="3755023" y="3129424"/>
                  </a:lnTo>
                  <a:lnTo>
                    <a:pt x="3720640" y="3158238"/>
                  </a:lnTo>
                  <a:lnTo>
                    <a:pt x="3685687" y="3186383"/>
                  </a:lnTo>
                  <a:lnTo>
                    <a:pt x="3650173" y="3213849"/>
                  </a:lnTo>
                  <a:lnTo>
                    <a:pt x="3614108" y="3240625"/>
                  </a:lnTo>
                  <a:lnTo>
                    <a:pt x="3577502" y="3266701"/>
                  </a:lnTo>
                  <a:lnTo>
                    <a:pt x="3540365" y="3292069"/>
                  </a:lnTo>
                  <a:lnTo>
                    <a:pt x="3502706" y="3316717"/>
                  </a:lnTo>
                  <a:lnTo>
                    <a:pt x="3464537" y="3340636"/>
                  </a:lnTo>
                  <a:lnTo>
                    <a:pt x="3425865" y="3363816"/>
                  </a:lnTo>
                  <a:lnTo>
                    <a:pt x="3386703" y="3386248"/>
                  </a:lnTo>
                  <a:lnTo>
                    <a:pt x="3347058" y="3407921"/>
                  </a:lnTo>
                  <a:lnTo>
                    <a:pt x="3306942" y="3428825"/>
                  </a:lnTo>
                  <a:lnTo>
                    <a:pt x="3266363" y="3448951"/>
                  </a:lnTo>
                  <a:lnTo>
                    <a:pt x="3225333" y="3468289"/>
                  </a:lnTo>
                  <a:lnTo>
                    <a:pt x="3183860" y="3486829"/>
                  </a:lnTo>
                  <a:lnTo>
                    <a:pt x="3141955" y="3504560"/>
                  </a:lnTo>
                  <a:lnTo>
                    <a:pt x="3099628" y="3521474"/>
                  </a:lnTo>
                  <a:lnTo>
                    <a:pt x="3056888" y="3537560"/>
                  </a:lnTo>
                  <a:lnTo>
                    <a:pt x="3013745" y="3552808"/>
                  </a:lnTo>
                  <a:lnTo>
                    <a:pt x="2970209" y="3567209"/>
                  </a:lnTo>
                  <a:lnTo>
                    <a:pt x="2926291" y="3580752"/>
                  </a:lnTo>
                  <a:lnTo>
                    <a:pt x="2881999" y="3593427"/>
                  </a:lnTo>
                  <a:lnTo>
                    <a:pt x="2837344" y="3605226"/>
                  </a:lnTo>
                  <a:lnTo>
                    <a:pt x="2792336" y="3616138"/>
                  </a:lnTo>
                  <a:lnTo>
                    <a:pt x="2746985" y="3626152"/>
                  </a:lnTo>
                  <a:lnTo>
                    <a:pt x="2701300" y="3635260"/>
                  </a:lnTo>
                  <a:lnTo>
                    <a:pt x="2655291" y="3643451"/>
                  </a:lnTo>
                  <a:lnTo>
                    <a:pt x="2608968" y="3650715"/>
                  </a:lnTo>
                  <a:lnTo>
                    <a:pt x="2562342" y="3657043"/>
                  </a:lnTo>
                  <a:lnTo>
                    <a:pt x="2515421" y="3662424"/>
                  </a:lnTo>
                  <a:lnTo>
                    <a:pt x="2468217" y="3666849"/>
                  </a:lnTo>
                  <a:lnTo>
                    <a:pt x="2420738" y="3670308"/>
                  </a:lnTo>
                  <a:lnTo>
                    <a:pt x="2372994" y="3672791"/>
                  </a:lnTo>
                  <a:lnTo>
                    <a:pt x="2324996" y="3674288"/>
                  </a:lnTo>
                  <a:lnTo>
                    <a:pt x="2276754" y="3674789"/>
                  </a:lnTo>
                  <a:lnTo>
                    <a:pt x="2228511" y="3674288"/>
                  </a:lnTo>
                  <a:lnTo>
                    <a:pt x="2180512" y="3672791"/>
                  </a:lnTo>
                  <a:lnTo>
                    <a:pt x="2132769" y="3670308"/>
                  </a:lnTo>
                  <a:lnTo>
                    <a:pt x="2085289" y="3666849"/>
                  </a:lnTo>
                  <a:lnTo>
                    <a:pt x="2038084" y="3662424"/>
                  </a:lnTo>
                  <a:lnTo>
                    <a:pt x="1991163" y="3657043"/>
                  </a:lnTo>
                  <a:lnTo>
                    <a:pt x="1944536" y="3650715"/>
                  </a:lnTo>
                  <a:lnTo>
                    <a:pt x="1898213" y="3643451"/>
                  </a:lnTo>
                  <a:lnTo>
                    <a:pt x="1852204" y="3635260"/>
                  </a:lnTo>
                  <a:lnTo>
                    <a:pt x="1806519" y="3626152"/>
                  </a:lnTo>
                  <a:lnTo>
                    <a:pt x="1761167" y="3616138"/>
                  </a:lnTo>
                  <a:lnTo>
                    <a:pt x="1716158" y="3605226"/>
                  </a:lnTo>
                  <a:lnTo>
                    <a:pt x="1671503" y="3593427"/>
                  </a:lnTo>
                  <a:lnTo>
                    <a:pt x="1627211" y="3580752"/>
                  </a:lnTo>
                  <a:lnTo>
                    <a:pt x="1583292" y="3567209"/>
                  </a:lnTo>
                  <a:lnTo>
                    <a:pt x="1539757" y="3552808"/>
                  </a:lnTo>
                  <a:lnTo>
                    <a:pt x="1496614" y="3537560"/>
                  </a:lnTo>
                  <a:lnTo>
                    <a:pt x="1453873" y="3521474"/>
                  </a:lnTo>
                  <a:lnTo>
                    <a:pt x="1411545" y="3504560"/>
                  </a:lnTo>
                  <a:lnTo>
                    <a:pt x="1369640" y="3486829"/>
                  </a:lnTo>
                  <a:lnTo>
                    <a:pt x="1328167" y="3468289"/>
                  </a:lnTo>
                  <a:lnTo>
                    <a:pt x="1287136" y="3448951"/>
                  </a:lnTo>
                  <a:lnTo>
                    <a:pt x="1246558" y="3428825"/>
                  </a:lnTo>
                  <a:lnTo>
                    <a:pt x="1206441" y="3407921"/>
                  </a:lnTo>
                  <a:lnTo>
                    <a:pt x="1166796" y="3386248"/>
                  </a:lnTo>
                  <a:lnTo>
                    <a:pt x="1127633" y="3363816"/>
                  </a:lnTo>
                  <a:lnTo>
                    <a:pt x="1088962" y="3340636"/>
                  </a:lnTo>
                  <a:lnTo>
                    <a:pt x="1050792" y="3316717"/>
                  </a:lnTo>
                  <a:lnTo>
                    <a:pt x="1013134" y="3292069"/>
                  </a:lnTo>
                  <a:lnTo>
                    <a:pt x="975996" y="3266701"/>
                  </a:lnTo>
                  <a:lnTo>
                    <a:pt x="939390" y="3240625"/>
                  </a:lnTo>
                  <a:lnTo>
                    <a:pt x="903325" y="3213849"/>
                  </a:lnTo>
                  <a:lnTo>
                    <a:pt x="867811" y="3186383"/>
                  </a:lnTo>
                  <a:lnTo>
                    <a:pt x="832857" y="3158238"/>
                  </a:lnTo>
                  <a:lnTo>
                    <a:pt x="798474" y="3129424"/>
                  </a:lnTo>
                  <a:lnTo>
                    <a:pt x="764672" y="3099949"/>
                  </a:lnTo>
                  <a:lnTo>
                    <a:pt x="731460" y="3069825"/>
                  </a:lnTo>
                  <a:lnTo>
                    <a:pt x="698848" y="3039061"/>
                  </a:lnTo>
                  <a:lnTo>
                    <a:pt x="666846" y="3007666"/>
                  </a:lnTo>
                  <a:lnTo>
                    <a:pt x="635465" y="2975651"/>
                  </a:lnTo>
                  <a:lnTo>
                    <a:pt x="604713" y="2943026"/>
                  </a:lnTo>
                  <a:lnTo>
                    <a:pt x="574601" y="2909800"/>
                  </a:lnTo>
                  <a:lnTo>
                    <a:pt x="545139" y="2875983"/>
                  </a:lnTo>
                  <a:lnTo>
                    <a:pt x="516336" y="2841586"/>
                  </a:lnTo>
                  <a:lnTo>
                    <a:pt x="488203" y="2806618"/>
                  </a:lnTo>
                  <a:lnTo>
                    <a:pt x="460749" y="2771089"/>
                  </a:lnTo>
                  <a:lnTo>
                    <a:pt x="433984" y="2735009"/>
                  </a:lnTo>
                  <a:lnTo>
                    <a:pt x="407919" y="2698387"/>
                  </a:lnTo>
                  <a:lnTo>
                    <a:pt x="382562" y="2661234"/>
                  </a:lnTo>
                  <a:lnTo>
                    <a:pt x="357924" y="2623560"/>
                  </a:lnTo>
                  <a:lnTo>
                    <a:pt x="334015" y="2585374"/>
                  </a:lnTo>
                  <a:lnTo>
                    <a:pt x="310844" y="2546687"/>
                  </a:lnTo>
                  <a:lnTo>
                    <a:pt x="288421" y="2507507"/>
                  </a:lnTo>
                  <a:lnTo>
                    <a:pt x="266757" y="2467846"/>
                  </a:lnTo>
                  <a:lnTo>
                    <a:pt x="245862" y="2427712"/>
                  </a:lnTo>
                  <a:lnTo>
                    <a:pt x="225744" y="2387117"/>
                  </a:lnTo>
                  <a:lnTo>
                    <a:pt x="206414" y="2346069"/>
                  </a:lnTo>
                  <a:lnTo>
                    <a:pt x="187882" y="2304579"/>
                  </a:lnTo>
                  <a:lnTo>
                    <a:pt x="170158" y="2262656"/>
                  </a:lnTo>
                  <a:lnTo>
                    <a:pt x="153251" y="2220310"/>
                  </a:lnTo>
                  <a:lnTo>
                    <a:pt x="137172" y="2177552"/>
                  </a:lnTo>
                  <a:lnTo>
                    <a:pt x="121930" y="2134391"/>
                  </a:lnTo>
                  <a:lnTo>
                    <a:pt x="107536" y="2090836"/>
                  </a:lnTo>
                  <a:lnTo>
                    <a:pt x="93998" y="2046899"/>
                  </a:lnTo>
                  <a:lnTo>
                    <a:pt x="81328" y="2002589"/>
                  </a:lnTo>
                  <a:lnTo>
                    <a:pt x="69534" y="1957915"/>
                  </a:lnTo>
                  <a:lnTo>
                    <a:pt x="58627" y="1912887"/>
                  </a:lnTo>
                  <a:lnTo>
                    <a:pt x="48616" y="1867516"/>
                  </a:lnTo>
                  <a:lnTo>
                    <a:pt x="39513" y="1821811"/>
                  </a:lnTo>
                  <a:lnTo>
                    <a:pt x="31325" y="1775783"/>
                  </a:lnTo>
                  <a:lnTo>
                    <a:pt x="24064" y="1729440"/>
                  </a:lnTo>
                  <a:lnTo>
                    <a:pt x="17739" y="1682794"/>
                  </a:lnTo>
                  <a:lnTo>
                    <a:pt x="12360" y="1635853"/>
                  </a:lnTo>
                  <a:lnTo>
                    <a:pt x="7936" y="1588628"/>
                  </a:lnTo>
                  <a:lnTo>
                    <a:pt x="4479" y="1541128"/>
                  </a:lnTo>
                  <a:lnTo>
                    <a:pt x="1997" y="1493364"/>
                  </a:lnTo>
                  <a:lnTo>
                    <a:pt x="500" y="1445346"/>
                  </a:lnTo>
                  <a:lnTo>
                    <a:pt x="0" y="1397082"/>
                  </a:lnTo>
                  <a:lnTo>
                    <a:pt x="500" y="1348819"/>
                  </a:lnTo>
                  <a:lnTo>
                    <a:pt x="1997" y="1300800"/>
                  </a:lnTo>
                  <a:lnTo>
                    <a:pt x="4479" y="1253036"/>
                  </a:lnTo>
                  <a:lnTo>
                    <a:pt x="7936" y="1205536"/>
                  </a:lnTo>
                  <a:lnTo>
                    <a:pt x="12360" y="1158311"/>
                  </a:lnTo>
                  <a:lnTo>
                    <a:pt x="17739" y="1111370"/>
                  </a:lnTo>
                  <a:lnTo>
                    <a:pt x="24064" y="1064724"/>
                  </a:lnTo>
                  <a:lnTo>
                    <a:pt x="31325" y="1018381"/>
                  </a:lnTo>
                  <a:lnTo>
                    <a:pt x="39513" y="972353"/>
                  </a:lnTo>
                  <a:lnTo>
                    <a:pt x="48616" y="926648"/>
                  </a:lnTo>
                  <a:lnTo>
                    <a:pt x="58627" y="881277"/>
                  </a:lnTo>
                  <a:lnTo>
                    <a:pt x="69534" y="836250"/>
                  </a:lnTo>
                  <a:lnTo>
                    <a:pt x="81328" y="791576"/>
                  </a:lnTo>
                  <a:lnTo>
                    <a:pt x="93998" y="747265"/>
                  </a:lnTo>
                  <a:lnTo>
                    <a:pt x="107536" y="703328"/>
                  </a:lnTo>
                  <a:lnTo>
                    <a:pt x="121930" y="659774"/>
                  </a:lnTo>
                  <a:lnTo>
                    <a:pt x="137172" y="616612"/>
                  </a:lnTo>
                  <a:lnTo>
                    <a:pt x="153251" y="573854"/>
                  </a:lnTo>
                  <a:lnTo>
                    <a:pt x="170158" y="531509"/>
                  </a:lnTo>
                  <a:lnTo>
                    <a:pt x="187882" y="489586"/>
                  </a:lnTo>
                  <a:lnTo>
                    <a:pt x="206414" y="448095"/>
                  </a:lnTo>
                  <a:lnTo>
                    <a:pt x="225744" y="407048"/>
                  </a:lnTo>
                  <a:lnTo>
                    <a:pt x="245862" y="366452"/>
                  </a:lnTo>
                  <a:lnTo>
                    <a:pt x="266757" y="326318"/>
                  </a:lnTo>
                  <a:lnTo>
                    <a:pt x="288421" y="286657"/>
                  </a:lnTo>
                  <a:lnTo>
                    <a:pt x="310844" y="247478"/>
                  </a:lnTo>
                  <a:lnTo>
                    <a:pt x="334015" y="208790"/>
                  </a:lnTo>
                  <a:lnTo>
                    <a:pt x="357924" y="170604"/>
                  </a:lnTo>
                  <a:lnTo>
                    <a:pt x="382562" y="132930"/>
                  </a:lnTo>
                  <a:lnTo>
                    <a:pt x="407919" y="95777"/>
                  </a:lnTo>
                  <a:lnTo>
                    <a:pt x="433984" y="59156"/>
                  </a:lnTo>
                  <a:lnTo>
                    <a:pt x="460749" y="23075"/>
                  </a:lnTo>
                  <a:lnTo>
                    <a:pt x="478580" y="0"/>
                  </a:lnTo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873" y="0"/>
            <a:ext cx="12181840" cy="6866255"/>
            <a:chOff x="7873" y="0"/>
            <a:chExt cx="12181840" cy="6866255"/>
          </a:xfrm>
        </p:grpSpPr>
        <p:sp>
          <p:nvSpPr>
            <p:cNvPr id="11" name="object 11"/>
            <p:cNvSpPr/>
            <p:nvPr/>
          </p:nvSpPr>
          <p:spPr>
            <a:xfrm>
              <a:off x="7873" y="2128704"/>
              <a:ext cx="12175490" cy="4737100"/>
            </a:xfrm>
            <a:custGeom>
              <a:avLst/>
              <a:gdLst/>
              <a:ahLst/>
              <a:cxnLst/>
              <a:rect l="l" t="t" r="r" b="b"/>
              <a:pathLst>
                <a:path w="12175490" h="4737100">
                  <a:moveTo>
                    <a:pt x="2325005" y="2667000"/>
                  </a:moveTo>
                  <a:lnTo>
                    <a:pt x="295010" y="2667000"/>
                  </a:lnTo>
                  <a:lnTo>
                    <a:pt x="41881" y="2730500"/>
                  </a:lnTo>
                  <a:lnTo>
                    <a:pt x="0" y="2743200"/>
                  </a:lnTo>
                  <a:lnTo>
                    <a:pt x="0" y="4737100"/>
                  </a:lnTo>
                  <a:lnTo>
                    <a:pt x="12174969" y="4737100"/>
                  </a:lnTo>
                  <a:lnTo>
                    <a:pt x="12174969" y="3225799"/>
                  </a:lnTo>
                  <a:lnTo>
                    <a:pt x="5046754" y="3225800"/>
                  </a:lnTo>
                  <a:lnTo>
                    <a:pt x="4996457" y="3213100"/>
                  </a:lnTo>
                  <a:lnTo>
                    <a:pt x="4845856" y="3213100"/>
                  </a:lnTo>
                  <a:lnTo>
                    <a:pt x="4795771" y="3200400"/>
                  </a:lnTo>
                  <a:lnTo>
                    <a:pt x="4695812" y="3200400"/>
                  </a:lnTo>
                  <a:lnTo>
                    <a:pt x="4645949" y="3187700"/>
                  </a:lnTo>
                  <a:lnTo>
                    <a:pt x="4596172" y="3187700"/>
                  </a:lnTo>
                  <a:lnTo>
                    <a:pt x="4546487" y="3175000"/>
                  </a:lnTo>
                  <a:lnTo>
                    <a:pt x="4496900" y="3175000"/>
                  </a:lnTo>
                  <a:lnTo>
                    <a:pt x="4398041" y="3149600"/>
                  </a:lnTo>
                  <a:lnTo>
                    <a:pt x="4347734" y="3149600"/>
                  </a:lnTo>
                  <a:lnTo>
                    <a:pt x="2823693" y="2755900"/>
                  </a:lnTo>
                  <a:lnTo>
                    <a:pt x="2774136" y="2755900"/>
                  </a:lnTo>
                  <a:lnTo>
                    <a:pt x="2625017" y="2717800"/>
                  </a:lnTo>
                  <a:lnTo>
                    <a:pt x="2575171" y="2717800"/>
                  </a:lnTo>
                  <a:lnTo>
                    <a:pt x="2425248" y="2679700"/>
                  </a:lnTo>
                  <a:lnTo>
                    <a:pt x="2375154" y="2679700"/>
                  </a:lnTo>
                  <a:lnTo>
                    <a:pt x="2325005" y="2667000"/>
                  </a:lnTo>
                  <a:close/>
                </a:path>
                <a:path w="12175490" h="4737100">
                  <a:moveTo>
                    <a:pt x="12137135" y="12700"/>
                  </a:moveTo>
                  <a:lnTo>
                    <a:pt x="11741582" y="12700"/>
                  </a:lnTo>
                  <a:lnTo>
                    <a:pt x="11692200" y="25400"/>
                  </a:lnTo>
                  <a:lnTo>
                    <a:pt x="11643135" y="25400"/>
                  </a:lnTo>
                  <a:lnTo>
                    <a:pt x="11405759" y="88900"/>
                  </a:lnTo>
                  <a:lnTo>
                    <a:pt x="11360512" y="114300"/>
                  </a:lnTo>
                  <a:lnTo>
                    <a:pt x="11311679" y="127000"/>
                  </a:lnTo>
                  <a:lnTo>
                    <a:pt x="11263815" y="152400"/>
                  </a:lnTo>
                  <a:lnTo>
                    <a:pt x="11216903" y="177800"/>
                  </a:lnTo>
                  <a:lnTo>
                    <a:pt x="11170925" y="203200"/>
                  </a:lnTo>
                  <a:lnTo>
                    <a:pt x="11125863" y="228600"/>
                  </a:lnTo>
                  <a:lnTo>
                    <a:pt x="11081698" y="254000"/>
                  </a:lnTo>
                  <a:lnTo>
                    <a:pt x="11038413" y="279400"/>
                  </a:lnTo>
                  <a:lnTo>
                    <a:pt x="10995990" y="304800"/>
                  </a:lnTo>
                  <a:lnTo>
                    <a:pt x="10954411" y="330200"/>
                  </a:lnTo>
                  <a:lnTo>
                    <a:pt x="10913658" y="368300"/>
                  </a:lnTo>
                  <a:lnTo>
                    <a:pt x="10873713" y="393700"/>
                  </a:lnTo>
                  <a:lnTo>
                    <a:pt x="10834559" y="431800"/>
                  </a:lnTo>
                  <a:lnTo>
                    <a:pt x="10796176" y="457200"/>
                  </a:lnTo>
                  <a:lnTo>
                    <a:pt x="10758548" y="495300"/>
                  </a:lnTo>
                  <a:lnTo>
                    <a:pt x="10721656" y="533400"/>
                  </a:lnTo>
                  <a:lnTo>
                    <a:pt x="10685483" y="558800"/>
                  </a:lnTo>
                  <a:lnTo>
                    <a:pt x="10650010" y="596900"/>
                  </a:lnTo>
                  <a:lnTo>
                    <a:pt x="10615220" y="635000"/>
                  </a:lnTo>
                  <a:lnTo>
                    <a:pt x="10581095" y="673100"/>
                  </a:lnTo>
                  <a:lnTo>
                    <a:pt x="10547616" y="711200"/>
                  </a:lnTo>
                  <a:lnTo>
                    <a:pt x="10514766" y="749300"/>
                  </a:lnTo>
                  <a:lnTo>
                    <a:pt x="10482527" y="787400"/>
                  </a:lnTo>
                  <a:lnTo>
                    <a:pt x="10450881" y="825500"/>
                  </a:lnTo>
                  <a:lnTo>
                    <a:pt x="10419810" y="863600"/>
                  </a:lnTo>
                  <a:lnTo>
                    <a:pt x="10387928" y="901700"/>
                  </a:lnTo>
                  <a:lnTo>
                    <a:pt x="10356459" y="939800"/>
                  </a:lnTo>
                  <a:lnTo>
                    <a:pt x="10325349" y="977900"/>
                  </a:lnTo>
                  <a:lnTo>
                    <a:pt x="10294545" y="1016000"/>
                  </a:lnTo>
                  <a:lnTo>
                    <a:pt x="10263996" y="1054100"/>
                  </a:lnTo>
                  <a:lnTo>
                    <a:pt x="10233647" y="1104900"/>
                  </a:lnTo>
                  <a:lnTo>
                    <a:pt x="10113213" y="1257300"/>
                  </a:lnTo>
                  <a:lnTo>
                    <a:pt x="10083081" y="1308100"/>
                  </a:lnTo>
                  <a:lnTo>
                    <a:pt x="10052834" y="1346200"/>
                  </a:lnTo>
                  <a:lnTo>
                    <a:pt x="9991785" y="1422400"/>
                  </a:lnTo>
                  <a:lnTo>
                    <a:pt x="9960878" y="1460500"/>
                  </a:lnTo>
                  <a:lnTo>
                    <a:pt x="9929645" y="1511300"/>
                  </a:lnTo>
                  <a:lnTo>
                    <a:pt x="9898033" y="1549400"/>
                  </a:lnTo>
                  <a:lnTo>
                    <a:pt x="9865991" y="1587500"/>
                  </a:lnTo>
                  <a:lnTo>
                    <a:pt x="9833465" y="1625600"/>
                  </a:lnTo>
                  <a:lnTo>
                    <a:pt x="9800403" y="1663700"/>
                  </a:lnTo>
                  <a:lnTo>
                    <a:pt x="9766752" y="1701800"/>
                  </a:lnTo>
                  <a:lnTo>
                    <a:pt x="9732459" y="1739900"/>
                  </a:lnTo>
                  <a:lnTo>
                    <a:pt x="9697472" y="1778000"/>
                  </a:lnTo>
                  <a:lnTo>
                    <a:pt x="9665592" y="1816100"/>
                  </a:lnTo>
                  <a:lnTo>
                    <a:pt x="9633216" y="1841500"/>
                  </a:lnTo>
                  <a:lnTo>
                    <a:pt x="9600351" y="1879600"/>
                  </a:lnTo>
                  <a:lnTo>
                    <a:pt x="9567005" y="1905000"/>
                  </a:lnTo>
                  <a:lnTo>
                    <a:pt x="9533182" y="1943100"/>
                  </a:lnTo>
                  <a:lnTo>
                    <a:pt x="9498890" y="1968500"/>
                  </a:lnTo>
                  <a:lnTo>
                    <a:pt x="9464135" y="2006600"/>
                  </a:lnTo>
                  <a:lnTo>
                    <a:pt x="9393262" y="2057400"/>
                  </a:lnTo>
                  <a:lnTo>
                    <a:pt x="9357156" y="2095500"/>
                  </a:lnTo>
                  <a:lnTo>
                    <a:pt x="9320613" y="2120900"/>
                  </a:lnTo>
                  <a:lnTo>
                    <a:pt x="9246241" y="2171700"/>
                  </a:lnTo>
                  <a:lnTo>
                    <a:pt x="9208425" y="2209800"/>
                  </a:lnTo>
                  <a:lnTo>
                    <a:pt x="9170197" y="2235200"/>
                  </a:lnTo>
                  <a:lnTo>
                    <a:pt x="9053109" y="2311400"/>
                  </a:lnTo>
                  <a:lnTo>
                    <a:pt x="8932547" y="2387600"/>
                  </a:lnTo>
                  <a:lnTo>
                    <a:pt x="8808686" y="2463800"/>
                  </a:lnTo>
                  <a:lnTo>
                    <a:pt x="8766696" y="2476500"/>
                  </a:lnTo>
                  <a:lnTo>
                    <a:pt x="8638706" y="2552700"/>
                  </a:lnTo>
                  <a:lnTo>
                    <a:pt x="8595391" y="2565400"/>
                  </a:lnTo>
                  <a:lnTo>
                    <a:pt x="8507822" y="2616200"/>
                  </a:lnTo>
                  <a:lnTo>
                    <a:pt x="8463580" y="2628900"/>
                  </a:lnTo>
                  <a:lnTo>
                    <a:pt x="8419043" y="2654300"/>
                  </a:lnTo>
                  <a:lnTo>
                    <a:pt x="8374217" y="2667000"/>
                  </a:lnTo>
                  <a:lnTo>
                    <a:pt x="8329107" y="2692400"/>
                  </a:lnTo>
                  <a:lnTo>
                    <a:pt x="8283721" y="2705100"/>
                  </a:lnTo>
                  <a:lnTo>
                    <a:pt x="8238064" y="2730500"/>
                  </a:lnTo>
                  <a:lnTo>
                    <a:pt x="8192144" y="2743200"/>
                  </a:lnTo>
                  <a:lnTo>
                    <a:pt x="8145966" y="2768600"/>
                  </a:lnTo>
                  <a:lnTo>
                    <a:pt x="8052865" y="2794000"/>
                  </a:lnTo>
                  <a:lnTo>
                    <a:pt x="8005954" y="2819400"/>
                  </a:lnTo>
                  <a:lnTo>
                    <a:pt x="7816059" y="2870200"/>
                  </a:lnTo>
                  <a:lnTo>
                    <a:pt x="7768054" y="2895600"/>
                  </a:lnTo>
                  <a:lnTo>
                    <a:pt x="7228253" y="3035300"/>
                  </a:lnTo>
                  <a:lnTo>
                    <a:pt x="7178279" y="3035300"/>
                  </a:lnTo>
                  <a:lnTo>
                    <a:pt x="6977225" y="3086100"/>
                  </a:lnTo>
                  <a:lnTo>
                    <a:pt x="6926704" y="3086100"/>
                  </a:lnTo>
                  <a:lnTo>
                    <a:pt x="6825397" y="3111500"/>
                  </a:lnTo>
                  <a:lnTo>
                    <a:pt x="6774625" y="3111500"/>
                  </a:lnTo>
                  <a:lnTo>
                    <a:pt x="6723781" y="3124200"/>
                  </a:lnTo>
                  <a:lnTo>
                    <a:pt x="6672873" y="3124200"/>
                  </a:lnTo>
                  <a:lnTo>
                    <a:pt x="6570890" y="3149600"/>
                  </a:lnTo>
                  <a:lnTo>
                    <a:pt x="6519827" y="3149600"/>
                  </a:lnTo>
                  <a:lnTo>
                    <a:pt x="6468726" y="3162300"/>
                  </a:lnTo>
                  <a:lnTo>
                    <a:pt x="6366432" y="3162300"/>
                  </a:lnTo>
                  <a:lnTo>
                    <a:pt x="6315253" y="3175000"/>
                  </a:lnTo>
                  <a:lnTo>
                    <a:pt x="6264061" y="3175000"/>
                  </a:lnTo>
                  <a:lnTo>
                    <a:pt x="6212862" y="3187700"/>
                  </a:lnTo>
                  <a:lnTo>
                    <a:pt x="6110471" y="3187700"/>
                  </a:lnTo>
                  <a:lnTo>
                    <a:pt x="6059291" y="3200400"/>
                  </a:lnTo>
                  <a:lnTo>
                    <a:pt x="5956994" y="3200400"/>
                  </a:lnTo>
                  <a:lnTo>
                    <a:pt x="5905891" y="3213100"/>
                  </a:lnTo>
                  <a:lnTo>
                    <a:pt x="5651595" y="3213100"/>
                  </a:lnTo>
                  <a:lnTo>
                    <a:pt x="5601233" y="3225800"/>
                  </a:lnTo>
                  <a:lnTo>
                    <a:pt x="12174969" y="3225799"/>
                  </a:lnTo>
                  <a:lnTo>
                    <a:pt x="12174969" y="25400"/>
                  </a:lnTo>
                  <a:lnTo>
                    <a:pt x="12137135" y="12700"/>
                  </a:lnTo>
                  <a:close/>
                </a:path>
                <a:path w="12175490" h="4737100">
                  <a:moveTo>
                    <a:pt x="2174250" y="2641600"/>
                  </a:moveTo>
                  <a:lnTo>
                    <a:pt x="448626" y="2641600"/>
                  </a:lnTo>
                  <a:lnTo>
                    <a:pt x="346099" y="2667000"/>
                  </a:lnTo>
                  <a:lnTo>
                    <a:pt x="2274803" y="2667000"/>
                  </a:lnTo>
                  <a:lnTo>
                    <a:pt x="2174250" y="2641600"/>
                  </a:lnTo>
                  <a:close/>
                </a:path>
                <a:path w="12175490" h="4737100">
                  <a:moveTo>
                    <a:pt x="2073517" y="2628900"/>
                  </a:moveTo>
                  <a:lnTo>
                    <a:pt x="551532" y="2628900"/>
                  </a:lnTo>
                  <a:lnTo>
                    <a:pt x="500039" y="2641600"/>
                  </a:lnTo>
                  <a:lnTo>
                    <a:pt x="2123905" y="2641600"/>
                  </a:lnTo>
                  <a:lnTo>
                    <a:pt x="2073517" y="2628900"/>
                  </a:lnTo>
                  <a:close/>
                </a:path>
                <a:path w="12175490" h="4737100">
                  <a:moveTo>
                    <a:pt x="1922124" y="2616200"/>
                  </a:moveTo>
                  <a:lnTo>
                    <a:pt x="654703" y="2616200"/>
                  </a:lnTo>
                  <a:lnTo>
                    <a:pt x="603091" y="2628900"/>
                  </a:lnTo>
                  <a:lnTo>
                    <a:pt x="1972624" y="2628900"/>
                  </a:lnTo>
                  <a:lnTo>
                    <a:pt x="1922124" y="2616200"/>
                  </a:lnTo>
                  <a:close/>
                </a:path>
                <a:path w="12175490" h="4737100">
                  <a:moveTo>
                    <a:pt x="1821029" y="2603500"/>
                  </a:moveTo>
                  <a:lnTo>
                    <a:pt x="756919" y="2603500"/>
                  </a:lnTo>
                  <a:lnTo>
                    <a:pt x="706355" y="2616200"/>
                  </a:lnTo>
                  <a:lnTo>
                    <a:pt x="1871591" y="2616200"/>
                  </a:lnTo>
                  <a:lnTo>
                    <a:pt x="1821029" y="2603500"/>
                  </a:lnTo>
                  <a:close/>
                </a:path>
                <a:path w="12175490" h="4737100">
                  <a:moveTo>
                    <a:pt x="1669190" y="2590800"/>
                  </a:moveTo>
                  <a:lnTo>
                    <a:pt x="908764" y="2590800"/>
                  </a:lnTo>
                  <a:lnTo>
                    <a:pt x="858126" y="2603500"/>
                  </a:lnTo>
                  <a:lnTo>
                    <a:pt x="1719826" y="2603500"/>
                  </a:lnTo>
                  <a:lnTo>
                    <a:pt x="1669190" y="2590800"/>
                  </a:lnTo>
                  <a:close/>
                </a:path>
                <a:path w="12175490" h="4737100">
                  <a:moveTo>
                    <a:pt x="1314339" y="2578100"/>
                  </a:moveTo>
                  <a:lnTo>
                    <a:pt x="1212902" y="2578100"/>
                  </a:lnTo>
                  <a:lnTo>
                    <a:pt x="1162188" y="2590800"/>
                  </a:lnTo>
                  <a:lnTo>
                    <a:pt x="1365057" y="2590800"/>
                  </a:lnTo>
                  <a:lnTo>
                    <a:pt x="1314339" y="2578100"/>
                  </a:lnTo>
                  <a:close/>
                </a:path>
                <a:path w="12175490" h="4737100">
                  <a:moveTo>
                    <a:pt x="12039440" y="0"/>
                  </a:moveTo>
                  <a:lnTo>
                    <a:pt x="11840935" y="0"/>
                  </a:lnTo>
                  <a:lnTo>
                    <a:pt x="11791191" y="12700"/>
                  </a:lnTo>
                  <a:lnTo>
                    <a:pt x="12088493" y="12700"/>
                  </a:lnTo>
                  <a:lnTo>
                    <a:pt x="12039440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874" y="7810"/>
              <a:ext cx="12175490" cy="6849745"/>
            </a:xfrm>
            <a:custGeom>
              <a:avLst/>
              <a:gdLst/>
              <a:ahLst/>
              <a:cxnLst/>
              <a:rect l="l" t="t" r="r" b="b"/>
              <a:pathLst>
                <a:path w="12175490" h="6849745">
                  <a:moveTo>
                    <a:pt x="12174969" y="0"/>
                  </a:moveTo>
                  <a:lnTo>
                    <a:pt x="12174969" y="6849313"/>
                  </a:lnTo>
                  <a:lnTo>
                    <a:pt x="0" y="6849313"/>
                  </a:lnTo>
                  <a:lnTo>
                    <a:pt x="0" y="0"/>
                  </a:lnTo>
                  <a:lnTo>
                    <a:pt x="12174969" y="0"/>
                  </a:lnTo>
                  <a:close/>
                </a:path>
              </a:pathLst>
            </a:custGeom>
            <a:solidFill>
              <a:srgbClr val="DAE6F5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74815" y="7806"/>
              <a:ext cx="5927090" cy="1348740"/>
            </a:xfrm>
            <a:custGeom>
              <a:avLst/>
              <a:gdLst/>
              <a:ahLst/>
              <a:cxnLst/>
              <a:rect l="l" t="t" r="r" b="b"/>
              <a:pathLst>
                <a:path w="5927090" h="1348740">
                  <a:moveTo>
                    <a:pt x="5926823" y="0"/>
                  </a:moveTo>
                  <a:lnTo>
                    <a:pt x="0" y="0"/>
                  </a:lnTo>
                  <a:lnTo>
                    <a:pt x="7150" y="3289"/>
                  </a:lnTo>
                  <a:lnTo>
                    <a:pt x="13487" y="6578"/>
                  </a:lnTo>
                  <a:lnTo>
                    <a:pt x="61878" y="33599"/>
                  </a:lnTo>
                  <a:lnTo>
                    <a:pt x="104577" y="58086"/>
                  </a:lnTo>
                  <a:lnTo>
                    <a:pt x="146984" y="82879"/>
                  </a:lnTo>
                  <a:lnTo>
                    <a:pt x="189126" y="107950"/>
                  </a:lnTo>
                  <a:lnTo>
                    <a:pt x="231032" y="133268"/>
                  </a:lnTo>
                  <a:lnTo>
                    <a:pt x="272729" y="158805"/>
                  </a:lnTo>
                  <a:lnTo>
                    <a:pt x="314246" y="184531"/>
                  </a:lnTo>
                  <a:lnTo>
                    <a:pt x="480233" y="288765"/>
                  </a:lnTo>
                  <a:lnTo>
                    <a:pt x="564144" y="340649"/>
                  </a:lnTo>
                  <a:lnTo>
                    <a:pt x="648599" y="392023"/>
                  </a:lnTo>
                  <a:lnTo>
                    <a:pt x="733617" y="442823"/>
                  </a:lnTo>
                  <a:lnTo>
                    <a:pt x="819217" y="492986"/>
                  </a:lnTo>
                  <a:lnTo>
                    <a:pt x="905419" y="542448"/>
                  </a:lnTo>
                  <a:lnTo>
                    <a:pt x="992240" y="591145"/>
                  </a:lnTo>
                  <a:lnTo>
                    <a:pt x="1035889" y="615187"/>
                  </a:lnTo>
                  <a:lnTo>
                    <a:pt x="1079700" y="639014"/>
                  </a:lnTo>
                  <a:lnTo>
                    <a:pt x="1123675" y="662617"/>
                  </a:lnTo>
                  <a:lnTo>
                    <a:pt x="1167816" y="685990"/>
                  </a:lnTo>
                  <a:lnTo>
                    <a:pt x="1212127" y="709123"/>
                  </a:lnTo>
                  <a:lnTo>
                    <a:pt x="1256609" y="732010"/>
                  </a:lnTo>
                  <a:lnTo>
                    <a:pt x="1301265" y="754641"/>
                  </a:lnTo>
                  <a:lnTo>
                    <a:pt x="1346097" y="777010"/>
                  </a:lnTo>
                  <a:lnTo>
                    <a:pt x="1391107" y="799107"/>
                  </a:lnTo>
                  <a:lnTo>
                    <a:pt x="1436297" y="820926"/>
                  </a:lnTo>
                  <a:lnTo>
                    <a:pt x="1481671" y="842458"/>
                  </a:lnTo>
                  <a:lnTo>
                    <a:pt x="1527231" y="863695"/>
                  </a:lnTo>
                  <a:lnTo>
                    <a:pt x="1572978" y="884629"/>
                  </a:lnTo>
                  <a:lnTo>
                    <a:pt x="1618915" y="905253"/>
                  </a:lnTo>
                  <a:lnTo>
                    <a:pt x="1665044" y="925557"/>
                  </a:lnTo>
                  <a:lnTo>
                    <a:pt x="1711368" y="945535"/>
                  </a:lnTo>
                  <a:lnTo>
                    <a:pt x="1757890" y="965178"/>
                  </a:lnTo>
                  <a:lnTo>
                    <a:pt x="1804610" y="984479"/>
                  </a:lnTo>
                  <a:lnTo>
                    <a:pt x="1851533" y="1003429"/>
                  </a:lnTo>
                  <a:lnTo>
                    <a:pt x="1898660" y="1022021"/>
                  </a:lnTo>
                  <a:lnTo>
                    <a:pt x="1945993" y="1040245"/>
                  </a:lnTo>
                  <a:lnTo>
                    <a:pt x="1993535" y="1058096"/>
                  </a:lnTo>
                  <a:lnTo>
                    <a:pt x="2041288" y="1075564"/>
                  </a:lnTo>
                  <a:lnTo>
                    <a:pt x="2089255" y="1092641"/>
                  </a:lnTo>
                  <a:lnTo>
                    <a:pt x="2137438" y="1109320"/>
                  </a:lnTo>
                  <a:lnTo>
                    <a:pt x="2185839" y="1125592"/>
                  </a:lnTo>
                  <a:lnTo>
                    <a:pt x="2234460" y="1141451"/>
                  </a:lnTo>
                  <a:lnTo>
                    <a:pt x="2283304" y="1156886"/>
                  </a:lnTo>
                  <a:lnTo>
                    <a:pt x="2332374" y="1171892"/>
                  </a:lnTo>
                  <a:lnTo>
                    <a:pt x="2381671" y="1186459"/>
                  </a:lnTo>
                  <a:lnTo>
                    <a:pt x="2431198" y="1200580"/>
                  </a:lnTo>
                  <a:lnTo>
                    <a:pt x="2480957" y="1214247"/>
                  </a:lnTo>
                  <a:lnTo>
                    <a:pt x="2527759" y="1226532"/>
                  </a:lnTo>
                  <a:lnTo>
                    <a:pt x="2574808" y="1238244"/>
                  </a:lnTo>
                  <a:lnTo>
                    <a:pt x="2622091" y="1249380"/>
                  </a:lnTo>
                  <a:lnTo>
                    <a:pt x="2669593" y="1259937"/>
                  </a:lnTo>
                  <a:lnTo>
                    <a:pt x="2717301" y="1269914"/>
                  </a:lnTo>
                  <a:lnTo>
                    <a:pt x="2765201" y="1279308"/>
                  </a:lnTo>
                  <a:lnTo>
                    <a:pt x="2813277" y="1288117"/>
                  </a:lnTo>
                  <a:lnTo>
                    <a:pt x="2861517" y="1296337"/>
                  </a:lnTo>
                  <a:lnTo>
                    <a:pt x="2909906" y="1303967"/>
                  </a:lnTo>
                  <a:lnTo>
                    <a:pt x="2958429" y="1311004"/>
                  </a:lnTo>
                  <a:lnTo>
                    <a:pt x="3007074" y="1317446"/>
                  </a:lnTo>
                  <a:lnTo>
                    <a:pt x="3055826" y="1323290"/>
                  </a:lnTo>
                  <a:lnTo>
                    <a:pt x="3104670" y="1328534"/>
                  </a:lnTo>
                  <a:lnTo>
                    <a:pt x="3153593" y="1333175"/>
                  </a:lnTo>
                  <a:lnTo>
                    <a:pt x="3202580" y="1337211"/>
                  </a:lnTo>
                  <a:lnTo>
                    <a:pt x="3251618" y="1340640"/>
                  </a:lnTo>
                  <a:lnTo>
                    <a:pt x="3300692" y="1343458"/>
                  </a:lnTo>
                  <a:lnTo>
                    <a:pt x="3349789" y="1345664"/>
                  </a:lnTo>
                  <a:lnTo>
                    <a:pt x="3398894" y="1347255"/>
                  </a:lnTo>
                  <a:lnTo>
                    <a:pt x="3447992" y="1348229"/>
                  </a:lnTo>
                  <a:lnTo>
                    <a:pt x="3497071" y="1348583"/>
                  </a:lnTo>
                  <a:lnTo>
                    <a:pt x="3546116" y="1348315"/>
                  </a:lnTo>
                  <a:lnTo>
                    <a:pt x="3595112" y="1347423"/>
                  </a:lnTo>
                  <a:lnTo>
                    <a:pt x="3644047" y="1345903"/>
                  </a:lnTo>
                  <a:lnTo>
                    <a:pt x="3692905" y="1343754"/>
                  </a:lnTo>
                  <a:lnTo>
                    <a:pt x="3741672" y="1340972"/>
                  </a:lnTo>
                  <a:lnTo>
                    <a:pt x="3790335" y="1337557"/>
                  </a:lnTo>
                  <a:lnTo>
                    <a:pt x="3838879" y="1333504"/>
                  </a:lnTo>
                  <a:lnTo>
                    <a:pt x="3887291" y="1328812"/>
                  </a:lnTo>
                  <a:lnTo>
                    <a:pt x="3935556" y="1323479"/>
                  </a:lnTo>
                  <a:lnTo>
                    <a:pt x="3983659" y="1317501"/>
                  </a:lnTo>
                  <a:lnTo>
                    <a:pt x="4031588" y="1310877"/>
                  </a:lnTo>
                  <a:lnTo>
                    <a:pt x="4079328" y="1303604"/>
                  </a:lnTo>
                  <a:lnTo>
                    <a:pt x="4126865" y="1295679"/>
                  </a:lnTo>
                  <a:lnTo>
                    <a:pt x="4174184" y="1287100"/>
                  </a:lnTo>
                  <a:lnTo>
                    <a:pt x="4221272" y="1277865"/>
                  </a:lnTo>
                  <a:lnTo>
                    <a:pt x="4268114" y="1267971"/>
                  </a:lnTo>
                  <a:lnTo>
                    <a:pt x="4314697" y="1257415"/>
                  </a:lnTo>
                  <a:lnTo>
                    <a:pt x="4361006" y="1246197"/>
                  </a:lnTo>
                  <a:lnTo>
                    <a:pt x="4407028" y="1234311"/>
                  </a:lnTo>
                  <a:lnTo>
                    <a:pt x="4452748" y="1221758"/>
                  </a:lnTo>
                  <a:lnTo>
                    <a:pt x="4498152" y="1208533"/>
                  </a:lnTo>
                  <a:lnTo>
                    <a:pt x="4543226" y="1194635"/>
                  </a:lnTo>
                  <a:lnTo>
                    <a:pt x="4587955" y="1180061"/>
                  </a:lnTo>
                  <a:lnTo>
                    <a:pt x="4632327" y="1164808"/>
                  </a:lnTo>
                  <a:lnTo>
                    <a:pt x="4676326" y="1148875"/>
                  </a:lnTo>
                  <a:lnTo>
                    <a:pt x="4719939" y="1132258"/>
                  </a:lnTo>
                  <a:lnTo>
                    <a:pt x="4763152" y="1114956"/>
                  </a:lnTo>
                  <a:lnTo>
                    <a:pt x="4805950" y="1096966"/>
                  </a:lnTo>
                  <a:lnTo>
                    <a:pt x="4848319" y="1078285"/>
                  </a:lnTo>
                  <a:lnTo>
                    <a:pt x="4890246" y="1058911"/>
                  </a:lnTo>
                  <a:lnTo>
                    <a:pt x="4931716" y="1038842"/>
                  </a:lnTo>
                  <a:lnTo>
                    <a:pt x="4972715" y="1018074"/>
                  </a:lnTo>
                  <a:lnTo>
                    <a:pt x="5013229" y="996607"/>
                  </a:lnTo>
                  <a:lnTo>
                    <a:pt x="5053243" y="974436"/>
                  </a:lnTo>
                  <a:lnTo>
                    <a:pt x="5092745" y="951561"/>
                  </a:lnTo>
                  <a:lnTo>
                    <a:pt x="5131720" y="927978"/>
                  </a:lnTo>
                  <a:lnTo>
                    <a:pt x="5170153" y="903684"/>
                  </a:lnTo>
                  <a:lnTo>
                    <a:pt x="5208030" y="878678"/>
                  </a:lnTo>
                  <a:lnTo>
                    <a:pt x="5245338" y="852957"/>
                  </a:lnTo>
                  <a:lnTo>
                    <a:pt x="5282063" y="826519"/>
                  </a:lnTo>
                  <a:lnTo>
                    <a:pt x="5318190" y="799361"/>
                  </a:lnTo>
                  <a:lnTo>
                    <a:pt x="5353704" y="771480"/>
                  </a:lnTo>
                  <a:lnTo>
                    <a:pt x="5388593" y="742875"/>
                  </a:lnTo>
                  <a:lnTo>
                    <a:pt x="5422843" y="713543"/>
                  </a:lnTo>
                  <a:lnTo>
                    <a:pt x="5456437" y="683480"/>
                  </a:lnTo>
                  <a:lnTo>
                    <a:pt x="5489364" y="652686"/>
                  </a:lnTo>
                  <a:lnTo>
                    <a:pt x="5521609" y="621157"/>
                  </a:lnTo>
                  <a:lnTo>
                    <a:pt x="5553157" y="588892"/>
                  </a:lnTo>
                  <a:lnTo>
                    <a:pt x="5583995" y="555887"/>
                  </a:lnTo>
                  <a:lnTo>
                    <a:pt x="5614108" y="522140"/>
                  </a:lnTo>
                  <a:lnTo>
                    <a:pt x="5643482" y="487649"/>
                  </a:lnTo>
                  <a:lnTo>
                    <a:pt x="5672104" y="452411"/>
                  </a:lnTo>
                  <a:lnTo>
                    <a:pt x="5699959" y="416423"/>
                  </a:lnTo>
                  <a:lnTo>
                    <a:pt x="5727033" y="379685"/>
                  </a:lnTo>
                  <a:lnTo>
                    <a:pt x="5753313" y="342192"/>
                  </a:lnTo>
                  <a:lnTo>
                    <a:pt x="5778783" y="303942"/>
                  </a:lnTo>
                  <a:lnTo>
                    <a:pt x="5803430" y="264934"/>
                  </a:lnTo>
                  <a:lnTo>
                    <a:pt x="5828621" y="222516"/>
                  </a:lnTo>
                  <a:lnTo>
                    <a:pt x="5852326" y="179292"/>
                  </a:lnTo>
                  <a:lnTo>
                    <a:pt x="5874270" y="135343"/>
                  </a:lnTo>
                  <a:lnTo>
                    <a:pt x="5894183" y="90756"/>
                  </a:lnTo>
                  <a:lnTo>
                    <a:pt x="5911791" y="45613"/>
                  </a:lnTo>
                  <a:lnTo>
                    <a:pt x="5926823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0831" y="4956617"/>
              <a:ext cx="927112" cy="92750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780831" y="4956617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53"/>
                  </a:moveTo>
                  <a:lnTo>
                    <a:pt x="924719" y="511168"/>
                  </a:lnTo>
                  <a:lnTo>
                    <a:pt x="917694" y="557214"/>
                  </a:lnTo>
                  <a:lnTo>
                    <a:pt x="906271" y="601658"/>
                  </a:lnTo>
                  <a:lnTo>
                    <a:pt x="890683" y="644265"/>
                  </a:lnTo>
                  <a:lnTo>
                    <a:pt x="871163" y="684804"/>
                  </a:lnTo>
                  <a:lnTo>
                    <a:pt x="847944" y="723040"/>
                  </a:lnTo>
                  <a:lnTo>
                    <a:pt x="821258" y="758742"/>
                  </a:lnTo>
                  <a:lnTo>
                    <a:pt x="791340" y="791675"/>
                  </a:lnTo>
                  <a:lnTo>
                    <a:pt x="758421" y="821606"/>
                  </a:lnTo>
                  <a:lnTo>
                    <a:pt x="722735" y="848303"/>
                  </a:lnTo>
                  <a:lnTo>
                    <a:pt x="684515" y="871533"/>
                  </a:lnTo>
                  <a:lnTo>
                    <a:pt x="643995" y="891061"/>
                  </a:lnTo>
                  <a:lnTo>
                    <a:pt x="601406" y="906656"/>
                  </a:lnTo>
                  <a:lnTo>
                    <a:pt x="556982" y="918084"/>
                  </a:lnTo>
                  <a:lnTo>
                    <a:pt x="510957" y="925112"/>
                  </a:lnTo>
                  <a:lnTo>
                    <a:pt x="463562" y="927506"/>
                  </a:lnTo>
                  <a:lnTo>
                    <a:pt x="416165" y="925112"/>
                  </a:lnTo>
                  <a:lnTo>
                    <a:pt x="370138" y="918084"/>
                  </a:lnTo>
                  <a:lnTo>
                    <a:pt x="325713" y="906656"/>
                  </a:lnTo>
                  <a:lnTo>
                    <a:pt x="283122" y="891061"/>
                  </a:lnTo>
                  <a:lnTo>
                    <a:pt x="242600" y="871533"/>
                  </a:lnTo>
                  <a:lnTo>
                    <a:pt x="204380" y="848303"/>
                  </a:lnTo>
                  <a:lnTo>
                    <a:pt x="168693" y="821606"/>
                  </a:lnTo>
                  <a:lnTo>
                    <a:pt x="135774" y="791675"/>
                  </a:lnTo>
                  <a:lnTo>
                    <a:pt x="105854" y="758742"/>
                  </a:lnTo>
                  <a:lnTo>
                    <a:pt x="79169" y="723040"/>
                  </a:lnTo>
                  <a:lnTo>
                    <a:pt x="55949" y="684804"/>
                  </a:lnTo>
                  <a:lnTo>
                    <a:pt x="36428" y="644265"/>
                  </a:lnTo>
                  <a:lnTo>
                    <a:pt x="20840" y="601658"/>
                  </a:lnTo>
                  <a:lnTo>
                    <a:pt x="9417" y="557214"/>
                  </a:lnTo>
                  <a:lnTo>
                    <a:pt x="2393" y="511168"/>
                  </a:lnTo>
                  <a:lnTo>
                    <a:pt x="0" y="463753"/>
                  </a:lnTo>
                  <a:lnTo>
                    <a:pt x="2393" y="416337"/>
                  </a:lnTo>
                  <a:lnTo>
                    <a:pt x="9417" y="370291"/>
                  </a:lnTo>
                  <a:lnTo>
                    <a:pt x="20840" y="325848"/>
                  </a:lnTo>
                  <a:lnTo>
                    <a:pt x="36428" y="283240"/>
                  </a:lnTo>
                  <a:lnTo>
                    <a:pt x="55949" y="242702"/>
                  </a:lnTo>
                  <a:lnTo>
                    <a:pt x="79169" y="204465"/>
                  </a:lnTo>
                  <a:lnTo>
                    <a:pt x="105854" y="168764"/>
                  </a:lnTo>
                  <a:lnTo>
                    <a:pt x="135774" y="135831"/>
                  </a:lnTo>
                  <a:lnTo>
                    <a:pt x="168693" y="105899"/>
                  </a:lnTo>
                  <a:lnTo>
                    <a:pt x="204380" y="79202"/>
                  </a:lnTo>
                  <a:lnTo>
                    <a:pt x="242600" y="55973"/>
                  </a:lnTo>
                  <a:lnTo>
                    <a:pt x="283122" y="36444"/>
                  </a:lnTo>
                  <a:lnTo>
                    <a:pt x="325713" y="20849"/>
                  </a:lnTo>
                  <a:lnTo>
                    <a:pt x="370138" y="9421"/>
                  </a:lnTo>
                  <a:lnTo>
                    <a:pt x="416165" y="2394"/>
                  </a:lnTo>
                  <a:lnTo>
                    <a:pt x="463562" y="0"/>
                  </a:lnTo>
                  <a:lnTo>
                    <a:pt x="510957" y="2394"/>
                  </a:lnTo>
                  <a:lnTo>
                    <a:pt x="556982" y="9421"/>
                  </a:lnTo>
                  <a:lnTo>
                    <a:pt x="601406" y="20849"/>
                  </a:lnTo>
                  <a:lnTo>
                    <a:pt x="643995" y="36444"/>
                  </a:lnTo>
                  <a:lnTo>
                    <a:pt x="684515" y="55973"/>
                  </a:lnTo>
                  <a:lnTo>
                    <a:pt x="722735" y="79202"/>
                  </a:lnTo>
                  <a:lnTo>
                    <a:pt x="758421" y="105899"/>
                  </a:lnTo>
                  <a:lnTo>
                    <a:pt x="791340" y="135831"/>
                  </a:lnTo>
                  <a:lnTo>
                    <a:pt x="821258" y="168764"/>
                  </a:lnTo>
                  <a:lnTo>
                    <a:pt x="847944" y="204465"/>
                  </a:lnTo>
                  <a:lnTo>
                    <a:pt x="871163" y="242702"/>
                  </a:lnTo>
                  <a:lnTo>
                    <a:pt x="890683" y="283240"/>
                  </a:lnTo>
                  <a:lnTo>
                    <a:pt x="906271" y="325848"/>
                  </a:lnTo>
                  <a:lnTo>
                    <a:pt x="917694" y="370291"/>
                  </a:lnTo>
                  <a:lnTo>
                    <a:pt x="924719" y="416337"/>
                  </a:lnTo>
                  <a:lnTo>
                    <a:pt x="927112" y="463753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34704" y="7810"/>
              <a:ext cx="4048138" cy="295199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73" y="0"/>
              <a:ext cx="12181731" cy="686580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89582" y="1009648"/>
            <a:ext cx="244094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50" b="1" spc="-20" dirty="0">
                <a:solidFill>
                  <a:srgbClr val="262A61"/>
                </a:solidFill>
                <a:latin typeface="Arial"/>
                <a:cs typeface="Arial"/>
              </a:rPr>
              <a:t>CORTE:</a:t>
            </a:r>
            <a:r>
              <a:rPr sz="1250" b="1" spc="7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250" b="1" spc="-60" dirty="0">
                <a:solidFill>
                  <a:srgbClr val="262A61"/>
                </a:solidFill>
                <a:latin typeface="Arial"/>
                <a:cs typeface="Arial"/>
              </a:rPr>
              <a:t>31</a:t>
            </a:r>
            <a:r>
              <a:rPr sz="1250" b="1" spc="6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250" b="1" spc="20" dirty="0">
                <a:solidFill>
                  <a:srgbClr val="262A61"/>
                </a:solidFill>
                <a:latin typeface="Arial"/>
                <a:cs typeface="Arial"/>
              </a:rPr>
              <a:t>DE </a:t>
            </a:r>
            <a:r>
              <a:rPr lang="es-CO" sz="1250" b="1" spc="20" dirty="0">
                <a:solidFill>
                  <a:srgbClr val="262A61"/>
                </a:solidFill>
                <a:latin typeface="Arial"/>
                <a:cs typeface="Arial"/>
              </a:rPr>
              <a:t>JULIO</a:t>
            </a:r>
            <a:r>
              <a:rPr sz="1250" b="1" spc="20" dirty="0">
                <a:solidFill>
                  <a:srgbClr val="262A61"/>
                </a:solidFill>
                <a:latin typeface="Arial"/>
                <a:cs typeface="Arial"/>
              </a:rPr>
              <a:t> DE 2021</a:t>
            </a:r>
          </a:p>
        </p:txBody>
      </p:sp>
      <p:sp>
        <p:nvSpPr>
          <p:cNvPr id="19" name="object 19"/>
          <p:cNvSpPr/>
          <p:nvPr/>
        </p:nvSpPr>
        <p:spPr>
          <a:xfrm>
            <a:off x="0" y="202463"/>
            <a:ext cx="6703695" cy="709295"/>
          </a:xfrm>
          <a:custGeom>
            <a:avLst/>
            <a:gdLst/>
            <a:ahLst/>
            <a:cxnLst/>
            <a:rect l="l" t="t" r="r" b="b"/>
            <a:pathLst>
              <a:path w="6703695" h="709294">
                <a:moveTo>
                  <a:pt x="6703390" y="0"/>
                </a:moveTo>
                <a:lnTo>
                  <a:pt x="0" y="0"/>
                </a:lnTo>
                <a:lnTo>
                  <a:pt x="0" y="708888"/>
                </a:lnTo>
                <a:lnTo>
                  <a:pt x="6703390" y="708888"/>
                </a:lnTo>
                <a:lnTo>
                  <a:pt x="6703390" y="0"/>
                </a:lnTo>
                <a:close/>
              </a:path>
            </a:pathLst>
          </a:custGeom>
          <a:solidFill>
            <a:srgbClr val="262A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95206" y="198380"/>
            <a:ext cx="523494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00"/>
              </a:lnSpc>
              <a:spcBef>
                <a:spcPts val="100"/>
              </a:spcBef>
            </a:pPr>
            <a:r>
              <a:rPr sz="2400" b="1" spc="-2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10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ANCES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10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65" dirty="0">
                <a:solidFill>
                  <a:srgbClr val="FFFFFF"/>
                </a:solidFill>
                <a:latin typeface="Arial"/>
                <a:cs typeface="Arial"/>
              </a:rPr>
              <a:t>ADMINISTR</a:t>
            </a:r>
            <a:r>
              <a:rPr sz="2400" b="1" spc="-27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155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2400" b="1" spc="-10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  <a:p>
            <a:pPr marL="4445" algn="ctr">
              <a:lnSpc>
                <a:spcPts val="2700"/>
              </a:lnSpc>
            </a:pPr>
            <a:r>
              <a:rPr sz="2400" spc="-280" dirty="0">
                <a:solidFill>
                  <a:srgbClr val="FFFFFF"/>
                </a:solidFill>
                <a:latin typeface="Arial Black"/>
                <a:cs typeface="Arial Black"/>
              </a:rPr>
              <a:t>RU</a:t>
            </a:r>
            <a:r>
              <a:rPr sz="2400" spc="-46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2400" spc="-27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400" spc="-10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210" dirty="0">
                <a:solidFill>
                  <a:srgbClr val="FFFFFF"/>
                </a:solidFill>
                <a:latin typeface="Arial Black"/>
                <a:cs typeface="Arial Black"/>
              </a:rPr>
              <a:t>INDIVID</a:t>
            </a:r>
            <a:r>
              <a:rPr sz="2400" spc="-340" dirty="0">
                <a:solidFill>
                  <a:srgbClr val="FFFFFF"/>
                </a:solidFill>
                <a:latin typeface="Arial Black"/>
                <a:cs typeface="Arial Black"/>
              </a:rPr>
              <a:t>U</a:t>
            </a:r>
            <a:r>
              <a:rPr sz="2400" spc="-220" dirty="0">
                <a:solidFill>
                  <a:srgbClr val="FFFFFF"/>
                </a:solidFill>
                <a:latin typeface="Arial Black"/>
                <a:cs typeface="Arial Black"/>
              </a:rPr>
              <a:t>AL</a:t>
            </a:r>
            <a:endParaRPr sz="2400">
              <a:latin typeface="Arial Black"/>
              <a:cs typeface="Arial Black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50129" y="904824"/>
            <a:ext cx="11633200" cy="5961380"/>
            <a:chOff x="550129" y="904824"/>
            <a:chExt cx="11633200" cy="5961380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29652" y="4777341"/>
              <a:ext cx="2222465" cy="208878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175633" y="2874198"/>
              <a:ext cx="1005205" cy="1298575"/>
            </a:xfrm>
            <a:custGeom>
              <a:avLst/>
              <a:gdLst/>
              <a:ahLst/>
              <a:cxnLst/>
              <a:rect l="l" t="t" r="r" b="b"/>
              <a:pathLst>
                <a:path w="1005204" h="1298575">
                  <a:moveTo>
                    <a:pt x="850478" y="0"/>
                  </a:moveTo>
                  <a:lnTo>
                    <a:pt x="804598" y="52722"/>
                  </a:lnTo>
                  <a:lnTo>
                    <a:pt x="791414" y="91414"/>
                  </a:lnTo>
                  <a:lnTo>
                    <a:pt x="780415" y="130706"/>
                  </a:lnTo>
                  <a:lnTo>
                    <a:pt x="772322" y="170776"/>
                  </a:lnTo>
                  <a:lnTo>
                    <a:pt x="750677" y="188952"/>
                  </a:lnTo>
                  <a:lnTo>
                    <a:pt x="729335" y="207425"/>
                  </a:lnTo>
                  <a:lnTo>
                    <a:pt x="708280" y="226180"/>
                  </a:lnTo>
                  <a:lnTo>
                    <a:pt x="687499" y="245198"/>
                  </a:lnTo>
                  <a:lnTo>
                    <a:pt x="695355" y="207879"/>
                  </a:lnTo>
                  <a:lnTo>
                    <a:pt x="702168" y="170349"/>
                  </a:lnTo>
                  <a:lnTo>
                    <a:pt x="708123" y="132636"/>
                  </a:lnTo>
                  <a:lnTo>
                    <a:pt x="713407" y="94767"/>
                  </a:lnTo>
                  <a:lnTo>
                    <a:pt x="708234" y="77477"/>
                  </a:lnTo>
                  <a:lnTo>
                    <a:pt x="692641" y="71307"/>
                  </a:lnTo>
                  <a:lnTo>
                    <a:pt x="675551" y="76486"/>
                  </a:lnTo>
                  <a:lnTo>
                    <a:pt x="665884" y="93243"/>
                  </a:lnTo>
                  <a:lnTo>
                    <a:pt x="658461" y="144726"/>
                  </a:lnTo>
                  <a:lnTo>
                    <a:pt x="649505" y="195814"/>
                  </a:lnTo>
                  <a:lnTo>
                    <a:pt x="638529" y="246483"/>
                  </a:lnTo>
                  <a:lnTo>
                    <a:pt x="624012" y="300139"/>
                  </a:lnTo>
                  <a:lnTo>
                    <a:pt x="623948" y="303301"/>
                  </a:lnTo>
                  <a:lnTo>
                    <a:pt x="624279" y="306298"/>
                  </a:lnTo>
                  <a:lnTo>
                    <a:pt x="614023" y="316722"/>
                  </a:lnTo>
                  <a:lnTo>
                    <a:pt x="583689" y="348411"/>
                  </a:lnTo>
                  <a:lnTo>
                    <a:pt x="586910" y="298066"/>
                  </a:lnTo>
                  <a:lnTo>
                    <a:pt x="587349" y="247813"/>
                  </a:lnTo>
                  <a:lnTo>
                    <a:pt x="583684" y="197719"/>
                  </a:lnTo>
                  <a:lnTo>
                    <a:pt x="574596" y="147853"/>
                  </a:lnTo>
                  <a:lnTo>
                    <a:pt x="563224" y="132748"/>
                  </a:lnTo>
                  <a:lnTo>
                    <a:pt x="545913" y="130792"/>
                  </a:lnTo>
                  <a:lnTo>
                    <a:pt x="531355" y="140011"/>
                  </a:lnTo>
                  <a:lnTo>
                    <a:pt x="528241" y="158432"/>
                  </a:lnTo>
                  <a:lnTo>
                    <a:pt x="537023" y="207806"/>
                  </a:lnTo>
                  <a:lnTo>
                    <a:pt x="540142" y="257421"/>
                  </a:lnTo>
                  <a:lnTo>
                    <a:pt x="539101" y="307191"/>
                  </a:lnTo>
                  <a:lnTo>
                    <a:pt x="535408" y="357032"/>
                  </a:lnTo>
                  <a:lnTo>
                    <a:pt x="530565" y="406857"/>
                  </a:lnTo>
                  <a:lnTo>
                    <a:pt x="514775" y="425083"/>
                  </a:lnTo>
                  <a:lnTo>
                    <a:pt x="499196" y="443493"/>
                  </a:lnTo>
                  <a:lnTo>
                    <a:pt x="468551" y="480758"/>
                  </a:lnTo>
                  <a:lnTo>
                    <a:pt x="467653" y="429542"/>
                  </a:lnTo>
                  <a:lnTo>
                    <a:pt x="464060" y="378397"/>
                  </a:lnTo>
                  <a:lnTo>
                    <a:pt x="458801" y="327300"/>
                  </a:lnTo>
                  <a:lnTo>
                    <a:pt x="452906" y="276228"/>
                  </a:lnTo>
                  <a:lnTo>
                    <a:pt x="447406" y="225158"/>
                  </a:lnTo>
                  <a:lnTo>
                    <a:pt x="438496" y="209712"/>
                  </a:lnTo>
                  <a:lnTo>
                    <a:pt x="422014" y="207721"/>
                  </a:lnTo>
                  <a:lnTo>
                    <a:pt x="406638" y="217093"/>
                  </a:lnTo>
                  <a:lnTo>
                    <a:pt x="401051" y="235737"/>
                  </a:lnTo>
                  <a:lnTo>
                    <a:pt x="406554" y="286928"/>
                  </a:lnTo>
                  <a:lnTo>
                    <a:pt x="412366" y="338073"/>
                  </a:lnTo>
                  <a:lnTo>
                    <a:pt x="417394" y="389221"/>
                  </a:lnTo>
                  <a:lnTo>
                    <a:pt x="420546" y="440423"/>
                  </a:lnTo>
                  <a:lnTo>
                    <a:pt x="420728" y="491730"/>
                  </a:lnTo>
                  <a:lnTo>
                    <a:pt x="416697" y="544347"/>
                  </a:lnTo>
                  <a:lnTo>
                    <a:pt x="416913" y="546531"/>
                  </a:lnTo>
                  <a:lnTo>
                    <a:pt x="391697" y="580445"/>
                  </a:lnTo>
                  <a:lnTo>
                    <a:pt x="366977" y="614768"/>
                  </a:lnTo>
                  <a:lnTo>
                    <a:pt x="360863" y="564212"/>
                  </a:lnTo>
                  <a:lnTo>
                    <a:pt x="353302" y="513770"/>
                  </a:lnTo>
                  <a:lnTo>
                    <a:pt x="343809" y="463703"/>
                  </a:lnTo>
                  <a:lnTo>
                    <a:pt x="331900" y="414273"/>
                  </a:lnTo>
                  <a:lnTo>
                    <a:pt x="317093" y="365739"/>
                  </a:lnTo>
                  <a:lnTo>
                    <a:pt x="298905" y="318363"/>
                  </a:lnTo>
                  <a:lnTo>
                    <a:pt x="285519" y="305952"/>
                  </a:lnTo>
                  <a:lnTo>
                    <a:pt x="268785" y="308282"/>
                  </a:lnTo>
                  <a:lnTo>
                    <a:pt x="256572" y="321153"/>
                  </a:lnTo>
                  <a:lnTo>
                    <a:pt x="256753" y="340360"/>
                  </a:lnTo>
                  <a:lnTo>
                    <a:pt x="273931" y="385335"/>
                  </a:lnTo>
                  <a:lnTo>
                    <a:pt x="287855" y="431622"/>
                  </a:lnTo>
                  <a:lnTo>
                    <a:pt x="299001" y="478885"/>
                  </a:lnTo>
                  <a:lnTo>
                    <a:pt x="307845" y="526789"/>
                  </a:lnTo>
                  <a:lnTo>
                    <a:pt x="314863" y="574996"/>
                  </a:lnTo>
                  <a:lnTo>
                    <a:pt x="320529" y="623172"/>
                  </a:lnTo>
                  <a:lnTo>
                    <a:pt x="325321" y="670979"/>
                  </a:lnTo>
                  <a:lnTo>
                    <a:pt x="325803" y="674027"/>
                  </a:lnTo>
                  <a:lnTo>
                    <a:pt x="300662" y="711871"/>
                  </a:lnTo>
                  <a:lnTo>
                    <a:pt x="276045" y="750125"/>
                  </a:lnTo>
                  <a:lnTo>
                    <a:pt x="266687" y="697522"/>
                  </a:lnTo>
                  <a:lnTo>
                    <a:pt x="256405" y="644882"/>
                  </a:lnTo>
                  <a:lnTo>
                    <a:pt x="243652" y="593063"/>
                  </a:lnTo>
                  <a:lnTo>
                    <a:pt x="226880" y="542923"/>
                  </a:lnTo>
                  <a:lnTo>
                    <a:pt x="204542" y="495322"/>
                  </a:lnTo>
                  <a:lnTo>
                    <a:pt x="175092" y="451116"/>
                  </a:lnTo>
                  <a:lnTo>
                    <a:pt x="158890" y="442618"/>
                  </a:lnTo>
                  <a:lnTo>
                    <a:pt x="143290" y="449189"/>
                  </a:lnTo>
                  <a:lnTo>
                    <a:pt x="134821" y="464746"/>
                  </a:lnTo>
                  <a:lnTo>
                    <a:pt x="140015" y="483209"/>
                  </a:lnTo>
                  <a:lnTo>
                    <a:pt x="166693" y="523755"/>
                  </a:lnTo>
                  <a:lnTo>
                    <a:pt x="186802" y="568017"/>
                  </a:lnTo>
                  <a:lnTo>
                    <a:pt x="201779" y="614981"/>
                  </a:lnTo>
                  <a:lnTo>
                    <a:pt x="213064" y="663635"/>
                  </a:lnTo>
                  <a:lnTo>
                    <a:pt x="222093" y="712965"/>
                  </a:lnTo>
                  <a:lnTo>
                    <a:pt x="230305" y="761957"/>
                  </a:lnTo>
                  <a:lnTo>
                    <a:pt x="239138" y="809599"/>
                  </a:lnTo>
                  <a:lnTo>
                    <a:pt x="222476" y="837353"/>
                  </a:lnTo>
                  <a:lnTo>
                    <a:pt x="206050" y="865268"/>
                  </a:lnTo>
                  <a:lnTo>
                    <a:pt x="189855" y="893333"/>
                  </a:lnTo>
                  <a:lnTo>
                    <a:pt x="173886" y="921537"/>
                  </a:lnTo>
                  <a:lnTo>
                    <a:pt x="161633" y="874070"/>
                  </a:lnTo>
                  <a:lnTo>
                    <a:pt x="146752" y="827276"/>
                  </a:lnTo>
                  <a:lnTo>
                    <a:pt x="129712" y="781132"/>
                  </a:lnTo>
                  <a:lnTo>
                    <a:pt x="110980" y="735619"/>
                  </a:lnTo>
                  <a:lnTo>
                    <a:pt x="91026" y="690717"/>
                  </a:lnTo>
                  <a:lnTo>
                    <a:pt x="70317" y="646404"/>
                  </a:lnTo>
                  <a:lnTo>
                    <a:pt x="56312" y="634243"/>
                  </a:lnTo>
                  <a:lnTo>
                    <a:pt x="39364" y="636638"/>
                  </a:lnTo>
                  <a:lnTo>
                    <a:pt x="27355" y="649415"/>
                  </a:lnTo>
                  <a:lnTo>
                    <a:pt x="28166" y="668401"/>
                  </a:lnTo>
                  <a:lnTo>
                    <a:pt x="48505" y="711915"/>
                  </a:lnTo>
                  <a:lnTo>
                    <a:pt x="68060" y="755931"/>
                  </a:lnTo>
                  <a:lnTo>
                    <a:pt x="86363" y="800506"/>
                  </a:lnTo>
                  <a:lnTo>
                    <a:pt x="102944" y="845695"/>
                  </a:lnTo>
                  <a:lnTo>
                    <a:pt x="117334" y="891554"/>
                  </a:lnTo>
                  <a:lnTo>
                    <a:pt x="129064" y="938139"/>
                  </a:lnTo>
                  <a:lnTo>
                    <a:pt x="138034" y="986878"/>
                  </a:lnTo>
                  <a:lnTo>
                    <a:pt x="113998" y="1032141"/>
                  </a:lnTo>
                  <a:lnTo>
                    <a:pt x="90458" y="1077649"/>
                  </a:lnTo>
                  <a:lnTo>
                    <a:pt x="67396" y="1123373"/>
                  </a:lnTo>
                  <a:lnTo>
                    <a:pt x="44796" y="1169285"/>
                  </a:lnTo>
                  <a:lnTo>
                    <a:pt x="22640" y="1215355"/>
                  </a:lnTo>
                  <a:lnTo>
                    <a:pt x="912" y="1261554"/>
                  </a:lnTo>
                  <a:lnTo>
                    <a:pt x="0" y="1280969"/>
                  </a:lnTo>
                  <a:lnTo>
                    <a:pt x="11407" y="1294880"/>
                  </a:lnTo>
                  <a:lnTo>
                    <a:pt x="27631" y="1298450"/>
                  </a:lnTo>
                  <a:lnTo>
                    <a:pt x="41171" y="1286840"/>
                  </a:lnTo>
                  <a:lnTo>
                    <a:pt x="63773" y="1238790"/>
                  </a:lnTo>
                  <a:lnTo>
                    <a:pt x="86831" y="1190843"/>
                  </a:lnTo>
                  <a:lnTo>
                    <a:pt x="110367" y="1143039"/>
                  </a:lnTo>
                  <a:lnTo>
                    <a:pt x="134407" y="1095419"/>
                  </a:lnTo>
                  <a:lnTo>
                    <a:pt x="158975" y="1048021"/>
                  </a:lnTo>
                  <a:lnTo>
                    <a:pt x="184097" y="1000887"/>
                  </a:lnTo>
                  <a:lnTo>
                    <a:pt x="279825" y="988075"/>
                  </a:lnTo>
                  <a:lnTo>
                    <a:pt x="327712" y="981288"/>
                  </a:lnTo>
                  <a:lnTo>
                    <a:pt x="375449" y="973688"/>
                  </a:lnTo>
                  <a:lnTo>
                    <a:pt x="422913" y="964853"/>
                  </a:lnTo>
                  <a:lnTo>
                    <a:pt x="469980" y="954365"/>
                  </a:lnTo>
                  <a:lnTo>
                    <a:pt x="516527" y="941802"/>
                  </a:lnTo>
                  <a:lnTo>
                    <a:pt x="562430" y="926744"/>
                  </a:lnTo>
                  <a:lnTo>
                    <a:pt x="578639" y="895808"/>
                  </a:lnTo>
                  <a:lnTo>
                    <a:pt x="569679" y="881797"/>
                  </a:lnTo>
                  <a:lnTo>
                    <a:pt x="551863" y="880389"/>
                  </a:lnTo>
                  <a:lnTo>
                    <a:pt x="504737" y="895807"/>
                  </a:lnTo>
                  <a:lnTo>
                    <a:pt x="456935" y="908609"/>
                  </a:lnTo>
                  <a:lnTo>
                    <a:pt x="408591" y="919249"/>
                  </a:lnTo>
                  <a:lnTo>
                    <a:pt x="359840" y="928182"/>
                  </a:lnTo>
                  <a:lnTo>
                    <a:pt x="310815" y="935863"/>
                  </a:lnTo>
                  <a:lnTo>
                    <a:pt x="261650" y="942746"/>
                  </a:lnTo>
                  <a:lnTo>
                    <a:pt x="212481" y="949286"/>
                  </a:lnTo>
                  <a:lnTo>
                    <a:pt x="228525" y="920844"/>
                  </a:lnTo>
                  <a:lnTo>
                    <a:pt x="261305" y="864388"/>
                  </a:lnTo>
                  <a:lnTo>
                    <a:pt x="328729" y="826923"/>
                  </a:lnTo>
                  <a:lnTo>
                    <a:pt x="379940" y="821792"/>
                  </a:lnTo>
                  <a:lnTo>
                    <a:pt x="431443" y="819049"/>
                  </a:lnTo>
                  <a:lnTo>
                    <a:pt x="482987" y="816739"/>
                  </a:lnTo>
                  <a:lnTo>
                    <a:pt x="534320" y="812907"/>
                  </a:lnTo>
                  <a:lnTo>
                    <a:pt x="585188" y="805599"/>
                  </a:lnTo>
                  <a:lnTo>
                    <a:pt x="635340" y="792861"/>
                  </a:lnTo>
                  <a:lnTo>
                    <a:pt x="650009" y="780333"/>
                  </a:lnTo>
                  <a:lnTo>
                    <a:pt x="651858" y="762620"/>
                  </a:lnTo>
                  <a:lnTo>
                    <a:pt x="642804" y="748439"/>
                  </a:lnTo>
                  <a:lnTo>
                    <a:pt x="624761" y="746506"/>
                  </a:lnTo>
                  <a:lnTo>
                    <a:pt x="573673" y="759412"/>
                  </a:lnTo>
                  <a:lnTo>
                    <a:pt x="521809" y="766720"/>
                  </a:lnTo>
                  <a:lnTo>
                    <a:pt x="469446" y="770501"/>
                  </a:lnTo>
                  <a:lnTo>
                    <a:pt x="416859" y="772824"/>
                  </a:lnTo>
                  <a:lnTo>
                    <a:pt x="364323" y="775760"/>
                  </a:lnTo>
                  <a:lnTo>
                    <a:pt x="312113" y="781380"/>
                  </a:lnTo>
                  <a:lnTo>
                    <a:pt x="340026" y="737858"/>
                  </a:lnTo>
                  <a:lnTo>
                    <a:pt x="368615" y="694842"/>
                  </a:lnTo>
                  <a:lnTo>
                    <a:pt x="417330" y="691135"/>
                  </a:lnTo>
                  <a:lnTo>
                    <a:pt x="465898" y="685879"/>
                  </a:lnTo>
                  <a:lnTo>
                    <a:pt x="514574" y="681322"/>
                  </a:lnTo>
                  <a:lnTo>
                    <a:pt x="563611" y="679716"/>
                  </a:lnTo>
                  <a:lnTo>
                    <a:pt x="613497" y="680257"/>
                  </a:lnTo>
                  <a:lnTo>
                    <a:pt x="663096" y="679232"/>
                  </a:lnTo>
                  <a:lnTo>
                    <a:pt x="712333" y="674557"/>
                  </a:lnTo>
                  <a:lnTo>
                    <a:pt x="761134" y="664146"/>
                  </a:lnTo>
                  <a:lnTo>
                    <a:pt x="776026" y="652147"/>
                  </a:lnTo>
                  <a:lnTo>
                    <a:pt x="777934" y="634622"/>
                  </a:lnTo>
                  <a:lnTo>
                    <a:pt x="768801" y="620273"/>
                  </a:lnTo>
                  <a:lnTo>
                    <a:pt x="750567" y="617804"/>
                  </a:lnTo>
                  <a:lnTo>
                    <a:pt x="701014" y="627938"/>
                  </a:lnTo>
                  <a:lnTo>
                    <a:pt x="651269" y="631793"/>
                  </a:lnTo>
                  <a:lnTo>
                    <a:pt x="601206" y="632238"/>
                  </a:lnTo>
                  <a:lnTo>
                    <a:pt x="550695" y="632142"/>
                  </a:lnTo>
                  <a:lnTo>
                    <a:pt x="513598" y="633793"/>
                  </a:lnTo>
                  <a:lnTo>
                    <a:pt x="476692" y="637185"/>
                  </a:lnTo>
                  <a:lnTo>
                    <a:pt x="439881" y="641295"/>
                  </a:lnTo>
                  <a:lnTo>
                    <a:pt x="403070" y="645096"/>
                  </a:lnTo>
                  <a:lnTo>
                    <a:pt x="432435" y="604377"/>
                  </a:lnTo>
                  <a:lnTo>
                    <a:pt x="462506" y="564248"/>
                  </a:lnTo>
                  <a:lnTo>
                    <a:pt x="510122" y="556641"/>
                  </a:lnTo>
                  <a:lnTo>
                    <a:pt x="557902" y="550229"/>
                  </a:lnTo>
                  <a:lnTo>
                    <a:pt x="653669" y="538934"/>
                  </a:lnTo>
                  <a:lnTo>
                    <a:pt x="701514" y="533019"/>
                  </a:lnTo>
                  <a:lnTo>
                    <a:pt x="749238" y="526241"/>
                  </a:lnTo>
                  <a:lnTo>
                    <a:pt x="796770" y="518083"/>
                  </a:lnTo>
                  <a:lnTo>
                    <a:pt x="812082" y="507615"/>
                  </a:lnTo>
                  <a:lnTo>
                    <a:pt x="814080" y="490612"/>
                  </a:lnTo>
                  <a:lnTo>
                    <a:pt x="804782" y="475758"/>
                  </a:lnTo>
                  <a:lnTo>
                    <a:pt x="786204" y="471741"/>
                  </a:lnTo>
                  <a:lnTo>
                    <a:pt x="739703" y="479730"/>
                  </a:lnTo>
                  <a:lnTo>
                    <a:pt x="693019" y="486390"/>
                  </a:lnTo>
                  <a:lnTo>
                    <a:pt x="646218" y="492202"/>
                  </a:lnTo>
                  <a:lnTo>
                    <a:pt x="552529" y="503206"/>
                  </a:lnTo>
                  <a:lnTo>
                    <a:pt x="505775" y="509358"/>
                  </a:lnTo>
                  <a:lnTo>
                    <a:pt x="540346" y="467504"/>
                  </a:lnTo>
                  <a:lnTo>
                    <a:pt x="575841" y="426478"/>
                  </a:lnTo>
                  <a:lnTo>
                    <a:pt x="627161" y="419038"/>
                  </a:lnTo>
                  <a:lnTo>
                    <a:pt x="678970" y="417986"/>
                  </a:lnTo>
                  <a:lnTo>
                    <a:pt x="731017" y="419291"/>
                  </a:lnTo>
                  <a:lnTo>
                    <a:pt x="783054" y="418919"/>
                  </a:lnTo>
                  <a:lnTo>
                    <a:pt x="834832" y="412838"/>
                  </a:lnTo>
                  <a:lnTo>
                    <a:pt x="850111" y="402227"/>
                  </a:lnTo>
                  <a:lnTo>
                    <a:pt x="852102" y="385176"/>
                  </a:lnTo>
                  <a:lnTo>
                    <a:pt x="842813" y="370371"/>
                  </a:lnTo>
                  <a:lnTo>
                    <a:pt x="824253" y="366496"/>
                  </a:lnTo>
                  <a:lnTo>
                    <a:pt x="774755" y="372456"/>
                  </a:lnTo>
                  <a:lnTo>
                    <a:pt x="725091" y="373021"/>
                  </a:lnTo>
                  <a:lnTo>
                    <a:pt x="675398" y="371732"/>
                  </a:lnTo>
                  <a:lnTo>
                    <a:pt x="625815" y="372135"/>
                  </a:lnTo>
                  <a:lnTo>
                    <a:pt x="648624" y="348464"/>
                  </a:lnTo>
                  <a:lnTo>
                    <a:pt x="671815" y="325145"/>
                  </a:lnTo>
                  <a:lnTo>
                    <a:pt x="722773" y="322267"/>
                  </a:lnTo>
                  <a:lnTo>
                    <a:pt x="773787" y="321703"/>
                  </a:lnTo>
                  <a:lnTo>
                    <a:pt x="824815" y="322965"/>
                  </a:lnTo>
                  <a:lnTo>
                    <a:pt x="875814" y="325562"/>
                  </a:lnTo>
                  <a:lnTo>
                    <a:pt x="926742" y="329006"/>
                  </a:lnTo>
                  <a:lnTo>
                    <a:pt x="944186" y="322836"/>
                  </a:lnTo>
                  <a:lnTo>
                    <a:pt x="950442" y="306916"/>
                  </a:lnTo>
                  <a:lnTo>
                    <a:pt x="945232" y="290160"/>
                  </a:lnTo>
                  <a:lnTo>
                    <a:pt x="928278" y="281482"/>
                  </a:lnTo>
                  <a:lnTo>
                    <a:pt x="877243" y="278115"/>
                  </a:lnTo>
                  <a:lnTo>
                    <a:pt x="826251" y="275701"/>
                  </a:lnTo>
                  <a:lnTo>
                    <a:pt x="775286" y="274596"/>
                  </a:lnTo>
                  <a:lnTo>
                    <a:pt x="724329" y="275158"/>
                  </a:lnTo>
                  <a:lnTo>
                    <a:pt x="742372" y="258737"/>
                  </a:lnTo>
                  <a:lnTo>
                    <a:pt x="779097" y="226519"/>
                  </a:lnTo>
                  <a:lnTo>
                    <a:pt x="841094" y="205566"/>
                  </a:lnTo>
                  <a:lnTo>
                    <a:pt x="883498" y="205178"/>
                  </a:lnTo>
                  <a:lnTo>
                    <a:pt x="968360" y="209156"/>
                  </a:lnTo>
                  <a:lnTo>
                    <a:pt x="985841" y="202236"/>
                  </a:lnTo>
                  <a:lnTo>
                    <a:pt x="992129" y="186066"/>
                  </a:lnTo>
                  <a:lnTo>
                    <a:pt x="986914" y="169560"/>
                  </a:lnTo>
                  <a:lnTo>
                    <a:pt x="969884" y="161632"/>
                  </a:lnTo>
                  <a:lnTo>
                    <a:pt x="890936" y="158264"/>
                  </a:lnTo>
                  <a:lnTo>
                    <a:pt x="864639" y="157822"/>
                  </a:lnTo>
                  <a:lnTo>
                    <a:pt x="895973" y="134665"/>
                  </a:lnTo>
                  <a:lnTo>
                    <a:pt x="927888" y="112110"/>
                  </a:lnTo>
                  <a:lnTo>
                    <a:pt x="960408" y="90187"/>
                  </a:lnTo>
                  <a:lnTo>
                    <a:pt x="993556" y="68922"/>
                  </a:lnTo>
                  <a:lnTo>
                    <a:pt x="1004695" y="53224"/>
                  </a:lnTo>
                  <a:lnTo>
                    <a:pt x="1002015" y="35683"/>
                  </a:lnTo>
                  <a:lnTo>
                    <a:pt x="989609" y="24224"/>
                  </a:lnTo>
                  <a:lnTo>
                    <a:pt x="971573" y="26771"/>
                  </a:lnTo>
                  <a:lnTo>
                    <a:pt x="935265" y="50105"/>
                  </a:lnTo>
                  <a:lnTo>
                    <a:pt x="899700" y="74207"/>
                  </a:lnTo>
                  <a:lnTo>
                    <a:pt x="864845" y="99035"/>
                  </a:lnTo>
                  <a:lnTo>
                    <a:pt x="830666" y="124548"/>
                  </a:lnTo>
                  <a:lnTo>
                    <a:pt x="838138" y="100071"/>
                  </a:lnTo>
                  <a:lnTo>
                    <a:pt x="846500" y="75855"/>
                  </a:lnTo>
                  <a:lnTo>
                    <a:pt x="855476" y="51884"/>
                  </a:lnTo>
                  <a:lnTo>
                    <a:pt x="864791" y="28143"/>
                  </a:lnTo>
                  <a:lnTo>
                    <a:pt x="864026" y="10009"/>
                  </a:lnTo>
                  <a:lnTo>
                    <a:pt x="850478" y="0"/>
                  </a:lnTo>
                  <a:close/>
                </a:path>
              </a:pathLst>
            </a:custGeom>
            <a:solidFill>
              <a:srgbClr val="A1D3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79849" y="2931364"/>
              <a:ext cx="540150" cy="67589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30495" y="904824"/>
              <a:ext cx="3052347" cy="596130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49424" y="1991040"/>
              <a:ext cx="1466215" cy="1821814"/>
            </a:xfrm>
            <a:custGeom>
              <a:avLst/>
              <a:gdLst/>
              <a:ahLst/>
              <a:cxnLst/>
              <a:rect l="l" t="t" r="r" b="b"/>
              <a:pathLst>
                <a:path w="1466214" h="1821814">
                  <a:moveTo>
                    <a:pt x="1342186" y="0"/>
                  </a:moveTo>
                  <a:lnTo>
                    <a:pt x="123888" y="0"/>
                  </a:lnTo>
                  <a:lnTo>
                    <a:pt x="75663" y="9734"/>
                  </a:lnTo>
                  <a:lnTo>
                    <a:pt x="36283" y="36283"/>
                  </a:lnTo>
                  <a:lnTo>
                    <a:pt x="9734" y="75663"/>
                  </a:lnTo>
                  <a:lnTo>
                    <a:pt x="0" y="123888"/>
                  </a:lnTo>
                  <a:lnTo>
                    <a:pt x="0" y="1697342"/>
                  </a:lnTo>
                  <a:lnTo>
                    <a:pt x="9734" y="1745567"/>
                  </a:lnTo>
                  <a:lnTo>
                    <a:pt x="36283" y="1784946"/>
                  </a:lnTo>
                  <a:lnTo>
                    <a:pt x="75663" y="1811495"/>
                  </a:lnTo>
                  <a:lnTo>
                    <a:pt x="123888" y="1821230"/>
                  </a:lnTo>
                  <a:lnTo>
                    <a:pt x="1342186" y="1821230"/>
                  </a:lnTo>
                  <a:lnTo>
                    <a:pt x="1390406" y="1811495"/>
                  </a:lnTo>
                  <a:lnTo>
                    <a:pt x="1429786" y="1784946"/>
                  </a:lnTo>
                  <a:lnTo>
                    <a:pt x="1456338" y="1745567"/>
                  </a:lnTo>
                  <a:lnTo>
                    <a:pt x="1466075" y="1697342"/>
                  </a:lnTo>
                  <a:lnTo>
                    <a:pt x="1466075" y="123888"/>
                  </a:lnTo>
                  <a:lnTo>
                    <a:pt x="1456338" y="75663"/>
                  </a:lnTo>
                  <a:lnTo>
                    <a:pt x="1429786" y="36283"/>
                  </a:lnTo>
                  <a:lnTo>
                    <a:pt x="1390406" y="9734"/>
                  </a:lnTo>
                  <a:lnTo>
                    <a:pt x="1342186" y="0"/>
                  </a:lnTo>
                  <a:close/>
                </a:path>
              </a:pathLst>
            </a:custGeom>
            <a:solidFill>
              <a:srgbClr val="A07E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67710" y="1991038"/>
              <a:ext cx="248285" cy="1821814"/>
            </a:xfrm>
            <a:custGeom>
              <a:avLst/>
              <a:gdLst/>
              <a:ahLst/>
              <a:cxnLst/>
              <a:rect l="l" t="t" r="r" b="b"/>
              <a:pathLst>
                <a:path w="248285" h="1821814">
                  <a:moveTo>
                    <a:pt x="123901" y="0"/>
                  </a:moveTo>
                  <a:lnTo>
                    <a:pt x="0" y="0"/>
                  </a:lnTo>
                  <a:lnTo>
                    <a:pt x="48227" y="9734"/>
                  </a:lnTo>
                  <a:lnTo>
                    <a:pt x="87610" y="36283"/>
                  </a:lnTo>
                  <a:lnTo>
                    <a:pt x="114164" y="75663"/>
                  </a:lnTo>
                  <a:lnTo>
                    <a:pt x="123901" y="123888"/>
                  </a:lnTo>
                  <a:lnTo>
                    <a:pt x="123901" y="1697342"/>
                  </a:lnTo>
                  <a:lnTo>
                    <a:pt x="114164" y="1745567"/>
                  </a:lnTo>
                  <a:lnTo>
                    <a:pt x="87610" y="1784946"/>
                  </a:lnTo>
                  <a:lnTo>
                    <a:pt x="48227" y="1811495"/>
                  </a:lnTo>
                  <a:lnTo>
                    <a:pt x="0" y="1821230"/>
                  </a:lnTo>
                  <a:lnTo>
                    <a:pt x="123901" y="1821230"/>
                  </a:lnTo>
                  <a:lnTo>
                    <a:pt x="172126" y="1811495"/>
                  </a:lnTo>
                  <a:lnTo>
                    <a:pt x="211505" y="1784946"/>
                  </a:lnTo>
                  <a:lnTo>
                    <a:pt x="238054" y="1745567"/>
                  </a:lnTo>
                  <a:lnTo>
                    <a:pt x="247789" y="1697342"/>
                  </a:lnTo>
                  <a:lnTo>
                    <a:pt x="247789" y="123888"/>
                  </a:lnTo>
                  <a:lnTo>
                    <a:pt x="238054" y="75663"/>
                  </a:lnTo>
                  <a:lnTo>
                    <a:pt x="211505" y="36283"/>
                  </a:lnTo>
                  <a:lnTo>
                    <a:pt x="172126" y="9734"/>
                  </a:lnTo>
                  <a:lnTo>
                    <a:pt x="123901" y="0"/>
                  </a:lnTo>
                  <a:close/>
                </a:path>
              </a:pathLst>
            </a:custGeom>
            <a:solidFill>
              <a:srgbClr val="765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69969" y="2112862"/>
              <a:ext cx="1223010" cy="1577975"/>
            </a:xfrm>
            <a:custGeom>
              <a:avLst/>
              <a:gdLst/>
              <a:ahLst/>
              <a:cxnLst/>
              <a:rect l="l" t="t" r="r" b="b"/>
              <a:pathLst>
                <a:path w="1223010" h="1577975">
                  <a:moveTo>
                    <a:pt x="1201762" y="0"/>
                  </a:moveTo>
                  <a:lnTo>
                    <a:pt x="20650" y="0"/>
                  </a:lnTo>
                  <a:lnTo>
                    <a:pt x="12606" y="1622"/>
                  </a:lnTo>
                  <a:lnTo>
                    <a:pt x="6043" y="6048"/>
                  </a:lnTo>
                  <a:lnTo>
                    <a:pt x="1621" y="12612"/>
                  </a:lnTo>
                  <a:lnTo>
                    <a:pt x="0" y="20650"/>
                  </a:lnTo>
                  <a:lnTo>
                    <a:pt x="0" y="1556931"/>
                  </a:lnTo>
                  <a:lnTo>
                    <a:pt x="1621" y="1564969"/>
                  </a:lnTo>
                  <a:lnTo>
                    <a:pt x="6043" y="1571532"/>
                  </a:lnTo>
                  <a:lnTo>
                    <a:pt x="12606" y="1575958"/>
                  </a:lnTo>
                  <a:lnTo>
                    <a:pt x="20650" y="1577581"/>
                  </a:lnTo>
                  <a:lnTo>
                    <a:pt x="1201762" y="1577581"/>
                  </a:lnTo>
                  <a:lnTo>
                    <a:pt x="1209800" y="1575958"/>
                  </a:lnTo>
                  <a:lnTo>
                    <a:pt x="1216364" y="1571532"/>
                  </a:lnTo>
                  <a:lnTo>
                    <a:pt x="1220790" y="1564969"/>
                  </a:lnTo>
                  <a:lnTo>
                    <a:pt x="1222413" y="1556931"/>
                  </a:lnTo>
                  <a:lnTo>
                    <a:pt x="1222413" y="20650"/>
                  </a:lnTo>
                  <a:lnTo>
                    <a:pt x="1220790" y="12612"/>
                  </a:lnTo>
                  <a:lnTo>
                    <a:pt x="1216364" y="6048"/>
                  </a:lnTo>
                  <a:lnTo>
                    <a:pt x="1209800" y="1622"/>
                  </a:lnTo>
                  <a:lnTo>
                    <a:pt x="12017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06416" y="1757703"/>
              <a:ext cx="351155" cy="210820"/>
            </a:xfrm>
            <a:custGeom>
              <a:avLst/>
              <a:gdLst/>
              <a:ahLst/>
              <a:cxnLst/>
              <a:rect l="l" t="t" r="r" b="b"/>
              <a:pathLst>
                <a:path w="351155" h="210819">
                  <a:moveTo>
                    <a:pt x="289090" y="0"/>
                  </a:moveTo>
                  <a:lnTo>
                    <a:pt x="61937" y="0"/>
                  </a:lnTo>
                  <a:lnTo>
                    <a:pt x="37826" y="4868"/>
                  </a:lnTo>
                  <a:lnTo>
                    <a:pt x="18138" y="18145"/>
                  </a:lnTo>
                  <a:lnTo>
                    <a:pt x="4866" y="37836"/>
                  </a:lnTo>
                  <a:lnTo>
                    <a:pt x="0" y="61950"/>
                  </a:lnTo>
                  <a:lnTo>
                    <a:pt x="0" y="210616"/>
                  </a:lnTo>
                  <a:lnTo>
                    <a:pt x="351028" y="210616"/>
                  </a:lnTo>
                  <a:lnTo>
                    <a:pt x="351028" y="61950"/>
                  </a:lnTo>
                  <a:lnTo>
                    <a:pt x="346159" y="37836"/>
                  </a:lnTo>
                  <a:lnTo>
                    <a:pt x="332884" y="18145"/>
                  </a:lnTo>
                  <a:lnTo>
                    <a:pt x="313196" y="4868"/>
                  </a:lnTo>
                  <a:lnTo>
                    <a:pt x="289090" y="0"/>
                  </a:lnTo>
                  <a:close/>
                </a:path>
              </a:pathLst>
            </a:custGeom>
            <a:solidFill>
              <a:srgbClr val="C2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71605" y="1757701"/>
              <a:ext cx="185839" cy="21061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28830" y="1927025"/>
              <a:ext cx="706755" cy="285115"/>
            </a:xfrm>
            <a:custGeom>
              <a:avLst/>
              <a:gdLst/>
              <a:ahLst/>
              <a:cxnLst/>
              <a:rect l="l" t="t" r="r" b="b"/>
              <a:pathLst>
                <a:path w="706755" h="285114">
                  <a:moveTo>
                    <a:pt x="664895" y="0"/>
                  </a:moveTo>
                  <a:lnTo>
                    <a:pt x="41300" y="0"/>
                  </a:lnTo>
                  <a:lnTo>
                    <a:pt x="25224" y="3245"/>
                  </a:lnTo>
                  <a:lnTo>
                    <a:pt x="12096" y="12095"/>
                  </a:lnTo>
                  <a:lnTo>
                    <a:pt x="3245" y="25219"/>
                  </a:lnTo>
                  <a:lnTo>
                    <a:pt x="0" y="41287"/>
                  </a:lnTo>
                  <a:lnTo>
                    <a:pt x="0" y="243662"/>
                  </a:lnTo>
                  <a:lnTo>
                    <a:pt x="3245" y="259730"/>
                  </a:lnTo>
                  <a:lnTo>
                    <a:pt x="12096" y="272854"/>
                  </a:lnTo>
                  <a:lnTo>
                    <a:pt x="25224" y="281704"/>
                  </a:lnTo>
                  <a:lnTo>
                    <a:pt x="41300" y="284949"/>
                  </a:lnTo>
                  <a:lnTo>
                    <a:pt x="664895" y="284949"/>
                  </a:lnTo>
                  <a:lnTo>
                    <a:pt x="680971" y="281704"/>
                  </a:lnTo>
                  <a:lnTo>
                    <a:pt x="694099" y="272854"/>
                  </a:lnTo>
                  <a:lnTo>
                    <a:pt x="702950" y="259730"/>
                  </a:lnTo>
                  <a:lnTo>
                    <a:pt x="706196" y="243662"/>
                  </a:lnTo>
                  <a:lnTo>
                    <a:pt x="706196" y="41287"/>
                  </a:lnTo>
                  <a:lnTo>
                    <a:pt x="702950" y="25219"/>
                  </a:lnTo>
                  <a:lnTo>
                    <a:pt x="694099" y="12095"/>
                  </a:lnTo>
                  <a:lnTo>
                    <a:pt x="680971" y="3245"/>
                  </a:lnTo>
                  <a:lnTo>
                    <a:pt x="664895" y="0"/>
                  </a:lnTo>
                  <a:close/>
                </a:path>
              </a:pathLst>
            </a:custGeom>
            <a:solidFill>
              <a:srgbClr val="E1E2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23844" y="2465524"/>
              <a:ext cx="657860" cy="854075"/>
            </a:xfrm>
            <a:custGeom>
              <a:avLst/>
              <a:gdLst/>
              <a:ahLst/>
              <a:cxnLst/>
              <a:rect l="l" t="t" r="r" b="b"/>
              <a:pathLst>
                <a:path w="657860" h="854075">
                  <a:moveTo>
                    <a:pt x="410705" y="0"/>
                  </a:moveTo>
                  <a:lnTo>
                    <a:pt x="0" y="711339"/>
                  </a:lnTo>
                  <a:lnTo>
                    <a:pt x="93167" y="853757"/>
                  </a:lnTo>
                  <a:lnTo>
                    <a:pt x="246659" y="853757"/>
                  </a:lnTo>
                  <a:lnTo>
                    <a:pt x="657352" y="142392"/>
                  </a:lnTo>
                  <a:lnTo>
                    <a:pt x="410705" y="0"/>
                  </a:lnTo>
                  <a:close/>
                </a:path>
              </a:pathLst>
            </a:custGeom>
            <a:solidFill>
              <a:srgbClr val="FFD0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63733" y="3176872"/>
              <a:ext cx="307340" cy="345440"/>
            </a:xfrm>
            <a:custGeom>
              <a:avLst/>
              <a:gdLst/>
              <a:ahLst/>
              <a:cxnLst/>
              <a:rect l="l" t="t" r="r" b="b"/>
              <a:pathLst>
                <a:path w="307339" h="345439">
                  <a:moveTo>
                    <a:pt x="60109" y="0"/>
                  </a:moveTo>
                  <a:lnTo>
                    <a:pt x="10858" y="85318"/>
                  </a:lnTo>
                  <a:lnTo>
                    <a:pt x="0" y="132473"/>
                  </a:lnTo>
                  <a:lnTo>
                    <a:pt x="13817" y="325958"/>
                  </a:lnTo>
                  <a:lnTo>
                    <a:pt x="16982" y="335582"/>
                  </a:lnTo>
                  <a:lnTo>
                    <a:pt x="23925" y="342258"/>
                  </a:lnTo>
                  <a:lnTo>
                    <a:pt x="33132" y="345096"/>
                  </a:lnTo>
                  <a:lnTo>
                    <a:pt x="43091" y="343204"/>
                  </a:lnTo>
                  <a:lnTo>
                    <a:pt x="221157" y="260642"/>
                  </a:lnTo>
                  <a:lnTo>
                    <a:pt x="257911" y="227012"/>
                  </a:lnTo>
                  <a:lnTo>
                    <a:pt x="306755" y="142392"/>
                  </a:lnTo>
                  <a:lnTo>
                    <a:pt x="60109" y="0"/>
                  </a:lnTo>
                  <a:close/>
                </a:path>
              </a:pathLst>
            </a:custGeom>
            <a:solidFill>
              <a:srgbClr val="E9AA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569838" y="1927032"/>
              <a:ext cx="165735" cy="285115"/>
            </a:xfrm>
            <a:custGeom>
              <a:avLst/>
              <a:gdLst/>
              <a:ahLst/>
              <a:cxnLst/>
              <a:rect l="l" t="t" r="r" b="b"/>
              <a:pathLst>
                <a:path w="165735" h="285114">
                  <a:moveTo>
                    <a:pt x="123888" y="0"/>
                  </a:moveTo>
                  <a:lnTo>
                    <a:pt x="0" y="0"/>
                  </a:lnTo>
                  <a:lnTo>
                    <a:pt x="16070" y="3247"/>
                  </a:lnTo>
                  <a:lnTo>
                    <a:pt x="29198" y="12099"/>
                  </a:lnTo>
                  <a:lnTo>
                    <a:pt x="38052" y="25224"/>
                  </a:lnTo>
                  <a:lnTo>
                    <a:pt x="41300" y="41287"/>
                  </a:lnTo>
                  <a:lnTo>
                    <a:pt x="41300" y="243649"/>
                  </a:lnTo>
                  <a:lnTo>
                    <a:pt x="38052" y="259719"/>
                  </a:lnTo>
                  <a:lnTo>
                    <a:pt x="29198" y="272848"/>
                  </a:lnTo>
                  <a:lnTo>
                    <a:pt x="16070" y="281702"/>
                  </a:lnTo>
                  <a:lnTo>
                    <a:pt x="0" y="284949"/>
                  </a:lnTo>
                  <a:lnTo>
                    <a:pt x="123888" y="284949"/>
                  </a:lnTo>
                  <a:lnTo>
                    <a:pt x="139958" y="281702"/>
                  </a:lnTo>
                  <a:lnTo>
                    <a:pt x="153087" y="272848"/>
                  </a:lnTo>
                  <a:lnTo>
                    <a:pt x="161941" y="259719"/>
                  </a:lnTo>
                  <a:lnTo>
                    <a:pt x="165188" y="243649"/>
                  </a:lnTo>
                  <a:lnTo>
                    <a:pt x="165188" y="41287"/>
                  </a:lnTo>
                  <a:lnTo>
                    <a:pt x="161941" y="25224"/>
                  </a:lnTo>
                  <a:lnTo>
                    <a:pt x="153087" y="12099"/>
                  </a:lnTo>
                  <a:lnTo>
                    <a:pt x="139958" y="3247"/>
                  </a:lnTo>
                  <a:lnTo>
                    <a:pt x="123888" y="0"/>
                  </a:lnTo>
                  <a:close/>
                </a:path>
              </a:pathLst>
            </a:custGeom>
            <a:solidFill>
              <a:srgbClr val="C2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63180" y="2546011"/>
              <a:ext cx="518159" cy="773430"/>
            </a:xfrm>
            <a:custGeom>
              <a:avLst/>
              <a:gdLst/>
              <a:ahLst/>
              <a:cxnLst/>
              <a:rect l="l" t="t" r="r" b="b"/>
              <a:pathLst>
                <a:path w="518160" h="773429">
                  <a:moveTo>
                    <a:pt x="410705" y="0"/>
                  </a:moveTo>
                  <a:lnTo>
                    <a:pt x="0" y="711352"/>
                  </a:lnTo>
                  <a:lnTo>
                    <a:pt x="107289" y="773303"/>
                  </a:lnTo>
                  <a:lnTo>
                    <a:pt x="517994" y="61950"/>
                  </a:lnTo>
                  <a:lnTo>
                    <a:pt x="410705" y="0"/>
                  </a:lnTo>
                  <a:close/>
                </a:path>
              </a:pathLst>
            </a:custGeom>
            <a:solidFill>
              <a:srgbClr val="E69C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71965" y="3257319"/>
              <a:ext cx="299085" cy="264795"/>
            </a:xfrm>
            <a:custGeom>
              <a:avLst/>
              <a:gdLst/>
              <a:ahLst/>
              <a:cxnLst/>
              <a:rect l="l" t="t" r="r" b="b"/>
              <a:pathLst>
                <a:path w="299085" h="264795">
                  <a:moveTo>
                    <a:pt x="191249" y="0"/>
                  </a:moveTo>
                  <a:lnTo>
                    <a:pt x="142379" y="84632"/>
                  </a:lnTo>
                  <a:lnTo>
                    <a:pt x="105613" y="118249"/>
                  </a:lnTo>
                  <a:lnTo>
                    <a:pt x="0" y="167220"/>
                  </a:lnTo>
                  <a:lnTo>
                    <a:pt x="5588" y="245516"/>
                  </a:lnTo>
                  <a:lnTo>
                    <a:pt x="8751" y="255145"/>
                  </a:lnTo>
                  <a:lnTo>
                    <a:pt x="15701" y="261821"/>
                  </a:lnTo>
                  <a:lnTo>
                    <a:pt x="24917" y="264656"/>
                  </a:lnTo>
                  <a:lnTo>
                    <a:pt x="34874" y="262763"/>
                  </a:lnTo>
                  <a:lnTo>
                    <a:pt x="212915" y="180200"/>
                  </a:lnTo>
                  <a:lnTo>
                    <a:pt x="249669" y="146570"/>
                  </a:lnTo>
                  <a:lnTo>
                    <a:pt x="298538" y="61963"/>
                  </a:lnTo>
                  <a:lnTo>
                    <a:pt x="191249" y="0"/>
                  </a:lnTo>
                  <a:close/>
                </a:path>
              </a:pathLst>
            </a:custGeom>
            <a:solidFill>
              <a:srgbClr val="D78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18693" y="1735048"/>
              <a:ext cx="1855470" cy="2108200"/>
            </a:xfrm>
            <a:custGeom>
              <a:avLst/>
              <a:gdLst/>
              <a:ahLst/>
              <a:cxnLst/>
              <a:rect l="l" t="t" r="r" b="b"/>
              <a:pathLst>
                <a:path w="1855470" h="2108200">
                  <a:moveTo>
                    <a:pt x="572998" y="1337995"/>
                  </a:moveTo>
                  <a:lnTo>
                    <a:pt x="570560" y="1325930"/>
                  </a:lnTo>
                  <a:lnTo>
                    <a:pt x="563930" y="1316088"/>
                  </a:lnTo>
                  <a:lnTo>
                    <a:pt x="554088" y="1309458"/>
                  </a:lnTo>
                  <a:lnTo>
                    <a:pt x="542036" y="1307020"/>
                  </a:lnTo>
                  <a:lnTo>
                    <a:pt x="327279" y="1307020"/>
                  </a:lnTo>
                  <a:lnTo>
                    <a:pt x="315226" y="1309458"/>
                  </a:lnTo>
                  <a:lnTo>
                    <a:pt x="305384" y="1316088"/>
                  </a:lnTo>
                  <a:lnTo>
                    <a:pt x="298742" y="1325930"/>
                  </a:lnTo>
                  <a:lnTo>
                    <a:pt x="296303" y="1337995"/>
                  </a:lnTo>
                  <a:lnTo>
                    <a:pt x="298742" y="1350060"/>
                  </a:lnTo>
                  <a:lnTo>
                    <a:pt x="305384" y="1359903"/>
                  </a:lnTo>
                  <a:lnTo>
                    <a:pt x="315226" y="1366545"/>
                  </a:lnTo>
                  <a:lnTo>
                    <a:pt x="327279" y="1368971"/>
                  </a:lnTo>
                  <a:lnTo>
                    <a:pt x="542036" y="1368971"/>
                  </a:lnTo>
                  <a:lnTo>
                    <a:pt x="554088" y="1366545"/>
                  </a:lnTo>
                  <a:lnTo>
                    <a:pt x="563930" y="1359903"/>
                  </a:lnTo>
                  <a:lnTo>
                    <a:pt x="570560" y="1350060"/>
                  </a:lnTo>
                  <a:lnTo>
                    <a:pt x="572998" y="1337995"/>
                  </a:lnTo>
                  <a:close/>
                </a:path>
                <a:path w="1855470" h="2108200">
                  <a:moveTo>
                    <a:pt x="572998" y="1172806"/>
                  </a:moveTo>
                  <a:lnTo>
                    <a:pt x="570560" y="1160741"/>
                  </a:lnTo>
                  <a:lnTo>
                    <a:pt x="563930" y="1150899"/>
                  </a:lnTo>
                  <a:lnTo>
                    <a:pt x="554088" y="1144270"/>
                  </a:lnTo>
                  <a:lnTo>
                    <a:pt x="542036" y="1141844"/>
                  </a:lnTo>
                  <a:lnTo>
                    <a:pt x="327279" y="1141844"/>
                  </a:lnTo>
                  <a:lnTo>
                    <a:pt x="315226" y="1144270"/>
                  </a:lnTo>
                  <a:lnTo>
                    <a:pt x="305384" y="1150899"/>
                  </a:lnTo>
                  <a:lnTo>
                    <a:pt x="298742" y="1160741"/>
                  </a:lnTo>
                  <a:lnTo>
                    <a:pt x="296303" y="1172806"/>
                  </a:lnTo>
                  <a:lnTo>
                    <a:pt x="298742" y="1184871"/>
                  </a:lnTo>
                  <a:lnTo>
                    <a:pt x="305384" y="1194714"/>
                  </a:lnTo>
                  <a:lnTo>
                    <a:pt x="315226" y="1201343"/>
                  </a:lnTo>
                  <a:lnTo>
                    <a:pt x="327279" y="1203782"/>
                  </a:lnTo>
                  <a:lnTo>
                    <a:pt x="542036" y="1203782"/>
                  </a:lnTo>
                  <a:lnTo>
                    <a:pt x="554088" y="1201343"/>
                  </a:lnTo>
                  <a:lnTo>
                    <a:pt x="563930" y="1194714"/>
                  </a:lnTo>
                  <a:lnTo>
                    <a:pt x="570560" y="1184871"/>
                  </a:lnTo>
                  <a:lnTo>
                    <a:pt x="572998" y="1172806"/>
                  </a:lnTo>
                  <a:close/>
                </a:path>
                <a:path w="1855470" h="2108200">
                  <a:moveTo>
                    <a:pt x="655599" y="1007618"/>
                  </a:moveTo>
                  <a:lnTo>
                    <a:pt x="653161" y="995553"/>
                  </a:lnTo>
                  <a:lnTo>
                    <a:pt x="646518" y="985710"/>
                  </a:lnTo>
                  <a:lnTo>
                    <a:pt x="636676" y="979081"/>
                  </a:lnTo>
                  <a:lnTo>
                    <a:pt x="624624" y="976642"/>
                  </a:lnTo>
                  <a:lnTo>
                    <a:pt x="327279" y="976642"/>
                  </a:lnTo>
                  <a:lnTo>
                    <a:pt x="315226" y="979081"/>
                  </a:lnTo>
                  <a:lnTo>
                    <a:pt x="305384" y="985710"/>
                  </a:lnTo>
                  <a:lnTo>
                    <a:pt x="298742" y="995553"/>
                  </a:lnTo>
                  <a:lnTo>
                    <a:pt x="296303" y="1007618"/>
                  </a:lnTo>
                  <a:lnTo>
                    <a:pt x="298742" y="1019683"/>
                  </a:lnTo>
                  <a:lnTo>
                    <a:pt x="305384" y="1029525"/>
                  </a:lnTo>
                  <a:lnTo>
                    <a:pt x="315226" y="1036154"/>
                  </a:lnTo>
                  <a:lnTo>
                    <a:pt x="327279" y="1038580"/>
                  </a:lnTo>
                  <a:lnTo>
                    <a:pt x="624624" y="1038580"/>
                  </a:lnTo>
                  <a:lnTo>
                    <a:pt x="636676" y="1036154"/>
                  </a:lnTo>
                  <a:lnTo>
                    <a:pt x="646518" y="1029525"/>
                  </a:lnTo>
                  <a:lnTo>
                    <a:pt x="653161" y="1019683"/>
                  </a:lnTo>
                  <a:lnTo>
                    <a:pt x="655599" y="1007618"/>
                  </a:lnTo>
                  <a:close/>
                </a:path>
                <a:path w="1855470" h="2108200">
                  <a:moveTo>
                    <a:pt x="724801" y="1699666"/>
                  </a:moveTo>
                  <a:lnTo>
                    <a:pt x="689965" y="1646529"/>
                  </a:lnTo>
                  <a:lnTo>
                    <a:pt x="646150" y="1596936"/>
                  </a:lnTo>
                  <a:lnTo>
                    <a:pt x="607809" y="1579473"/>
                  </a:lnTo>
                  <a:lnTo>
                    <a:pt x="607644" y="1579473"/>
                  </a:lnTo>
                  <a:lnTo>
                    <a:pt x="569480" y="1596136"/>
                  </a:lnTo>
                  <a:lnTo>
                    <a:pt x="512533" y="1657985"/>
                  </a:lnTo>
                  <a:lnTo>
                    <a:pt x="505891" y="1650072"/>
                  </a:lnTo>
                  <a:lnTo>
                    <a:pt x="464845" y="1601114"/>
                  </a:lnTo>
                  <a:lnTo>
                    <a:pt x="426008" y="1582661"/>
                  </a:lnTo>
                  <a:lnTo>
                    <a:pt x="414921" y="1583639"/>
                  </a:lnTo>
                  <a:lnTo>
                    <a:pt x="317347" y="1678076"/>
                  </a:lnTo>
                  <a:lnTo>
                    <a:pt x="309575" y="1700479"/>
                  </a:lnTo>
                  <a:lnTo>
                    <a:pt x="312521" y="1711985"/>
                  </a:lnTo>
                  <a:lnTo>
                    <a:pt x="319925" y="1721815"/>
                  </a:lnTo>
                  <a:lnTo>
                    <a:pt x="325805" y="1727060"/>
                  </a:lnTo>
                  <a:lnTo>
                    <a:pt x="333171" y="1729625"/>
                  </a:lnTo>
                  <a:lnTo>
                    <a:pt x="349034" y="1729625"/>
                  </a:lnTo>
                  <a:lnTo>
                    <a:pt x="357530" y="1726107"/>
                  </a:lnTo>
                  <a:lnTo>
                    <a:pt x="425056" y="1650072"/>
                  </a:lnTo>
                  <a:lnTo>
                    <a:pt x="472592" y="1706778"/>
                  </a:lnTo>
                  <a:lnTo>
                    <a:pt x="480517" y="1714411"/>
                  </a:lnTo>
                  <a:lnTo>
                    <a:pt x="489788" y="1720138"/>
                  </a:lnTo>
                  <a:lnTo>
                    <a:pt x="500049" y="1723796"/>
                  </a:lnTo>
                  <a:lnTo>
                    <a:pt x="510959" y="1725231"/>
                  </a:lnTo>
                  <a:lnTo>
                    <a:pt x="521931" y="1724279"/>
                  </a:lnTo>
                  <a:lnTo>
                    <a:pt x="532345" y="1721104"/>
                  </a:lnTo>
                  <a:lnTo>
                    <a:pt x="541858" y="1715833"/>
                  </a:lnTo>
                  <a:lnTo>
                    <a:pt x="550125" y="1708594"/>
                  </a:lnTo>
                  <a:lnTo>
                    <a:pt x="596747" y="1657985"/>
                  </a:lnTo>
                  <a:lnTo>
                    <a:pt x="607301" y="1646529"/>
                  </a:lnTo>
                  <a:lnTo>
                    <a:pt x="670661" y="1718246"/>
                  </a:lnTo>
                  <a:lnTo>
                    <a:pt x="680478" y="1725676"/>
                  </a:lnTo>
                  <a:lnTo>
                    <a:pt x="691972" y="1728660"/>
                  </a:lnTo>
                  <a:lnTo>
                    <a:pt x="703745" y="1727111"/>
                  </a:lnTo>
                  <a:lnTo>
                    <a:pt x="714387" y="1720964"/>
                  </a:lnTo>
                  <a:lnTo>
                    <a:pt x="721817" y="1711159"/>
                  </a:lnTo>
                  <a:lnTo>
                    <a:pt x="724801" y="1699666"/>
                  </a:lnTo>
                  <a:close/>
                </a:path>
                <a:path w="1855470" h="2108200">
                  <a:moveTo>
                    <a:pt x="725805" y="842429"/>
                  </a:moveTo>
                  <a:lnTo>
                    <a:pt x="723366" y="830364"/>
                  </a:lnTo>
                  <a:lnTo>
                    <a:pt x="716737" y="820521"/>
                  </a:lnTo>
                  <a:lnTo>
                    <a:pt x="706882" y="813879"/>
                  </a:lnTo>
                  <a:lnTo>
                    <a:pt x="694829" y="811453"/>
                  </a:lnTo>
                  <a:lnTo>
                    <a:pt x="327279" y="811453"/>
                  </a:lnTo>
                  <a:lnTo>
                    <a:pt x="315226" y="813879"/>
                  </a:lnTo>
                  <a:lnTo>
                    <a:pt x="305384" y="820521"/>
                  </a:lnTo>
                  <a:lnTo>
                    <a:pt x="298742" y="830364"/>
                  </a:lnTo>
                  <a:lnTo>
                    <a:pt x="296303" y="842429"/>
                  </a:lnTo>
                  <a:lnTo>
                    <a:pt x="298742" y="854481"/>
                  </a:lnTo>
                  <a:lnTo>
                    <a:pt x="305384" y="864336"/>
                  </a:lnTo>
                  <a:lnTo>
                    <a:pt x="315226" y="870966"/>
                  </a:lnTo>
                  <a:lnTo>
                    <a:pt x="327279" y="873404"/>
                  </a:lnTo>
                  <a:lnTo>
                    <a:pt x="694829" y="873404"/>
                  </a:lnTo>
                  <a:lnTo>
                    <a:pt x="706882" y="870966"/>
                  </a:lnTo>
                  <a:lnTo>
                    <a:pt x="716737" y="864336"/>
                  </a:lnTo>
                  <a:lnTo>
                    <a:pt x="723366" y="854481"/>
                  </a:lnTo>
                  <a:lnTo>
                    <a:pt x="725805" y="842429"/>
                  </a:lnTo>
                  <a:close/>
                </a:path>
                <a:path w="1855470" h="2108200">
                  <a:moveTo>
                    <a:pt x="928166" y="1172806"/>
                  </a:moveTo>
                  <a:lnTo>
                    <a:pt x="925728" y="1160741"/>
                  </a:lnTo>
                  <a:lnTo>
                    <a:pt x="919086" y="1150899"/>
                  </a:lnTo>
                  <a:lnTo>
                    <a:pt x="909243" y="1144270"/>
                  </a:lnTo>
                  <a:lnTo>
                    <a:pt x="897191" y="1141844"/>
                  </a:lnTo>
                  <a:lnTo>
                    <a:pt x="674179" y="1141844"/>
                  </a:lnTo>
                  <a:lnTo>
                    <a:pt x="662127" y="1144270"/>
                  </a:lnTo>
                  <a:lnTo>
                    <a:pt x="652284" y="1150899"/>
                  </a:lnTo>
                  <a:lnTo>
                    <a:pt x="645655" y="1160741"/>
                  </a:lnTo>
                  <a:lnTo>
                    <a:pt x="643216" y="1172806"/>
                  </a:lnTo>
                  <a:lnTo>
                    <a:pt x="645655" y="1184871"/>
                  </a:lnTo>
                  <a:lnTo>
                    <a:pt x="652284" y="1194714"/>
                  </a:lnTo>
                  <a:lnTo>
                    <a:pt x="662127" y="1201343"/>
                  </a:lnTo>
                  <a:lnTo>
                    <a:pt x="674179" y="1203782"/>
                  </a:lnTo>
                  <a:lnTo>
                    <a:pt x="897191" y="1203782"/>
                  </a:lnTo>
                  <a:lnTo>
                    <a:pt x="909243" y="1201343"/>
                  </a:lnTo>
                  <a:lnTo>
                    <a:pt x="919086" y="1194714"/>
                  </a:lnTo>
                  <a:lnTo>
                    <a:pt x="925728" y="1184871"/>
                  </a:lnTo>
                  <a:lnTo>
                    <a:pt x="928166" y="1172806"/>
                  </a:lnTo>
                  <a:close/>
                </a:path>
                <a:path w="1855470" h="2108200">
                  <a:moveTo>
                    <a:pt x="928166" y="1007618"/>
                  </a:moveTo>
                  <a:lnTo>
                    <a:pt x="925728" y="995553"/>
                  </a:lnTo>
                  <a:lnTo>
                    <a:pt x="919086" y="985710"/>
                  </a:lnTo>
                  <a:lnTo>
                    <a:pt x="909243" y="979081"/>
                  </a:lnTo>
                  <a:lnTo>
                    <a:pt x="897191" y="976642"/>
                  </a:lnTo>
                  <a:lnTo>
                    <a:pt x="756780" y="976642"/>
                  </a:lnTo>
                  <a:lnTo>
                    <a:pt x="744728" y="979081"/>
                  </a:lnTo>
                  <a:lnTo>
                    <a:pt x="734872" y="985710"/>
                  </a:lnTo>
                  <a:lnTo>
                    <a:pt x="728243" y="995553"/>
                  </a:lnTo>
                  <a:lnTo>
                    <a:pt x="725805" y="1007618"/>
                  </a:lnTo>
                  <a:lnTo>
                    <a:pt x="728243" y="1019683"/>
                  </a:lnTo>
                  <a:lnTo>
                    <a:pt x="734872" y="1029512"/>
                  </a:lnTo>
                  <a:lnTo>
                    <a:pt x="744728" y="1036154"/>
                  </a:lnTo>
                  <a:lnTo>
                    <a:pt x="756780" y="1038580"/>
                  </a:lnTo>
                  <a:lnTo>
                    <a:pt x="897191" y="1038580"/>
                  </a:lnTo>
                  <a:lnTo>
                    <a:pt x="909243" y="1036154"/>
                  </a:lnTo>
                  <a:lnTo>
                    <a:pt x="919086" y="1029512"/>
                  </a:lnTo>
                  <a:lnTo>
                    <a:pt x="925728" y="1019683"/>
                  </a:lnTo>
                  <a:lnTo>
                    <a:pt x="928166" y="1007618"/>
                  </a:lnTo>
                  <a:close/>
                </a:path>
                <a:path w="1855470" h="2108200">
                  <a:moveTo>
                    <a:pt x="1014882" y="842429"/>
                  </a:moveTo>
                  <a:lnTo>
                    <a:pt x="1012456" y="830364"/>
                  </a:lnTo>
                  <a:lnTo>
                    <a:pt x="1005814" y="820521"/>
                  </a:lnTo>
                  <a:lnTo>
                    <a:pt x="995972" y="813879"/>
                  </a:lnTo>
                  <a:lnTo>
                    <a:pt x="983907" y="811453"/>
                  </a:lnTo>
                  <a:lnTo>
                    <a:pt x="839368" y="811453"/>
                  </a:lnTo>
                  <a:lnTo>
                    <a:pt x="827316" y="813879"/>
                  </a:lnTo>
                  <a:lnTo>
                    <a:pt x="817473" y="820521"/>
                  </a:lnTo>
                  <a:lnTo>
                    <a:pt x="810831" y="830364"/>
                  </a:lnTo>
                  <a:lnTo>
                    <a:pt x="808393" y="842429"/>
                  </a:lnTo>
                  <a:lnTo>
                    <a:pt x="810831" y="854481"/>
                  </a:lnTo>
                  <a:lnTo>
                    <a:pt x="817473" y="864336"/>
                  </a:lnTo>
                  <a:lnTo>
                    <a:pt x="827316" y="870966"/>
                  </a:lnTo>
                  <a:lnTo>
                    <a:pt x="839368" y="873404"/>
                  </a:lnTo>
                  <a:lnTo>
                    <a:pt x="983907" y="873404"/>
                  </a:lnTo>
                  <a:lnTo>
                    <a:pt x="995972" y="870966"/>
                  </a:lnTo>
                  <a:lnTo>
                    <a:pt x="1005814" y="864336"/>
                  </a:lnTo>
                  <a:lnTo>
                    <a:pt x="1012456" y="854481"/>
                  </a:lnTo>
                  <a:lnTo>
                    <a:pt x="1014882" y="842429"/>
                  </a:lnTo>
                  <a:close/>
                </a:path>
                <a:path w="1855470" h="2108200">
                  <a:moveTo>
                    <a:pt x="1233766" y="677227"/>
                  </a:moveTo>
                  <a:lnTo>
                    <a:pt x="1231328" y="665175"/>
                  </a:lnTo>
                  <a:lnTo>
                    <a:pt x="1224699" y="655320"/>
                  </a:lnTo>
                  <a:lnTo>
                    <a:pt x="1214856" y="648690"/>
                  </a:lnTo>
                  <a:lnTo>
                    <a:pt x="1202804" y="646252"/>
                  </a:lnTo>
                  <a:lnTo>
                    <a:pt x="323151" y="646252"/>
                  </a:lnTo>
                  <a:lnTo>
                    <a:pt x="311099" y="648690"/>
                  </a:lnTo>
                  <a:lnTo>
                    <a:pt x="301256" y="655320"/>
                  </a:lnTo>
                  <a:lnTo>
                    <a:pt x="294614" y="665175"/>
                  </a:lnTo>
                  <a:lnTo>
                    <a:pt x="292176" y="677227"/>
                  </a:lnTo>
                  <a:lnTo>
                    <a:pt x="294614" y="689292"/>
                  </a:lnTo>
                  <a:lnTo>
                    <a:pt x="301256" y="699135"/>
                  </a:lnTo>
                  <a:lnTo>
                    <a:pt x="311099" y="705777"/>
                  </a:lnTo>
                  <a:lnTo>
                    <a:pt x="323151" y="708202"/>
                  </a:lnTo>
                  <a:lnTo>
                    <a:pt x="1202804" y="708202"/>
                  </a:lnTo>
                  <a:lnTo>
                    <a:pt x="1214856" y="705777"/>
                  </a:lnTo>
                  <a:lnTo>
                    <a:pt x="1224699" y="699135"/>
                  </a:lnTo>
                  <a:lnTo>
                    <a:pt x="1231328" y="689292"/>
                  </a:lnTo>
                  <a:lnTo>
                    <a:pt x="1233766" y="677227"/>
                  </a:lnTo>
                  <a:close/>
                </a:path>
                <a:path w="1855470" h="2108200">
                  <a:moveTo>
                    <a:pt x="1855190" y="622300"/>
                  </a:moveTo>
                  <a:lnTo>
                    <a:pt x="1852853" y="609600"/>
                  </a:lnTo>
                  <a:lnTo>
                    <a:pt x="1847837" y="596900"/>
                  </a:lnTo>
                  <a:lnTo>
                    <a:pt x="1840420" y="584200"/>
                  </a:lnTo>
                  <a:lnTo>
                    <a:pt x="1830806" y="571500"/>
                  </a:lnTo>
                  <a:lnTo>
                    <a:pt x="1819198" y="571500"/>
                  </a:lnTo>
                  <a:lnTo>
                    <a:pt x="1793862" y="555625"/>
                  </a:lnTo>
                  <a:lnTo>
                    <a:pt x="1793862" y="635000"/>
                  </a:lnTo>
                  <a:lnTo>
                    <a:pt x="1778812" y="660158"/>
                  </a:lnTo>
                  <a:lnTo>
                    <a:pt x="1778812" y="787400"/>
                  </a:lnTo>
                  <a:lnTo>
                    <a:pt x="1751152" y="838200"/>
                  </a:lnTo>
                  <a:lnTo>
                    <a:pt x="1720176" y="819861"/>
                  </a:lnTo>
                  <a:lnTo>
                    <a:pt x="1720176" y="889000"/>
                  </a:lnTo>
                  <a:lnTo>
                    <a:pt x="1340459" y="1549400"/>
                  </a:lnTo>
                  <a:lnTo>
                    <a:pt x="1309497" y="1531073"/>
                  </a:lnTo>
                  <a:lnTo>
                    <a:pt x="1309497" y="1600200"/>
                  </a:lnTo>
                  <a:lnTo>
                    <a:pt x="1276134" y="1663700"/>
                  </a:lnTo>
                  <a:lnTo>
                    <a:pt x="1271651" y="1663700"/>
                  </a:lnTo>
                  <a:lnTo>
                    <a:pt x="1266278" y="1676400"/>
                  </a:lnTo>
                  <a:lnTo>
                    <a:pt x="1253159" y="1676400"/>
                  </a:lnTo>
                  <a:lnTo>
                    <a:pt x="1088682" y="1752600"/>
                  </a:lnTo>
                  <a:lnTo>
                    <a:pt x="1075931" y="1574800"/>
                  </a:lnTo>
                  <a:lnTo>
                    <a:pt x="1077112" y="1562100"/>
                  </a:lnTo>
                  <a:lnTo>
                    <a:pt x="1079373" y="1562100"/>
                  </a:lnTo>
                  <a:lnTo>
                    <a:pt x="1082725" y="1549400"/>
                  </a:lnTo>
                  <a:lnTo>
                    <a:pt x="1116495" y="1485900"/>
                  </a:lnTo>
                  <a:lnTo>
                    <a:pt x="1309497" y="1600200"/>
                  </a:lnTo>
                  <a:lnTo>
                    <a:pt x="1309497" y="1531073"/>
                  </a:lnTo>
                  <a:lnTo>
                    <a:pt x="1233246" y="1485900"/>
                  </a:lnTo>
                  <a:lnTo>
                    <a:pt x="1147470" y="1435100"/>
                  </a:lnTo>
                  <a:lnTo>
                    <a:pt x="1476082" y="863600"/>
                  </a:lnTo>
                  <a:lnTo>
                    <a:pt x="1527200" y="774700"/>
                  </a:lnTo>
                  <a:lnTo>
                    <a:pt x="1720176" y="889000"/>
                  </a:lnTo>
                  <a:lnTo>
                    <a:pt x="1720176" y="819861"/>
                  </a:lnTo>
                  <a:lnTo>
                    <a:pt x="1643938" y="774700"/>
                  </a:lnTo>
                  <a:lnTo>
                    <a:pt x="1558175" y="723900"/>
                  </a:lnTo>
                  <a:lnTo>
                    <a:pt x="1583944" y="685800"/>
                  </a:lnTo>
                  <a:lnTo>
                    <a:pt x="1585798" y="673100"/>
                  </a:lnTo>
                  <a:lnTo>
                    <a:pt x="1594802" y="673100"/>
                  </a:lnTo>
                  <a:lnTo>
                    <a:pt x="1776399" y="774700"/>
                  </a:lnTo>
                  <a:lnTo>
                    <a:pt x="1777580" y="787400"/>
                  </a:lnTo>
                  <a:lnTo>
                    <a:pt x="1778812" y="787400"/>
                  </a:lnTo>
                  <a:lnTo>
                    <a:pt x="1778812" y="660158"/>
                  </a:lnTo>
                  <a:lnTo>
                    <a:pt x="1755876" y="698500"/>
                  </a:lnTo>
                  <a:lnTo>
                    <a:pt x="1716570" y="673100"/>
                  </a:lnTo>
                  <a:lnTo>
                    <a:pt x="1677263" y="647700"/>
                  </a:lnTo>
                  <a:lnTo>
                    <a:pt x="1713369" y="584200"/>
                  </a:lnTo>
                  <a:lnTo>
                    <a:pt x="1722513" y="584200"/>
                  </a:lnTo>
                  <a:lnTo>
                    <a:pt x="1791436" y="622300"/>
                  </a:lnTo>
                  <a:lnTo>
                    <a:pt x="1793430" y="622300"/>
                  </a:lnTo>
                  <a:lnTo>
                    <a:pt x="1793862" y="635000"/>
                  </a:lnTo>
                  <a:lnTo>
                    <a:pt x="1793862" y="555625"/>
                  </a:lnTo>
                  <a:lnTo>
                    <a:pt x="1758429" y="533400"/>
                  </a:lnTo>
                  <a:lnTo>
                    <a:pt x="1745437" y="520700"/>
                  </a:lnTo>
                  <a:lnTo>
                    <a:pt x="1703603" y="520700"/>
                  </a:lnTo>
                  <a:lnTo>
                    <a:pt x="1690243" y="533400"/>
                  </a:lnTo>
                  <a:lnTo>
                    <a:pt x="1678292" y="533400"/>
                  </a:lnTo>
                  <a:lnTo>
                    <a:pt x="1668030" y="546100"/>
                  </a:lnTo>
                  <a:lnTo>
                    <a:pt x="1659737" y="558800"/>
                  </a:lnTo>
                  <a:lnTo>
                    <a:pt x="1623466" y="622300"/>
                  </a:lnTo>
                  <a:lnTo>
                    <a:pt x="1611617" y="622300"/>
                  </a:lnTo>
                  <a:lnTo>
                    <a:pt x="1599285" y="609600"/>
                  </a:lnTo>
                  <a:lnTo>
                    <a:pt x="1586725" y="609600"/>
                  </a:lnTo>
                  <a:lnTo>
                    <a:pt x="1574165" y="622300"/>
                  </a:lnTo>
                  <a:lnTo>
                    <a:pt x="1548866" y="622300"/>
                  </a:lnTo>
                  <a:lnTo>
                    <a:pt x="1538605" y="635000"/>
                  </a:lnTo>
                  <a:lnTo>
                    <a:pt x="1530311" y="647700"/>
                  </a:lnTo>
                  <a:lnTo>
                    <a:pt x="1528013" y="647700"/>
                  </a:lnTo>
                  <a:lnTo>
                    <a:pt x="1528013" y="381000"/>
                  </a:lnTo>
                  <a:lnTo>
                    <a:pt x="1520101" y="342900"/>
                  </a:lnTo>
                  <a:lnTo>
                    <a:pt x="1498092" y="292100"/>
                  </a:lnTo>
                  <a:lnTo>
                    <a:pt x="1466075" y="267855"/>
                  </a:lnTo>
                  <a:lnTo>
                    <a:pt x="1466075" y="381000"/>
                  </a:lnTo>
                  <a:lnTo>
                    <a:pt x="1466075" y="762000"/>
                  </a:lnTo>
                  <a:lnTo>
                    <a:pt x="1406194" y="863600"/>
                  </a:lnTo>
                  <a:lnTo>
                    <a:pt x="1406194" y="419100"/>
                  </a:lnTo>
                  <a:lnTo>
                    <a:pt x="1406194" y="406400"/>
                  </a:lnTo>
                  <a:lnTo>
                    <a:pt x="1402130" y="381000"/>
                  </a:lnTo>
                  <a:lnTo>
                    <a:pt x="1391056" y="368300"/>
                  </a:lnTo>
                  <a:lnTo>
                    <a:pt x="1374648" y="355600"/>
                  </a:lnTo>
                  <a:lnTo>
                    <a:pt x="1148080" y="355600"/>
                  </a:lnTo>
                  <a:lnTo>
                    <a:pt x="1148080" y="292100"/>
                  </a:lnTo>
                  <a:lnTo>
                    <a:pt x="1373149" y="292100"/>
                  </a:lnTo>
                  <a:lnTo>
                    <a:pt x="1409280" y="304800"/>
                  </a:lnTo>
                  <a:lnTo>
                    <a:pt x="1438821" y="317500"/>
                  </a:lnTo>
                  <a:lnTo>
                    <a:pt x="1458760" y="355600"/>
                  </a:lnTo>
                  <a:lnTo>
                    <a:pt x="1466075" y="381000"/>
                  </a:lnTo>
                  <a:lnTo>
                    <a:pt x="1466075" y="267855"/>
                  </a:lnTo>
                  <a:lnTo>
                    <a:pt x="1464551" y="266700"/>
                  </a:lnTo>
                  <a:lnTo>
                    <a:pt x="1422044" y="241300"/>
                  </a:lnTo>
                  <a:lnTo>
                    <a:pt x="1373149" y="228600"/>
                  </a:lnTo>
                  <a:lnTo>
                    <a:pt x="1147254" y="228600"/>
                  </a:lnTo>
                  <a:lnTo>
                    <a:pt x="1139075" y="203200"/>
                  </a:lnTo>
                  <a:lnTo>
                    <a:pt x="1123264" y="190500"/>
                  </a:lnTo>
                  <a:lnTo>
                    <a:pt x="1101585" y="177800"/>
                  </a:lnTo>
                  <a:lnTo>
                    <a:pt x="1086129" y="170192"/>
                  </a:lnTo>
                  <a:lnTo>
                    <a:pt x="1086129" y="241300"/>
                  </a:lnTo>
                  <a:lnTo>
                    <a:pt x="1086129" y="444500"/>
                  </a:lnTo>
                  <a:lnTo>
                    <a:pt x="1081493" y="457200"/>
                  </a:lnTo>
                  <a:lnTo>
                    <a:pt x="446506" y="457200"/>
                  </a:lnTo>
                  <a:lnTo>
                    <a:pt x="441883" y="444500"/>
                  </a:lnTo>
                  <a:lnTo>
                    <a:pt x="441883" y="292100"/>
                  </a:lnTo>
                  <a:lnTo>
                    <a:pt x="441883" y="241300"/>
                  </a:lnTo>
                  <a:lnTo>
                    <a:pt x="446506" y="228600"/>
                  </a:lnTo>
                  <a:lnTo>
                    <a:pt x="1081493" y="228600"/>
                  </a:lnTo>
                  <a:lnTo>
                    <a:pt x="1086129" y="241300"/>
                  </a:lnTo>
                  <a:lnTo>
                    <a:pt x="1086129" y="170192"/>
                  </a:lnTo>
                  <a:lnTo>
                    <a:pt x="1075804" y="165100"/>
                  </a:lnTo>
                  <a:lnTo>
                    <a:pt x="970495" y="165100"/>
                  </a:lnTo>
                  <a:lnTo>
                    <a:pt x="970495" y="88900"/>
                  </a:lnTo>
                  <a:lnTo>
                    <a:pt x="965619" y="63500"/>
                  </a:lnTo>
                  <a:lnTo>
                    <a:pt x="963180" y="50800"/>
                  </a:lnTo>
                  <a:lnTo>
                    <a:pt x="943254" y="25400"/>
                  </a:lnTo>
                  <a:lnTo>
                    <a:pt x="913714" y="12700"/>
                  </a:lnTo>
                  <a:lnTo>
                    <a:pt x="908545" y="10883"/>
                  </a:lnTo>
                  <a:lnTo>
                    <a:pt x="908545" y="88900"/>
                  </a:lnTo>
                  <a:lnTo>
                    <a:pt x="908545" y="165100"/>
                  </a:lnTo>
                  <a:lnTo>
                    <a:pt x="619455" y="165100"/>
                  </a:lnTo>
                  <a:lnTo>
                    <a:pt x="619455" y="88900"/>
                  </a:lnTo>
                  <a:lnTo>
                    <a:pt x="621893" y="76200"/>
                  </a:lnTo>
                  <a:lnTo>
                    <a:pt x="628535" y="76200"/>
                  </a:lnTo>
                  <a:lnTo>
                    <a:pt x="638378" y="63500"/>
                  </a:lnTo>
                  <a:lnTo>
                    <a:pt x="889622" y="63500"/>
                  </a:lnTo>
                  <a:lnTo>
                    <a:pt x="899464" y="76200"/>
                  </a:lnTo>
                  <a:lnTo>
                    <a:pt x="906106" y="76200"/>
                  </a:lnTo>
                  <a:lnTo>
                    <a:pt x="908545" y="88900"/>
                  </a:lnTo>
                  <a:lnTo>
                    <a:pt x="908545" y="10883"/>
                  </a:lnTo>
                  <a:lnTo>
                    <a:pt x="877582" y="0"/>
                  </a:lnTo>
                  <a:lnTo>
                    <a:pt x="650430" y="0"/>
                  </a:lnTo>
                  <a:lnTo>
                    <a:pt x="614299" y="12700"/>
                  </a:lnTo>
                  <a:lnTo>
                    <a:pt x="584758" y="25400"/>
                  </a:lnTo>
                  <a:lnTo>
                    <a:pt x="564832" y="50800"/>
                  </a:lnTo>
                  <a:lnTo>
                    <a:pt x="557517" y="88900"/>
                  </a:lnTo>
                  <a:lnTo>
                    <a:pt x="557517" y="165100"/>
                  </a:lnTo>
                  <a:lnTo>
                    <a:pt x="452208" y="165100"/>
                  </a:lnTo>
                  <a:lnTo>
                    <a:pt x="426427" y="177800"/>
                  </a:lnTo>
                  <a:lnTo>
                    <a:pt x="404749" y="190500"/>
                  </a:lnTo>
                  <a:lnTo>
                    <a:pt x="388937" y="203200"/>
                  </a:lnTo>
                  <a:lnTo>
                    <a:pt x="380758" y="228600"/>
                  </a:lnTo>
                  <a:lnTo>
                    <a:pt x="154863" y="228600"/>
                  </a:lnTo>
                  <a:lnTo>
                    <a:pt x="105956" y="241300"/>
                  </a:lnTo>
                  <a:lnTo>
                    <a:pt x="63449" y="266700"/>
                  </a:lnTo>
                  <a:lnTo>
                    <a:pt x="29908" y="292100"/>
                  </a:lnTo>
                  <a:lnTo>
                    <a:pt x="7899" y="342900"/>
                  </a:lnTo>
                  <a:lnTo>
                    <a:pt x="0" y="381000"/>
                  </a:lnTo>
                  <a:lnTo>
                    <a:pt x="0" y="1955800"/>
                  </a:lnTo>
                  <a:lnTo>
                    <a:pt x="7899" y="2006600"/>
                  </a:lnTo>
                  <a:lnTo>
                    <a:pt x="29908" y="2057400"/>
                  </a:lnTo>
                  <a:lnTo>
                    <a:pt x="63449" y="2082800"/>
                  </a:lnTo>
                  <a:lnTo>
                    <a:pt x="105956" y="2108200"/>
                  </a:lnTo>
                  <a:lnTo>
                    <a:pt x="1143317" y="2108200"/>
                  </a:lnTo>
                  <a:lnTo>
                    <a:pt x="1149959" y="2095500"/>
                  </a:lnTo>
                  <a:lnTo>
                    <a:pt x="1152398" y="2082800"/>
                  </a:lnTo>
                  <a:lnTo>
                    <a:pt x="1149959" y="2070100"/>
                  </a:lnTo>
                  <a:lnTo>
                    <a:pt x="1143317" y="2057400"/>
                  </a:lnTo>
                  <a:lnTo>
                    <a:pt x="154863" y="2057400"/>
                  </a:lnTo>
                  <a:lnTo>
                    <a:pt x="118732" y="2044700"/>
                  </a:lnTo>
                  <a:lnTo>
                    <a:pt x="89192" y="2019300"/>
                  </a:lnTo>
                  <a:lnTo>
                    <a:pt x="69265" y="1993900"/>
                  </a:lnTo>
                  <a:lnTo>
                    <a:pt x="61950" y="1955800"/>
                  </a:lnTo>
                  <a:lnTo>
                    <a:pt x="61950" y="381000"/>
                  </a:lnTo>
                  <a:lnTo>
                    <a:pt x="69265" y="355600"/>
                  </a:lnTo>
                  <a:lnTo>
                    <a:pt x="89192" y="317500"/>
                  </a:lnTo>
                  <a:lnTo>
                    <a:pt x="118732" y="304800"/>
                  </a:lnTo>
                  <a:lnTo>
                    <a:pt x="154863" y="292100"/>
                  </a:lnTo>
                  <a:lnTo>
                    <a:pt x="379933" y="292100"/>
                  </a:lnTo>
                  <a:lnTo>
                    <a:pt x="379933" y="444500"/>
                  </a:lnTo>
                  <a:lnTo>
                    <a:pt x="385622" y="469900"/>
                  </a:lnTo>
                  <a:lnTo>
                    <a:pt x="401129" y="495300"/>
                  </a:lnTo>
                  <a:lnTo>
                    <a:pt x="424103" y="508000"/>
                  </a:lnTo>
                  <a:lnTo>
                    <a:pt x="452208" y="520700"/>
                  </a:lnTo>
                  <a:lnTo>
                    <a:pt x="1075804" y="520700"/>
                  </a:lnTo>
                  <a:lnTo>
                    <a:pt x="1103909" y="508000"/>
                  </a:lnTo>
                  <a:lnTo>
                    <a:pt x="1126883" y="495300"/>
                  </a:lnTo>
                  <a:lnTo>
                    <a:pt x="1142390" y="469900"/>
                  </a:lnTo>
                  <a:lnTo>
                    <a:pt x="1145235" y="457200"/>
                  </a:lnTo>
                  <a:lnTo>
                    <a:pt x="1148080" y="444500"/>
                  </a:lnTo>
                  <a:lnTo>
                    <a:pt x="1148080" y="419100"/>
                  </a:lnTo>
                  <a:lnTo>
                    <a:pt x="1344244" y="419100"/>
                  </a:lnTo>
                  <a:lnTo>
                    <a:pt x="1344244" y="977900"/>
                  </a:lnTo>
                  <a:lnTo>
                    <a:pt x="1021702" y="1536700"/>
                  </a:lnTo>
                  <a:lnTo>
                    <a:pt x="1016723" y="1549400"/>
                  </a:lnTo>
                  <a:lnTo>
                    <a:pt x="1014183" y="1562100"/>
                  </a:lnTo>
                  <a:lnTo>
                    <a:pt x="1014145" y="1587500"/>
                  </a:lnTo>
                  <a:lnTo>
                    <a:pt x="1027950" y="1778000"/>
                  </a:lnTo>
                  <a:lnTo>
                    <a:pt x="1030363" y="1790700"/>
                  </a:lnTo>
                  <a:lnTo>
                    <a:pt x="1035570" y="1803400"/>
                  </a:lnTo>
                  <a:lnTo>
                    <a:pt x="1043292" y="1803400"/>
                  </a:lnTo>
                  <a:lnTo>
                    <a:pt x="1053236" y="1816100"/>
                  </a:lnTo>
                  <a:lnTo>
                    <a:pt x="1059459" y="1816100"/>
                  </a:lnTo>
                  <a:lnTo>
                    <a:pt x="1065949" y="1828800"/>
                  </a:lnTo>
                  <a:lnTo>
                    <a:pt x="1094244" y="1828800"/>
                  </a:lnTo>
                  <a:lnTo>
                    <a:pt x="1252791" y="1752600"/>
                  </a:lnTo>
                  <a:lnTo>
                    <a:pt x="1279220" y="1739900"/>
                  </a:lnTo>
                  <a:lnTo>
                    <a:pt x="1294460" y="1727200"/>
                  </a:lnTo>
                  <a:lnTo>
                    <a:pt x="1308087" y="1714500"/>
                  </a:lnTo>
                  <a:lnTo>
                    <a:pt x="1319923" y="1701800"/>
                  </a:lnTo>
                  <a:lnTo>
                    <a:pt x="1329778" y="1689100"/>
                  </a:lnTo>
                  <a:lnTo>
                    <a:pt x="1344244" y="1663700"/>
                  </a:lnTo>
                  <a:lnTo>
                    <a:pt x="1344244" y="1930400"/>
                  </a:lnTo>
                  <a:lnTo>
                    <a:pt x="183769" y="1930400"/>
                  </a:lnTo>
                  <a:lnTo>
                    <a:pt x="183769" y="419100"/>
                  </a:lnTo>
                  <a:lnTo>
                    <a:pt x="266369" y="419100"/>
                  </a:lnTo>
                  <a:lnTo>
                    <a:pt x="278422" y="406400"/>
                  </a:lnTo>
                  <a:lnTo>
                    <a:pt x="288264" y="406400"/>
                  </a:lnTo>
                  <a:lnTo>
                    <a:pt x="294906" y="393700"/>
                  </a:lnTo>
                  <a:lnTo>
                    <a:pt x="297345" y="381000"/>
                  </a:lnTo>
                  <a:lnTo>
                    <a:pt x="294906" y="368300"/>
                  </a:lnTo>
                  <a:lnTo>
                    <a:pt x="288264" y="368300"/>
                  </a:lnTo>
                  <a:lnTo>
                    <a:pt x="278422" y="355600"/>
                  </a:lnTo>
                  <a:lnTo>
                    <a:pt x="153365" y="355600"/>
                  </a:lnTo>
                  <a:lnTo>
                    <a:pt x="136956" y="368300"/>
                  </a:lnTo>
                  <a:lnTo>
                    <a:pt x="125882" y="381000"/>
                  </a:lnTo>
                  <a:lnTo>
                    <a:pt x="121818" y="406400"/>
                  </a:lnTo>
                  <a:lnTo>
                    <a:pt x="121818" y="1943100"/>
                  </a:lnTo>
                  <a:lnTo>
                    <a:pt x="125882" y="1955800"/>
                  </a:lnTo>
                  <a:lnTo>
                    <a:pt x="136956" y="1981200"/>
                  </a:lnTo>
                  <a:lnTo>
                    <a:pt x="153365" y="1993900"/>
                  </a:lnTo>
                  <a:lnTo>
                    <a:pt x="1374635" y="1993900"/>
                  </a:lnTo>
                  <a:lnTo>
                    <a:pt x="1391056" y="1981200"/>
                  </a:lnTo>
                  <a:lnTo>
                    <a:pt x="1402130" y="1955800"/>
                  </a:lnTo>
                  <a:lnTo>
                    <a:pt x="1406194" y="1943100"/>
                  </a:lnTo>
                  <a:lnTo>
                    <a:pt x="1406194" y="1930400"/>
                  </a:lnTo>
                  <a:lnTo>
                    <a:pt x="1406194" y="1562100"/>
                  </a:lnTo>
                  <a:lnTo>
                    <a:pt x="1413675" y="1549400"/>
                  </a:lnTo>
                  <a:lnTo>
                    <a:pt x="1466075" y="1460500"/>
                  </a:lnTo>
                  <a:lnTo>
                    <a:pt x="1466075" y="1955800"/>
                  </a:lnTo>
                  <a:lnTo>
                    <a:pt x="1458760" y="1993900"/>
                  </a:lnTo>
                  <a:lnTo>
                    <a:pt x="1438821" y="2019300"/>
                  </a:lnTo>
                  <a:lnTo>
                    <a:pt x="1409280" y="2044700"/>
                  </a:lnTo>
                  <a:lnTo>
                    <a:pt x="1373149" y="2057400"/>
                  </a:lnTo>
                  <a:lnTo>
                    <a:pt x="1244053" y="2057400"/>
                  </a:lnTo>
                  <a:lnTo>
                    <a:pt x="1237411" y="2070100"/>
                  </a:lnTo>
                  <a:lnTo>
                    <a:pt x="1234973" y="2082800"/>
                  </a:lnTo>
                  <a:lnTo>
                    <a:pt x="1237411" y="2095500"/>
                  </a:lnTo>
                  <a:lnTo>
                    <a:pt x="1244053" y="2108200"/>
                  </a:lnTo>
                  <a:lnTo>
                    <a:pt x="1422044" y="2108200"/>
                  </a:lnTo>
                  <a:lnTo>
                    <a:pt x="1464538" y="2082800"/>
                  </a:lnTo>
                  <a:lnTo>
                    <a:pt x="1498092" y="2057400"/>
                  </a:lnTo>
                  <a:lnTo>
                    <a:pt x="1520101" y="2006600"/>
                  </a:lnTo>
                  <a:lnTo>
                    <a:pt x="1528013" y="1955800"/>
                  </a:lnTo>
                  <a:lnTo>
                    <a:pt x="1528013" y="1460500"/>
                  </a:lnTo>
                  <a:lnTo>
                    <a:pt x="1528013" y="1346200"/>
                  </a:lnTo>
                  <a:lnTo>
                    <a:pt x="1823224" y="838200"/>
                  </a:lnTo>
                  <a:lnTo>
                    <a:pt x="1839709" y="800100"/>
                  </a:lnTo>
                  <a:lnTo>
                    <a:pt x="1840153" y="787400"/>
                  </a:lnTo>
                  <a:lnTo>
                    <a:pt x="1837817" y="774700"/>
                  </a:lnTo>
                  <a:lnTo>
                    <a:pt x="1833448" y="762000"/>
                  </a:lnTo>
                  <a:lnTo>
                    <a:pt x="1827161" y="749300"/>
                  </a:lnTo>
                  <a:lnTo>
                    <a:pt x="1819084" y="736600"/>
                  </a:lnTo>
                  <a:lnTo>
                    <a:pt x="1809369" y="723900"/>
                  </a:lnTo>
                  <a:lnTo>
                    <a:pt x="1823872" y="698500"/>
                  </a:lnTo>
                  <a:lnTo>
                    <a:pt x="1845640" y="660400"/>
                  </a:lnTo>
                  <a:lnTo>
                    <a:pt x="1851545" y="647700"/>
                  </a:lnTo>
                  <a:lnTo>
                    <a:pt x="1854746" y="635000"/>
                  </a:lnTo>
                  <a:lnTo>
                    <a:pt x="1855190" y="622300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0129" y="4281617"/>
              <a:ext cx="1788744" cy="1783407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2659484" y="2164726"/>
            <a:ext cx="2397125" cy="1102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005"/>
              </a:lnSpc>
              <a:spcBef>
                <a:spcPts val="95"/>
              </a:spcBef>
            </a:pPr>
            <a:r>
              <a:rPr sz="2600" b="1" spc="25" dirty="0">
                <a:solidFill>
                  <a:srgbClr val="262A61"/>
                </a:solidFill>
                <a:latin typeface="Arial"/>
                <a:cs typeface="Arial"/>
              </a:rPr>
              <a:t>SOLICITUDES:</a:t>
            </a:r>
            <a:endParaRPr sz="2600" dirty="0">
              <a:latin typeface="Arial"/>
              <a:cs typeface="Arial"/>
            </a:endParaRPr>
          </a:p>
          <a:p>
            <a:pPr marL="10160" algn="ctr">
              <a:lnSpc>
                <a:spcPts val="5465"/>
              </a:lnSpc>
            </a:pPr>
            <a:r>
              <a:rPr lang="es-CO" sz="4650" b="1" spc="45" dirty="0">
                <a:solidFill>
                  <a:srgbClr val="0079C1"/>
                </a:solidFill>
                <a:latin typeface="Microsoft PhagsPa"/>
                <a:cs typeface="Microsoft PhagsPa"/>
              </a:rPr>
              <a:t>54.197</a:t>
            </a:r>
            <a:endParaRPr sz="4650" dirty="0">
              <a:latin typeface="Microsoft PhagsPa"/>
              <a:cs typeface="Microsoft PhagsP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940771" y="1524204"/>
            <a:ext cx="3201670" cy="24606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950" b="1" spc="20" dirty="0">
                <a:solidFill>
                  <a:srgbClr val="262A61"/>
                </a:solidFill>
                <a:latin typeface="Arial"/>
                <a:cs typeface="Arial"/>
              </a:rPr>
              <a:t>EN</a:t>
            </a:r>
            <a:r>
              <a:rPr sz="1950" b="1" spc="3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262A61"/>
                </a:solidFill>
                <a:latin typeface="Arial"/>
                <a:cs typeface="Arial"/>
              </a:rPr>
              <a:t>TRÁMITE: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000" b="1" spc="55" dirty="0">
                <a:solidFill>
                  <a:srgbClr val="0079C1"/>
                </a:solidFill>
                <a:latin typeface="Microsoft PhagsPa"/>
                <a:cs typeface="Microsoft PhagsPa"/>
              </a:rPr>
              <a:t>8.</a:t>
            </a:r>
            <a:r>
              <a:rPr lang="es-CO" sz="2000" b="1" spc="55" dirty="0">
                <a:solidFill>
                  <a:srgbClr val="0079C1"/>
                </a:solidFill>
                <a:latin typeface="Microsoft PhagsPa"/>
                <a:cs typeface="Microsoft PhagsPa"/>
              </a:rPr>
              <a:t>485</a:t>
            </a:r>
            <a:endParaRPr sz="2000" dirty="0">
              <a:latin typeface="Microsoft PhagsPa"/>
              <a:cs typeface="Microsoft PhagsP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950" b="1" spc="5" dirty="0">
                <a:solidFill>
                  <a:srgbClr val="262A61"/>
                </a:solidFill>
                <a:latin typeface="Arial"/>
                <a:cs typeface="Arial"/>
              </a:rPr>
              <a:t>INSCRITAS: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000" b="1" spc="50" dirty="0">
                <a:solidFill>
                  <a:srgbClr val="0079C1"/>
                </a:solidFill>
                <a:latin typeface="Microsoft PhagsPa"/>
                <a:cs typeface="Microsoft PhagsPa"/>
              </a:rPr>
              <a:t>13.</a:t>
            </a:r>
            <a:r>
              <a:rPr lang="es-CO" sz="2000" b="1" spc="50" dirty="0">
                <a:solidFill>
                  <a:srgbClr val="0079C1"/>
                </a:solidFill>
                <a:latin typeface="Microsoft PhagsPa"/>
                <a:cs typeface="Microsoft PhagsPa"/>
              </a:rPr>
              <a:t>569</a:t>
            </a:r>
            <a:endParaRPr sz="2000" dirty="0">
              <a:latin typeface="Microsoft PhagsPa"/>
              <a:cs typeface="Microsoft PhagsP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950" b="1" spc="20" dirty="0">
                <a:solidFill>
                  <a:srgbClr val="262A61"/>
                </a:solidFill>
                <a:latin typeface="Arial"/>
                <a:cs typeface="Arial"/>
              </a:rPr>
              <a:t>NO</a:t>
            </a:r>
            <a:r>
              <a:rPr sz="1950" b="1" spc="8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950" b="1" spc="5" dirty="0">
                <a:solidFill>
                  <a:srgbClr val="262A61"/>
                </a:solidFill>
                <a:latin typeface="Arial"/>
                <a:cs typeface="Arial"/>
              </a:rPr>
              <a:t>INSCRITAS: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000" b="1" spc="95" dirty="0">
                <a:solidFill>
                  <a:srgbClr val="0079C1"/>
                </a:solidFill>
                <a:latin typeface="Microsoft PhagsPa"/>
                <a:cs typeface="Microsoft PhagsPa"/>
              </a:rPr>
              <a:t>24.</a:t>
            </a:r>
            <a:r>
              <a:rPr lang="es-CO" sz="2000" b="1" spc="95" dirty="0">
                <a:solidFill>
                  <a:srgbClr val="0079C1"/>
                </a:solidFill>
                <a:latin typeface="Microsoft PhagsPa"/>
                <a:cs typeface="Microsoft PhagsPa"/>
              </a:rPr>
              <a:t>869</a:t>
            </a:r>
            <a:endParaRPr sz="2000" dirty="0">
              <a:latin typeface="Microsoft PhagsPa"/>
              <a:cs typeface="Microsoft PhagsP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950" b="1" spc="20" dirty="0">
                <a:solidFill>
                  <a:srgbClr val="262A61"/>
                </a:solidFill>
                <a:latin typeface="Arial"/>
                <a:cs typeface="Arial"/>
              </a:rPr>
              <a:t>NO</a:t>
            </a:r>
            <a:r>
              <a:rPr sz="1950" b="1" spc="7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262A61"/>
                </a:solidFill>
                <a:latin typeface="Arial"/>
                <a:cs typeface="Arial"/>
              </a:rPr>
              <a:t>MICROFOCALIZADAS: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es-CO" sz="2000" b="1" spc="35" dirty="0">
                <a:solidFill>
                  <a:srgbClr val="0079C1"/>
                </a:solidFill>
                <a:latin typeface="Microsoft PhagsPa"/>
                <a:cs typeface="Microsoft PhagsPa"/>
              </a:rPr>
              <a:t>10.825</a:t>
            </a:r>
            <a:endParaRPr sz="2000" dirty="0">
              <a:latin typeface="Microsoft PhagsPa"/>
              <a:cs typeface="Microsoft PhagsPa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5404586" y="1461681"/>
            <a:ext cx="379095" cy="5034915"/>
            <a:chOff x="5404586" y="1461681"/>
            <a:chExt cx="379095" cy="5034915"/>
          </a:xfrm>
        </p:grpSpPr>
        <p:sp>
          <p:nvSpPr>
            <p:cNvPr id="42" name="object 42"/>
            <p:cNvSpPr/>
            <p:nvPr/>
          </p:nvSpPr>
          <p:spPr>
            <a:xfrm>
              <a:off x="5412346" y="1469441"/>
              <a:ext cx="363220" cy="2633345"/>
            </a:xfrm>
            <a:custGeom>
              <a:avLst/>
              <a:gdLst/>
              <a:ahLst/>
              <a:cxnLst/>
              <a:rect l="l" t="t" r="r" b="b"/>
              <a:pathLst>
                <a:path w="363220" h="2633345">
                  <a:moveTo>
                    <a:pt x="0" y="2633154"/>
                  </a:moveTo>
                  <a:lnTo>
                    <a:pt x="62529" y="2629582"/>
                  </a:lnTo>
                  <a:lnTo>
                    <a:pt x="109131" y="2618754"/>
                  </a:lnTo>
                  <a:lnTo>
                    <a:pt x="159225" y="2574668"/>
                  </a:lnTo>
                  <a:lnTo>
                    <a:pt x="165049" y="2541079"/>
                  </a:lnTo>
                  <a:lnTo>
                    <a:pt x="165049" y="1546783"/>
                  </a:lnTo>
                  <a:lnTo>
                    <a:pt x="169273" y="1496149"/>
                  </a:lnTo>
                  <a:lnTo>
                    <a:pt x="181825" y="1451472"/>
                  </a:lnTo>
                  <a:lnTo>
                    <a:pt x="202522" y="1412752"/>
                  </a:lnTo>
                  <a:lnTo>
                    <a:pt x="231182" y="1379990"/>
                  </a:lnTo>
                  <a:lnTo>
                    <a:pt x="267622" y="1353187"/>
                  </a:lnTo>
                  <a:lnTo>
                    <a:pt x="311662" y="1332343"/>
                  </a:lnTo>
                  <a:lnTo>
                    <a:pt x="363118" y="1317459"/>
                  </a:lnTo>
                  <a:lnTo>
                    <a:pt x="311662" y="1302562"/>
                  </a:lnTo>
                  <a:lnTo>
                    <a:pt x="267622" y="1281710"/>
                  </a:lnTo>
                  <a:lnTo>
                    <a:pt x="231182" y="1254903"/>
                  </a:lnTo>
                  <a:lnTo>
                    <a:pt x="202522" y="1222139"/>
                  </a:lnTo>
                  <a:lnTo>
                    <a:pt x="181825" y="1183420"/>
                  </a:lnTo>
                  <a:lnTo>
                    <a:pt x="169273" y="1138744"/>
                  </a:lnTo>
                  <a:lnTo>
                    <a:pt x="165049" y="1088110"/>
                  </a:lnTo>
                  <a:lnTo>
                    <a:pt x="165049" y="92087"/>
                  </a:lnTo>
                  <a:lnTo>
                    <a:pt x="159225" y="58493"/>
                  </a:lnTo>
                  <a:lnTo>
                    <a:pt x="140974" y="32655"/>
                  </a:lnTo>
                  <a:lnTo>
                    <a:pt x="109131" y="14406"/>
                  </a:lnTo>
                  <a:lnTo>
                    <a:pt x="62529" y="3577"/>
                  </a:lnTo>
                  <a:lnTo>
                    <a:pt x="0" y="0"/>
                  </a:lnTo>
                </a:path>
              </a:pathLst>
            </a:custGeom>
            <a:ln w="15519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549914" y="4368384"/>
              <a:ext cx="0" cy="2128520"/>
            </a:xfrm>
            <a:custGeom>
              <a:avLst/>
              <a:gdLst/>
              <a:ahLst/>
              <a:cxnLst/>
              <a:rect l="l" t="t" r="r" b="b"/>
              <a:pathLst>
                <a:path h="2128520">
                  <a:moveTo>
                    <a:pt x="0" y="0"/>
                  </a:moveTo>
                  <a:lnTo>
                    <a:pt x="0" y="2128100"/>
                  </a:lnTo>
                </a:path>
              </a:pathLst>
            </a:custGeom>
            <a:ln w="24485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2765194" y="4595464"/>
            <a:ext cx="2289810" cy="154178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 indent="356870">
              <a:lnSpc>
                <a:spcPts val="3000"/>
              </a:lnSpc>
              <a:spcBef>
                <a:spcPts val="440"/>
              </a:spcBef>
            </a:pPr>
            <a:r>
              <a:rPr sz="2750" b="1" spc="25" dirty="0">
                <a:solidFill>
                  <a:srgbClr val="262A61"/>
                </a:solidFill>
                <a:latin typeface="Arial"/>
                <a:cs typeface="Arial"/>
              </a:rPr>
              <a:t>NÚMERO </a:t>
            </a:r>
            <a:r>
              <a:rPr sz="2750" b="1" spc="3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2750" b="1" spc="-55" dirty="0">
                <a:solidFill>
                  <a:srgbClr val="262A61"/>
                </a:solidFill>
                <a:latin typeface="Arial"/>
                <a:cs typeface="Arial"/>
              </a:rPr>
              <a:t>DE</a:t>
            </a:r>
            <a:r>
              <a:rPr sz="2750" b="1" spc="-7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262A61"/>
                </a:solidFill>
                <a:latin typeface="Arial"/>
                <a:cs typeface="Arial"/>
              </a:rPr>
              <a:t>PREDIOS:</a:t>
            </a:r>
            <a:endParaRPr sz="2750" dirty="0">
              <a:latin typeface="Arial"/>
              <a:cs typeface="Arial"/>
            </a:endParaRPr>
          </a:p>
          <a:p>
            <a:pPr marL="229870">
              <a:lnSpc>
                <a:spcPts val="5590"/>
              </a:lnSpc>
            </a:pPr>
            <a:r>
              <a:rPr lang="es-CO" sz="4900" b="1" spc="-140" dirty="0">
                <a:solidFill>
                  <a:srgbClr val="0079C1"/>
                </a:solidFill>
                <a:latin typeface="Microsoft PhagsPa"/>
                <a:cs typeface="Microsoft PhagsPa"/>
              </a:rPr>
              <a:t>48.082</a:t>
            </a:r>
            <a:endParaRPr sz="4900" dirty="0">
              <a:latin typeface="Microsoft PhagsPa"/>
              <a:cs typeface="Microsoft PhagsP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22773" y="4595458"/>
            <a:ext cx="2518410" cy="154178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18415" indent="186055">
              <a:lnSpc>
                <a:spcPts val="3000"/>
              </a:lnSpc>
              <a:spcBef>
                <a:spcPts val="440"/>
              </a:spcBef>
            </a:pPr>
            <a:r>
              <a:rPr sz="2750" b="1" spc="-35" dirty="0">
                <a:solidFill>
                  <a:srgbClr val="262A61"/>
                </a:solidFill>
                <a:latin typeface="Arial"/>
                <a:cs typeface="Arial"/>
              </a:rPr>
              <a:t>HECTÁREAS </a:t>
            </a:r>
            <a:r>
              <a:rPr sz="2750" b="1" spc="-3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2750" b="1" spc="25" dirty="0">
                <a:solidFill>
                  <a:srgbClr val="262A61"/>
                </a:solidFill>
                <a:latin typeface="Arial"/>
                <a:cs typeface="Arial"/>
              </a:rPr>
              <a:t>SOLICI</a:t>
            </a:r>
            <a:r>
              <a:rPr sz="2750" b="1" spc="20" dirty="0">
                <a:solidFill>
                  <a:srgbClr val="262A61"/>
                </a:solidFill>
                <a:latin typeface="Arial"/>
                <a:cs typeface="Arial"/>
              </a:rPr>
              <a:t>T</a:t>
            </a:r>
            <a:r>
              <a:rPr sz="2750" b="1" spc="-30" dirty="0">
                <a:solidFill>
                  <a:srgbClr val="262A61"/>
                </a:solidFill>
                <a:latin typeface="Arial"/>
                <a:cs typeface="Arial"/>
              </a:rPr>
              <a:t>A</a:t>
            </a:r>
            <a:r>
              <a:rPr sz="2750" b="1" spc="-100" dirty="0">
                <a:solidFill>
                  <a:srgbClr val="262A61"/>
                </a:solidFill>
                <a:latin typeface="Arial"/>
                <a:cs typeface="Arial"/>
              </a:rPr>
              <a:t>D</a:t>
            </a:r>
            <a:r>
              <a:rPr sz="2750" b="1" spc="-45" dirty="0">
                <a:solidFill>
                  <a:srgbClr val="262A61"/>
                </a:solidFill>
                <a:latin typeface="Arial"/>
                <a:cs typeface="Arial"/>
              </a:rPr>
              <a:t>AS:</a:t>
            </a:r>
            <a:endParaRPr sz="2750" dirty="0">
              <a:latin typeface="Arial"/>
              <a:cs typeface="Arial"/>
            </a:endParaRPr>
          </a:p>
          <a:p>
            <a:pPr marL="125730">
              <a:lnSpc>
                <a:spcPts val="5590"/>
              </a:lnSpc>
            </a:pPr>
            <a:r>
              <a:rPr sz="4900" b="1" spc="65" dirty="0">
                <a:solidFill>
                  <a:srgbClr val="0079C1"/>
                </a:solidFill>
                <a:latin typeface="Microsoft PhagsPa"/>
                <a:cs typeface="Microsoft PhagsPa"/>
              </a:rPr>
              <a:t>36</a:t>
            </a:r>
            <a:r>
              <a:rPr lang="es-CO" sz="4900" b="1" spc="65" dirty="0">
                <a:solidFill>
                  <a:srgbClr val="0079C1"/>
                </a:solidFill>
                <a:latin typeface="Microsoft PhagsPa"/>
                <a:cs typeface="Microsoft PhagsPa"/>
              </a:rPr>
              <a:t>9.065</a:t>
            </a:r>
            <a:endParaRPr sz="4900" dirty="0">
              <a:latin typeface="Microsoft PhagsPa"/>
              <a:cs typeface="Microsoft PhagsP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140"/>
            <a:ext cx="12172950" cy="6849745"/>
          </a:xfrm>
          <a:custGeom>
            <a:avLst/>
            <a:gdLst/>
            <a:ahLst/>
            <a:cxnLst/>
            <a:rect l="l" t="t" r="r" b="b"/>
            <a:pathLst>
              <a:path w="12172950" h="6849745">
                <a:moveTo>
                  <a:pt x="12172543" y="6849309"/>
                </a:moveTo>
                <a:lnTo>
                  <a:pt x="0" y="6849309"/>
                </a:lnTo>
                <a:lnTo>
                  <a:pt x="0" y="0"/>
                </a:lnTo>
                <a:lnTo>
                  <a:pt x="12172543" y="0"/>
                </a:lnTo>
                <a:lnTo>
                  <a:pt x="12172543" y="6849309"/>
                </a:lnTo>
                <a:close/>
              </a:path>
            </a:pathLst>
          </a:custGeom>
          <a:solidFill>
            <a:srgbClr val="DAE6F5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4513" y="8129"/>
            <a:ext cx="5927090" cy="1348740"/>
          </a:xfrm>
          <a:custGeom>
            <a:avLst/>
            <a:gdLst/>
            <a:ahLst/>
            <a:cxnLst/>
            <a:rect l="l" t="t" r="r" b="b"/>
            <a:pathLst>
              <a:path w="5927090" h="1348740">
                <a:moveTo>
                  <a:pt x="5926836" y="0"/>
                </a:moveTo>
                <a:lnTo>
                  <a:pt x="0" y="0"/>
                </a:lnTo>
                <a:lnTo>
                  <a:pt x="7150" y="3289"/>
                </a:lnTo>
                <a:lnTo>
                  <a:pt x="13500" y="6578"/>
                </a:lnTo>
                <a:lnTo>
                  <a:pt x="61881" y="33599"/>
                </a:lnTo>
                <a:lnTo>
                  <a:pt x="104582" y="58086"/>
                </a:lnTo>
                <a:lnTo>
                  <a:pt x="146989" y="82879"/>
                </a:lnTo>
                <a:lnTo>
                  <a:pt x="189131" y="107950"/>
                </a:lnTo>
                <a:lnTo>
                  <a:pt x="231036" y="133268"/>
                </a:lnTo>
                <a:lnTo>
                  <a:pt x="272732" y="158805"/>
                </a:lnTo>
                <a:lnTo>
                  <a:pt x="314247" y="184531"/>
                </a:lnTo>
                <a:lnTo>
                  <a:pt x="480235" y="288765"/>
                </a:lnTo>
                <a:lnTo>
                  <a:pt x="564146" y="340649"/>
                </a:lnTo>
                <a:lnTo>
                  <a:pt x="648602" y="392023"/>
                </a:lnTo>
                <a:lnTo>
                  <a:pt x="733621" y="442823"/>
                </a:lnTo>
                <a:lnTo>
                  <a:pt x="819222" y="492986"/>
                </a:lnTo>
                <a:lnTo>
                  <a:pt x="905424" y="542448"/>
                </a:lnTo>
                <a:lnTo>
                  <a:pt x="992246" y="591145"/>
                </a:lnTo>
                <a:lnTo>
                  <a:pt x="1035895" y="615187"/>
                </a:lnTo>
                <a:lnTo>
                  <a:pt x="1079705" y="639014"/>
                </a:lnTo>
                <a:lnTo>
                  <a:pt x="1123680" y="662617"/>
                </a:lnTo>
                <a:lnTo>
                  <a:pt x="1167822" y="685990"/>
                </a:lnTo>
                <a:lnTo>
                  <a:pt x="1212133" y="709123"/>
                </a:lnTo>
                <a:lnTo>
                  <a:pt x="1256614" y="732010"/>
                </a:lnTo>
                <a:lnTo>
                  <a:pt x="1301270" y="754641"/>
                </a:lnTo>
                <a:lnTo>
                  <a:pt x="1346102" y="777010"/>
                </a:lnTo>
                <a:lnTo>
                  <a:pt x="1391111" y="799107"/>
                </a:lnTo>
                <a:lnTo>
                  <a:pt x="1436302" y="820926"/>
                </a:lnTo>
                <a:lnTo>
                  <a:pt x="1481676" y="842458"/>
                </a:lnTo>
                <a:lnTo>
                  <a:pt x="1527235" y="863695"/>
                </a:lnTo>
                <a:lnTo>
                  <a:pt x="1572981" y="884629"/>
                </a:lnTo>
                <a:lnTo>
                  <a:pt x="1618918" y="905253"/>
                </a:lnTo>
                <a:lnTo>
                  <a:pt x="1665047" y="925557"/>
                </a:lnTo>
                <a:lnTo>
                  <a:pt x="1711371" y="945535"/>
                </a:lnTo>
                <a:lnTo>
                  <a:pt x="1757892" y="965178"/>
                </a:lnTo>
                <a:lnTo>
                  <a:pt x="1804613" y="984479"/>
                </a:lnTo>
                <a:lnTo>
                  <a:pt x="1851535" y="1003429"/>
                </a:lnTo>
                <a:lnTo>
                  <a:pt x="1898662" y="1022021"/>
                </a:lnTo>
                <a:lnTo>
                  <a:pt x="1945995" y="1040245"/>
                </a:lnTo>
                <a:lnTo>
                  <a:pt x="1993537" y="1058096"/>
                </a:lnTo>
                <a:lnTo>
                  <a:pt x="2041290" y="1075564"/>
                </a:lnTo>
                <a:lnTo>
                  <a:pt x="2089256" y="1092641"/>
                </a:lnTo>
                <a:lnTo>
                  <a:pt x="2137439" y="1109320"/>
                </a:lnTo>
                <a:lnTo>
                  <a:pt x="2185839" y="1125592"/>
                </a:lnTo>
                <a:lnTo>
                  <a:pt x="2234460" y="1141451"/>
                </a:lnTo>
                <a:lnTo>
                  <a:pt x="2283305" y="1156886"/>
                </a:lnTo>
                <a:lnTo>
                  <a:pt x="2332374" y="1171892"/>
                </a:lnTo>
                <a:lnTo>
                  <a:pt x="2381671" y="1186459"/>
                </a:lnTo>
                <a:lnTo>
                  <a:pt x="2431198" y="1200580"/>
                </a:lnTo>
                <a:lnTo>
                  <a:pt x="2480957" y="1214247"/>
                </a:lnTo>
                <a:lnTo>
                  <a:pt x="2527759" y="1226532"/>
                </a:lnTo>
                <a:lnTo>
                  <a:pt x="2574808" y="1238244"/>
                </a:lnTo>
                <a:lnTo>
                  <a:pt x="2622091" y="1249380"/>
                </a:lnTo>
                <a:lnTo>
                  <a:pt x="2669593" y="1259937"/>
                </a:lnTo>
                <a:lnTo>
                  <a:pt x="2717301" y="1269914"/>
                </a:lnTo>
                <a:lnTo>
                  <a:pt x="2765201" y="1279308"/>
                </a:lnTo>
                <a:lnTo>
                  <a:pt x="2813277" y="1288117"/>
                </a:lnTo>
                <a:lnTo>
                  <a:pt x="2861517" y="1296337"/>
                </a:lnTo>
                <a:lnTo>
                  <a:pt x="2909906" y="1303967"/>
                </a:lnTo>
                <a:lnTo>
                  <a:pt x="2958429" y="1311004"/>
                </a:lnTo>
                <a:lnTo>
                  <a:pt x="3007074" y="1317446"/>
                </a:lnTo>
                <a:lnTo>
                  <a:pt x="3055826" y="1323290"/>
                </a:lnTo>
                <a:lnTo>
                  <a:pt x="3104670" y="1328534"/>
                </a:lnTo>
                <a:lnTo>
                  <a:pt x="3153593" y="1333175"/>
                </a:lnTo>
                <a:lnTo>
                  <a:pt x="3202580" y="1337211"/>
                </a:lnTo>
                <a:lnTo>
                  <a:pt x="3251618" y="1340640"/>
                </a:lnTo>
                <a:lnTo>
                  <a:pt x="3300692" y="1343458"/>
                </a:lnTo>
                <a:lnTo>
                  <a:pt x="3349789" y="1345664"/>
                </a:lnTo>
                <a:lnTo>
                  <a:pt x="3398894" y="1347255"/>
                </a:lnTo>
                <a:lnTo>
                  <a:pt x="3447992" y="1348229"/>
                </a:lnTo>
                <a:lnTo>
                  <a:pt x="3497071" y="1348583"/>
                </a:lnTo>
                <a:lnTo>
                  <a:pt x="3546116" y="1348315"/>
                </a:lnTo>
                <a:lnTo>
                  <a:pt x="3595112" y="1347423"/>
                </a:lnTo>
                <a:lnTo>
                  <a:pt x="3644047" y="1345903"/>
                </a:lnTo>
                <a:lnTo>
                  <a:pt x="3692905" y="1343754"/>
                </a:lnTo>
                <a:lnTo>
                  <a:pt x="3741672" y="1340972"/>
                </a:lnTo>
                <a:lnTo>
                  <a:pt x="3790335" y="1337557"/>
                </a:lnTo>
                <a:lnTo>
                  <a:pt x="3838879" y="1333504"/>
                </a:lnTo>
                <a:lnTo>
                  <a:pt x="3887291" y="1328812"/>
                </a:lnTo>
                <a:lnTo>
                  <a:pt x="3935556" y="1323479"/>
                </a:lnTo>
                <a:lnTo>
                  <a:pt x="3983659" y="1317501"/>
                </a:lnTo>
                <a:lnTo>
                  <a:pt x="4031588" y="1310877"/>
                </a:lnTo>
                <a:lnTo>
                  <a:pt x="4079328" y="1303604"/>
                </a:lnTo>
                <a:lnTo>
                  <a:pt x="4126865" y="1295679"/>
                </a:lnTo>
                <a:lnTo>
                  <a:pt x="4174184" y="1287100"/>
                </a:lnTo>
                <a:lnTo>
                  <a:pt x="4221272" y="1277865"/>
                </a:lnTo>
                <a:lnTo>
                  <a:pt x="4268114" y="1267971"/>
                </a:lnTo>
                <a:lnTo>
                  <a:pt x="4314697" y="1257415"/>
                </a:lnTo>
                <a:lnTo>
                  <a:pt x="4361006" y="1246197"/>
                </a:lnTo>
                <a:lnTo>
                  <a:pt x="4407028" y="1234311"/>
                </a:lnTo>
                <a:lnTo>
                  <a:pt x="4452748" y="1221758"/>
                </a:lnTo>
                <a:lnTo>
                  <a:pt x="4498152" y="1208533"/>
                </a:lnTo>
                <a:lnTo>
                  <a:pt x="4543226" y="1194635"/>
                </a:lnTo>
                <a:lnTo>
                  <a:pt x="4587955" y="1180061"/>
                </a:lnTo>
                <a:lnTo>
                  <a:pt x="4632327" y="1164808"/>
                </a:lnTo>
                <a:lnTo>
                  <a:pt x="4676326" y="1148875"/>
                </a:lnTo>
                <a:lnTo>
                  <a:pt x="4719939" y="1132258"/>
                </a:lnTo>
                <a:lnTo>
                  <a:pt x="4763152" y="1114956"/>
                </a:lnTo>
                <a:lnTo>
                  <a:pt x="4805950" y="1096966"/>
                </a:lnTo>
                <a:lnTo>
                  <a:pt x="4848319" y="1078285"/>
                </a:lnTo>
                <a:lnTo>
                  <a:pt x="4890246" y="1058911"/>
                </a:lnTo>
                <a:lnTo>
                  <a:pt x="4931716" y="1038842"/>
                </a:lnTo>
                <a:lnTo>
                  <a:pt x="4972715" y="1018074"/>
                </a:lnTo>
                <a:lnTo>
                  <a:pt x="5013229" y="996607"/>
                </a:lnTo>
                <a:lnTo>
                  <a:pt x="5053243" y="974436"/>
                </a:lnTo>
                <a:lnTo>
                  <a:pt x="5092745" y="951561"/>
                </a:lnTo>
                <a:lnTo>
                  <a:pt x="5131720" y="927978"/>
                </a:lnTo>
                <a:lnTo>
                  <a:pt x="5170153" y="903684"/>
                </a:lnTo>
                <a:lnTo>
                  <a:pt x="5208030" y="878678"/>
                </a:lnTo>
                <a:lnTo>
                  <a:pt x="5245338" y="852957"/>
                </a:lnTo>
                <a:lnTo>
                  <a:pt x="5282063" y="826519"/>
                </a:lnTo>
                <a:lnTo>
                  <a:pt x="5318190" y="799361"/>
                </a:lnTo>
                <a:lnTo>
                  <a:pt x="5353704" y="771480"/>
                </a:lnTo>
                <a:lnTo>
                  <a:pt x="5388593" y="742875"/>
                </a:lnTo>
                <a:lnTo>
                  <a:pt x="5422843" y="713543"/>
                </a:lnTo>
                <a:lnTo>
                  <a:pt x="5456437" y="683480"/>
                </a:lnTo>
                <a:lnTo>
                  <a:pt x="5489364" y="652686"/>
                </a:lnTo>
                <a:lnTo>
                  <a:pt x="5521609" y="621157"/>
                </a:lnTo>
                <a:lnTo>
                  <a:pt x="5553157" y="588892"/>
                </a:lnTo>
                <a:lnTo>
                  <a:pt x="5583995" y="555887"/>
                </a:lnTo>
                <a:lnTo>
                  <a:pt x="5614108" y="522140"/>
                </a:lnTo>
                <a:lnTo>
                  <a:pt x="5643482" y="487649"/>
                </a:lnTo>
                <a:lnTo>
                  <a:pt x="5672104" y="452411"/>
                </a:lnTo>
                <a:lnTo>
                  <a:pt x="5699959" y="416423"/>
                </a:lnTo>
                <a:lnTo>
                  <a:pt x="5727033" y="379685"/>
                </a:lnTo>
                <a:lnTo>
                  <a:pt x="5753313" y="342192"/>
                </a:lnTo>
                <a:lnTo>
                  <a:pt x="5778783" y="303942"/>
                </a:lnTo>
                <a:lnTo>
                  <a:pt x="5803430" y="264934"/>
                </a:lnTo>
                <a:lnTo>
                  <a:pt x="5828626" y="222516"/>
                </a:lnTo>
                <a:lnTo>
                  <a:pt x="5852332" y="179292"/>
                </a:lnTo>
                <a:lnTo>
                  <a:pt x="5874277" y="135343"/>
                </a:lnTo>
                <a:lnTo>
                  <a:pt x="5894189" y="90756"/>
                </a:lnTo>
                <a:lnTo>
                  <a:pt x="5911799" y="45613"/>
                </a:lnTo>
                <a:lnTo>
                  <a:pt x="5926836" y="0"/>
                </a:lnTo>
                <a:close/>
              </a:path>
            </a:pathLst>
          </a:custGeom>
          <a:solidFill>
            <a:srgbClr val="678EC9">
              <a:alpha val="8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763772" y="4950175"/>
            <a:ext cx="941069" cy="941069"/>
            <a:chOff x="4763772" y="4950175"/>
            <a:chExt cx="941069" cy="94106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0535" y="4956938"/>
              <a:ext cx="927112" cy="9275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70535" y="4956938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53"/>
                  </a:moveTo>
                  <a:lnTo>
                    <a:pt x="924719" y="511168"/>
                  </a:lnTo>
                  <a:lnTo>
                    <a:pt x="917694" y="557214"/>
                  </a:lnTo>
                  <a:lnTo>
                    <a:pt x="906271" y="601658"/>
                  </a:lnTo>
                  <a:lnTo>
                    <a:pt x="890683" y="644265"/>
                  </a:lnTo>
                  <a:lnTo>
                    <a:pt x="871163" y="684804"/>
                  </a:lnTo>
                  <a:lnTo>
                    <a:pt x="847943" y="723040"/>
                  </a:lnTo>
                  <a:lnTo>
                    <a:pt x="821257" y="758742"/>
                  </a:lnTo>
                  <a:lnTo>
                    <a:pt x="791338" y="791675"/>
                  </a:lnTo>
                  <a:lnTo>
                    <a:pt x="758419" y="821606"/>
                  </a:lnTo>
                  <a:lnTo>
                    <a:pt x="722732" y="848303"/>
                  </a:lnTo>
                  <a:lnTo>
                    <a:pt x="684511" y="871533"/>
                  </a:lnTo>
                  <a:lnTo>
                    <a:pt x="643989" y="891061"/>
                  </a:lnTo>
                  <a:lnTo>
                    <a:pt x="601399" y="906656"/>
                  </a:lnTo>
                  <a:lnTo>
                    <a:pt x="556974" y="918084"/>
                  </a:lnTo>
                  <a:lnTo>
                    <a:pt x="510946" y="925112"/>
                  </a:lnTo>
                  <a:lnTo>
                    <a:pt x="463549" y="927506"/>
                  </a:lnTo>
                  <a:lnTo>
                    <a:pt x="416155" y="925112"/>
                  </a:lnTo>
                  <a:lnTo>
                    <a:pt x="370129" y="918084"/>
                  </a:lnTo>
                  <a:lnTo>
                    <a:pt x="325706" y="906656"/>
                  </a:lnTo>
                  <a:lnTo>
                    <a:pt x="283117" y="891061"/>
                  </a:lnTo>
                  <a:lnTo>
                    <a:pt x="242596" y="871533"/>
                  </a:lnTo>
                  <a:lnTo>
                    <a:pt x="204376" y="848303"/>
                  </a:lnTo>
                  <a:lnTo>
                    <a:pt x="168691" y="821606"/>
                  </a:lnTo>
                  <a:lnTo>
                    <a:pt x="135772" y="791675"/>
                  </a:lnTo>
                  <a:lnTo>
                    <a:pt x="105853" y="758742"/>
                  </a:lnTo>
                  <a:lnTo>
                    <a:pt x="79168" y="723040"/>
                  </a:lnTo>
                  <a:lnTo>
                    <a:pt x="55948" y="684804"/>
                  </a:lnTo>
                  <a:lnTo>
                    <a:pt x="36428" y="644265"/>
                  </a:lnTo>
                  <a:lnTo>
                    <a:pt x="20840" y="601658"/>
                  </a:lnTo>
                  <a:lnTo>
                    <a:pt x="9417" y="557214"/>
                  </a:lnTo>
                  <a:lnTo>
                    <a:pt x="2393" y="511168"/>
                  </a:lnTo>
                  <a:lnTo>
                    <a:pt x="0" y="463753"/>
                  </a:lnTo>
                  <a:lnTo>
                    <a:pt x="2393" y="416337"/>
                  </a:lnTo>
                  <a:lnTo>
                    <a:pt x="9417" y="370291"/>
                  </a:lnTo>
                  <a:lnTo>
                    <a:pt x="20840" y="325848"/>
                  </a:lnTo>
                  <a:lnTo>
                    <a:pt x="36428" y="283240"/>
                  </a:lnTo>
                  <a:lnTo>
                    <a:pt x="55948" y="242702"/>
                  </a:lnTo>
                  <a:lnTo>
                    <a:pt x="79168" y="204465"/>
                  </a:lnTo>
                  <a:lnTo>
                    <a:pt x="105853" y="168764"/>
                  </a:lnTo>
                  <a:lnTo>
                    <a:pt x="135772" y="135831"/>
                  </a:lnTo>
                  <a:lnTo>
                    <a:pt x="168691" y="105899"/>
                  </a:lnTo>
                  <a:lnTo>
                    <a:pt x="204376" y="79202"/>
                  </a:lnTo>
                  <a:lnTo>
                    <a:pt x="242596" y="55973"/>
                  </a:lnTo>
                  <a:lnTo>
                    <a:pt x="283117" y="36444"/>
                  </a:lnTo>
                  <a:lnTo>
                    <a:pt x="325706" y="20849"/>
                  </a:lnTo>
                  <a:lnTo>
                    <a:pt x="370129" y="9421"/>
                  </a:lnTo>
                  <a:lnTo>
                    <a:pt x="416155" y="2394"/>
                  </a:lnTo>
                  <a:lnTo>
                    <a:pt x="463549" y="0"/>
                  </a:lnTo>
                  <a:lnTo>
                    <a:pt x="510946" y="2394"/>
                  </a:lnTo>
                  <a:lnTo>
                    <a:pt x="556974" y="9421"/>
                  </a:lnTo>
                  <a:lnTo>
                    <a:pt x="601399" y="20849"/>
                  </a:lnTo>
                  <a:lnTo>
                    <a:pt x="643989" y="36444"/>
                  </a:lnTo>
                  <a:lnTo>
                    <a:pt x="684511" y="55973"/>
                  </a:lnTo>
                  <a:lnTo>
                    <a:pt x="722732" y="79202"/>
                  </a:lnTo>
                  <a:lnTo>
                    <a:pt x="758419" y="105899"/>
                  </a:lnTo>
                  <a:lnTo>
                    <a:pt x="791338" y="135831"/>
                  </a:lnTo>
                  <a:lnTo>
                    <a:pt x="821257" y="168764"/>
                  </a:lnTo>
                  <a:lnTo>
                    <a:pt x="847943" y="204465"/>
                  </a:lnTo>
                  <a:lnTo>
                    <a:pt x="871163" y="242702"/>
                  </a:lnTo>
                  <a:lnTo>
                    <a:pt x="890683" y="283240"/>
                  </a:lnTo>
                  <a:lnTo>
                    <a:pt x="906271" y="325848"/>
                  </a:lnTo>
                  <a:lnTo>
                    <a:pt x="917694" y="370291"/>
                  </a:lnTo>
                  <a:lnTo>
                    <a:pt x="924719" y="416337"/>
                  </a:lnTo>
                  <a:lnTo>
                    <a:pt x="927112" y="463753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193839" y="1365"/>
            <a:ext cx="3996054" cy="3688715"/>
            <a:chOff x="8193839" y="1365"/>
            <a:chExt cx="3996054" cy="36887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00602" y="8128"/>
              <a:ext cx="3982241" cy="367479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200602" y="8128"/>
              <a:ext cx="3982720" cy="3675379"/>
            </a:xfrm>
            <a:custGeom>
              <a:avLst/>
              <a:gdLst/>
              <a:ahLst/>
              <a:cxnLst/>
              <a:rect l="l" t="t" r="r" b="b"/>
              <a:pathLst>
                <a:path w="3982720" h="3675379">
                  <a:moveTo>
                    <a:pt x="3982241" y="2905965"/>
                  </a:moveTo>
                  <a:lnTo>
                    <a:pt x="3948783" y="2943031"/>
                  </a:lnTo>
                  <a:lnTo>
                    <a:pt x="3918032" y="2975656"/>
                  </a:lnTo>
                  <a:lnTo>
                    <a:pt x="3886650" y="3007671"/>
                  </a:lnTo>
                  <a:lnTo>
                    <a:pt x="3854649" y="3039066"/>
                  </a:lnTo>
                  <a:lnTo>
                    <a:pt x="3822037" y="3069830"/>
                  </a:lnTo>
                  <a:lnTo>
                    <a:pt x="3788825" y="3099954"/>
                  </a:lnTo>
                  <a:lnTo>
                    <a:pt x="3755023" y="3129429"/>
                  </a:lnTo>
                  <a:lnTo>
                    <a:pt x="3720640" y="3158243"/>
                  </a:lnTo>
                  <a:lnTo>
                    <a:pt x="3685687" y="3186388"/>
                  </a:lnTo>
                  <a:lnTo>
                    <a:pt x="3650173" y="3213854"/>
                  </a:lnTo>
                  <a:lnTo>
                    <a:pt x="3614108" y="3240630"/>
                  </a:lnTo>
                  <a:lnTo>
                    <a:pt x="3577502" y="3266706"/>
                  </a:lnTo>
                  <a:lnTo>
                    <a:pt x="3540365" y="3292074"/>
                  </a:lnTo>
                  <a:lnTo>
                    <a:pt x="3502706" y="3316722"/>
                  </a:lnTo>
                  <a:lnTo>
                    <a:pt x="3464537" y="3340641"/>
                  </a:lnTo>
                  <a:lnTo>
                    <a:pt x="3425865" y="3363821"/>
                  </a:lnTo>
                  <a:lnTo>
                    <a:pt x="3386703" y="3386253"/>
                  </a:lnTo>
                  <a:lnTo>
                    <a:pt x="3347058" y="3407926"/>
                  </a:lnTo>
                  <a:lnTo>
                    <a:pt x="3306942" y="3428830"/>
                  </a:lnTo>
                  <a:lnTo>
                    <a:pt x="3266363" y="3448956"/>
                  </a:lnTo>
                  <a:lnTo>
                    <a:pt x="3225333" y="3468294"/>
                  </a:lnTo>
                  <a:lnTo>
                    <a:pt x="3183860" y="3486834"/>
                  </a:lnTo>
                  <a:lnTo>
                    <a:pt x="3141955" y="3504565"/>
                  </a:lnTo>
                  <a:lnTo>
                    <a:pt x="3099628" y="3521479"/>
                  </a:lnTo>
                  <a:lnTo>
                    <a:pt x="3056888" y="3537565"/>
                  </a:lnTo>
                  <a:lnTo>
                    <a:pt x="3013745" y="3552813"/>
                  </a:lnTo>
                  <a:lnTo>
                    <a:pt x="2970209" y="3567214"/>
                  </a:lnTo>
                  <a:lnTo>
                    <a:pt x="2926291" y="3580757"/>
                  </a:lnTo>
                  <a:lnTo>
                    <a:pt x="2881999" y="3593432"/>
                  </a:lnTo>
                  <a:lnTo>
                    <a:pt x="2837344" y="3605231"/>
                  </a:lnTo>
                  <a:lnTo>
                    <a:pt x="2792336" y="3616142"/>
                  </a:lnTo>
                  <a:lnTo>
                    <a:pt x="2746985" y="3626157"/>
                  </a:lnTo>
                  <a:lnTo>
                    <a:pt x="2701300" y="3635265"/>
                  </a:lnTo>
                  <a:lnTo>
                    <a:pt x="2655291" y="3643455"/>
                  </a:lnTo>
                  <a:lnTo>
                    <a:pt x="2608968" y="3650720"/>
                  </a:lnTo>
                  <a:lnTo>
                    <a:pt x="2562342" y="3657048"/>
                  </a:lnTo>
                  <a:lnTo>
                    <a:pt x="2515421" y="3662429"/>
                  </a:lnTo>
                  <a:lnTo>
                    <a:pt x="2468217" y="3666854"/>
                  </a:lnTo>
                  <a:lnTo>
                    <a:pt x="2420738" y="3670313"/>
                  </a:lnTo>
                  <a:lnTo>
                    <a:pt x="2372994" y="3672796"/>
                  </a:lnTo>
                  <a:lnTo>
                    <a:pt x="2324996" y="3674293"/>
                  </a:lnTo>
                  <a:lnTo>
                    <a:pt x="2276754" y="3674794"/>
                  </a:lnTo>
                  <a:lnTo>
                    <a:pt x="2228511" y="3674293"/>
                  </a:lnTo>
                  <a:lnTo>
                    <a:pt x="2180512" y="3672796"/>
                  </a:lnTo>
                  <a:lnTo>
                    <a:pt x="2132769" y="3670313"/>
                  </a:lnTo>
                  <a:lnTo>
                    <a:pt x="2085289" y="3666854"/>
                  </a:lnTo>
                  <a:lnTo>
                    <a:pt x="2038084" y="3662429"/>
                  </a:lnTo>
                  <a:lnTo>
                    <a:pt x="1991163" y="3657048"/>
                  </a:lnTo>
                  <a:lnTo>
                    <a:pt x="1944536" y="3650720"/>
                  </a:lnTo>
                  <a:lnTo>
                    <a:pt x="1898213" y="3643455"/>
                  </a:lnTo>
                  <a:lnTo>
                    <a:pt x="1852204" y="3635265"/>
                  </a:lnTo>
                  <a:lnTo>
                    <a:pt x="1806519" y="3626157"/>
                  </a:lnTo>
                  <a:lnTo>
                    <a:pt x="1761167" y="3616142"/>
                  </a:lnTo>
                  <a:lnTo>
                    <a:pt x="1716158" y="3605231"/>
                  </a:lnTo>
                  <a:lnTo>
                    <a:pt x="1671503" y="3593432"/>
                  </a:lnTo>
                  <a:lnTo>
                    <a:pt x="1627211" y="3580757"/>
                  </a:lnTo>
                  <a:lnTo>
                    <a:pt x="1583292" y="3567214"/>
                  </a:lnTo>
                  <a:lnTo>
                    <a:pt x="1539757" y="3552813"/>
                  </a:lnTo>
                  <a:lnTo>
                    <a:pt x="1496614" y="3537565"/>
                  </a:lnTo>
                  <a:lnTo>
                    <a:pt x="1453873" y="3521479"/>
                  </a:lnTo>
                  <a:lnTo>
                    <a:pt x="1411545" y="3504565"/>
                  </a:lnTo>
                  <a:lnTo>
                    <a:pt x="1369640" y="3486834"/>
                  </a:lnTo>
                  <a:lnTo>
                    <a:pt x="1328167" y="3468294"/>
                  </a:lnTo>
                  <a:lnTo>
                    <a:pt x="1287136" y="3448956"/>
                  </a:lnTo>
                  <a:lnTo>
                    <a:pt x="1246558" y="3428830"/>
                  </a:lnTo>
                  <a:lnTo>
                    <a:pt x="1206441" y="3407926"/>
                  </a:lnTo>
                  <a:lnTo>
                    <a:pt x="1166796" y="3386253"/>
                  </a:lnTo>
                  <a:lnTo>
                    <a:pt x="1127633" y="3363821"/>
                  </a:lnTo>
                  <a:lnTo>
                    <a:pt x="1088962" y="3340641"/>
                  </a:lnTo>
                  <a:lnTo>
                    <a:pt x="1050792" y="3316722"/>
                  </a:lnTo>
                  <a:lnTo>
                    <a:pt x="1013134" y="3292074"/>
                  </a:lnTo>
                  <a:lnTo>
                    <a:pt x="975996" y="3266706"/>
                  </a:lnTo>
                  <a:lnTo>
                    <a:pt x="939390" y="3240630"/>
                  </a:lnTo>
                  <a:lnTo>
                    <a:pt x="903325" y="3213854"/>
                  </a:lnTo>
                  <a:lnTo>
                    <a:pt x="867811" y="3186388"/>
                  </a:lnTo>
                  <a:lnTo>
                    <a:pt x="832857" y="3158243"/>
                  </a:lnTo>
                  <a:lnTo>
                    <a:pt x="798474" y="3129429"/>
                  </a:lnTo>
                  <a:lnTo>
                    <a:pt x="764672" y="3099954"/>
                  </a:lnTo>
                  <a:lnTo>
                    <a:pt x="731460" y="3069830"/>
                  </a:lnTo>
                  <a:lnTo>
                    <a:pt x="698848" y="3039066"/>
                  </a:lnTo>
                  <a:lnTo>
                    <a:pt x="666846" y="3007671"/>
                  </a:lnTo>
                  <a:lnTo>
                    <a:pt x="635465" y="2975656"/>
                  </a:lnTo>
                  <a:lnTo>
                    <a:pt x="604713" y="2943031"/>
                  </a:lnTo>
                  <a:lnTo>
                    <a:pt x="574601" y="2909805"/>
                  </a:lnTo>
                  <a:lnTo>
                    <a:pt x="545139" y="2875988"/>
                  </a:lnTo>
                  <a:lnTo>
                    <a:pt x="516336" y="2841591"/>
                  </a:lnTo>
                  <a:lnTo>
                    <a:pt x="488203" y="2806623"/>
                  </a:lnTo>
                  <a:lnTo>
                    <a:pt x="460749" y="2771094"/>
                  </a:lnTo>
                  <a:lnTo>
                    <a:pt x="433984" y="2735014"/>
                  </a:lnTo>
                  <a:lnTo>
                    <a:pt x="407919" y="2698392"/>
                  </a:lnTo>
                  <a:lnTo>
                    <a:pt x="382562" y="2661239"/>
                  </a:lnTo>
                  <a:lnTo>
                    <a:pt x="357924" y="2623565"/>
                  </a:lnTo>
                  <a:lnTo>
                    <a:pt x="334015" y="2585379"/>
                  </a:lnTo>
                  <a:lnTo>
                    <a:pt x="310844" y="2546692"/>
                  </a:lnTo>
                  <a:lnTo>
                    <a:pt x="288421" y="2507512"/>
                  </a:lnTo>
                  <a:lnTo>
                    <a:pt x="266757" y="2467851"/>
                  </a:lnTo>
                  <a:lnTo>
                    <a:pt x="245862" y="2427717"/>
                  </a:lnTo>
                  <a:lnTo>
                    <a:pt x="225744" y="2387122"/>
                  </a:lnTo>
                  <a:lnTo>
                    <a:pt x="206414" y="2346074"/>
                  </a:lnTo>
                  <a:lnTo>
                    <a:pt x="187882" y="2304583"/>
                  </a:lnTo>
                  <a:lnTo>
                    <a:pt x="170158" y="2262661"/>
                  </a:lnTo>
                  <a:lnTo>
                    <a:pt x="153251" y="2220315"/>
                  </a:lnTo>
                  <a:lnTo>
                    <a:pt x="137172" y="2177557"/>
                  </a:lnTo>
                  <a:lnTo>
                    <a:pt x="121930" y="2134396"/>
                  </a:lnTo>
                  <a:lnTo>
                    <a:pt x="107536" y="2090841"/>
                  </a:lnTo>
                  <a:lnTo>
                    <a:pt x="93998" y="2046904"/>
                  </a:lnTo>
                  <a:lnTo>
                    <a:pt x="81328" y="2002594"/>
                  </a:lnTo>
                  <a:lnTo>
                    <a:pt x="69534" y="1957920"/>
                  </a:lnTo>
                  <a:lnTo>
                    <a:pt x="58627" y="1912892"/>
                  </a:lnTo>
                  <a:lnTo>
                    <a:pt x="48616" y="1867521"/>
                  </a:lnTo>
                  <a:lnTo>
                    <a:pt x="39513" y="1821816"/>
                  </a:lnTo>
                  <a:lnTo>
                    <a:pt x="31325" y="1775788"/>
                  </a:lnTo>
                  <a:lnTo>
                    <a:pt x="24064" y="1729445"/>
                  </a:lnTo>
                  <a:lnTo>
                    <a:pt x="17739" y="1682799"/>
                  </a:lnTo>
                  <a:lnTo>
                    <a:pt x="12360" y="1635858"/>
                  </a:lnTo>
                  <a:lnTo>
                    <a:pt x="7936" y="1588633"/>
                  </a:lnTo>
                  <a:lnTo>
                    <a:pt x="4479" y="1541133"/>
                  </a:lnTo>
                  <a:lnTo>
                    <a:pt x="1997" y="1493369"/>
                  </a:lnTo>
                  <a:lnTo>
                    <a:pt x="500" y="1445351"/>
                  </a:lnTo>
                  <a:lnTo>
                    <a:pt x="0" y="1397087"/>
                  </a:lnTo>
                  <a:lnTo>
                    <a:pt x="500" y="1348824"/>
                  </a:lnTo>
                  <a:lnTo>
                    <a:pt x="1997" y="1300805"/>
                  </a:lnTo>
                  <a:lnTo>
                    <a:pt x="4479" y="1253041"/>
                  </a:lnTo>
                  <a:lnTo>
                    <a:pt x="7936" y="1205541"/>
                  </a:lnTo>
                  <a:lnTo>
                    <a:pt x="12360" y="1158316"/>
                  </a:lnTo>
                  <a:lnTo>
                    <a:pt x="17739" y="1111375"/>
                  </a:lnTo>
                  <a:lnTo>
                    <a:pt x="24064" y="1064729"/>
                  </a:lnTo>
                  <a:lnTo>
                    <a:pt x="31325" y="1018386"/>
                  </a:lnTo>
                  <a:lnTo>
                    <a:pt x="39513" y="972358"/>
                  </a:lnTo>
                  <a:lnTo>
                    <a:pt x="48616" y="926653"/>
                  </a:lnTo>
                  <a:lnTo>
                    <a:pt x="58627" y="881282"/>
                  </a:lnTo>
                  <a:lnTo>
                    <a:pt x="69534" y="836255"/>
                  </a:lnTo>
                  <a:lnTo>
                    <a:pt x="81328" y="791581"/>
                  </a:lnTo>
                  <a:lnTo>
                    <a:pt x="93998" y="747270"/>
                  </a:lnTo>
                  <a:lnTo>
                    <a:pt x="107536" y="703333"/>
                  </a:lnTo>
                  <a:lnTo>
                    <a:pt x="121930" y="659779"/>
                  </a:lnTo>
                  <a:lnTo>
                    <a:pt x="137172" y="616617"/>
                  </a:lnTo>
                  <a:lnTo>
                    <a:pt x="153251" y="573859"/>
                  </a:lnTo>
                  <a:lnTo>
                    <a:pt x="170158" y="531514"/>
                  </a:lnTo>
                  <a:lnTo>
                    <a:pt x="187882" y="489591"/>
                  </a:lnTo>
                  <a:lnTo>
                    <a:pt x="206414" y="448100"/>
                  </a:lnTo>
                  <a:lnTo>
                    <a:pt x="225744" y="407052"/>
                  </a:lnTo>
                  <a:lnTo>
                    <a:pt x="245862" y="366457"/>
                  </a:lnTo>
                  <a:lnTo>
                    <a:pt x="266757" y="326323"/>
                  </a:lnTo>
                  <a:lnTo>
                    <a:pt x="288421" y="286662"/>
                  </a:lnTo>
                  <a:lnTo>
                    <a:pt x="310844" y="247483"/>
                  </a:lnTo>
                  <a:lnTo>
                    <a:pt x="334015" y="208795"/>
                  </a:lnTo>
                  <a:lnTo>
                    <a:pt x="357924" y="170609"/>
                  </a:lnTo>
                  <a:lnTo>
                    <a:pt x="382562" y="132935"/>
                  </a:lnTo>
                  <a:lnTo>
                    <a:pt x="407919" y="95782"/>
                  </a:lnTo>
                  <a:lnTo>
                    <a:pt x="433984" y="59161"/>
                  </a:lnTo>
                  <a:lnTo>
                    <a:pt x="460749" y="23080"/>
                  </a:lnTo>
                  <a:lnTo>
                    <a:pt x="478584" y="0"/>
                  </a:lnTo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0" y="1365"/>
            <a:ext cx="12190095" cy="6864984"/>
            <a:chOff x="0" y="1365"/>
            <a:chExt cx="12190095" cy="6864984"/>
          </a:xfrm>
        </p:grpSpPr>
        <p:sp>
          <p:nvSpPr>
            <p:cNvPr id="11" name="object 11"/>
            <p:cNvSpPr/>
            <p:nvPr/>
          </p:nvSpPr>
          <p:spPr>
            <a:xfrm>
              <a:off x="0" y="2129026"/>
              <a:ext cx="12183110" cy="4737100"/>
            </a:xfrm>
            <a:custGeom>
              <a:avLst/>
              <a:gdLst/>
              <a:ahLst/>
              <a:cxnLst/>
              <a:rect l="l" t="t" r="r" b="b"/>
              <a:pathLst>
                <a:path w="12183110" h="4737100">
                  <a:moveTo>
                    <a:pt x="2322575" y="2667000"/>
                  </a:moveTo>
                  <a:lnTo>
                    <a:pt x="292583" y="2667000"/>
                  </a:lnTo>
                  <a:lnTo>
                    <a:pt x="39462" y="2730500"/>
                  </a:lnTo>
                  <a:lnTo>
                    <a:pt x="0" y="2743200"/>
                  </a:lnTo>
                  <a:lnTo>
                    <a:pt x="0" y="4737100"/>
                  </a:lnTo>
                  <a:lnTo>
                    <a:pt x="12182843" y="4737100"/>
                  </a:lnTo>
                  <a:lnTo>
                    <a:pt x="12182843" y="3225799"/>
                  </a:lnTo>
                  <a:lnTo>
                    <a:pt x="5044326" y="3225800"/>
                  </a:lnTo>
                  <a:lnTo>
                    <a:pt x="4994029" y="3213100"/>
                  </a:lnTo>
                  <a:lnTo>
                    <a:pt x="4843426" y="3213100"/>
                  </a:lnTo>
                  <a:lnTo>
                    <a:pt x="4793342" y="3200400"/>
                  </a:lnTo>
                  <a:lnTo>
                    <a:pt x="4693382" y="3200400"/>
                  </a:lnTo>
                  <a:lnTo>
                    <a:pt x="4643519" y="3187700"/>
                  </a:lnTo>
                  <a:lnTo>
                    <a:pt x="4593742" y="3187700"/>
                  </a:lnTo>
                  <a:lnTo>
                    <a:pt x="4544057" y="3175000"/>
                  </a:lnTo>
                  <a:lnTo>
                    <a:pt x="4494470" y="3175000"/>
                  </a:lnTo>
                  <a:lnTo>
                    <a:pt x="4395611" y="3149600"/>
                  </a:lnTo>
                  <a:lnTo>
                    <a:pt x="4345304" y="3149600"/>
                  </a:lnTo>
                  <a:lnTo>
                    <a:pt x="2821263" y="2755900"/>
                  </a:lnTo>
                  <a:lnTo>
                    <a:pt x="2771705" y="2755900"/>
                  </a:lnTo>
                  <a:lnTo>
                    <a:pt x="2622587" y="2717800"/>
                  </a:lnTo>
                  <a:lnTo>
                    <a:pt x="2572741" y="2717800"/>
                  </a:lnTo>
                  <a:lnTo>
                    <a:pt x="2422818" y="2679700"/>
                  </a:lnTo>
                  <a:lnTo>
                    <a:pt x="2372724" y="2679700"/>
                  </a:lnTo>
                  <a:lnTo>
                    <a:pt x="2322575" y="2667000"/>
                  </a:lnTo>
                  <a:close/>
                </a:path>
                <a:path w="12183110" h="4737100">
                  <a:moveTo>
                    <a:pt x="11938214" y="0"/>
                  </a:moveTo>
                  <a:lnTo>
                    <a:pt x="11838505" y="0"/>
                  </a:lnTo>
                  <a:lnTo>
                    <a:pt x="11788761" y="12700"/>
                  </a:lnTo>
                  <a:lnTo>
                    <a:pt x="11739152" y="12700"/>
                  </a:lnTo>
                  <a:lnTo>
                    <a:pt x="11689770" y="25400"/>
                  </a:lnTo>
                  <a:lnTo>
                    <a:pt x="11640705" y="25400"/>
                  </a:lnTo>
                  <a:lnTo>
                    <a:pt x="11403329" y="88900"/>
                  </a:lnTo>
                  <a:lnTo>
                    <a:pt x="11358082" y="114300"/>
                  </a:lnTo>
                  <a:lnTo>
                    <a:pt x="11309249" y="127000"/>
                  </a:lnTo>
                  <a:lnTo>
                    <a:pt x="11261386" y="152400"/>
                  </a:lnTo>
                  <a:lnTo>
                    <a:pt x="11214474" y="177800"/>
                  </a:lnTo>
                  <a:lnTo>
                    <a:pt x="11168496" y="203200"/>
                  </a:lnTo>
                  <a:lnTo>
                    <a:pt x="11123434" y="228600"/>
                  </a:lnTo>
                  <a:lnTo>
                    <a:pt x="11079270" y="254000"/>
                  </a:lnTo>
                  <a:lnTo>
                    <a:pt x="11035986" y="279400"/>
                  </a:lnTo>
                  <a:lnTo>
                    <a:pt x="10993563" y="304800"/>
                  </a:lnTo>
                  <a:lnTo>
                    <a:pt x="10951985" y="330200"/>
                  </a:lnTo>
                  <a:lnTo>
                    <a:pt x="10911233" y="368300"/>
                  </a:lnTo>
                  <a:lnTo>
                    <a:pt x="10871289" y="393700"/>
                  </a:lnTo>
                  <a:lnTo>
                    <a:pt x="10832135" y="431800"/>
                  </a:lnTo>
                  <a:lnTo>
                    <a:pt x="10793753" y="457200"/>
                  </a:lnTo>
                  <a:lnTo>
                    <a:pt x="10756126" y="495300"/>
                  </a:lnTo>
                  <a:lnTo>
                    <a:pt x="10719235" y="533400"/>
                  </a:lnTo>
                  <a:lnTo>
                    <a:pt x="10683063" y="558800"/>
                  </a:lnTo>
                  <a:lnTo>
                    <a:pt x="10647590" y="596900"/>
                  </a:lnTo>
                  <a:lnTo>
                    <a:pt x="10612801" y="635000"/>
                  </a:lnTo>
                  <a:lnTo>
                    <a:pt x="10578676" y="673100"/>
                  </a:lnTo>
                  <a:lnTo>
                    <a:pt x="10545198" y="711200"/>
                  </a:lnTo>
                  <a:lnTo>
                    <a:pt x="10512348" y="749300"/>
                  </a:lnTo>
                  <a:lnTo>
                    <a:pt x="10480110" y="787400"/>
                  </a:lnTo>
                  <a:lnTo>
                    <a:pt x="10448464" y="825500"/>
                  </a:lnTo>
                  <a:lnTo>
                    <a:pt x="10417393" y="863600"/>
                  </a:lnTo>
                  <a:lnTo>
                    <a:pt x="10385510" y="901700"/>
                  </a:lnTo>
                  <a:lnTo>
                    <a:pt x="10354039" y="939800"/>
                  </a:lnTo>
                  <a:lnTo>
                    <a:pt x="10322927" y="977900"/>
                  </a:lnTo>
                  <a:lnTo>
                    <a:pt x="10292122" y="1016000"/>
                  </a:lnTo>
                  <a:lnTo>
                    <a:pt x="10261572" y="1054100"/>
                  </a:lnTo>
                  <a:lnTo>
                    <a:pt x="10231223" y="1104900"/>
                  </a:lnTo>
                  <a:lnTo>
                    <a:pt x="10110786" y="1257300"/>
                  </a:lnTo>
                  <a:lnTo>
                    <a:pt x="10080653" y="1308100"/>
                  </a:lnTo>
                  <a:lnTo>
                    <a:pt x="10050406" y="1346200"/>
                  </a:lnTo>
                  <a:lnTo>
                    <a:pt x="9989356" y="1422400"/>
                  </a:lnTo>
                  <a:lnTo>
                    <a:pt x="9958448" y="1460500"/>
                  </a:lnTo>
                  <a:lnTo>
                    <a:pt x="9927215" y="1511300"/>
                  </a:lnTo>
                  <a:lnTo>
                    <a:pt x="9895603" y="1549400"/>
                  </a:lnTo>
                  <a:lnTo>
                    <a:pt x="9863561" y="1587500"/>
                  </a:lnTo>
                  <a:lnTo>
                    <a:pt x="9831035" y="1625600"/>
                  </a:lnTo>
                  <a:lnTo>
                    <a:pt x="9797973" y="1663700"/>
                  </a:lnTo>
                  <a:lnTo>
                    <a:pt x="9764322" y="1701800"/>
                  </a:lnTo>
                  <a:lnTo>
                    <a:pt x="9730029" y="1739900"/>
                  </a:lnTo>
                  <a:lnTo>
                    <a:pt x="9695042" y="1778000"/>
                  </a:lnTo>
                  <a:lnTo>
                    <a:pt x="9663162" y="1816100"/>
                  </a:lnTo>
                  <a:lnTo>
                    <a:pt x="9630787" y="1841500"/>
                  </a:lnTo>
                  <a:lnTo>
                    <a:pt x="9597923" y="1879600"/>
                  </a:lnTo>
                  <a:lnTo>
                    <a:pt x="9564576" y="1905000"/>
                  </a:lnTo>
                  <a:lnTo>
                    <a:pt x="9530754" y="1943100"/>
                  </a:lnTo>
                  <a:lnTo>
                    <a:pt x="9496462" y="1968500"/>
                  </a:lnTo>
                  <a:lnTo>
                    <a:pt x="9461708" y="2006600"/>
                  </a:lnTo>
                  <a:lnTo>
                    <a:pt x="9390835" y="2057400"/>
                  </a:lnTo>
                  <a:lnTo>
                    <a:pt x="9354729" y="2095500"/>
                  </a:lnTo>
                  <a:lnTo>
                    <a:pt x="9318187" y="2120900"/>
                  </a:lnTo>
                  <a:lnTo>
                    <a:pt x="9243815" y="2171700"/>
                  </a:lnTo>
                  <a:lnTo>
                    <a:pt x="9206000" y="2209800"/>
                  </a:lnTo>
                  <a:lnTo>
                    <a:pt x="9167772" y="2235200"/>
                  </a:lnTo>
                  <a:lnTo>
                    <a:pt x="9050684" y="2311400"/>
                  </a:lnTo>
                  <a:lnTo>
                    <a:pt x="8930123" y="2387600"/>
                  </a:lnTo>
                  <a:lnTo>
                    <a:pt x="8806262" y="2463800"/>
                  </a:lnTo>
                  <a:lnTo>
                    <a:pt x="8764272" y="2476500"/>
                  </a:lnTo>
                  <a:lnTo>
                    <a:pt x="8636282" y="2552700"/>
                  </a:lnTo>
                  <a:lnTo>
                    <a:pt x="8592967" y="2565400"/>
                  </a:lnTo>
                  <a:lnTo>
                    <a:pt x="8505398" y="2616200"/>
                  </a:lnTo>
                  <a:lnTo>
                    <a:pt x="8461157" y="2628900"/>
                  </a:lnTo>
                  <a:lnTo>
                    <a:pt x="8416620" y="2654300"/>
                  </a:lnTo>
                  <a:lnTo>
                    <a:pt x="8371793" y="2667000"/>
                  </a:lnTo>
                  <a:lnTo>
                    <a:pt x="8326683" y="2692400"/>
                  </a:lnTo>
                  <a:lnTo>
                    <a:pt x="8281297" y="2705100"/>
                  </a:lnTo>
                  <a:lnTo>
                    <a:pt x="8235640" y="2730500"/>
                  </a:lnTo>
                  <a:lnTo>
                    <a:pt x="8189720" y="2743200"/>
                  </a:lnTo>
                  <a:lnTo>
                    <a:pt x="8143543" y="2768600"/>
                  </a:lnTo>
                  <a:lnTo>
                    <a:pt x="8050441" y="2794000"/>
                  </a:lnTo>
                  <a:lnTo>
                    <a:pt x="8003531" y="2819400"/>
                  </a:lnTo>
                  <a:lnTo>
                    <a:pt x="7813635" y="2870200"/>
                  </a:lnTo>
                  <a:lnTo>
                    <a:pt x="7765631" y="2895600"/>
                  </a:lnTo>
                  <a:lnTo>
                    <a:pt x="7225830" y="3035300"/>
                  </a:lnTo>
                  <a:lnTo>
                    <a:pt x="7175856" y="3035300"/>
                  </a:lnTo>
                  <a:lnTo>
                    <a:pt x="6974802" y="3086100"/>
                  </a:lnTo>
                  <a:lnTo>
                    <a:pt x="6924280" y="3086100"/>
                  </a:lnTo>
                  <a:lnTo>
                    <a:pt x="6822974" y="3111500"/>
                  </a:lnTo>
                  <a:lnTo>
                    <a:pt x="6772202" y="3111500"/>
                  </a:lnTo>
                  <a:lnTo>
                    <a:pt x="6721359" y="3124200"/>
                  </a:lnTo>
                  <a:lnTo>
                    <a:pt x="6670451" y="3124200"/>
                  </a:lnTo>
                  <a:lnTo>
                    <a:pt x="6568468" y="3149600"/>
                  </a:lnTo>
                  <a:lnTo>
                    <a:pt x="6517405" y="3149600"/>
                  </a:lnTo>
                  <a:lnTo>
                    <a:pt x="6466304" y="3162300"/>
                  </a:lnTo>
                  <a:lnTo>
                    <a:pt x="6364011" y="3162300"/>
                  </a:lnTo>
                  <a:lnTo>
                    <a:pt x="6312832" y="3175000"/>
                  </a:lnTo>
                  <a:lnTo>
                    <a:pt x="6261640" y="3175000"/>
                  </a:lnTo>
                  <a:lnTo>
                    <a:pt x="6210442" y="3187700"/>
                  </a:lnTo>
                  <a:lnTo>
                    <a:pt x="6108050" y="3187700"/>
                  </a:lnTo>
                  <a:lnTo>
                    <a:pt x="6056871" y="3200400"/>
                  </a:lnTo>
                  <a:lnTo>
                    <a:pt x="5954575" y="3200400"/>
                  </a:lnTo>
                  <a:lnTo>
                    <a:pt x="5903472" y="3213100"/>
                  </a:lnTo>
                  <a:lnTo>
                    <a:pt x="5649177" y="3213100"/>
                  </a:lnTo>
                  <a:lnTo>
                    <a:pt x="5598813" y="3225800"/>
                  </a:lnTo>
                  <a:lnTo>
                    <a:pt x="12182843" y="3225799"/>
                  </a:lnTo>
                  <a:lnTo>
                    <a:pt x="12182843" y="25400"/>
                  </a:lnTo>
                  <a:lnTo>
                    <a:pt x="11938214" y="0"/>
                  </a:lnTo>
                  <a:close/>
                </a:path>
                <a:path w="12183110" h="4737100">
                  <a:moveTo>
                    <a:pt x="2171820" y="2641600"/>
                  </a:moveTo>
                  <a:lnTo>
                    <a:pt x="446197" y="2641600"/>
                  </a:lnTo>
                  <a:lnTo>
                    <a:pt x="343670" y="2667000"/>
                  </a:lnTo>
                  <a:lnTo>
                    <a:pt x="2272373" y="2667000"/>
                  </a:lnTo>
                  <a:lnTo>
                    <a:pt x="2171820" y="2641600"/>
                  </a:lnTo>
                  <a:close/>
                </a:path>
                <a:path w="12183110" h="4737100">
                  <a:moveTo>
                    <a:pt x="2071087" y="2628900"/>
                  </a:moveTo>
                  <a:lnTo>
                    <a:pt x="549102" y="2628900"/>
                  </a:lnTo>
                  <a:lnTo>
                    <a:pt x="497609" y="2641600"/>
                  </a:lnTo>
                  <a:lnTo>
                    <a:pt x="2121475" y="2641600"/>
                  </a:lnTo>
                  <a:lnTo>
                    <a:pt x="2071087" y="2628900"/>
                  </a:lnTo>
                  <a:close/>
                </a:path>
                <a:path w="12183110" h="4737100">
                  <a:moveTo>
                    <a:pt x="1919694" y="2616200"/>
                  </a:moveTo>
                  <a:lnTo>
                    <a:pt x="652273" y="2616200"/>
                  </a:lnTo>
                  <a:lnTo>
                    <a:pt x="600661" y="2628900"/>
                  </a:lnTo>
                  <a:lnTo>
                    <a:pt x="1970194" y="2628900"/>
                  </a:lnTo>
                  <a:lnTo>
                    <a:pt x="1919694" y="2616200"/>
                  </a:lnTo>
                  <a:close/>
                </a:path>
                <a:path w="12183110" h="4737100">
                  <a:moveTo>
                    <a:pt x="1818599" y="2603500"/>
                  </a:moveTo>
                  <a:lnTo>
                    <a:pt x="754489" y="2603500"/>
                  </a:lnTo>
                  <a:lnTo>
                    <a:pt x="703925" y="2616200"/>
                  </a:lnTo>
                  <a:lnTo>
                    <a:pt x="1869161" y="2616200"/>
                  </a:lnTo>
                  <a:lnTo>
                    <a:pt x="1818599" y="2603500"/>
                  </a:lnTo>
                  <a:close/>
                </a:path>
                <a:path w="12183110" h="4737100">
                  <a:moveTo>
                    <a:pt x="1666760" y="2590800"/>
                  </a:moveTo>
                  <a:lnTo>
                    <a:pt x="906334" y="2590800"/>
                  </a:lnTo>
                  <a:lnTo>
                    <a:pt x="855696" y="2603500"/>
                  </a:lnTo>
                  <a:lnTo>
                    <a:pt x="1717396" y="2603500"/>
                  </a:lnTo>
                  <a:lnTo>
                    <a:pt x="1666760" y="2590800"/>
                  </a:lnTo>
                  <a:close/>
                </a:path>
                <a:path w="12183110" h="4737100">
                  <a:moveTo>
                    <a:pt x="1311909" y="2578100"/>
                  </a:moveTo>
                  <a:lnTo>
                    <a:pt x="1210472" y="2578100"/>
                  </a:lnTo>
                  <a:lnTo>
                    <a:pt x="1159758" y="2590800"/>
                  </a:lnTo>
                  <a:lnTo>
                    <a:pt x="1362627" y="2590800"/>
                  </a:lnTo>
                  <a:lnTo>
                    <a:pt x="1311909" y="2578100"/>
                  </a:lnTo>
                  <a:close/>
                </a:path>
                <a:path w="12183110" h="4737100">
                  <a:moveTo>
                    <a:pt x="12037010" y="0"/>
                  </a:moveTo>
                  <a:lnTo>
                    <a:pt x="11938214" y="0"/>
                  </a:lnTo>
                  <a:lnTo>
                    <a:pt x="12182843" y="25400"/>
                  </a:lnTo>
                  <a:lnTo>
                    <a:pt x="12134705" y="12700"/>
                  </a:lnTo>
                  <a:lnTo>
                    <a:pt x="12086063" y="12700"/>
                  </a:lnTo>
                  <a:lnTo>
                    <a:pt x="12037010" y="0"/>
                  </a:lnTo>
                  <a:close/>
                </a:path>
                <a:path w="12183110" h="4737100">
                  <a:moveTo>
                    <a:pt x="12182843" y="0"/>
                  </a:moveTo>
                  <a:lnTo>
                    <a:pt x="12037010" y="0"/>
                  </a:lnTo>
                  <a:lnTo>
                    <a:pt x="12086063" y="12700"/>
                  </a:lnTo>
                  <a:lnTo>
                    <a:pt x="12134705" y="12700"/>
                  </a:lnTo>
                  <a:lnTo>
                    <a:pt x="12182843" y="25400"/>
                  </a:lnTo>
                  <a:lnTo>
                    <a:pt x="12182843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8140"/>
              <a:ext cx="12172950" cy="6849745"/>
            </a:xfrm>
            <a:custGeom>
              <a:avLst/>
              <a:gdLst/>
              <a:ahLst/>
              <a:cxnLst/>
              <a:rect l="l" t="t" r="r" b="b"/>
              <a:pathLst>
                <a:path w="12172950" h="6849745">
                  <a:moveTo>
                    <a:pt x="12172543" y="6849309"/>
                  </a:moveTo>
                  <a:lnTo>
                    <a:pt x="0" y="6849309"/>
                  </a:lnTo>
                  <a:lnTo>
                    <a:pt x="0" y="0"/>
                  </a:lnTo>
                  <a:lnTo>
                    <a:pt x="12172543" y="0"/>
                  </a:lnTo>
                  <a:lnTo>
                    <a:pt x="12172543" y="6849309"/>
                  </a:lnTo>
                  <a:close/>
                </a:path>
              </a:pathLst>
            </a:custGeom>
            <a:solidFill>
              <a:srgbClr val="DAE6F5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64513" y="8129"/>
              <a:ext cx="5927090" cy="1348740"/>
            </a:xfrm>
            <a:custGeom>
              <a:avLst/>
              <a:gdLst/>
              <a:ahLst/>
              <a:cxnLst/>
              <a:rect l="l" t="t" r="r" b="b"/>
              <a:pathLst>
                <a:path w="5927090" h="1348740">
                  <a:moveTo>
                    <a:pt x="5926836" y="0"/>
                  </a:moveTo>
                  <a:lnTo>
                    <a:pt x="0" y="0"/>
                  </a:lnTo>
                  <a:lnTo>
                    <a:pt x="7150" y="3289"/>
                  </a:lnTo>
                  <a:lnTo>
                    <a:pt x="13500" y="6578"/>
                  </a:lnTo>
                  <a:lnTo>
                    <a:pt x="61881" y="33599"/>
                  </a:lnTo>
                  <a:lnTo>
                    <a:pt x="104582" y="58086"/>
                  </a:lnTo>
                  <a:lnTo>
                    <a:pt x="146989" y="82879"/>
                  </a:lnTo>
                  <a:lnTo>
                    <a:pt x="189131" y="107950"/>
                  </a:lnTo>
                  <a:lnTo>
                    <a:pt x="231036" y="133268"/>
                  </a:lnTo>
                  <a:lnTo>
                    <a:pt x="272732" y="158805"/>
                  </a:lnTo>
                  <a:lnTo>
                    <a:pt x="314247" y="184531"/>
                  </a:lnTo>
                  <a:lnTo>
                    <a:pt x="480235" y="288765"/>
                  </a:lnTo>
                  <a:lnTo>
                    <a:pt x="564146" y="340649"/>
                  </a:lnTo>
                  <a:lnTo>
                    <a:pt x="648602" y="392023"/>
                  </a:lnTo>
                  <a:lnTo>
                    <a:pt x="733621" y="442823"/>
                  </a:lnTo>
                  <a:lnTo>
                    <a:pt x="819222" y="492986"/>
                  </a:lnTo>
                  <a:lnTo>
                    <a:pt x="905424" y="542448"/>
                  </a:lnTo>
                  <a:lnTo>
                    <a:pt x="992246" y="591145"/>
                  </a:lnTo>
                  <a:lnTo>
                    <a:pt x="1035895" y="615187"/>
                  </a:lnTo>
                  <a:lnTo>
                    <a:pt x="1079705" y="639014"/>
                  </a:lnTo>
                  <a:lnTo>
                    <a:pt x="1123680" y="662617"/>
                  </a:lnTo>
                  <a:lnTo>
                    <a:pt x="1167822" y="685990"/>
                  </a:lnTo>
                  <a:lnTo>
                    <a:pt x="1212133" y="709123"/>
                  </a:lnTo>
                  <a:lnTo>
                    <a:pt x="1256614" y="732010"/>
                  </a:lnTo>
                  <a:lnTo>
                    <a:pt x="1301270" y="754641"/>
                  </a:lnTo>
                  <a:lnTo>
                    <a:pt x="1346102" y="777010"/>
                  </a:lnTo>
                  <a:lnTo>
                    <a:pt x="1391111" y="799107"/>
                  </a:lnTo>
                  <a:lnTo>
                    <a:pt x="1436302" y="820926"/>
                  </a:lnTo>
                  <a:lnTo>
                    <a:pt x="1481676" y="842458"/>
                  </a:lnTo>
                  <a:lnTo>
                    <a:pt x="1527235" y="863695"/>
                  </a:lnTo>
                  <a:lnTo>
                    <a:pt x="1572981" y="884629"/>
                  </a:lnTo>
                  <a:lnTo>
                    <a:pt x="1618918" y="905253"/>
                  </a:lnTo>
                  <a:lnTo>
                    <a:pt x="1665047" y="925557"/>
                  </a:lnTo>
                  <a:lnTo>
                    <a:pt x="1711371" y="945535"/>
                  </a:lnTo>
                  <a:lnTo>
                    <a:pt x="1757892" y="965178"/>
                  </a:lnTo>
                  <a:lnTo>
                    <a:pt x="1804613" y="984479"/>
                  </a:lnTo>
                  <a:lnTo>
                    <a:pt x="1851535" y="1003429"/>
                  </a:lnTo>
                  <a:lnTo>
                    <a:pt x="1898662" y="1022021"/>
                  </a:lnTo>
                  <a:lnTo>
                    <a:pt x="1945995" y="1040245"/>
                  </a:lnTo>
                  <a:lnTo>
                    <a:pt x="1993537" y="1058096"/>
                  </a:lnTo>
                  <a:lnTo>
                    <a:pt x="2041290" y="1075564"/>
                  </a:lnTo>
                  <a:lnTo>
                    <a:pt x="2089256" y="1092641"/>
                  </a:lnTo>
                  <a:lnTo>
                    <a:pt x="2137439" y="1109320"/>
                  </a:lnTo>
                  <a:lnTo>
                    <a:pt x="2185839" y="1125592"/>
                  </a:lnTo>
                  <a:lnTo>
                    <a:pt x="2234460" y="1141451"/>
                  </a:lnTo>
                  <a:lnTo>
                    <a:pt x="2283305" y="1156886"/>
                  </a:lnTo>
                  <a:lnTo>
                    <a:pt x="2332374" y="1171892"/>
                  </a:lnTo>
                  <a:lnTo>
                    <a:pt x="2381671" y="1186459"/>
                  </a:lnTo>
                  <a:lnTo>
                    <a:pt x="2431198" y="1200580"/>
                  </a:lnTo>
                  <a:lnTo>
                    <a:pt x="2480957" y="1214247"/>
                  </a:lnTo>
                  <a:lnTo>
                    <a:pt x="2527759" y="1226532"/>
                  </a:lnTo>
                  <a:lnTo>
                    <a:pt x="2574808" y="1238244"/>
                  </a:lnTo>
                  <a:lnTo>
                    <a:pt x="2622091" y="1249380"/>
                  </a:lnTo>
                  <a:lnTo>
                    <a:pt x="2669593" y="1259937"/>
                  </a:lnTo>
                  <a:lnTo>
                    <a:pt x="2717301" y="1269914"/>
                  </a:lnTo>
                  <a:lnTo>
                    <a:pt x="2765201" y="1279308"/>
                  </a:lnTo>
                  <a:lnTo>
                    <a:pt x="2813277" y="1288117"/>
                  </a:lnTo>
                  <a:lnTo>
                    <a:pt x="2861517" y="1296337"/>
                  </a:lnTo>
                  <a:lnTo>
                    <a:pt x="2909906" y="1303967"/>
                  </a:lnTo>
                  <a:lnTo>
                    <a:pt x="2958429" y="1311004"/>
                  </a:lnTo>
                  <a:lnTo>
                    <a:pt x="3007074" y="1317446"/>
                  </a:lnTo>
                  <a:lnTo>
                    <a:pt x="3055826" y="1323290"/>
                  </a:lnTo>
                  <a:lnTo>
                    <a:pt x="3104670" y="1328534"/>
                  </a:lnTo>
                  <a:lnTo>
                    <a:pt x="3153593" y="1333175"/>
                  </a:lnTo>
                  <a:lnTo>
                    <a:pt x="3202580" y="1337211"/>
                  </a:lnTo>
                  <a:lnTo>
                    <a:pt x="3251618" y="1340640"/>
                  </a:lnTo>
                  <a:lnTo>
                    <a:pt x="3300692" y="1343458"/>
                  </a:lnTo>
                  <a:lnTo>
                    <a:pt x="3349789" y="1345664"/>
                  </a:lnTo>
                  <a:lnTo>
                    <a:pt x="3398894" y="1347255"/>
                  </a:lnTo>
                  <a:lnTo>
                    <a:pt x="3447992" y="1348229"/>
                  </a:lnTo>
                  <a:lnTo>
                    <a:pt x="3497071" y="1348583"/>
                  </a:lnTo>
                  <a:lnTo>
                    <a:pt x="3546116" y="1348315"/>
                  </a:lnTo>
                  <a:lnTo>
                    <a:pt x="3595112" y="1347423"/>
                  </a:lnTo>
                  <a:lnTo>
                    <a:pt x="3644047" y="1345903"/>
                  </a:lnTo>
                  <a:lnTo>
                    <a:pt x="3692905" y="1343754"/>
                  </a:lnTo>
                  <a:lnTo>
                    <a:pt x="3741672" y="1340972"/>
                  </a:lnTo>
                  <a:lnTo>
                    <a:pt x="3790335" y="1337557"/>
                  </a:lnTo>
                  <a:lnTo>
                    <a:pt x="3838879" y="1333504"/>
                  </a:lnTo>
                  <a:lnTo>
                    <a:pt x="3887291" y="1328812"/>
                  </a:lnTo>
                  <a:lnTo>
                    <a:pt x="3935556" y="1323479"/>
                  </a:lnTo>
                  <a:lnTo>
                    <a:pt x="3983659" y="1317501"/>
                  </a:lnTo>
                  <a:lnTo>
                    <a:pt x="4031588" y="1310877"/>
                  </a:lnTo>
                  <a:lnTo>
                    <a:pt x="4079328" y="1303604"/>
                  </a:lnTo>
                  <a:lnTo>
                    <a:pt x="4126865" y="1295679"/>
                  </a:lnTo>
                  <a:lnTo>
                    <a:pt x="4174184" y="1287100"/>
                  </a:lnTo>
                  <a:lnTo>
                    <a:pt x="4221272" y="1277865"/>
                  </a:lnTo>
                  <a:lnTo>
                    <a:pt x="4268114" y="1267971"/>
                  </a:lnTo>
                  <a:lnTo>
                    <a:pt x="4314697" y="1257415"/>
                  </a:lnTo>
                  <a:lnTo>
                    <a:pt x="4361006" y="1246197"/>
                  </a:lnTo>
                  <a:lnTo>
                    <a:pt x="4407028" y="1234311"/>
                  </a:lnTo>
                  <a:lnTo>
                    <a:pt x="4452748" y="1221758"/>
                  </a:lnTo>
                  <a:lnTo>
                    <a:pt x="4498152" y="1208533"/>
                  </a:lnTo>
                  <a:lnTo>
                    <a:pt x="4543226" y="1194635"/>
                  </a:lnTo>
                  <a:lnTo>
                    <a:pt x="4587955" y="1180061"/>
                  </a:lnTo>
                  <a:lnTo>
                    <a:pt x="4632327" y="1164808"/>
                  </a:lnTo>
                  <a:lnTo>
                    <a:pt x="4676326" y="1148875"/>
                  </a:lnTo>
                  <a:lnTo>
                    <a:pt x="4719939" y="1132258"/>
                  </a:lnTo>
                  <a:lnTo>
                    <a:pt x="4763152" y="1114956"/>
                  </a:lnTo>
                  <a:lnTo>
                    <a:pt x="4805950" y="1096966"/>
                  </a:lnTo>
                  <a:lnTo>
                    <a:pt x="4848319" y="1078285"/>
                  </a:lnTo>
                  <a:lnTo>
                    <a:pt x="4890246" y="1058911"/>
                  </a:lnTo>
                  <a:lnTo>
                    <a:pt x="4931716" y="1038842"/>
                  </a:lnTo>
                  <a:lnTo>
                    <a:pt x="4972715" y="1018074"/>
                  </a:lnTo>
                  <a:lnTo>
                    <a:pt x="5013229" y="996607"/>
                  </a:lnTo>
                  <a:lnTo>
                    <a:pt x="5053243" y="974436"/>
                  </a:lnTo>
                  <a:lnTo>
                    <a:pt x="5092745" y="951561"/>
                  </a:lnTo>
                  <a:lnTo>
                    <a:pt x="5131720" y="927978"/>
                  </a:lnTo>
                  <a:lnTo>
                    <a:pt x="5170153" y="903684"/>
                  </a:lnTo>
                  <a:lnTo>
                    <a:pt x="5208030" y="878678"/>
                  </a:lnTo>
                  <a:lnTo>
                    <a:pt x="5245338" y="852957"/>
                  </a:lnTo>
                  <a:lnTo>
                    <a:pt x="5282063" y="826519"/>
                  </a:lnTo>
                  <a:lnTo>
                    <a:pt x="5318190" y="799361"/>
                  </a:lnTo>
                  <a:lnTo>
                    <a:pt x="5353704" y="771480"/>
                  </a:lnTo>
                  <a:lnTo>
                    <a:pt x="5388593" y="742875"/>
                  </a:lnTo>
                  <a:lnTo>
                    <a:pt x="5422843" y="713543"/>
                  </a:lnTo>
                  <a:lnTo>
                    <a:pt x="5456437" y="683480"/>
                  </a:lnTo>
                  <a:lnTo>
                    <a:pt x="5489364" y="652686"/>
                  </a:lnTo>
                  <a:lnTo>
                    <a:pt x="5521609" y="621157"/>
                  </a:lnTo>
                  <a:lnTo>
                    <a:pt x="5553157" y="588892"/>
                  </a:lnTo>
                  <a:lnTo>
                    <a:pt x="5583995" y="555887"/>
                  </a:lnTo>
                  <a:lnTo>
                    <a:pt x="5614108" y="522140"/>
                  </a:lnTo>
                  <a:lnTo>
                    <a:pt x="5643482" y="487649"/>
                  </a:lnTo>
                  <a:lnTo>
                    <a:pt x="5672104" y="452411"/>
                  </a:lnTo>
                  <a:lnTo>
                    <a:pt x="5699959" y="416423"/>
                  </a:lnTo>
                  <a:lnTo>
                    <a:pt x="5727033" y="379685"/>
                  </a:lnTo>
                  <a:lnTo>
                    <a:pt x="5753313" y="342192"/>
                  </a:lnTo>
                  <a:lnTo>
                    <a:pt x="5778783" y="303942"/>
                  </a:lnTo>
                  <a:lnTo>
                    <a:pt x="5803430" y="264934"/>
                  </a:lnTo>
                  <a:lnTo>
                    <a:pt x="5828626" y="222516"/>
                  </a:lnTo>
                  <a:lnTo>
                    <a:pt x="5852332" y="179292"/>
                  </a:lnTo>
                  <a:lnTo>
                    <a:pt x="5874277" y="135343"/>
                  </a:lnTo>
                  <a:lnTo>
                    <a:pt x="5894189" y="90756"/>
                  </a:lnTo>
                  <a:lnTo>
                    <a:pt x="5911799" y="45613"/>
                  </a:lnTo>
                  <a:lnTo>
                    <a:pt x="5926836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0535" y="4956938"/>
              <a:ext cx="927112" cy="92750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770535" y="4956938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53"/>
                  </a:moveTo>
                  <a:lnTo>
                    <a:pt x="924719" y="511168"/>
                  </a:lnTo>
                  <a:lnTo>
                    <a:pt x="917694" y="557214"/>
                  </a:lnTo>
                  <a:lnTo>
                    <a:pt x="906271" y="601658"/>
                  </a:lnTo>
                  <a:lnTo>
                    <a:pt x="890683" y="644265"/>
                  </a:lnTo>
                  <a:lnTo>
                    <a:pt x="871163" y="684804"/>
                  </a:lnTo>
                  <a:lnTo>
                    <a:pt x="847943" y="723040"/>
                  </a:lnTo>
                  <a:lnTo>
                    <a:pt x="821257" y="758742"/>
                  </a:lnTo>
                  <a:lnTo>
                    <a:pt x="791338" y="791675"/>
                  </a:lnTo>
                  <a:lnTo>
                    <a:pt x="758419" y="821606"/>
                  </a:lnTo>
                  <a:lnTo>
                    <a:pt x="722732" y="848303"/>
                  </a:lnTo>
                  <a:lnTo>
                    <a:pt x="684511" y="871533"/>
                  </a:lnTo>
                  <a:lnTo>
                    <a:pt x="643989" y="891061"/>
                  </a:lnTo>
                  <a:lnTo>
                    <a:pt x="601399" y="906656"/>
                  </a:lnTo>
                  <a:lnTo>
                    <a:pt x="556974" y="918084"/>
                  </a:lnTo>
                  <a:lnTo>
                    <a:pt x="510946" y="925112"/>
                  </a:lnTo>
                  <a:lnTo>
                    <a:pt x="463549" y="927506"/>
                  </a:lnTo>
                  <a:lnTo>
                    <a:pt x="416155" y="925112"/>
                  </a:lnTo>
                  <a:lnTo>
                    <a:pt x="370129" y="918084"/>
                  </a:lnTo>
                  <a:lnTo>
                    <a:pt x="325706" y="906656"/>
                  </a:lnTo>
                  <a:lnTo>
                    <a:pt x="283117" y="891061"/>
                  </a:lnTo>
                  <a:lnTo>
                    <a:pt x="242596" y="871533"/>
                  </a:lnTo>
                  <a:lnTo>
                    <a:pt x="204376" y="848303"/>
                  </a:lnTo>
                  <a:lnTo>
                    <a:pt x="168691" y="821606"/>
                  </a:lnTo>
                  <a:lnTo>
                    <a:pt x="135772" y="791675"/>
                  </a:lnTo>
                  <a:lnTo>
                    <a:pt x="105853" y="758742"/>
                  </a:lnTo>
                  <a:lnTo>
                    <a:pt x="79168" y="723040"/>
                  </a:lnTo>
                  <a:lnTo>
                    <a:pt x="55948" y="684804"/>
                  </a:lnTo>
                  <a:lnTo>
                    <a:pt x="36428" y="644265"/>
                  </a:lnTo>
                  <a:lnTo>
                    <a:pt x="20840" y="601658"/>
                  </a:lnTo>
                  <a:lnTo>
                    <a:pt x="9417" y="557214"/>
                  </a:lnTo>
                  <a:lnTo>
                    <a:pt x="2393" y="511168"/>
                  </a:lnTo>
                  <a:lnTo>
                    <a:pt x="0" y="463753"/>
                  </a:lnTo>
                  <a:lnTo>
                    <a:pt x="2393" y="416337"/>
                  </a:lnTo>
                  <a:lnTo>
                    <a:pt x="9417" y="370291"/>
                  </a:lnTo>
                  <a:lnTo>
                    <a:pt x="20840" y="325848"/>
                  </a:lnTo>
                  <a:lnTo>
                    <a:pt x="36428" y="283240"/>
                  </a:lnTo>
                  <a:lnTo>
                    <a:pt x="55948" y="242702"/>
                  </a:lnTo>
                  <a:lnTo>
                    <a:pt x="79168" y="204465"/>
                  </a:lnTo>
                  <a:lnTo>
                    <a:pt x="105853" y="168764"/>
                  </a:lnTo>
                  <a:lnTo>
                    <a:pt x="135772" y="135831"/>
                  </a:lnTo>
                  <a:lnTo>
                    <a:pt x="168691" y="105899"/>
                  </a:lnTo>
                  <a:lnTo>
                    <a:pt x="204376" y="79202"/>
                  </a:lnTo>
                  <a:lnTo>
                    <a:pt x="242596" y="55973"/>
                  </a:lnTo>
                  <a:lnTo>
                    <a:pt x="283117" y="36444"/>
                  </a:lnTo>
                  <a:lnTo>
                    <a:pt x="325706" y="20849"/>
                  </a:lnTo>
                  <a:lnTo>
                    <a:pt x="370129" y="9421"/>
                  </a:lnTo>
                  <a:lnTo>
                    <a:pt x="416155" y="2394"/>
                  </a:lnTo>
                  <a:lnTo>
                    <a:pt x="463549" y="0"/>
                  </a:lnTo>
                  <a:lnTo>
                    <a:pt x="510946" y="2394"/>
                  </a:lnTo>
                  <a:lnTo>
                    <a:pt x="556974" y="9421"/>
                  </a:lnTo>
                  <a:lnTo>
                    <a:pt x="601399" y="20849"/>
                  </a:lnTo>
                  <a:lnTo>
                    <a:pt x="643989" y="36444"/>
                  </a:lnTo>
                  <a:lnTo>
                    <a:pt x="684511" y="55973"/>
                  </a:lnTo>
                  <a:lnTo>
                    <a:pt x="722732" y="79202"/>
                  </a:lnTo>
                  <a:lnTo>
                    <a:pt x="758419" y="105899"/>
                  </a:lnTo>
                  <a:lnTo>
                    <a:pt x="791338" y="135831"/>
                  </a:lnTo>
                  <a:lnTo>
                    <a:pt x="821257" y="168764"/>
                  </a:lnTo>
                  <a:lnTo>
                    <a:pt x="847943" y="204465"/>
                  </a:lnTo>
                  <a:lnTo>
                    <a:pt x="871163" y="242702"/>
                  </a:lnTo>
                  <a:lnTo>
                    <a:pt x="890683" y="283240"/>
                  </a:lnTo>
                  <a:lnTo>
                    <a:pt x="906271" y="325848"/>
                  </a:lnTo>
                  <a:lnTo>
                    <a:pt x="917694" y="370291"/>
                  </a:lnTo>
                  <a:lnTo>
                    <a:pt x="924719" y="416337"/>
                  </a:lnTo>
                  <a:lnTo>
                    <a:pt x="927112" y="463753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4401" y="8128"/>
              <a:ext cx="4058441" cy="295199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365"/>
              <a:ext cx="12189605" cy="686476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0" y="462572"/>
              <a:ext cx="6561455" cy="534035"/>
            </a:xfrm>
            <a:custGeom>
              <a:avLst/>
              <a:gdLst/>
              <a:ahLst/>
              <a:cxnLst/>
              <a:rect l="l" t="t" r="r" b="b"/>
              <a:pathLst>
                <a:path w="6561455" h="534035">
                  <a:moveTo>
                    <a:pt x="6560858" y="533666"/>
                  </a:moveTo>
                  <a:lnTo>
                    <a:pt x="0" y="533666"/>
                  </a:lnTo>
                  <a:lnTo>
                    <a:pt x="0" y="0"/>
                  </a:lnTo>
                  <a:lnTo>
                    <a:pt x="6560858" y="0"/>
                  </a:lnTo>
                  <a:lnTo>
                    <a:pt x="6560858" y="533666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77954" y="477238"/>
            <a:ext cx="5916930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50" b="1" spc="35" dirty="0">
                <a:solidFill>
                  <a:srgbClr val="FFFFFF"/>
                </a:solidFill>
                <a:latin typeface="Arial"/>
                <a:cs typeface="Arial"/>
              </a:rPr>
              <a:t>EMPODERAMIENTO</a:t>
            </a:r>
            <a:r>
              <a:rPr sz="245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-4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5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-35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245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45" dirty="0">
                <a:solidFill>
                  <a:srgbClr val="FFFFFF"/>
                </a:solidFill>
                <a:latin typeface="Arial"/>
                <a:cs typeface="Arial"/>
              </a:rPr>
              <a:t>MUJERES</a:t>
            </a:r>
            <a:endParaRPr sz="24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187924" y="1289891"/>
            <a:ext cx="2552700" cy="7309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650" b="1" spc="45" dirty="0">
                <a:solidFill>
                  <a:srgbClr val="0079C1"/>
                </a:solidFill>
                <a:latin typeface="Microsoft PhagsPa"/>
                <a:cs typeface="Arial"/>
              </a:rPr>
              <a:t>16.</a:t>
            </a:r>
            <a:r>
              <a:rPr lang="es-CO" sz="4650" b="1" spc="45" dirty="0">
                <a:solidFill>
                  <a:srgbClr val="0079C1"/>
                </a:solidFill>
                <a:latin typeface="Microsoft PhagsPa"/>
                <a:cs typeface="Arial"/>
              </a:rPr>
              <a:t>541</a:t>
            </a:r>
            <a:endParaRPr sz="4650" b="1" spc="45" dirty="0">
              <a:solidFill>
                <a:srgbClr val="0079C1"/>
              </a:solidFill>
              <a:latin typeface="Microsoft PhagsP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73163" y="2036188"/>
            <a:ext cx="3277235" cy="82296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algn="ctr">
              <a:lnSpc>
                <a:spcPts val="2010"/>
              </a:lnSpc>
              <a:spcBef>
                <a:spcPts val="375"/>
              </a:spcBef>
              <a:tabLst>
                <a:tab pos="1307465" algn="l"/>
              </a:tabLst>
            </a:pPr>
            <a:r>
              <a:rPr sz="1850" b="1" spc="25" dirty="0">
                <a:solidFill>
                  <a:srgbClr val="262A61"/>
                </a:solidFill>
                <a:latin typeface="Arial"/>
                <a:cs typeface="Arial"/>
              </a:rPr>
              <a:t>MUJERES	</a:t>
            </a:r>
            <a:r>
              <a:rPr sz="1850" b="1" spc="-15" dirty="0">
                <a:solidFill>
                  <a:srgbClr val="262A61"/>
                </a:solidFill>
                <a:latin typeface="Arial"/>
                <a:cs typeface="Arial"/>
              </a:rPr>
              <a:t>CON</a:t>
            </a:r>
            <a:r>
              <a:rPr sz="1850" b="1" spc="-6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850" b="1" spc="10" dirty="0">
                <a:solidFill>
                  <a:srgbClr val="262A61"/>
                </a:solidFill>
                <a:latin typeface="Arial"/>
                <a:cs typeface="Arial"/>
              </a:rPr>
              <a:t>SENTENCIA </a:t>
            </a:r>
            <a:r>
              <a:rPr sz="1850" b="1" spc="-50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850" b="1" spc="-15" dirty="0">
                <a:solidFill>
                  <a:srgbClr val="262A61"/>
                </a:solidFill>
                <a:latin typeface="Arial"/>
                <a:cs typeface="Arial"/>
              </a:rPr>
              <a:t>DE</a:t>
            </a:r>
            <a:r>
              <a:rPr sz="1850" b="1" spc="20" dirty="0">
                <a:solidFill>
                  <a:srgbClr val="262A61"/>
                </a:solidFill>
                <a:latin typeface="Arial"/>
                <a:cs typeface="Arial"/>
              </a:rPr>
              <a:t> RESTITUCIÓN</a:t>
            </a:r>
            <a:endParaRPr sz="1850">
              <a:latin typeface="Arial"/>
              <a:cs typeface="Arial"/>
            </a:endParaRPr>
          </a:p>
          <a:p>
            <a:pPr algn="ctr">
              <a:lnSpc>
                <a:spcPts val="1975"/>
              </a:lnSpc>
            </a:pPr>
            <a:r>
              <a:rPr sz="1850" b="1" spc="25" dirty="0">
                <a:solidFill>
                  <a:srgbClr val="262A61"/>
                </a:solidFill>
                <a:latin typeface="Arial"/>
                <a:cs typeface="Arial"/>
              </a:rPr>
              <a:t>Y/O</a:t>
            </a:r>
            <a:r>
              <a:rPr sz="1850" b="1" spc="-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262A61"/>
                </a:solidFill>
                <a:latin typeface="Arial"/>
                <a:cs typeface="Arial"/>
              </a:rPr>
              <a:t>COMPENSACIÓN</a:t>
            </a:r>
            <a:endParaRPr sz="18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70191" y="3239777"/>
            <a:ext cx="2588260" cy="7309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12700" algn="ctr">
              <a:lnSpc>
                <a:spcPct val="100000"/>
              </a:lnSpc>
              <a:spcBef>
                <a:spcPts val="120"/>
              </a:spcBef>
              <a:defRPr sz="4650" b="1" i="0" spc="45">
                <a:solidFill>
                  <a:srgbClr val="0079C1"/>
                </a:solidFill>
                <a:latin typeface="Microsoft PhagsPa"/>
                <a:cs typeface="Arial"/>
              </a:defRPr>
            </a:lvl1pPr>
          </a:lstStyle>
          <a:p>
            <a:r>
              <a:rPr lang="es-CO" dirty="0"/>
              <a:t>61.393</a:t>
            </a:r>
            <a:endParaRPr dirty="0"/>
          </a:p>
        </p:txBody>
      </p:sp>
      <p:sp>
        <p:nvSpPr>
          <p:cNvPr id="23" name="object 23"/>
          <p:cNvSpPr txBox="1"/>
          <p:nvPr/>
        </p:nvSpPr>
        <p:spPr>
          <a:xfrm>
            <a:off x="5159499" y="3962086"/>
            <a:ext cx="1865630" cy="82296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algn="ctr">
              <a:lnSpc>
                <a:spcPts val="2010"/>
              </a:lnSpc>
              <a:spcBef>
                <a:spcPts val="375"/>
              </a:spcBef>
            </a:pPr>
            <a:r>
              <a:rPr sz="1850" b="1" spc="-40" dirty="0">
                <a:solidFill>
                  <a:srgbClr val="262A61"/>
                </a:solidFill>
                <a:latin typeface="Arial"/>
                <a:cs typeface="Arial"/>
              </a:rPr>
              <a:t>HECTÁREAS </a:t>
            </a:r>
            <a:r>
              <a:rPr sz="1850" b="1" spc="-3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850" b="1" spc="25" dirty="0">
                <a:solidFill>
                  <a:srgbClr val="262A61"/>
                </a:solidFill>
                <a:latin typeface="Arial"/>
                <a:cs typeface="Arial"/>
              </a:rPr>
              <a:t>IDENTIFICA</a:t>
            </a:r>
            <a:r>
              <a:rPr sz="1850" b="1" spc="-15" dirty="0">
                <a:solidFill>
                  <a:srgbClr val="262A61"/>
                </a:solidFill>
                <a:latin typeface="Arial"/>
                <a:cs typeface="Arial"/>
              </a:rPr>
              <a:t>D</a:t>
            </a:r>
            <a:r>
              <a:rPr sz="1850" b="1" spc="-70" dirty="0">
                <a:solidFill>
                  <a:srgbClr val="262A61"/>
                </a:solidFill>
                <a:latin typeface="Arial"/>
                <a:cs typeface="Arial"/>
              </a:rPr>
              <a:t>A</a:t>
            </a:r>
            <a:r>
              <a:rPr sz="1850" b="1" spc="-15" dirty="0">
                <a:solidFill>
                  <a:srgbClr val="262A61"/>
                </a:solidFill>
                <a:latin typeface="Arial"/>
                <a:cs typeface="Arial"/>
              </a:rPr>
              <a:t>S  </a:t>
            </a:r>
            <a:r>
              <a:rPr sz="1850" b="1" spc="5" dirty="0">
                <a:solidFill>
                  <a:srgbClr val="262A61"/>
                </a:solidFill>
                <a:latin typeface="Arial"/>
                <a:cs typeface="Arial"/>
              </a:rPr>
              <a:t>EN</a:t>
            </a:r>
            <a:r>
              <a:rPr sz="1850" b="1" spc="-1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850" b="1" spc="10" dirty="0">
                <a:solidFill>
                  <a:srgbClr val="262A61"/>
                </a:solidFill>
                <a:latin typeface="Arial"/>
                <a:cs typeface="Arial"/>
              </a:rPr>
              <a:t>SENTENCIA</a:t>
            </a:r>
            <a:endParaRPr sz="185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5178034" y="1293375"/>
            <a:ext cx="1936114" cy="7309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sz="4650" kern="1200" spc="45" dirty="0">
                <a:solidFill>
                  <a:srgbClr val="0079C1"/>
                </a:solidFill>
                <a:latin typeface="Microsoft PhagsPa"/>
                <a:ea typeface="+mn-ea"/>
              </a:rPr>
              <a:t>4.</a:t>
            </a:r>
            <a:r>
              <a:rPr lang="es-CO" sz="4650" kern="1200" spc="45" dirty="0">
                <a:solidFill>
                  <a:srgbClr val="0079C1"/>
                </a:solidFill>
                <a:latin typeface="Microsoft PhagsPa"/>
                <a:ea typeface="+mn-ea"/>
              </a:rPr>
              <a:t>225</a:t>
            </a:r>
            <a:endParaRPr sz="4650" kern="1200" spc="45" dirty="0">
              <a:solidFill>
                <a:srgbClr val="0079C1"/>
              </a:solidFill>
              <a:latin typeface="Microsoft PhagsPa"/>
              <a:ea typeface="+mn-e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19014" y="2036635"/>
            <a:ext cx="1946910" cy="82296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94640" marR="167640" indent="-119380">
              <a:lnSpc>
                <a:spcPts val="2010"/>
              </a:lnSpc>
              <a:spcBef>
                <a:spcPts val="375"/>
              </a:spcBef>
            </a:pPr>
            <a:r>
              <a:rPr sz="1850" b="1" spc="10" dirty="0">
                <a:solidFill>
                  <a:srgbClr val="262A61"/>
                </a:solidFill>
                <a:latin typeface="Arial"/>
                <a:cs typeface="Arial"/>
              </a:rPr>
              <a:t>SOLICITUDES  </a:t>
            </a:r>
            <a:r>
              <a:rPr sz="1850" b="1" spc="-60" dirty="0">
                <a:solidFill>
                  <a:srgbClr val="262A61"/>
                </a:solidFill>
                <a:latin typeface="Arial"/>
                <a:cs typeface="Arial"/>
              </a:rPr>
              <a:t>RESUELTAS</a:t>
            </a:r>
            <a:endParaRPr sz="1850">
              <a:latin typeface="Arial"/>
              <a:cs typeface="Arial"/>
            </a:endParaRPr>
          </a:p>
          <a:p>
            <a:pPr marL="12700">
              <a:lnSpc>
                <a:spcPts val="1975"/>
              </a:lnSpc>
            </a:pPr>
            <a:r>
              <a:rPr sz="1850" b="1" spc="5" dirty="0">
                <a:solidFill>
                  <a:srgbClr val="262A61"/>
                </a:solidFill>
                <a:latin typeface="Arial"/>
                <a:cs typeface="Arial"/>
              </a:rPr>
              <a:t>EN</a:t>
            </a:r>
            <a:r>
              <a:rPr sz="1850" b="1" spc="-3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850" b="1" spc="5" dirty="0">
                <a:solidFill>
                  <a:srgbClr val="262A61"/>
                </a:solidFill>
                <a:latin typeface="Arial"/>
                <a:cs typeface="Arial"/>
              </a:rPr>
              <a:t>SENTENCIAS</a:t>
            </a:r>
            <a:endParaRPr sz="185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826118" y="899679"/>
            <a:ext cx="8234045" cy="4429125"/>
            <a:chOff x="3826118" y="899679"/>
            <a:chExt cx="8234045" cy="4429125"/>
          </a:xfrm>
        </p:grpSpPr>
        <p:sp>
          <p:nvSpPr>
            <p:cNvPr id="27" name="object 27"/>
            <p:cNvSpPr/>
            <p:nvPr/>
          </p:nvSpPr>
          <p:spPr>
            <a:xfrm>
              <a:off x="3837866" y="3009583"/>
              <a:ext cx="8210550" cy="0"/>
            </a:xfrm>
            <a:custGeom>
              <a:avLst/>
              <a:gdLst/>
              <a:ahLst/>
              <a:cxnLst/>
              <a:rect l="l" t="t" r="r" b="b"/>
              <a:pathLst>
                <a:path w="8210550">
                  <a:moveTo>
                    <a:pt x="0" y="0"/>
                  </a:moveTo>
                  <a:lnTo>
                    <a:pt x="8210207" y="0"/>
                  </a:lnTo>
                </a:path>
              </a:pathLst>
            </a:custGeom>
            <a:ln w="23266">
              <a:solidFill>
                <a:srgbClr val="262A61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837866" y="5162053"/>
              <a:ext cx="8210550" cy="0"/>
            </a:xfrm>
            <a:custGeom>
              <a:avLst/>
              <a:gdLst/>
              <a:ahLst/>
              <a:cxnLst/>
              <a:rect l="l" t="t" r="r" b="b"/>
              <a:pathLst>
                <a:path w="8210550">
                  <a:moveTo>
                    <a:pt x="0" y="0"/>
                  </a:moveTo>
                  <a:lnTo>
                    <a:pt x="8210207" y="0"/>
                  </a:lnTo>
                </a:path>
              </a:pathLst>
            </a:custGeom>
            <a:ln w="23266">
              <a:solidFill>
                <a:srgbClr val="262A61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252072" y="912062"/>
              <a:ext cx="0" cy="4404360"/>
            </a:xfrm>
            <a:custGeom>
              <a:avLst/>
              <a:gdLst/>
              <a:ahLst/>
              <a:cxnLst/>
              <a:rect l="l" t="t" r="r" b="b"/>
              <a:pathLst>
                <a:path h="4404360">
                  <a:moveTo>
                    <a:pt x="0" y="0"/>
                  </a:moveTo>
                  <a:lnTo>
                    <a:pt x="0" y="4404360"/>
                  </a:lnTo>
                </a:path>
              </a:pathLst>
            </a:custGeom>
            <a:ln w="24561">
              <a:solidFill>
                <a:srgbClr val="262A61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478516" y="3077072"/>
            <a:ext cx="2008505" cy="7309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CO" sz="4650" b="1" spc="45" dirty="0">
                <a:solidFill>
                  <a:srgbClr val="0079C1"/>
                </a:solidFill>
                <a:latin typeface="Microsoft PhagsPa"/>
                <a:cs typeface="Arial"/>
              </a:rPr>
              <a:t>2</a:t>
            </a:r>
            <a:r>
              <a:rPr sz="4650" b="1" spc="45" dirty="0">
                <a:solidFill>
                  <a:srgbClr val="0079C1"/>
                </a:solidFill>
                <a:latin typeface="Microsoft PhagsPa"/>
                <a:cs typeface="Arial"/>
              </a:rPr>
              <a:t>.</a:t>
            </a:r>
            <a:r>
              <a:rPr lang="es-CO" sz="4650" b="1" spc="45" dirty="0">
                <a:solidFill>
                  <a:srgbClr val="0079C1"/>
                </a:solidFill>
                <a:latin typeface="Microsoft PhagsPa"/>
                <a:cs typeface="Arial"/>
              </a:rPr>
              <a:t>00</a:t>
            </a:r>
            <a:r>
              <a:rPr sz="4650" b="1" spc="45" dirty="0">
                <a:solidFill>
                  <a:srgbClr val="0079C1"/>
                </a:solidFill>
                <a:latin typeface="Microsoft PhagsPa"/>
                <a:cs typeface="Arial"/>
              </a:rPr>
              <a:t>5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8956290" y="3781601"/>
            <a:ext cx="2785745" cy="313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50" b="1" spc="-5" dirty="0">
                <a:solidFill>
                  <a:srgbClr val="262A61"/>
                </a:solidFill>
                <a:latin typeface="Arial"/>
                <a:cs typeface="Arial"/>
              </a:rPr>
              <a:t>PREDIOS</a:t>
            </a:r>
            <a:r>
              <a:rPr sz="1850" b="1" spc="-3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850" b="1" spc="-20" dirty="0">
                <a:solidFill>
                  <a:srgbClr val="262A61"/>
                </a:solidFill>
                <a:latin typeface="Arial"/>
                <a:cs typeface="Arial"/>
              </a:rPr>
              <a:t>ENTREGADOS</a:t>
            </a:r>
            <a:endParaRPr sz="18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408524" y="4016936"/>
            <a:ext cx="2658881" cy="7309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CO" sz="4650" b="1" spc="45" dirty="0">
                <a:solidFill>
                  <a:srgbClr val="0079C1"/>
                </a:solidFill>
                <a:latin typeface="Microsoft PhagsPa"/>
                <a:cs typeface="Arial"/>
              </a:rPr>
              <a:t>32</a:t>
            </a:r>
            <a:r>
              <a:rPr sz="4650" b="1" spc="45" dirty="0">
                <a:solidFill>
                  <a:srgbClr val="0079C1"/>
                </a:solidFill>
                <a:latin typeface="Microsoft PhagsPa"/>
                <a:cs typeface="Arial"/>
              </a:rPr>
              <a:t>.</a:t>
            </a:r>
            <a:r>
              <a:rPr lang="es-CO" sz="4650" b="1" spc="45" dirty="0">
                <a:solidFill>
                  <a:srgbClr val="0079C1"/>
                </a:solidFill>
                <a:latin typeface="Microsoft PhagsPa"/>
                <a:cs typeface="Arial"/>
              </a:rPr>
              <a:t>51</a:t>
            </a:r>
            <a:r>
              <a:rPr sz="4650" b="1" spc="45" dirty="0">
                <a:solidFill>
                  <a:srgbClr val="0079C1"/>
                </a:solidFill>
                <a:latin typeface="Microsoft PhagsPa"/>
                <a:cs typeface="Arial"/>
              </a:rPr>
              <a:t>5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625396" y="4708218"/>
            <a:ext cx="1447800" cy="313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50" b="1" spc="-40" dirty="0">
                <a:solidFill>
                  <a:srgbClr val="262A61"/>
                </a:solidFill>
                <a:latin typeface="Arial"/>
                <a:cs typeface="Arial"/>
              </a:rPr>
              <a:t>HECTÁREAS</a:t>
            </a:r>
            <a:endParaRPr sz="18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402400" y="5075503"/>
            <a:ext cx="5319395" cy="14112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lang="es-CO" sz="4650" b="1" spc="45" dirty="0">
                <a:solidFill>
                  <a:srgbClr val="0079C1"/>
                </a:solidFill>
                <a:latin typeface="Microsoft PhagsPa"/>
                <a:cs typeface="Arial"/>
              </a:rPr>
              <a:t>1.945</a:t>
            </a:r>
            <a:r>
              <a:rPr sz="7950" b="1" spc="-630" baseline="-10482" dirty="0">
                <a:solidFill>
                  <a:srgbClr val="0079C1"/>
                </a:solidFill>
                <a:latin typeface="Arial"/>
                <a:cs typeface="Arial"/>
              </a:rPr>
              <a:t> </a:t>
            </a:r>
            <a:r>
              <a:rPr sz="1850" b="1" spc="-5" dirty="0">
                <a:solidFill>
                  <a:srgbClr val="262A61"/>
                </a:solidFill>
                <a:latin typeface="Arial"/>
                <a:cs typeface="Arial"/>
              </a:rPr>
              <a:t>P</a:t>
            </a:r>
            <a:r>
              <a:rPr sz="1850" b="1" spc="-25" dirty="0">
                <a:solidFill>
                  <a:srgbClr val="262A61"/>
                </a:solidFill>
                <a:latin typeface="Arial"/>
                <a:cs typeface="Arial"/>
              </a:rPr>
              <a:t>R</a:t>
            </a:r>
            <a:r>
              <a:rPr sz="1850" b="1" spc="-140" dirty="0">
                <a:solidFill>
                  <a:srgbClr val="262A61"/>
                </a:solidFill>
                <a:latin typeface="Arial"/>
                <a:cs typeface="Arial"/>
              </a:rPr>
              <a:t>O</a:t>
            </a:r>
            <a:r>
              <a:rPr sz="1850" b="1" spc="-15" dirty="0">
                <a:solidFill>
                  <a:srgbClr val="262A61"/>
                </a:solidFill>
                <a:latin typeface="Arial"/>
                <a:cs typeface="Arial"/>
              </a:rPr>
              <a:t>Y</a:t>
            </a:r>
            <a:r>
              <a:rPr sz="1850" b="1" spc="-60" dirty="0">
                <a:solidFill>
                  <a:srgbClr val="262A61"/>
                </a:solidFill>
                <a:latin typeface="Arial"/>
                <a:cs typeface="Arial"/>
              </a:rPr>
              <a:t>E</a:t>
            </a:r>
            <a:r>
              <a:rPr sz="1850" b="1" spc="25" dirty="0">
                <a:solidFill>
                  <a:srgbClr val="262A61"/>
                </a:solidFill>
                <a:latin typeface="Arial"/>
                <a:cs typeface="Arial"/>
              </a:rPr>
              <a:t>C</a:t>
            </a:r>
            <a:r>
              <a:rPr sz="1850" b="1" spc="-35" dirty="0">
                <a:solidFill>
                  <a:srgbClr val="262A61"/>
                </a:solidFill>
                <a:latin typeface="Arial"/>
                <a:cs typeface="Arial"/>
              </a:rPr>
              <a:t>T</a:t>
            </a:r>
            <a:r>
              <a:rPr sz="1850" b="1" spc="-65" dirty="0">
                <a:solidFill>
                  <a:srgbClr val="262A61"/>
                </a:solidFill>
                <a:latin typeface="Arial"/>
                <a:cs typeface="Arial"/>
              </a:rPr>
              <a:t>O</a:t>
            </a:r>
            <a:r>
              <a:rPr sz="1850" b="1" spc="-20" dirty="0">
                <a:solidFill>
                  <a:srgbClr val="262A61"/>
                </a:solidFill>
                <a:latin typeface="Arial"/>
                <a:cs typeface="Arial"/>
              </a:rPr>
              <a:t>S</a:t>
            </a:r>
            <a:r>
              <a:rPr sz="1850" b="1" spc="2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850" b="1" spc="-5" dirty="0">
                <a:solidFill>
                  <a:srgbClr val="262A61"/>
                </a:solidFill>
                <a:latin typeface="Arial"/>
                <a:cs typeface="Arial"/>
              </a:rPr>
              <a:t>P</a:t>
            </a:r>
            <a:r>
              <a:rPr sz="1850" b="1" spc="-25" dirty="0">
                <a:solidFill>
                  <a:srgbClr val="262A61"/>
                </a:solidFill>
                <a:latin typeface="Arial"/>
                <a:cs typeface="Arial"/>
              </a:rPr>
              <a:t>R</a:t>
            </a:r>
            <a:r>
              <a:rPr sz="1850" b="1" spc="20" dirty="0">
                <a:solidFill>
                  <a:srgbClr val="262A61"/>
                </a:solidFill>
                <a:latin typeface="Arial"/>
                <a:cs typeface="Arial"/>
              </a:rPr>
              <a:t>ODUCTI</a:t>
            </a:r>
            <a:r>
              <a:rPr sz="1850" b="1" spc="-15" dirty="0">
                <a:solidFill>
                  <a:srgbClr val="262A61"/>
                </a:solidFill>
                <a:latin typeface="Arial"/>
                <a:cs typeface="Arial"/>
              </a:rPr>
              <a:t>V</a:t>
            </a:r>
            <a:r>
              <a:rPr sz="1850" b="1" spc="-65" dirty="0">
                <a:solidFill>
                  <a:srgbClr val="262A61"/>
                </a:solidFill>
                <a:latin typeface="Arial"/>
                <a:cs typeface="Arial"/>
              </a:rPr>
              <a:t>O</a:t>
            </a:r>
            <a:r>
              <a:rPr sz="1850" b="1" spc="-20" dirty="0">
                <a:solidFill>
                  <a:srgbClr val="262A61"/>
                </a:solidFill>
                <a:latin typeface="Arial"/>
                <a:cs typeface="Arial"/>
              </a:rPr>
              <a:t>S</a:t>
            </a:r>
            <a:endParaRPr sz="1850" dirty="0">
              <a:latin typeface="Arial"/>
              <a:cs typeface="Arial"/>
            </a:endParaRPr>
          </a:p>
          <a:p>
            <a:pPr marL="2048510">
              <a:lnSpc>
                <a:spcPct val="100000"/>
              </a:lnSpc>
              <a:spcBef>
                <a:spcPts val="2330"/>
              </a:spcBef>
            </a:pPr>
            <a:r>
              <a:rPr sz="1850" b="1" spc="20" dirty="0">
                <a:solidFill>
                  <a:srgbClr val="262A61"/>
                </a:solidFill>
                <a:latin typeface="Arial"/>
                <a:cs typeface="Arial"/>
              </a:rPr>
              <a:t>MILLONES</a:t>
            </a:r>
            <a:r>
              <a:rPr sz="1850" b="1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850" b="1" spc="20" dirty="0">
                <a:solidFill>
                  <a:srgbClr val="262A61"/>
                </a:solidFill>
                <a:latin typeface="Arial"/>
                <a:cs typeface="Arial"/>
              </a:rPr>
              <a:t>INVERTIDOS</a:t>
            </a:r>
            <a:endParaRPr sz="1850" dirty="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128472" y="5264013"/>
            <a:ext cx="3152775" cy="1348740"/>
            <a:chOff x="5128472" y="5264013"/>
            <a:chExt cx="3152775" cy="1348740"/>
          </a:xfrm>
        </p:grpSpPr>
        <p:sp>
          <p:nvSpPr>
            <p:cNvPr id="36" name="object 36"/>
            <p:cNvSpPr/>
            <p:nvPr/>
          </p:nvSpPr>
          <p:spPr>
            <a:xfrm>
              <a:off x="5835180" y="6126912"/>
              <a:ext cx="1096010" cy="485775"/>
            </a:xfrm>
            <a:custGeom>
              <a:avLst/>
              <a:gdLst/>
              <a:ahLst/>
              <a:cxnLst/>
              <a:rect l="l" t="t" r="r" b="b"/>
              <a:pathLst>
                <a:path w="1096009" h="485775">
                  <a:moveTo>
                    <a:pt x="370598" y="101231"/>
                  </a:moveTo>
                  <a:lnTo>
                    <a:pt x="341731" y="81597"/>
                  </a:lnTo>
                  <a:lnTo>
                    <a:pt x="309321" y="66306"/>
                  </a:lnTo>
                  <a:lnTo>
                    <a:pt x="273354" y="55448"/>
                  </a:lnTo>
                  <a:lnTo>
                    <a:pt x="233845" y="49136"/>
                  </a:lnTo>
                  <a:lnTo>
                    <a:pt x="233845" y="0"/>
                  </a:lnTo>
                  <a:lnTo>
                    <a:pt x="156883" y="0"/>
                  </a:lnTo>
                  <a:lnTo>
                    <a:pt x="156883" y="49720"/>
                  </a:lnTo>
                  <a:lnTo>
                    <a:pt x="97574" y="64617"/>
                  </a:lnTo>
                  <a:lnTo>
                    <a:pt x="53708" y="92125"/>
                  </a:lnTo>
                  <a:lnTo>
                    <a:pt x="26492" y="130390"/>
                  </a:lnTo>
                  <a:lnTo>
                    <a:pt x="17157" y="177596"/>
                  </a:lnTo>
                  <a:lnTo>
                    <a:pt x="26962" y="219417"/>
                  </a:lnTo>
                  <a:lnTo>
                    <a:pt x="53047" y="250126"/>
                  </a:lnTo>
                  <a:lnTo>
                    <a:pt x="90335" y="271513"/>
                  </a:lnTo>
                  <a:lnTo>
                    <a:pt x="133794" y="285356"/>
                  </a:lnTo>
                  <a:lnTo>
                    <a:pt x="207797" y="303110"/>
                  </a:lnTo>
                  <a:lnTo>
                    <a:pt x="226237" y="308216"/>
                  </a:lnTo>
                  <a:lnTo>
                    <a:pt x="239090" y="313321"/>
                  </a:lnTo>
                  <a:lnTo>
                    <a:pt x="246507" y="319100"/>
                  </a:lnTo>
                  <a:lnTo>
                    <a:pt x="248640" y="326212"/>
                  </a:lnTo>
                  <a:lnTo>
                    <a:pt x="245224" y="335407"/>
                  </a:lnTo>
                  <a:lnTo>
                    <a:pt x="235978" y="341223"/>
                  </a:lnTo>
                  <a:lnTo>
                    <a:pt x="221081" y="344271"/>
                  </a:lnTo>
                  <a:lnTo>
                    <a:pt x="200698" y="345147"/>
                  </a:lnTo>
                  <a:lnTo>
                    <a:pt x="163893" y="341515"/>
                  </a:lnTo>
                  <a:lnTo>
                    <a:pt x="122542" y="331228"/>
                  </a:lnTo>
                  <a:lnTo>
                    <a:pt x="82969" y="315175"/>
                  </a:lnTo>
                  <a:lnTo>
                    <a:pt x="51498" y="294233"/>
                  </a:lnTo>
                  <a:lnTo>
                    <a:pt x="0" y="380669"/>
                  </a:lnTo>
                  <a:lnTo>
                    <a:pt x="31661" y="401599"/>
                  </a:lnTo>
                  <a:lnTo>
                    <a:pt x="69557" y="418033"/>
                  </a:lnTo>
                  <a:lnTo>
                    <a:pt x="111887" y="429704"/>
                  </a:lnTo>
                  <a:lnTo>
                    <a:pt x="156883" y="436308"/>
                  </a:lnTo>
                  <a:lnTo>
                    <a:pt x="156883" y="485457"/>
                  </a:lnTo>
                  <a:lnTo>
                    <a:pt x="233845" y="485457"/>
                  </a:lnTo>
                  <a:lnTo>
                    <a:pt x="233845" y="435724"/>
                  </a:lnTo>
                  <a:lnTo>
                    <a:pt x="285724" y="422021"/>
                  </a:lnTo>
                  <a:lnTo>
                    <a:pt x="326567" y="396201"/>
                  </a:lnTo>
                  <a:lnTo>
                    <a:pt x="353314" y="357301"/>
                  </a:lnTo>
                  <a:lnTo>
                    <a:pt x="362915" y="304292"/>
                  </a:lnTo>
                  <a:lnTo>
                    <a:pt x="355498" y="264337"/>
                  </a:lnTo>
                  <a:lnTo>
                    <a:pt x="333375" y="234581"/>
                  </a:lnTo>
                  <a:lnTo>
                    <a:pt x="296722" y="213042"/>
                  </a:lnTo>
                  <a:lnTo>
                    <a:pt x="245694" y="197726"/>
                  </a:lnTo>
                  <a:lnTo>
                    <a:pt x="192989" y="185889"/>
                  </a:lnTo>
                  <a:lnTo>
                    <a:pt x="164719" y="178904"/>
                  </a:lnTo>
                  <a:lnTo>
                    <a:pt x="147548" y="173075"/>
                  </a:lnTo>
                  <a:lnTo>
                    <a:pt x="139039" y="167157"/>
                  </a:lnTo>
                  <a:lnTo>
                    <a:pt x="136753" y="159842"/>
                  </a:lnTo>
                  <a:lnTo>
                    <a:pt x="139738" y="151015"/>
                  </a:lnTo>
                  <a:lnTo>
                    <a:pt x="149174" y="144297"/>
                  </a:lnTo>
                  <a:lnTo>
                    <a:pt x="165709" y="140030"/>
                  </a:lnTo>
                  <a:lnTo>
                    <a:pt x="190030" y="138531"/>
                  </a:lnTo>
                  <a:lnTo>
                    <a:pt x="227190" y="141706"/>
                  </a:lnTo>
                  <a:lnTo>
                    <a:pt x="260858" y="150596"/>
                  </a:lnTo>
                  <a:lnTo>
                    <a:pt x="291515" y="164249"/>
                  </a:lnTo>
                  <a:lnTo>
                    <a:pt x="319697" y="181749"/>
                  </a:lnTo>
                  <a:lnTo>
                    <a:pt x="370598" y="101231"/>
                  </a:lnTo>
                  <a:close/>
                </a:path>
                <a:path w="1096009" h="485775">
                  <a:moveTo>
                    <a:pt x="715162" y="298361"/>
                  </a:moveTo>
                  <a:lnTo>
                    <a:pt x="707174" y="253377"/>
                  </a:lnTo>
                  <a:lnTo>
                    <a:pt x="683704" y="217335"/>
                  </a:lnTo>
                  <a:lnTo>
                    <a:pt x="645477" y="193382"/>
                  </a:lnTo>
                  <a:lnTo>
                    <a:pt x="593204" y="184696"/>
                  </a:lnTo>
                  <a:lnTo>
                    <a:pt x="570547" y="186169"/>
                  </a:lnTo>
                  <a:lnTo>
                    <a:pt x="549681" y="190690"/>
                  </a:lnTo>
                  <a:lnTo>
                    <a:pt x="531926" y="198437"/>
                  </a:lnTo>
                  <a:lnTo>
                    <a:pt x="518617" y="209562"/>
                  </a:lnTo>
                  <a:lnTo>
                    <a:pt x="518007" y="209562"/>
                  </a:lnTo>
                  <a:lnTo>
                    <a:pt x="520966" y="197142"/>
                  </a:lnTo>
                  <a:lnTo>
                    <a:pt x="527481" y="148590"/>
                  </a:lnTo>
                  <a:lnTo>
                    <a:pt x="694436" y="148590"/>
                  </a:lnTo>
                  <a:lnTo>
                    <a:pt x="694436" y="47345"/>
                  </a:lnTo>
                  <a:lnTo>
                    <a:pt x="430974" y="47345"/>
                  </a:lnTo>
                  <a:lnTo>
                    <a:pt x="404939" y="266992"/>
                  </a:lnTo>
                  <a:lnTo>
                    <a:pt x="505574" y="285940"/>
                  </a:lnTo>
                  <a:lnTo>
                    <a:pt x="514540" y="280568"/>
                  </a:lnTo>
                  <a:lnTo>
                    <a:pt x="524891" y="276250"/>
                  </a:lnTo>
                  <a:lnTo>
                    <a:pt x="537121" y="273380"/>
                  </a:lnTo>
                  <a:lnTo>
                    <a:pt x="551751" y="272326"/>
                  </a:lnTo>
                  <a:lnTo>
                    <a:pt x="570738" y="274612"/>
                  </a:lnTo>
                  <a:lnTo>
                    <a:pt x="584238" y="281279"/>
                  </a:lnTo>
                  <a:lnTo>
                    <a:pt x="592289" y="292061"/>
                  </a:lnTo>
                  <a:lnTo>
                    <a:pt x="594969" y="306666"/>
                  </a:lnTo>
                  <a:lnTo>
                    <a:pt x="592162" y="324015"/>
                  </a:lnTo>
                  <a:lnTo>
                    <a:pt x="584085" y="336194"/>
                  </a:lnTo>
                  <a:lnTo>
                    <a:pt x="571246" y="343382"/>
                  </a:lnTo>
                  <a:lnTo>
                    <a:pt x="554126" y="345732"/>
                  </a:lnTo>
                  <a:lnTo>
                    <a:pt x="535127" y="342849"/>
                  </a:lnTo>
                  <a:lnTo>
                    <a:pt x="521182" y="334645"/>
                  </a:lnTo>
                  <a:lnTo>
                    <a:pt x="511568" y="321767"/>
                  </a:lnTo>
                  <a:lnTo>
                    <a:pt x="505574" y="304888"/>
                  </a:lnTo>
                  <a:lnTo>
                    <a:pt x="387172" y="362902"/>
                  </a:lnTo>
                  <a:lnTo>
                    <a:pt x="420865" y="401561"/>
                  </a:lnTo>
                  <a:lnTo>
                    <a:pt x="459625" y="426554"/>
                  </a:lnTo>
                  <a:lnTo>
                    <a:pt x="503148" y="440004"/>
                  </a:lnTo>
                  <a:lnTo>
                    <a:pt x="551167" y="444017"/>
                  </a:lnTo>
                  <a:lnTo>
                    <a:pt x="600049" y="438988"/>
                  </a:lnTo>
                  <a:lnTo>
                    <a:pt x="644690" y="423100"/>
                  </a:lnTo>
                  <a:lnTo>
                    <a:pt x="681304" y="395160"/>
                  </a:lnTo>
                  <a:lnTo>
                    <a:pt x="706056" y="353987"/>
                  </a:lnTo>
                  <a:lnTo>
                    <a:pt x="715162" y="298361"/>
                  </a:lnTo>
                  <a:close/>
                </a:path>
                <a:path w="1096009" h="485775">
                  <a:moveTo>
                    <a:pt x="1095819" y="242722"/>
                  </a:moveTo>
                  <a:lnTo>
                    <a:pt x="1092415" y="189255"/>
                  </a:lnTo>
                  <a:lnTo>
                    <a:pt x="1082357" y="145046"/>
                  </a:lnTo>
                  <a:lnTo>
                    <a:pt x="1082141" y="144043"/>
                  </a:lnTo>
                  <a:lnTo>
                    <a:pt x="1064818" y="107073"/>
                  </a:lnTo>
                  <a:lnTo>
                    <a:pt x="1008519" y="57835"/>
                  </a:lnTo>
                  <a:lnTo>
                    <a:pt x="969238" y="45542"/>
                  </a:lnTo>
                  <a:lnTo>
                    <a:pt x="960831" y="44818"/>
                  </a:lnTo>
                  <a:lnTo>
                    <a:pt x="960831" y="242722"/>
                  </a:lnTo>
                  <a:lnTo>
                    <a:pt x="959065" y="290461"/>
                  </a:lnTo>
                  <a:lnTo>
                    <a:pt x="952906" y="320433"/>
                  </a:lnTo>
                  <a:lnTo>
                    <a:pt x="941108" y="335965"/>
                  </a:lnTo>
                  <a:lnTo>
                    <a:pt x="922362" y="340410"/>
                  </a:lnTo>
                  <a:lnTo>
                    <a:pt x="903605" y="335965"/>
                  </a:lnTo>
                  <a:lnTo>
                    <a:pt x="891781" y="320433"/>
                  </a:lnTo>
                  <a:lnTo>
                    <a:pt x="885621" y="290461"/>
                  </a:lnTo>
                  <a:lnTo>
                    <a:pt x="883856" y="242722"/>
                  </a:lnTo>
                  <a:lnTo>
                    <a:pt x="885621" y="194995"/>
                  </a:lnTo>
                  <a:lnTo>
                    <a:pt x="891781" y="165023"/>
                  </a:lnTo>
                  <a:lnTo>
                    <a:pt x="903605" y="149479"/>
                  </a:lnTo>
                  <a:lnTo>
                    <a:pt x="922362" y="145046"/>
                  </a:lnTo>
                  <a:lnTo>
                    <a:pt x="941108" y="149479"/>
                  </a:lnTo>
                  <a:lnTo>
                    <a:pt x="952906" y="165023"/>
                  </a:lnTo>
                  <a:lnTo>
                    <a:pt x="959065" y="194995"/>
                  </a:lnTo>
                  <a:lnTo>
                    <a:pt x="960831" y="242722"/>
                  </a:lnTo>
                  <a:lnTo>
                    <a:pt x="960831" y="44818"/>
                  </a:lnTo>
                  <a:lnTo>
                    <a:pt x="922362" y="41440"/>
                  </a:lnTo>
                  <a:lnTo>
                    <a:pt x="875461" y="45542"/>
                  </a:lnTo>
                  <a:lnTo>
                    <a:pt x="836180" y="57835"/>
                  </a:lnTo>
                  <a:lnTo>
                    <a:pt x="779868" y="107073"/>
                  </a:lnTo>
                  <a:lnTo>
                    <a:pt x="762558" y="144043"/>
                  </a:lnTo>
                  <a:lnTo>
                    <a:pt x="752284" y="189255"/>
                  </a:lnTo>
                  <a:lnTo>
                    <a:pt x="748893" y="242722"/>
                  </a:lnTo>
                  <a:lnTo>
                    <a:pt x="752284" y="296189"/>
                  </a:lnTo>
                  <a:lnTo>
                    <a:pt x="762558" y="341401"/>
                  </a:lnTo>
                  <a:lnTo>
                    <a:pt x="779868" y="378371"/>
                  </a:lnTo>
                  <a:lnTo>
                    <a:pt x="836180" y="427621"/>
                  </a:lnTo>
                  <a:lnTo>
                    <a:pt x="875461" y="439915"/>
                  </a:lnTo>
                  <a:lnTo>
                    <a:pt x="922362" y="444017"/>
                  </a:lnTo>
                  <a:lnTo>
                    <a:pt x="969238" y="439915"/>
                  </a:lnTo>
                  <a:lnTo>
                    <a:pt x="1008519" y="427621"/>
                  </a:lnTo>
                  <a:lnTo>
                    <a:pt x="1064818" y="378371"/>
                  </a:lnTo>
                  <a:lnTo>
                    <a:pt x="1082141" y="341401"/>
                  </a:lnTo>
                  <a:lnTo>
                    <a:pt x="1082357" y="340410"/>
                  </a:lnTo>
                  <a:lnTo>
                    <a:pt x="1092415" y="296189"/>
                  </a:lnTo>
                  <a:lnTo>
                    <a:pt x="1095819" y="242722"/>
                  </a:lnTo>
                  <a:close/>
                </a:path>
              </a:pathLst>
            </a:custGeom>
            <a:solidFill>
              <a:srgbClr val="0079C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70052" y="6443051"/>
              <a:ext cx="145643" cy="12668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247957" y="6093790"/>
              <a:ext cx="3033395" cy="518795"/>
            </a:xfrm>
            <a:custGeom>
              <a:avLst/>
              <a:gdLst/>
              <a:ahLst/>
              <a:cxnLst/>
              <a:rect l="l" t="t" r="r" b="b"/>
              <a:pathLst>
                <a:path w="3033395" h="518795">
                  <a:moveTo>
                    <a:pt x="204381" y="52057"/>
                  </a:moveTo>
                  <a:lnTo>
                    <a:pt x="129667" y="52057"/>
                  </a:lnTo>
                  <a:lnTo>
                    <a:pt x="111353" y="122656"/>
                  </a:lnTo>
                  <a:lnTo>
                    <a:pt x="104368" y="152298"/>
                  </a:lnTo>
                  <a:lnTo>
                    <a:pt x="103886" y="152298"/>
                  </a:lnTo>
                  <a:lnTo>
                    <a:pt x="96888" y="122656"/>
                  </a:lnTo>
                  <a:lnTo>
                    <a:pt x="78574" y="52057"/>
                  </a:lnTo>
                  <a:lnTo>
                    <a:pt x="0" y="52057"/>
                  </a:lnTo>
                  <a:lnTo>
                    <a:pt x="0" y="211099"/>
                  </a:lnTo>
                  <a:lnTo>
                    <a:pt x="49174" y="211099"/>
                  </a:lnTo>
                  <a:lnTo>
                    <a:pt x="49174" y="155905"/>
                  </a:lnTo>
                  <a:lnTo>
                    <a:pt x="48463" y="102412"/>
                  </a:lnTo>
                  <a:lnTo>
                    <a:pt x="49428" y="102412"/>
                  </a:lnTo>
                  <a:lnTo>
                    <a:pt x="79781" y="211099"/>
                  </a:lnTo>
                  <a:lnTo>
                    <a:pt x="124612" y="211099"/>
                  </a:lnTo>
                  <a:lnTo>
                    <a:pt x="155448" y="102412"/>
                  </a:lnTo>
                  <a:lnTo>
                    <a:pt x="156171" y="102412"/>
                  </a:lnTo>
                  <a:lnTo>
                    <a:pt x="155448" y="155905"/>
                  </a:lnTo>
                  <a:lnTo>
                    <a:pt x="155448" y="211099"/>
                  </a:lnTo>
                  <a:lnTo>
                    <a:pt x="204381" y="211099"/>
                  </a:lnTo>
                  <a:lnTo>
                    <a:pt x="204381" y="52057"/>
                  </a:lnTo>
                  <a:close/>
                </a:path>
                <a:path w="3033395" h="518795">
                  <a:moveTo>
                    <a:pt x="258521" y="384644"/>
                  </a:moveTo>
                  <a:lnTo>
                    <a:pt x="253377" y="337997"/>
                  </a:lnTo>
                  <a:lnTo>
                    <a:pt x="237998" y="300685"/>
                  </a:lnTo>
                  <a:lnTo>
                    <a:pt x="176961" y="256476"/>
                  </a:lnTo>
                  <a:lnTo>
                    <a:pt x="161937" y="254584"/>
                  </a:lnTo>
                  <a:lnTo>
                    <a:pt x="161937" y="384644"/>
                  </a:lnTo>
                  <a:lnTo>
                    <a:pt x="159994" y="414401"/>
                  </a:lnTo>
                  <a:lnTo>
                    <a:pt x="153111" y="435127"/>
                  </a:lnTo>
                  <a:lnTo>
                    <a:pt x="139687" y="447255"/>
                  </a:lnTo>
                  <a:lnTo>
                    <a:pt x="118110" y="451205"/>
                  </a:lnTo>
                  <a:lnTo>
                    <a:pt x="94564" y="451205"/>
                  </a:lnTo>
                  <a:lnTo>
                    <a:pt x="94564" y="318084"/>
                  </a:lnTo>
                  <a:lnTo>
                    <a:pt x="118110" y="318084"/>
                  </a:lnTo>
                  <a:lnTo>
                    <a:pt x="139687" y="322033"/>
                  </a:lnTo>
                  <a:lnTo>
                    <a:pt x="153111" y="334175"/>
                  </a:lnTo>
                  <a:lnTo>
                    <a:pt x="159994" y="354901"/>
                  </a:lnTo>
                  <a:lnTo>
                    <a:pt x="161937" y="384644"/>
                  </a:lnTo>
                  <a:lnTo>
                    <a:pt x="161937" y="254584"/>
                  </a:lnTo>
                  <a:lnTo>
                    <a:pt x="131495" y="250723"/>
                  </a:lnTo>
                  <a:lnTo>
                    <a:pt x="0" y="250723"/>
                  </a:lnTo>
                  <a:lnTo>
                    <a:pt x="0" y="518579"/>
                  </a:lnTo>
                  <a:lnTo>
                    <a:pt x="131495" y="518579"/>
                  </a:lnTo>
                  <a:lnTo>
                    <a:pt x="176961" y="512838"/>
                  </a:lnTo>
                  <a:lnTo>
                    <a:pt x="212496" y="495985"/>
                  </a:lnTo>
                  <a:lnTo>
                    <a:pt x="237998" y="468617"/>
                  </a:lnTo>
                  <a:lnTo>
                    <a:pt x="245173" y="451205"/>
                  </a:lnTo>
                  <a:lnTo>
                    <a:pt x="253377" y="431304"/>
                  </a:lnTo>
                  <a:lnTo>
                    <a:pt x="258521" y="384644"/>
                  </a:lnTo>
                  <a:close/>
                </a:path>
                <a:path w="3033395" h="518795">
                  <a:moveTo>
                    <a:pt x="338721" y="0"/>
                  </a:moveTo>
                  <a:lnTo>
                    <a:pt x="291477" y="0"/>
                  </a:lnTo>
                  <a:lnTo>
                    <a:pt x="277520" y="40233"/>
                  </a:lnTo>
                  <a:lnTo>
                    <a:pt x="316776" y="40233"/>
                  </a:lnTo>
                  <a:lnTo>
                    <a:pt x="338721" y="0"/>
                  </a:lnTo>
                  <a:close/>
                </a:path>
                <a:path w="3033395" h="518795">
                  <a:moveTo>
                    <a:pt x="384987" y="211099"/>
                  </a:moveTo>
                  <a:lnTo>
                    <a:pt x="375094" y="180733"/>
                  </a:lnTo>
                  <a:lnTo>
                    <a:pt x="363702" y="145796"/>
                  </a:lnTo>
                  <a:lnTo>
                    <a:pt x="346430" y="92773"/>
                  </a:lnTo>
                  <a:lnTo>
                    <a:pt x="333159" y="52057"/>
                  </a:lnTo>
                  <a:lnTo>
                    <a:pt x="312204" y="52057"/>
                  </a:lnTo>
                  <a:lnTo>
                    <a:pt x="312204" y="145796"/>
                  </a:lnTo>
                  <a:lnTo>
                    <a:pt x="285927" y="145796"/>
                  </a:lnTo>
                  <a:lnTo>
                    <a:pt x="292442" y="119761"/>
                  </a:lnTo>
                  <a:lnTo>
                    <a:pt x="298716" y="92773"/>
                  </a:lnTo>
                  <a:lnTo>
                    <a:pt x="299440" y="92773"/>
                  </a:lnTo>
                  <a:lnTo>
                    <a:pt x="312204" y="145796"/>
                  </a:lnTo>
                  <a:lnTo>
                    <a:pt x="312204" y="52057"/>
                  </a:lnTo>
                  <a:lnTo>
                    <a:pt x="265696" y="52057"/>
                  </a:lnTo>
                  <a:lnTo>
                    <a:pt x="214109" y="211099"/>
                  </a:lnTo>
                  <a:lnTo>
                    <a:pt x="270040" y="211099"/>
                  </a:lnTo>
                  <a:lnTo>
                    <a:pt x="277520" y="180733"/>
                  </a:lnTo>
                  <a:lnTo>
                    <a:pt x="320408" y="180733"/>
                  </a:lnTo>
                  <a:lnTo>
                    <a:pt x="327621" y="211099"/>
                  </a:lnTo>
                  <a:lnTo>
                    <a:pt x="384987" y="211099"/>
                  </a:lnTo>
                  <a:close/>
                </a:path>
                <a:path w="3033395" h="518795">
                  <a:moveTo>
                    <a:pt x="525614" y="448843"/>
                  </a:moveTo>
                  <a:lnTo>
                    <a:pt x="392899" y="448843"/>
                  </a:lnTo>
                  <a:lnTo>
                    <a:pt x="392899" y="417093"/>
                  </a:lnTo>
                  <a:lnTo>
                    <a:pt x="495985" y="417093"/>
                  </a:lnTo>
                  <a:lnTo>
                    <a:pt x="495985" y="353593"/>
                  </a:lnTo>
                  <a:lnTo>
                    <a:pt x="392899" y="353593"/>
                  </a:lnTo>
                  <a:lnTo>
                    <a:pt x="392899" y="320573"/>
                  </a:lnTo>
                  <a:lnTo>
                    <a:pt x="520738" y="320573"/>
                  </a:lnTo>
                  <a:lnTo>
                    <a:pt x="520738" y="250723"/>
                  </a:lnTo>
                  <a:lnTo>
                    <a:pt x="298335" y="250723"/>
                  </a:lnTo>
                  <a:lnTo>
                    <a:pt x="298335" y="320573"/>
                  </a:lnTo>
                  <a:lnTo>
                    <a:pt x="298335" y="353593"/>
                  </a:lnTo>
                  <a:lnTo>
                    <a:pt x="298335" y="417093"/>
                  </a:lnTo>
                  <a:lnTo>
                    <a:pt x="298335" y="448843"/>
                  </a:lnTo>
                  <a:lnTo>
                    <a:pt x="298335" y="518693"/>
                  </a:lnTo>
                  <a:lnTo>
                    <a:pt x="525614" y="518693"/>
                  </a:lnTo>
                  <a:lnTo>
                    <a:pt x="525614" y="448843"/>
                  </a:lnTo>
                  <a:close/>
                </a:path>
                <a:path w="3033395" h="518795">
                  <a:moveTo>
                    <a:pt x="537616" y="72288"/>
                  </a:moveTo>
                  <a:lnTo>
                    <a:pt x="522605" y="62445"/>
                  </a:lnTo>
                  <a:lnTo>
                    <a:pt x="505409" y="55359"/>
                  </a:lnTo>
                  <a:lnTo>
                    <a:pt x="486003" y="51079"/>
                  </a:lnTo>
                  <a:lnTo>
                    <a:pt x="464350" y="49644"/>
                  </a:lnTo>
                  <a:lnTo>
                    <a:pt x="432612" y="53619"/>
                  </a:lnTo>
                  <a:lnTo>
                    <a:pt x="409079" y="64795"/>
                  </a:lnTo>
                  <a:lnTo>
                    <a:pt x="394436" y="82067"/>
                  </a:lnTo>
                  <a:lnTo>
                    <a:pt x="389407" y="104330"/>
                  </a:lnTo>
                  <a:lnTo>
                    <a:pt x="393687" y="124320"/>
                  </a:lnTo>
                  <a:lnTo>
                    <a:pt x="405015" y="137680"/>
                  </a:lnTo>
                  <a:lnTo>
                    <a:pt x="421132" y="146126"/>
                  </a:lnTo>
                  <a:lnTo>
                    <a:pt x="439775" y="151333"/>
                  </a:lnTo>
                  <a:lnTo>
                    <a:pt x="473760" y="158800"/>
                  </a:lnTo>
                  <a:lnTo>
                    <a:pt x="476885" y="160972"/>
                  </a:lnTo>
                  <a:lnTo>
                    <a:pt x="476402" y="169659"/>
                  </a:lnTo>
                  <a:lnTo>
                    <a:pt x="472554" y="172300"/>
                  </a:lnTo>
                  <a:lnTo>
                    <a:pt x="461454" y="172300"/>
                  </a:lnTo>
                  <a:lnTo>
                    <a:pt x="446747" y="170776"/>
                  </a:lnTo>
                  <a:lnTo>
                    <a:pt x="431190" y="166573"/>
                  </a:lnTo>
                  <a:lnTo>
                    <a:pt x="416496" y="160299"/>
                  </a:lnTo>
                  <a:lnTo>
                    <a:pt x="404355" y="152539"/>
                  </a:lnTo>
                  <a:lnTo>
                    <a:pt x="382181" y="189407"/>
                  </a:lnTo>
                  <a:lnTo>
                    <a:pt x="398360" y="199682"/>
                  </a:lnTo>
                  <a:lnTo>
                    <a:pt x="418147" y="207251"/>
                  </a:lnTo>
                  <a:lnTo>
                    <a:pt x="440194" y="211912"/>
                  </a:lnTo>
                  <a:lnTo>
                    <a:pt x="463156" y="213512"/>
                  </a:lnTo>
                  <a:lnTo>
                    <a:pt x="491248" y="210159"/>
                  </a:lnTo>
                  <a:lnTo>
                    <a:pt x="513791" y="199898"/>
                  </a:lnTo>
                  <a:lnTo>
                    <a:pt x="528802" y="182397"/>
                  </a:lnTo>
                  <a:lnTo>
                    <a:pt x="534250" y="157365"/>
                  </a:lnTo>
                  <a:lnTo>
                    <a:pt x="531139" y="140373"/>
                  </a:lnTo>
                  <a:lnTo>
                    <a:pt x="521868" y="127330"/>
                  </a:lnTo>
                  <a:lnTo>
                    <a:pt x="506488" y="117678"/>
                  </a:lnTo>
                  <a:lnTo>
                    <a:pt x="485076" y="110845"/>
                  </a:lnTo>
                  <a:lnTo>
                    <a:pt x="447471" y="102171"/>
                  </a:lnTo>
                  <a:lnTo>
                    <a:pt x="447471" y="93980"/>
                  </a:lnTo>
                  <a:lnTo>
                    <a:pt x="451827" y="90843"/>
                  </a:lnTo>
                  <a:lnTo>
                    <a:pt x="464350" y="90843"/>
                  </a:lnTo>
                  <a:lnTo>
                    <a:pt x="478256" y="92100"/>
                  </a:lnTo>
                  <a:lnTo>
                    <a:pt x="491197" y="95656"/>
                  </a:lnTo>
                  <a:lnTo>
                    <a:pt x="503364" y="101219"/>
                  </a:lnTo>
                  <a:lnTo>
                    <a:pt x="514972" y="108445"/>
                  </a:lnTo>
                  <a:lnTo>
                    <a:pt x="537616" y="72288"/>
                  </a:lnTo>
                  <a:close/>
                </a:path>
                <a:path w="3033395" h="518795">
                  <a:moveTo>
                    <a:pt x="2253729" y="275844"/>
                  </a:moveTo>
                  <a:lnTo>
                    <a:pt x="2250338" y="222377"/>
                  </a:lnTo>
                  <a:lnTo>
                    <a:pt x="2240280" y="178168"/>
                  </a:lnTo>
                  <a:lnTo>
                    <a:pt x="2222741" y="140195"/>
                  </a:lnTo>
                  <a:lnTo>
                    <a:pt x="2166442" y="90957"/>
                  </a:lnTo>
                  <a:lnTo>
                    <a:pt x="2127161" y="78663"/>
                  </a:lnTo>
                  <a:lnTo>
                    <a:pt x="2118753" y="77939"/>
                  </a:lnTo>
                  <a:lnTo>
                    <a:pt x="2118753" y="275844"/>
                  </a:lnTo>
                  <a:lnTo>
                    <a:pt x="2116988" y="323583"/>
                  </a:lnTo>
                  <a:lnTo>
                    <a:pt x="2110829" y="353555"/>
                  </a:lnTo>
                  <a:lnTo>
                    <a:pt x="2099017" y="369087"/>
                  </a:lnTo>
                  <a:lnTo>
                    <a:pt x="2080272" y="373532"/>
                  </a:lnTo>
                  <a:lnTo>
                    <a:pt x="2061527" y="369087"/>
                  </a:lnTo>
                  <a:lnTo>
                    <a:pt x="2049703" y="353555"/>
                  </a:lnTo>
                  <a:lnTo>
                    <a:pt x="2043544" y="323583"/>
                  </a:lnTo>
                  <a:lnTo>
                    <a:pt x="2041779" y="275844"/>
                  </a:lnTo>
                  <a:lnTo>
                    <a:pt x="2043544" y="228117"/>
                  </a:lnTo>
                  <a:lnTo>
                    <a:pt x="2049703" y="198145"/>
                  </a:lnTo>
                  <a:lnTo>
                    <a:pt x="2061527" y="182600"/>
                  </a:lnTo>
                  <a:lnTo>
                    <a:pt x="2080272" y="178168"/>
                  </a:lnTo>
                  <a:lnTo>
                    <a:pt x="2099017" y="182600"/>
                  </a:lnTo>
                  <a:lnTo>
                    <a:pt x="2110829" y="198145"/>
                  </a:lnTo>
                  <a:lnTo>
                    <a:pt x="2116988" y="228117"/>
                  </a:lnTo>
                  <a:lnTo>
                    <a:pt x="2118753" y="275844"/>
                  </a:lnTo>
                  <a:lnTo>
                    <a:pt x="2118753" y="77939"/>
                  </a:lnTo>
                  <a:lnTo>
                    <a:pt x="2080272" y="74561"/>
                  </a:lnTo>
                  <a:lnTo>
                    <a:pt x="2033384" y="78663"/>
                  </a:lnTo>
                  <a:lnTo>
                    <a:pt x="1994103" y="90957"/>
                  </a:lnTo>
                  <a:lnTo>
                    <a:pt x="1937804" y="140195"/>
                  </a:lnTo>
                  <a:lnTo>
                    <a:pt x="1920494" y="177165"/>
                  </a:lnTo>
                  <a:lnTo>
                    <a:pt x="1910207" y="222377"/>
                  </a:lnTo>
                  <a:lnTo>
                    <a:pt x="1906816" y="275844"/>
                  </a:lnTo>
                  <a:lnTo>
                    <a:pt x="1910207" y="329311"/>
                  </a:lnTo>
                  <a:lnTo>
                    <a:pt x="1920494" y="374523"/>
                  </a:lnTo>
                  <a:lnTo>
                    <a:pt x="1937804" y="411492"/>
                  </a:lnTo>
                  <a:lnTo>
                    <a:pt x="1994103" y="460743"/>
                  </a:lnTo>
                  <a:lnTo>
                    <a:pt x="2033384" y="473036"/>
                  </a:lnTo>
                  <a:lnTo>
                    <a:pt x="2080272" y="477139"/>
                  </a:lnTo>
                  <a:lnTo>
                    <a:pt x="2127161" y="473036"/>
                  </a:lnTo>
                  <a:lnTo>
                    <a:pt x="2166442" y="460743"/>
                  </a:lnTo>
                  <a:lnTo>
                    <a:pt x="2222741" y="411492"/>
                  </a:lnTo>
                  <a:lnTo>
                    <a:pt x="2240051" y="374523"/>
                  </a:lnTo>
                  <a:lnTo>
                    <a:pt x="2250338" y="329311"/>
                  </a:lnTo>
                  <a:lnTo>
                    <a:pt x="2253729" y="275844"/>
                  </a:lnTo>
                  <a:close/>
                </a:path>
                <a:path w="3033395" h="518795">
                  <a:moveTo>
                    <a:pt x="2643276" y="275844"/>
                  </a:moveTo>
                  <a:lnTo>
                    <a:pt x="2639885" y="222377"/>
                  </a:lnTo>
                  <a:lnTo>
                    <a:pt x="2629827" y="178168"/>
                  </a:lnTo>
                  <a:lnTo>
                    <a:pt x="2612288" y="140195"/>
                  </a:lnTo>
                  <a:lnTo>
                    <a:pt x="2555989" y="90957"/>
                  </a:lnTo>
                  <a:lnTo>
                    <a:pt x="2516708" y="78663"/>
                  </a:lnTo>
                  <a:lnTo>
                    <a:pt x="2508300" y="77939"/>
                  </a:lnTo>
                  <a:lnTo>
                    <a:pt x="2508300" y="275844"/>
                  </a:lnTo>
                  <a:lnTo>
                    <a:pt x="2506535" y="323583"/>
                  </a:lnTo>
                  <a:lnTo>
                    <a:pt x="2500376" y="353555"/>
                  </a:lnTo>
                  <a:lnTo>
                    <a:pt x="2488565" y="369087"/>
                  </a:lnTo>
                  <a:lnTo>
                    <a:pt x="2469819" y="373532"/>
                  </a:lnTo>
                  <a:lnTo>
                    <a:pt x="2451062" y="369087"/>
                  </a:lnTo>
                  <a:lnTo>
                    <a:pt x="2439251" y="353555"/>
                  </a:lnTo>
                  <a:lnTo>
                    <a:pt x="2433091" y="323583"/>
                  </a:lnTo>
                  <a:lnTo>
                    <a:pt x="2431326" y="275844"/>
                  </a:lnTo>
                  <a:lnTo>
                    <a:pt x="2433091" y="228117"/>
                  </a:lnTo>
                  <a:lnTo>
                    <a:pt x="2439251" y="198145"/>
                  </a:lnTo>
                  <a:lnTo>
                    <a:pt x="2451062" y="182600"/>
                  </a:lnTo>
                  <a:lnTo>
                    <a:pt x="2469819" y="178168"/>
                  </a:lnTo>
                  <a:lnTo>
                    <a:pt x="2488565" y="182600"/>
                  </a:lnTo>
                  <a:lnTo>
                    <a:pt x="2500376" y="198145"/>
                  </a:lnTo>
                  <a:lnTo>
                    <a:pt x="2506535" y="228117"/>
                  </a:lnTo>
                  <a:lnTo>
                    <a:pt x="2508300" y="275844"/>
                  </a:lnTo>
                  <a:lnTo>
                    <a:pt x="2508300" y="77939"/>
                  </a:lnTo>
                  <a:lnTo>
                    <a:pt x="2469819" y="74561"/>
                  </a:lnTo>
                  <a:lnTo>
                    <a:pt x="2422918" y="78663"/>
                  </a:lnTo>
                  <a:lnTo>
                    <a:pt x="2383637" y="90957"/>
                  </a:lnTo>
                  <a:lnTo>
                    <a:pt x="2327338" y="140195"/>
                  </a:lnTo>
                  <a:lnTo>
                    <a:pt x="2310028" y="177165"/>
                  </a:lnTo>
                  <a:lnTo>
                    <a:pt x="2299741" y="222377"/>
                  </a:lnTo>
                  <a:lnTo>
                    <a:pt x="2296350" y="275844"/>
                  </a:lnTo>
                  <a:lnTo>
                    <a:pt x="2299741" y="329311"/>
                  </a:lnTo>
                  <a:lnTo>
                    <a:pt x="2310028" y="374523"/>
                  </a:lnTo>
                  <a:lnTo>
                    <a:pt x="2327338" y="411492"/>
                  </a:lnTo>
                  <a:lnTo>
                    <a:pt x="2383637" y="460743"/>
                  </a:lnTo>
                  <a:lnTo>
                    <a:pt x="2422918" y="473036"/>
                  </a:lnTo>
                  <a:lnTo>
                    <a:pt x="2469819" y="477139"/>
                  </a:lnTo>
                  <a:lnTo>
                    <a:pt x="2516708" y="473036"/>
                  </a:lnTo>
                  <a:lnTo>
                    <a:pt x="2555989" y="460743"/>
                  </a:lnTo>
                  <a:lnTo>
                    <a:pt x="2612288" y="411492"/>
                  </a:lnTo>
                  <a:lnTo>
                    <a:pt x="2629598" y="374523"/>
                  </a:lnTo>
                  <a:lnTo>
                    <a:pt x="2639885" y="329311"/>
                  </a:lnTo>
                  <a:lnTo>
                    <a:pt x="2643276" y="275844"/>
                  </a:lnTo>
                  <a:close/>
                </a:path>
                <a:path w="3033395" h="518795">
                  <a:moveTo>
                    <a:pt x="3032823" y="275844"/>
                  </a:moveTo>
                  <a:lnTo>
                    <a:pt x="3029420" y="222377"/>
                  </a:lnTo>
                  <a:lnTo>
                    <a:pt x="3019374" y="178168"/>
                  </a:lnTo>
                  <a:lnTo>
                    <a:pt x="3001822" y="140195"/>
                  </a:lnTo>
                  <a:lnTo>
                    <a:pt x="2945523" y="90957"/>
                  </a:lnTo>
                  <a:lnTo>
                    <a:pt x="2906255" y="78663"/>
                  </a:lnTo>
                  <a:lnTo>
                    <a:pt x="2897835" y="77927"/>
                  </a:lnTo>
                  <a:lnTo>
                    <a:pt x="2897835" y="275844"/>
                  </a:lnTo>
                  <a:lnTo>
                    <a:pt x="2896070" y="323583"/>
                  </a:lnTo>
                  <a:lnTo>
                    <a:pt x="2889923" y="353555"/>
                  </a:lnTo>
                  <a:lnTo>
                    <a:pt x="2878112" y="369087"/>
                  </a:lnTo>
                  <a:lnTo>
                    <a:pt x="2859367" y="373532"/>
                  </a:lnTo>
                  <a:lnTo>
                    <a:pt x="2840609" y="369087"/>
                  </a:lnTo>
                  <a:lnTo>
                    <a:pt x="2828785" y="353555"/>
                  </a:lnTo>
                  <a:lnTo>
                    <a:pt x="2822625" y="323583"/>
                  </a:lnTo>
                  <a:lnTo>
                    <a:pt x="2820860" y="275844"/>
                  </a:lnTo>
                  <a:lnTo>
                    <a:pt x="2822625" y="228117"/>
                  </a:lnTo>
                  <a:lnTo>
                    <a:pt x="2828785" y="198145"/>
                  </a:lnTo>
                  <a:lnTo>
                    <a:pt x="2840609" y="182600"/>
                  </a:lnTo>
                  <a:lnTo>
                    <a:pt x="2859367" y="178168"/>
                  </a:lnTo>
                  <a:lnTo>
                    <a:pt x="2878112" y="182600"/>
                  </a:lnTo>
                  <a:lnTo>
                    <a:pt x="2889923" y="198145"/>
                  </a:lnTo>
                  <a:lnTo>
                    <a:pt x="2896070" y="228117"/>
                  </a:lnTo>
                  <a:lnTo>
                    <a:pt x="2897835" y="275844"/>
                  </a:lnTo>
                  <a:lnTo>
                    <a:pt x="2897835" y="77927"/>
                  </a:lnTo>
                  <a:lnTo>
                    <a:pt x="2859367" y="74561"/>
                  </a:lnTo>
                  <a:lnTo>
                    <a:pt x="2812465" y="78663"/>
                  </a:lnTo>
                  <a:lnTo>
                    <a:pt x="2773184" y="90957"/>
                  </a:lnTo>
                  <a:lnTo>
                    <a:pt x="2716885" y="140195"/>
                  </a:lnTo>
                  <a:lnTo>
                    <a:pt x="2699575" y="177165"/>
                  </a:lnTo>
                  <a:lnTo>
                    <a:pt x="2689288" y="222377"/>
                  </a:lnTo>
                  <a:lnTo>
                    <a:pt x="2685897" y="275844"/>
                  </a:lnTo>
                  <a:lnTo>
                    <a:pt x="2689288" y="329311"/>
                  </a:lnTo>
                  <a:lnTo>
                    <a:pt x="2699575" y="374523"/>
                  </a:lnTo>
                  <a:lnTo>
                    <a:pt x="2716885" y="411492"/>
                  </a:lnTo>
                  <a:lnTo>
                    <a:pt x="2773184" y="460743"/>
                  </a:lnTo>
                  <a:lnTo>
                    <a:pt x="2812465" y="473036"/>
                  </a:lnTo>
                  <a:lnTo>
                    <a:pt x="2859367" y="477139"/>
                  </a:lnTo>
                  <a:lnTo>
                    <a:pt x="2906255" y="473036"/>
                  </a:lnTo>
                  <a:lnTo>
                    <a:pt x="2945523" y="460743"/>
                  </a:lnTo>
                  <a:lnTo>
                    <a:pt x="3001822" y="411492"/>
                  </a:lnTo>
                  <a:lnTo>
                    <a:pt x="3019145" y="374523"/>
                  </a:lnTo>
                  <a:lnTo>
                    <a:pt x="3019361" y="373532"/>
                  </a:lnTo>
                  <a:lnTo>
                    <a:pt x="3029420" y="329311"/>
                  </a:lnTo>
                  <a:lnTo>
                    <a:pt x="3032823" y="275844"/>
                  </a:lnTo>
                  <a:close/>
                </a:path>
              </a:pathLst>
            </a:custGeom>
            <a:solidFill>
              <a:srgbClr val="007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28472" y="5264013"/>
              <a:ext cx="1148590" cy="741650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289594" y="1009648"/>
            <a:ext cx="244094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50" b="1" spc="-20" dirty="0">
                <a:solidFill>
                  <a:srgbClr val="262A61"/>
                </a:solidFill>
                <a:latin typeface="Arial"/>
                <a:cs typeface="Arial"/>
              </a:rPr>
              <a:t>CORTE:</a:t>
            </a:r>
            <a:r>
              <a:rPr sz="1250" b="1" spc="7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lang="es-CO" sz="1250" b="1" spc="-20" dirty="0">
                <a:solidFill>
                  <a:srgbClr val="262A61"/>
                </a:solidFill>
                <a:latin typeface="Arial"/>
                <a:cs typeface="Arial"/>
              </a:rPr>
              <a:t>31 DE JULIO</a:t>
            </a:r>
            <a:r>
              <a:rPr sz="1250" b="1" spc="-20" dirty="0">
                <a:solidFill>
                  <a:srgbClr val="262A61"/>
                </a:solidFill>
                <a:latin typeface="Arial"/>
                <a:cs typeface="Arial"/>
              </a:rPr>
              <a:t> DE 2021</a:t>
            </a:r>
          </a:p>
        </p:txBody>
      </p:sp>
      <p:pic>
        <p:nvPicPr>
          <p:cNvPr id="41" name="object 4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505166"/>
            <a:ext cx="5804281" cy="5360212"/>
          </a:xfrm>
          <a:prstGeom prst="rect">
            <a:avLst/>
          </a:prstGeom>
        </p:spPr>
      </p:pic>
      <p:sp>
        <p:nvSpPr>
          <p:cNvPr id="42" name="Rectángulo 41"/>
          <p:cNvSpPr/>
          <p:nvPr/>
        </p:nvSpPr>
        <p:spPr>
          <a:xfrm>
            <a:off x="6252401" y="6078885"/>
            <a:ext cx="2086326" cy="6002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spc="45" dirty="0">
                <a:solidFill>
                  <a:srgbClr val="0079C1"/>
                </a:solidFill>
                <a:latin typeface="Microsoft PhagsPa"/>
                <a:cs typeface="Arial"/>
              </a:rPr>
              <a:t>54.800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63763" y="4950175"/>
            <a:ext cx="941069" cy="941069"/>
            <a:chOff x="4763763" y="4950175"/>
            <a:chExt cx="941069" cy="9410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0526" y="4956938"/>
              <a:ext cx="927112" cy="92750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70526" y="4956938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53"/>
                  </a:moveTo>
                  <a:lnTo>
                    <a:pt x="924719" y="511168"/>
                  </a:lnTo>
                  <a:lnTo>
                    <a:pt x="917694" y="557214"/>
                  </a:lnTo>
                  <a:lnTo>
                    <a:pt x="906271" y="601658"/>
                  </a:lnTo>
                  <a:lnTo>
                    <a:pt x="890683" y="644265"/>
                  </a:lnTo>
                  <a:lnTo>
                    <a:pt x="871163" y="684804"/>
                  </a:lnTo>
                  <a:lnTo>
                    <a:pt x="847944" y="723040"/>
                  </a:lnTo>
                  <a:lnTo>
                    <a:pt x="821258" y="758742"/>
                  </a:lnTo>
                  <a:lnTo>
                    <a:pt x="791340" y="791675"/>
                  </a:lnTo>
                  <a:lnTo>
                    <a:pt x="758421" y="821606"/>
                  </a:lnTo>
                  <a:lnTo>
                    <a:pt x="722735" y="848303"/>
                  </a:lnTo>
                  <a:lnTo>
                    <a:pt x="684515" y="871533"/>
                  </a:lnTo>
                  <a:lnTo>
                    <a:pt x="643995" y="891061"/>
                  </a:lnTo>
                  <a:lnTo>
                    <a:pt x="601406" y="906656"/>
                  </a:lnTo>
                  <a:lnTo>
                    <a:pt x="556982" y="918084"/>
                  </a:lnTo>
                  <a:lnTo>
                    <a:pt x="510957" y="925112"/>
                  </a:lnTo>
                  <a:lnTo>
                    <a:pt x="463562" y="927506"/>
                  </a:lnTo>
                  <a:lnTo>
                    <a:pt x="416165" y="925112"/>
                  </a:lnTo>
                  <a:lnTo>
                    <a:pt x="370138" y="918084"/>
                  </a:lnTo>
                  <a:lnTo>
                    <a:pt x="325713" y="906656"/>
                  </a:lnTo>
                  <a:lnTo>
                    <a:pt x="283122" y="891061"/>
                  </a:lnTo>
                  <a:lnTo>
                    <a:pt x="242600" y="871533"/>
                  </a:lnTo>
                  <a:lnTo>
                    <a:pt x="204380" y="848303"/>
                  </a:lnTo>
                  <a:lnTo>
                    <a:pt x="168693" y="821606"/>
                  </a:lnTo>
                  <a:lnTo>
                    <a:pt x="135774" y="791675"/>
                  </a:lnTo>
                  <a:lnTo>
                    <a:pt x="105854" y="758742"/>
                  </a:lnTo>
                  <a:lnTo>
                    <a:pt x="79169" y="723040"/>
                  </a:lnTo>
                  <a:lnTo>
                    <a:pt x="55949" y="684804"/>
                  </a:lnTo>
                  <a:lnTo>
                    <a:pt x="36428" y="644265"/>
                  </a:lnTo>
                  <a:lnTo>
                    <a:pt x="20840" y="601658"/>
                  </a:lnTo>
                  <a:lnTo>
                    <a:pt x="9417" y="557214"/>
                  </a:lnTo>
                  <a:lnTo>
                    <a:pt x="2393" y="511168"/>
                  </a:lnTo>
                  <a:lnTo>
                    <a:pt x="0" y="463753"/>
                  </a:lnTo>
                  <a:lnTo>
                    <a:pt x="2393" y="416337"/>
                  </a:lnTo>
                  <a:lnTo>
                    <a:pt x="9417" y="370291"/>
                  </a:lnTo>
                  <a:lnTo>
                    <a:pt x="20840" y="325848"/>
                  </a:lnTo>
                  <a:lnTo>
                    <a:pt x="36428" y="283240"/>
                  </a:lnTo>
                  <a:lnTo>
                    <a:pt x="55949" y="242702"/>
                  </a:lnTo>
                  <a:lnTo>
                    <a:pt x="79169" y="204465"/>
                  </a:lnTo>
                  <a:lnTo>
                    <a:pt x="105854" y="168764"/>
                  </a:lnTo>
                  <a:lnTo>
                    <a:pt x="135774" y="135831"/>
                  </a:lnTo>
                  <a:lnTo>
                    <a:pt x="168693" y="105899"/>
                  </a:lnTo>
                  <a:lnTo>
                    <a:pt x="204380" y="79202"/>
                  </a:lnTo>
                  <a:lnTo>
                    <a:pt x="242600" y="55973"/>
                  </a:lnTo>
                  <a:lnTo>
                    <a:pt x="283122" y="36444"/>
                  </a:lnTo>
                  <a:lnTo>
                    <a:pt x="325713" y="20849"/>
                  </a:lnTo>
                  <a:lnTo>
                    <a:pt x="370138" y="9421"/>
                  </a:lnTo>
                  <a:lnTo>
                    <a:pt x="416165" y="2394"/>
                  </a:lnTo>
                  <a:lnTo>
                    <a:pt x="463562" y="0"/>
                  </a:lnTo>
                  <a:lnTo>
                    <a:pt x="510957" y="2394"/>
                  </a:lnTo>
                  <a:lnTo>
                    <a:pt x="556982" y="9421"/>
                  </a:lnTo>
                  <a:lnTo>
                    <a:pt x="601406" y="20849"/>
                  </a:lnTo>
                  <a:lnTo>
                    <a:pt x="643995" y="36444"/>
                  </a:lnTo>
                  <a:lnTo>
                    <a:pt x="684515" y="55973"/>
                  </a:lnTo>
                  <a:lnTo>
                    <a:pt x="722735" y="79202"/>
                  </a:lnTo>
                  <a:lnTo>
                    <a:pt x="758421" y="105899"/>
                  </a:lnTo>
                  <a:lnTo>
                    <a:pt x="791340" y="135831"/>
                  </a:lnTo>
                  <a:lnTo>
                    <a:pt x="821258" y="168764"/>
                  </a:lnTo>
                  <a:lnTo>
                    <a:pt x="847944" y="204465"/>
                  </a:lnTo>
                  <a:lnTo>
                    <a:pt x="871163" y="242702"/>
                  </a:lnTo>
                  <a:lnTo>
                    <a:pt x="890683" y="283240"/>
                  </a:lnTo>
                  <a:lnTo>
                    <a:pt x="906271" y="325848"/>
                  </a:lnTo>
                  <a:lnTo>
                    <a:pt x="917694" y="370291"/>
                  </a:lnTo>
                  <a:lnTo>
                    <a:pt x="924719" y="416337"/>
                  </a:lnTo>
                  <a:lnTo>
                    <a:pt x="927112" y="463753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193841" y="1365"/>
            <a:ext cx="3996054" cy="3688715"/>
            <a:chOff x="8193841" y="1365"/>
            <a:chExt cx="3996054" cy="36887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00604" y="8128"/>
              <a:ext cx="3982238" cy="367479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200604" y="8128"/>
              <a:ext cx="3982720" cy="3675379"/>
            </a:xfrm>
            <a:custGeom>
              <a:avLst/>
              <a:gdLst/>
              <a:ahLst/>
              <a:cxnLst/>
              <a:rect l="l" t="t" r="r" b="b"/>
              <a:pathLst>
                <a:path w="3982720" h="3675379">
                  <a:moveTo>
                    <a:pt x="3982238" y="2905968"/>
                  </a:moveTo>
                  <a:lnTo>
                    <a:pt x="3948783" y="2943031"/>
                  </a:lnTo>
                  <a:lnTo>
                    <a:pt x="3918032" y="2975656"/>
                  </a:lnTo>
                  <a:lnTo>
                    <a:pt x="3886650" y="3007671"/>
                  </a:lnTo>
                  <a:lnTo>
                    <a:pt x="3854649" y="3039066"/>
                  </a:lnTo>
                  <a:lnTo>
                    <a:pt x="3822037" y="3069830"/>
                  </a:lnTo>
                  <a:lnTo>
                    <a:pt x="3788825" y="3099954"/>
                  </a:lnTo>
                  <a:lnTo>
                    <a:pt x="3755023" y="3129429"/>
                  </a:lnTo>
                  <a:lnTo>
                    <a:pt x="3720640" y="3158243"/>
                  </a:lnTo>
                  <a:lnTo>
                    <a:pt x="3685687" y="3186388"/>
                  </a:lnTo>
                  <a:lnTo>
                    <a:pt x="3650173" y="3213854"/>
                  </a:lnTo>
                  <a:lnTo>
                    <a:pt x="3614108" y="3240630"/>
                  </a:lnTo>
                  <a:lnTo>
                    <a:pt x="3577502" y="3266706"/>
                  </a:lnTo>
                  <a:lnTo>
                    <a:pt x="3540365" y="3292074"/>
                  </a:lnTo>
                  <a:lnTo>
                    <a:pt x="3502706" y="3316722"/>
                  </a:lnTo>
                  <a:lnTo>
                    <a:pt x="3464537" y="3340641"/>
                  </a:lnTo>
                  <a:lnTo>
                    <a:pt x="3425865" y="3363821"/>
                  </a:lnTo>
                  <a:lnTo>
                    <a:pt x="3386703" y="3386253"/>
                  </a:lnTo>
                  <a:lnTo>
                    <a:pt x="3347058" y="3407926"/>
                  </a:lnTo>
                  <a:lnTo>
                    <a:pt x="3306942" y="3428830"/>
                  </a:lnTo>
                  <a:lnTo>
                    <a:pt x="3266363" y="3448956"/>
                  </a:lnTo>
                  <a:lnTo>
                    <a:pt x="3225333" y="3468294"/>
                  </a:lnTo>
                  <a:lnTo>
                    <a:pt x="3183860" y="3486834"/>
                  </a:lnTo>
                  <a:lnTo>
                    <a:pt x="3141955" y="3504565"/>
                  </a:lnTo>
                  <a:lnTo>
                    <a:pt x="3099628" y="3521479"/>
                  </a:lnTo>
                  <a:lnTo>
                    <a:pt x="3056888" y="3537565"/>
                  </a:lnTo>
                  <a:lnTo>
                    <a:pt x="3013745" y="3552813"/>
                  </a:lnTo>
                  <a:lnTo>
                    <a:pt x="2970209" y="3567214"/>
                  </a:lnTo>
                  <a:lnTo>
                    <a:pt x="2926291" y="3580757"/>
                  </a:lnTo>
                  <a:lnTo>
                    <a:pt x="2881999" y="3593432"/>
                  </a:lnTo>
                  <a:lnTo>
                    <a:pt x="2837344" y="3605231"/>
                  </a:lnTo>
                  <a:lnTo>
                    <a:pt x="2792336" y="3616142"/>
                  </a:lnTo>
                  <a:lnTo>
                    <a:pt x="2746985" y="3626157"/>
                  </a:lnTo>
                  <a:lnTo>
                    <a:pt x="2701300" y="3635265"/>
                  </a:lnTo>
                  <a:lnTo>
                    <a:pt x="2655291" y="3643455"/>
                  </a:lnTo>
                  <a:lnTo>
                    <a:pt x="2608968" y="3650720"/>
                  </a:lnTo>
                  <a:lnTo>
                    <a:pt x="2562342" y="3657048"/>
                  </a:lnTo>
                  <a:lnTo>
                    <a:pt x="2515421" y="3662429"/>
                  </a:lnTo>
                  <a:lnTo>
                    <a:pt x="2468217" y="3666854"/>
                  </a:lnTo>
                  <a:lnTo>
                    <a:pt x="2420738" y="3670313"/>
                  </a:lnTo>
                  <a:lnTo>
                    <a:pt x="2372994" y="3672796"/>
                  </a:lnTo>
                  <a:lnTo>
                    <a:pt x="2324996" y="3674293"/>
                  </a:lnTo>
                  <a:lnTo>
                    <a:pt x="2276754" y="3674794"/>
                  </a:lnTo>
                  <a:lnTo>
                    <a:pt x="2228510" y="3674293"/>
                  </a:lnTo>
                  <a:lnTo>
                    <a:pt x="2180512" y="3672796"/>
                  </a:lnTo>
                  <a:lnTo>
                    <a:pt x="2132767" y="3670313"/>
                  </a:lnTo>
                  <a:lnTo>
                    <a:pt x="2085287" y="3666854"/>
                  </a:lnTo>
                  <a:lnTo>
                    <a:pt x="2038082" y="3662429"/>
                  </a:lnTo>
                  <a:lnTo>
                    <a:pt x="1991161" y="3657048"/>
                  </a:lnTo>
                  <a:lnTo>
                    <a:pt x="1944533" y="3650720"/>
                  </a:lnTo>
                  <a:lnTo>
                    <a:pt x="1898210" y="3643455"/>
                  </a:lnTo>
                  <a:lnTo>
                    <a:pt x="1852201" y="3635265"/>
                  </a:lnTo>
                  <a:lnTo>
                    <a:pt x="1806515" y="3626157"/>
                  </a:lnTo>
                  <a:lnTo>
                    <a:pt x="1761163" y="3616142"/>
                  </a:lnTo>
                  <a:lnTo>
                    <a:pt x="1716154" y="3605231"/>
                  </a:lnTo>
                  <a:lnTo>
                    <a:pt x="1671499" y="3593432"/>
                  </a:lnTo>
                  <a:lnTo>
                    <a:pt x="1627207" y="3580757"/>
                  </a:lnTo>
                  <a:lnTo>
                    <a:pt x="1583288" y="3567214"/>
                  </a:lnTo>
                  <a:lnTo>
                    <a:pt x="1539752" y="3552813"/>
                  </a:lnTo>
                  <a:lnTo>
                    <a:pt x="1496608" y="3537565"/>
                  </a:lnTo>
                  <a:lnTo>
                    <a:pt x="1453868" y="3521479"/>
                  </a:lnTo>
                  <a:lnTo>
                    <a:pt x="1411540" y="3504565"/>
                  </a:lnTo>
                  <a:lnTo>
                    <a:pt x="1369635" y="3486834"/>
                  </a:lnTo>
                  <a:lnTo>
                    <a:pt x="1328162" y="3468294"/>
                  </a:lnTo>
                  <a:lnTo>
                    <a:pt x="1287131" y="3448956"/>
                  </a:lnTo>
                  <a:lnTo>
                    <a:pt x="1246552" y="3428830"/>
                  </a:lnTo>
                  <a:lnTo>
                    <a:pt x="1206436" y="3407926"/>
                  </a:lnTo>
                  <a:lnTo>
                    <a:pt x="1166791" y="3386253"/>
                  </a:lnTo>
                  <a:lnTo>
                    <a:pt x="1127628" y="3363821"/>
                  </a:lnTo>
                  <a:lnTo>
                    <a:pt x="1088956" y="3340641"/>
                  </a:lnTo>
                  <a:lnTo>
                    <a:pt x="1050786" y="3316722"/>
                  </a:lnTo>
                  <a:lnTo>
                    <a:pt x="1013128" y="3292074"/>
                  </a:lnTo>
                  <a:lnTo>
                    <a:pt x="975991" y="3266706"/>
                  </a:lnTo>
                  <a:lnTo>
                    <a:pt x="939385" y="3240630"/>
                  </a:lnTo>
                  <a:lnTo>
                    <a:pt x="903319" y="3213854"/>
                  </a:lnTo>
                  <a:lnTo>
                    <a:pt x="867805" y="3186388"/>
                  </a:lnTo>
                  <a:lnTo>
                    <a:pt x="832852" y="3158243"/>
                  </a:lnTo>
                  <a:lnTo>
                    <a:pt x="798469" y="3129429"/>
                  </a:lnTo>
                  <a:lnTo>
                    <a:pt x="764667" y="3099954"/>
                  </a:lnTo>
                  <a:lnTo>
                    <a:pt x="731455" y="3069830"/>
                  </a:lnTo>
                  <a:lnTo>
                    <a:pt x="698843" y="3039066"/>
                  </a:lnTo>
                  <a:lnTo>
                    <a:pt x="666842" y="3007671"/>
                  </a:lnTo>
                  <a:lnTo>
                    <a:pt x="635460" y="2975656"/>
                  </a:lnTo>
                  <a:lnTo>
                    <a:pt x="604709" y="2943031"/>
                  </a:lnTo>
                  <a:lnTo>
                    <a:pt x="574597" y="2909805"/>
                  </a:lnTo>
                  <a:lnTo>
                    <a:pt x="545135" y="2875988"/>
                  </a:lnTo>
                  <a:lnTo>
                    <a:pt x="516332" y="2841591"/>
                  </a:lnTo>
                  <a:lnTo>
                    <a:pt x="488199" y="2806623"/>
                  </a:lnTo>
                  <a:lnTo>
                    <a:pt x="460745" y="2771094"/>
                  </a:lnTo>
                  <a:lnTo>
                    <a:pt x="433981" y="2735014"/>
                  </a:lnTo>
                  <a:lnTo>
                    <a:pt x="407915" y="2698392"/>
                  </a:lnTo>
                  <a:lnTo>
                    <a:pt x="382559" y="2661239"/>
                  </a:lnTo>
                  <a:lnTo>
                    <a:pt x="357921" y="2623565"/>
                  </a:lnTo>
                  <a:lnTo>
                    <a:pt x="334012" y="2585379"/>
                  </a:lnTo>
                  <a:lnTo>
                    <a:pt x="310841" y="2546692"/>
                  </a:lnTo>
                  <a:lnTo>
                    <a:pt x="288419" y="2507512"/>
                  </a:lnTo>
                  <a:lnTo>
                    <a:pt x="266755" y="2467851"/>
                  </a:lnTo>
                  <a:lnTo>
                    <a:pt x="245859" y="2427717"/>
                  </a:lnTo>
                  <a:lnTo>
                    <a:pt x="225742" y="2387122"/>
                  </a:lnTo>
                  <a:lnTo>
                    <a:pt x="206412" y="2346074"/>
                  </a:lnTo>
                  <a:lnTo>
                    <a:pt x="187880" y="2304583"/>
                  </a:lnTo>
                  <a:lnTo>
                    <a:pt x="170156" y="2262661"/>
                  </a:lnTo>
                  <a:lnTo>
                    <a:pt x="153250" y="2220315"/>
                  </a:lnTo>
                  <a:lnTo>
                    <a:pt x="137171" y="2177557"/>
                  </a:lnTo>
                  <a:lnTo>
                    <a:pt x="121929" y="2134396"/>
                  </a:lnTo>
                  <a:lnTo>
                    <a:pt x="107534" y="2090841"/>
                  </a:lnTo>
                  <a:lnTo>
                    <a:pt x="93997" y="2046904"/>
                  </a:lnTo>
                  <a:lnTo>
                    <a:pt x="81327" y="2002594"/>
                  </a:lnTo>
                  <a:lnTo>
                    <a:pt x="69533" y="1957920"/>
                  </a:lnTo>
                  <a:lnTo>
                    <a:pt x="58626" y="1912892"/>
                  </a:lnTo>
                  <a:lnTo>
                    <a:pt x="48616" y="1867521"/>
                  </a:lnTo>
                  <a:lnTo>
                    <a:pt x="39512" y="1821816"/>
                  </a:lnTo>
                  <a:lnTo>
                    <a:pt x="31325" y="1775788"/>
                  </a:lnTo>
                  <a:lnTo>
                    <a:pt x="24064" y="1729445"/>
                  </a:lnTo>
                  <a:lnTo>
                    <a:pt x="17738" y="1682799"/>
                  </a:lnTo>
                  <a:lnTo>
                    <a:pt x="12359" y="1635858"/>
                  </a:lnTo>
                  <a:lnTo>
                    <a:pt x="7936" y="1588633"/>
                  </a:lnTo>
                  <a:lnTo>
                    <a:pt x="4479" y="1541133"/>
                  </a:lnTo>
                  <a:lnTo>
                    <a:pt x="1997" y="1493369"/>
                  </a:lnTo>
                  <a:lnTo>
                    <a:pt x="500" y="1445351"/>
                  </a:lnTo>
                  <a:lnTo>
                    <a:pt x="0" y="1397087"/>
                  </a:lnTo>
                  <a:lnTo>
                    <a:pt x="500" y="1348824"/>
                  </a:lnTo>
                  <a:lnTo>
                    <a:pt x="1997" y="1300805"/>
                  </a:lnTo>
                  <a:lnTo>
                    <a:pt x="4479" y="1253041"/>
                  </a:lnTo>
                  <a:lnTo>
                    <a:pt x="7936" y="1205541"/>
                  </a:lnTo>
                  <a:lnTo>
                    <a:pt x="12359" y="1158316"/>
                  </a:lnTo>
                  <a:lnTo>
                    <a:pt x="17738" y="1111375"/>
                  </a:lnTo>
                  <a:lnTo>
                    <a:pt x="24064" y="1064729"/>
                  </a:lnTo>
                  <a:lnTo>
                    <a:pt x="31325" y="1018386"/>
                  </a:lnTo>
                  <a:lnTo>
                    <a:pt x="39512" y="972358"/>
                  </a:lnTo>
                  <a:lnTo>
                    <a:pt x="48616" y="926653"/>
                  </a:lnTo>
                  <a:lnTo>
                    <a:pt x="58626" y="881282"/>
                  </a:lnTo>
                  <a:lnTo>
                    <a:pt x="69533" y="836255"/>
                  </a:lnTo>
                  <a:lnTo>
                    <a:pt x="81327" y="791581"/>
                  </a:lnTo>
                  <a:lnTo>
                    <a:pt x="93997" y="747270"/>
                  </a:lnTo>
                  <a:lnTo>
                    <a:pt x="107534" y="703333"/>
                  </a:lnTo>
                  <a:lnTo>
                    <a:pt x="121929" y="659779"/>
                  </a:lnTo>
                  <a:lnTo>
                    <a:pt x="137171" y="616617"/>
                  </a:lnTo>
                  <a:lnTo>
                    <a:pt x="153250" y="573859"/>
                  </a:lnTo>
                  <a:lnTo>
                    <a:pt x="170156" y="531514"/>
                  </a:lnTo>
                  <a:lnTo>
                    <a:pt x="187880" y="489591"/>
                  </a:lnTo>
                  <a:lnTo>
                    <a:pt x="206412" y="448100"/>
                  </a:lnTo>
                  <a:lnTo>
                    <a:pt x="225742" y="407052"/>
                  </a:lnTo>
                  <a:lnTo>
                    <a:pt x="245859" y="366457"/>
                  </a:lnTo>
                  <a:lnTo>
                    <a:pt x="266755" y="326323"/>
                  </a:lnTo>
                  <a:lnTo>
                    <a:pt x="288419" y="286662"/>
                  </a:lnTo>
                  <a:lnTo>
                    <a:pt x="310841" y="247483"/>
                  </a:lnTo>
                  <a:lnTo>
                    <a:pt x="334012" y="208795"/>
                  </a:lnTo>
                  <a:lnTo>
                    <a:pt x="357921" y="170609"/>
                  </a:lnTo>
                  <a:lnTo>
                    <a:pt x="382559" y="132935"/>
                  </a:lnTo>
                  <a:lnTo>
                    <a:pt x="407915" y="95782"/>
                  </a:lnTo>
                  <a:lnTo>
                    <a:pt x="433981" y="59161"/>
                  </a:lnTo>
                  <a:lnTo>
                    <a:pt x="460745" y="23080"/>
                  </a:lnTo>
                  <a:lnTo>
                    <a:pt x="478580" y="0"/>
                  </a:lnTo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-692" y="1365"/>
            <a:ext cx="12190730" cy="6864984"/>
            <a:chOff x="-692" y="1365"/>
            <a:chExt cx="12190730" cy="6864984"/>
          </a:xfrm>
        </p:grpSpPr>
        <p:sp>
          <p:nvSpPr>
            <p:cNvPr id="9" name="object 9"/>
            <p:cNvSpPr/>
            <p:nvPr/>
          </p:nvSpPr>
          <p:spPr>
            <a:xfrm>
              <a:off x="0" y="2129026"/>
              <a:ext cx="12183110" cy="4737100"/>
            </a:xfrm>
            <a:custGeom>
              <a:avLst/>
              <a:gdLst/>
              <a:ahLst/>
              <a:cxnLst/>
              <a:rect l="l" t="t" r="r" b="b"/>
              <a:pathLst>
                <a:path w="12183110" h="4737100">
                  <a:moveTo>
                    <a:pt x="2322573" y="2667000"/>
                  </a:moveTo>
                  <a:lnTo>
                    <a:pt x="292578" y="2667000"/>
                  </a:lnTo>
                  <a:lnTo>
                    <a:pt x="39453" y="2730500"/>
                  </a:lnTo>
                  <a:lnTo>
                    <a:pt x="0" y="2743200"/>
                  </a:lnTo>
                  <a:lnTo>
                    <a:pt x="0" y="4737100"/>
                  </a:lnTo>
                  <a:lnTo>
                    <a:pt x="12182836" y="4737100"/>
                  </a:lnTo>
                  <a:lnTo>
                    <a:pt x="12182836" y="3225799"/>
                  </a:lnTo>
                  <a:lnTo>
                    <a:pt x="5044328" y="3225800"/>
                  </a:lnTo>
                  <a:lnTo>
                    <a:pt x="4994032" y="3213100"/>
                  </a:lnTo>
                  <a:lnTo>
                    <a:pt x="4843430" y="3213100"/>
                  </a:lnTo>
                  <a:lnTo>
                    <a:pt x="4793345" y="3200400"/>
                  </a:lnTo>
                  <a:lnTo>
                    <a:pt x="4693386" y="3200400"/>
                  </a:lnTo>
                  <a:lnTo>
                    <a:pt x="4643524" y="3187700"/>
                  </a:lnTo>
                  <a:lnTo>
                    <a:pt x="4593747" y="3187700"/>
                  </a:lnTo>
                  <a:lnTo>
                    <a:pt x="4544061" y="3175000"/>
                  </a:lnTo>
                  <a:lnTo>
                    <a:pt x="4494474" y="3175000"/>
                  </a:lnTo>
                  <a:lnTo>
                    <a:pt x="4395616" y="3149600"/>
                  </a:lnTo>
                  <a:lnTo>
                    <a:pt x="4345309" y="3149600"/>
                  </a:lnTo>
                  <a:lnTo>
                    <a:pt x="2821262" y="2755900"/>
                  </a:lnTo>
                  <a:lnTo>
                    <a:pt x="2771704" y="2755900"/>
                  </a:lnTo>
                  <a:lnTo>
                    <a:pt x="2622586" y="2717800"/>
                  </a:lnTo>
                  <a:lnTo>
                    <a:pt x="2572739" y="2717800"/>
                  </a:lnTo>
                  <a:lnTo>
                    <a:pt x="2422816" y="2679700"/>
                  </a:lnTo>
                  <a:lnTo>
                    <a:pt x="2372722" y="2679700"/>
                  </a:lnTo>
                  <a:lnTo>
                    <a:pt x="2322573" y="2667000"/>
                  </a:lnTo>
                  <a:close/>
                </a:path>
                <a:path w="12183110" h="4737100">
                  <a:moveTo>
                    <a:pt x="12134699" y="12700"/>
                  </a:moveTo>
                  <a:lnTo>
                    <a:pt x="11739155" y="12700"/>
                  </a:lnTo>
                  <a:lnTo>
                    <a:pt x="11689773" y="25400"/>
                  </a:lnTo>
                  <a:lnTo>
                    <a:pt x="11640709" y="25400"/>
                  </a:lnTo>
                  <a:lnTo>
                    <a:pt x="11403334" y="88900"/>
                  </a:lnTo>
                  <a:lnTo>
                    <a:pt x="11358086" y="114300"/>
                  </a:lnTo>
                  <a:lnTo>
                    <a:pt x="11309253" y="127000"/>
                  </a:lnTo>
                  <a:lnTo>
                    <a:pt x="11261389" y="152400"/>
                  </a:lnTo>
                  <a:lnTo>
                    <a:pt x="11214478" y="177800"/>
                  </a:lnTo>
                  <a:lnTo>
                    <a:pt x="11168499" y="203200"/>
                  </a:lnTo>
                  <a:lnTo>
                    <a:pt x="11123437" y="228600"/>
                  </a:lnTo>
                  <a:lnTo>
                    <a:pt x="11079272" y="254000"/>
                  </a:lnTo>
                  <a:lnTo>
                    <a:pt x="11035987" y="279400"/>
                  </a:lnTo>
                  <a:lnTo>
                    <a:pt x="10993564" y="304800"/>
                  </a:lnTo>
                  <a:lnTo>
                    <a:pt x="10951985" y="330200"/>
                  </a:lnTo>
                  <a:lnTo>
                    <a:pt x="10911232" y="368300"/>
                  </a:lnTo>
                  <a:lnTo>
                    <a:pt x="10871287" y="393700"/>
                  </a:lnTo>
                  <a:lnTo>
                    <a:pt x="10832133" y="431800"/>
                  </a:lnTo>
                  <a:lnTo>
                    <a:pt x="10793750" y="457200"/>
                  </a:lnTo>
                  <a:lnTo>
                    <a:pt x="10756122" y="495300"/>
                  </a:lnTo>
                  <a:lnTo>
                    <a:pt x="10719231" y="533400"/>
                  </a:lnTo>
                  <a:lnTo>
                    <a:pt x="10683057" y="558800"/>
                  </a:lnTo>
                  <a:lnTo>
                    <a:pt x="10647585" y="596900"/>
                  </a:lnTo>
                  <a:lnTo>
                    <a:pt x="10612794" y="635000"/>
                  </a:lnTo>
                  <a:lnTo>
                    <a:pt x="10578669" y="673100"/>
                  </a:lnTo>
                  <a:lnTo>
                    <a:pt x="10545190" y="711200"/>
                  </a:lnTo>
                  <a:lnTo>
                    <a:pt x="10512340" y="749300"/>
                  </a:lnTo>
                  <a:lnTo>
                    <a:pt x="10480101" y="787400"/>
                  </a:lnTo>
                  <a:lnTo>
                    <a:pt x="10448455" y="825500"/>
                  </a:lnTo>
                  <a:lnTo>
                    <a:pt x="10417384" y="863600"/>
                  </a:lnTo>
                  <a:lnTo>
                    <a:pt x="10385503" y="901700"/>
                  </a:lnTo>
                  <a:lnTo>
                    <a:pt x="10354033" y="939800"/>
                  </a:lnTo>
                  <a:lnTo>
                    <a:pt x="10322923" y="977900"/>
                  </a:lnTo>
                  <a:lnTo>
                    <a:pt x="10292119" y="1016000"/>
                  </a:lnTo>
                  <a:lnTo>
                    <a:pt x="10261570" y="1054100"/>
                  </a:lnTo>
                  <a:lnTo>
                    <a:pt x="10231222" y="1104900"/>
                  </a:lnTo>
                  <a:lnTo>
                    <a:pt x="10110788" y="1257300"/>
                  </a:lnTo>
                  <a:lnTo>
                    <a:pt x="10080655" y="1308100"/>
                  </a:lnTo>
                  <a:lnTo>
                    <a:pt x="10050409" y="1346200"/>
                  </a:lnTo>
                  <a:lnTo>
                    <a:pt x="9989359" y="1422400"/>
                  </a:lnTo>
                  <a:lnTo>
                    <a:pt x="9958452" y="1460500"/>
                  </a:lnTo>
                  <a:lnTo>
                    <a:pt x="9927219" y="1511300"/>
                  </a:lnTo>
                  <a:lnTo>
                    <a:pt x="9895607" y="1549400"/>
                  </a:lnTo>
                  <a:lnTo>
                    <a:pt x="9863565" y="1587500"/>
                  </a:lnTo>
                  <a:lnTo>
                    <a:pt x="9831039" y="1625600"/>
                  </a:lnTo>
                  <a:lnTo>
                    <a:pt x="9797977" y="1663700"/>
                  </a:lnTo>
                  <a:lnTo>
                    <a:pt x="9764326" y="1701800"/>
                  </a:lnTo>
                  <a:lnTo>
                    <a:pt x="9730033" y="1739900"/>
                  </a:lnTo>
                  <a:lnTo>
                    <a:pt x="9695046" y="1778000"/>
                  </a:lnTo>
                  <a:lnTo>
                    <a:pt x="9663166" y="1816100"/>
                  </a:lnTo>
                  <a:lnTo>
                    <a:pt x="9630790" y="1841500"/>
                  </a:lnTo>
                  <a:lnTo>
                    <a:pt x="9597926" y="1879600"/>
                  </a:lnTo>
                  <a:lnTo>
                    <a:pt x="9564579" y="1905000"/>
                  </a:lnTo>
                  <a:lnTo>
                    <a:pt x="9530756" y="1943100"/>
                  </a:lnTo>
                  <a:lnTo>
                    <a:pt x="9496464" y="1968500"/>
                  </a:lnTo>
                  <a:lnTo>
                    <a:pt x="9461709" y="2006600"/>
                  </a:lnTo>
                  <a:lnTo>
                    <a:pt x="9390836" y="2057400"/>
                  </a:lnTo>
                  <a:lnTo>
                    <a:pt x="9354730" y="2095500"/>
                  </a:lnTo>
                  <a:lnTo>
                    <a:pt x="9318187" y="2120900"/>
                  </a:lnTo>
                  <a:lnTo>
                    <a:pt x="9243816" y="2171700"/>
                  </a:lnTo>
                  <a:lnTo>
                    <a:pt x="9205999" y="2209800"/>
                  </a:lnTo>
                  <a:lnTo>
                    <a:pt x="9167772" y="2235200"/>
                  </a:lnTo>
                  <a:lnTo>
                    <a:pt x="9050683" y="2311400"/>
                  </a:lnTo>
                  <a:lnTo>
                    <a:pt x="8930121" y="2387600"/>
                  </a:lnTo>
                  <a:lnTo>
                    <a:pt x="8806261" y="2463800"/>
                  </a:lnTo>
                  <a:lnTo>
                    <a:pt x="8764270" y="2476500"/>
                  </a:lnTo>
                  <a:lnTo>
                    <a:pt x="8636280" y="2552700"/>
                  </a:lnTo>
                  <a:lnTo>
                    <a:pt x="8592965" y="2565400"/>
                  </a:lnTo>
                  <a:lnTo>
                    <a:pt x="8505396" y="2616200"/>
                  </a:lnTo>
                  <a:lnTo>
                    <a:pt x="8461155" y="2628900"/>
                  </a:lnTo>
                  <a:lnTo>
                    <a:pt x="8416617" y="2654300"/>
                  </a:lnTo>
                  <a:lnTo>
                    <a:pt x="8371791" y="2667000"/>
                  </a:lnTo>
                  <a:lnTo>
                    <a:pt x="8326681" y="2692400"/>
                  </a:lnTo>
                  <a:lnTo>
                    <a:pt x="8281295" y="2705100"/>
                  </a:lnTo>
                  <a:lnTo>
                    <a:pt x="8235638" y="2730500"/>
                  </a:lnTo>
                  <a:lnTo>
                    <a:pt x="8189718" y="2743200"/>
                  </a:lnTo>
                  <a:lnTo>
                    <a:pt x="8143541" y="2768600"/>
                  </a:lnTo>
                  <a:lnTo>
                    <a:pt x="8050439" y="2794000"/>
                  </a:lnTo>
                  <a:lnTo>
                    <a:pt x="8003528" y="2819400"/>
                  </a:lnTo>
                  <a:lnTo>
                    <a:pt x="7813633" y="2870200"/>
                  </a:lnTo>
                  <a:lnTo>
                    <a:pt x="7765628" y="2895600"/>
                  </a:lnTo>
                  <a:lnTo>
                    <a:pt x="7225827" y="3035300"/>
                  </a:lnTo>
                  <a:lnTo>
                    <a:pt x="7175853" y="3035300"/>
                  </a:lnTo>
                  <a:lnTo>
                    <a:pt x="6974799" y="3086100"/>
                  </a:lnTo>
                  <a:lnTo>
                    <a:pt x="6924278" y="3086100"/>
                  </a:lnTo>
                  <a:lnTo>
                    <a:pt x="6822971" y="3111500"/>
                  </a:lnTo>
                  <a:lnTo>
                    <a:pt x="6772199" y="3111500"/>
                  </a:lnTo>
                  <a:lnTo>
                    <a:pt x="6721355" y="3124200"/>
                  </a:lnTo>
                  <a:lnTo>
                    <a:pt x="6670447" y="3124200"/>
                  </a:lnTo>
                  <a:lnTo>
                    <a:pt x="6568464" y="3149600"/>
                  </a:lnTo>
                  <a:lnTo>
                    <a:pt x="6517401" y="3149600"/>
                  </a:lnTo>
                  <a:lnTo>
                    <a:pt x="6466300" y="3162300"/>
                  </a:lnTo>
                  <a:lnTo>
                    <a:pt x="6364007" y="3162300"/>
                  </a:lnTo>
                  <a:lnTo>
                    <a:pt x="6312827" y="3175000"/>
                  </a:lnTo>
                  <a:lnTo>
                    <a:pt x="6261635" y="3175000"/>
                  </a:lnTo>
                  <a:lnTo>
                    <a:pt x="6210437" y="3187700"/>
                  </a:lnTo>
                  <a:lnTo>
                    <a:pt x="6108045" y="3187700"/>
                  </a:lnTo>
                  <a:lnTo>
                    <a:pt x="6056865" y="3200400"/>
                  </a:lnTo>
                  <a:lnTo>
                    <a:pt x="5954568" y="3200400"/>
                  </a:lnTo>
                  <a:lnTo>
                    <a:pt x="5903465" y="3213100"/>
                  </a:lnTo>
                  <a:lnTo>
                    <a:pt x="5649170" y="3213100"/>
                  </a:lnTo>
                  <a:lnTo>
                    <a:pt x="5598807" y="3225800"/>
                  </a:lnTo>
                  <a:lnTo>
                    <a:pt x="12182836" y="3225799"/>
                  </a:lnTo>
                  <a:lnTo>
                    <a:pt x="12182836" y="25400"/>
                  </a:lnTo>
                  <a:lnTo>
                    <a:pt x="12134699" y="12700"/>
                  </a:lnTo>
                  <a:close/>
                </a:path>
                <a:path w="12183110" h="4737100">
                  <a:moveTo>
                    <a:pt x="2171818" y="2641600"/>
                  </a:moveTo>
                  <a:lnTo>
                    <a:pt x="446194" y="2641600"/>
                  </a:lnTo>
                  <a:lnTo>
                    <a:pt x="343666" y="2667000"/>
                  </a:lnTo>
                  <a:lnTo>
                    <a:pt x="2272371" y="2667000"/>
                  </a:lnTo>
                  <a:lnTo>
                    <a:pt x="2171818" y="2641600"/>
                  </a:lnTo>
                  <a:close/>
                </a:path>
                <a:path w="12183110" h="4737100">
                  <a:moveTo>
                    <a:pt x="2071085" y="2628900"/>
                  </a:moveTo>
                  <a:lnTo>
                    <a:pt x="549098" y="2628900"/>
                  </a:lnTo>
                  <a:lnTo>
                    <a:pt x="497606" y="2641600"/>
                  </a:lnTo>
                  <a:lnTo>
                    <a:pt x="2121473" y="2641600"/>
                  </a:lnTo>
                  <a:lnTo>
                    <a:pt x="2071085" y="2628900"/>
                  </a:lnTo>
                  <a:close/>
                </a:path>
                <a:path w="12183110" h="4737100">
                  <a:moveTo>
                    <a:pt x="1919691" y="2616200"/>
                  </a:moveTo>
                  <a:lnTo>
                    <a:pt x="652267" y="2616200"/>
                  </a:lnTo>
                  <a:lnTo>
                    <a:pt x="600656" y="2628900"/>
                  </a:lnTo>
                  <a:lnTo>
                    <a:pt x="1970192" y="2628900"/>
                  </a:lnTo>
                  <a:lnTo>
                    <a:pt x="1919691" y="2616200"/>
                  </a:lnTo>
                  <a:close/>
                </a:path>
                <a:path w="12183110" h="4737100">
                  <a:moveTo>
                    <a:pt x="1818597" y="2603500"/>
                  </a:moveTo>
                  <a:lnTo>
                    <a:pt x="754481" y="2603500"/>
                  </a:lnTo>
                  <a:lnTo>
                    <a:pt x="703916" y="2616200"/>
                  </a:lnTo>
                  <a:lnTo>
                    <a:pt x="1869159" y="2616200"/>
                  </a:lnTo>
                  <a:lnTo>
                    <a:pt x="1818597" y="2603500"/>
                  </a:lnTo>
                  <a:close/>
                </a:path>
                <a:path w="12183110" h="4737100">
                  <a:moveTo>
                    <a:pt x="1666757" y="2590800"/>
                  </a:moveTo>
                  <a:lnTo>
                    <a:pt x="906327" y="2590800"/>
                  </a:lnTo>
                  <a:lnTo>
                    <a:pt x="855689" y="2603500"/>
                  </a:lnTo>
                  <a:lnTo>
                    <a:pt x="1717393" y="2603500"/>
                  </a:lnTo>
                  <a:lnTo>
                    <a:pt x="1666757" y="2590800"/>
                  </a:lnTo>
                  <a:close/>
                </a:path>
                <a:path w="12183110" h="4737100">
                  <a:moveTo>
                    <a:pt x="1311906" y="2578100"/>
                  </a:moveTo>
                  <a:lnTo>
                    <a:pt x="1210468" y="2578100"/>
                  </a:lnTo>
                  <a:lnTo>
                    <a:pt x="1159754" y="2590800"/>
                  </a:lnTo>
                  <a:lnTo>
                    <a:pt x="1362624" y="2590800"/>
                  </a:lnTo>
                  <a:lnTo>
                    <a:pt x="1311906" y="2578100"/>
                  </a:lnTo>
                  <a:close/>
                </a:path>
                <a:path w="12183110" h="4737100">
                  <a:moveTo>
                    <a:pt x="12037007" y="0"/>
                  </a:moveTo>
                  <a:lnTo>
                    <a:pt x="11838506" y="0"/>
                  </a:lnTo>
                  <a:lnTo>
                    <a:pt x="11788763" y="12700"/>
                  </a:lnTo>
                  <a:lnTo>
                    <a:pt x="12086059" y="12700"/>
                  </a:lnTo>
                  <a:lnTo>
                    <a:pt x="12037007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8140"/>
              <a:ext cx="12172950" cy="6849745"/>
            </a:xfrm>
            <a:custGeom>
              <a:avLst/>
              <a:gdLst/>
              <a:ahLst/>
              <a:cxnLst/>
              <a:rect l="l" t="t" r="r" b="b"/>
              <a:pathLst>
                <a:path w="12172950" h="6849745">
                  <a:moveTo>
                    <a:pt x="12172543" y="6849309"/>
                  </a:moveTo>
                  <a:lnTo>
                    <a:pt x="0" y="6849309"/>
                  </a:lnTo>
                  <a:lnTo>
                    <a:pt x="0" y="0"/>
                  </a:lnTo>
                  <a:lnTo>
                    <a:pt x="12172543" y="0"/>
                  </a:lnTo>
                  <a:lnTo>
                    <a:pt x="12172543" y="6849309"/>
                  </a:lnTo>
                  <a:close/>
                </a:path>
              </a:pathLst>
            </a:custGeom>
            <a:solidFill>
              <a:srgbClr val="DAE6F5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64504" y="8129"/>
              <a:ext cx="5927090" cy="1348740"/>
            </a:xfrm>
            <a:custGeom>
              <a:avLst/>
              <a:gdLst/>
              <a:ahLst/>
              <a:cxnLst/>
              <a:rect l="l" t="t" r="r" b="b"/>
              <a:pathLst>
                <a:path w="5927090" h="1348740">
                  <a:moveTo>
                    <a:pt x="5926836" y="0"/>
                  </a:moveTo>
                  <a:lnTo>
                    <a:pt x="0" y="0"/>
                  </a:lnTo>
                  <a:lnTo>
                    <a:pt x="7162" y="3289"/>
                  </a:lnTo>
                  <a:lnTo>
                    <a:pt x="13500" y="6578"/>
                  </a:lnTo>
                  <a:lnTo>
                    <a:pt x="61894" y="33599"/>
                  </a:lnTo>
                  <a:lnTo>
                    <a:pt x="104595" y="58086"/>
                  </a:lnTo>
                  <a:lnTo>
                    <a:pt x="147002" y="82879"/>
                  </a:lnTo>
                  <a:lnTo>
                    <a:pt x="189144" y="107950"/>
                  </a:lnTo>
                  <a:lnTo>
                    <a:pt x="231049" y="133268"/>
                  </a:lnTo>
                  <a:lnTo>
                    <a:pt x="272745" y="158805"/>
                  </a:lnTo>
                  <a:lnTo>
                    <a:pt x="314260" y="184531"/>
                  </a:lnTo>
                  <a:lnTo>
                    <a:pt x="480246" y="288765"/>
                  </a:lnTo>
                  <a:lnTo>
                    <a:pt x="564156" y="340649"/>
                  </a:lnTo>
                  <a:lnTo>
                    <a:pt x="648611" y="392023"/>
                  </a:lnTo>
                  <a:lnTo>
                    <a:pt x="733629" y="442823"/>
                  </a:lnTo>
                  <a:lnTo>
                    <a:pt x="819229" y="492986"/>
                  </a:lnTo>
                  <a:lnTo>
                    <a:pt x="905430" y="542448"/>
                  </a:lnTo>
                  <a:lnTo>
                    <a:pt x="992250" y="591145"/>
                  </a:lnTo>
                  <a:lnTo>
                    <a:pt x="1035899" y="615187"/>
                  </a:lnTo>
                  <a:lnTo>
                    <a:pt x="1079709" y="639014"/>
                  </a:lnTo>
                  <a:lnTo>
                    <a:pt x="1123684" y="662617"/>
                  </a:lnTo>
                  <a:lnTo>
                    <a:pt x="1167826" y="685990"/>
                  </a:lnTo>
                  <a:lnTo>
                    <a:pt x="1212136" y="709123"/>
                  </a:lnTo>
                  <a:lnTo>
                    <a:pt x="1256618" y="732010"/>
                  </a:lnTo>
                  <a:lnTo>
                    <a:pt x="1301273" y="754641"/>
                  </a:lnTo>
                  <a:lnTo>
                    <a:pt x="1346105" y="777010"/>
                  </a:lnTo>
                  <a:lnTo>
                    <a:pt x="1391115" y="799107"/>
                  </a:lnTo>
                  <a:lnTo>
                    <a:pt x="1436305" y="820926"/>
                  </a:lnTo>
                  <a:lnTo>
                    <a:pt x="1481679" y="842458"/>
                  </a:lnTo>
                  <a:lnTo>
                    <a:pt x="1527238" y="863695"/>
                  </a:lnTo>
                  <a:lnTo>
                    <a:pt x="1572985" y="884629"/>
                  </a:lnTo>
                  <a:lnTo>
                    <a:pt x="1618922" y="905253"/>
                  </a:lnTo>
                  <a:lnTo>
                    <a:pt x="1665051" y="925557"/>
                  </a:lnTo>
                  <a:lnTo>
                    <a:pt x="1711375" y="945535"/>
                  </a:lnTo>
                  <a:lnTo>
                    <a:pt x="1757897" y="965178"/>
                  </a:lnTo>
                  <a:lnTo>
                    <a:pt x="1804618" y="984479"/>
                  </a:lnTo>
                  <a:lnTo>
                    <a:pt x="1851540" y="1003429"/>
                  </a:lnTo>
                  <a:lnTo>
                    <a:pt x="1898667" y="1022021"/>
                  </a:lnTo>
                  <a:lnTo>
                    <a:pt x="1946000" y="1040245"/>
                  </a:lnTo>
                  <a:lnTo>
                    <a:pt x="1993543" y="1058096"/>
                  </a:lnTo>
                  <a:lnTo>
                    <a:pt x="2041296" y="1075564"/>
                  </a:lnTo>
                  <a:lnTo>
                    <a:pt x="2089263" y="1092641"/>
                  </a:lnTo>
                  <a:lnTo>
                    <a:pt x="2137446" y="1109320"/>
                  </a:lnTo>
                  <a:lnTo>
                    <a:pt x="2185848" y="1125592"/>
                  </a:lnTo>
                  <a:lnTo>
                    <a:pt x="2234469" y="1141451"/>
                  </a:lnTo>
                  <a:lnTo>
                    <a:pt x="2283314" y="1156886"/>
                  </a:lnTo>
                  <a:lnTo>
                    <a:pt x="2332384" y="1171892"/>
                  </a:lnTo>
                  <a:lnTo>
                    <a:pt x="2381682" y="1186459"/>
                  </a:lnTo>
                  <a:lnTo>
                    <a:pt x="2431210" y="1200580"/>
                  </a:lnTo>
                  <a:lnTo>
                    <a:pt x="2480970" y="1214247"/>
                  </a:lnTo>
                  <a:lnTo>
                    <a:pt x="2527771" y="1226532"/>
                  </a:lnTo>
                  <a:lnTo>
                    <a:pt x="2574821" y="1238244"/>
                  </a:lnTo>
                  <a:lnTo>
                    <a:pt x="2622104" y="1249380"/>
                  </a:lnTo>
                  <a:lnTo>
                    <a:pt x="2669606" y="1259937"/>
                  </a:lnTo>
                  <a:lnTo>
                    <a:pt x="2717314" y="1269914"/>
                  </a:lnTo>
                  <a:lnTo>
                    <a:pt x="2765213" y="1279308"/>
                  </a:lnTo>
                  <a:lnTo>
                    <a:pt x="2813290" y="1288117"/>
                  </a:lnTo>
                  <a:lnTo>
                    <a:pt x="2861529" y="1296337"/>
                  </a:lnTo>
                  <a:lnTo>
                    <a:pt x="2909918" y="1303967"/>
                  </a:lnTo>
                  <a:lnTo>
                    <a:pt x="2958442" y="1311004"/>
                  </a:lnTo>
                  <a:lnTo>
                    <a:pt x="3007087" y="1317446"/>
                  </a:lnTo>
                  <a:lnTo>
                    <a:pt x="3055838" y="1323290"/>
                  </a:lnTo>
                  <a:lnTo>
                    <a:pt x="3104683" y="1328534"/>
                  </a:lnTo>
                  <a:lnTo>
                    <a:pt x="3153605" y="1333175"/>
                  </a:lnTo>
                  <a:lnTo>
                    <a:pt x="3202593" y="1337211"/>
                  </a:lnTo>
                  <a:lnTo>
                    <a:pt x="3251631" y="1340640"/>
                  </a:lnTo>
                  <a:lnTo>
                    <a:pt x="3300705" y="1343458"/>
                  </a:lnTo>
                  <a:lnTo>
                    <a:pt x="3349802" y="1345664"/>
                  </a:lnTo>
                  <a:lnTo>
                    <a:pt x="3398906" y="1347255"/>
                  </a:lnTo>
                  <a:lnTo>
                    <a:pt x="3448005" y="1348229"/>
                  </a:lnTo>
                  <a:lnTo>
                    <a:pt x="3497084" y="1348583"/>
                  </a:lnTo>
                  <a:lnTo>
                    <a:pt x="3546129" y="1348315"/>
                  </a:lnTo>
                  <a:lnTo>
                    <a:pt x="3595125" y="1347423"/>
                  </a:lnTo>
                  <a:lnTo>
                    <a:pt x="3644059" y="1345903"/>
                  </a:lnTo>
                  <a:lnTo>
                    <a:pt x="3692917" y="1343754"/>
                  </a:lnTo>
                  <a:lnTo>
                    <a:pt x="3741685" y="1340972"/>
                  </a:lnTo>
                  <a:lnTo>
                    <a:pt x="3790348" y="1337557"/>
                  </a:lnTo>
                  <a:lnTo>
                    <a:pt x="3838892" y="1333504"/>
                  </a:lnTo>
                  <a:lnTo>
                    <a:pt x="3887304" y="1328812"/>
                  </a:lnTo>
                  <a:lnTo>
                    <a:pt x="3935568" y="1323479"/>
                  </a:lnTo>
                  <a:lnTo>
                    <a:pt x="3983672" y="1317501"/>
                  </a:lnTo>
                  <a:lnTo>
                    <a:pt x="4031601" y="1310877"/>
                  </a:lnTo>
                  <a:lnTo>
                    <a:pt x="4079341" y="1303604"/>
                  </a:lnTo>
                  <a:lnTo>
                    <a:pt x="4126877" y="1295679"/>
                  </a:lnTo>
                  <a:lnTo>
                    <a:pt x="4174196" y="1287100"/>
                  </a:lnTo>
                  <a:lnTo>
                    <a:pt x="4221284" y="1277865"/>
                  </a:lnTo>
                  <a:lnTo>
                    <a:pt x="4268127" y="1267971"/>
                  </a:lnTo>
                  <a:lnTo>
                    <a:pt x="4314710" y="1257415"/>
                  </a:lnTo>
                  <a:lnTo>
                    <a:pt x="4361019" y="1246197"/>
                  </a:lnTo>
                  <a:lnTo>
                    <a:pt x="4407041" y="1234311"/>
                  </a:lnTo>
                  <a:lnTo>
                    <a:pt x="4452761" y="1221758"/>
                  </a:lnTo>
                  <a:lnTo>
                    <a:pt x="4498164" y="1208533"/>
                  </a:lnTo>
                  <a:lnTo>
                    <a:pt x="4543238" y="1194635"/>
                  </a:lnTo>
                  <a:lnTo>
                    <a:pt x="4587968" y="1180061"/>
                  </a:lnTo>
                  <a:lnTo>
                    <a:pt x="4632340" y="1164808"/>
                  </a:lnTo>
                  <a:lnTo>
                    <a:pt x="4676339" y="1148875"/>
                  </a:lnTo>
                  <a:lnTo>
                    <a:pt x="4719952" y="1132258"/>
                  </a:lnTo>
                  <a:lnTo>
                    <a:pt x="4763165" y="1114956"/>
                  </a:lnTo>
                  <a:lnTo>
                    <a:pt x="4805963" y="1096966"/>
                  </a:lnTo>
                  <a:lnTo>
                    <a:pt x="4848332" y="1078285"/>
                  </a:lnTo>
                  <a:lnTo>
                    <a:pt x="4890259" y="1058911"/>
                  </a:lnTo>
                  <a:lnTo>
                    <a:pt x="4931728" y="1038842"/>
                  </a:lnTo>
                  <a:lnTo>
                    <a:pt x="4972727" y="1018074"/>
                  </a:lnTo>
                  <a:lnTo>
                    <a:pt x="5013241" y="996607"/>
                  </a:lnTo>
                  <a:lnTo>
                    <a:pt x="5053256" y="974436"/>
                  </a:lnTo>
                  <a:lnTo>
                    <a:pt x="5092758" y="951561"/>
                  </a:lnTo>
                  <a:lnTo>
                    <a:pt x="5131732" y="927978"/>
                  </a:lnTo>
                  <a:lnTo>
                    <a:pt x="5170165" y="903684"/>
                  </a:lnTo>
                  <a:lnTo>
                    <a:pt x="5208043" y="878678"/>
                  </a:lnTo>
                  <a:lnTo>
                    <a:pt x="5245351" y="852957"/>
                  </a:lnTo>
                  <a:lnTo>
                    <a:pt x="5282075" y="826519"/>
                  </a:lnTo>
                  <a:lnTo>
                    <a:pt x="5318202" y="799361"/>
                  </a:lnTo>
                  <a:lnTo>
                    <a:pt x="5353717" y="771480"/>
                  </a:lnTo>
                  <a:lnTo>
                    <a:pt x="5388606" y="742875"/>
                  </a:lnTo>
                  <a:lnTo>
                    <a:pt x="5422855" y="713543"/>
                  </a:lnTo>
                  <a:lnTo>
                    <a:pt x="5456450" y="683480"/>
                  </a:lnTo>
                  <a:lnTo>
                    <a:pt x="5489377" y="652686"/>
                  </a:lnTo>
                  <a:lnTo>
                    <a:pt x="5521621" y="621157"/>
                  </a:lnTo>
                  <a:lnTo>
                    <a:pt x="5553170" y="588892"/>
                  </a:lnTo>
                  <a:lnTo>
                    <a:pt x="5584007" y="555887"/>
                  </a:lnTo>
                  <a:lnTo>
                    <a:pt x="5614121" y="522140"/>
                  </a:lnTo>
                  <a:lnTo>
                    <a:pt x="5643495" y="487649"/>
                  </a:lnTo>
                  <a:lnTo>
                    <a:pt x="5672117" y="452411"/>
                  </a:lnTo>
                  <a:lnTo>
                    <a:pt x="5699972" y="416423"/>
                  </a:lnTo>
                  <a:lnTo>
                    <a:pt x="5727046" y="379685"/>
                  </a:lnTo>
                  <a:lnTo>
                    <a:pt x="5753325" y="342192"/>
                  </a:lnTo>
                  <a:lnTo>
                    <a:pt x="5778795" y="303942"/>
                  </a:lnTo>
                  <a:lnTo>
                    <a:pt x="5803442" y="264934"/>
                  </a:lnTo>
                  <a:lnTo>
                    <a:pt x="5828634" y="222516"/>
                  </a:lnTo>
                  <a:lnTo>
                    <a:pt x="5852338" y="179292"/>
                  </a:lnTo>
                  <a:lnTo>
                    <a:pt x="5874283" y="135343"/>
                  </a:lnTo>
                  <a:lnTo>
                    <a:pt x="5894196" y="90756"/>
                  </a:lnTo>
                  <a:lnTo>
                    <a:pt x="5911804" y="45613"/>
                  </a:lnTo>
                  <a:lnTo>
                    <a:pt x="5926836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0526" y="4956938"/>
              <a:ext cx="927112" cy="92750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770526" y="4956938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53"/>
                  </a:moveTo>
                  <a:lnTo>
                    <a:pt x="924719" y="511168"/>
                  </a:lnTo>
                  <a:lnTo>
                    <a:pt x="917694" y="557214"/>
                  </a:lnTo>
                  <a:lnTo>
                    <a:pt x="906271" y="601658"/>
                  </a:lnTo>
                  <a:lnTo>
                    <a:pt x="890683" y="644265"/>
                  </a:lnTo>
                  <a:lnTo>
                    <a:pt x="871163" y="684804"/>
                  </a:lnTo>
                  <a:lnTo>
                    <a:pt x="847944" y="723040"/>
                  </a:lnTo>
                  <a:lnTo>
                    <a:pt x="821258" y="758742"/>
                  </a:lnTo>
                  <a:lnTo>
                    <a:pt x="791340" y="791675"/>
                  </a:lnTo>
                  <a:lnTo>
                    <a:pt x="758421" y="821606"/>
                  </a:lnTo>
                  <a:lnTo>
                    <a:pt x="722735" y="848303"/>
                  </a:lnTo>
                  <a:lnTo>
                    <a:pt x="684515" y="871533"/>
                  </a:lnTo>
                  <a:lnTo>
                    <a:pt x="643995" y="891061"/>
                  </a:lnTo>
                  <a:lnTo>
                    <a:pt x="601406" y="906656"/>
                  </a:lnTo>
                  <a:lnTo>
                    <a:pt x="556982" y="918084"/>
                  </a:lnTo>
                  <a:lnTo>
                    <a:pt x="510957" y="925112"/>
                  </a:lnTo>
                  <a:lnTo>
                    <a:pt x="463562" y="927506"/>
                  </a:lnTo>
                  <a:lnTo>
                    <a:pt x="416165" y="925112"/>
                  </a:lnTo>
                  <a:lnTo>
                    <a:pt x="370138" y="918084"/>
                  </a:lnTo>
                  <a:lnTo>
                    <a:pt x="325713" y="906656"/>
                  </a:lnTo>
                  <a:lnTo>
                    <a:pt x="283122" y="891061"/>
                  </a:lnTo>
                  <a:lnTo>
                    <a:pt x="242600" y="871533"/>
                  </a:lnTo>
                  <a:lnTo>
                    <a:pt x="204380" y="848303"/>
                  </a:lnTo>
                  <a:lnTo>
                    <a:pt x="168693" y="821606"/>
                  </a:lnTo>
                  <a:lnTo>
                    <a:pt x="135774" y="791675"/>
                  </a:lnTo>
                  <a:lnTo>
                    <a:pt x="105854" y="758742"/>
                  </a:lnTo>
                  <a:lnTo>
                    <a:pt x="79169" y="723040"/>
                  </a:lnTo>
                  <a:lnTo>
                    <a:pt x="55949" y="684804"/>
                  </a:lnTo>
                  <a:lnTo>
                    <a:pt x="36428" y="644265"/>
                  </a:lnTo>
                  <a:lnTo>
                    <a:pt x="20840" y="601658"/>
                  </a:lnTo>
                  <a:lnTo>
                    <a:pt x="9417" y="557214"/>
                  </a:lnTo>
                  <a:lnTo>
                    <a:pt x="2393" y="511168"/>
                  </a:lnTo>
                  <a:lnTo>
                    <a:pt x="0" y="463753"/>
                  </a:lnTo>
                  <a:lnTo>
                    <a:pt x="2393" y="416337"/>
                  </a:lnTo>
                  <a:lnTo>
                    <a:pt x="9417" y="370291"/>
                  </a:lnTo>
                  <a:lnTo>
                    <a:pt x="20840" y="325848"/>
                  </a:lnTo>
                  <a:lnTo>
                    <a:pt x="36428" y="283240"/>
                  </a:lnTo>
                  <a:lnTo>
                    <a:pt x="55949" y="242702"/>
                  </a:lnTo>
                  <a:lnTo>
                    <a:pt x="79169" y="204465"/>
                  </a:lnTo>
                  <a:lnTo>
                    <a:pt x="105854" y="168764"/>
                  </a:lnTo>
                  <a:lnTo>
                    <a:pt x="135774" y="135831"/>
                  </a:lnTo>
                  <a:lnTo>
                    <a:pt x="168693" y="105899"/>
                  </a:lnTo>
                  <a:lnTo>
                    <a:pt x="204380" y="79202"/>
                  </a:lnTo>
                  <a:lnTo>
                    <a:pt x="242600" y="55973"/>
                  </a:lnTo>
                  <a:lnTo>
                    <a:pt x="283122" y="36444"/>
                  </a:lnTo>
                  <a:lnTo>
                    <a:pt x="325713" y="20849"/>
                  </a:lnTo>
                  <a:lnTo>
                    <a:pt x="370138" y="9421"/>
                  </a:lnTo>
                  <a:lnTo>
                    <a:pt x="416165" y="2394"/>
                  </a:lnTo>
                  <a:lnTo>
                    <a:pt x="463562" y="0"/>
                  </a:lnTo>
                  <a:lnTo>
                    <a:pt x="510957" y="2394"/>
                  </a:lnTo>
                  <a:lnTo>
                    <a:pt x="556982" y="9421"/>
                  </a:lnTo>
                  <a:lnTo>
                    <a:pt x="601406" y="20849"/>
                  </a:lnTo>
                  <a:lnTo>
                    <a:pt x="643995" y="36444"/>
                  </a:lnTo>
                  <a:lnTo>
                    <a:pt x="684515" y="55973"/>
                  </a:lnTo>
                  <a:lnTo>
                    <a:pt x="722735" y="79202"/>
                  </a:lnTo>
                  <a:lnTo>
                    <a:pt x="758421" y="105899"/>
                  </a:lnTo>
                  <a:lnTo>
                    <a:pt x="791340" y="135831"/>
                  </a:lnTo>
                  <a:lnTo>
                    <a:pt x="821258" y="168764"/>
                  </a:lnTo>
                  <a:lnTo>
                    <a:pt x="847944" y="204465"/>
                  </a:lnTo>
                  <a:lnTo>
                    <a:pt x="871163" y="242702"/>
                  </a:lnTo>
                  <a:lnTo>
                    <a:pt x="890683" y="283240"/>
                  </a:lnTo>
                  <a:lnTo>
                    <a:pt x="906271" y="325848"/>
                  </a:lnTo>
                  <a:lnTo>
                    <a:pt x="917694" y="370291"/>
                  </a:lnTo>
                  <a:lnTo>
                    <a:pt x="924719" y="416337"/>
                  </a:lnTo>
                  <a:lnTo>
                    <a:pt x="927112" y="463753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4404" y="8128"/>
              <a:ext cx="4058438" cy="29519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692" y="1365"/>
              <a:ext cx="12190298" cy="68647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541544"/>
              <a:ext cx="6028347" cy="532458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89594" y="1009648"/>
            <a:ext cx="244094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50" b="1" spc="-20" dirty="0">
                <a:solidFill>
                  <a:srgbClr val="262A61"/>
                </a:solidFill>
                <a:latin typeface="Arial"/>
                <a:cs typeface="Arial"/>
              </a:rPr>
              <a:t>CORTE:</a:t>
            </a:r>
            <a:r>
              <a:rPr sz="1250" b="1" spc="7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250" b="1" spc="-60" dirty="0">
                <a:solidFill>
                  <a:srgbClr val="262A61"/>
                </a:solidFill>
                <a:latin typeface="Arial"/>
                <a:cs typeface="Arial"/>
              </a:rPr>
              <a:t>31</a:t>
            </a:r>
            <a:r>
              <a:rPr sz="1250" b="1" spc="6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250" b="1" spc="-15" dirty="0">
                <a:solidFill>
                  <a:srgbClr val="262A61"/>
                </a:solidFill>
                <a:latin typeface="Arial"/>
                <a:cs typeface="Arial"/>
              </a:rPr>
              <a:t>DE</a:t>
            </a:r>
            <a:r>
              <a:rPr sz="1250" b="1" spc="6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lang="es-CO" sz="1250" b="1" spc="65" dirty="0">
                <a:solidFill>
                  <a:srgbClr val="262A61"/>
                </a:solidFill>
                <a:latin typeface="Arial"/>
                <a:cs typeface="Arial"/>
              </a:rPr>
              <a:t>JULIO</a:t>
            </a:r>
            <a:r>
              <a:rPr sz="1250" b="1" spc="6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250" b="1" spc="-15" dirty="0">
                <a:solidFill>
                  <a:srgbClr val="262A61"/>
                </a:solidFill>
                <a:latin typeface="Arial"/>
                <a:cs typeface="Arial"/>
              </a:rPr>
              <a:t>DE</a:t>
            </a:r>
            <a:r>
              <a:rPr sz="1250" b="1" spc="6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250" b="1" spc="20" dirty="0">
                <a:solidFill>
                  <a:srgbClr val="262A61"/>
                </a:solidFill>
                <a:latin typeface="Arial"/>
                <a:cs typeface="Arial"/>
              </a:rPr>
              <a:t>2021</a:t>
            </a:r>
            <a:endParaRPr sz="125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405790"/>
            <a:ext cx="4081145" cy="525780"/>
          </a:xfrm>
          <a:custGeom>
            <a:avLst/>
            <a:gdLst/>
            <a:ahLst/>
            <a:cxnLst/>
            <a:rect l="l" t="t" r="r" b="b"/>
            <a:pathLst>
              <a:path w="4081145" h="525780">
                <a:moveTo>
                  <a:pt x="4081094" y="0"/>
                </a:moveTo>
                <a:lnTo>
                  <a:pt x="0" y="0"/>
                </a:lnTo>
                <a:lnTo>
                  <a:pt x="0" y="525576"/>
                </a:lnTo>
                <a:lnTo>
                  <a:pt x="4081094" y="525576"/>
                </a:lnTo>
                <a:lnTo>
                  <a:pt x="4081094" y="0"/>
                </a:lnTo>
                <a:close/>
              </a:path>
            </a:pathLst>
          </a:custGeom>
          <a:solidFill>
            <a:srgbClr val="262A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82786" y="392281"/>
            <a:ext cx="2601595" cy="48640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-30" dirty="0">
                <a:solidFill>
                  <a:srgbClr val="FFFFFF"/>
                </a:solidFill>
                <a:latin typeface="Arial"/>
                <a:cs typeface="Arial"/>
              </a:rPr>
              <a:t>RU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000" b="1" spc="-8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0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30" dirty="0">
                <a:solidFill>
                  <a:srgbClr val="FFFFFF"/>
                </a:solidFill>
                <a:latin typeface="Arial"/>
                <a:cs typeface="Arial"/>
              </a:rPr>
              <a:t>ÉTNICA</a:t>
            </a:r>
            <a:endParaRPr sz="3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197760" y="3107842"/>
            <a:ext cx="1957705" cy="584835"/>
          </a:xfrm>
          <a:custGeom>
            <a:avLst/>
            <a:gdLst/>
            <a:ahLst/>
            <a:cxnLst/>
            <a:rect l="l" t="t" r="r" b="b"/>
            <a:pathLst>
              <a:path w="1957704" h="584835">
                <a:moveTo>
                  <a:pt x="1957489" y="0"/>
                </a:moveTo>
                <a:lnTo>
                  <a:pt x="0" y="0"/>
                </a:lnTo>
                <a:lnTo>
                  <a:pt x="0" y="584326"/>
                </a:lnTo>
                <a:lnTo>
                  <a:pt x="1957489" y="584326"/>
                </a:lnTo>
                <a:lnTo>
                  <a:pt x="1957489" y="0"/>
                </a:lnTo>
                <a:close/>
              </a:path>
            </a:pathLst>
          </a:custGeom>
          <a:solidFill>
            <a:srgbClr val="3C7C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172674" y="3186583"/>
            <a:ext cx="878205" cy="441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900" b="1" spc="-35" dirty="0">
                <a:solidFill>
                  <a:srgbClr val="FFFFFF"/>
                </a:solidFill>
                <a:latin typeface="Microsoft YaHei UI"/>
                <a:cs typeface="Microsoft YaHei UI"/>
              </a:rPr>
              <a:t>E</a:t>
            </a:r>
            <a:r>
              <a:rPr sz="900" b="1" spc="-20" dirty="0">
                <a:solidFill>
                  <a:srgbClr val="FFFFFF"/>
                </a:solidFill>
                <a:latin typeface="Microsoft YaHei UI"/>
                <a:cs typeface="Microsoft YaHei UI"/>
              </a:rPr>
              <a:t>N</a:t>
            </a:r>
            <a:r>
              <a:rPr sz="900" b="1" spc="-65" dirty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sz="900" b="1" spc="-20" dirty="0">
                <a:solidFill>
                  <a:srgbClr val="FFFFFF"/>
                </a:solidFill>
                <a:latin typeface="Microsoft YaHei UI"/>
                <a:cs typeface="Microsoft YaHei UI"/>
              </a:rPr>
              <a:t>F</a:t>
            </a:r>
            <a:r>
              <a:rPr sz="900" b="1" spc="-75" dirty="0">
                <a:solidFill>
                  <a:srgbClr val="FFFFFF"/>
                </a:solidFill>
                <a:latin typeface="Microsoft YaHei UI"/>
                <a:cs typeface="Microsoft YaHei UI"/>
              </a:rPr>
              <a:t>A</a:t>
            </a:r>
            <a:r>
              <a:rPr sz="900" b="1" spc="30" dirty="0">
                <a:solidFill>
                  <a:srgbClr val="FFFFFF"/>
                </a:solidFill>
                <a:latin typeface="Microsoft YaHei UI"/>
                <a:cs typeface="Microsoft YaHei UI"/>
              </a:rPr>
              <a:t>S</a:t>
            </a:r>
            <a:r>
              <a:rPr sz="900" b="1" spc="50" dirty="0">
                <a:solidFill>
                  <a:srgbClr val="FFFFFF"/>
                </a:solidFill>
                <a:latin typeface="Microsoft YaHei UI"/>
                <a:cs typeface="Microsoft YaHei UI"/>
              </a:rPr>
              <a:t>E</a:t>
            </a:r>
            <a:r>
              <a:rPr sz="900" b="1" spc="-65" dirty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sz="900" b="1" spc="-20" dirty="0">
                <a:solidFill>
                  <a:srgbClr val="FFFFFF"/>
                </a:solidFill>
                <a:latin typeface="Microsoft YaHei UI"/>
                <a:cs typeface="Microsoft YaHei UI"/>
              </a:rPr>
              <a:t>DE  ESTUDIOS </a:t>
            </a:r>
            <a:r>
              <a:rPr sz="900" b="1" spc="-15" dirty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sz="900" b="1" spc="-20" dirty="0">
                <a:solidFill>
                  <a:srgbClr val="FFFFFF"/>
                </a:solidFill>
                <a:latin typeface="Microsoft YaHei UI"/>
                <a:cs typeface="Microsoft YaHei UI"/>
              </a:rPr>
              <a:t>PRELIMINARES</a:t>
            </a:r>
            <a:endParaRPr sz="900">
              <a:latin typeface="Microsoft YaHei UI"/>
              <a:cs typeface="Microsoft YaHei U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197760" y="3867417"/>
            <a:ext cx="1957705" cy="584835"/>
          </a:xfrm>
          <a:custGeom>
            <a:avLst/>
            <a:gdLst/>
            <a:ahLst/>
            <a:cxnLst/>
            <a:rect l="l" t="t" r="r" b="b"/>
            <a:pathLst>
              <a:path w="1957704" h="584835">
                <a:moveTo>
                  <a:pt x="1957489" y="0"/>
                </a:moveTo>
                <a:lnTo>
                  <a:pt x="0" y="0"/>
                </a:lnTo>
                <a:lnTo>
                  <a:pt x="0" y="584327"/>
                </a:lnTo>
                <a:lnTo>
                  <a:pt x="1957489" y="584327"/>
                </a:lnTo>
                <a:lnTo>
                  <a:pt x="1957489" y="0"/>
                </a:lnTo>
                <a:close/>
              </a:path>
            </a:pathLst>
          </a:custGeom>
          <a:solidFill>
            <a:srgbClr val="3C7C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004485" y="4017752"/>
            <a:ext cx="1091565" cy="3028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900" b="1" spc="-35" dirty="0">
                <a:solidFill>
                  <a:srgbClr val="FFFFFF"/>
                </a:solidFill>
                <a:latin typeface="Microsoft YaHei UI"/>
                <a:cs typeface="Microsoft YaHei UI"/>
              </a:rPr>
              <a:t>E</a:t>
            </a:r>
            <a:r>
              <a:rPr sz="900" b="1" spc="-20" dirty="0">
                <a:solidFill>
                  <a:srgbClr val="FFFFFF"/>
                </a:solidFill>
                <a:latin typeface="Microsoft YaHei UI"/>
                <a:cs typeface="Microsoft YaHei UI"/>
              </a:rPr>
              <a:t>N</a:t>
            </a:r>
            <a:r>
              <a:rPr sz="900" b="1" spc="-65" dirty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sz="900" b="1" spc="-20" dirty="0">
                <a:solidFill>
                  <a:srgbClr val="FFFFFF"/>
                </a:solidFill>
                <a:latin typeface="Microsoft YaHei UI"/>
                <a:cs typeface="Microsoft YaHei UI"/>
              </a:rPr>
              <a:t>F</a:t>
            </a:r>
            <a:r>
              <a:rPr sz="900" b="1" spc="-75" dirty="0">
                <a:solidFill>
                  <a:srgbClr val="FFFFFF"/>
                </a:solidFill>
                <a:latin typeface="Microsoft YaHei UI"/>
                <a:cs typeface="Microsoft YaHei UI"/>
              </a:rPr>
              <a:t>A</a:t>
            </a:r>
            <a:r>
              <a:rPr sz="900" b="1" spc="30" dirty="0">
                <a:solidFill>
                  <a:srgbClr val="FFFFFF"/>
                </a:solidFill>
                <a:latin typeface="Microsoft YaHei UI"/>
                <a:cs typeface="Microsoft YaHei UI"/>
              </a:rPr>
              <a:t>S</a:t>
            </a:r>
            <a:r>
              <a:rPr sz="900" b="1" spc="50" dirty="0">
                <a:solidFill>
                  <a:srgbClr val="FFFFFF"/>
                </a:solidFill>
                <a:latin typeface="Microsoft YaHei UI"/>
                <a:cs typeface="Microsoft YaHei UI"/>
              </a:rPr>
              <a:t>E</a:t>
            </a:r>
            <a:r>
              <a:rPr sz="900" b="1" spc="-65" dirty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sz="900" b="1" spc="-20" dirty="0">
                <a:solidFill>
                  <a:srgbClr val="FFFFFF"/>
                </a:solidFill>
                <a:latin typeface="Microsoft YaHei UI"/>
                <a:cs typeface="Microsoft YaHei UI"/>
              </a:rPr>
              <a:t>DE  </a:t>
            </a:r>
            <a:r>
              <a:rPr sz="900" b="1" spc="-45" dirty="0">
                <a:solidFill>
                  <a:srgbClr val="FFFFFF"/>
                </a:solidFill>
                <a:latin typeface="Microsoft YaHei UI"/>
                <a:cs typeface="Microsoft YaHei UI"/>
              </a:rPr>
              <a:t>CAR</a:t>
            </a:r>
            <a:r>
              <a:rPr sz="900" b="1" spc="-70" dirty="0">
                <a:solidFill>
                  <a:srgbClr val="FFFFFF"/>
                </a:solidFill>
                <a:latin typeface="Microsoft YaHei UI"/>
                <a:cs typeface="Microsoft YaHei UI"/>
              </a:rPr>
              <a:t>A</a:t>
            </a:r>
            <a:r>
              <a:rPr sz="900" b="1" spc="-15" dirty="0">
                <a:solidFill>
                  <a:srgbClr val="FFFFFF"/>
                </a:solidFill>
                <a:latin typeface="Microsoft YaHei UI"/>
                <a:cs typeface="Microsoft YaHei UI"/>
              </a:rPr>
              <a:t>CTERIZ</a:t>
            </a:r>
            <a:r>
              <a:rPr sz="900" b="1" spc="-35" dirty="0">
                <a:solidFill>
                  <a:srgbClr val="FFFFFF"/>
                </a:solidFill>
                <a:latin typeface="Microsoft YaHei UI"/>
                <a:cs typeface="Microsoft YaHei UI"/>
              </a:rPr>
              <a:t>A</a:t>
            </a:r>
            <a:r>
              <a:rPr sz="900" b="1" spc="-60" dirty="0">
                <a:solidFill>
                  <a:srgbClr val="FFFFFF"/>
                </a:solidFill>
                <a:latin typeface="Microsoft YaHei UI"/>
                <a:cs typeface="Microsoft YaHei UI"/>
              </a:rPr>
              <a:t>CIÓN</a:t>
            </a:r>
            <a:endParaRPr sz="900">
              <a:latin typeface="Microsoft YaHei UI"/>
              <a:cs typeface="Microsoft YaHei U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65517" y="3078230"/>
            <a:ext cx="878205" cy="58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3650" b="1" spc="220" dirty="0">
                <a:solidFill>
                  <a:srgbClr val="FFFFFF"/>
                </a:solidFill>
                <a:latin typeface="Arial"/>
                <a:cs typeface="Arial"/>
              </a:rPr>
              <a:t>391</a:t>
            </a:r>
            <a:endParaRPr sz="365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250456" y="3911619"/>
            <a:ext cx="75368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3000" b="1" spc="250" dirty="0">
                <a:solidFill>
                  <a:srgbClr val="FFFFFF"/>
                </a:solidFill>
                <a:latin typeface="Arial"/>
                <a:cs typeface="Arial"/>
              </a:rPr>
              <a:t>116</a:t>
            </a:r>
            <a:endParaRPr sz="3000" dirty="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449620" y="3392706"/>
            <a:ext cx="2755900" cy="797560"/>
            <a:chOff x="5449620" y="3392706"/>
            <a:chExt cx="2755900" cy="797560"/>
          </a:xfrm>
        </p:grpSpPr>
        <p:sp>
          <p:nvSpPr>
            <p:cNvPr id="27" name="object 27"/>
            <p:cNvSpPr/>
            <p:nvPr/>
          </p:nvSpPr>
          <p:spPr>
            <a:xfrm>
              <a:off x="7109031" y="3400008"/>
              <a:ext cx="1089025" cy="782955"/>
            </a:xfrm>
            <a:custGeom>
              <a:avLst/>
              <a:gdLst/>
              <a:ahLst/>
              <a:cxnLst/>
              <a:rect l="l" t="t" r="r" b="b"/>
              <a:pathLst>
                <a:path w="1089025" h="782954">
                  <a:moveTo>
                    <a:pt x="1088732" y="0"/>
                  </a:moveTo>
                  <a:lnTo>
                    <a:pt x="0" y="369874"/>
                  </a:lnTo>
                  <a:lnTo>
                    <a:pt x="1088732" y="782497"/>
                  </a:lnTo>
                </a:path>
              </a:pathLst>
            </a:custGeom>
            <a:ln w="14147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449620" y="3398443"/>
              <a:ext cx="1659889" cy="653415"/>
            </a:xfrm>
            <a:custGeom>
              <a:avLst/>
              <a:gdLst/>
              <a:ahLst/>
              <a:cxnLst/>
              <a:rect l="l" t="t" r="r" b="b"/>
              <a:pathLst>
                <a:path w="1659890" h="653414">
                  <a:moveTo>
                    <a:pt x="1659420" y="0"/>
                  </a:moveTo>
                  <a:lnTo>
                    <a:pt x="0" y="0"/>
                  </a:lnTo>
                  <a:lnTo>
                    <a:pt x="0" y="652868"/>
                  </a:lnTo>
                  <a:lnTo>
                    <a:pt x="1659420" y="652868"/>
                  </a:lnTo>
                  <a:lnTo>
                    <a:pt x="1659420" y="0"/>
                  </a:lnTo>
                  <a:close/>
                </a:path>
              </a:pathLst>
            </a:custGeom>
            <a:solidFill>
              <a:srgbClr val="3C7C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759152" y="3353422"/>
            <a:ext cx="946785" cy="6711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00" b="1" spc="8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lang="es-CO" sz="4200" b="1" spc="80" dirty="0">
                <a:solidFill>
                  <a:srgbClr val="FFFFFF"/>
                </a:solidFill>
                <a:latin typeface="Arial"/>
                <a:cs typeface="Arial"/>
              </a:rPr>
              <a:t>07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036408" y="3010447"/>
            <a:ext cx="222885" cy="1616710"/>
          </a:xfrm>
          <a:custGeom>
            <a:avLst/>
            <a:gdLst/>
            <a:ahLst/>
            <a:cxnLst/>
            <a:rect l="l" t="t" r="r" b="b"/>
            <a:pathLst>
              <a:path w="222885" h="1616710">
                <a:moveTo>
                  <a:pt x="0" y="1616240"/>
                </a:moveTo>
                <a:lnTo>
                  <a:pt x="46422" y="1612808"/>
                </a:lnTo>
                <a:lnTo>
                  <a:pt x="77847" y="1602379"/>
                </a:lnTo>
                <a:lnTo>
                  <a:pt x="95676" y="1584752"/>
                </a:lnTo>
                <a:lnTo>
                  <a:pt x="101307" y="1559725"/>
                </a:lnTo>
                <a:lnTo>
                  <a:pt x="101307" y="949426"/>
                </a:lnTo>
                <a:lnTo>
                  <a:pt x="109206" y="897435"/>
                </a:lnTo>
                <a:lnTo>
                  <a:pt x="132502" y="856640"/>
                </a:lnTo>
                <a:lnTo>
                  <a:pt x="170595" y="827047"/>
                </a:lnTo>
                <a:lnTo>
                  <a:pt x="222885" y="808659"/>
                </a:lnTo>
                <a:lnTo>
                  <a:pt x="170595" y="790261"/>
                </a:lnTo>
                <a:lnTo>
                  <a:pt x="132502" y="760669"/>
                </a:lnTo>
                <a:lnTo>
                  <a:pt x="109206" y="719880"/>
                </a:lnTo>
                <a:lnTo>
                  <a:pt x="101307" y="667893"/>
                </a:lnTo>
                <a:lnTo>
                  <a:pt x="101307" y="56515"/>
                </a:lnTo>
                <a:lnTo>
                  <a:pt x="95676" y="31493"/>
                </a:lnTo>
                <a:lnTo>
                  <a:pt x="77847" y="13865"/>
                </a:lnTo>
                <a:lnTo>
                  <a:pt x="46422" y="3433"/>
                </a:lnTo>
                <a:lnTo>
                  <a:pt x="0" y="0"/>
                </a:lnTo>
              </a:path>
            </a:pathLst>
          </a:custGeom>
          <a:ln w="14147">
            <a:solidFill>
              <a:srgbClr val="262A61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261233" y="3886145"/>
            <a:ext cx="1776730" cy="655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110"/>
              </a:lnSpc>
              <a:spcBef>
                <a:spcPts val="100"/>
              </a:spcBef>
            </a:pPr>
            <a:r>
              <a:rPr sz="2700" b="1" spc="30" dirty="0">
                <a:solidFill>
                  <a:srgbClr val="262A61"/>
                </a:solidFill>
                <a:latin typeface="Microsoft PhagsPa"/>
                <a:cs typeface="Microsoft PhagsPa"/>
              </a:rPr>
              <a:t>ETAPA</a:t>
            </a:r>
            <a:endParaRPr sz="2700">
              <a:latin typeface="Microsoft PhagsPa"/>
              <a:cs typeface="Microsoft PhagsPa"/>
            </a:endParaRPr>
          </a:p>
          <a:p>
            <a:pPr algn="ctr">
              <a:lnSpc>
                <a:spcPts val="1850"/>
              </a:lnSpc>
            </a:pPr>
            <a:r>
              <a:rPr sz="1650" spc="110" dirty="0">
                <a:solidFill>
                  <a:srgbClr val="262A61"/>
                </a:solidFill>
                <a:latin typeface="Trebuchet MS"/>
                <a:cs typeface="Trebuchet MS"/>
              </a:rPr>
              <a:t>ADMINISTRATIVA</a:t>
            </a:r>
            <a:endParaRPr sz="1650">
              <a:latin typeface="Trebuchet MS"/>
              <a:cs typeface="Trebuchet MS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757180" y="1350086"/>
            <a:ext cx="6398260" cy="2557145"/>
            <a:chOff x="3757180" y="1350086"/>
            <a:chExt cx="6398260" cy="2557145"/>
          </a:xfrm>
        </p:grpSpPr>
        <p:sp>
          <p:nvSpPr>
            <p:cNvPr id="33" name="object 33"/>
            <p:cNvSpPr/>
            <p:nvPr/>
          </p:nvSpPr>
          <p:spPr>
            <a:xfrm>
              <a:off x="3854805" y="3082340"/>
              <a:ext cx="558165" cy="697230"/>
            </a:xfrm>
            <a:custGeom>
              <a:avLst/>
              <a:gdLst/>
              <a:ahLst/>
              <a:cxnLst/>
              <a:rect l="l" t="t" r="r" b="b"/>
              <a:pathLst>
                <a:path w="558164" h="697229">
                  <a:moveTo>
                    <a:pt x="557707" y="0"/>
                  </a:moveTo>
                  <a:lnTo>
                    <a:pt x="0" y="0"/>
                  </a:lnTo>
                  <a:lnTo>
                    <a:pt x="0" y="697141"/>
                  </a:lnTo>
                  <a:lnTo>
                    <a:pt x="557707" y="697141"/>
                  </a:lnTo>
                  <a:lnTo>
                    <a:pt x="557707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771138" y="3486670"/>
              <a:ext cx="753110" cy="418465"/>
            </a:xfrm>
            <a:custGeom>
              <a:avLst/>
              <a:gdLst/>
              <a:ahLst/>
              <a:cxnLst/>
              <a:rect l="l" t="t" r="r" b="b"/>
              <a:pathLst>
                <a:path w="753110" h="418464">
                  <a:moveTo>
                    <a:pt x="187960" y="209702"/>
                  </a:moveTo>
                  <a:lnTo>
                    <a:pt x="157340" y="176187"/>
                  </a:lnTo>
                  <a:lnTo>
                    <a:pt x="145732" y="178422"/>
                  </a:lnTo>
                  <a:lnTo>
                    <a:pt x="135521" y="185166"/>
                  </a:lnTo>
                  <a:lnTo>
                    <a:pt x="97599" y="223100"/>
                  </a:lnTo>
                  <a:lnTo>
                    <a:pt x="83654" y="223100"/>
                  </a:lnTo>
                  <a:lnTo>
                    <a:pt x="83654" y="83667"/>
                  </a:lnTo>
                  <a:lnTo>
                    <a:pt x="41833" y="111556"/>
                  </a:lnTo>
                  <a:lnTo>
                    <a:pt x="0" y="181267"/>
                  </a:lnTo>
                  <a:lnTo>
                    <a:pt x="0" y="292811"/>
                  </a:lnTo>
                  <a:lnTo>
                    <a:pt x="41833" y="348589"/>
                  </a:lnTo>
                  <a:lnTo>
                    <a:pt x="41833" y="418299"/>
                  </a:lnTo>
                  <a:lnTo>
                    <a:pt x="167309" y="418299"/>
                  </a:lnTo>
                  <a:lnTo>
                    <a:pt x="153365" y="320700"/>
                  </a:lnTo>
                  <a:lnTo>
                    <a:pt x="160337" y="292811"/>
                  </a:lnTo>
                  <a:lnTo>
                    <a:pt x="167309" y="264922"/>
                  </a:lnTo>
                  <a:lnTo>
                    <a:pt x="185864" y="218490"/>
                  </a:lnTo>
                  <a:lnTo>
                    <a:pt x="187960" y="209702"/>
                  </a:lnTo>
                  <a:close/>
                </a:path>
                <a:path w="753110" h="418464">
                  <a:moveTo>
                    <a:pt x="752906" y="139433"/>
                  </a:moveTo>
                  <a:lnTo>
                    <a:pt x="750697" y="128600"/>
                  </a:lnTo>
                  <a:lnTo>
                    <a:pt x="744715" y="119748"/>
                  </a:lnTo>
                  <a:lnTo>
                    <a:pt x="735863" y="113766"/>
                  </a:lnTo>
                  <a:lnTo>
                    <a:pt x="725017" y="111544"/>
                  </a:lnTo>
                  <a:lnTo>
                    <a:pt x="714197" y="113792"/>
                  </a:lnTo>
                  <a:lnTo>
                    <a:pt x="705358" y="119773"/>
                  </a:lnTo>
                  <a:lnTo>
                    <a:pt x="699389" y="128625"/>
                  </a:lnTo>
                  <a:lnTo>
                    <a:pt x="697141" y="139433"/>
                  </a:lnTo>
                  <a:lnTo>
                    <a:pt x="697141" y="125488"/>
                  </a:lnTo>
                  <a:lnTo>
                    <a:pt x="694893" y="114681"/>
                  </a:lnTo>
                  <a:lnTo>
                    <a:pt x="688911" y="105841"/>
                  </a:lnTo>
                  <a:lnTo>
                    <a:pt x="680085" y="99860"/>
                  </a:lnTo>
                  <a:lnTo>
                    <a:pt x="669264" y="97612"/>
                  </a:lnTo>
                  <a:lnTo>
                    <a:pt x="658418" y="99822"/>
                  </a:lnTo>
                  <a:lnTo>
                    <a:pt x="649554" y="105803"/>
                  </a:lnTo>
                  <a:lnTo>
                    <a:pt x="643572" y="114655"/>
                  </a:lnTo>
                  <a:lnTo>
                    <a:pt x="641362" y="125488"/>
                  </a:lnTo>
                  <a:lnTo>
                    <a:pt x="641350" y="120865"/>
                  </a:lnTo>
                  <a:lnTo>
                    <a:pt x="620877" y="97561"/>
                  </a:lnTo>
                  <a:lnTo>
                    <a:pt x="613486" y="97612"/>
                  </a:lnTo>
                  <a:lnTo>
                    <a:pt x="602640" y="99822"/>
                  </a:lnTo>
                  <a:lnTo>
                    <a:pt x="593788" y="105803"/>
                  </a:lnTo>
                  <a:lnTo>
                    <a:pt x="587806" y="114655"/>
                  </a:lnTo>
                  <a:lnTo>
                    <a:pt x="585597" y="125488"/>
                  </a:lnTo>
                  <a:lnTo>
                    <a:pt x="585597" y="27889"/>
                  </a:lnTo>
                  <a:lnTo>
                    <a:pt x="583349" y="17081"/>
                  </a:lnTo>
                  <a:lnTo>
                    <a:pt x="577367" y="8229"/>
                  </a:lnTo>
                  <a:lnTo>
                    <a:pt x="568528" y="2247"/>
                  </a:lnTo>
                  <a:lnTo>
                    <a:pt x="557707" y="0"/>
                  </a:lnTo>
                  <a:lnTo>
                    <a:pt x="546862" y="2222"/>
                  </a:lnTo>
                  <a:lnTo>
                    <a:pt x="538010" y="8204"/>
                  </a:lnTo>
                  <a:lnTo>
                    <a:pt x="532041" y="17056"/>
                  </a:lnTo>
                  <a:lnTo>
                    <a:pt x="529831" y="27889"/>
                  </a:lnTo>
                  <a:lnTo>
                    <a:pt x="529831" y="139433"/>
                  </a:lnTo>
                  <a:lnTo>
                    <a:pt x="487997" y="181254"/>
                  </a:lnTo>
                  <a:lnTo>
                    <a:pt x="487997" y="292798"/>
                  </a:lnTo>
                  <a:lnTo>
                    <a:pt x="529831" y="348576"/>
                  </a:lnTo>
                  <a:lnTo>
                    <a:pt x="529831" y="418287"/>
                  </a:lnTo>
                  <a:lnTo>
                    <a:pt x="711073" y="418287"/>
                  </a:lnTo>
                  <a:lnTo>
                    <a:pt x="711073" y="362508"/>
                  </a:lnTo>
                  <a:lnTo>
                    <a:pt x="752906" y="306743"/>
                  </a:lnTo>
                  <a:lnTo>
                    <a:pt x="752906" y="139433"/>
                  </a:lnTo>
                  <a:close/>
                </a:path>
              </a:pathLst>
            </a:custGeom>
            <a:solidFill>
              <a:srgbClr val="FED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757180" y="3068408"/>
              <a:ext cx="781050" cy="838835"/>
            </a:xfrm>
            <a:custGeom>
              <a:avLst/>
              <a:gdLst/>
              <a:ahLst/>
              <a:cxnLst/>
              <a:rect l="l" t="t" r="r" b="b"/>
              <a:pathLst>
                <a:path w="781050" h="838835">
                  <a:moveTo>
                    <a:pt x="209169" y="418261"/>
                  </a:moveTo>
                  <a:lnTo>
                    <a:pt x="167335" y="418261"/>
                  </a:lnTo>
                  <a:lnTo>
                    <a:pt x="167335" y="446163"/>
                  </a:lnTo>
                  <a:lnTo>
                    <a:pt x="209169" y="446163"/>
                  </a:lnTo>
                  <a:lnTo>
                    <a:pt x="209169" y="418261"/>
                  </a:lnTo>
                  <a:close/>
                </a:path>
                <a:path w="781050" h="838835">
                  <a:moveTo>
                    <a:pt x="278866" y="418261"/>
                  </a:moveTo>
                  <a:lnTo>
                    <a:pt x="237045" y="418261"/>
                  </a:lnTo>
                  <a:lnTo>
                    <a:pt x="237045" y="446163"/>
                  </a:lnTo>
                  <a:lnTo>
                    <a:pt x="278866" y="446163"/>
                  </a:lnTo>
                  <a:lnTo>
                    <a:pt x="278866" y="418261"/>
                  </a:lnTo>
                  <a:close/>
                </a:path>
                <a:path w="781050" h="838835">
                  <a:moveTo>
                    <a:pt x="289013" y="111531"/>
                  </a:moveTo>
                  <a:lnTo>
                    <a:pt x="167335" y="111531"/>
                  </a:lnTo>
                  <a:lnTo>
                    <a:pt x="167335" y="139433"/>
                  </a:lnTo>
                  <a:lnTo>
                    <a:pt x="289013" y="139433"/>
                  </a:lnTo>
                  <a:lnTo>
                    <a:pt x="289013" y="111531"/>
                  </a:lnTo>
                  <a:close/>
                </a:path>
                <a:path w="781050" h="838835">
                  <a:moveTo>
                    <a:pt x="348589" y="418261"/>
                  </a:moveTo>
                  <a:lnTo>
                    <a:pt x="306755" y="418261"/>
                  </a:lnTo>
                  <a:lnTo>
                    <a:pt x="306755" y="446163"/>
                  </a:lnTo>
                  <a:lnTo>
                    <a:pt x="348589" y="446163"/>
                  </a:lnTo>
                  <a:lnTo>
                    <a:pt x="348589" y="418261"/>
                  </a:lnTo>
                  <a:close/>
                </a:path>
                <a:path w="781050" h="838835">
                  <a:moveTo>
                    <a:pt x="349859" y="223062"/>
                  </a:moveTo>
                  <a:lnTo>
                    <a:pt x="167335" y="223062"/>
                  </a:lnTo>
                  <a:lnTo>
                    <a:pt x="167335" y="250964"/>
                  </a:lnTo>
                  <a:lnTo>
                    <a:pt x="349859" y="250964"/>
                  </a:lnTo>
                  <a:lnTo>
                    <a:pt x="349859" y="223062"/>
                  </a:lnTo>
                  <a:close/>
                </a:path>
                <a:path w="781050" h="838835">
                  <a:moveTo>
                    <a:pt x="488022" y="223062"/>
                  </a:moveTo>
                  <a:lnTo>
                    <a:pt x="446189" y="223062"/>
                  </a:lnTo>
                  <a:lnTo>
                    <a:pt x="446189" y="250964"/>
                  </a:lnTo>
                  <a:lnTo>
                    <a:pt x="488022" y="250964"/>
                  </a:lnTo>
                  <a:lnTo>
                    <a:pt x="488022" y="223062"/>
                  </a:lnTo>
                  <a:close/>
                </a:path>
                <a:path w="781050" h="838835">
                  <a:moveTo>
                    <a:pt x="501967" y="348551"/>
                  </a:moveTo>
                  <a:lnTo>
                    <a:pt x="167335" y="348551"/>
                  </a:lnTo>
                  <a:lnTo>
                    <a:pt x="167335" y="376440"/>
                  </a:lnTo>
                  <a:lnTo>
                    <a:pt x="501967" y="376440"/>
                  </a:lnTo>
                  <a:lnTo>
                    <a:pt x="501967" y="348551"/>
                  </a:lnTo>
                  <a:close/>
                </a:path>
                <a:path w="781050" h="838835">
                  <a:moveTo>
                    <a:pt x="501967" y="278841"/>
                  </a:moveTo>
                  <a:lnTo>
                    <a:pt x="167335" y="278841"/>
                  </a:lnTo>
                  <a:lnTo>
                    <a:pt x="167335" y="306730"/>
                  </a:lnTo>
                  <a:lnTo>
                    <a:pt x="501967" y="306730"/>
                  </a:lnTo>
                  <a:lnTo>
                    <a:pt x="501967" y="278841"/>
                  </a:lnTo>
                  <a:close/>
                </a:path>
                <a:path w="781050" h="838835">
                  <a:moveTo>
                    <a:pt x="501967" y="167297"/>
                  </a:moveTo>
                  <a:lnTo>
                    <a:pt x="167335" y="167297"/>
                  </a:lnTo>
                  <a:lnTo>
                    <a:pt x="167335" y="195173"/>
                  </a:lnTo>
                  <a:lnTo>
                    <a:pt x="501967" y="195173"/>
                  </a:lnTo>
                  <a:lnTo>
                    <a:pt x="501967" y="167297"/>
                  </a:lnTo>
                  <a:close/>
                </a:path>
                <a:path w="781050" h="838835">
                  <a:moveTo>
                    <a:pt x="501967" y="111531"/>
                  </a:moveTo>
                  <a:lnTo>
                    <a:pt x="349859" y="111531"/>
                  </a:lnTo>
                  <a:lnTo>
                    <a:pt x="349859" y="139433"/>
                  </a:lnTo>
                  <a:lnTo>
                    <a:pt x="501967" y="139433"/>
                  </a:lnTo>
                  <a:lnTo>
                    <a:pt x="501967" y="111531"/>
                  </a:lnTo>
                  <a:close/>
                </a:path>
                <a:path w="781050" h="838835">
                  <a:moveTo>
                    <a:pt x="780821" y="557707"/>
                  </a:moveTo>
                  <a:lnTo>
                    <a:pt x="777963" y="543763"/>
                  </a:lnTo>
                  <a:lnTo>
                    <a:pt x="777494" y="541439"/>
                  </a:lnTo>
                  <a:lnTo>
                    <a:pt x="769632" y="529818"/>
                  </a:lnTo>
                  <a:lnTo>
                    <a:pt x="768527" y="528154"/>
                  </a:lnTo>
                  <a:lnTo>
                    <a:pt x="758571" y="521449"/>
                  </a:lnTo>
                  <a:lnTo>
                    <a:pt x="755243" y="519188"/>
                  </a:lnTo>
                  <a:lnTo>
                    <a:pt x="738987" y="515874"/>
                  </a:lnTo>
                  <a:lnTo>
                    <a:pt x="731786" y="515899"/>
                  </a:lnTo>
                  <a:lnTo>
                    <a:pt x="724725" y="517829"/>
                  </a:lnTo>
                  <a:lnTo>
                    <a:pt x="718489" y="521449"/>
                  </a:lnTo>
                  <a:lnTo>
                    <a:pt x="709041" y="510832"/>
                  </a:lnTo>
                  <a:lnTo>
                    <a:pt x="697357" y="504444"/>
                  </a:lnTo>
                  <a:lnTo>
                    <a:pt x="696899" y="504190"/>
                  </a:lnTo>
                  <a:lnTo>
                    <a:pt x="683260" y="501929"/>
                  </a:lnTo>
                  <a:lnTo>
                    <a:pt x="669264" y="504444"/>
                  </a:lnTo>
                  <a:lnTo>
                    <a:pt x="669264" y="27889"/>
                  </a:lnTo>
                  <a:lnTo>
                    <a:pt x="669264" y="6235"/>
                  </a:lnTo>
                  <a:lnTo>
                    <a:pt x="663028" y="0"/>
                  </a:lnTo>
                  <a:lnTo>
                    <a:pt x="641388" y="0"/>
                  </a:lnTo>
                  <a:lnTo>
                    <a:pt x="641388" y="27889"/>
                  </a:lnTo>
                  <a:lnTo>
                    <a:pt x="641388" y="504444"/>
                  </a:lnTo>
                  <a:lnTo>
                    <a:pt x="634492" y="502551"/>
                  </a:lnTo>
                  <a:lnTo>
                    <a:pt x="627443" y="501929"/>
                  </a:lnTo>
                  <a:lnTo>
                    <a:pt x="620395" y="502551"/>
                  </a:lnTo>
                  <a:lnTo>
                    <a:pt x="613511" y="504444"/>
                  </a:lnTo>
                  <a:lnTo>
                    <a:pt x="613511" y="446163"/>
                  </a:lnTo>
                  <a:lnTo>
                    <a:pt x="610692" y="432219"/>
                  </a:lnTo>
                  <a:lnTo>
                    <a:pt x="610222" y="429882"/>
                  </a:lnTo>
                  <a:lnTo>
                    <a:pt x="601256" y="416572"/>
                  </a:lnTo>
                  <a:lnTo>
                    <a:pt x="587959" y="407606"/>
                  </a:lnTo>
                  <a:lnTo>
                    <a:pt x="571677" y="404329"/>
                  </a:lnTo>
                  <a:lnTo>
                    <a:pt x="555383" y="407606"/>
                  </a:lnTo>
                  <a:lnTo>
                    <a:pt x="542086" y="416572"/>
                  </a:lnTo>
                  <a:lnTo>
                    <a:pt x="533120" y="429882"/>
                  </a:lnTo>
                  <a:lnTo>
                    <a:pt x="529844" y="446163"/>
                  </a:lnTo>
                  <a:lnTo>
                    <a:pt x="529844" y="551992"/>
                  </a:lnTo>
                  <a:lnTo>
                    <a:pt x="492061" y="589635"/>
                  </a:lnTo>
                  <a:lnTo>
                    <a:pt x="489496" y="592289"/>
                  </a:lnTo>
                  <a:lnTo>
                    <a:pt x="488048" y="595833"/>
                  </a:lnTo>
                  <a:lnTo>
                    <a:pt x="488022" y="697128"/>
                  </a:lnTo>
                  <a:lnTo>
                    <a:pt x="192151" y="697128"/>
                  </a:lnTo>
                  <a:lnTo>
                    <a:pt x="194513" y="687514"/>
                  </a:lnTo>
                  <a:lnTo>
                    <a:pt x="212788" y="641921"/>
                  </a:lnTo>
                  <a:lnTo>
                    <a:pt x="216014" y="624433"/>
                  </a:lnTo>
                  <a:lnTo>
                    <a:pt x="187921" y="583666"/>
                  </a:lnTo>
                  <a:lnTo>
                    <a:pt x="175133" y="580605"/>
                  </a:lnTo>
                  <a:lnTo>
                    <a:pt x="162267" y="581342"/>
                  </a:lnTo>
                  <a:lnTo>
                    <a:pt x="150139" y="585711"/>
                  </a:lnTo>
                  <a:lnTo>
                    <a:pt x="139585" y="593534"/>
                  </a:lnTo>
                  <a:lnTo>
                    <a:pt x="111556" y="621703"/>
                  </a:lnTo>
                  <a:lnTo>
                    <a:pt x="111556" y="528002"/>
                  </a:lnTo>
                  <a:lnTo>
                    <a:pt x="111556" y="27889"/>
                  </a:lnTo>
                  <a:lnTo>
                    <a:pt x="641388" y="27889"/>
                  </a:lnTo>
                  <a:lnTo>
                    <a:pt x="641388" y="0"/>
                  </a:lnTo>
                  <a:lnTo>
                    <a:pt x="89916" y="0"/>
                  </a:lnTo>
                  <a:lnTo>
                    <a:pt x="83680" y="6235"/>
                  </a:lnTo>
                  <a:lnTo>
                    <a:pt x="83680" y="494398"/>
                  </a:lnTo>
                  <a:lnTo>
                    <a:pt x="48120" y="518248"/>
                  </a:lnTo>
                  <a:lnTo>
                    <a:pt x="46342" y="519366"/>
                  </a:lnTo>
                  <a:lnTo>
                    <a:pt x="44869" y="520890"/>
                  </a:lnTo>
                  <a:lnTo>
                    <a:pt x="43802" y="522706"/>
                  </a:lnTo>
                  <a:lnTo>
                    <a:pt x="698" y="594575"/>
                  </a:lnTo>
                  <a:lnTo>
                    <a:pt x="25" y="597027"/>
                  </a:lnTo>
                  <a:lnTo>
                    <a:pt x="0" y="714095"/>
                  </a:lnTo>
                  <a:lnTo>
                    <a:pt x="977" y="717029"/>
                  </a:lnTo>
                  <a:lnTo>
                    <a:pt x="2819" y="719442"/>
                  </a:lnTo>
                  <a:lnTo>
                    <a:pt x="41846" y="771448"/>
                  </a:lnTo>
                  <a:lnTo>
                    <a:pt x="41846" y="836561"/>
                  </a:lnTo>
                  <a:lnTo>
                    <a:pt x="69735" y="836561"/>
                  </a:lnTo>
                  <a:lnTo>
                    <a:pt x="69748" y="763828"/>
                  </a:lnTo>
                  <a:lnTo>
                    <a:pt x="68770" y="760882"/>
                  </a:lnTo>
                  <a:lnTo>
                    <a:pt x="27901" y="706475"/>
                  </a:lnTo>
                  <a:lnTo>
                    <a:pt x="27901" y="603427"/>
                  </a:lnTo>
                  <a:lnTo>
                    <a:pt x="66103" y="539711"/>
                  </a:lnTo>
                  <a:lnTo>
                    <a:pt x="83680" y="528002"/>
                  </a:lnTo>
                  <a:lnTo>
                    <a:pt x="83680" y="627418"/>
                  </a:lnTo>
                  <a:lnTo>
                    <a:pt x="69735" y="627418"/>
                  </a:lnTo>
                  <a:lnTo>
                    <a:pt x="69735" y="655307"/>
                  </a:lnTo>
                  <a:lnTo>
                    <a:pt x="111556" y="655307"/>
                  </a:lnTo>
                  <a:lnTo>
                    <a:pt x="115252" y="655269"/>
                  </a:lnTo>
                  <a:lnTo>
                    <a:pt x="118808" y="653834"/>
                  </a:lnTo>
                  <a:lnTo>
                    <a:pt x="121475" y="651256"/>
                  </a:lnTo>
                  <a:lnTo>
                    <a:pt x="151015" y="621703"/>
                  </a:lnTo>
                  <a:lnTo>
                    <a:pt x="159385" y="613333"/>
                  </a:lnTo>
                  <a:lnTo>
                    <a:pt x="164985" y="609650"/>
                  </a:lnTo>
                  <a:lnTo>
                    <a:pt x="171348" y="608457"/>
                  </a:lnTo>
                  <a:lnTo>
                    <a:pt x="177698" y="609727"/>
                  </a:lnTo>
                  <a:lnTo>
                    <a:pt x="183273" y="613473"/>
                  </a:lnTo>
                  <a:lnTo>
                    <a:pt x="187947" y="618210"/>
                  </a:lnTo>
                  <a:lnTo>
                    <a:pt x="189407" y="625259"/>
                  </a:lnTo>
                  <a:lnTo>
                    <a:pt x="186994" y="631456"/>
                  </a:lnTo>
                  <a:lnTo>
                    <a:pt x="168313" y="678027"/>
                  </a:lnTo>
                  <a:lnTo>
                    <a:pt x="168046" y="678599"/>
                  </a:lnTo>
                  <a:lnTo>
                    <a:pt x="167855" y="679221"/>
                  </a:lnTo>
                  <a:lnTo>
                    <a:pt x="167754" y="679843"/>
                  </a:lnTo>
                  <a:lnTo>
                    <a:pt x="153365" y="737336"/>
                  </a:lnTo>
                  <a:lnTo>
                    <a:pt x="153327" y="739660"/>
                  </a:lnTo>
                  <a:lnTo>
                    <a:pt x="167474" y="838517"/>
                  </a:lnTo>
                  <a:lnTo>
                    <a:pt x="195072" y="834605"/>
                  </a:lnTo>
                  <a:lnTo>
                    <a:pt x="181559" y="739660"/>
                  </a:lnTo>
                  <a:lnTo>
                    <a:pt x="185178" y="725017"/>
                  </a:lnTo>
                  <a:lnTo>
                    <a:pt x="494995" y="725017"/>
                  </a:lnTo>
                  <a:lnTo>
                    <a:pt x="529844" y="771448"/>
                  </a:lnTo>
                  <a:lnTo>
                    <a:pt x="529844" y="836561"/>
                  </a:lnTo>
                  <a:lnTo>
                    <a:pt x="557733" y="836561"/>
                  </a:lnTo>
                  <a:lnTo>
                    <a:pt x="557745" y="763828"/>
                  </a:lnTo>
                  <a:lnTo>
                    <a:pt x="556768" y="760882"/>
                  </a:lnTo>
                  <a:lnTo>
                    <a:pt x="554939" y="758482"/>
                  </a:lnTo>
                  <a:lnTo>
                    <a:pt x="529805" y="725017"/>
                  </a:lnTo>
                  <a:lnTo>
                    <a:pt x="515899" y="706475"/>
                  </a:lnTo>
                  <a:lnTo>
                    <a:pt x="515899" y="697128"/>
                  </a:lnTo>
                  <a:lnTo>
                    <a:pt x="515899" y="605256"/>
                  </a:lnTo>
                  <a:lnTo>
                    <a:pt x="529844" y="591299"/>
                  </a:lnTo>
                  <a:lnTo>
                    <a:pt x="529844" y="641362"/>
                  </a:lnTo>
                  <a:lnTo>
                    <a:pt x="557733" y="641362"/>
                  </a:lnTo>
                  <a:lnTo>
                    <a:pt x="557733" y="591299"/>
                  </a:lnTo>
                  <a:lnTo>
                    <a:pt x="557733" y="438467"/>
                  </a:lnTo>
                  <a:lnTo>
                    <a:pt x="563968" y="432219"/>
                  </a:lnTo>
                  <a:lnTo>
                    <a:pt x="579374" y="432219"/>
                  </a:lnTo>
                  <a:lnTo>
                    <a:pt x="585609" y="438467"/>
                  </a:lnTo>
                  <a:lnTo>
                    <a:pt x="585609" y="641362"/>
                  </a:lnTo>
                  <a:lnTo>
                    <a:pt x="613511" y="641362"/>
                  </a:lnTo>
                  <a:lnTo>
                    <a:pt x="613511" y="536067"/>
                  </a:lnTo>
                  <a:lnTo>
                    <a:pt x="619747" y="529818"/>
                  </a:lnTo>
                  <a:lnTo>
                    <a:pt x="635152" y="529818"/>
                  </a:lnTo>
                  <a:lnTo>
                    <a:pt x="641388" y="536067"/>
                  </a:lnTo>
                  <a:lnTo>
                    <a:pt x="641388" y="641362"/>
                  </a:lnTo>
                  <a:lnTo>
                    <a:pt x="669264" y="641362"/>
                  </a:lnTo>
                  <a:lnTo>
                    <a:pt x="669264" y="536067"/>
                  </a:lnTo>
                  <a:lnTo>
                    <a:pt x="675525" y="529818"/>
                  </a:lnTo>
                  <a:lnTo>
                    <a:pt x="690905" y="529818"/>
                  </a:lnTo>
                  <a:lnTo>
                    <a:pt x="697166" y="536067"/>
                  </a:lnTo>
                  <a:lnTo>
                    <a:pt x="697166" y="641362"/>
                  </a:lnTo>
                  <a:lnTo>
                    <a:pt x="725043" y="641362"/>
                  </a:lnTo>
                  <a:lnTo>
                    <a:pt x="725043" y="549998"/>
                  </a:lnTo>
                  <a:lnTo>
                    <a:pt x="731291" y="543763"/>
                  </a:lnTo>
                  <a:lnTo>
                    <a:pt x="746683" y="543763"/>
                  </a:lnTo>
                  <a:lnTo>
                    <a:pt x="752932" y="549998"/>
                  </a:lnTo>
                  <a:lnTo>
                    <a:pt x="752932" y="720420"/>
                  </a:lnTo>
                  <a:lnTo>
                    <a:pt x="713892" y="772426"/>
                  </a:lnTo>
                  <a:lnTo>
                    <a:pt x="712063" y="774827"/>
                  </a:lnTo>
                  <a:lnTo>
                    <a:pt x="711085" y="777760"/>
                  </a:lnTo>
                  <a:lnTo>
                    <a:pt x="711098" y="836561"/>
                  </a:lnTo>
                  <a:lnTo>
                    <a:pt x="738987" y="836561"/>
                  </a:lnTo>
                  <a:lnTo>
                    <a:pt x="738987" y="785393"/>
                  </a:lnTo>
                  <a:lnTo>
                    <a:pt x="779843" y="730973"/>
                  </a:lnTo>
                  <a:lnTo>
                    <a:pt x="780821" y="728027"/>
                  </a:lnTo>
                  <a:lnTo>
                    <a:pt x="780821" y="557707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197761" y="1350086"/>
              <a:ext cx="1957705" cy="584835"/>
            </a:xfrm>
            <a:custGeom>
              <a:avLst/>
              <a:gdLst/>
              <a:ahLst/>
              <a:cxnLst/>
              <a:rect l="l" t="t" r="r" b="b"/>
              <a:pathLst>
                <a:path w="1957704" h="584835">
                  <a:moveTo>
                    <a:pt x="1957489" y="0"/>
                  </a:moveTo>
                  <a:lnTo>
                    <a:pt x="0" y="0"/>
                  </a:lnTo>
                  <a:lnTo>
                    <a:pt x="0" y="584326"/>
                  </a:lnTo>
                  <a:lnTo>
                    <a:pt x="1957489" y="584326"/>
                  </a:lnTo>
                  <a:lnTo>
                    <a:pt x="1957489" y="0"/>
                  </a:lnTo>
                  <a:close/>
                </a:path>
              </a:pathLst>
            </a:custGeom>
            <a:solidFill>
              <a:srgbClr val="3C7C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9172674" y="1505024"/>
            <a:ext cx="868044" cy="3028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900" b="1" spc="-70" dirty="0">
                <a:solidFill>
                  <a:srgbClr val="FFFFFF"/>
                </a:solidFill>
                <a:latin typeface="Microsoft YaHei UI"/>
                <a:cs typeface="Microsoft YaHei UI"/>
              </a:rPr>
              <a:t>COMUNI</a:t>
            </a:r>
            <a:r>
              <a:rPr sz="900" b="1" spc="-95" dirty="0">
                <a:solidFill>
                  <a:srgbClr val="FFFFFF"/>
                </a:solidFill>
                <a:latin typeface="Microsoft YaHei UI"/>
                <a:cs typeface="Microsoft YaHei UI"/>
              </a:rPr>
              <a:t>D</a:t>
            </a:r>
            <a:r>
              <a:rPr sz="900" b="1" spc="-25" dirty="0">
                <a:solidFill>
                  <a:srgbClr val="FFFFFF"/>
                </a:solidFill>
                <a:latin typeface="Microsoft YaHei UI"/>
                <a:cs typeface="Microsoft YaHei UI"/>
              </a:rPr>
              <a:t>ADES  </a:t>
            </a:r>
            <a:r>
              <a:rPr sz="900" b="1" spc="-45" dirty="0">
                <a:solidFill>
                  <a:srgbClr val="FFFFFF"/>
                </a:solidFill>
                <a:latin typeface="Microsoft YaHei UI"/>
                <a:cs typeface="Microsoft YaHei UI"/>
              </a:rPr>
              <a:t>INDÍGENAS</a:t>
            </a:r>
            <a:endParaRPr sz="900">
              <a:latin typeface="Microsoft YaHei UI"/>
              <a:cs typeface="Microsoft YaHei U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540623" y="1396354"/>
            <a:ext cx="2614930" cy="1297940"/>
            <a:chOff x="7540623" y="1396354"/>
            <a:chExt cx="2614930" cy="1297940"/>
          </a:xfrm>
        </p:grpSpPr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40623" y="1396354"/>
              <a:ext cx="578510" cy="535165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8197760" y="2109647"/>
              <a:ext cx="1957705" cy="584835"/>
            </a:xfrm>
            <a:custGeom>
              <a:avLst/>
              <a:gdLst/>
              <a:ahLst/>
              <a:cxnLst/>
              <a:rect l="l" t="t" r="r" b="b"/>
              <a:pathLst>
                <a:path w="1957704" h="584835">
                  <a:moveTo>
                    <a:pt x="1957489" y="0"/>
                  </a:moveTo>
                  <a:lnTo>
                    <a:pt x="0" y="0"/>
                  </a:lnTo>
                  <a:lnTo>
                    <a:pt x="0" y="584326"/>
                  </a:lnTo>
                  <a:lnTo>
                    <a:pt x="1957489" y="584326"/>
                  </a:lnTo>
                  <a:lnTo>
                    <a:pt x="1957489" y="0"/>
                  </a:lnTo>
                  <a:close/>
                </a:path>
              </a:pathLst>
            </a:custGeom>
            <a:solidFill>
              <a:srgbClr val="3C7C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9183005" y="2259993"/>
            <a:ext cx="868044" cy="3028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900" b="1" spc="-70" dirty="0">
                <a:solidFill>
                  <a:srgbClr val="FFFFFF"/>
                </a:solidFill>
                <a:latin typeface="Microsoft YaHei UI"/>
                <a:cs typeface="Microsoft YaHei UI"/>
              </a:rPr>
              <a:t>COMUNI</a:t>
            </a:r>
            <a:r>
              <a:rPr sz="900" b="1" spc="-95" dirty="0">
                <a:solidFill>
                  <a:srgbClr val="FFFFFF"/>
                </a:solidFill>
                <a:latin typeface="Microsoft YaHei UI"/>
                <a:cs typeface="Microsoft YaHei UI"/>
              </a:rPr>
              <a:t>D</a:t>
            </a:r>
            <a:r>
              <a:rPr sz="900" b="1" spc="-25" dirty="0">
                <a:solidFill>
                  <a:srgbClr val="FFFFFF"/>
                </a:solidFill>
                <a:latin typeface="Microsoft YaHei UI"/>
                <a:cs typeface="Microsoft YaHei UI"/>
              </a:rPr>
              <a:t>ADES  </a:t>
            </a:r>
            <a:r>
              <a:rPr sz="900" b="1" spc="-30" dirty="0">
                <a:solidFill>
                  <a:srgbClr val="FFFFFF"/>
                </a:solidFill>
                <a:latin typeface="Microsoft YaHei UI"/>
                <a:cs typeface="Microsoft YaHei UI"/>
              </a:rPr>
              <a:t>NEGRAS</a:t>
            </a:r>
            <a:endParaRPr sz="900">
              <a:latin typeface="Microsoft YaHei UI"/>
              <a:cs typeface="Microsoft YaHei U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267142" y="1320471"/>
            <a:ext cx="871219" cy="58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50" b="1" spc="9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3650" b="1" spc="22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lang="es-CO" sz="3650" b="1" spc="22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65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330208" y="2070311"/>
            <a:ext cx="713105" cy="58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50" b="1" spc="-35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3650" b="1" spc="-17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lang="es-CO" sz="3650" b="1" spc="-17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650" dirty="0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449620" y="1640687"/>
            <a:ext cx="2595245" cy="1057275"/>
            <a:chOff x="5449620" y="1640687"/>
            <a:chExt cx="2595245" cy="1057275"/>
          </a:xfrm>
        </p:grpSpPr>
        <p:pic>
          <p:nvPicPr>
            <p:cNvPr id="45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15029" y="2162168"/>
              <a:ext cx="429704" cy="53549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109039" y="1660772"/>
              <a:ext cx="415925" cy="751205"/>
            </a:xfrm>
            <a:custGeom>
              <a:avLst/>
              <a:gdLst/>
              <a:ahLst/>
              <a:cxnLst/>
              <a:rect l="l" t="t" r="r" b="b"/>
              <a:pathLst>
                <a:path w="415925" h="751205">
                  <a:moveTo>
                    <a:pt x="415315" y="0"/>
                  </a:moveTo>
                  <a:lnTo>
                    <a:pt x="0" y="351358"/>
                  </a:lnTo>
                  <a:lnTo>
                    <a:pt x="399821" y="751179"/>
                  </a:lnTo>
                </a:path>
              </a:pathLst>
            </a:custGeom>
            <a:ln w="14147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449620" y="1640687"/>
              <a:ext cx="1659889" cy="653415"/>
            </a:xfrm>
            <a:custGeom>
              <a:avLst/>
              <a:gdLst/>
              <a:ahLst/>
              <a:cxnLst/>
              <a:rect l="l" t="t" r="r" b="b"/>
              <a:pathLst>
                <a:path w="1659890" h="653414">
                  <a:moveTo>
                    <a:pt x="1659420" y="0"/>
                  </a:moveTo>
                  <a:lnTo>
                    <a:pt x="0" y="0"/>
                  </a:lnTo>
                  <a:lnTo>
                    <a:pt x="0" y="652868"/>
                  </a:lnTo>
                  <a:lnTo>
                    <a:pt x="1659420" y="652868"/>
                  </a:lnTo>
                  <a:lnTo>
                    <a:pt x="1659420" y="0"/>
                  </a:lnTo>
                  <a:close/>
                </a:path>
              </a:pathLst>
            </a:custGeom>
            <a:solidFill>
              <a:srgbClr val="3C7C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5711267" y="1595663"/>
            <a:ext cx="1042669" cy="6711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00" b="1" spc="33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lang="es-CO" sz="4200" b="1" spc="330" dirty="0">
                <a:solidFill>
                  <a:srgbClr val="FFFFFF"/>
                </a:solidFill>
                <a:latin typeface="Arial"/>
                <a:cs typeface="Arial"/>
              </a:rPr>
              <a:t>65</a:t>
            </a:r>
            <a:endParaRPr sz="4200" dirty="0"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3713950" y="1252229"/>
            <a:ext cx="868044" cy="867410"/>
            <a:chOff x="3713950" y="1252229"/>
            <a:chExt cx="868044" cy="867410"/>
          </a:xfrm>
        </p:grpSpPr>
        <p:sp>
          <p:nvSpPr>
            <p:cNvPr id="50" name="object 50"/>
            <p:cNvSpPr/>
            <p:nvPr/>
          </p:nvSpPr>
          <p:spPr>
            <a:xfrm>
              <a:off x="3713950" y="1252229"/>
              <a:ext cx="868044" cy="867410"/>
            </a:xfrm>
            <a:custGeom>
              <a:avLst/>
              <a:gdLst/>
              <a:ahLst/>
              <a:cxnLst/>
              <a:rect l="l" t="t" r="r" b="b"/>
              <a:pathLst>
                <a:path w="868045" h="867410">
                  <a:moveTo>
                    <a:pt x="230593" y="458343"/>
                  </a:moveTo>
                  <a:lnTo>
                    <a:pt x="128955" y="458343"/>
                  </a:lnTo>
                  <a:lnTo>
                    <a:pt x="134544" y="467946"/>
                  </a:lnTo>
                  <a:lnTo>
                    <a:pt x="140652" y="477196"/>
                  </a:lnTo>
                  <a:lnTo>
                    <a:pt x="147265" y="486064"/>
                  </a:lnTo>
                  <a:lnTo>
                    <a:pt x="154368" y="494525"/>
                  </a:lnTo>
                  <a:lnTo>
                    <a:pt x="154368" y="867333"/>
                  </a:lnTo>
                  <a:lnTo>
                    <a:pt x="713397" y="867333"/>
                  </a:lnTo>
                  <a:lnTo>
                    <a:pt x="713397" y="816521"/>
                  </a:lnTo>
                  <a:lnTo>
                    <a:pt x="205193" y="816521"/>
                  </a:lnTo>
                  <a:lnTo>
                    <a:pt x="205193" y="494525"/>
                  </a:lnTo>
                  <a:lnTo>
                    <a:pt x="212291" y="486064"/>
                  </a:lnTo>
                  <a:lnTo>
                    <a:pt x="218903" y="477196"/>
                  </a:lnTo>
                  <a:lnTo>
                    <a:pt x="225010" y="467946"/>
                  </a:lnTo>
                  <a:lnTo>
                    <a:pt x="230593" y="458343"/>
                  </a:lnTo>
                  <a:close/>
                </a:path>
                <a:path w="868045" h="867410">
                  <a:moveTo>
                    <a:pt x="433882" y="560717"/>
                  </a:moveTo>
                  <a:lnTo>
                    <a:pt x="384472" y="570718"/>
                  </a:lnTo>
                  <a:lnTo>
                    <a:pt x="344082" y="597973"/>
                  </a:lnTo>
                  <a:lnTo>
                    <a:pt x="316830" y="638363"/>
                  </a:lnTo>
                  <a:lnTo>
                    <a:pt x="306831" y="687768"/>
                  </a:lnTo>
                  <a:lnTo>
                    <a:pt x="306831" y="816521"/>
                  </a:lnTo>
                  <a:lnTo>
                    <a:pt x="357657" y="816521"/>
                  </a:lnTo>
                  <a:lnTo>
                    <a:pt x="357657" y="687768"/>
                  </a:lnTo>
                  <a:lnTo>
                    <a:pt x="363656" y="658129"/>
                  </a:lnTo>
                  <a:lnTo>
                    <a:pt x="380006" y="633896"/>
                  </a:lnTo>
                  <a:lnTo>
                    <a:pt x="404238" y="617543"/>
                  </a:lnTo>
                  <a:lnTo>
                    <a:pt x="433882" y="611543"/>
                  </a:lnTo>
                  <a:lnTo>
                    <a:pt x="532835" y="611543"/>
                  </a:lnTo>
                  <a:lnTo>
                    <a:pt x="523678" y="597973"/>
                  </a:lnTo>
                  <a:lnTo>
                    <a:pt x="483288" y="570718"/>
                  </a:lnTo>
                  <a:lnTo>
                    <a:pt x="433882" y="560717"/>
                  </a:lnTo>
                  <a:close/>
                </a:path>
                <a:path w="868045" h="867410">
                  <a:moveTo>
                    <a:pt x="532835" y="611543"/>
                  </a:moveTo>
                  <a:lnTo>
                    <a:pt x="433882" y="611543"/>
                  </a:lnTo>
                  <a:lnTo>
                    <a:pt x="463524" y="617543"/>
                  </a:lnTo>
                  <a:lnTo>
                    <a:pt x="487760" y="633896"/>
                  </a:lnTo>
                  <a:lnTo>
                    <a:pt x="504118" y="658129"/>
                  </a:lnTo>
                  <a:lnTo>
                    <a:pt x="510120" y="687768"/>
                  </a:lnTo>
                  <a:lnTo>
                    <a:pt x="510120" y="816521"/>
                  </a:lnTo>
                  <a:lnTo>
                    <a:pt x="560933" y="816521"/>
                  </a:lnTo>
                  <a:lnTo>
                    <a:pt x="560933" y="687768"/>
                  </a:lnTo>
                  <a:lnTo>
                    <a:pt x="550933" y="638363"/>
                  </a:lnTo>
                  <a:lnTo>
                    <a:pt x="532835" y="611543"/>
                  </a:lnTo>
                  <a:close/>
                </a:path>
                <a:path w="868045" h="867410">
                  <a:moveTo>
                    <a:pt x="738809" y="458343"/>
                  </a:moveTo>
                  <a:lnTo>
                    <a:pt x="637171" y="458343"/>
                  </a:lnTo>
                  <a:lnTo>
                    <a:pt x="642749" y="467946"/>
                  </a:lnTo>
                  <a:lnTo>
                    <a:pt x="648858" y="477196"/>
                  </a:lnTo>
                  <a:lnTo>
                    <a:pt x="655477" y="486064"/>
                  </a:lnTo>
                  <a:lnTo>
                    <a:pt x="662584" y="494525"/>
                  </a:lnTo>
                  <a:lnTo>
                    <a:pt x="662584" y="816521"/>
                  </a:lnTo>
                  <a:lnTo>
                    <a:pt x="713397" y="816521"/>
                  </a:lnTo>
                  <a:lnTo>
                    <a:pt x="713397" y="494525"/>
                  </a:lnTo>
                  <a:lnTo>
                    <a:pt x="720496" y="486064"/>
                  </a:lnTo>
                  <a:lnTo>
                    <a:pt x="727113" y="477196"/>
                  </a:lnTo>
                  <a:lnTo>
                    <a:pt x="733224" y="467946"/>
                  </a:lnTo>
                  <a:lnTo>
                    <a:pt x="738809" y="458343"/>
                  </a:lnTo>
                  <a:close/>
                </a:path>
                <a:path w="868045" h="867410">
                  <a:moveTo>
                    <a:pt x="343598" y="55194"/>
                  </a:moveTo>
                  <a:lnTo>
                    <a:pt x="320865" y="100647"/>
                  </a:lnTo>
                  <a:lnTo>
                    <a:pt x="402577" y="141503"/>
                  </a:lnTo>
                  <a:lnTo>
                    <a:pt x="368483" y="168016"/>
                  </a:lnTo>
                  <a:lnTo>
                    <a:pt x="317496" y="193616"/>
                  </a:lnTo>
                  <a:lnTo>
                    <a:pt x="263672" y="215746"/>
                  </a:lnTo>
                  <a:lnTo>
                    <a:pt x="165833" y="253064"/>
                  </a:lnTo>
                  <a:lnTo>
                    <a:pt x="115728" y="273915"/>
                  </a:lnTo>
                  <a:lnTo>
                    <a:pt x="72159" y="295470"/>
                  </a:lnTo>
                  <a:lnTo>
                    <a:pt x="37115" y="318564"/>
                  </a:lnTo>
                  <a:lnTo>
                    <a:pt x="558" y="372719"/>
                  </a:lnTo>
                  <a:lnTo>
                    <a:pt x="0" y="376047"/>
                  </a:lnTo>
                  <a:lnTo>
                    <a:pt x="1322" y="388501"/>
                  </a:lnTo>
                  <a:lnTo>
                    <a:pt x="7993" y="417874"/>
                  </a:lnTo>
                  <a:lnTo>
                    <a:pt x="25688" y="457884"/>
                  </a:lnTo>
                  <a:lnTo>
                    <a:pt x="60172" y="502450"/>
                  </a:lnTo>
                  <a:lnTo>
                    <a:pt x="78130" y="520420"/>
                  </a:lnTo>
                  <a:lnTo>
                    <a:pt x="96100" y="502450"/>
                  </a:lnTo>
                  <a:lnTo>
                    <a:pt x="105468" y="492372"/>
                  </a:lnTo>
                  <a:lnTo>
                    <a:pt x="114084" y="481625"/>
                  </a:lnTo>
                  <a:lnTo>
                    <a:pt x="121921" y="470263"/>
                  </a:lnTo>
                  <a:lnTo>
                    <a:pt x="128955" y="458343"/>
                  </a:lnTo>
                  <a:lnTo>
                    <a:pt x="841685" y="458343"/>
                  </a:lnTo>
                  <a:lnTo>
                    <a:pt x="841969" y="457975"/>
                  </a:lnTo>
                  <a:lnTo>
                    <a:pt x="847707" y="444995"/>
                  </a:lnTo>
                  <a:lnTo>
                    <a:pt x="77838" y="444995"/>
                  </a:lnTo>
                  <a:lnTo>
                    <a:pt x="63529" y="420434"/>
                  </a:lnTo>
                  <a:lnTo>
                    <a:pt x="55541" y="399178"/>
                  </a:lnTo>
                  <a:lnTo>
                    <a:pt x="52102" y="384368"/>
                  </a:lnTo>
                  <a:lnTo>
                    <a:pt x="51333" y="378688"/>
                  </a:lnTo>
                  <a:lnTo>
                    <a:pt x="80482" y="349892"/>
                  </a:lnTo>
                  <a:lnTo>
                    <a:pt x="134726" y="321140"/>
                  </a:lnTo>
                  <a:lnTo>
                    <a:pt x="194063" y="296390"/>
                  </a:lnTo>
                  <a:lnTo>
                    <a:pt x="298692" y="256419"/>
                  </a:lnTo>
                  <a:lnTo>
                    <a:pt x="353166" y="233259"/>
                  </a:lnTo>
                  <a:lnTo>
                    <a:pt x="399150" y="209010"/>
                  </a:lnTo>
                  <a:lnTo>
                    <a:pt x="433882" y="182562"/>
                  </a:lnTo>
                  <a:lnTo>
                    <a:pt x="528272" y="182562"/>
                  </a:lnTo>
                  <a:lnTo>
                    <a:pt x="499285" y="168002"/>
                  </a:lnTo>
                  <a:lnTo>
                    <a:pt x="465188" y="141503"/>
                  </a:lnTo>
                  <a:lnTo>
                    <a:pt x="546887" y="100647"/>
                  </a:lnTo>
                  <a:lnTo>
                    <a:pt x="540376" y="87630"/>
                  </a:lnTo>
                  <a:lnTo>
                    <a:pt x="408470" y="87630"/>
                  </a:lnTo>
                  <a:lnTo>
                    <a:pt x="343598" y="55194"/>
                  </a:lnTo>
                  <a:close/>
                </a:path>
                <a:path w="868045" h="867410">
                  <a:moveTo>
                    <a:pt x="332244" y="458343"/>
                  </a:moveTo>
                  <a:lnTo>
                    <a:pt x="230593" y="458343"/>
                  </a:lnTo>
                  <a:lnTo>
                    <a:pt x="237636" y="470269"/>
                  </a:lnTo>
                  <a:lnTo>
                    <a:pt x="245477" y="481630"/>
                  </a:lnTo>
                  <a:lnTo>
                    <a:pt x="254089" y="492374"/>
                  </a:lnTo>
                  <a:lnTo>
                    <a:pt x="263448" y="502450"/>
                  </a:lnTo>
                  <a:lnTo>
                    <a:pt x="281419" y="520420"/>
                  </a:lnTo>
                  <a:lnTo>
                    <a:pt x="299389" y="502450"/>
                  </a:lnTo>
                  <a:lnTo>
                    <a:pt x="308752" y="492372"/>
                  </a:lnTo>
                  <a:lnTo>
                    <a:pt x="317368" y="481625"/>
                  </a:lnTo>
                  <a:lnTo>
                    <a:pt x="325208" y="470263"/>
                  </a:lnTo>
                  <a:lnTo>
                    <a:pt x="332244" y="458343"/>
                  </a:lnTo>
                  <a:close/>
                </a:path>
                <a:path w="868045" h="867410">
                  <a:moveTo>
                    <a:pt x="433882" y="458343"/>
                  </a:moveTo>
                  <a:lnTo>
                    <a:pt x="332244" y="458343"/>
                  </a:lnTo>
                  <a:lnTo>
                    <a:pt x="339280" y="470269"/>
                  </a:lnTo>
                  <a:lnTo>
                    <a:pt x="347118" y="481630"/>
                  </a:lnTo>
                  <a:lnTo>
                    <a:pt x="355733" y="492374"/>
                  </a:lnTo>
                  <a:lnTo>
                    <a:pt x="365099" y="502450"/>
                  </a:lnTo>
                  <a:lnTo>
                    <a:pt x="383057" y="520420"/>
                  </a:lnTo>
                  <a:lnTo>
                    <a:pt x="401027" y="502450"/>
                  </a:lnTo>
                  <a:lnTo>
                    <a:pt x="410388" y="492372"/>
                  </a:lnTo>
                  <a:lnTo>
                    <a:pt x="419001" y="481625"/>
                  </a:lnTo>
                  <a:lnTo>
                    <a:pt x="426841" y="470263"/>
                  </a:lnTo>
                  <a:lnTo>
                    <a:pt x="433882" y="458343"/>
                  </a:lnTo>
                  <a:close/>
                </a:path>
                <a:path w="868045" h="867410">
                  <a:moveTo>
                    <a:pt x="535520" y="458343"/>
                  </a:moveTo>
                  <a:lnTo>
                    <a:pt x="433882" y="458343"/>
                  </a:lnTo>
                  <a:lnTo>
                    <a:pt x="440923" y="470269"/>
                  </a:lnTo>
                  <a:lnTo>
                    <a:pt x="448761" y="481630"/>
                  </a:lnTo>
                  <a:lnTo>
                    <a:pt x="457373" y="492374"/>
                  </a:lnTo>
                  <a:lnTo>
                    <a:pt x="466737" y="502450"/>
                  </a:lnTo>
                  <a:lnTo>
                    <a:pt x="484708" y="520420"/>
                  </a:lnTo>
                  <a:lnTo>
                    <a:pt x="502666" y="502450"/>
                  </a:lnTo>
                  <a:lnTo>
                    <a:pt x="512028" y="492372"/>
                  </a:lnTo>
                  <a:lnTo>
                    <a:pt x="520644" y="481625"/>
                  </a:lnTo>
                  <a:lnTo>
                    <a:pt x="528484" y="470263"/>
                  </a:lnTo>
                  <a:lnTo>
                    <a:pt x="535520" y="458343"/>
                  </a:lnTo>
                  <a:close/>
                </a:path>
                <a:path w="868045" h="867410">
                  <a:moveTo>
                    <a:pt x="637171" y="458343"/>
                  </a:moveTo>
                  <a:lnTo>
                    <a:pt x="535520" y="458343"/>
                  </a:lnTo>
                  <a:lnTo>
                    <a:pt x="542563" y="470269"/>
                  </a:lnTo>
                  <a:lnTo>
                    <a:pt x="550404" y="481630"/>
                  </a:lnTo>
                  <a:lnTo>
                    <a:pt x="559016" y="492374"/>
                  </a:lnTo>
                  <a:lnTo>
                    <a:pt x="568375" y="502450"/>
                  </a:lnTo>
                  <a:lnTo>
                    <a:pt x="586346" y="520420"/>
                  </a:lnTo>
                  <a:lnTo>
                    <a:pt x="604316" y="502450"/>
                  </a:lnTo>
                  <a:lnTo>
                    <a:pt x="613677" y="492372"/>
                  </a:lnTo>
                  <a:lnTo>
                    <a:pt x="622290" y="481625"/>
                  </a:lnTo>
                  <a:lnTo>
                    <a:pt x="630130" y="470263"/>
                  </a:lnTo>
                  <a:lnTo>
                    <a:pt x="637171" y="458343"/>
                  </a:lnTo>
                  <a:close/>
                </a:path>
                <a:path w="868045" h="867410">
                  <a:moveTo>
                    <a:pt x="841685" y="458343"/>
                  </a:moveTo>
                  <a:lnTo>
                    <a:pt x="738809" y="458343"/>
                  </a:lnTo>
                  <a:lnTo>
                    <a:pt x="745850" y="470269"/>
                  </a:lnTo>
                  <a:lnTo>
                    <a:pt x="753686" y="481630"/>
                  </a:lnTo>
                  <a:lnTo>
                    <a:pt x="762294" y="492374"/>
                  </a:lnTo>
                  <a:lnTo>
                    <a:pt x="771652" y="502450"/>
                  </a:lnTo>
                  <a:lnTo>
                    <a:pt x="789622" y="520420"/>
                  </a:lnTo>
                  <a:lnTo>
                    <a:pt x="807605" y="502450"/>
                  </a:lnTo>
                  <a:lnTo>
                    <a:pt x="841685" y="458343"/>
                  </a:lnTo>
                  <a:close/>
                </a:path>
                <a:path w="868045" h="867410">
                  <a:moveTo>
                    <a:pt x="153517" y="357428"/>
                  </a:moveTo>
                  <a:lnTo>
                    <a:pt x="104393" y="357428"/>
                  </a:lnTo>
                  <a:lnTo>
                    <a:pt x="101650" y="379742"/>
                  </a:lnTo>
                  <a:lnTo>
                    <a:pt x="98471" y="397412"/>
                  </a:lnTo>
                  <a:lnTo>
                    <a:pt x="93406" y="414250"/>
                  </a:lnTo>
                  <a:lnTo>
                    <a:pt x="86511" y="430147"/>
                  </a:lnTo>
                  <a:lnTo>
                    <a:pt x="77838" y="444995"/>
                  </a:lnTo>
                  <a:lnTo>
                    <a:pt x="789927" y="444995"/>
                  </a:lnTo>
                  <a:lnTo>
                    <a:pt x="789660" y="444538"/>
                  </a:lnTo>
                  <a:lnTo>
                    <a:pt x="179781" y="444538"/>
                  </a:lnTo>
                  <a:lnTo>
                    <a:pt x="171219" y="429782"/>
                  </a:lnTo>
                  <a:lnTo>
                    <a:pt x="164409" y="413993"/>
                  </a:lnTo>
                  <a:lnTo>
                    <a:pt x="159401" y="397276"/>
                  </a:lnTo>
                  <a:lnTo>
                    <a:pt x="156248" y="379742"/>
                  </a:lnTo>
                  <a:lnTo>
                    <a:pt x="153517" y="357428"/>
                  </a:lnTo>
                  <a:close/>
                </a:path>
                <a:path w="868045" h="867410">
                  <a:moveTo>
                    <a:pt x="528272" y="182562"/>
                  </a:moveTo>
                  <a:lnTo>
                    <a:pt x="433882" y="182562"/>
                  </a:lnTo>
                  <a:lnTo>
                    <a:pt x="468612" y="209010"/>
                  </a:lnTo>
                  <a:lnTo>
                    <a:pt x="514594" y="233259"/>
                  </a:lnTo>
                  <a:lnTo>
                    <a:pt x="569067" y="256419"/>
                  </a:lnTo>
                  <a:lnTo>
                    <a:pt x="673555" y="296331"/>
                  </a:lnTo>
                  <a:lnTo>
                    <a:pt x="733022" y="321140"/>
                  </a:lnTo>
                  <a:lnTo>
                    <a:pt x="787229" y="349858"/>
                  </a:lnTo>
                  <a:lnTo>
                    <a:pt x="816432" y="378688"/>
                  </a:lnTo>
                  <a:lnTo>
                    <a:pt x="815680" y="384382"/>
                  </a:lnTo>
                  <a:lnTo>
                    <a:pt x="812243" y="399264"/>
                  </a:lnTo>
                  <a:lnTo>
                    <a:pt x="804319" y="420320"/>
                  </a:lnTo>
                  <a:lnTo>
                    <a:pt x="789927" y="444995"/>
                  </a:lnTo>
                  <a:lnTo>
                    <a:pt x="847707" y="444995"/>
                  </a:lnTo>
                  <a:lnTo>
                    <a:pt x="859705" y="417841"/>
                  </a:lnTo>
                  <a:lnTo>
                    <a:pt x="866420" y="388460"/>
                  </a:lnTo>
                  <a:lnTo>
                    <a:pt x="867765" y="376047"/>
                  </a:lnTo>
                  <a:lnTo>
                    <a:pt x="867206" y="372719"/>
                  </a:lnTo>
                  <a:lnTo>
                    <a:pt x="830644" y="318564"/>
                  </a:lnTo>
                  <a:lnTo>
                    <a:pt x="795601" y="295470"/>
                  </a:lnTo>
                  <a:lnTo>
                    <a:pt x="752033" y="273915"/>
                  </a:lnTo>
                  <a:lnTo>
                    <a:pt x="701930" y="253064"/>
                  </a:lnTo>
                  <a:lnTo>
                    <a:pt x="604243" y="215803"/>
                  </a:lnTo>
                  <a:lnTo>
                    <a:pt x="550191" y="193568"/>
                  </a:lnTo>
                  <a:lnTo>
                    <a:pt x="528272" y="182562"/>
                  </a:lnTo>
                  <a:close/>
                </a:path>
                <a:path w="868045" h="867410">
                  <a:moveTo>
                    <a:pt x="255155" y="357428"/>
                  </a:moveTo>
                  <a:lnTo>
                    <a:pt x="206032" y="357428"/>
                  </a:lnTo>
                  <a:lnTo>
                    <a:pt x="203301" y="379742"/>
                  </a:lnTo>
                  <a:lnTo>
                    <a:pt x="200148" y="397276"/>
                  </a:lnTo>
                  <a:lnTo>
                    <a:pt x="195141" y="413993"/>
                  </a:lnTo>
                  <a:lnTo>
                    <a:pt x="188335" y="429782"/>
                  </a:lnTo>
                  <a:lnTo>
                    <a:pt x="179781" y="444538"/>
                  </a:lnTo>
                  <a:lnTo>
                    <a:pt x="281419" y="444538"/>
                  </a:lnTo>
                  <a:lnTo>
                    <a:pt x="272859" y="429782"/>
                  </a:lnTo>
                  <a:lnTo>
                    <a:pt x="266053" y="413993"/>
                  </a:lnTo>
                  <a:lnTo>
                    <a:pt x="261050" y="397276"/>
                  </a:lnTo>
                  <a:lnTo>
                    <a:pt x="257898" y="379742"/>
                  </a:lnTo>
                  <a:lnTo>
                    <a:pt x="255155" y="357428"/>
                  </a:lnTo>
                  <a:close/>
                </a:path>
                <a:path w="868045" h="867410">
                  <a:moveTo>
                    <a:pt x="356793" y="357428"/>
                  </a:moveTo>
                  <a:lnTo>
                    <a:pt x="307682" y="357428"/>
                  </a:lnTo>
                  <a:lnTo>
                    <a:pt x="304927" y="379742"/>
                  </a:lnTo>
                  <a:lnTo>
                    <a:pt x="301780" y="397276"/>
                  </a:lnTo>
                  <a:lnTo>
                    <a:pt x="296778" y="413993"/>
                  </a:lnTo>
                  <a:lnTo>
                    <a:pt x="289973" y="429782"/>
                  </a:lnTo>
                  <a:lnTo>
                    <a:pt x="281419" y="444538"/>
                  </a:lnTo>
                  <a:lnTo>
                    <a:pt x="383057" y="444538"/>
                  </a:lnTo>
                  <a:lnTo>
                    <a:pt x="374503" y="429782"/>
                  </a:lnTo>
                  <a:lnTo>
                    <a:pt x="367696" y="413993"/>
                  </a:lnTo>
                  <a:lnTo>
                    <a:pt x="362690" y="397276"/>
                  </a:lnTo>
                  <a:lnTo>
                    <a:pt x="359536" y="379742"/>
                  </a:lnTo>
                  <a:lnTo>
                    <a:pt x="356793" y="357428"/>
                  </a:lnTo>
                  <a:close/>
                </a:path>
                <a:path w="868045" h="867410">
                  <a:moveTo>
                    <a:pt x="458431" y="357428"/>
                  </a:moveTo>
                  <a:lnTo>
                    <a:pt x="409320" y="357428"/>
                  </a:lnTo>
                  <a:lnTo>
                    <a:pt x="406565" y="379742"/>
                  </a:lnTo>
                  <a:lnTo>
                    <a:pt x="403426" y="397276"/>
                  </a:lnTo>
                  <a:lnTo>
                    <a:pt x="398425" y="413993"/>
                  </a:lnTo>
                  <a:lnTo>
                    <a:pt x="391618" y="429782"/>
                  </a:lnTo>
                  <a:lnTo>
                    <a:pt x="383057" y="444538"/>
                  </a:lnTo>
                  <a:lnTo>
                    <a:pt x="484708" y="444538"/>
                  </a:lnTo>
                  <a:lnTo>
                    <a:pt x="476141" y="429782"/>
                  </a:lnTo>
                  <a:lnTo>
                    <a:pt x="469333" y="413993"/>
                  </a:lnTo>
                  <a:lnTo>
                    <a:pt x="464332" y="397276"/>
                  </a:lnTo>
                  <a:lnTo>
                    <a:pt x="461187" y="379742"/>
                  </a:lnTo>
                  <a:lnTo>
                    <a:pt x="458431" y="357428"/>
                  </a:lnTo>
                  <a:close/>
                </a:path>
                <a:path w="868045" h="867410">
                  <a:moveTo>
                    <a:pt x="560082" y="357428"/>
                  </a:moveTo>
                  <a:lnTo>
                    <a:pt x="510959" y="357428"/>
                  </a:lnTo>
                  <a:lnTo>
                    <a:pt x="508215" y="379742"/>
                  </a:lnTo>
                  <a:lnTo>
                    <a:pt x="505069" y="397276"/>
                  </a:lnTo>
                  <a:lnTo>
                    <a:pt x="500067" y="413993"/>
                  </a:lnTo>
                  <a:lnTo>
                    <a:pt x="493262" y="429782"/>
                  </a:lnTo>
                  <a:lnTo>
                    <a:pt x="484708" y="444538"/>
                  </a:lnTo>
                  <a:lnTo>
                    <a:pt x="586346" y="444538"/>
                  </a:lnTo>
                  <a:lnTo>
                    <a:pt x="577781" y="429782"/>
                  </a:lnTo>
                  <a:lnTo>
                    <a:pt x="570976" y="413993"/>
                  </a:lnTo>
                  <a:lnTo>
                    <a:pt x="565975" y="397276"/>
                  </a:lnTo>
                  <a:lnTo>
                    <a:pt x="562825" y="379742"/>
                  </a:lnTo>
                  <a:lnTo>
                    <a:pt x="560082" y="357428"/>
                  </a:lnTo>
                  <a:close/>
                </a:path>
                <a:path w="868045" h="867410">
                  <a:moveTo>
                    <a:pt x="661720" y="357428"/>
                  </a:moveTo>
                  <a:lnTo>
                    <a:pt x="612609" y="357428"/>
                  </a:lnTo>
                  <a:lnTo>
                    <a:pt x="609854" y="379742"/>
                  </a:lnTo>
                  <a:lnTo>
                    <a:pt x="606707" y="397276"/>
                  </a:lnTo>
                  <a:lnTo>
                    <a:pt x="601705" y="413993"/>
                  </a:lnTo>
                  <a:lnTo>
                    <a:pt x="594900" y="429782"/>
                  </a:lnTo>
                  <a:lnTo>
                    <a:pt x="586346" y="444538"/>
                  </a:lnTo>
                  <a:lnTo>
                    <a:pt x="687984" y="444538"/>
                  </a:lnTo>
                  <a:lnTo>
                    <a:pt x="679423" y="429782"/>
                  </a:lnTo>
                  <a:lnTo>
                    <a:pt x="672614" y="413993"/>
                  </a:lnTo>
                  <a:lnTo>
                    <a:pt x="667610" y="397276"/>
                  </a:lnTo>
                  <a:lnTo>
                    <a:pt x="664463" y="379742"/>
                  </a:lnTo>
                  <a:lnTo>
                    <a:pt x="661720" y="357428"/>
                  </a:lnTo>
                  <a:close/>
                </a:path>
                <a:path w="868045" h="867410">
                  <a:moveTo>
                    <a:pt x="763358" y="357428"/>
                  </a:moveTo>
                  <a:lnTo>
                    <a:pt x="714247" y="357428"/>
                  </a:lnTo>
                  <a:lnTo>
                    <a:pt x="711504" y="379742"/>
                  </a:lnTo>
                  <a:lnTo>
                    <a:pt x="708358" y="397276"/>
                  </a:lnTo>
                  <a:lnTo>
                    <a:pt x="703354" y="413993"/>
                  </a:lnTo>
                  <a:lnTo>
                    <a:pt x="696545" y="429782"/>
                  </a:lnTo>
                  <a:lnTo>
                    <a:pt x="687984" y="444538"/>
                  </a:lnTo>
                  <a:lnTo>
                    <a:pt x="789660" y="444538"/>
                  </a:lnTo>
                  <a:lnTo>
                    <a:pt x="781252" y="430147"/>
                  </a:lnTo>
                  <a:lnTo>
                    <a:pt x="774353" y="414250"/>
                  </a:lnTo>
                  <a:lnTo>
                    <a:pt x="769289" y="397412"/>
                  </a:lnTo>
                  <a:lnTo>
                    <a:pt x="766114" y="379742"/>
                  </a:lnTo>
                  <a:lnTo>
                    <a:pt x="763358" y="357428"/>
                  </a:lnTo>
                  <a:close/>
                </a:path>
                <a:path w="868045" h="867410">
                  <a:moveTo>
                    <a:pt x="459295" y="0"/>
                  </a:moveTo>
                  <a:lnTo>
                    <a:pt x="408470" y="0"/>
                  </a:lnTo>
                  <a:lnTo>
                    <a:pt x="408470" y="87630"/>
                  </a:lnTo>
                  <a:lnTo>
                    <a:pt x="459295" y="87630"/>
                  </a:lnTo>
                  <a:lnTo>
                    <a:pt x="459295" y="0"/>
                  </a:lnTo>
                  <a:close/>
                </a:path>
                <a:path w="868045" h="867410">
                  <a:moveTo>
                    <a:pt x="524154" y="55194"/>
                  </a:moveTo>
                  <a:lnTo>
                    <a:pt x="459295" y="87630"/>
                  </a:lnTo>
                  <a:lnTo>
                    <a:pt x="540376" y="87630"/>
                  </a:lnTo>
                  <a:lnTo>
                    <a:pt x="524154" y="55194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71603" y="1860830"/>
              <a:ext cx="152463" cy="204977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919140" y="1707630"/>
              <a:ext cx="457834" cy="358775"/>
            </a:xfrm>
            <a:custGeom>
              <a:avLst/>
              <a:gdLst/>
              <a:ahLst/>
              <a:cxnLst/>
              <a:rect l="l" t="t" r="r" b="b"/>
              <a:pathLst>
                <a:path w="457835" h="358775">
                  <a:moveTo>
                    <a:pt x="431977" y="0"/>
                  </a:moveTo>
                  <a:lnTo>
                    <a:pt x="408483" y="34041"/>
                  </a:lnTo>
                  <a:lnTo>
                    <a:pt x="381152" y="62090"/>
                  </a:lnTo>
                  <a:lnTo>
                    <a:pt x="363194" y="44119"/>
                  </a:lnTo>
                  <a:lnTo>
                    <a:pt x="353826" y="34039"/>
                  </a:lnTo>
                  <a:lnTo>
                    <a:pt x="345209" y="23288"/>
                  </a:lnTo>
                  <a:lnTo>
                    <a:pt x="337371" y="11922"/>
                  </a:lnTo>
                  <a:lnTo>
                    <a:pt x="330339" y="0"/>
                  </a:lnTo>
                  <a:lnTo>
                    <a:pt x="323300" y="11928"/>
                  </a:lnTo>
                  <a:lnTo>
                    <a:pt x="315458" y="23293"/>
                  </a:lnTo>
                  <a:lnTo>
                    <a:pt x="306840" y="34041"/>
                  </a:lnTo>
                  <a:lnTo>
                    <a:pt x="297472" y="44119"/>
                  </a:lnTo>
                  <a:lnTo>
                    <a:pt x="279514" y="62090"/>
                  </a:lnTo>
                  <a:lnTo>
                    <a:pt x="261543" y="44119"/>
                  </a:lnTo>
                  <a:lnTo>
                    <a:pt x="252182" y="34039"/>
                  </a:lnTo>
                  <a:lnTo>
                    <a:pt x="243568" y="23288"/>
                  </a:lnTo>
                  <a:lnTo>
                    <a:pt x="235728" y="11922"/>
                  </a:lnTo>
                  <a:lnTo>
                    <a:pt x="228688" y="0"/>
                  </a:lnTo>
                  <a:lnTo>
                    <a:pt x="221651" y="11928"/>
                  </a:lnTo>
                  <a:lnTo>
                    <a:pt x="213814" y="23293"/>
                  </a:lnTo>
                  <a:lnTo>
                    <a:pt x="205200" y="34041"/>
                  </a:lnTo>
                  <a:lnTo>
                    <a:pt x="195834" y="44119"/>
                  </a:lnTo>
                  <a:lnTo>
                    <a:pt x="177863" y="62090"/>
                  </a:lnTo>
                  <a:lnTo>
                    <a:pt x="159905" y="44119"/>
                  </a:lnTo>
                  <a:lnTo>
                    <a:pt x="150543" y="34039"/>
                  </a:lnTo>
                  <a:lnTo>
                    <a:pt x="141925" y="23288"/>
                  </a:lnTo>
                  <a:lnTo>
                    <a:pt x="134084" y="11922"/>
                  </a:lnTo>
                  <a:lnTo>
                    <a:pt x="127050" y="0"/>
                  </a:lnTo>
                  <a:lnTo>
                    <a:pt x="120013" y="11928"/>
                  </a:lnTo>
                  <a:lnTo>
                    <a:pt x="112175" y="23293"/>
                  </a:lnTo>
                  <a:lnTo>
                    <a:pt x="103562" y="34041"/>
                  </a:lnTo>
                  <a:lnTo>
                    <a:pt x="94195" y="44119"/>
                  </a:lnTo>
                  <a:lnTo>
                    <a:pt x="76225" y="62090"/>
                  </a:lnTo>
                  <a:lnTo>
                    <a:pt x="58254" y="44119"/>
                  </a:lnTo>
                  <a:lnTo>
                    <a:pt x="48901" y="34039"/>
                  </a:lnTo>
                  <a:lnTo>
                    <a:pt x="40289" y="23288"/>
                  </a:lnTo>
                  <a:lnTo>
                    <a:pt x="32446" y="11922"/>
                  </a:lnTo>
                  <a:lnTo>
                    <a:pt x="25400" y="0"/>
                  </a:lnTo>
                  <a:lnTo>
                    <a:pt x="19823" y="9609"/>
                  </a:lnTo>
                  <a:lnTo>
                    <a:pt x="13719" y="18857"/>
                  </a:lnTo>
                  <a:lnTo>
                    <a:pt x="7104" y="27723"/>
                  </a:lnTo>
                  <a:lnTo>
                    <a:pt x="0" y="36182"/>
                  </a:lnTo>
                  <a:lnTo>
                    <a:pt x="0" y="358178"/>
                  </a:lnTo>
                  <a:lnTo>
                    <a:pt x="101638" y="358178"/>
                  </a:lnTo>
                  <a:lnTo>
                    <a:pt x="101638" y="229438"/>
                  </a:lnTo>
                  <a:lnTo>
                    <a:pt x="111636" y="180025"/>
                  </a:lnTo>
                  <a:lnTo>
                    <a:pt x="138888" y="139631"/>
                  </a:lnTo>
                  <a:lnTo>
                    <a:pt x="179278" y="112375"/>
                  </a:lnTo>
                  <a:lnTo>
                    <a:pt x="228688" y="102374"/>
                  </a:lnTo>
                  <a:lnTo>
                    <a:pt x="278099" y="112375"/>
                  </a:lnTo>
                  <a:lnTo>
                    <a:pt x="318489" y="139631"/>
                  </a:lnTo>
                  <a:lnTo>
                    <a:pt x="345741" y="180025"/>
                  </a:lnTo>
                  <a:lnTo>
                    <a:pt x="355739" y="229438"/>
                  </a:lnTo>
                  <a:lnTo>
                    <a:pt x="355739" y="358178"/>
                  </a:lnTo>
                  <a:lnTo>
                    <a:pt x="457390" y="358178"/>
                  </a:lnTo>
                  <a:lnTo>
                    <a:pt x="457390" y="36182"/>
                  </a:lnTo>
                  <a:lnTo>
                    <a:pt x="450287" y="27723"/>
                  </a:lnTo>
                  <a:lnTo>
                    <a:pt x="443674" y="18857"/>
                  </a:lnTo>
                  <a:lnTo>
                    <a:pt x="437566" y="9609"/>
                  </a:lnTo>
                  <a:lnTo>
                    <a:pt x="431977" y="0"/>
                  </a:lnTo>
                  <a:close/>
                </a:path>
              </a:pathLst>
            </a:custGeom>
            <a:solidFill>
              <a:srgbClr val="C49A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765283" y="1431851"/>
              <a:ext cx="765175" cy="262890"/>
            </a:xfrm>
            <a:custGeom>
              <a:avLst/>
              <a:gdLst/>
              <a:ahLst/>
              <a:cxnLst/>
              <a:rect l="l" t="t" r="r" b="b"/>
              <a:pathLst>
                <a:path w="765175" h="262889">
                  <a:moveTo>
                    <a:pt x="382549" y="0"/>
                  </a:moveTo>
                  <a:lnTo>
                    <a:pt x="347817" y="26449"/>
                  </a:lnTo>
                  <a:lnTo>
                    <a:pt x="301832" y="50701"/>
                  </a:lnTo>
                  <a:lnTo>
                    <a:pt x="247359" y="73862"/>
                  </a:lnTo>
                  <a:lnTo>
                    <a:pt x="187159" y="97040"/>
                  </a:lnTo>
                  <a:lnTo>
                    <a:pt x="142730" y="113828"/>
                  </a:lnTo>
                  <a:lnTo>
                    <a:pt x="83392" y="138577"/>
                  </a:lnTo>
                  <a:lnTo>
                    <a:pt x="29149" y="167329"/>
                  </a:lnTo>
                  <a:lnTo>
                    <a:pt x="0" y="196126"/>
                  </a:lnTo>
                  <a:lnTo>
                    <a:pt x="771" y="201819"/>
                  </a:lnTo>
                  <a:lnTo>
                    <a:pt x="4227" y="216701"/>
                  </a:lnTo>
                  <a:lnTo>
                    <a:pt x="12196" y="237872"/>
                  </a:lnTo>
                  <a:lnTo>
                    <a:pt x="26504" y="262432"/>
                  </a:lnTo>
                  <a:lnTo>
                    <a:pt x="35178" y="247584"/>
                  </a:lnTo>
                  <a:lnTo>
                    <a:pt x="42075" y="231687"/>
                  </a:lnTo>
                  <a:lnTo>
                    <a:pt x="47143" y="214850"/>
                  </a:lnTo>
                  <a:lnTo>
                    <a:pt x="50330" y="197180"/>
                  </a:lnTo>
                  <a:lnTo>
                    <a:pt x="53060" y="174879"/>
                  </a:lnTo>
                  <a:lnTo>
                    <a:pt x="102184" y="174879"/>
                  </a:lnTo>
                  <a:lnTo>
                    <a:pt x="108073" y="214714"/>
                  </a:lnTo>
                  <a:lnTo>
                    <a:pt x="128447" y="261988"/>
                  </a:lnTo>
                  <a:lnTo>
                    <a:pt x="137002" y="247225"/>
                  </a:lnTo>
                  <a:lnTo>
                    <a:pt x="143808" y="231432"/>
                  </a:lnTo>
                  <a:lnTo>
                    <a:pt x="148814" y="214714"/>
                  </a:lnTo>
                  <a:lnTo>
                    <a:pt x="151968" y="197180"/>
                  </a:lnTo>
                  <a:lnTo>
                    <a:pt x="154698" y="174879"/>
                  </a:lnTo>
                  <a:lnTo>
                    <a:pt x="203822" y="174879"/>
                  </a:lnTo>
                  <a:lnTo>
                    <a:pt x="209717" y="214714"/>
                  </a:lnTo>
                  <a:lnTo>
                    <a:pt x="230085" y="261988"/>
                  </a:lnTo>
                  <a:lnTo>
                    <a:pt x="238639" y="247225"/>
                  </a:lnTo>
                  <a:lnTo>
                    <a:pt x="245444" y="231432"/>
                  </a:lnTo>
                  <a:lnTo>
                    <a:pt x="250447" y="214714"/>
                  </a:lnTo>
                  <a:lnTo>
                    <a:pt x="253593" y="197180"/>
                  </a:lnTo>
                  <a:lnTo>
                    <a:pt x="256349" y="174879"/>
                  </a:lnTo>
                  <a:lnTo>
                    <a:pt x="305460" y="174879"/>
                  </a:lnTo>
                  <a:lnTo>
                    <a:pt x="311357" y="214714"/>
                  </a:lnTo>
                  <a:lnTo>
                    <a:pt x="331724" y="261988"/>
                  </a:lnTo>
                  <a:lnTo>
                    <a:pt x="340285" y="247225"/>
                  </a:lnTo>
                  <a:lnTo>
                    <a:pt x="347092" y="231432"/>
                  </a:lnTo>
                  <a:lnTo>
                    <a:pt x="352092" y="214714"/>
                  </a:lnTo>
                  <a:lnTo>
                    <a:pt x="355231" y="197180"/>
                  </a:lnTo>
                  <a:lnTo>
                    <a:pt x="357987" y="174879"/>
                  </a:lnTo>
                  <a:lnTo>
                    <a:pt x="407098" y="174879"/>
                  </a:lnTo>
                  <a:lnTo>
                    <a:pt x="412999" y="214714"/>
                  </a:lnTo>
                  <a:lnTo>
                    <a:pt x="433374" y="261988"/>
                  </a:lnTo>
                  <a:lnTo>
                    <a:pt x="441928" y="247225"/>
                  </a:lnTo>
                  <a:lnTo>
                    <a:pt x="448733" y="231432"/>
                  </a:lnTo>
                  <a:lnTo>
                    <a:pt x="453736" y="214714"/>
                  </a:lnTo>
                  <a:lnTo>
                    <a:pt x="456882" y="197180"/>
                  </a:lnTo>
                  <a:lnTo>
                    <a:pt x="459625" y="174879"/>
                  </a:lnTo>
                  <a:lnTo>
                    <a:pt x="508749" y="174879"/>
                  </a:lnTo>
                  <a:lnTo>
                    <a:pt x="514642" y="214714"/>
                  </a:lnTo>
                  <a:lnTo>
                    <a:pt x="535012" y="261988"/>
                  </a:lnTo>
                  <a:lnTo>
                    <a:pt x="543566" y="247225"/>
                  </a:lnTo>
                  <a:lnTo>
                    <a:pt x="550371" y="231432"/>
                  </a:lnTo>
                  <a:lnTo>
                    <a:pt x="555374" y="214714"/>
                  </a:lnTo>
                  <a:lnTo>
                    <a:pt x="558520" y="197180"/>
                  </a:lnTo>
                  <a:lnTo>
                    <a:pt x="561276" y="174879"/>
                  </a:lnTo>
                  <a:lnTo>
                    <a:pt x="610387" y="174879"/>
                  </a:lnTo>
                  <a:lnTo>
                    <a:pt x="616277" y="214714"/>
                  </a:lnTo>
                  <a:lnTo>
                    <a:pt x="636651" y="261988"/>
                  </a:lnTo>
                  <a:lnTo>
                    <a:pt x="645212" y="247225"/>
                  </a:lnTo>
                  <a:lnTo>
                    <a:pt x="652021" y="231432"/>
                  </a:lnTo>
                  <a:lnTo>
                    <a:pt x="657024" y="214714"/>
                  </a:lnTo>
                  <a:lnTo>
                    <a:pt x="660171" y="197180"/>
                  </a:lnTo>
                  <a:lnTo>
                    <a:pt x="662914" y="174879"/>
                  </a:lnTo>
                  <a:lnTo>
                    <a:pt x="712025" y="174879"/>
                  </a:lnTo>
                  <a:lnTo>
                    <a:pt x="717955" y="214850"/>
                  </a:lnTo>
                  <a:lnTo>
                    <a:pt x="738593" y="262445"/>
                  </a:lnTo>
                  <a:lnTo>
                    <a:pt x="752986" y="237768"/>
                  </a:lnTo>
                  <a:lnTo>
                    <a:pt x="760942" y="216622"/>
                  </a:lnTo>
                  <a:lnTo>
                    <a:pt x="764350" y="201807"/>
                  </a:lnTo>
                  <a:lnTo>
                    <a:pt x="765098" y="196126"/>
                  </a:lnTo>
                  <a:lnTo>
                    <a:pt x="735896" y="167295"/>
                  </a:lnTo>
                  <a:lnTo>
                    <a:pt x="681572" y="138515"/>
                  </a:lnTo>
                  <a:lnTo>
                    <a:pt x="622222" y="113769"/>
                  </a:lnTo>
                  <a:lnTo>
                    <a:pt x="577938" y="97040"/>
                  </a:lnTo>
                  <a:lnTo>
                    <a:pt x="517739" y="73862"/>
                  </a:lnTo>
                  <a:lnTo>
                    <a:pt x="463265" y="50701"/>
                  </a:lnTo>
                  <a:lnTo>
                    <a:pt x="417281" y="26449"/>
                  </a:lnTo>
                  <a:lnTo>
                    <a:pt x="382549" y="0"/>
                  </a:lnTo>
                  <a:close/>
                </a:path>
              </a:pathLst>
            </a:custGeom>
            <a:solidFill>
              <a:srgbClr val="A97B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3258120" y="2126169"/>
            <a:ext cx="1783714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262A61"/>
                </a:solidFill>
                <a:latin typeface="Microsoft YaHei UI"/>
                <a:cs typeface="Microsoft YaHei UI"/>
              </a:rPr>
              <a:t>TERRITORIOS</a:t>
            </a:r>
            <a:endParaRPr sz="2100">
              <a:latin typeface="Microsoft YaHei UI"/>
              <a:cs typeface="Microsoft YaHei U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674901" y="2393523"/>
            <a:ext cx="949960" cy="2800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spc="120" dirty="0">
                <a:solidFill>
                  <a:srgbClr val="262A61"/>
                </a:solidFill>
                <a:latin typeface="Trebuchet MS"/>
                <a:cs typeface="Trebuchet MS"/>
              </a:rPr>
              <a:t>ÉTNIC</a:t>
            </a:r>
            <a:r>
              <a:rPr sz="1650" spc="145" dirty="0">
                <a:solidFill>
                  <a:srgbClr val="262A61"/>
                </a:solidFill>
                <a:latin typeface="Trebuchet MS"/>
                <a:cs typeface="Trebuchet MS"/>
              </a:rPr>
              <a:t>O</a:t>
            </a:r>
            <a:r>
              <a:rPr sz="1650" spc="275" dirty="0">
                <a:solidFill>
                  <a:srgbClr val="262A61"/>
                </a:solidFill>
                <a:latin typeface="Trebuchet MS"/>
                <a:cs typeface="Trebuchet MS"/>
              </a:rPr>
              <a:t>S</a:t>
            </a:r>
            <a:endParaRPr sz="1650">
              <a:latin typeface="Trebuchet MS"/>
              <a:cs typeface="Trebuchet MS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5029106" y="1170401"/>
            <a:ext cx="237490" cy="5347970"/>
            <a:chOff x="5029106" y="1170401"/>
            <a:chExt cx="237490" cy="5347970"/>
          </a:xfrm>
        </p:grpSpPr>
        <p:sp>
          <p:nvSpPr>
            <p:cNvPr id="57" name="object 57"/>
            <p:cNvSpPr/>
            <p:nvPr/>
          </p:nvSpPr>
          <p:spPr>
            <a:xfrm>
              <a:off x="5036408" y="1177704"/>
              <a:ext cx="222885" cy="1616710"/>
            </a:xfrm>
            <a:custGeom>
              <a:avLst/>
              <a:gdLst/>
              <a:ahLst/>
              <a:cxnLst/>
              <a:rect l="l" t="t" r="r" b="b"/>
              <a:pathLst>
                <a:path w="222885" h="1616710">
                  <a:moveTo>
                    <a:pt x="0" y="1616240"/>
                  </a:moveTo>
                  <a:lnTo>
                    <a:pt x="46422" y="1612806"/>
                  </a:lnTo>
                  <a:lnTo>
                    <a:pt x="77847" y="1602374"/>
                  </a:lnTo>
                  <a:lnTo>
                    <a:pt x="95676" y="1584746"/>
                  </a:lnTo>
                  <a:lnTo>
                    <a:pt x="101307" y="1559725"/>
                  </a:lnTo>
                  <a:lnTo>
                    <a:pt x="101307" y="949426"/>
                  </a:lnTo>
                  <a:lnTo>
                    <a:pt x="109206" y="897435"/>
                  </a:lnTo>
                  <a:lnTo>
                    <a:pt x="132502" y="856640"/>
                  </a:lnTo>
                  <a:lnTo>
                    <a:pt x="170595" y="827047"/>
                  </a:lnTo>
                  <a:lnTo>
                    <a:pt x="222885" y="808659"/>
                  </a:lnTo>
                  <a:lnTo>
                    <a:pt x="170595" y="790261"/>
                  </a:lnTo>
                  <a:lnTo>
                    <a:pt x="132502" y="760668"/>
                  </a:lnTo>
                  <a:lnTo>
                    <a:pt x="109206" y="719875"/>
                  </a:lnTo>
                  <a:lnTo>
                    <a:pt x="101307" y="667880"/>
                  </a:lnTo>
                  <a:lnTo>
                    <a:pt x="101307" y="56515"/>
                  </a:lnTo>
                  <a:lnTo>
                    <a:pt x="95676" y="31493"/>
                  </a:lnTo>
                  <a:lnTo>
                    <a:pt x="77847" y="13865"/>
                  </a:lnTo>
                  <a:lnTo>
                    <a:pt x="46422" y="3433"/>
                  </a:lnTo>
                  <a:lnTo>
                    <a:pt x="0" y="0"/>
                  </a:lnTo>
                </a:path>
              </a:pathLst>
            </a:custGeom>
            <a:ln w="14147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036408" y="4894730"/>
              <a:ext cx="222885" cy="1616710"/>
            </a:xfrm>
            <a:custGeom>
              <a:avLst/>
              <a:gdLst/>
              <a:ahLst/>
              <a:cxnLst/>
              <a:rect l="l" t="t" r="r" b="b"/>
              <a:pathLst>
                <a:path w="222885" h="1616709">
                  <a:moveTo>
                    <a:pt x="0" y="1616240"/>
                  </a:moveTo>
                  <a:lnTo>
                    <a:pt x="46422" y="1612806"/>
                  </a:lnTo>
                  <a:lnTo>
                    <a:pt x="77847" y="1602374"/>
                  </a:lnTo>
                  <a:lnTo>
                    <a:pt x="95676" y="1584746"/>
                  </a:lnTo>
                  <a:lnTo>
                    <a:pt x="101307" y="1559725"/>
                  </a:lnTo>
                  <a:lnTo>
                    <a:pt x="101307" y="949426"/>
                  </a:lnTo>
                  <a:lnTo>
                    <a:pt x="109206" y="897435"/>
                  </a:lnTo>
                  <a:lnTo>
                    <a:pt x="132502" y="856640"/>
                  </a:lnTo>
                  <a:lnTo>
                    <a:pt x="170595" y="827047"/>
                  </a:lnTo>
                  <a:lnTo>
                    <a:pt x="222885" y="808659"/>
                  </a:lnTo>
                  <a:lnTo>
                    <a:pt x="170595" y="790261"/>
                  </a:lnTo>
                  <a:lnTo>
                    <a:pt x="132502" y="760668"/>
                  </a:lnTo>
                  <a:lnTo>
                    <a:pt x="109206" y="719875"/>
                  </a:lnTo>
                  <a:lnTo>
                    <a:pt x="101307" y="667880"/>
                  </a:lnTo>
                  <a:lnTo>
                    <a:pt x="101307" y="56515"/>
                  </a:lnTo>
                  <a:lnTo>
                    <a:pt x="95676" y="31493"/>
                  </a:lnTo>
                  <a:lnTo>
                    <a:pt x="77847" y="13865"/>
                  </a:lnTo>
                  <a:lnTo>
                    <a:pt x="46422" y="3433"/>
                  </a:lnTo>
                  <a:lnTo>
                    <a:pt x="0" y="0"/>
                  </a:lnTo>
                </a:path>
              </a:pathLst>
            </a:custGeom>
            <a:ln w="14147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5722143" y="2285987"/>
            <a:ext cx="102108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100" dirty="0">
                <a:solidFill>
                  <a:srgbClr val="262A61"/>
                </a:solidFill>
                <a:latin typeface="Trebuchet MS"/>
                <a:cs typeface="Trebuchet MS"/>
              </a:rPr>
              <a:t>TERRITORIOS</a:t>
            </a:r>
            <a:endParaRPr sz="1150">
              <a:latin typeface="Trebuchet MS"/>
              <a:cs typeface="Trebuchet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585753" y="5835291"/>
            <a:ext cx="1122680" cy="655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95"/>
              </a:spcBef>
            </a:pPr>
            <a:r>
              <a:rPr sz="2700" b="1" spc="254" dirty="0">
                <a:solidFill>
                  <a:srgbClr val="262A61"/>
                </a:solidFill>
                <a:latin typeface="Microsoft PhagsPa"/>
                <a:cs typeface="Microsoft PhagsPa"/>
              </a:rPr>
              <a:t>E</a:t>
            </a:r>
            <a:r>
              <a:rPr sz="2700" b="1" spc="5" dirty="0">
                <a:solidFill>
                  <a:srgbClr val="262A61"/>
                </a:solidFill>
                <a:latin typeface="Microsoft PhagsPa"/>
                <a:cs typeface="Microsoft PhagsPa"/>
              </a:rPr>
              <a:t>T</a:t>
            </a:r>
            <a:r>
              <a:rPr sz="2700" b="1" spc="-55" dirty="0">
                <a:solidFill>
                  <a:srgbClr val="262A61"/>
                </a:solidFill>
                <a:latin typeface="Microsoft PhagsPa"/>
                <a:cs typeface="Microsoft PhagsPa"/>
              </a:rPr>
              <a:t>A</a:t>
            </a:r>
            <a:r>
              <a:rPr sz="2700" b="1" spc="-5" dirty="0">
                <a:solidFill>
                  <a:srgbClr val="262A61"/>
                </a:solidFill>
                <a:latin typeface="Microsoft PhagsPa"/>
                <a:cs typeface="Microsoft PhagsPa"/>
              </a:rPr>
              <a:t>P</a:t>
            </a:r>
            <a:r>
              <a:rPr sz="2700" b="1" spc="-55" dirty="0">
                <a:solidFill>
                  <a:srgbClr val="262A61"/>
                </a:solidFill>
                <a:latin typeface="Microsoft PhagsPa"/>
                <a:cs typeface="Microsoft PhagsPa"/>
              </a:rPr>
              <a:t>A</a:t>
            </a:r>
            <a:endParaRPr sz="2700">
              <a:latin typeface="Microsoft PhagsPa"/>
              <a:cs typeface="Microsoft PhagsPa"/>
            </a:endParaRPr>
          </a:p>
          <a:p>
            <a:pPr marL="80645">
              <a:lnSpc>
                <a:spcPts val="1850"/>
              </a:lnSpc>
            </a:pPr>
            <a:r>
              <a:rPr sz="1650" spc="125" dirty="0">
                <a:solidFill>
                  <a:srgbClr val="262A61"/>
                </a:solidFill>
                <a:latin typeface="Trebuchet MS"/>
                <a:cs typeface="Trebuchet MS"/>
              </a:rPr>
              <a:t>JUDICIAL</a:t>
            </a:r>
            <a:endParaRPr sz="1650">
              <a:latin typeface="Trebuchet MS"/>
              <a:cs typeface="Trebuchet MS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3755080" y="4863211"/>
            <a:ext cx="5740400" cy="967740"/>
            <a:chOff x="3755080" y="4863211"/>
            <a:chExt cx="5740400" cy="967740"/>
          </a:xfrm>
        </p:grpSpPr>
        <p:sp>
          <p:nvSpPr>
            <p:cNvPr id="62" name="object 62"/>
            <p:cNvSpPr/>
            <p:nvPr/>
          </p:nvSpPr>
          <p:spPr>
            <a:xfrm>
              <a:off x="3770177" y="5453056"/>
              <a:ext cx="634365" cy="362585"/>
            </a:xfrm>
            <a:custGeom>
              <a:avLst/>
              <a:gdLst/>
              <a:ahLst/>
              <a:cxnLst/>
              <a:rect l="l" t="t" r="r" b="b"/>
              <a:pathLst>
                <a:path w="634364" h="362585">
                  <a:moveTo>
                    <a:pt x="573646" y="0"/>
                  </a:moveTo>
                  <a:lnTo>
                    <a:pt x="60375" y="0"/>
                  </a:lnTo>
                  <a:lnTo>
                    <a:pt x="36877" y="4745"/>
                  </a:lnTo>
                  <a:lnTo>
                    <a:pt x="17686" y="17687"/>
                  </a:lnTo>
                  <a:lnTo>
                    <a:pt x="4745" y="36883"/>
                  </a:lnTo>
                  <a:lnTo>
                    <a:pt x="0" y="60388"/>
                  </a:lnTo>
                  <a:lnTo>
                    <a:pt x="0" y="362305"/>
                  </a:lnTo>
                  <a:lnTo>
                    <a:pt x="634034" y="362305"/>
                  </a:lnTo>
                  <a:lnTo>
                    <a:pt x="634034" y="60388"/>
                  </a:lnTo>
                  <a:lnTo>
                    <a:pt x="629288" y="36883"/>
                  </a:lnTo>
                  <a:lnTo>
                    <a:pt x="616346" y="17687"/>
                  </a:lnTo>
                  <a:lnTo>
                    <a:pt x="597151" y="4745"/>
                  </a:lnTo>
                  <a:lnTo>
                    <a:pt x="573646" y="0"/>
                  </a:lnTo>
                  <a:close/>
                </a:path>
              </a:pathLst>
            </a:custGeom>
            <a:solidFill>
              <a:srgbClr val="495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890937" y="5453050"/>
              <a:ext cx="393065" cy="211454"/>
            </a:xfrm>
            <a:custGeom>
              <a:avLst/>
              <a:gdLst/>
              <a:ahLst/>
              <a:cxnLst/>
              <a:rect l="l" t="t" r="r" b="b"/>
              <a:pathLst>
                <a:path w="393064" h="211454">
                  <a:moveTo>
                    <a:pt x="392493" y="0"/>
                  </a:moveTo>
                  <a:lnTo>
                    <a:pt x="0" y="0"/>
                  </a:lnTo>
                  <a:lnTo>
                    <a:pt x="0" y="211353"/>
                  </a:lnTo>
                  <a:lnTo>
                    <a:pt x="392493" y="211353"/>
                  </a:lnTo>
                  <a:lnTo>
                    <a:pt x="392493" y="0"/>
                  </a:lnTo>
                  <a:close/>
                </a:path>
              </a:pathLst>
            </a:custGeom>
            <a:solidFill>
              <a:srgbClr val="757F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981509" y="5453056"/>
              <a:ext cx="211454" cy="211454"/>
            </a:xfrm>
            <a:custGeom>
              <a:avLst/>
              <a:gdLst/>
              <a:ahLst/>
              <a:cxnLst/>
              <a:rect l="l" t="t" r="r" b="b"/>
              <a:pathLst>
                <a:path w="211454" h="211454">
                  <a:moveTo>
                    <a:pt x="211353" y="0"/>
                  </a:moveTo>
                  <a:lnTo>
                    <a:pt x="0" y="0"/>
                  </a:lnTo>
                  <a:lnTo>
                    <a:pt x="63411" y="187197"/>
                  </a:lnTo>
                  <a:lnTo>
                    <a:pt x="75488" y="211353"/>
                  </a:lnTo>
                  <a:lnTo>
                    <a:pt x="135877" y="211353"/>
                  </a:lnTo>
                  <a:lnTo>
                    <a:pt x="147954" y="187197"/>
                  </a:lnTo>
                  <a:lnTo>
                    <a:pt x="211353" y="0"/>
                  </a:lnTo>
                  <a:close/>
                </a:path>
              </a:pathLst>
            </a:custGeom>
            <a:solidFill>
              <a:srgbClr val="E1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050944" y="5543740"/>
              <a:ext cx="73025" cy="120650"/>
            </a:xfrm>
            <a:custGeom>
              <a:avLst/>
              <a:gdLst/>
              <a:ahLst/>
              <a:cxnLst/>
              <a:rect l="l" t="t" r="r" b="b"/>
              <a:pathLst>
                <a:path w="73025" h="120650">
                  <a:moveTo>
                    <a:pt x="72478" y="0"/>
                  </a:moveTo>
                  <a:lnTo>
                    <a:pt x="0" y="0"/>
                  </a:lnTo>
                  <a:lnTo>
                    <a:pt x="0" y="96520"/>
                  </a:lnTo>
                  <a:lnTo>
                    <a:pt x="0" y="120650"/>
                  </a:lnTo>
                  <a:lnTo>
                    <a:pt x="72478" y="120650"/>
                  </a:lnTo>
                  <a:lnTo>
                    <a:pt x="72478" y="96520"/>
                  </a:lnTo>
                  <a:lnTo>
                    <a:pt x="72478" y="0"/>
                  </a:lnTo>
                  <a:close/>
                </a:path>
              </a:pathLst>
            </a:custGeom>
            <a:solidFill>
              <a:srgbClr val="626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056989" y="5453050"/>
              <a:ext cx="60960" cy="90805"/>
            </a:xfrm>
            <a:custGeom>
              <a:avLst/>
              <a:gdLst/>
              <a:ahLst/>
              <a:cxnLst/>
              <a:rect l="l" t="t" r="r" b="b"/>
              <a:pathLst>
                <a:path w="60960" h="90804">
                  <a:moveTo>
                    <a:pt x="60388" y="0"/>
                  </a:moveTo>
                  <a:lnTo>
                    <a:pt x="0" y="0"/>
                  </a:lnTo>
                  <a:lnTo>
                    <a:pt x="0" y="90576"/>
                  </a:lnTo>
                  <a:lnTo>
                    <a:pt x="60388" y="90576"/>
                  </a:lnTo>
                  <a:lnTo>
                    <a:pt x="60388" y="0"/>
                  </a:lnTo>
                  <a:close/>
                </a:path>
              </a:pathLst>
            </a:custGeom>
            <a:solidFill>
              <a:srgbClr val="495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981500" y="5453062"/>
              <a:ext cx="211454" cy="90805"/>
            </a:xfrm>
            <a:custGeom>
              <a:avLst/>
              <a:gdLst/>
              <a:ahLst/>
              <a:cxnLst/>
              <a:rect l="l" t="t" r="r" b="b"/>
              <a:pathLst>
                <a:path w="211454" h="90804">
                  <a:moveTo>
                    <a:pt x="211353" y="0"/>
                  </a:moveTo>
                  <a:lnTo>
                    <a:pt x="120777" y="0"/>
                  </a:lnTo>
                  <a:lnTo>
                    <a:pt x="90576" y="0"/>
                  </a:lnTo>
                  <a:lnTo>
                    <a:pt x="0" y="0"/>
                  </a:lnTo>
                  <a:lnTo>
                    <a:pt x="0" y="90576"/>
                  </a:lnTo>
                  <a:lnTo>
                    <a:pt x="105676" y="11328"/>
                  </a:lnTo>
                  <a:lnTo>
                    <a:pt x="211353" y="90576"/>
                  </a:lnTo>
                  <a:lnTo>
                    <a:pt x="211353" y="0"/>
                  </a:lnTo>
                  <a:close/>
                </a:path>
              </a:pathLst>
            </a:custGeom>
            <a:solidFill>
              <a:srgbClr val="D1D5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404207" y="5528526"/>
              <a:ext cx="60960" cy="241935"/>
            </a:xfrm>
            <a:custGeom>
              <a:avLst/>
              <a:gdLst/>
              <a:ahLst/>
              <a:cxnLst/>
              <a:rect l="l" t="t" r="r" b="b"/>
              <a:pathLst>
                <a:path w="60960" h="241935">
                  <a:moveTo>
                    <a:pt x="60375" y="0"/>
                  </a:moveTo>
                  <a:lnTo>
                    <a:pt x="0" y="0"/>
                  </a:lnTo>
                  <a:lnTo>
                    <a:pt x="0" y="241541"/>
                  </a:lnTo>
                  <a:lnTo>
                    <a:pt x="60375" y="241541"/>
                  </a:lnTo>
                  <a:lnTo>
                    <a:pt x="60375" y="0"/>
                  </a:lnTo>
                  <a:close/>
                </a:path>
              </a:pathLst>
            </a:custGeom>
            <a:solidFill>
              <a:srgbClr val="8D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087190" y="5664403"/>
              <a:ext cx="60960" cy="151130"/>
            </a:xfrm>
            <a:custGeom>
              <a:avLst/>
              <a:gdLst/>
              <a:ahLst/>
              <a:cxnLst/>
              <a:rect l="l" t="t" r="r" b="b"/>
              <a:pathLst>
                <a:path w="60960" h="151129">
                  <a:moveTo>
                    <a:pt x="60375" y="0"/>
                  </a:moveTo>
                  <a:lnTo>
                    <a:pt x="0" y="0"/>
                  </a:lnTo>
                  <a:lnTo>
                    <a:pt x="0" y="150952"/>
                  </a:lnTo>
                  <a:lnTo>
                    <a:pt x="60375" y="150952"/>
                  </a:lnTo>
                  <a:lnTo>
                    <a:pt x="60375" y="0"/>
                  </a:lnTo>
                  <a:close/>
                </a:path>
              </a:pathLst>
            </a:custGeom>
            <a:solidFill>
              <a:srgbClr val="525C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026814" y="5664403"/>
              <a:ext cx="60960" cy="151130"/>
            </a:xfrm>
            <a:custGeom>
              <a:avLst/>
              <a:gdLst/>
              <a:ahLst/>
              <a:cxnLst/>
              <a:rect l="l" t="t" r="r" b="b"/>
              <a:pathLst>
                <a:path w="60960" h="151129">
                  <a:moveTo>
                    <a:pt x="60388" y="0"/>
                  </a:moveTo>
                  <a:lnTo>
                    <a:pt x="0" y="0"/>
                  </a:lnTo>
                  <a:lnTo>
                    <a:pt x="0" y="150952"/>
                  </a:lnTo>
                  <a:lnTo>
                    <a:pt x="60388" y="150952"/>
                  </a:lnTo>
                  <a:lnTo>
                    <a:pt x="60388" y="0"/>
                  </a:lnTo>
                  <a:close/>
                </a:path>
              </a:pathLst>
            </a:custGeom>
            <a:solidFill>
              <a:srgbClr val="626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374006" y="5407774"/>
              <a:ext cx="121285" cy="121285"/>
            </a:xfrm>
            <a:custGeom>
              <a:avLst/>
              <a:gdLst/>
              <a:ahLst/>
              <a:cxnLst/>
              <a:rect l="l" t="t" r="r" b="b"/>
              <a:pathLst>
                <a:path w="121285" h="121285">
                  <a:moveTo>
                    <a:pt x="120776" y="0"/>
                  </a:moveTo>
                  <a:lnTo>
                    <a:pt x="0" y="0"/>
                  </a:lnTo>
                  <a:lnTo>
                    <a:pt x="0" y="120764"/>
                  </a:lnTo>
                  <a:lnTo>
                    <a:pt x="120776" y="120764"/>
                  </a:lnTo>
                  <a:lnTo>
                    <a:pt x="120776" y="0"/>
                  </a:lnTo>
                  <a:close/>
                </a:path>
              </a:pathLst>
            </a:custGeom>
            <a:solidFill>
              <a:srgbClr val="5633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23048" y="5211520"/>
              <a:ext cx="120776" cy="12076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30552" y="5211520"/>
              <a:ext cx="120776" cy="120764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3890942" y="5000178"/>
              <a:ext cx="393065" cy="453390"/>
            </a:xfrm>
            <a:custGeom>
              <a:avLst/>
              <a:gdLst/>
              <a:ahLst/>
              <a:cxnLst/>
              <a:rect l="l" t="t" r="r" b="b"/>
              <a:pathLst>
                <a:path w="393064" h="453389">
                  <a:moveTo>
                    <a:pt x="196253" y="0"/>
                  </a:moveTo>
                  <a:lnTo>
                    <a:pt x="151255" y="5182"/>
                  </a:lnTo>
                  <a:lnTo>
                    <a:pt x="109948" y="19946"/>
                  </a:lnTo>
                  <a:lnTo>
                    <a:pt x="73509" y="43112"/>
                  </a:lnTo>
                  <a:lnTo>
                    <a:pt x="43116" y="73503"/>
                  </a:lnTo>
                  <a:lnTo>
                    <a:pt x="19948" y="109942"/>
                  </a:lnTo>
                  <a:lnTo>
                    <a:pt x="5183" y="151251"/>
                  </a:lnTo>
                  <a:lnTo>
                    <a:pt x="0" y="196253"/>
                  </a:lnTo>
                  <a:lnTo>
                    <a:pt x="0" y="256641"/>
                  </a:lnTo>
                  <a:lnTo>
                    <a:pt x="5183" y="301638"/>
                  </a:lnTo>
                  <a:lnTo>
                    <a:pt x="19948" y="342943"/>
                  </a:lnTo>
                  <a:lnTo>
                    <a:pt x="43116" y="379380"/>
                  </a:lnTo>
                  <a:lnTo>
                    <a:pt x="73509" y="409770"/>
                  </a:lnTo>
                  <a:lnTo>
                    <a:pt x="109948" y="432936"/>
                  </a:lnTo>
                  <a:lnTo>
                    <a:pt x="151255" y="447699"/>
                  </a:lnTo>
                  <a:lnTo>
                    <a:pt x="196253" y="452882"/>
                  </a:lnTo>
                  <a:lnTo>
                    <a:pt x="241249" y="447699"/>
                  </a:lnTo>
                  <a:lnTo>
                    <a:pt x="282555" y="432936"/>
                  </a:lnTo>
                  <a:lnTo>
                    <a:pt x="318991" y="409770"/>
                  </a:lnTo>
                  <a:lnTo>
                    <a:pt x="349382" y="379380"/>
                  </a:lnTo>
                  <a:lnTo>
                    <a:pt x="372547" y="342943"/>
                  </a:lnTo>
                  <a:lnTo>
                    <a:pt x="387310" y="301638"/>
                  </a:lnTo>
                  <a:lnTo>
                    <a:pt x="392493" y="256641"/>
                  </a:lnTo>
                  <a:lnTo>
                    <a:pt x="392493" y="196253"/>
                  </a:lnTo>
                  <a:lnTo>
                    <a:pt x="387310" y="151251"/>
                  </a:lnTo>
                  <a:lnTo>
                    <a:pt x="372547" y="109942"/>
                  </a:lnTo>
                  <a:lnTo>
                    <a:pt x="349382" y="73503"/>
                  </a:lnTo>
                  <a:lnTo>
                    <a:pt x="318991" y="43112"/>
                  </a:lnTo>
                  <a:lnTo>
                    <a:pt x="282555" y="19946"/>
                  </a:lnTo>
                  <a:lnTo>
                    <a:pt x="241249" y="5182"/>
                  </a:lnTo>
                  <a:lnTo>
                    <a:pt x="196253" y="0"/>
                  </a:lnTo>
                  <a:close/>
                </a:path>
              </a:pathLst>
            </a:custGeom>
            <a:solidFill>
              <a:srgbClr val="F6C7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840675" y="4940711"/>
              <a:ext cx="485775" cy="301625"/>
            </a:xfrm>
            <a:custGeom>
              <a:avLst/>
              <a:gdLst/>
              <a:ahLst/>
              <a:cxnLst/>
              <a:rect l="l" t="t" r="r" b="b"/>
              <a:pathLst>
                <a:path w="485775" h="301625">
                  <a:moveTo>
                    <a:pt x="256606" y="0"/>
                  </a:moveTo>
                  <a:lnTo>
                    <a:pt x="212650" y="228"/>
                  </a:lnTo>
                  <a:lnTo>
                    <a:pt x="169643" y="8106"/>
                  </a:lnTo>
                  <a:lnTo>
                    <a:pt x="128935" y="22515"/>
                  </a:lnTo>
                  <a:lnTo>
                    <a:pt x="91875" y="42334"/>
                  </a:lnTo>
                  <a:lnTo>
                    <a:pt x="59812" y="66445"/>
                  </a:lnTo>
                  <a:lnTo>
                    <a:pt x="16077" y="123061"/>
                  </a:lnTo>
                  <a:lnTo>
                    <a:pt x="0" y="214871"/>
                  </a:lnTo>
                  <a:lnTo>
                    <a:pt x="2273" y="250768"/>
                  </a:lnTo>
                  <a:lnTo>
                    <a:pt x="18104" y="274864"/>
                  </a:lnTo>
                  <a:lnTo>
                    <a:pt x="51668" y="301003"/>
                  </a:lnTo>
                  <a:lnTo>
                    <a:pt x="98638" y="291335"/>
                  </a:lnTo>
                  <a:lnTo>
                    <a:pt x="147007" y="277621"/>
                  </a:lnTo>
                  <a:lnTo>
                    <a:pt x="226219" y="250416"/>
                  </a:lnTo>
                  <a:lnTo>
                    <a:pt x="365714" y="200279"/>
                  </a:lnTo>
                  <a:lnTo>
                    <a:pt x="366882" y="242322"/>
                  </a:lnTo>
                  <a:lnTo>
                    <a:pt x="375061" y="266829"/>
                  </a:lnTo>
                  <a:lnTo>
                    <a:pt x="397261" y="283241"/>
                  </a:lnTo>
                  <a:lnTo>
                    <a:pt x="440492" y="301003"/>
                  </a:lnTo>
                  <a:lnTo>
                    <a:pt x="442765" y="301003"/>
                  </a:lnTo>
                  <a:lnTo>
                    <a:pt x="451561" y="290262"/>
                  </a:lnTo>
                  <a:lnTo>
                    <a:pt x="469797" y="261227"/>
                  </a:lnTo>
                  <a:lnTo>
                    <a:pt x="485242" y="218675"/>
                  </a:lnTo>
                  <a:lnTo>
                    <a:pt x="485666" y="167386"/>
                  </a:lnTo>
                  <a:lnTo>
                    <a:pt x="472531" y="109988"/>
                  </a:lnTo>
                  <a:lnTo>
                    <a:pt x="457216" y="79296"/>
                  </a:lnTo>
                  <a:lnTo>
                    <a:pt x="429878" y="64906"/>
                  </a:lnTo>
                  <a:lnTo>
                    <a:pt x="380675" y="56414"/>
                  </a:lnTo>
                  <a:lnTo>
                    <a:pt x="341968" y="26973"/>
                  </a:lnTo>
                  <a:lnTo>
                    <a:pt x="300162" y="8541"/>
                  </a:lnTo>
                  <a:lnTo>
                    <a:pt x="256606" y="0"/>
                  </a:lnTo>
                  <a:close/>
                </a:path>
              </a:pathLst>
            </a:custGeom>
            <a:solidFill>
              <a:srgbClr val="495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04211" y="5694591"/>
              <a:ext cx="90576" cy="12076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4343819" y="5392686"/>
              <a:ext cx="181610" cy="151130"/>
            </a:xfrm>
            <a:custGeom>
              <a:avLst/>
              <a:gdLst/>
              <a:ahLst/>
              <a:cxnLst/>
              <a:rect l="l" t="t" r="r" b="b"/>
              <a:pathLst>
                <a:path w="181610" h="151129">
                  <a:moveTo>
                    <a:pt x="60388" y="30187"/>
                  </a:moveTo>
                  <a:lnTo>
                    <a:pt x="58013" y="18427"/>
                  </a:lnTo>
                  <a:lnTo>
                    <a:pt x="51536" y="8839"/>
                  </a:lnTo>
                  <a:lnTo>
                    <a:pt x="41935" y="2362"/>
                  </a:lnTo>
                  <a:lnTo>
                    <a:pt x="30187" y="0"/>
                  </a:lnTo>
                  <a:lnTo>
                    <a:pt x="18440" y="2362"/>
                  </a:lnTo>
                  <a:lnTo>
                    <a:pt x="8839" y="8839"/>
                  </a:lnTo>
                  <a:lnTo>
                    <a:pt x="2374" y="18427"/>
                  </a:lnTo>
                  <a:lnTo>
                    <a:pt x="0" y="30187"/>
                  </a:lnTo>
                  <a:lnTo>
                    <a:pt x="0" y="120764"/>
                  </a:lnTo>
                  <a:lnTo>
                    <a:pt x="2374" y="132511"/>
                  </a:lnTo>
                  <a:lnTo>
                    <a:pt x="8839" y="142113"/>
                  </a:lnTo>
                  <a:lnTo>
                    <a:pt x="18440" y="148590"/>
                  </a:lnTo>
                  <a:lnTo>
                    <a:pt x="30187" y="150964"/>
                  </a:lnTo>
                  <a:lnTo>
                    <a:pt x="41935" y="148590"/>
                  </a:lnTo>
                  <a:lnTo>
                    <a:pt x="51536" y="142113"/>
                  </a:lnTo>
                  <a:lnTo>
                    <a:pt x="58013" y="132511"/>
                  </a:lnTo>
                  <a:lnTo>
                    <a:pt x="60388" y="120764"/>
                  </a:lnTo>
                  <a:lnTo>
                    <a:pt x="60388" y="30187"/>
                  </a:lnTo>
                  <a:close/>
                </a:path>
                <a:path w="181610" h="151129">
                  <a:moveTo>
                    <a:pt x="181152" y="30187"/>
                  </a:moveTo>
                  <a:lnTo>
                    <a:pt x="178777" y="18427"/>
                  </a:lnTo>
                  <a:lnTo>
                    <a:pt x="172300" y="8839"/>
                  </a:lnTo>
                  <a:lnTo>
                    <a:pt x="162712" y="2362"/>
                  </a:lnTo>
                  <a:lnTo>
                    <a:pt x="150964" y="0"/>
                  </a:lnTo>
                  <a:lnTo>
                    <a:pt x="139204" y="2362"/>
                  </a:lnTo>
                  <a:lnTo>
                    <a:pt x="129603" y="8839"/>
                  </a:lnTo>
                  <a:lnTo>
                    <a:pt x="123139" y="18427"/>
                  </a:lnTo>
                  <a:lnTo>
                    <a:pt x="120764" y="30187"/>
                  </a:lnTo>
                  <a:lnTo>
                    <a:pt x="120764" y="120764"/>
                  </a:lnTo>
                  <a:lnTo>
                    <a:pt x="123139" y="132511"/>
                  </a:lnTo>
                  <a:lnTo>
                    <a:pt x="129603" y="142113"/>
                  </a:lnTo>
                  <a:lnTo>
                    <a:pt x="139204" y="148590"/>
                  </a:lnTo>
                  <a:lnTo>
                    <a:pt x="150964" y="150964"/>
                  </a:lnTo>
                  <a:lnTo>
                    <a:pt x="162712" y="148590"/>
                  </a:lnTo>
                  <a:lnTo>
                    <a:pt x="172300" y="142113"/>
                  </a:lnTo>
                  <a:lnTo>
                    <a:pt x="178777" y="132511"/>
                  </a:lnTo>
                  <a:lnTo>
                    <a:pt x="181152" y="120764"/>
                  </a:lnTo>
                  <a:lnTo>
                    <a:pt x="181152" y="30187"/>
                  </a:lnTo>
                  <a:close/>
                </a:path>
              </a:pathLst>
            </a:custGeom>
            <a:solidFill>
              <a:srgbClr val="8D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3755080" y="4924951"/>
              <a:ext cx="785495" cy="905510"/>
            </a:xfrm>
            <a:custGeom>
              <a:avLst/>
              <a:gdLst/>
              <a:ahLst/>
              <a:cxnLst/>
              <a:rect l="l" t="t" r="r" b="b"/>
              <a:pathLst>
                <a:path w="785495" h="905510">
                  <a:moveTo>
                    <a:pt x="621447" y="453389"/>
                  </a:moveTo>
                  <a:lnTo>
                    <a:pt x="582329" y="472439"/>
                  </a:lnTo>
                  <a:lnTo>
                    <a:pt x="573646" y="499109"/>
                  </a:lnTo>
                  <a:lnTo>
                    <a:pt x="573646" y="513079"/>
                  </a:lnTo>
                  <a:lnTo>
                    <a:pt x="75476" y="513079"/>
                  </a:lnTo>
                  <a:lnTo>
                    <a:pt x="46109" y="519429"/>
                  </a:lnTo>
                  <a:lnTo>
                    <a:pt x="22126" y="535939"/>
                  </a:lnTo>
                  <a:lnTo>
                    <a:pt x="5949" y="560069"/>
                  </a:lnTo>
                  <a:lnTo>
                    <a:pt x="0" y="589279"/>
                  </a:lnTo>
                  <a:lnTo>
                    <a:pt x="0" y="899159"/>
                  </a:lnTo>
                  <a:lnTo>
                    <a:pt x="6769" y="905509"/>
                  </a:lnTo>
                  <a:lnTo>
                    <a:pt x="709510" y="905509"/>
                  </a:lnTo>
                  <a:lnTo>
                    <a:pt x="727127" y="902969"/>
                  </a:lnTo>
                  <a:lnTo>
                    <a:pt x="741518" y="892809"/>
                  </a:lnTo>
                  <a:lnTo>
                    <a:pt x="751226" y="878839"/>
                  </a:lnTo>
                  <a:lnTo>
                    <a:pt x="751737" y="876299"/>
                  </a:lnTo>
                  <a:lnTo>
                    <a:pt x="30187" y="876299"/>
                  </a:lnTo>
                  <a:lnTo>
                    <a:pt x="30187" y="589279"/>
                  </a:lnTo>
                  <a:lnTo>
                    <a:pt x="33760" y="571499"/>
                  </a:lnTo>
                  <a:lnTo>
                    <a:pt x="43468" y="557529"/>
                  </a:lnTo>
                  <a:lnTo>
                    <a:pt x="57859" y="547369"/>
                  </a:lnTo>
                  <a:lnTo>
                    <a:pt x="75476" y="543559"/>
                  </a:lnTo>
                  <a:lnTo>
                    <a:pt x="603834" y="543559"/>
                  </a:lnTo>
                  <a:lnTo>
                    <a:pt x="603834" y="490219"/>
                  </a:lnTo>
                  <a:lnTo>
                    <a:pt x="610603" y="483869"/>
                  </a:lnTo>
                  <a:lnTo>
                    <a:pt x="781925" y="483869"/>
                  </a:lnTo>
                  <a:lnTo>
                    <a:pt x="781414" y="481329"/>
                  </a:lnTo>
                  <a:lnTo>
                    <a:pt x="773325" y="468629"/>
                  </a:lnTo>
                  <a:lnTo>
                    <a:pt x="652652" y="468629"/>
                  </a:lnTo>
                  <a:lnTo>
                    <a:pt x="638265" y="457199"/>
                  </a:lnTo>
                  <a:lnTo>
                    <a:pt x="621447" y="453389"/>
                  </a:lnTo>
                  <a:close/>
                </a:path>
                <a:path w="785495" h="905510">
                  <a:moveTo>
                    <a:pt x="286816" y="755649"/>
                  </a:moveTo>
                  <a:lnTo>
                    <a:pt x="256628" y="755649"/>
                  </a:lnTo>
                  <a:lnTo>
                    <a:pt x="256628" y="876299"/>
                  </a:lnTo>
                  <a:lnTo>
                    <a:pt x="286816" y="876299"/>
                  </a:lnTo>
                  <a:lnTo>
                    <a:pt x="286816" y="755649"/>
                  </a:lnTo>
                  <a:close/>
                </a:path>
                <a:path w="785495" h="905510">
                  <a:moveTo>
                    <a:pt x="347205" y="755649"/>
                  </a:moveTo>
                  <a:lnTo>
                    <a:pt x="317004" y="755649"/>
                  </a:lnTo>
                  <a:lnTo>
                    <a:pt x="317004" y="876299"/>
                  </a:lnTo>
                  <a:lnTo>
                    <a:pt x="347205" y="876299"/>
                  </a:lnTo>
                  <a:lnTo>
                    <a:pt x="347205" y="755649"/>
                  </a:lnTo>
                  <a:close/>
                </a:path>
                <a:path w="785495" h="905510">
                  <a:moveTo>
                    <a:pt x="407593" y="755649"/>
                  </a:moveTo>
                  <a:lnTo>
                    <a:pt x="377393" y="755649"/>
                  </a:lnTo>
                  <a:lnTo>
                    <a:pt x="377393" y="876299"/>
                  </a:lnTo>
                  <a:lnTo>
                    <a:pt x="407593" y="876299"/>
                  </a:lnTo>
                  <a:lnTo>
                    <a:pt x="407593" y="755649"/>
                  </a:lnTo>
                  <a:close/>
                </a:path>
                <a:path w="785495" h="905510">
                  <a:moveTo>
                    <a:pt x="664222" y="631189"/>
                  </a:moveTo>
                  <a:lnTo>
                    <a:pt x="634022" y="631189"/>
                  </a:lnTo>
                  <a:lnTo>
                    <a:pt x="634022" y="876299"/>
                  </a:lnTo>
                  <a:lnTo>
                    <a:pt x="664222" y="876299"/>
                  </a:lnTo>
                  <a:lnTo>
                    <a:pt x="664222" y="784859"/>
                  </a:lnTo>
                  <a:lnTo>
                    <a:pt x="751930" y="784859"/>
                  </a:lnTo>
                  <a:lnTo>
                    <a:pt x="746471" y="774699"/>
                  </a:lnTo>
                  <a:lnTo>
                    <a:pt x="736943" y="764539"/>
                  </a:lnTo>
                  <a:lnTo>
                    <a:pt x="724598" y="758189"/>
                  </a:lnTo>
                  <a:lnTo>
                    <a:pt x="724598" y="755649"/>
                  </a:lnTo>
                  <a:lnTo>
                    <a:pt x="664222" y="755649"/>
                  </a:lnTo>
                  <a:lnTo>
                    <a:pt x="664222" y="631189"/>
                  </a:lnTo>
                  <a:close/>
                </a:path>
                <a:path w="785495" h="905510">
                  <a:moveTo>
                    <a:pt x="751930" y="784859"/>
                  </a:moveTo>
                  <a:lnTo>
                    <a:pt x="717842" y="784859"/>
                  </a:lnTo>
                  <a:lnTo>
                    <a:pt x="724598" y="792479"/>
                  </a:lnTo>
                  <a:lnTo>
                    <a:pt x="724598" y="868679"/>
                  </a:lnTo>
                  <a:lnTo>
                    <a:pt x="717842" y="876299"/>
                  </a:lnTo>
                  <a:lnTo>
                    <a:pt x="751737" y="876299"/>
                  </a:lnTo>
                  <a:lnTo>
                    <a:pt x="754799" y="861059"/>
                  </a:lnTo>
                  <a:lnTo>
                    <a:pt x="754799" y="800099"/>
                  </a:lnTo>
                  <a:lnTo>
                    <a:pt x="752612" y="786129"/>
                  </a:lnTo>
                  <a:lnTo>
                    <a:pt x="751930" y="784859"/>
                  </a:lnTo>
                  <a:close/>
                </a:path>
                <a:path w="785495" h="905510">
                  <a:moveTo>
                    <a:pt x="150952" y="543559"/>
                  </a:moveTo>
                  <a:lnTo>
                    <a:pt x="120764" y="543559"/>
                  </a:lnTo>
                  <a:lnTo>
                    <a:pt x="120764" y="748029"/>
                  </a:lnTo>
                  <a:lnTo>
                    <a:pt x="127520" y="755649"/>
                  </a:lnTo>
                  <a:lnTo>
                    <a:pt x="536689" y="755649"/>
                  </a:lnTo>
                  <a:lnTo>
                    <a:pt x="543445" y="748029"/>
                  </a:lnTo>
                  <a:lnTo>
                    <a:pt x="543445" y="725169"/>
                  </a:lnTo>
                  <a:lnTo>
                    <a:pt x="150952" y="725169"/>
                  </a:lnTo>
                  <a:lnTo>
                    <a:pt x="150952" y="543559"/>
                  </a:lnTo>
                  <a:close/>
                </a:path>
                <a:path w="785495" h="905510">
                  <a:moveTo>
                    <a:pt x="773161" y="619759"/>
                  </a:moveTo>
                  <a:lnTo>
                    <a:pt x="694410" y="619759"/>
                  </a:lnTo>
                  <a:lnTo>
                    <a:pt x="694410" y="755649"/>
                  </a:lnTo>
                  <a:lnTo>
                    <a:pt x="724598" y="755649"/>
                  </a:lnTo>
                  <a:lnTo>
                    <a:pt x="724598" y="631189"/>
                  </a:lnTo>
                  <a:lnTo>
                    <a:pt x="753610" y="631189"/>
                  </a:lnTo>
                  <a:lnTo>
                    <a:pt x="759212" y="629919"/>
                  </a:lnTo>
                  <a:lnTo>
                    <a:pt x="773161" y="619759"/>
                  </a:lnTo>
                  <a:close/>
                </a:path>
                <a:path w="785495" h="905510">
                  <a:moveTo>
                    <a:pt x="270260" y="629919"/>
                  </a:moveTo>
                  <a:lnTo>
                    <a:pt x="237413" y="629919"/>
                  </a:lnTo>
                  <a:lnTo>
                    <a:pt x="276174" y="722629"/>
                  </a:lnTo>
                  <a:lnTo>
                    <a:pt x="276339" y="722629"/>
                  </a:lnTo>
                  <a:lnTo>
                    <a:pt x="277494" y="725169"/>
                  </a:lnTo>
                  <a:lnTo>
                    <a:pt x="311238" y="725169"/>
                  </a:lnTo>
                  <a:lnTo>
                    <a:pt x="305384" y="713739"/>
                  </a:lnTo>
                  <a:lnTo>
                    <a:pt x="312387" y="657859"/>
                  </a:lnTo>
                  <a:lnTo>
                    <a:pt x="281889" y="657859"/>
                  </a:lnTo>
                  <a:lnTo>
                    <a:pt x="270260" y="629919"/>
                  </a:lnTo>
                  <a:close/>
                </a:path>
                <a:path w="785495" h="905510">
                  <a:moveTo>
                    <a:pt x="379464" y="634999"/>
                  </a:moveTo>
                  <a:lnTo>
                    <a:pt x="348983" y="634999"/>
                  </a:lnTo>
                  <a:lnTo>
                    <a:pt x="358825" y="713739"/>
                  </a:lnTo>
                  <a:lnTo>
                    <a:pt x="352971" y="725169"/>
                  </a:lnTo>
                  <a:lnTo>
                    <a:pt x="386740" y="725169"/>
                  </a:lnTo>
                  <a:lnTo>
                    <a:pt x="388175" y="722629"/>
                  </a:lnTo>
                  <a:lnTo>
                    <a:pt x="415165" y="657859"/>
                  </a:lnTo>
                  <a:lnTo>
                    <a:pt x="382333" y="657859"/>
                  </a:lnTo>
                  <a:lnTo>
                    <a:pt x="379464" y="634999"/>
                  </a:lnTo>
                  <a:close/>
                </a:path>
                <a:path w="785495" h="905510">
                  <a:moveTo>
                    <a:pt x="543445" y="543559"/>
                  </a:moveTo>
                  <a:lnTo>
                    <a:pt x="513257" y="543559"/>
                  </a:lnTo>
                  <a:lnTo>
                    <a:pt x="513257" y="725169"/>
                  </a:lnTo>
                  <a:lnTo>
                    <a:pt x="543445" y="725169"/>
                  </a:lnTo>
                  <a:lnTo>
                    <a:pt x="543445" y="543559"/>
                  </a:lnTo>
                  <a:close/>
                </a:path>
                <a:path w="785495" h="905510">
                  <a:moveTo>
                    <a:pt x="317004" y="593089"/>
                  </a:moveTo>
                  <a:lnTo>
                    <a:pt x="286816" y="593089"/>
                  </a:lnTo>
                  <a:lnTo>
                    <a:pt x="286816" y="618489"/>
                  </a:lnTo>
                  <a:lnTo>
                    <a:pt x="281889" y="657859"/>
                  </a:lnTo>
                  <a:lnTo>
                    <a:pt x="312387" y="657859"/>
                  </a:lnTo>
                  <a:lnTo>
                    <a:pt x="315252" y="634999"/>
                  </a:lnTo>
                  <a:lnTo>
                    <a:pt x="379464" y="634999"/>
                  </a:lnTo>
                  <a:lnTo>
                    <a:pt x="377393" y="618489"/>
                  </a:lnTo>
                  <a:lnTo>
                    <a:pt x="377393" y="604519"/>
                  </a:lnTo>
                  <a:lnTo>
                    <a:pt x="317004" y="604519"/>
                  </a:lnTo>
                  <a:lnTo>
                    <a:pt x="317004" y="593089"/>
                  </a:lnTo>
                  <a:close/>
                </a:path>
                <a:path w="785495" h="905510">
                  <a:moveTo>
                    <a:pt x="452881" y="593089"/>
                  </a:moveTo>
                  <a:lnTo>
                    <a:pt x="377393" y="593089"/>
                  </a:lnTo>
                  <a:lnTo>
                    <a:pt x="401904" y="610869"/>
                  </a:lnTo>
                  <a:lnTo>
                    <a:pt x="382333" y="657859"/>
                  </a:lnTo>
                  <a:lnTo>
                    <a:pt x="415165" y="657859"/>
                  </a:lnTo>
                  <a:lnTo>
                    <a:pt x="426808" y="629919"/>
                  </a:lnTo>
                  <a:lnTo>
                    <a:pt x="448839" y="629919"/>
                  </a:lnTo>
                  <a:lnTo>
                    <a:pt x="451827" y="626109"/>
                  </a:lnTo>
                  <a:lnTo>
                    <a:pt x="452881" y="622299"/>
                  </a:lnTo>
                  <a:lnTo>
                    <a:pt x="452881" y="593089"/>
                  </a:lnTo>
                  <a:close/>
                </a:path>
                <a:path w="785495" h="905510">
                  <a:moveTo>
                    <a:pt x="448839" y="629919"/>
                  </a:moveTo>
                  <a:lnTo>
                    <a:pt x="426808" y="629919"/>
                  </a:lnTo>
                  <a:lnTo>
                    <a:pt x="435394" y="636269"/>
                  </a:lnTo>
                  <a:lnTo>
                    <a:pt x="444855" y="634999"/>
                  </a:lnTo>
                  <a:lnTo>
                    <a:pt x="448839" y="629919"/>
                  </a:lnTo>
                  <a:close/>
                </a:path>
                <a:path w="785495" h="905510">
                  <a:moveTo>
                    <a:pt x="241528" y="543559"/>
                  </a:moveTo>
                  <a:lnTo>
                    <a:pt x="211340" y="543559"/>
                  </a:lnTo>
                  <a:lnTo>
                    <a:pt x="211340" y="627379"/>
                  </a:lnTo>
                  <a:lnTo>
                    <a:pt x="218097" y="634999"/>
                  </a:lnTo>
                  <a:lnTo>
                    <a:pt x="229704" y="634999"/>
                  </a:lnTo>
                  <a:lnTo>
                    <a:pt x="232879" y="633729"/>
                  </a:lnTo>
                  <a:lnTo>
                    <a:pt x="237413" y="629919"/>
                  </a:lnTo>
                  <a:lnTo>
                    <a:pt x="270260" y="629919"/>
                  </a:lnTo>
                  <a:lnTo>
                    <a:pt x="262331" y="610869"/>
                  </a:lnTo>
                  <a:lnTo>
                    <a:pt x="286816" y="593089"/>
                  </a:lnTo>
                  <a:lnTo>
                    <a:pt x="317004" y="593089"/>
                  </a:lnTo>
                  <a:lnTo>
                    <a:pt x="317004" y="589279"/>
                  </a:lnTo>
                  <a:lnTo>
                    <a:pt x="241528" y="589279"/>
                  </a:lnTo>
                  <a:lnTo>
                    <a:pt x="241528" y="543559"/>
                  </a:lnTo>
                  <a:close/>
                </a:path>
                <a:path w="785495" h="905510">
                  <a:moveTo>
                    <a:pt x="603834" y="543559"/>
                  </a:moveTo>
                  <a:lnTo>
                    <a:pt x="573646" y="543559"/>
                  </a:lnTo>
                  <a:lnTo>
                    <a:pt x="573646" y="589279"/>
                  </a:lnTo>
                  <a:lnTo>
                    <a:pt x="577216" y="607059"/>
                  </a:lnTo>
                  <a:lnTo>
                    <a:pt x="586922" y="621029"/>
                  </a:lnTo>
                  <a:lnTo>
                    <a:pt x="601312" y="631189"/>
                  </a:lnTo>
                  <a:lnTo>
                    <a:pt x="618934" y="634999"/>
                  </a:lnTo>
                  <a:lnTo>
                    <a:pt x="624077" y="634999"/>
                  </a:lnTo>
                  <a:lnTo>
                    <a:pt x="629183" y="633729"/>
                  </a:lnTo>
                  <a:lnTo>
                    <a:pt x="634022" y="631189"/>
                  </a:lnTo>
                  <a:lnTo>
                    <a:pt x="664222" y="631189"/>
                  </a:lnTo>
                  <a:lnTo>
                    <a:pt x="664222" y="619759"/>
                  </a:lnTo>
                  <a:lnTo>
                    <a:pt x="773161" y="619759"/>
                  </a:lnTo>
                  <a:lnTo>
                    <a:pt x="782396" y="604519"/>
                  </a:lnTo>
                  <a:lnTo>
                    <a:pt x="610603" y="604519"/>
                  </a:lnTo>
                  <a:lnTo>
                    <a:pt x="603834" y="596899"/>
                  </a:lnTo>
                  <a:lnTo>
                    <a:pt x="603834" y="543559"/>
                  </a:lnTo>
                  <a:close/>
                </a:path>
                <a:path w="785495" h="905510">
                  <a:moveTo>
                    <a:pt x="753610" y="631189"/>
                  </a:moveTo>
                  <a:lnTo>
                    <a:pt x="724598" y="631189"/>
                  </a:lnTo>
                  <a:lnTo>
                    <a:pt x="742405" y="633729"/>
                  </a:lnTo>
                  <a:lnTo>
                    <a:pt x="753610" y="631189"/>
                  </a:lnTo>
                  <a:close/>
                </a:path>
                <a:path w="785495" h="905510">
                  <a:moveTo>
                    <a:pt x="382435" y="558799"/>
                  </a:moveTo>
                  <a:lnTo>
                    <a:pt x="332117" y="558799"/>
                  </a:lnTo>
                  <a:lnTo>
                    <a:pt x="347205" y="570229"/>
                  </a:lnTo>
                  <a:lnTo>
                    <a:pt x="347205" y="604519"/>
                  </a:lnTo>
                  <a:lnTo>
                    <a:pt x="377393" y="604519"/>
                  </a:lnTo>
                  <a:lnTo>
                    <a:pt x="377393" y="593089"/>
                  </a:lnTo>
                  <a:lnTo>
                    <a:pt x="452881" y="593089"/>
                  </a:lnTo>
                  <a:lnTo>
                    <a:pt x="452881" y="589279"/>
                  </a:lnTo>
                  <a:lnTo>
                    <a:pt x="422694" y="589279"/>
                  </a:lnTo>
                  <a:lnTo>
                    <a:pt x="382435" y="558799"/>
                  </a:lnTo>
                  <a:close/>
                </a:path>
                <a:path w="785495" h="905510">
                  <a:moveTo>
                    <a:pt x="731354" y="483869"/>
                  </a:moveTo>
                  <a:lnTo>
                    <a:pt x="627265" y="483869"/>
                  </a:lnTo>
                  <a:lnTo>
                    <a:pt x="634022" y="490219"/>
                  </a:lnTo>
                  <a:lnTo>
                    <a:pt x="634022" y="596899"/>
                  </a:lnTo>
                  <a:lnTo>
                    <a:pt x="627265" y="604519"/>
                  </a:lnTo>
                  <a:lnTo>
                    <a:pt x="731354" y="604519"/>
                  </a:lnTo>
                  <a:lnTo>
                    <a:pt x="724598" y="596899"/>
                  </a:lnTo>
                  <a:lnTo>
                    <a:pt x="724598" y="589279"/>
                  </a:lnTo>
                  <a:lnTo>
                    <a:pt x="664222" y="589279"/>
                  </a:lnTo>
                  <a:lnTo>
                    <a:pt x="664222" y="499109"/>
                  </a:lnTo>
                  <a:lnTo>
                    <a:pt x="724598" y="499109"/>
                  </a:lnTo>
                  <a:lnTo>
                    <a:pt x="724598" y="490219"/>
                  </a:lnTo>
                  <a:lnTo>
                    <a:pt x="731354" y="483869"/>
                  </a:lnTo>
                  <a:close/>
                </a:path>
                <a:path w="785495" h="905510">
                  <a:moveTo>
                    <a:pt x="781925" y="483869"/>
                  </a:moveTo>
                  <a:lnTo>
                    <a:pt x="748042" y="483869"/>
                  </a:lnTo>
                  <a:lnTo>
                    <a:pt x="754799" y="490219"/>
                  </a:lnTo>
                  <a:lnTo>
                    <a:pt x="754799" y="596899"/>
                  </a:lnTo>
                  <a:lnTo>
                    <a:pt x="748042" y="604519"/>
                  </a:lnTo>
                  <a:lnTo>
                    <a:pt x="782396" y="604519"/>
                  </a:lnTo>
                  <a:lnTo>
                    <a:pt x="784123" y="599439"/>
                  </a:lnTo>
                  <a:lnTo>
                    <a:pt x="784986" y="594359"/>
                  </a:lnTo>
                  <a:lnTo>
                    <a:pt x="784986" y="499109"/>
                  </a:lnTo>
                  <a:lnTo>
                    <a:pt x="781925" y="483869"/>
                  </a:lnTo>
                  <a:close/>
                </a:path>
                <a:path w="785495" h="905510">
                  <a:moveTo>
                    <a:pt x="362305" y="543559"/>
                  </a:moveTo>
                  <a:lnTo>
                    <a:pt x="301917" y="543559"/>
                  </a:lnTo>
                  <a:lnTo>
                    <a:pt x="241528" y="589279"/>
                  </a:lnTo>
                  <a:lnTo>
                    <a:pt x="317004" y="589279"/>
                  </a:lnTo>
                  <a:lnTo>
                    <a:pt x="317004" y="570229"/>
                  </a:lnTo>
                  <a:lnTo>
                    <a:pt x="332117" y="558799"/>
                  </a:lnTo>
                  <a:lnTo>
                    <a:pt x="382435" y="558799"/>
                  </a:lnTo>
                  <a:lnTo>
                    <a:pt x="362305" y="543559"/>
                  </a:lnTo>
                  <a:close/>
                </a:path>
                <a:path w="785495" h="905510">
                  <a:moveTo>
                    <a:pt x="452881" y="543559"/>
                  </a:moveTo>
                  <a:lnTo>
                    <a:pt x="422694" y="543559"/>
                  </a:lnTo>
                  <a:lnTo>
                    <a:pt x="422694" y="589279"/>
                  </a:lnTo>
                  <a:lnTo>
                    <a:pt x="452881" y="589279"/>
                  </a:lnTo>
                  <a:lnTo>
                    <a:pt x="452881" y="543559"/>
                  </a:lnTo>
                  <a:close/>
                </a:path>
                <a:path w="785495" h="905510">
                  <a:moveTo>
                    <a:pt x="724598" y="499109"/>
                  </a:moveTo>
                  <a:lnTo>
                    <a:pt x="694410" y="499109"/>
                  </a:lnTo>
                  <a:lnTo>
                    <a:pt x="694410" y="589279"/>
                  </a:lnTo>
                  <a:lnTo>
                    <a:pt x="724598" y="589279"/>
                  </a:lnTo>
                  <a:lnTo>
                    <a:pt x="724598" y="499109"/>
                  </a:lnTo>
                  <a:close/>
                </a:path>
                <a:path w="785495" h="905510">
                  <a:moveTo>
                    <a:pt x="325237" y="0"/>
                  </a:moveTo>
                  <a:lnTo>
                    <a:pt x="262133" y="7619"/>
                  </a:lnTo>
                  <a:lnTo>
                    <a:pt x="183931" y="36829"/>
                  </a:lnTo>
                  <a:lnTo>
                    <a:pt x="143621" y="64769"/>
                  </a:lnTo>
                  <a:lnTo>
                    <a:pt x="111342" y="96519"/>
                  </a:lnTo>
                  <a:lnTo>
                    <a:pt x="88809" y="132079"/>
                  </a:lnTo>
                  <a:lnTo>
                    <a:pt x="75493" y="204469"/>
                  </a:lnTo>
                  <a:lnTo>
                    <a:pt x="78285" y="236219"/>
                  </a:lnTo>
                  <a:lnTo>
                    <a:pt x="84798" y="262889"/>
                  </a:lnTo>
                  <a:lnTo>
                    <a:pt x="93713" y="284479"/>
                  </a:lnTo>
                  <a:lnTo>
                    <a:pt x="72659" y="306069"/>
                  </a:lnTo>
                  <a:lnTo>
                    <a:pt x="61791" y="332739"/>
                  </a:lnTo>
                  <a:lnTo>
                    <a:pt x="61773" y="361949"/>
                  </a:lnTo>
                  <a:lnTo>
                    <a:pt x="73266" y="389889"/>
                  </a:lnTo>
                  <a:lnTo>
                    <a:pt x="85424" y="403859"/>
                  </a:lnTo>
                  <a:lnTo>
                    <a:pt x="100398" y="414019"/>
                  </a:lnTo>
                  <a:lnTo>
                    <a:pt x="117455" y="420369"/>
                  </a:lnTo>
                  <a:lnTo>
                    <a:pt x="135864" y="422909"/>
                  </a:lnTo>
                  <a:lnTo>
                    <a:pt x="141185" y="422909"/>
                  </a:lnTo>
                  <a:lnTo>
                    <a:pt x="156582" y="449579"/>
                  </a:lnTo>
                  <a:lnTo>
                    <a:pt x="175631" y="474979"/>
                  </a:lnTo>
                  <a:lnTo>
                    <a:pt x="198000" y="495299"/>
                  </a:lnTo>
                  <a:lnTo>
                    <a:pt x="223354" y="513079"/>
                  </a:lnTo>
                  <a:lnTo>
                    <a:pt x="332117" y="513079"/>
                  </a:lnTo>
                  <a:lnTo>
                    <a:pt x="283958" y="506729"/>
                  </a:lnTo>
                  <a:lnTo>
                    <a:pt x="240681" y="488949"/>
                  </a:lnTo>
                  <a:lnTo>
                    <a:pt x="204015" y="461009"/>
                  </a:lnTo>
                  <a:lnTo>
                    <a:pt x="175687" y="424179"/>
                  </a:lnTo>
                  <a:lnTo>
                    <a:pt x="162258" y="392429"/>
                  </a:lnTo>
                  <a:lnTo>
                    <a:pt x="129438" y="392429"/>
                  </a:lnTo>
                  <a:lnTo>
                    <a:pt x="113966" y="387349"/>
                  </a:lnTo>
                  <a:lnTo>
                    <a:pt x="101658" y="377189"/>
                  </a:lnTo>
                  <a:lnTo>
                    <a:pt x="93524" y="363219"/>
                  </a:lnTo>
                  <a:lnTo>
                    <a:pt x="90576" y="347979"/>
                  </a:lnTo>
                  <a:lnTo>
                    <a:pt x="91881" y="336549"/>
                  </a:lnTo>
                  <a:lnTo>
                    <a:pt x="95654" y="326389"/>
                  </a:lnTo>
                  <a:lnTo>
                    <a:pt x="101683" y="317499"/>
                  </a:lnTo>
                  <a:lnTo>
                    <a:pt x="109753" y="311149"/>
                  </a:lnTo>
                  <a:lnTo>
                    <a:pt x="218872" y="311149"/>
                  </a:lnTo>
                  <a:lnTo>
                    <a:pt x="244712" y="303529"/>
                  </a:lnTo>
                  <a:lnTo>
                    <a:pt x="252154" y="300989"/>
                  </a:lnTo>
                  <a:lnTo>
                    <a:pt x="141541" y="300989"/>
                  </a:lnTo>
                  <a:lnTo>
                    <a:pt x="129625" y="287019"/>
                  </a:lnTo>
                  <a:lnTo>
                    <a:pt x="116152" y="261619"/>
                  </a:lnTo>
                  <a:lnTo>
                    <a:pt x="106906" y="223519"/>
                  </a:lnTo>
                  <a:lnTo>
                    <a:pt x="107670" y="171449"/>
                  </a:lnTo>
                  <a:lnTo>
                    <a:pt x="121214" y="134619"/>
                  </a:lnTo>
                  <a:lnTo>
                    <a:pt x="150048" y="99059"/>
                  </a:lnTo>
                  <a:lnTo>
                    <a:pt x="190911" y="68579"/>
                  </a:lnTo>
                  <a:lnTo>
                    <a:pt x="240537" y="44449"/>
                  </a:lnTo>
                  <a:lnTo>
                    <a:pt x="280885" y="34289"/>
                  </a:lnTo>
                  <a:lnTo>
                    <a:pt x="322414" y="30479"/>
                  </a:lnTo>
                  <a:lnTo>
                    <a:pt x="434408" y="30479"/>
                  </a:lnTo>
                  <a:lnTo>
                    <a:pt x="419022" y="21589"/>
                  </a:lnTo>
                  <a:lnTo>
                    <a:pt x="388274" y="10159"/>
                  </a:lnTo>
                  <a:lnTo>
                    <a:pt x="355879" y="2539"/>
                  </a:lnTo>
                  <a:lnTo>
                    <a:pt x="325237" y="0"/>
                  </a:lnTo>
                  <a:close/>
                </a:path>
                <a:path w="785495" h="905510">
                  <a:moveTo>
                    <a:pt x="469325" y="237489"/>
                  </a:moveTo>
                  <a:lnTo>
                    <a:pt x="438086" y="237489"/>
                  </a:lnTo>
                  <a:lnTo>
                    <a:pt x="451403" y="273049"/>
                  </a:lnTo>
                  <a:lnTo>
                    <a:pt x="472452" y="299719"/>
                  </a:lnTo>
                  <a:lnTo>
                    <a:pt x="495111" y="317499"/>
                  </a:lnTo>
                  <a:lnTo>
                    <a:pt x="513257" y="327659"/>
                  </a:lnTo>
                  <a:lnTo>
                    <a:pt x="513257" y="332739"/>
                  </a:lnTo>
                  <a:lnTo>
                    <a:pt x="506787" y="380999"/>
                  </a:lnTo>
                  <a:lnTo>
                    <a:pt x="488526" y="424179"/>
                  </a:lnTo>
                  <a:lnTo>
                    <a:pt x="460201" y="461009"/>
                  </a:lnTo>
                  <a:lnTo>
                    <a:pt x="423541" y="488949"/>
                  </a:lnTo>
                  <a:lnTo>
                    <a:pt x="380270" y="506729"/>
                  </a:lnTo>
                  <a:lnTo>
                    <a:pt x="332117" y="513079"/>
                  </a:lnTo>
                  <a:lnTo>
                    <a:pt x="440855" y="513079"/>
                  </a:lnTo>
                  <a:lnTo>
                    <a:pt x="466222" y="495299"/>
                  </a:lnTo>
                  <a:lnTo>
                    <a:pt x="488594" y="474979"/>
                  </a:lnTo>
                  <a:lnTo>
                    <a:pt x="507642" y="449579"/>
                  </a:lnTo>
                  <a:lnTo>
                    <a:pt x="523036" y="422909"/>
                  </a:lnTo>
                  <a:lnTo>
                    <a:pt x="528358" y="422909"/>
                  </a:lnTo>
                  <a:lnTo>
                    <a:pt x="557740" y="416559"/>
                  </a:lnTo>
                  <a:lnTo>
                    <a:pt x="581731" y="401319"/>
                  </a:lnTo>
                  <a:lnTo>
                    <a:pt x="587689" y="392429"/>
                  </a:lnTo>
                  <a:lnTo>
                    <a:pt x="534796" y="392429"/>
                  </a:lnTo>
                  <a:lnTo>
                    <a:pt x="538577" y="377189"/>
                  </a:lnTo>
                  <a:lnTo>
                    <a:pt x="541283" y="363219"/>
                  </a:lnTo>
                  <a:lnTo>
                    <a:pt x="542908" y="347979"/>
                  </a:lnTo>
                  <a:lnTo>
                    <a:pt x="543445" y="332739"/>
                  </a:lnTo>
                  <a:lnTo>
                    <a:pt x="543445" y="322579"/>
                  </a:lnTo>
                  <a:lnTo>
                    <a:pt x="546011" y="320039"/>
                  </a:lnTo>
                  <a:lnTo>
                    <a:pt x="549529" y="314959"/>
                  </a:lnTo>
                  <a:lnTo>
                    <a:pt x="553491" y="309879"/>
                  </a:lnTo>
                  <a:lnTo>
                    <a:pt x="593669" y="309879"/>
                  </a:lnTo>
                  <a:lnTo>
                    <a:pt x="586389" y="299719"/>
                  </a:lnTo>
                  <a:lnTo>
                    <a:pt x="523570" y="299719"/>
                  </a:lnTo>
                  <a:lnTo>
                    <a:pt x="516781" y="295909"/>
                  </a:lnTo>
                  <a:lnTo>
                    <a:pt x="484183" y="267969"/>
                  </a:lnTo>
                  <a:lnTo>
                    <a:pt x="474340" y="251459"/>
                  </a:lnTo>
                  <a:lnTo>
                    <a:pt x="469325" y="237489"/>
                  </a:lnTo>
                  <a:close/>
                </a:path>
                <a:path w="785495" h="905510">
                  <a:moveTo>
                    <a:pt x="739711" y="453389"/>
                  </a:moveTo>
                  <a:lnTo>
                    <a:pt x="730208" y="454659"/>
                  </a:lnTo>
                  <a:lnTo>
                    <a:pt x="721226" y="457199"/>
                  </a:lnTo>
                  <a:lnTo>
                    <a:pt x="713054" y="462279"/>
                  </a:lnTo>
                  <a:lnTo>
                    <a:pt x="705980" y="468629"/>
                  </a:lnTo>
                  <a:lnTo>
                    <a:pt x="773325" y="468629"/>
                  </a:lnTo>
                  <a:lnTo>
                    <a:pt x="771707" y="466089"/>
                  </a:lnTo>
                  <a:lnTo>
                    <a:pt x="757321" y="457199"/>
                  </a:lnTo>
                  <a:lnTo>
                    <a:pt x="739711" y="453389"/>
                  </a:lnTo>
                  <a:close/>
                </a:path>
                <a:path w="785495" h="905510">
                  <a:moveTo>
                    <a:pt x="218872" y="311149"/>
                  </a:moveTo>
                  <a:lnTo>
                    <a:pt x="109753" y="311149"/>
                  </a:lnTo>
                  <a:lnTo>
                    <a:pt x="113156" y="314959"/>
                  </a:lnTo>
                  <a:lnTo>
                    <a:pt x="116827" y="318769"/>
                  </a:lnTo>
                  <a:lnTo>
                    <a:pt x="120764" y="322579"/>
                  </a:lnTo>
                  <a:lnTo>
                    <a:pt x="120764" y="332739"/>
                  </a:lnTo>
                  <a:lnTo>
                    <a:pt x="121303" y="347979"/>
                  </a:lnTo>
                  <a:lnTo>
                    <a:pt x="122934" y="363219"/>
                  </a:lnTo>
                  <a:lnTo>
                    <a:pt x="125648" y="377189"/>
                  </a:lnTo>
                  <a:lnTo>
                    <a:pt x="129438" y="392429"/>
                  </a:lnTo>
                  <a:lnTo>
                    <a:pt x="162258" y="392429"/>
                  </a:lnTo>
                  <a:lnTo>
                    <a:pt x="157423" y="380999"/>
                  </a:lnTo>
                  <a:lnTo>
                    <a:pt x="150952" y="332739"/>
                  </a:lnTo>
                  <a:lnTo>
                    <a:pt x="150952" y="330199"/>
                  </a:lnTo>
                  <a:lnTo>
                    <a:pt x="193032" y="318769"/>
                  </a:lnTo>
                  <a:lnTo>
                    <a:pt x="218872" y="311149"/>
                  </a:lnTo>
                  <a:close/>
                </a:path>
                <a:path w="785495" h="905510">
                  <a:moveTo>
                    <a:pt x="593669" y="309879"/>
                  </a:moveTo>
                  <a:lnTo>
                    <a:pt x="553491" y="309879"/>
                  </a:lnTo>
                  <a:lnTo>
                    <a:pt x="561960" y="317499"/>
                  </a:lnTo>
                  <a:lnTo>
                    <a:pt x="568298" y="326389"/>
                  </a:lnTo>
                  <a:lnTo>
                    <a:pt x="572270" y="336549"/>
                  </a:lnTo>
                  <a:lnTo>
                    <a:pt x="573646" y="347979"/>
                  </a:lnTo>
                  <a:lnTo>
                    <a:pt x="570692" y="363219"/>
                  </a:lnTo>
                  <a:lnTo>
                    <a:pt x="562560" y="377189"/>
                  </a:lnTo>
                  <a:lnTo>
                    <a:pt x="550259" y="387349"/>
                  </a:lnTo>
                  <a:lnTo>
                    <a:pt x="534796" y="392429"/>
                  </a:lnTo>
                  <a:lnTo>
                    <a:pt x="587689" y="392429"/>
                  </a:lnTo>
                  <a:lnTo>
                    <a:pt x="597904" y="377189"/>
                  </a:lnTo>
                  <a:lnTo>
                    <a:pt x="603834" y="347979"/>
                  </a:lnTo>
                  <a:lnTo>
                    <a:pt x="601445" y="328929"/>
                  </a:lnTo>
                  <a:lnTo>
                    <a:pt x="594579" y="311149"/>
                  </a:lnTo>
                  <a:lnTo>
                    <a:pt x="593669" y="309879"/>
                  </a:lnTo>
                  <a:close/>
                </a:path>
                <a:path w="785495" h="905510">
                  <a:moveTo>
                    <a:pt x="459676" y="201929"/>
                  </a:moveTo>
                  <a:lnTo>
                    <a:pt x="447852" y="201929"/>
                  </a:lnTo>
                  <a:lnTo>
                    <a:pt x="428390" y="208279"/>
                  </a:lnTo>
                  <a:lnTo>
                    <a:pt x="383949" y="224789"/>
                  </a:lnTo>
                  <a:lnTo>
                    <a:pt x="255520" y="267969"/>
                  </a:lnTo>
                  <a:lnTo>
                    <a:pt x="191686" y="288289"/>
                  </a:lnTo>
                  <a:lnTo>
                    <a:pt x="141541" y="300989"/>
                  </a:lnTo>
                  <a:lnTo>
                    <a:pt x="252154" y="300989"/>
                  </a:lnTo>
                  <a:lnTo>
                    <a:pt x="300524" y="284479"/>
                  </a:lnTo>
                  <a:lnTo>
                    <a:pt x="355002" y="266699"/>
                  </a:lnTo>
                  <a:lnTo>
                    <a:pt x="402678" y="250189"/>
                  </a:lnTo>
                  <a:lnTo>
                    <a:pt x="438086" y="237489"/>
                  </a:lnTo>
                  <a:lnTo>
                    <a:pt x="469325" y="237489"/>
                  </a:lnTo>
                  <a:lnTo>
                    <a:pt x="468414" y="234949"/>
                  </a:lnTo>
                  <a:lnTo>
                    <a:pt x="466432" y="217169"/>
                  </a:lnTo>
                  <a:lnTo>
                    <a:pt x="466432" y="208279"/>
                  </a:lnTo>
                  <a:lnTo>
                    <a:pt x="459676" y="201929"/>
                  </a:lnTo>
                  <a:close/>
                </a:path>
                <a:path w="785495" h="905510">
                  <a:moveTo>
                    <a:pt x="434408" y="30479"/>
                  </a:moveTo>
                  <a:lnTo>
                    <a:pt x="322414" y="30479"/>
                  </a:lnTo>
                  <a:lnTo>
                    <a:pt x="354812" y="33019"/>
                  </a:lnTo>
                  <a:lnTo>
                    <a:pt x="388653" y="41909"/>
                  </a:lnTo>
                  <a:lnTo>
                    <a:pt x="422725" y="58419"/>
                  </a:lnTo>
                  <a:lnTo>
                    <a:pt x="455815" y="83819"/>
                  </a:lnTo>
                  <a:lnTo>
                    <a:pt x="458101" y="86359"/>
                  </a:lnTo>
                  <a:lnTo>
                    <a:pt x="460984" y="87629"/>
                  </a:lnTo>
                  <a:lnTo>
                    <a:pt x="464083" y="87629"/>
                  </a:lnTo>
                  <a:lnTo>
                    <a:pt x="477287" y="91439"/>
                  </a:lnTo>
                  <a:lnTo>
                    <a:pt x="504709" y="105409"/>
                  </a:lnTo>
                  <a:lnTo>
                    <a:pt x="534919" y="134619"/>
                  </a:lnTo>
                  <a:lnTo>
                    <a:pt x="556488" y="186689"/>
                  </a:lnTo>
                  <a:lnTo>
                    <a:pt x="557570" y="223519"/>
                  </a:lnTo>
                  <a:lnTo>
                    <a:pt x="548925" y="255269"/>
                  </a:lnTo>
                  <a:lnTo>
                    <a:pt x="535832" y="281939"/>
                  </a:lnTo>
                  <a:lnTo>
                    <a:pt x="523570" y="299719"/>
                  </a:lnTo>
                  <a:lnTo>
                    <a:pt x="586389" y="299719"/>
                  </a:lnTo>
                  <a:lnTo>
                    <a:pt x="583660" y="295909"/>
                  </a:lnTo>
                  <a:lnTo>
                    <a:pt x="569112" y="284479"/>
                  </a:lnTo>
                  <a:lnTo>
                    <a:pt x="578690" y="262889"/>
                  </a:lnTo>
                  <a:lnTo>
                    <a:pt x="585806" y="237489"/>
                  </a:lnTo>
                  <a:lnTo>
                    <a:pt x="588807" y="209549"/>
                  </a:lnTo>
                  <a:lnTo>
                    <a:pt x="586041" y="180339"/>
                  </a:lnTo>
                  <a:lnTo>
                    <a:pt x="574099" y="143509"/>
                  </a:lnTo>
                  <a:lnTo>
                    <a:pt x="538256" y="92709"/>
                  </a:lnTo>
                  <a:lnTo>
                    <a:pt x="497251" y="67309"/>
                  </a:lnTo>
                  <a:lnTo>
                    <a:pt x="473468" y="58419"/>
                  </a:lnTo>
                  <a:lnTo>
                    <a:pt x="447596" y="38099"/>
                  </a:lnTo>
                  <a:lnTo>
                    <a:pt x="434408" y="30479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86958" y="4909486"/>
              <a:ext cx="578510" cy="535165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7829727" y="4863211"/>
              <a:ext cx="1665605" cy="584835"/>
            </a:xfrm>
            <a:custGeom>
              <a:avLst/>
              <a:gdLst/>
              <a:ahLst/>
              <a:cxnLst/>
              <a:rect l="l" t="t" r="r" b="b"/>
              <a:pathLst>
                <a:path w="1665604" h="584835">
                  <a:moveTo>
                    <a:pt x="1665198" y="0"/>
                  </a:moveTo>
                  <a:lnTo>
                    <a:pt x="0" y="0"/>
                  </a:lnTo>
                  <a:lnTo>
                    <a:pt x="0" y="584327"/>
                  </a:lnTo>
                  <a:lnTo>
                    <a:pt x="1665198" y="584327"/>
                  </a:lnTo>
                  <a:lnTo>
                    <a:pt x="1665198" y="0"/>
                  </a:lnTo>
                  <a:close/>
                </a:path>
              </a:pathLst>
            </a:custGeom>
            <a:solidFill>
              <a:srgbClr val="3C7C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 txBox="1"/>
          <p:nvPr/>
        </p:nvSpPr>
        <p:spPr>
          <a:xfrm>
            <a:off x="8575885" y="5018156"/>
            <a:ext cx="868044" cy="3028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900" b="1" spc="-70" dirty="0">
                <a:solidFill>
                  <a:srgbClr val="FFFFFF"/>
                </a:solidFill>
                <a:latin typeface="Microsoft YaHei UI"/>
                <a:cs typeface="Microsoft YaHei UI"/>
              </a:rPr>
              <a:t>COMUNI</a:t>
            </a:r>
            <a:r>
              <a:rPr sz="900" b="1" spc="-95" dirty="0">
                <a:solidFill>
                  <a:srgbClr val="FFFFFF"/>
                </a:solidFill>
                <a:latin typeface="Microsoft YaHei UI"/>
                <a:cs typeface="Microsoft YaHei UI"/>
              </a:rPr>
              <a:t>D</a:t>
            </a:r>
            <a:r>
              <a:rPr sz="900" b="1" spc="-25" dirty="0">
                <a:solidFill>
                  <a:srgbClr val="FFFFFF"/>
                </a:solidFill>
                <a:latin typeface="Microsoft YaHei UI"/>
                <a:cs typeface="Microsoft YaHei UI"/>
              </a:rPr>
              <a:t>ADES  </a:t>
            </a:r>
            <a:r>
              <a:rPr sz="900" b="1" spc="-45" dirty="0">
                <a:solidFill>
                  <a:srgbClr val="FFFFFF"/>
                </a:solidFill>
                <a:latin typeface="Microsoft YaHei UI"/>
                <a:cs typeface="Microsoft YaHei UI"/>
              </a:rPr>
              <a:t>INDÍGENAS</a:t>
            </a:r>
            <a:endParaRPr sz="900">
              <a:latin typeface="Microsoft YaHei UI"/>
              <a:cs typeface="Microsoft YaHei U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901172" y="4833602"/>
            <a:ext cx="616585" cy="58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50" b="1" spc="29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lang="es-CO" sz="3650" b="1" spc="29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3650" dirty="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0255466" y="4856772"/>
            <a:ext cx="1665605" cy="584835"/>
          </a:xfrm>
          <a:custGeom>
            <a:avLst/>
            <a:gdLst/>
            <a:ahLst/>
            <a:cxnLst/>
            <a:rect l="l" t="t" r="r" b="b"/>
            <a:pathLst>
              <a:path w="1665604" h="584835">
                <a:moveTo>
                  <a:pt x="1665198" y="0"/>
                </a:moveTo>
                <a:lnTo>
                  <a:pt x="0" y="0"/>
                </a:lnTo>
                <a:lnTo>
                  <a:pt x="0" y="584326"/>
                </a:lnTo>
                <a:lnTo>
                  <a:pt x="1665198" y="584326"/>
                </a:lnTo>
                <a:lnTo>
                  <a:pt x="1665198" y="0"/>
                </a:lnTo>
                <a:close/>
              </a:path>
            </a:pathLst>
          </a:custGeom>
          <a:solidFill>
            <a:srgbClr val="3C7C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11011966" y="5007112"/>
            <a:ext cx="868044" cy="3028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900" b="1" spc="-70" dirty="0">
                <a:solidFill>
                  <a:srgbClr val="FFFFFF"/>
                </a:solidFill>
                <a:latin typeface="Microsoft YaHei UI"/>
                <a:cs typeface="Microsoft YaHei UI"/>
              </a:rPr>
              <a:t>COMUNI</a:t>
            </a:r>
            <a:r>
              <a:rPr sz="900" b="1" spc="-95" dirty="0">
                <a:solidFill>
                  <a:srgbClr val="FFFFFF"/>
                </a:solidFill>
                <a:latin typeface="Microsoft YaHei UI"/>
                <a:cs typeface="Microsoft YaHei UI"/>
              </a:rPr>
              <a:t>D</a:t>
            </a:r>
            <a:r>
              <a:rPr sz="900" b="1" spc="-25" dirty="0">
                <a:solidFill>
                  <a:srgbClr val="FFFFFF"/>
                </a:solidFill>
                <a:latin typeface="Microsoft YaHei UI"/>
                <a:cs typeface="Microsoft YaHei UI"/>
              </a:rPr>
              <a:t>ADES  </a:t>
            </a:r>
            <a:r>
              <a:rPr sz="900" b="1" spc="-30" dirty="0">
                <a:solidFill>
                  <a:srgbClr val="FFFFFF"/>
                </a:solidFill>
                <a:latin typeface="Microsoft YaHei UI"/>
                <a:cs typeface="Microsoft YaHei UI"/>
              </a:rPr>
              <a:t>NEGRAS</a:t>
            </a:r>
            <a:endParaRPr sz="900">
              <a:latin typeface="Microsoft YaHei UI"/>
              <a:cs typeface="Microsoft YaHei U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0320449" y="4817491"/>
            <a:ext cx="607060" cy="58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50" b="1" spc="254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s-CO" sz="3650" b="1" spc="254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3650" dirty="0">
              <a:latin typeface="Arial"/>
              <a:cs typeface="Arial"/>
            </a:endParaRPr>
          </a:p>
        </p:txBody>
      </p:sp>
      <p:grpSp>
        <p:nvGrpSpPr>
          <p:cNvPr id="86" name="object 86"/>
          <p:cNvGrpSpPr/>
          <p:nvPr/>
        </p:nvGrpSpPr>
        <p:grpSpPr>
          <a:xfrm>
            <a:off x="5487733" y="4836122"/>
            <a:ext cx="4602480" cy="653415"/>
            <a:chOff x="5487733" y="4836122"/>
            <a:chExt cx="4602480" cy="653415"/>
          </a:xfrm>
        </p:grpSpPr>
        <p:pic>
          <p:nvPicPr>
            <p:cNvPr id="87" name="object 8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60349" y="4909281"/>
              <a:ext cx="429704" cy="535501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5487733" y="4836122"/>
              <a:ext cx="1151255" cy="653415"/>
            </a:xfrm>
            <a:custGeom>
              <a:avLst/>
              <a:gdLst/>
              <a:ahLst/>
              <a:cxnLst/>
              <a:rect l="l" t="t" r="r" b="b"/>
              <a:pathLst>
                <a:path w="1151254" h="653414">
                  <a:moveTo>
                    <a:pt x="1151102" y="0"/>
                  </a:moveTo>
                  <a:lnTo>
                    <a:pt x="0" y="0"/>
                  </a:lnTo>
                  <a:lnTo>
                    <a:pt x="0" y="652868"/>
                  </a:lnTo>
                  <a:lnTo>
                    <a:pt x="1151102" y="652868"/>
                  </a:lnTo>
                  <a:lnTo>
                    <a:pt x="1151102" y="0"/>
                  </a:lnTo>
                  <a:close/>
                </a:path>
              </a:pathLst>
            </a:custGeom>
            <a:solidFill>
              <a:srgbClr val="3C7C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9" name="object 89"/>
          <p:cNvSpPr txBox="1"/>
          <p:nvPr/>
        </p:nvSpPr>
        <p:spPr>
          <a:xfrm>
            <a:off x="5587367" y="4791096"/>
            <a:ext cx="909319" cy="6711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00" b="1" spc="-20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lang="es-CO" sz="4200" b="1" spc="-2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531525" y="5511663"/>
            <a:ext cx="102108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100" dirty="0">
                <a:solidFill>
                  <a:srgbClr val="262A61"/>
                </a:solidFill>
                <a:latin typeface="Trebuchet MS"/>
                <a:cs typeface="Trebuchet MS"/>
              </a:rPr>
              <a:t>TERRITORIOS</a:t>
            </a:r>
            <a:endParaRPr sz="1150">
              <a:latin typeface="Trebuchet MS"/>
              <a:cs typeface="Trebuchet MS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6712345" y="4837604"/>
            <a:ext cx="5219065" cy="1732280"/>
            <a:chOff x="6712345" y="4837604"/>
            <a:chExt cx="5219065" cy="1732280"/>
          </a:xfrm>
        </p:grpSpPr>
        <p:sp>
          <p:nvSpPr>
            <p:cNvPr id="92" name="object 92"/>
            <p:cNvSpPr/>
            <p:nvPr/>
          </p:nvSpPr>
          <p:spPr>
            <a:xfrm>
              <a:off x="6719419" y="4844678"/>
              <a:ext cx="286385" cy="608330"/>
            </a:xfrm>
            <a:custGeom>
              <a:avLst/>
              <a:gdLst/>
              <a:ahLst/>
              <a:cxnLst/>
              <a:rect l="l" t="t" r="r" b="b"/>
              <a:pathLst>
                <a:path w="286384" h="608329">
                  <a:moveTo>
                    <a:pt x="0" y="0"/>
                  </a:moveTo>
                  <a:lnTo>
                    <a:pt x="286372" y="286372"/>
                  </a:lnTo>
                  <a:lnTo>
                    <a:pt x="0" y="608037"/>
                  </a:lnTo>
                </a:path>
              </a:pathLst>
            </a:custGeom>
            <a:ln w="14147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80696" y="5552835"/>
              <a:ext cx="4850217" cy="1016737"/>
            </a:xfrm>
            <a:prstGeom prst="rect">
              <a:avLst/>
            </a:prstGeom>
          </p:spPr>
        </p:pic>
      </p:grpSp>
      <p:sp>
        <p:nvSpPr>
          <p:cNvPr id="94" name="object 94"/>
          <p:cNvSpPr txBox="1"/>
          <p:nvPr/>
        </p:nvSpPr>
        <p:spPr>
          <a:xfrm>
            <a:off x="7891884" y="5885365"/>
            <a:ext cx="1365885" cy="504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CO" sz="3150" b="1" spc="150" dirty="0">
                <a:solidFill>
                  <a:srgbClr val="FFFFFF"/>
                </a:solidFill>
                <a:latin typeface="Arial"/>
                <a:cs typeface="Arial"/>
              </a:rPr>
              <a:t>51.833</a:t>
            </a:r>
            <a:endParaRPr sz="3150" dirty="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8147291" y="6287549"/>
            <a:ext cx="857885" cy="2425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b="1" spc="-45" dirty="0">
                <a:solidFill>
                  <a:srgbClr val="FFFFFF"/>
                </a:solidFill>
                <a:latin typeface="Microsoft YaHei UI"/>
                <a:cs typeface="Microsoft YaHei UI"/>
              </a:rPr>
              <a:t>FAMILIAS</a:t>
            </a:r>
            <a:endParaRPr sz="1400">
              <a:latin typeface="Microsoft YaHei UI"/>
              <a:cs typeface="Microsoft YaHei U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0326668" y="5940354"/>
            <a:ext cx="1543685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CO" sz="2400" b="1" spc="150" dirty="0">
                <a:solidFill>
                  <a:srgbClr val="FFFFFF"/>
                </a:solidFill>
                <a:latin typeface="Arial"/>
                <a:cs typeface="Arial"/>
              </a:rPr>
              <a:t>3.454.857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0561842" y="6287549"/>
            <a:ext cx="1076325" cy="2425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b="1" spc="-30" dirty="0">
                <a:solidFill>
                  <a:srgbClr val="FFFFFF"/>
                </a:solidFill>
                <a:latin typeface="Microsoft YaHei UI"/>
                <a:cs typeface="Microsoft YaHei UI"/>
              </a:rPr>
              <a:t>HECTÁREAS</a:t>
            </a:r>
            <a:endParaRPr sz="1400">
              <a:latin typeface="Microsoft YaHei UI"/>
              <a:cs typeface="Microsoft YaHei U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63767" y="4950170"/>
            <a:ext cx="941069" cy="941069"/>
            <a:chOff x="4763767" y="4950170"/>
            <a:chExt cx="941069" cy="9410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0530" y="4956933"/>
              <a:ext cx="927112" cy="9275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70530" y="4956933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65"/>
                  </a:moveTo>
                  <a:lnTo>
                    <a:pt x="924719" y="511181"/>
                  </a:lnTo>
                  <a:lnTo>
                    <a:pt x="917694" y="557227"/>
                  </a:lnTo>
                  <a:lnTo>
                    <a:pt x="906271" y="601670"/>
                  </a:lnTo>
                  <a:lnTo>
                    <a:pt x="890683" y="644278"/>
                  </a:lnTo>
                  <a:lnTo>
                    <a:pt x="871163" y="684816"/>
                  </a:lnTo>
                  <a:lnTo>
                    <a:pt x="847944" y="723053"/>
                  </a:lnTo>
                  <a:lnTo>
                    <a:pt x="821258" y="758754"/>
                  </a:lnTo>
                  <a:lnTo>
                    <a:pt x="791340" y="791687"/>
                  </a:lnTo>
                  <a:lnTo>
                    <a:pt x="758421" y="821619"/>
                  </a:lnTo>
                  <a:lnTo>
                    <a:pt x="722735" y="848316"/>
                  </a:lnTo>
                  <a:lnTo>
                    <a:pt x="684515" y="871546"/>
                  </a:lnTo>
                  <a:lnTo>
                    <a:pt x="643995" y="891074"/>
                  </a:lnTo>
                  <a:lnTo>
                    <a:pt x="601406" y="906669"/>
                  </a:lnTo>
                  <a:lnTo>
                    <a:pt x="556982" y="918097"/>
                  </a:lnTo>
                  <a:lnTo>
                    <a:pt x="510957" y="925124"/>
                  </a:lnTo>
                  <a:lnTo>
                    <a:pt x="463562" y="927519"/>
                  </a:lnTo>
                  <a:lnTo>
                    <a:pt x="416165" y="925124"/>
                  </a:lnTo>
                  <a:lnTo>
                    <a:pt x="370138" y="918097"/>
                  </a:lnTo>
                  <a:lnTo>
                    <a:pt x="325713" y="906669"/>
                  </a:lnTo>
                  <a:lnTo>
                    <a:pt x="283122" y="891074"/>
                  </a:lnTo>
                  <a:lnTo>
                    <a:pt x="242600" y="871546"/>
                  </a:lnTo>
                  <a:lnTo>
                    <a:pt x="204380" y="848316"/>
                  </a:lnTo>
                  <a:lnTo>
                    <a:pt x="168693" y="821619"/>
                  </a:lnTo>
                  <a:lnTo>
                    <a:pt x="135774" y="791687"/>
                  </a:lnTo>
                  <a:lnTo>
                    <a:pt x="105854" y="758754"/>
                  </a:lnTo>
                  <a:lnTo>
                    <a:pt x="79169" y="723053"/>
                  </a:lnTo>
                  <a:lnTo>
                    <a:pt x="55949" y="684816"/>
                  </a:lnTo>
                  <a:lnTo>
                    <a:pt x="36428" y="644278"/>
                  </a:lnTo>
                  <a:lnTo>
                    <a:pt x="20840" y="601670"/>
                  </a:lnTo>
                  <a:lnTo>
                    <a:pt x="9417" y="557227"/>
                  </a:lnTo>
                  <a:lnTo>
                    <a:pt x="2393" y="511181"/>
                  </a:lnTo>
                  <a:lnTo>
                    <a:pt x="0" y="463765"/>
                  </a:lnTo>
                  <a:lnTo>
                    <a:pt x="2393" y="416348"/>
                  </a:lnTo>
                  <a:lnTo>
                    <a:pt x="9417" y="370300"/>
                  </a:lnTo>
                  <a:lnTo>
                    <a:pt x="20840" y="325855"/>
                  </a:lnTo>
                  <a:lnTo>
                    <a:pt x="36428" y="283246"/>
                  </a:lnTo>
                  <a:lnTo>
                    <a:pt x="55949" y="242706"/>
                  </a:lnTo>
                  <a:lnTo>
                    <a:pt x="79169" y="204468"/>
                  </a:lnTo>
                  <a:lnTo>
                    <a:pt x="105854" y="168766"/>
                  </a:lnTo>
                  <a:lnTo>
                    <a:pt x="135774" y="135832"/>
                  </a:lnTo>
                  <a:lnTo>
                    <a:pt x="168693" y="105900"/>
                  </a:lnTo>
                  <a:lnTo>
                    <a:pt x="204380" y="79203"/>
                  </a:lnTo>
                  <a:lnTo>
                    <a:pt x="242600" y="55973"/>
                  </a:lnTo>
                  <a:lnTo>
                    <a:pt x="283122" y="36444"/>
                  </a:lnTo>
                  <a:lnTo>
                    <a:pt x="325713" y="20849"/>
                  </a:lnTo>
                  <a:lnTo>
                    <a:pt x="370138" y="9421"/>
                  </a:lnTo>
                  <a:lnTo>
                    <a:pt x="416165" y="2394"/>
                  </a:lnTo>
                  <a:lnTo>
                    <a:pt x="463562" y="0"/>
                  </a:lnTo>
                  <a:lnTo>
                    <a:pt x="510957" y="2394"/>
                  </a:lnTo>
                  <a:lnTo>
                    <a:pt x="556982" y="9421"/>
                  </a:lnTo>
                  <a:lnTo>
                    <a:pt x="601406" y="20849"/>
                  </a:lnTo>
                  <a:lnTo>
                    <a:pt x="643995" y="36444"/>
                  </a:lnTo>
                  <a:lnTo>
                    <a:pt x="684515" y="55973"/>
                  </a:lnTo>
                  <a:lnTo>
                    <a:pt x="722735" y="79203"/>
                  </a:lnTo>
                  <a:lnTo>
                    <a:pt x="758421" y="105900"/>
                  </a:lnTo>
                  <a:lnTo>
                    <a:pt x="791340" y="135832"/>
                  </a:lnTo>
                  <a:lnTo>
                    <a:pt x="821258" y="168766"/>
                  </a:lnTo>
                  <a:lnTo>
                    <a:pt x="847944" y="204468"/>
                  </a:lnTo>
                  <a:lnTo>
                    <a:pt x="871163" y="242706"/>
                  </a:lnTo>
                  <a:lnTo>
                    <a:pt x="890683" y="283246"/>
                  </a:lnTo>
                  <a:lnTo>
                    <a:pt x="906271" y="325855"/>
                  </a:lnTo>
                  <a:lnTo>
                    <a:pt x="917694" y="370300"/>
                  </a:lnTo>
                  <a:lnTo>
                    <a:pt x="924719" y="416348"/>
                  </a:lnTo>
                  <a:lnTo>
                    <a:pt x="927112" y="463765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193847" y="1365"/>
            <a:ext cx="3996054" cy="3688715"/>
            <a:chOff x="8193847" y="1365"/>
            <a:chExt cx="3996054" cy="36887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00609" y="8128"/>
              <a:ext cx="3982233" cy="36747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200609" y="8128"/>
              <a:ext cx="3982720" cy="3675379"/>
            </a:xfrm>
            <a:custGeom>
              <a:avLst/>
              <a:gdLst/>
              <a:ahLst/>
              <a:cxnLst/>
              <a:rect l="l" t="t" r="r" b="b"/>
              <a:pathLst>
                <a:path w="3982720" h="3675379">
                  <a:moveTo>
                    <a:pt x="3982233" y="2905965"/>
                  </a:moveTo>
                  <a:lnTo>
                    <a:pt x="3948775" y="2943032"/>
                  </a:lnTo>
                  <a:lnTo>
                    <a:pt x="3918024" y="2975657"/>
                  </a:lnTo>
                  <a:lnTo>
                    <a:pt x="3886642" y="3007672"/>
                  </a:lnTo>
                  <a:lnTo>
                    <a:pt x="3854641" y="3039067"/>
                  </a:lnTo>
                  <a:lnTo>
                    <a:pt x="3822030" y="3069831"/>
                  </a:lnTo>
                  <a:lnTo>
                    <a:pt x="3788818" y="3099956"/>
                  </a:lnTo>
                  <a:lnTo>
                    <a:pt x="3755016" y="3129430"/>
                  </a:lnTo>
                  <a:lnTo>
                    <a:pt x="3720633" y="3158245"/>
                  </a:lnTo>
                  <a:lnTo>
                    <a:pt x="3685680" y="3186390"/>
                  </a:lnTo>
                  <a:lnTo>
                    <a:pt x="3650166" y="3213855"/>
                  </a:lnTo>
                  <a:lnTo>
                    <a:pt x="3614101" y="3240631"/>
                  </a:lnTo>
                  <a:lnTo>
                    <a:pt x="3577495" y="3266707"/>
                  </a:lnTo>
                  <a:lnTo>
                    <a:pt x="3540358" y="3292075"/>
                  </a:lnTo>
                  <a:lnTo>
                    <a:pt x="3502699" y="3316723"/>
                  </a:lnTo>
                  <a:lnTo>
                    <a:pt x="3464530" y="3340642"/>
                  </a:lnTo>
                  <a:lnTo>
                    <a:pt x="3425858" y="3363822"/>
                  </a:lnTo>
                  <a:lnTo>
                    <a:pt x="3386696" y="3386254"/>
                  </a:lnTo>
                  <a:lnTo>
                    <a:pt x="3347051" y="3407927"/>
                  </a:lnTo>
                  <a:lnTo>
                    <a:pt x="3306935" y="3428832"/>
                  </a:lnTo>
                  <a:lnTo>
                    <a:pt x="3266356" y="3448958"/>
                  </a:lnTo>
                  <a:lnTo>
                    <a:pt x="3225326" y="3468295"/>
                  </a:lnTo>
                  <a:lnTo>
                    <a:pt x="3183853" y="3486835"/>
                  </a:lnTo>
                  <a:lnTo>
                    <a:pt x="3141948" y="3504567"/>
                  </a:lnTo>
                  <a:lnTo>
                    <a:pt x="3099620" y="3521480"/>
                  </a:lnTo>
                  <a:lnTo>
                    <a:pt x="3056880" y="3537566"/>
                  </a:lnTo>
                  <a:lnTo>
                    <a:pt x="3013737" y="3552814"/>
                  </a:lnTo>
                  <a:lnTo>
                    <a:pt x="2970201" y="3567215"/>
                  </a:lnTo>
                  <a:lnTo>
                    <a:pt x="2926283" y="3580758"/>
                  </a:lnTo>
                  <a:lnTo>
                    <a:pt x="2881991" y="3593434"/>
                  </a:lnTo>
                  <a:lnTo>
                    <a:pt x="2837336" y="3605232"/>
                  </a:lnTo>
                  <a:lnTo>
                    <a:pt x="2792328" y="3616144"/>
                  </a:lnTo>
                  <a:lnTo>
                    <a:pt x="2746976" y="3626158"/>
                  </a:lnTo>
                  <a:lnTo>
                    <a:pt x="2701290" y="3635266"/>
                  </a:lnTo>
                  <a:lnTo>
                    <a:pt x="2655281" y="3643457"/>
                  </a:lnTo>
                  <a:lnTo>
                    <a:pt x="2608959" y="3650721"/>
                  </a:lnTo>
                  <a:lnTo>
                    <a:pt x="2562332" y="3657049"/>
                  </a:lnTo>
                  <a:lnTo>
                    <a:pt x="2515411" y="3662430"/>
                  </a:lnTo>
                  <a:lnTo>
                    <a:pt x="2468206" y="3666855"/>
                  </a:lnTo>
                  <a:lnTo>
                    <a:pt x="2420726" y="3670314"/>
                  </a:lnTo>
                  <a:lnTo>
                    <a:pt x="2372983" y="3672797"/>
                  </a:lnTo>
                  <a:lnTo>
                    <a:pt x="2324984" y="3674294"/>
                  </a:lnTo>
                  <a:lnTo>
                    <a:pt x="2276741" y="3674795"/>
                  </a:lnTo>
                  <a:lnTo>
                    <a:pt x="2228498" y="3674294"/>
                  </a:lnTo>
                  <a:lnTo>
                    <a:pt x="2180500" y="3672797"/>
                  </a:lnTo>
                  <a:lnTo>
                    <a:pt x="2132756" y="3670314"/>
                  </a:lnTo>
                  <a:lnTo>
                    <a:pt x="2085277" y="3666855"/>
                  </a:lnTo>
                  <a:lnTo>
                    <a:pt x="2038072" y="3662430"/>
                  </a:lnTo>
                  <a:lnTo>
                    <a:pt x="1991151" y="3657049"/>
                  </a:lnTo>
                  <a:lnTo>
                    <a:pt x="1944524" y="3650721"/>
                  </a:lnTo>
                  <a:lnTo>
                    <a:pt x="1898201" y="3643457"/>
                  </a:lnTo>
                  <a:lnTo>
                    <a:pt x="1852192" y="3635266"/>
                  </a:lnTo>
                  <a:lnTo>
                    <a:pt x="1806507" y="3626158"/>
                  </a:lnTo>
                  <a:lnTo>
                    <a:pt x="1761155" y="3616144"/>
                  </a:lnTo>
                  <a:lnTo>
                    <a:pt x="1716146" y="3605232"/>
                  </a:lnTo>
                  <a:lnTo>
                    <a:pt x="1671491" y="3593434"/>
                  </a:lnTo>
                  <a:lnTo>
                    <a:pt x="1627200" y="3580758"/>
                  </a:lnTo>
                  <a:lnTo>
                    <a:pt x="1583281" y="3567215"/>
                  </a:lnTo>
                  <a:lnTo>
                    <a:pt x="1539745" y="3552814"/>
                  </a:lnTo>
                  <a:lnTo>
                    <a:pt x="1496602" y="3537566"/>
                  </a:lnTo>
                  <a:lnTo>
                    <a:pt x="1453862" y="3521480"/>
                  </a:lnTo>
                  <a:lnTo>
                    <a:pt x="1411535" y="3504567"/>
                  </a:lnTo>
                  <a:lnTo>
                    <a:pt x="1369630" y="3486835"/>
                  </a:lnTo>
                  <a:lnTo>
                    <a:pt x="1328157" y="3468295"/>
                  </a:lnTo>
                  <a:lnTo>
                    <a:pt x="1287126" y="3448958"/>
                  </a:lnTo>
                  <a:lnTo>
                    <a:pt x="1246548" y="3428832"/>
                  </a:lnTo>
                  <a:lnTo>
                    <a:pt x="1206431" y="3407927"/>
                  </a:lnTo>
                  <a:lnTo>
                    <a:pt x="1166787" y="3386254"/>
                  </a:lnTo>
                  <a:lnTo>
                    <a:pt x="1127624" y="3363822"/>
                  </a:lnTo>
                  <a:lnTo>
                    <a:pt x="1088953" y="3340642"/>
                  </a:lnTo>
                  <a:lnTo>
                    <a:pt x="1050783" y="3316723"/>
                  </a:lnTo>
                  <a:lnTo>
                    <a:pt x="1013125" y="3292075"/>
                  </a:lnTo>
                  <a:lnTo>
                    <a:pt x="975988" y="3266707"/>
                  </a:lnTo>
                  <a:lnTo>
                    <a:pt x="939382" y="3240631"/>
                  </a:lnTo>
                  <a:lnTo>
                    <a:pt x="903317" y="3213855"/>
                  </a:lnTo>
                  <a:lnTo>
                    <a:pt x="867803" y="3186390"/>
                  </a:lnTo>
                  <a:lnTo>
                    <a:pt x="832849" y="3158245"/>
                  </a:lnTo>
                  <a:lnTo>
                    <a:pt x="798467" y="3129430"/>
                  </a:lnTo>
                  <a:lnTo>
                    <a:pt x="764665" y="3099956"/>
                  </a:lnTo>
                  <a:lnTo>
                    <a:pt x="731453" y="3069831"/>
                  </a:lnTo>
                  <a:lnTo>
                    <a:pt x="698841" y="3039067"/>
                  </a:lnTo>
                  <a:lnTo>
                    <a:pt x="666840" y="3007672"/>
                  </a:lnTo>
                  <a:lnTo>
                    <a:pt x="635459" y="2975657"/>
                  </a:lnTo>
                  <a:lnTo>
                    <a:pt x="604707" y="2943032"/>
                  </a:lnTo>
                  <a:lnTo>
                    <a:pt x="574596" y="2909806"/>
                  </a:lnTo>
                  <a:lnTo>
                    <a:pt x="545134" y="2875990"/>
                  </a:lnTo>
                  <a:lnTo>
                    <a:pt x="516331" y="2841592"/>
                  </a:lnTo>
                  <a:lnTo>
                    <a:pt x="488198" y="2806624"/>
                  </a:lnTo>
                  <a:lnTo>
                    <a:pt x="460745" y="2771095"/>
                  </a:lnTo>
                  <a:lnTo>
                    <a:pt x="433980" y="2735015"/>
                  </a:lnTo>
                  <a:lnTo>
                    <a:pt x="407914" y="2698393"/>
                  </a:lnTo>
                  <a:lnTo>
                    <a:pt x="382558" y="2661241"/>
                  </a:lnTo>
                  <a:lnTo>
                    <a:pt x="357920" y="2623566"/>
                  </a:lnTo>
                  <a:lnTo>
                    <a:pt x="334011" y="2585380"/>
                  </a:lnTo>
                  <a:lnTo>
                    <a:pt x="310840" y="2546693"/>
                  </a:lnTo>
                  <a:lnTo>
                    <a:pt x="288418" y="2507513"/>
                  </a:lnTo>
                  <a:lnTo>
                    <a:pt x="266755" y="2467852"/>
                  </a:lnTo>
                  <a:lnTo>
                    <a:pt x="245859" y="2427718"/>
                  </a:lnTo>
                  <a:lnTo>
                    <a:pt x="225741" y="2387123"/>
                  </a:lnTo>
                  <a:lnTo>
                    <a:pt x="206412" y="2346075"/>
                  </a:lnTo>
                  <a:lnTo>
                    <a:pt x="187880" y="2304585"/>
                  </a:lnTo>
                  <a:lnTo>
                    <a:pt x="170156" y="2262662"/>
                  </a:lnTo>
                  <a:lnTo>
                    <a:pt x="153250" y="2220316"/>
                  </a:lnTo>
                  <a:lnTo>
                    <a:pt x="137171" y="2177558"/>
                  </a:lnTo>
                  <a:lnTo>
                    <a:pt x="121929" y="2134397"/>
                  </a:lnTo>
                  <a:lnTo>
                    <a:pt x="107534" y="2090843"/>
                  </a:lnTo>
                  <a:lnTo>
                    <a:pt x="93997" y="2046905"/>
                  </a:lnTo>
                  <a:lnTo>
                    <a:pt x="81327" y="2002595"/>
                  </a:lnTo>
                  <a:lnTo>
                    <a:pt x="69533" y="1957921"/>
                  </a:lnTo>
                  <a:lnTo>
                    <a:pt x="58626" y="1912893"/>
                  </a:lnTo>
                  <a:lnTo>
                    <a:pt x="48616" y="1867522"/>
                  </a:lnTo>
                  <a:lnTo>
                    <a:pt x="39512" y="1821818"/>
                  </a:lnTo>
                  <a:lnTo>
                    <a:pt x="31325" y="1775789"/>
                  </a:lnTo>
                  <a:lnTo>
                    <a:pt x="24064" y="1729447"/>
                  </a:lnTo>
                  <a:lnTo>
                    <a:pt x="17738" y="1682800"/>
                  </a:lnTo>
                  <a:lnTo>
                    <a:pt x="12359" y="1635859"/>
                  </a:lnTo>
                  <a:lnTo>
                    <a:pt x="7936" y="1588634"/>
                  </a:lnTo>
                  <a:lnTo>
                    <a:pt x="4479" y="1541135"/>
                  </a:lnTo>
                  <a:lnTo>
                    <a:pt x="1997" y="1493370"/>
                  </a:lnTo>
                  <a:lnTo>
                    <a:pt x="500" y="1445352"/>
                  </a:lnTo>
                  <a:lnTo>
                    <a:pt x="0" y="1397088"/>
                  </a:lnTo>
                  <a:lnTo>
                    <a:pt x="500" y="1348825"/>
                  </a:lnTo>
                  <a:lnTo>
                    <a:pt x="1997" y="1300806"/>
                  </a:lnTo>
                  <a:lnTo>
                    <a:pt x="4479" y="1253042"/>
                  </a:lnTo>
                  <a:lnTo>
                    <a:pt x="7936" y="1205542"/>
                  </a:lnTo>
                  <a:lnTo>
                    <a:pt x="12359" y="1158317"/>
                  </a:lnTo>
                  <a:lnTo>
                    <a:pt x="17738" y="1111376"/>
                  </a:lnTo>
                  <a:lnTo>
                    <a:pt x="24064" y="1064730"/>
                  </a:lnTo>
                  <a:lnTo>
                    <a:pt x="31325" y="1018387"/>
                  </a:lnTo>
                  <a:lnTo>
                    <a:pt x="39512" y="972358"/>
                  </a:lnTo>
                  <a:lnTo>
                    <a:pt x="48616" y="926654"/>
                  </a:lnTo>
                  <a:lnTo>
                    <a:pt x="58626" y="881282"/>
                  </a:lnTo>
                  <a:lnTo>
                    <a:pt x="69533" y="836255"/>
                  </a:lnTo>
                  <a:lnTo>
                    <a:pt x="81327" y="791581"/>
                  </a:lnTo>
                  <a:lnTo>
                    <a:pt x="93997" y="747270"/>
                  </a:lnTo>
                  <a:lnTo>
                    <a:pt x="107534" y="703333"/>
                  </a:lnTo>
                  <a:lnTo>
                    <a:pt x="121929" y="659778"/>
                  </a:lnTo>
                  <a:lnTo>
                    <a:pt x="137171" y="616617"/>
                  </a:lnTo>
                  <a:lnTo>
                    <a:pt x="153250" y="573859"/>
                  </a:lnTo>
                  <a:lnTo>
                    <a:pt x="170156" y="531513"/>
                  </a:lnTo>
                  <a:lnTo>
                    <a:pt x="187880" y="489590"/>
                  </a:lnTo>
                  <a:lnTo>
                    <a:pt x="206412" y="448099"/>
                  </a:lnTo>
                  <a:lnTo>
                    <a:pt x="225741" y="407051"/>
                  </a:lnTo>
                  <a:lnTo>
                    <a:pt x="245859" y="366455"/>
                  </a:lnTo>
                  <a:lnTo>
                    <a:pt x="266755" y="326322"/>
                  </a:lnTo>
                  <a:lnTo>
                    <a:pt x="288418" y="286660"/>
                  </a:lnTo>
                  <a:lnTo>
                    <a:pt x="310840" y="247480"/>
                  </a:lnTo>
                  <a:lnTo>
                    <a:pt x="334011" y="208793"/>
                  </a:lnTo>
                  <a:lnTo>
                    <a:pt x="357920" y="170607"/>
                  </a:lnTo>
                  <a:lnTo>
                    <a:pt x="382558" y="132932"/>
                  </a:lnTo>
                  <a:lnTo>
                    <a:pt x="407914" y="95779"/>
                  </a:lnTo>
                  <a:lnTo>
                    <a:pt x="433980" y="59157"/>
                  </a:lnTo>
                  <a:lnTo>
                    <a:pt x="460745" y="23077"/>
                  </a:lnTo>
                  <a:lnTo>
                    <a:pt x="478576" y="0"/>
                  </a:lnTo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-688" y="1365"/>
            <a:ext cx="12190730" cy="6864984"/>
            <a:chOff x="-688" y="1365"/>
            <a:chExt cx="12190730" cy="6864984"/>
          </a:xfrm>
        </p:grpSpPr>
        <p:sp>
          <p:nvSpPr>
            <p:cNvPr id="9" name="object 9"/>
            <p:cNvSpPr/>
            <p:nvPr/>
          </p:nvSpPr>
          <p:spPr>
            <a:xfrm>
              <a:off x="0" y="2129028"/>
              <a:ext cx="12183110" cy="4737100"/>
            </a:xfrm>
            <a:custGeom>
              <a:avLst/>
              <a:gdLst/>
              <a:ahLst/>
              <a:cxnLst/>
              <a:rect l="l" t="t" r="r" b="b"/>
              <a:pathLst>
                <a:path w="12183110" h="4737100">
                  <a:moveTo>
                    <a:pt x="2322571" y="2667000"/>
                  </a:moveTo>
                  <a:lnTo>
                    <a:pt x="292582" y="2667000"/>
                  </a:lnTo>
                  <a:lnTo>
                    <a:pt x="39457" y="2730500"/>
                  </a:lnTo>
                  <a:lnTo>
                    <a:pt x="0" y="2743200"/>
                  </a:lnTo>
                  <a:lnTo>
                    <a:pt x="0" y="4737100"/>
                  </a:lnTo>
                  <a:lnTo>
                    <a:pt x="12182840" y="4737100"/>
                  </a:lnTo>
                  <a:lnTo>
                    <a:pt x="12182840" y="3225799"/>
                  </a:lnTo>
                  <a:lnTo>
                    <a:pt x="5044328" y="3225800"/>
                  </a:lnTo>
                  <a:lnTo>
                    <a:pt x="4994031" y="3213100"/>
                  </a:lnTo>
                  <a:lnTo>
                    <a:pt x="4843431" y="3213100"/>
                  </a:lnTo>
                  <a:lnTo>
                    <a:pt x="4793347" y="3200400"/>
                  </a:lnTo>
                  <a:lnTo>
                    <a:pt x="4693389" y="3200400"/>
                  </a:lnTo>
                  <a:lnTo>
                    <a:pt x="4643526" y="3187700"/>
                  </a:lnTo>
                  <a:lnTo>
                    <a:pt x="4593750" y="3187700"/>
                  </a:lnTo>
                  <a:lnTo>
                    <a:pt x="4544065" y="3175000"/>
                  </a:lnTo>
                  <a:lnTo>
                    <a:pt x="4494477" y="3175000"/>
                  </a:lnTo>
                  <a:lnTo>
                    <a:pt x="4395619" y="3149600"/>
                  </a:lnTo>
                  <a:lnTo>
                    <a:pt x="4345312" y="3149600"/>
                  </a:lnTo>
                  <a:lnTo>
                    <a:pt x="2821258" y="2755900"/>
                  </a:lnTo>
                  <a:lnTo>
                    <a:pt x="2771701" y="2755900"/>
                  </a:lnTo>
                  <a:lnTo>
                    <a:pt x="2622583" y="2717800"/>
                  </a:lnTo>
                  <a:lnTo>
                    <a:pt x="2572736" y="2717800"/>
                  </a:lnTo>
                  <a:lnTo>
                    <a:pt x="2422814" y="2679700"/>
                  </a:lnTo>
                  <a:lnTo>
                    <a:pt x="2372720" y="2679700"/>
                  </a:lnTo>
                  <a:lnTo>
                    <a:pt x="2322571" y="2667000"/>
                  </a:lnTo>
                  <a:close/>
                </a:path>
                <a:path w="12183110" h="4737100">
                  <a:moveTo>
                    <a:pt x="12134703" y="12700"/>
                  </a:moveTo>
                  <a:lnTo>
                    <a:pt x="11739157" y="12700"/>
                  </a:lnTo>
                  <a:lnTo>
                    <a:pt x="11689775" y="25400"/>
                  </a:lnTo>
                  <a:lnTo>
                    <a:pt x="11640709" y="25400"/>
                  </a:lnTo>
                  <a:lnTo>
                    <a:pt x="11403327" y="88900"/>
                  </a:lnTo>
                  <a:lnTo>
                    <a:pt x="11358077" y="114300"/>
                  </a:lnTo>
                  <a:lnTo>
                    <a:pt x="11309246" y="127000"/>
                  </a:lnTo>
                  <a:lnTo>
                    <a:pt x="11261384" y="152400"/>
                  </a:lnTo>
                  <a:lnTo>
                    <a:pt x="11214473" y="177800"/>
                  </a:lnTo>
                  <a:lnTo>
                    <a:pt x="11168496" y="203200"/>
                  </a:lnTo>
                  <a:lnTo>
                    <a:pt x="11123434" y="228600"/>
                  </a:lnTo>
                  <a:lnTo>
                    <a:pt x="11079271" y="254000"/>
                  </a:lnTo>
                  <a:lnTo>
                    <a:pt x="11035987" y="279400"/>
                  </a:lnTo>
                  <a:lnTo>
                    <a:pt x="10993564" y="304800"/>
                  </a:lnTo>
                  <a:lnTo>
                    <a:pt x="10951986" y="330200"/>
                  </a:lnTo>
                  <a:lnTo>
                    <a:pt x="10911234" y="368300"/>
                  </a:lnTo>
                  <a:lnTo>
                    <a:pt x="10871289" y="393700"/>
                  </a:lnTo>
                  <a:lnTo>
                    <a:pt x="10832135" y="431800"/>
                  </a:lnTo>
                  <a:lnTo>
                    <a:pt x="10793753" y="457200"/>
                  </a:lnTo>
                  <a:lnTo>
                    <a:pt x="10756125" y="495300"/>
                  </a:lnTo>
                  <a:lnTo>
                    <a:pt x="10719234" y="533400"/>
                  </a:lnTo>
                  <a:lnTo>
                    <a:pt x="10683061" y="558800"/>
                  </a:lnTo>
                  <a:lnTo>
                    <a:pt x="10647588" y="596900"/>
                  </a:lnTo>
                  <a:lnTo>
                    <a:pt x="10612798" y="635000"/>
                  </a:lnTo>
                  <a:lnTo>
                    <a:pt x="10578673" y="673100"/>
                  </a:lnTo>
                  <a:lnTo>
                    <a:pt x="10545194" y="711200"/>
                  </a:lnTo>
                  <a:lnTo>
                    <a:pt x="10512344" y="749300"/>
                  </a:lnTo>
                  <a:lnTo>
                    <a:pt x="10480105" y="787400"/>
                  </a:lnTo>
                  <a:lnTo>
                    <a:pt x="10448459" y="825500"/>
                  </a:lnTo>
                  <a:lnTo>
                    <a:pt x="10417388" y="863600"/>
                  </a:lnTo>
                  <a:lnTo>
                    <a:pt x="10385506" y="901700"/>
                  </a:lnTo>
                  <a:lnTo>
                    <a:pt x="10354037" y="939800"/>
                  </a:lnTo>
                  <a:lnTo>
                    <a:pt x="10322926" y="977900"/>
                  </a:lnTo>
                  <a:lnTo>
                    <a:pt x="10292122" y="1016000"/>
                  </a:lnTo>
                  <a:lnTo>
                    <a:pt x="10261572" y="1054100"/>
                  </a:lnTo>
                  <a:lnTo>
                    <a:pt x="10231224" y="1104900"/>
                  </a:lnTo>
                  <a:lnTo>
                    <a:pt x="10110787" y="1257300"/>
                  </a:lnTo>
                  <a:lnTo>
                    <a:pt x="10080655" y="1308100"/>
                  </a:lnTo>
                  <a:lnTo>
                    <a:pt x="10050407" y="1346200"/>
                  </a:lnTo>
                  <a:lnTo>
                    <a:pt x="9989358" y="1422400"/>
                  </a:lnTo>
                  <a:lnTo>
                    <a:pt x="9958450" y="1460500"/>
                  </a:lnTo>
                  <a:lnTo>
                    <a:pt x="9927217" y="1511300"/>
                  </a:lnTo>
                  <a:lnTo>
                    <a:pt x="9895606" y="1549400"/>
                  </a:lnTo>
                  <a:lnTo>
                    <a:pt x="9863564" y="1587500"/>
                  </a:lnTo>
                  <a:lnTo>
                    <a:pt x="9831039" y="1625600"/>
                  </a:lnTo>
                  <a:lnTo>
                    <a:pt x="9797977" y="1663700"/>
                  </a:lnTo>
                  <a:lnTo>
                    <a:pt x="9764327" y="1701800"/>
                  </a:lnTo>
                  <a:lnTo>
                    <a:pt x="9730036" y="1739900"/>
                  </a:lnTo>
                  <a:lnTo>
                    <a:pt x="9695050" y="1778000"/>
                  </a:lnTo>
                  <a:lnTo>
                    <a:pt x="9663170" y="1816100"/>
                  </a:lnTo>
                  <a:lnTo>
                    <a:pt x="9630794" y="1841500"/>
                  </a:lnTo>
                  <a:lnTo>
                    <a:pt x="9597929" y="1879600"/>
                  </a:lnTo>
                  <a:lnTo>
                    <a:pt x="9564583" y="1905000"/>
                  </a:lnTo>
                  <a:lnTo>
                    <a:pt x="9530760" y="1943100"/>
                  </a:lnTo>
                  <a:lnTo>
                    <a:pt x="9496468" y="1968500"/>
                  </a:lnTo>
                  <a:lnTo>
                    <a:pt x="9461713" y="2006600"/>
                  </a:lnTo>
                  <a:lnTo>
                    <a:pt x="9390839" y="2057400"/>
                  </a:lnTo>
                  <a:lnTo>
                    <a:pt x="9354734" y="2095500"/>
                  </a:lnTo>
                  <a:lnTo>
                    <a:pt x="9318191" y="2120900"/>
                  </a:lnTo>
                  <a:lnTo>
                    <a:pt x="9243819" y="2171700"/>
                  </a:lnTo>
                  <a:lnTo>
                    <a:pt x="9206002" y="2209800"/>
                  </a:lnTo>
                  <a:lnTo>
                    <a:pt x="9167775" y="2235200"/>
                  </a:lnTo>
                  <a:lnTo>
                    <a:pt x="9050686" y="2311400"/>
                  </a:lnTo>
                  <a:lnTo>
                    <a:pt x="8930124" y="2387600"/>
                  </a:lnTo>
                  <a:lnTo>
                    <a:pt x="8806262" y="2463800"/>
                  </a:lnTo>
                  <a:lnTo>
                    <a:pt x="8764272" y="2476500"/>
                  </a:lnTo>
                  <a:lnTo>
                    <a:pt x="8636282" y="2552700"/>
                  </a:lnTo>
                  <a:lnTo>
                    <a:pt x="8592966" y="2565400"/>
                  </a:lnTo>
                  <a:lnTo>
                    <a:pt x="8505397" y="2616200"/>
                  </a:lnTo>
                  <a:lnTo>
                    <a:pt x="8461155" y="2628900"/>
                  </a:lnTo>
                  <a:lnTo>
                    <a:pt x="8416618" y="2654300"/>
                  </a:lnTo>
                  <a:lnTo>
                    <a:pt x="8371791" y="2667000"/>
                  </a:lnTo>
                  <a:lnTo>
                    <a:pt x="8326681" y="2692400"/>
                  </a:lnTo>
                  <a:lnTo>
                    <a:pt x="8281295" y="2705100"/>
                  </a:lnTo>
                  <a:lnTo>
                    <a:pt x="8235638" y="2730500"/>
                  </a:lnTo>
                  <a:lnTo>
                    <a:pt x="8189718" y="2743200"/>
                  </a:lnTo>
                  <a:lnTo>
                    <a:pt x="8143540" y="2768600"/>
                  </a:lnTo>
                  <a:lnTo>
                    <a:pt x="8050439" y="2794000"/>
                  </a:lnTo>
                  <a:lnTo>
                    <a:pt x="8003528" y="2819400"/>
                  </a:lnTo>
                  <a:lnTo>
                    <a:pt x="7813632" y="2870200"/>
                  </a:lnTo>
                  <a:lnTo>
                    <a:pt x="7765627" y="2895600"/>
                  </a:lnTo>
                  <a:lnTo>
                    <a:pt x="7225826" y="3035300"/>
                  </a:lnTo>
                  <a:lnTo>
                    <a:pt x="7175852" y="3035300"/>
                  </a:lnTo>
                  <a:lnTo>
                    <a:pt x="6974797" y="3086100"/>
                  </a:lnTo>
                  <a:lnTo>
                    <a:pt x="6924276" y="3086100"/>
                  </a:lnTo>
                  <a:lnTo>
                    <a:pt x="6822970" y="3111500"/>
                  </a:lnTo>
                  <a:lnTo>
                    <a:pt x="6772197" y="3111500"/>
                  </a:lnTo>
                  <a:lnTo>
                    <a:pt x="6721354" y="3124200"/>
                  </a:lnTo>
                  <a:lnTo>
                    <a:pt x="6670446" y="3124200"/>
                  </a:lnTo>
                  <a:lnTo>
                    <a:pt x="6568463" y="3149600"/>
                  </a:lnTo>
                  <a:lnTo>
                    <a:pt x="6517401" y="3149600"/>
                  </a:lnTo>
                  <a:lnTo>
                    <a:pt x="6466299" y="3162300"/>
                  </a:lnTo>
                  <a:lnTo>
                    <a:pt x="6364006" y="3162300"/>
                  </a:lnTo>
                  <a:lnTo>
                    <a:pt x="6312827" y="3175000"/>
                  </a:lnTo>
                  <a:lnTo>
                    <a:pt x="6261636" y="3175000"/>
                  </a:lnTo>
                  <a:lnTo>
                    <a:pt x="6210437" y="3187700"/>
                  </a:lnTo>
                  <a:lnTo>
                    <a:pt x="6108046" y="3187700"/>
                  </a:lnTo>
                  <a:lnTo>
                    <a:pt x="6056866" y="3200400"/>
                  </a:lnTo>
                  <a:lnTo>
                    <a:pt x="5954570" y="3200400"/>
                  </a:lnTo>
                  <a:lnTo>
                    <a:pt x="5903467" y="3213100"/>
                  </a:lnTo>
                  <a:lnTo>
                    <a:pt x="5649172" y="3213100"/>
                  </a:lnTo>
                  <a:lnTo>
                    <a:pt x="5598808" y="3225800"/>
                  </a:lnTo>
                  <a:lnTo>
                    <a:pt x="12182840" y="3225799"/>
                  </a:lnTo>
                  <a:lnTo>
                    <a:pt x="12182840" y="25400"/>
                  </a:lnTo>
                  <a:lnTo>
                    <a:pt x="12134703" y="12700"/>
                  </a:lnTo>
                  <a:close/>
                </a:path>
                <a:path w="12183110" h="4737100">
                  <a:moveTo>
                    <a:pt x="2171816" y="2641600"/>
                  </a:moveTo>
                  <a:lnTo>
                    <a:pt x="446198" y="2641600"/>
                  </a:lnTo>
                  <a:lnTo>
                    <a:pt x="343670" y="2667000"/>
                  </a:lnTo>
                  <a:lnTo>
                    <a:pt x="2272368" y="2667000"/>
                  </a:lnTo>
                  <a:lnTo>
                    <a:pt x="2171816" y="2641600"/>
                  </a:lnTo>
                  <a:close/>
                </a:path>
                <a:path w="12183110" h="4737100">
                  <a:moveTo>
                    <a:pt x="2071083" y="2628900"/>
                  </a:moveTo>
                  <a:lnTo>
                    <a:pt x="549102" y="2628900"/>
                  </a:lnTo>
                  <a:lnTo>
                    <a:pt x="497610" y="2641600"/>
                  </a:lnTo>
                  <a:lnTo>
                    <a:pt x="2121470" y="2641600"/>
                  </a:lnTo>
                  <a:lnTo>
                    <a:pt x="2071083" y="2628900"/>
                  </a:lnTo>
                  <a:close/>
                </a:path>
                <a:path w="12183110" h="4737100">
                  <a:moveTo>
                    <a:pt x="1919689" y="2616200"/>
                  </a:moveTo>
                  <a:lnTo>
                    <a:pt x="652271" y="2616200"/>
                  </a:lnTo>
                  <a:lnTo>
                    <a:pt x="600660" y="2628900"/>
                  </a:lnTo>
                  <a:lnTo>
                    <a:pt x="1970189" y="2628900"/>
                  </a:lnTo>
                  <a:lnTo>
                    <a:pt x="1919689" y="2616200"/>
                  </a:lnTo>
                  <a:close/>
                </a:path>
                <a:path w="12183110" h="4737100">
                  <a:moveTo>
                    <a:pt x="1818594" y="2603500"/>
                  </a:moveTo>
                  <a:lnTo>
                    <a:pt x="754484" y="2603500"/>
                  </a:lnTo>
                  <a:lnTo>
                    <a:pt x="703920" y="2616200"/>
                  </a:lnTo>
                  <a:lnTo>
                    <a:pt x="1869156" y="2616200"/>
                  </a:lnTo>
                  <a:lnTo>
                    <a:pt x="1818594" y="2603500"/>
                  </a:lnTo>
                  <a:close/>
                </a:path>
                <a:path w="12183110" h="4737100">
                  <a:moveTo>
                    <a:pt x="1666755" y="2590800"/>
                  </a:moveTo>
                  <a:lnTo>
                    <a:pt x="906329" y="2590800"/>
                  </a:lnTo>
                  <a:lnTo>
                    <a:pt x="855691" y="2603500"/>
                  </a:lnTo>
                  <a:lnTo>
                    <a:pt x="1717391" y="2603500"/>
                  </a:lnTo>
                  <a:lnTo>
                    <a:pt x="1666755" y="2590800"/>
                  </a:lnTo>
                  <a:close/>
                </a:path>
                <a:path w="12183110" h="4737100">
                  <a:moveTo>
                    <a:pt x="1311904" y="2578100"/>
                  </a:moveTo>
                  <a:lnTo>
                    <a:pt x="1210467" y="2578100"/>
                  </a:lnTo>
                  <a:lnTo>
                    <a:pt x="1159753" y="2590800"/>
                  </a:lnTo>
                  <a:lnTo>
                    <a:pt x="1362622" y="2590800"/>
                  </a:lnTo>
                  <a:lnTo>
                    <a:pt x="1311904" y="2578100"/>
                  </a:lnTo>
                  <a:close/>
                </a:path>
                <a:path w="12183110" h="4737100">
                  <a:moveTo>
                    <a:pt x="12037011" y="0"/>
                  </a:moveTo>
                  <a:lnTo>
                    <a:pt x="11838509" y="0"/>
                  </a:lnTo>
                  <a:lnTo>
                    <a:pt x="11788766" y="12700"/>
                  </a:lnTo>
                  <a:lnTo>
                    <a:pt x="12086063" y="12700"/>
                  </a:lnTo>
                  <a:lnTo>
                    <a:pt x="12037011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8140"/>
              <a:ext cx="12172950" cy="6849745"/>
            </a:xfrm>
            <a:custGeom>
              <a:avLst/>
              <a:gdLst/>
              <a:ahLst/>
              <a:cxnLst/>
              <a:rect l="l" t="t" r="r" b="b"/>
              <a:pathLst>
                <a:path w="12172950" h="6849745">
                  <a:moveTo>
                    <a:pt x="12172543" y="6849309"/>
                  </a:moveTo>
                  <a:lnTo>
                    <a:pt x="0" y="6849309"/>
                  </a:lnTo>
                  <a:lnTo>
                    <a:pt x="0" y="0"/>
                  </a:lnTo>
                  <a:lnTo>
                    <a:pt x="12172543" y="0"/>
                  </a:lnTo>
                  <a:lnTo>
                    <a:pt x="12172543" y="6849309"/>
                  </a:lnTo>
                  <a:close/>
                </a:path>
              </a:pathLst>
            </a:custGeom>
            <a:solidFill>
              <a:srgbClr val="DAE6F5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64508" y="8130"/>
              <a:ext cx="5927090" cy="1348740"/>
            </a:xfrm>
            <a:custGeom>
              <a:avLst/>
              <a:gdLst/>
              <a:ahLst/>
              <a:cxnLst/>
              <a:rect l="l" t="t" r="r" b="b"/>
              <a:pathLst>
                <a:path w="5927090" h="1348740">
                  <a:moveTo>
                    <a:pt x="5926836" y="0"/>
                  </a:moveTo>
                  <a:lnTo>
                    <a:pt x="0" y="0"/>
                  </a:lnTo>
                  <a:lnTo>
                    <a:pt x="7162" y="3289"/>
                  </a:lnTo>
                  <a:lnTo>
                    <a:pt x="13500" y="6578"/>
                  </a:lnTo>
                  <a:lnTo>
                    <a:pt x="61891" y="33599"/>
                  </a:lnTo>
                  <a:lnTo>
                    <a:pt x="104590" y="58086"/>
                  </a:lnTo>
                  <a:lnTo>
                    <a:pt x="146996" y="82879"/>
                  </a:lnTo>
                  <a:lnTo>
                    <a:pt x="189139" y="107950"/>
                  </a:lnTo>
                  <a:lnTo>
                    <a:pt x="231045" y="133268"/>
                  </a:lnTo>
                  <a:lnTo>
                    <a:pt x="272742" y="158805"/>
                  </a:lnTo>
                  <a:lnTo>
                    <a:pt x="314259" y="184531"/>
                  </a:lnTo>
                  <a:lnTo>
                    <a:pt x="480246" y="288765"/>
                  </a:lnTo>
                  <a:lnTo>
                    <a:pt x="564156" y="340649"/>
                  </a:lnTo>
                  <a:lnTo>
                    <a:pt x="648611" y="392024"/>
                  </a:lnTo>
                  <a:lnTo>
                    <a:pt x="733629" y="442824"/>
                  </a:lnTo>
                  <a:lnTo>
                    <a:pt x="819229" y="492988"/>
                  </a:lnTo>
                  <a:lnTo>
                    <a:pt x="905430" y="542450"/>
                  </a:lnTo>
                  <a:lnTo>
                    <a:pt x="992250" y="591147"/>
                  </a:lnTo>
                  <a:lnTo>
                    <a:pt x="1035899" y="615189"/>
                  </a:lnTo>
                  <a:lnTo>
                    <a:pt x="1079709" y="639016"/>
                  </a:lnTo>
                  <a:lnTo>
                    <a:pt x="1123684" y="662620"/>
                  </a:lnTo>
                  <a:lnTo>
                    <a:pt x="1167826" y="685993"/>
                  </a:lnTo>
                  <a:lnTo>
                    <a:pt x="1212136" y="709126"/>
                  </a:lnTo>
                  <a:lnTo>
                    <a:pt x="1256618" y="732013"/>
                  </a:lnTo>
                  <a:lnTo>
                    <a:pt x="1301273" y="754644"/>
                  </a:lnTo>
                  <a:lnTo>
                    <a:pt x="1346105" y="777013"/>
                  </a:lnTo>
                  <a:lnTo>
                    <a:pt x="1391115" y="799110"/>
                  </a:lnTo>
                  <a:lnTo>
                    <a:pt x="1436305" y="820929"/>
                  </a:lnTo>
                  <a:lnTo>
                    <a:pt x="1481679" y="842461"/>
                  </a:lnTo>
                  <a:lnTo>
                    <a:pt x="1527238" y="863698"/>
                  </a:lnTo>
                  <a:lnTo>
                    <a:pt x="1572985" y="884632"/>
                  </a:lnTo>
                  <a:lnTo>
                    <a:pt x="1618922" y="905255"/>
                  </a:lnTo>
                  <a:lnTo>
                    <a:pt x="1665051" y="925560"/>
                  </a:lnTo>
                  <a:lnTo>
                    <a:pt x="1711375" y="945537"/>
                  </a:lnTo>
                  <a:lnTo>
                    <a:pt x="1757897" y="965180"/>
                  </a:lnTo>
                  <a:lnTo>
                    <a:pt x="1804618" y="984480"/>
                  </a:lnTo>
                  <a:lnTo>
                    <a:pt x="1851540" y="1003430"/>
                  </a:lnTo>
                  <a:lnTo>
                    <a:pt x="1898667" y="1022021"/>
                  </a:lnTo>
                  <a:lnTo>
                    <a:pt x="1946000" y="1040245"/>
                  </a:lnTo>
                  <a:lnTo>
                    <a:pt x="1993543" y="1058095"/>
                  </a:lnTo>
                  <a:lnTo>
                    <a:pt x="2041296" y="1075562"/>
                  </a:lnTo>
                  <a:lnTo>
                    <a:pt x="2089263" y="1092638"/>
                  </a:lnTo>
                  <a:lnTo>
                    <a:pt x="2137446" y="1109316"/>
                  </a:lnTo>
                  <a:lnTo>
                    <a:pt x="2185848" y="1125588"/>
                  </a:lnTo>
                  <a:lnTo>
                    <a:pt x="2234469" y="1141445"/>
                  </a:lnTo>
                  <a:lnTo>
                    <a:pt x="2283314" y="1156879"/>
                  </a:lnTo>
                  <a:lnTo>
                    <a:pt x="2332384" y="1171884"/>
                  </a:lnTo>
                  <a:lnTo>
                    <a:pt x="2381682" y="1186449"/>
                  </a:lnTo>
                  <a:lnTo>
                    <a:pt x="2431210" y="1200569"/>
                  </a:lnTo>
                  <a:lnTo>
                    <a:pt x="2480970" y="1214234"/>
                  </a:lnTo>
                  <a:lnTo>
                    <a:pt x="2527771" y="1226519"/>
                  </a:lnTo>
                  <a:lnTo>
                    <a:pt x="2574820" y="1238232"/>
                  </a:lnTo>
                  <a:lnTo>
                    <a:pt x="2622102" y="1249368"/>
                  </a:lnTo>
                  <a:lnTo>
                    <a:pt x="2669604" y="1259926"/>
                  </a:lnTo>
                  <a:lnTo>
                    <a:pt x="2717312" y="1269904"/>
                  </a:lnTo>
                  <a:lnTo>
                    <a:pt x="2765211" y="1279298"/>
                  </a:lnTo>
                  <a:lnTo>
                    <a:pt x="2813287" y="1288107"/>
                  </a:lnTo>
                  <a:lnTo>
                    <a:pt x="2861526" y="1296328"/>
                  </a:lnTo>
                  <a:lnTo>
                    <a:pt x="2909915" y="1303958"/>
                  </a:lnTo>
                  <a:lnTo>
                    <a:pt x="2958438" y="1310996"/>
                  </a:lnTo>
                  <a:lnTo>
                    <a:pt x="3007083" y="1317438"/>
                  </a:lnTo>
                  <a:lnTo>
                    <a:pt x="3055834" y="1323282"/>
                  </a:lnTo>
                  <a:lnTo>
                    <a:pt x="3104678" y="1328527"/>
                  </a:lnTo>
                  <a:lnTo>
                    <a:pt x="3153601" y="1333168"/>
                  </a:lnTo>
                  <a:lnTo>
                    <a:pt x="3202588" y="1337204"/>
                  </a:lnTo>
                  <a:lnTo>
                    <a:pt x="3251626" y="1340633"/>
                  </a:lnTo>
                  <a:lnTo>
                    <a:pt x="3300700" y="1343452"/>
                  </a:lnTo>
                  <a:lnTo>
                    <a:pt x="3349796" y="1345658"/>
                  </a:lnTo>
                  <a:lnTo>
                    <a:pt x="3398901" y="1347250"/>
                  </a:lnTo>
                  <a:lnTo>
                    <a:pt x="3448000" y="1348224"/>
                  </a:lnTo>
                  <a:lnTo>
                    <a:pt x="3497078" y="1348578"/>
                  </a:lnTo>
                  <a:lnTo>
                    <a:pt x="3546123" y="1348310"/>
                  </a:lnTo>
                  <a:lnTo>
                    <a:pt x="3595120" y="1347418"/>
                  </a:lnTo>
                  <a:lnTo>
                    <a:pt x="3644054" y="1345898"/>
                  </a:lnTo>
                  <a:lnTo>
                    <a:pt x="3692912" y="1343749"/>
                  </a:lnTo>
                  <a:lnTo>
                    <a:pt x="3741679" y="1340968"/>
                  </a:lnTo>
                  <a:lnTo>
                    <a:pt x="3790342" y="1337553"/>
                  </a:lnTo>
                  <a:lnTo>
                    <a:pt x="3838886" y="1333500"/>
                  </a:lnTo>
                  <a:lnTo>
                    <a:pt x="3887298" y="1328809"/>
                  </a:lnTo>
                  <a:lnTo>
                    <a:pt x="3935563" y="1323475"/>
                  </a:lnTo>
                  <a:lnTo>
                    <a:pt x="3983667" y="1317498"/>
                  </a:lnTo>
                  <a:lnTo>
                    <a:pt x="4031595" y="1310873"/>
                  </a:lnTo>
                  <a:lnTo>
                    <a:pt x="4079335" y="1303600"/>
                  </a:lnTo>
                  <a:lnTo>
                    <a:pt x="4126872" y="1295675"/>
                  </a:lnTo>
                  <a:lnTo>
                    <a:pt x="4174191" y="1287097"/>
                  </a:lnTo>
                  <a:lnTo>
                    <a:pt x="4221279" y="1277861"/>
                  </a:lnTo>
                  <a:lnTo>
                    <a:pt x="4268122" y="1267968"/>
                  </a:lnTo>
                  <a:lnTo>
                    <a:pt x="4314705" y="1257412"/>
                  </a:lnTo>
                  <a:lnTo>
                    <a:pt x="4361014" y="1246193"/>
                  </a:lnTo>
                  <a:lnTo>
                    <a:pt x="4407036" y="1234308"/>
                  </a:lnTo>
                  <a:lnTo>
                    <a:pt x="4452756" y="1221755"/>
                  </a:lnTo>
                  <a:lnTo>
                    <a:pt x="4498160" y="1208530"/>
                  </a:lnTo>
                  <a:lnTo>
                    <a:pt x="4543234" y="1194632"/>
                  </a:lnTo>
                  <a:lnTo>
                    <a:pt x="4587964" y="1180057"/>
                  </a:lnTo>
                  <a:lnTo>
                    <a:pt x="4632336" y="1164805"/>
                  </a:lnTo>
                  <a:lnTo>
                    <a:pt x="4676335" y="1148871"/>
                  </a:lnTo>
                  <a:lnTo>
                    <a:pt x="4719948" y="1132255"/>
                  </a:lnTo>
                  <a:lnTo>
                    <a:pt x="4763161" y="1114952"/>
                  </a:lnTo>
                  <a:lnTo>
                    <a:pt x="4805959" y="1096962"/>
                  </a:lnTo>
                  <a:lnTo>
                    <a:pt x="4848329" y="1078281"/>
                  </a:lnTo>
                  <a:lnTo>
                    <a:pt x="4890256" y="1058907"/>
                  </a:lnTo>
                  <a:lnTo>
                    <a:pt x="4931726" y="1038837"/>
                  </a:lnTo>
                  <a:lnTo>
                    <a:pt x="4972725" y="1018070"/>
                  </a:lnTo>
                  <a:lnTo>
                    <a:pt x="5013239" y="996602"/>
                  </a:lnTo>
                  <a:lnTo>
                    <a:pt x="5053254" y="974432"/>
                  </a:lnTo>
                  <a:lnTo>
                    <a:pt x="5092756" y="951556"/>
                  </a:lnTo>
                  <a:lnTo>
                    <a:pt x="5131730" y="927972"/>
                  </a:lnTo>
                  <a:lnTo>
                    <a:pt x="5170163" y="903679"/>
                  </a:lnTo>
                  <a:lnTo>
                    <a:pt x="5208041" y="878673"/>
                  </a:lnTo>
                  <a:lnTo>
                    <a:pt x="5245349" y="852951"/>
                  </a:lnTo>
                  <a:lnTo>
                    <a:pt x="5282074" y="826513"/>
                  </a:lnTo>
                  <a:lnTo>
                    <a:pt x="5318201" y="799354"/>
                  </a:lnTo>
                  <a:lnTo>
                    <a:pt x="5353716" y="771474"/>
                  </a:lnTo>
                  <a:lnTo>
                    <a:pt x="5388605" y="742868"/>
                  </a:lnTo>
                  <a:lnTo>
                    <a:pt x="5422854" y="713535"/>
                  </a:lnTo>
                  <a:lnTo>
                    <a:pt x="5456449" y="683473"/>
                  </a:lnTo>
                  <a:lnTo>
                    <a:pt x="5489376" y="652678"/>
                  </a:lnTo>
                  <a:lnTo>
                    <a:pt x="5521621" y="621149"/>
                  </a:lnTo>
                  <a:lnTo>
                    <a:pt x="5553169" y="588883"/>
                  </a:lnTo>
                  <a:lnTo>
                    <a:pt x="5584007" y="555878"/>
                  </a:lnTo>
                  <a:lnTo>
                    <a:pt x="5614120" y="522130"/>
                  </a:lnTo>
                  <a:lnTo>
                    <a:pt x="5643495" y="487639"/>
                  </a:lnTo>
                  <a:lnTo>
                    <a:pt x="5672117" y="452400"/>
                  </a:lnTo>
                  <a:lnTo>
                    <a:pt x="5699972" y="416413"/>
                  </a:lnTo>
                  <a:lnTo>
                    <a:pt x="5727046" y="379673"/>
                  </a:lnTo>
                  <a:lnTo>
                    <a:pt x="5753325" y="342180"/>
                  </a:lnTo>
                  <a:lnTo>
                    <a:pt x="5778795" y="303930"/>
                  </a:lnTo>
                  <a:lnTo>
                    <a:pt x="5803442" y="264922"/>
                  </a:lnTo>
                  <a:lnTo>
                    <a:pt x="5828633" y="222509"/>
                  </a:lnTo>
                  <a:lnTo>
                    <a:pt x="5852335" y="179288"/>
                  </a:lnTo>
                  <a:lnTo>
                    <a:pt x="5874278" y="135342"/>
                  </a:lnTo>
                  <a:lnTo>
                    <a:pt x="5894190" y="90756"/>
                  </a:lnTo>
                  <a:lnTo>
                    <a:pt x="5911799" y="45613"/>
                  </a:lnTo>
                  <a:lnTo>
                    <a:pt x="5926836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0530" y="4956933"/>
              <a:ext cx="927112" cy="92751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770530" y="4956933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65"/>
                  </a:moveTo>
                  <a:lnTo>
                    <a:pt x="924719" y="511181"/>
                  </a:lnTo>
                  <a:lnTo>
                    <a:pt x="917694" y="557227"/>
                  </a:lnTo>
                  <a:lnTo>
                    <a:pt x="906271" y="601670"/>
                  </a:lnTo>
                  <a:lnTo>
                    <a:pt x="890683" y="644278"/>
                  </a:lnTo>
                  <a:lnTo>
                    <a:pt x="871163" y="684816"/>
                  </a:lnTo>
                  <a:lnTo>
                    <a:pt x="847944" y="723053"/>
                  </a:lnTo>
                  <a:lnTo>
                    <a:pt x="821258" y="758754"/>
                  </a:lnTo>
                  <a:lnTo>
                    <a:pt x="791340" y="791687"/>
                  </a:lnTo>
                  <a:lnTo>
                    <a:pt x="758421" y="821619"/>
                  </a:lnTo>
                  <a:lnTo>
                    <a:pt x="722735" y="848316"/>
                  </a:lnTo>
                  <a:lnTo>
                    <a:pt x="684515" y="871546"/>
                  </a:lnTo>
                  <a:lnTo>
                    <a:pt x="643995" y="891074"/>
                  </a:lnTo>
                  <a:lnTo>
                    <a:pt x="601406" y="906669"/>
                  </a:lnTo>
                  <a:lnTo>
                    <a:pt x="556982" y="918097"/>
                  </a:lnTo>
                  <a:lnTo>
                    <a:pt x="510957" y="925124"/>
                  </a:lnTo>
                  <a:lnTo>
                    <a:pt x="463562" y="927519"/>
                  </a:lnTo>
                  <a:lnTo>
                    <a:pt x="416165" y="925124"/>
                  </a:lnTo>
                  <a:lnTo>
                    <a:pt x="370138" y="918097"/>
                  </a:lnTo>
                  <a:lnTo>
                    <a:pt x="325713" y="906669"/>
                  </a:lnTo>
                  <a:lnTo>
                    <a:pt x="283122" y="891074"/>
                  </a:lnTo>
                  <a:lnTo>
                    <a:pt x="242600" y="871546"/>
                  </a:lnTo>
                  <a:lnTo>
                    <a:pt x="204380" y="848316"/>
                  </a:lnTo>
                  <a:lnTo>
                    <a:pt x="168693" y="821619"/>
                  </a:lnTo>
                  <a:lnTo>
                    <a:pt x="135774" y="791687"/>
                  </a:lnTo>
                  <a:lnTo>
                    <a:pt x="105854" y="758754"/>
                  </a:lnTo>
                  <a:lnTo>
                    <a:pt x="79169" y="723053"/>
                  </a:lnTo>
                  <a:lnTo>
                    <a:pt x="55949" y="684816"/>
                  </a:lnTo>
                  <a:lnTo>
                    <a:pt x="36428" y="644278"/>
                  </a:lnTo>
                  <a:lnTo>
                    <a:pt x="20840" y="601670"/>
                  </a:lnTo>
                  <a:lnTo>
                    <a:pt x="9417" y="557227"/>
                  </a:lnTo>
                  <a:lnTo>
                    <a:pt x="2393" y="511181"/>
                  </a:lnTo>
                  <a:lnTo>
                    <a:pt x="0" y="463765"/>
                  </a:lnTo>
                  <a:lnTo>
                    <a:pt x="2393" y="416348"/>
                  </a:lnTo>
                  <a:lnTo>
                    <a:pt x="9417" y="370300"/>
                  </a:lnTo>
                  <a:lnTo>
                    <a:pt x="20840" y="325855"/>
                  </a:lnTo>
                  <a:lnTo>
                    <a:pt x="36428" y="283246"/>
                  </a:lnTo>
                  <a:lnTo>
                    <a:pt x="55949" y="242706"/>
                  </a:lnTo>
                  <a:lnTo>
                    <a:pt x="79169" y="204468"/>
                  </a:lnTo>
                  <a:lnTo>
                    <a:pt x="105854" y="168766"/>
                  </a:lnTo>
                  <a:lnTo>
                    <a:pt x="135774" y="135832"/>
                  </a:lnTo>
                  <a:lnTo>
                    <a:pt x="168693" y="105900"/>
                  </a:lnTo>
                  <a:lnTo>
                    <a:pt x="204380" y="79203"/>
                  </a:lnTo>
                  <a:lnTo>
                    <a:pt x="242600" y="55973"/>
                  </a:lnTo>
                  <a:lnTo>
                    <a:pt x="283122" y="36444"/>
                  </a:lnTo>
                  <a:lnTo>
                    <a:pt x="325713" y="20849"/>
                  </a:lnTo>
                  <a:lnTo>
                    <a:pt x="370138" y="9421"/>
                  </a:lnTo>
                  <a:lnTo>
                    <a:pt x="416165" y="2394"/>
                  </a:lnTo>
                  <a:lnTo>
                    <a:pt x="463562" y="0"/>
                  </a:lnTo>
                  <a:lnTo>
                    <a:pt x="510957" y="2394"/>
                  </a:lnTo>
                  <a:lnTo>
                    <a:pt x="556982" y="9421"/>
                  </a:lnTo>
                  <a:lnTo>
                    <a:pt x="601406" y="20849"/>
                  </a:lnTo>
                  <a:lnTo>
                    <a:pt x="643995" y="36444"/>
                  </a:lnTo>
                  <a:lnTo>
                    <a:pt x="684515" y="55973"/>
                  </a:lnTo>
                  <a:lnTo>
                    <a:pt x="722735" y="79203"/>
                  </a:lnTo>
                  <a:lnTo>
                    <a:pt x="758421" y="105900"/>
                  </a:lnTo>
                  <a:lnTo>
                    <a:pt x="791340" y="135832"/>
                  </a:lnTo>
                  <a:lnTo>
                    <a:pt x="821258" y="168766"/>
                  </a:lnTo>
                  <a:lnTo>
                    <a:pt x="847944" y="204468"/>
                  </a:lnTo>
                  <a:lnTo>
                    <a:pt x="871163" y="242706"/>
                  </a:lnTo>
                  <a:lnTo>
                    <a:pt x="890683" y="283246"/>
                  </a:lnTo>
                  <a:lnTo>
                    <a:pt x="906271" y="325855"/>
                  </a:lnTo>
                  <a:lnTo>
                    <a:pt x="917694" y="370300"/>
                  </a:lnTo>
                  <a:lnTo>
                    <a:pt x="924719" y="416348"/>
                  </a:lnTo>
                  <a:lnTo>
                    <a:pt x="927112" y="463765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4409" y="8128"/>
              <a:ext cx="4058433" cy="29520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688" y="1365"/>
              <a:ext cx="12190294" cy="686476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541544"/>
              <a:ext cx="6028347" cy="532458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89594" y="1009648"/>
            <a:ext cx="244094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50" b="1" spc="-20" dirty="0">
                <a:solidFill>
                  <a:srgbClr val="262A61"/>
                </a:solidFill>
                <a:latin typeface="Arial"/>
                <a:cs typeface="Arial"/>
              </a:rPr>
              <a:t>CORTE:</a:t>
            </a:r>
            <a:r>
              <a:rPr sz="1250" b="1" spc="7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250" b="1" spc="-60" dirty="0">
                <a:solidFill>
                  <a:srgbClr val="262A61"/>
                </a:solidFill>
                <a:latin typeface="Arial"/>
                <a:cs typeface="Arial"/>
              </a:rPr>
              <a:t>31</a:t>
            </a:r>
            <a:r>
              <a:rPr sz="1250" b="1" spc="6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250" b="1" spc="-15" dirty="0">
                <a:solidFill>
                  <a:srgbClr val="262A61"/>
                </a:solidFill>
                <a:latin typeface="Arial"/>
                <a:cs typeface="Arial"/>
              </a:rPr>
              <a:t>DE</a:t>
            </a:r>
            <a:r>
              <a:rPr sz="1250" b="1" spc="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CO" sz="1250" b="1" spc="-20" dirty="0">
                <a:solidFill>
                  <a:srgbClr val="262A61"/>
                </a:solidFill>
                <a:latin typeface="Arial"/>
                <a:cs typeface="Arial"/>
              </a:rPr>
              <a:t>JULIO</a:t>
            </a:r>
            <a:r>
              <a:rPr sz="1250" b="1" spc="-20" dirty="0">
                <a:solidFill>
                  <a:srgbClr val="262A61"/>
                </a:solidFill>
                <a:latin typeface="Arial"/>
                <a:cs typeface="Arial"/>
              </a:rPr>
              <a:t> DE 2021</a:t>
            </a:r>
          </a:p>
        </p:txBody>
      </p:sp>
      <p:sp>
        <p:nvSpPr>
          <p:cNvPr id="18" name="object 18"/>
          <p:cNvSpPr/>
          <p:nvPr/>
        </p:nvSpPr>
        <p:spPr>
          <a:xfrm>
            <a:off x="0" y="405790"/>
            <a:ext cx="4081145" cy="525780"/>
          </a:xfrm>
          <a:custGeom>
            <a:avLst/>
            <a:gdLst/>
            <a:ahLst/>
            <a:cxnLst/>
            <a:rect l="l" t="t" r="r" b="b"/>
            <a:pathLst>
              <a:path w="4081145" h="525780">
                <a:moveTo>
                  <a:pt x="4081094" y="0"/>
                </a:moveTo>
                <a:lnTo>
                  <a:pt x="0" y="0"/>
                </a:lnTo>
                <a:lnTo>
                  <a:pt x="0" y="525589"/>
                </a:lnTo>
                <a:lnTo>
                  <a:pt x="4081094" y="525589"/>
                </a:lnTo>
                <a:lnTo>
                  <a:pt x="4081094" y="0"/>
                </a:lnTo>
                <a:close/>
              </a:path>
            </a:pathLst>
          </a:custGeom>
          <a:solidFill>
            <a:srgbClr val="262A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82786" y="392281"/>
            <a:ext cx="2601595" cy="48640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-30" dirty="0">
                <a:solidFill>
                  <a:srgbClr val="FFFFFF"/>
                </a:solidFill>
                <a:latin typeface="Arial"/>
                <a:cs typeface="Arial"/>
              </a:rPr>
              <a:t>RU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000" b="1" spc="-8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0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30" dirty="0">
                <a:solidFill>
                  <a:srgbClr val="FFFFFF"/>
                </a:solidFill>
                <a:latin typeface="Arial"/>
                <a:cs typeface="Arial"/>
              </a:rPr>
              <a:t>ÉTNICA</a:t>
            </a:r>
            <a:endParaRPr sz="3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427844" y="1168819"/>
            <a:ext cx="2026285" cy="605155"/>
          </a:xfrm>
          <a:custGeom>
            <a:avLst/>
            <a:gdLst/>
            <a:ahLst/>
            <a:cxnLst/>
            <a:rect l="l" t="t" r="r" b="b"/>
            <a:pathLst>
              <a:path w="2026284" h="605155">
                <a:moveTo>
                  <a:pt x="2025789" y="0"/>
                </a:moveTo>
                <a:lnTo>
                  <a:pt x="0" y="0"/>
                </a:lnTo>
                <a:lnTo>
                  <a:pt x="0" y="604710"/>
                </a:lnTo>
                <a:lnTo>
                  <a:pt x="2025789" y="604710"/>
                </a:lnTo>
                <a:lnTo>
                  <a:pt x="2025789" y="0"/>
                </a:lnTo>
                <a:close/>
              </a:path>
            </a:pathLst>
          </a:custGeom>
          <a:solidFill>
            <a:srgbClr val="3C7C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437229" y="1329601"/>
            <a:ext cx="897255" cy="31242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1130"/>
              </a:lnSpc>
              <a:spcBef>
                <a:spcPts val="140"/>
              </a:spcBef>
            </a:pPr>
            <a:r>
              <a:rPr sz="950" b="1" spc="-85" dirty="0">
                <a:solidFill>
                  <a:srgbClr val="FFFFFF"/>
                </a:solidFill>
                <a:latin typeface="Microsoft YaHei UI"/>
                <a:cs typeface="Microsoft YaHei UI"/>
              </a:rPr>
              <a:t>COMUNI</a:t>
            </a:r>
            <a:r>
              <a:rPr sz="950" b="1" spc="-114" dirty="0">
                <a:solidFill>
                  <a:srgbClr val="FFFFFF"/>
                </a:solidFill>
                <a:latin typeface="Microsoft YaHei UI"/>
                <a:cs typeface="Microsoft YaHei UI"/>
              </a:rPr>
              <a:t>D</a:t>
            </a:r>
            <a:r>
              <a:rPr sz="950" b="1" spc="-35" dirty="0">
                <a:solidFill>
                  <a:srgbClr val="FFFFFF"/>
                </a:solidFill>
                <a:latin typeface="Microsoft YaHei UI"/>
                <a:cs typeface="Microsoft YaHei UI"/>
              </a:rPr>
              <a:t>ADES  </a:t>
            </a:r>
            <a:r>
              <a:rPr sz="950" b="1" spc="-55" dirty="0">
                <a:solidFill>
                  <a:srgbClr val="FFFFFF"/>
                </a:solidFill>
                <a:latin typeface="Microsoft YaHei UI"/>
                <a:cs typeface="Microsoft YaHei UI"/>
              </a:rPr>
              <a:t>INDÍGENAS</a:t>
            </a:r>
            <a:endParaRPr sz="950">
              <a:latin typeface="Microsoft YaHei UI"/>
              <a:cs typeface="Microsoft YaHei U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747779" y="1216702"/>
            <a:ext cx="2706370" cy="1343025"/>
            <a:chOff x="8747779" y="1216702"/>
            <a:chExt cx="2706370" cy="1343025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47779" y="1216702"/>
              <a:ext cx="598703" cy="55383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427845" y="1954898"/>
              <a:ext cx="2026285" cy="605155"/>
            </a:xfrm>
            <a:custGeom>
              <a:avLst/>
              <a:gdLst/>
              <a:ahLst/>
              <a:cxnLst/>
              <a:rect l="l" t="t" r="r" b="b"/>
              <a:pathLst>
                <a:path w="2026284" h="605155">
                  <a:moveTo>
                    <a:pt x="2025789" y="0"/>
                  </a:moveTo>
                  <a:lnTo>
                    <a:pt x="0" y="0"/>
                  </a:lnTo>
                  <a:lnTo>
                    <a:pt x="0" y="604697"/>
                  </a:lnTo>
                  <a:lnTo>
                    <a:pt x="2025789" y="604697"/>
                  </a:lnTo>
                  <a:lnTo>
                    <a:pt x="2025789" y="0"/>
                  </a:lnTo>
                  <a:close/>
                </a:path>
              </a:pathLst>
            </a:custGeom>
            <a:solidFill>
              <a:srgbClr val="3C7C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0447920" y="2110911"/>
            <a:ext cx="897255" cy="31242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1130"/>
              </a:lnSpc>
              <a:spcBef>
                <a:spcPts val="140"/>
              </a:spcBef>
            </a:pPr>
            <a:r>
              <a:rPr sz="950" b="1" spc="-85" dirty="0">
                <a:solidFill>
                  <a:srgbClr val="FFFFFF"/>
                </a:solidFill>
                <a:latin typeface="Microsoft YaHei UI"/>
                <a:cs typeface="Microsoft YaHei UI"/>
              </a:rPr>
              <a:t>COMUNI</a:t>
            </a:r>
            <a:r>
              <a:rPr sz="950" b="1" spc="-114" dirty="0">
                <a:solidFill>
                  <a:srgbClr val="FFFFFF"/>
                </a:solidFill>
                <a:latin typeface="Microsoft YaHei UI"/>
                <a:cs typeface="Microsoft YaHei UI"/>
              </a:rPr>
              <a:t>D</a:t>
            </a:r>
            <a:r>
              <a:rPr sz="950" b="1" spc="-35" dirty="0">
                <a:solidFill>
                  <a:srgbClr val="FFFFFF"/>
                </a:solidFill>
                <a:latin typeface="Microsoft YaHei UI"/>
                <a:cs typeface="Microsoft YaHei UI"/>
              </a:rPr>
              <a:t>ADES  </a:t>
            </a:r>
            <a:r>
              <a:rPr sz="950" b="1" spc="-40" dirty="0">
                <a:solidFill>
                  <a:srgbClr val="FFFFFF"/>
                </a:solidFill>
                <a:latin typeface="Microsoft YaHei UI"/>
                <a:cs typeface="Microsoft YaHei UI"/>
              </a:rPr>
              <a:t>NEGRAS</a:t>
            </a:r>
            <a:endParaRPr sz="950">
              <a:latin typeface="Microsoft YaHei UI"/>
              <a:cs typeface="Microsoft YaHei U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680525" y="1138608"/>
            <a:ext cx="553085" cy="601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750" b="1" spc="-10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endParaRPr sz="3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782744" y="1914611"/>
            <a:ext cx="316230" cy="601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750" b="1" spc="2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75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202819" y="1469567"/>
            <a:ext cx="5250815" cy="2187575"/>
            <a:chOff x="6202819" y="1469567"/>
            <a:chExt cx="5250815" cy="2187575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24780" y="2009573"/>
              <a:ext cx="444715" cy="55384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301146" y="1490334"/>
              <a:ext cx="429895" cy="777875"/>
            </a:xfrm>
            <a:custGeom>
              <a:avLst/>
              <a:gdLst/>
              <a:ahLst/>
              <a:cxnLst/>
              <a:rect l="l" t="t" r="r" b="b"/>
              <a:pathLst>
                <a:path w="429895" h="777875">
                  <a:moveTo>
                    <a:pt x="429806" y="0"/>
                  </a:moveTo>
                  <a:lnTo>
                    <a:pt x="0" y="363613"/>
                  </a:lnTo>
                  <a:lnTo>
                    <a:pt x="413778" y="777392"/>
                  </a:lnTo>
                </a:path>
              </a:pathLst>
            </a:custGeom>
            <a:ln w="14643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202820" y="1469567"/>
              <a:ext cx="5250815" cy="2187575"/>
            </a:xfrm>
            <a:custGeom>
              <a:avLst/>
              <a:gdLst/>
              <a:ahLst/>
              <a:cxnLst/>
              <a:rect l="l" t="t" r="r" b="b"/>
              <a:pathLst>
                <a:path w="5250815" h="2187575">
                  <a:moveTo>
                    <a:pt x="2098319" y="0"/>
                  </a:moveTo>
                  <a:lnTo>
                    <a:pt x="0" y="0"/>
                  </a:lnTo>
                  <a:lnTo>
                    <a:pt x="0" y="675640"/>
                  </a:lnTo>
                  <a:lnTo>
                    <a:pt x="2098319" y="675640"/>
                  </a:lnTo>
                  <a:lnTo>
                    <a:pt x="2098319" y="0"/>
                  </a:lnTo>
                  <a:close/>
                </a:path>
                <a:path w="5250815" h="2187575">
                  <a:moveTo>
                    <a:pt x="5250815" y="1582267"/>
                  </a:moveTo>
                  <a:lnTo>
                    <a:pt x="3225025" y="1582267"/>
                  </a:lnTo>
                  <a:lnTo>
                    <a:pt x="3225025" y="2186978"/>
                  </a:lnTo>
                  <a:lnTo>
                    <a:pt x="5250815" y="2186978"/>
                  </a:lnTo>
                  <a:lnTo>
                    <a:pt x="5250815" y="1582267"/>
                  </a:lnTo>
                  <a:close/>
                </a:path>
              </a:pathLst>
            </a:custGeom>
            <a:solidFill>
              <a:srgbClr val="3C7C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0449929" y="3355760"/>
            <a:ext cx="657860" cy="169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950" b="1" spc="-70" dirty="0">
                <a:solidFill>
                  <a:srgbClr val="FFFFFF"/>
                </a:solidFill>
                <a:latin typeface="Microsoft YaHei UI"/>
                <a:cs typeface="Microsoft YaHei UI"/>
              </a:rPr>
              <a:t>INDÍGENA</a:t>
            </a:r>
            <a:r>
              <a:rPr sz="950" b="1" spc="35" dirty="0">
                <a:solidFill>
                  <a:srgbClr val="FFFFFF"/>
                </a:solidFill>
                <a:latin typeface="Microsoft YaHei UI"/>
                <a:cs typeface="Microsoft YaHei UI"/>
              </a:rPr>
              <a:t>S</a:t>
            </a:r>
            <a:endParaRPr sz="950">
              <a:latin typeface="Microsoft YaHei UI"/>
              <a:cs typeface="Microsoft YaHei U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8747779" y="3099713"/>
            <a:ext cx="2706370" cy="1343025"/>
            <a:chOff x="8747779" y="3099713"/>
            <a:chExt cx="2706370" cy="1343025"/>
          </a:xfrm>
        </p:grpSpPr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47779" y="3099713"/>
              <a:ext cx="598703" cy="55383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9427845" y="3837902"/>
              <a:ext cx="2026285" cy="605155"/>
            </a:xfrm>
            <a:custGeom>
              <a:avLst/>
              <a:gdLst/>
              <a:ahLst/>
              <a:cxnLst/>
              <a:rect l="l" t="t" r="r" b="b"/>
              <a:pathLst>
                <a:path w="2026284" h="605154">
                  <a:moveTo>
                    <a:pt x="2025789" y="0"/>
                  </a:moveTo>
                  <a:lnTo>
                    <a:pt x="0" y="0"/>
                  </a:lnTo>
                  <a:lnTo>
                    <a:pt x="0" y="604697"/>
                  </a:lnTo>
                  <a:lnTo>
                    <a:pt x="2025789" y="604697"/>
                  </a:lnTo>
                  <a:lnTo>
                    <a:pt x="2025789" y="0"/>
                  </a:lnTo>
                  <a:close/>
                </a:path>
              </a:pathLst>
            </a:custGeom>
            <a:solidFill>
              <a:srgbClr val="3C7C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0460620" y="3993921"/>
            <a:ext cx="884555" cy="31242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R="5080">
              <a:lnSpc>
                <a:spcPts val="1130"/>
              </a:lnSpc>
              <a:spcBef>
                <a:spcPts val="140"/>
              </a:spcBef>
            </a:pPr>
            <a:r>
              <a:rPr sz="950" b="1" spc="-85" dirty="0">
                <a:solidFill>
                  <a:srgbClr val="FFFFFF"/>
                </a:solidFill>
                <a:latin typeface="Microsoft YaHei UI"/>
                <a:cs typeface="Microsoft YaHei UI"/>
              </a:rPr>
              <a:t>COMUNI</a:t>
            </a:r>
            <a:r>
              <a:rPr sz="950" b="1" spc="-114" dirty="0">
                <a:solidFill>
                  <a:srgbClr val="FFFFFF"/>
                </a:solidFill>
                <a:latin typeface="Microsoft YaHei UI"/>
                <a:cs typeface="Microsoft YaHei UI"/>
              </a:rPr>
              <a:t>D</a:t>
            </a:r>
            <a:r>
              <a:rPr sz="950" b="1" spc="-35" dirty="0">
                <a:solidFill>
                  <a:srgbClr val="FFFFFF"/>
                </a:solidFill>
                <a:latin typeface="Microsoft YaHei UI"/>
                <a:cs typeface="Microsoft YaHei UI"/>
              </a:rPr>
              <a:t>ADES  </a:t>
            </a:r>
            <a:r>
              <a:rPr sz="950" b="1" spc="-40" dirty="0">
                <a:solidFill>
                  <a:srgbClr val="FFFFFF"/>
                </a:solidFill>
                <a:latin typeface="Microsoft YaHei UI"/>
                <a:cs typeface="Microsoft YaHei UI"/>
              </a:rPr>
              <a:t>NEGRAS</a:t>
            </a:r>
            <a:endParaRPr sz="950">
              <a:latin typeface="Microsoft YaHei UI"/>
              <a:cs typeface="Microsoft YaHei U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851805" y="982789"/>
            <a:ext cx="5601970" cy="4664075"/>
            <a:chOff x="5851805" y="982789"/>
            <a:chExt cx="5601970" cy="4664075"/>
          </a:xfrm>
        </p:grpSpPr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24780" y="3892584"/>
              <a:ext cx="444715" cy="55384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301146" y="3373346"/>
              <a:ext cx="429895" cy="777875"/>
            </a:xfrm>
            <a:custGeom>
              <a:avLst/>
              <a:gdLst/>
              <a:ahLst/>
              <a:cxnLst/>
              <a:rect l="l" t="t" r="r" b="b"/>
              <a:pathLst>
                <a:path w="429895" h="777875">
                  <a:moveTo>
                    <a:pt x="429806" y="0"/>
                  </a:moveTo>
                  <a:lnTo>
                    <a:pt x="0" y="363613"/>
                  </a:lnTo>
                  <a:lnTo>
                    <a:pt x="413778" y="777392"/>
                  </a:lnTo>
                </a:path>
              </a:pathLst>
            </a:custGeom>
            <a:ln w="14643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202819" y="3352571"/>
              <a:ext cx="2098675" cy="675640"/>
            </a:xfrm>
            <a:custGeom>
              <a:avLst/>
              <a:gdLst/>
              <a:ahLst/>
              <a:cxnLst/>
              <a:rect l="l" t="t" r="r" b="b"/>
              <a:pathLst>
                <a:path w="2098675" h="675639">
                  <a:moveTo>
                    <a:pt x="2098319" y="0"/>
                  </a:moveTo>
                  <a:lnTo>
                    <a:pt x="0" y="0"/>
                  </a:lnTo>
                  <a:lnTo>
                    <a:pt x="0" y="675640"/>
                  </a:lnTo>
                  <a:lnTo>
                    <a:pt x="2098319" y="675640"/>
                  </a:lnTo>
                  <a:lnTo>
                    <a:pt x="2098319" y="0"/>
                  </a:lnTo>
                  <a:close/>
                </a:path>
              </a:pathLst>
            </a:custGeom>
            <a:solidFill>
              <a:srgbClr val="3C7C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859425" y="990409"/>
              <a:ext cx="231140" cy="1673225"/>
            </a:xfrm>
            <a:custGeom>
              <a:avLst/>
              <a:gdLst/>
              <a:ahLst/>
              <a:cxnLst/>
              <a:rect l="l" t="t" r="r" b="b"/>
              <a:pathLst>
                <a:path w="231139" h="1673225">
                  <a:moveTo>
                    <a:pt x="0" y="1672640"/>
                  </a:moveTo>
                  <a:lnTo>
                    <a:pt x="48040" y="1669087"/>
                  </a:lnTo>
                  <a:lnTo>
                    <a:pt x="80560" y="1658291"/>
                  </a:lnTo>
                  <a:lnTo>
                    <a:pt x="99010" y="1640049"/>
                  </a:lnTo>
                  <a:lnTo>
                    <a:pt x="104838" y="1614157"/>
                  </a:lnTo>
                  <a:lnTo>
                    <a:pt x="104838" y="982548"/>
                  </a:lnTo>
                  <a:lnTo>
                    <a:pt x="110082" y="938577"/>
                  </a:lnTo>
                  <a:lnTo>
                    <a:pt x="125604" y="902024"/>
                  </a:lnTo>
                  <a:lnTo>
                    <a:pt x="151086" y="872889"/>
                  </a:lnTo>
                  <a:lnTo>
                    <a:pt x="186209" y="851174"/>
                  </a:lnTo>
                  <a:lnTo>
                    <a:pt x="230657" y="836879"/>
                  </a:lnTo>
                  <a:lnTo>
                    <a:pt x="186209" y="822573"/>
                  </a:lnTo>
                  <a:lnTo>
                    <a:pt x="151086" y="800853"/>
                  </a:lnTo>
                  <a:lnTo>
                    <a:pt x="125604" y="771718"/>
                  </a:lnTo>
                  <a:lnTo>
                    <a:pt x="110082" y="735166"/>
                  </a:lnTo>
                  <a:lnTo>
                    <a:pt x="104838" y="691197"/>
                  </a:lnTo>
                  <a:lnTo>
                    <a:pt x="104838" y="58483"/>
                  </a:lnTo>
                  <a:lnTo>
                    <a:pt x="99010" y="32586"/>
                  </a:lnTo>
                  <a:lnTo>
                    <a:pt x="80560" y="14344"/>
                  </a:lnTo>
                  <a:lnTo>
                    <a:pt x="48040" y="3551"/>
                  </a:lnTo>
                  <a:lnTo>
                    <a:pt x="0" y="0"/>
                  </a:lnTo>
                </a:path>
              </a:pathLst>
            </a:custGeom>
            <a:ln w="14643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427845" y="5041531"/>
              <a:ext cx="2026285" cy="605155"/>
            </a:xfrm>
            <a:custGeom>
              <a:avLst/>
              <a:gdLst/>
              <a:ahLst/>
              <a:cxnLst/>
              <a:rect l="l" t="t" r="r" b="b"/>
              <a:pathLst>
                <a:path w="2026284" h="605154">
                  <a:moveTo>
                    <a:pt x="2025789" y="0"/>
                  </a:moveTo>
                  <a:lnTo>
                    <a:pt x="0" y="0"/>
                  </a:lnTo>
                  <a:lnTo>
                    <a:pt x="0" y="604710"/>
                  </a:lnTo>
                  <a:lnTo>
                    <a:pt x="2025789" y="604710"/>
                  </a:lnTo>
                  <a:lnTo>
                    <a:pt x="2025789" y="0"/>
                  </a:lnTo>
                  <a:close/>
                </a:path>
              </a:pathLst>
            </a:custGeom>
            <a:solidFill>
              <a:srgbClr val="3C7C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3444627" y="2020680"/>
            <a:ext cx="229489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00" b="1" spc="90" dirty="0">
                <a:solidFill>
                  <a:srgbClr val="262A61"/>
                </a:solidFill>
                <a:latin typeface="Microsoft PhagsPa"/>
                <a:cs typeface="Microsoft PhagsPa"/>
              </a:rPr>
              <a:t>SENTENCI</a:t>
            </a:r>
            <a:r>
              <a:rPr sz="2800" b="1" spc="100" dirty="0">
                <a:solidFill>
                  <a:srgbClr val="262A61"/>
                </a:solidFill>
                <a:latin typeface="Microsoft PhagsPa"/>
                <a:cs typeface="Microsoft PhagsPa"/>
              </a:rPr>
              <a:t>A</a:t>
            </a:r>
            <a:r>
              <a:rPr sz="2800" b="1" spc="235" dirty="0">
                <a:solidFill>
                  <a:srgbClr val="262A61"/>
                </a:solidFill>
                <a:latin typeface="Microsoft PhagsPa"/>
                <a:cs typeface="Microsoft PhagsPa"/>
              </a:rPr>
              <a:t>S</a:t>
            </a:r>
            <a:endParaRPr sz="2800">
              <a:latin typeface="Microsoft PhagsPa"/>
              <a:cs typeface="Microsoft PhagsP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449929" y="5202331"/>
            <a:ext cx="884555" cy="31242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R="5080">
              <a:lnSpc>
                <a:spcPts val="1130"/>
              </a:lnSpc>
              <a:spcBef>
                <a:spcPts val="140"/>
              </a:spcBef>
            </a:pPr>
            <a:r>
              <a:rPr sz="950" b="1" spc="-85" dirty="0">
                <a:solidFill>
                  <a:srgbClr val="FFFFFF"/>
                </a:solidFill>
                <a:latin typeface="Microsoft YaHei UI"/>
                <a:cs typeface="Microsoft YaHei UI"/>
              </a:rPr>
              <a:t>COMUNI</a:t>
            </a:r>
            <a:r>
              <a:rPr sz="950" b="1" spc="-114" dirty="0">
                <a:solidFill>
                  <a:srgbClr val="FFFFFF"/>
                </a:solidFill>
                <a:latin typeface="Microsoft YaHei UI"/>
                <a:cs typeface="Microsoft YaHei UI"/>
              </a:rPr>
              <a:t>D</a:t>
            </a:r>
            <a:r>
              <a:rPr sz="950" b="1" spc="-35" dirty="0">
                <a:solidFill>
                  <a:srgbClr val="FFFFFF"/>
                </a:solidFill>
                <a:latin typeface="Microsoft YaHei UI"/>
                <a:cs typeface="Microsoft YaHei UI"/>
              </a:rPr>
              <a:t>ADES  </a:t>
            </a:r>
            <a:r>
              <a:rPr sz="950" b="1" spc="-55" dirty="0">
                <a:solidFill>
                  <a:srgbClr val="FFFFFF"/>
                </a:solidFill>
                <a:latin typeface="Microsoft YaHei UI"/>
                <a:cs typeface="Microsoft YaHei UI"/>
              </a:rPr>
              <a:t>INDÍGENAS</a:t>
            </a:r>
            <a:endParaRPr sz="950">
              <a:latin typeface="Microsoft YaHei UI"/>
              <a:cs typeface="Microsoft YaHei U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8747779" y="5089421"/>
            <a:ext cx="2706370" cy="1343025"/>
            <a:chOff x="8747779" y="5089421"/>
            <a:chExt cx="2706370" cy="1343025"/>
          </a:xfrm>
        </p:grpSpPr>
        <p:pic>
          <p:nvPicPr>
            <p:cNvPr id="46" name="object 4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47779" y="5089421"/>
              <a:ext cx="598703" cy="55383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9427845" y="5827611"/>
              <a:ext cx="2026285" cy="605155"/>
            </a:xfrm>
            <a:custGeom>
              <a:avLst/>
              <a:gdLst/>
              <a:ahLst/>
              <a:cxnLst/>
              <a:rect l="l" t="t" r="r" b="b"/>
              <a:pathLst>
                <a:path w="2026284" h="605154">
                  <a:moveTo>
                    <a:pt x="2025789" y="0"/>
                  </a:moveTo>
                  <a:lnTo>
                    <a:pt x="0" y="0"/>
                  </a:lnTo>
                  <a:lnTo>
                    <a:pt x="0" y="604710"/>
                  </a:lnTo>
                  <a:lnTo>
                    <a:pt x="2025789" y="604710"/>
                  </a:lnTo>
                  <a:lnTo>
                    <a:pt x="2025789" y="0"/>
                  </a:lnTo>
                  <a:close/>
                </a:path>
              </a:pathLst>
            </a:custGeom>
            <a:solidFill>
              <a:srgbClr val="3C7C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0460620" y="5983629"/>
            <a:ext cx="884555" cy="169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950" b="1" spc="-70" dirty="0">
                <a:solidFill>
                  <a:srgbClr val="FFFFFF"/>
                </a:solidFill>
                <a:latin typeface="Microsoft YaHei UI"/>
                <a:cs typeface="Microsoft YaHei UI"/>
              </a:rPr>
              <a:t>COMUNIDADES</a:t>
            </a:r>
            <a:endParaRPr sz="950">
              <a:latin typeface="Microsoft YaHei UI"/>
              <a:cs typeface="Microsoft YaHei U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851805" y="2859661"/>
            <a:ext cx="3418204" cy="3684270"/>
            <a:chOff x="5851805" y="2859661"/>
            <a:chExt cx="3418204" cy="3684270"/>
          </a:xfrm>
        </p:grpSpPr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824780" y="5882292"/>
              <a:ext cx="444715" cy="55385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8301146" y="5363065"/>
              <a:ext cx="429895" cy="777875"/>
            </a:xfrm>
            <a:custGeom>
              <a:avLst/>
              <a:gdLst/>
              <a:ahLst/>
              <a:cxnLst/>
              <a:rect l="l" t="t" r="r" b="b"/>
              <a:pathLst>
                <a:path w="429895" h="777875">
                  <a:moveTo>
                    <a:pt x="429806" y="0"/>
                  </a:moveTo>
                  <a:lnTo>
                    <a:pt x="0" y="363613"/>
                  </a:lnTo>
                  <a:lnTo>
                    <a:pt x="413778" y="777392"/>
                  </a:lnTo>
                </a:path>
              </a:pathLst>
            </a:custGeom>
            <a:ln w="14643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202819" y="5342293"/>
              <a:ext cx="2098675" cy="675640"/>
            </a:xfrm>
            <a:custGeom>
              <a:avLst/>
              <a:gdLst/>
              <a:ahLst/>
              <a:cxnLst/>
              <a:rect l="l" t="t" r="r" b="b"/>
              <a:pathLst>
                <a:path w="2098675" h="675639">
                  <a:moveTo>
                    <a:pt x="2098319" y="0"/>
                  </a:moveTo>
                  <a:lnTo>
                    <a:pt x="0" y="0"/>
                  </a:lnTo>
                  <a:lnTo>
                    <a:pt x="0" y="675640"/>
                  </a:lnTo>
                  <a:lnTo>
                    <a:pt x="2098319" y="675640"/>
                  </a:lnTo>
                  <a:lnTo>
                    <a:pt x="2098319" y="0"/>
                  </a:lnTo>
                  <a:close/>
                </a:path>
              </a:pathLst>
            </a:custGeom>
            <a:solidFill>
              <a:srgbClr val="3C7C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859425" y="4863141"/>
              <a:ext cx="231140" cy="1673225"/>
            </a:xfrm>
            <a:custGeom>
              <a:avLst/>
              <a:gdLst/>
              <a:ahLst/>
              <a:cxnLst/>
              <a:rect l="l" t="t" r="r" b="b"/>
              <a:pathLst>
                <a:path w="231139" h="1673225">
                  <a:moveTo>
                    <a:pt x="0" y="1672628"/>
                  </a:moveTo>
                  <a:lnTo>
                    <a:pt x="48040" y="1669076"/>
                  </a:lnTo>
                  <a:lnTo>
                    <a:pt x="80560" y="1658283"/>
                  </a:lnTo>
                  <a:lnTo>
                    <a:pt x="99010" y="1640041"/>
                  </a:lnTo>
                  <a:lnTo>
                    <a:pt x="104838" y="1614144"/>
                  </a:lnTo>
                  <a:lnTo>
                    <a:pt x="104838" y="982548"/>
                  </a:lnTo>
                  <a:lnTo>
                    <a:pt x="110082" y="938577"/>
                  </a:lnTo>
                  <a:lnTo>
                    <a:pt x="125604" y="902023"/>
                  </a:lnTo>
                  <a:lnTo>
                    <a:pt x="151086" y="872886"/>
                  </a:lnTo>
                  <a:lnTo>
                    <a:pt x="186209" y="851167"/>
                  </a:lnTo>
                  <a:lnTo>
                    <a:pt x="230657" y="836866"/>
                  </a:lnTo>
                  <a:lnTo>
                    <a:pt x="186209" y="822566"/>
                  </a:lnTo>
                  <a:lnTo>
                    <a:pt x="151086" y="800850"/>
                  </a:lnTo>
                  <a:lnTo>
                    <a:pt x="125604" y="771717"/>
                  </a:lnTo>
                  <a:lnTo>
                    <a:pt x="110082" y="735166"/>
                  </a:lnTo>
                  <a:lnTo>
                    <a:pt x="104838" y="691197"/>
                  </a:lnTo>
                  <a:lnTo>
                    <a:pt x="104838" y="58483"/>
                  </a:lnTo>
                  <a:lnTo>
                    <a:pt x="99010" y="32586"/>
                  </a:lnTo>
                  <a:lnTo>
                    <a:pt x="80560" y="14344"/>
                  </a:lnTo>
                  <a:lnTo>
                    <a:pt x="48040" y="3551"/>
                  </a:lnTo>
                  <a:lnTo>
                    <a:pt x="0" y="0"/>
                  </a:lnTo>
                </a:path>
              </a:pathLst>
            </a:custGeom>
            <a:ln w="14643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859425" y="2867281"/>
              <a:ext cx="231140" cy="1673225"/>
            </a:xfrm>
            <a:custGeom>
              <a:avLst/>
              <a:gdLst/>
              <a:ahLst/>
              <a:cxnLst/>
              <a:rect l="l" t="t" r="r" b="b"/>
              <a:pathLst>
                <a:path w="231139" h="1673225">
                  <a:moveTo>
                    <a:pt x="0" y="1672628"/>
                  </a:moveTo>
                  <a:lnTo>
                    <a:pt x="48040" y="1669074"/>
                  </a:lnTo>
                  <a:lnTo>
                    <a:pt x="80560" y="1658278"/>
                  </a:lnTo>
                  <a:lnTo>
                    <a:pt x="99010" y="1640036"/>
                  </a:lnTo>
                  <a:lnTo>
                    <a:pt x="104838" y="1614144"/>
                  </a:lnTo>
                  <a:lnTo>
                    <a:pt x="104838" y="982548"/>
                  </a:lnTo>
                  <a:lnTo>
                    <a:pt x="110082" y="938577"/>
                  </a:lnTo>
                  <a:lnTo>
                    <a:pt x="125604" y="902023"/>
                  </a:lnTo>
                  <a:lnTo>
                    <a:pt x="151086" y="872886"/>
                  </a:lnTo>
                  <a:lnTo>
                    <a:pt x="186209" y="851167"/>
                  </a:lnTo>
                  <a:lnTo>
                    <a:pt x="230657" y="836866"/>
                  </a:lnTo>
                  <a:lnTo>
                    <a:pt x="186209" y="822566"/>
                  </a:lnTo>
                  <a:lnTo>
                    <a:pt x="151086" y="800849"/>
                  </a:lnTo>
                  <a:lnTo>
                    <a:pt x="125604" y="771714"/>
                  </a:lnTo>
                  <a:lnTo>
                    <a:pt x="110082" y="735160"/>
                  </a:lnTo>
                  <a:lnTo>
                    <a:pt x="104838" y="691184"/>
                  </a:lnTo>
                  <a:lnTo>
                    <a:pt x="104838" y="58483"/>
                  </a:lnTo>
                  <a:lnTo>
                    <a:pt x="99010" y="32586"/>
                  </a:lnTo>
                  <a:lnTo>
                    <a:pt x="80560" y="14344"/>
                  </a:lnTo>
                  <a:lnTo>
                    <a:pt x="48040" y="3551"/>
                  </a:lnTo>
                  <a:lnTo>
                    <a:pt x="0" y="0"/>
                  </a:lnTo>
                </a:path>
              </a:pathLst>
            </a:custGeom>
            <a:ln w="14643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3518582" y="4000876"/>
            <a:ext cx="2146935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00" b="1" spc="90" dirty="0">
                <a:solidFill>
                  <a:srgbClr val="262A61"/>
                </a:solidFill>
                <a:latin typeface="Microsoft PhagsPa"/>
                <a:cs typeface="Microsoft PhagsPa"/>
              </a:rPr>
              <a:t>HECTÁREAS</a:t>
            </a:r>
            <a:endParaRPr sz="2800">
              <a:latin typeface="Microsoft PhagsPa"/>
              <a:cs typeface="Microsoft PhagsP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736566" y="5887768"/>
            <a:ext cx="1711325" cy="6781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3229"/>
              </a:lnSpc>
              <a:spcBef>
                <a:spcPts val="90"/>
              </a:spcBef>
            </a:pPr>
            <a:r>
              <a:rPr sz="2800" b="1" spc="80" dirty="0">
                <a:solidFill>
                  <a:srgbClr val="262A61"/>
                </a:solidFill>
                <a:latin typeface="Microsoft PhagsPa"/>
                <a:cs typeface="Microsoft PhagsPa"/>
              </a:rPr>
              <a:t>F</a:t>
            </a:r>
            <a:r>
              <a:rPr sz="2800" b="1" spc="15" dirty="0">
                <a:solidFill>
                  <a:srgbClr val="262A61"/>
                </a:solidFill>
                <a:latin typeface="Microsoft PhagsPa"/>
                <a:cs typeface="Microsoft PhagsPa"/>
              </a:rPr>
              <a:t>AMILIA</a:t>
            </a:r>
            <a:r>
              <a:rPr sz="2800" b="1" spc="235" dirty="0">
                <a:solidFill>
                  <a:srgbClr val="262A61"/>
                </a:solidFill>
                <a:latin typeface="Microsoft PhagsPa"/>
                <a:cs typeface="Microsoft PhagsPa"/>
              </a:rPr>
              <a:t>S</a:t>
            </a:r>
            <a:endParaRPr sz="2800">
              <a:latin typeface="Microsoft PhagsPa"/>
              <a:cs typeface="Microsoft PhagsPa"/>
            </a:endParaRPr>
          </a:p>
          <a:p>
            <a:pPr marL="62230">
              <a:lnSpc>
                <a:spcPts val="1910"/>
              </a:lnSpc>
            </a:pPr>
            <a:r>
              <a:rPr sz="1700" spc="155" dirty="0">
                <a:solidFill>
                  <a:srgbClr val="262A61"/>
                </a:solidFill>
                <a:latin typeface="Trebuchet MS"/>
                <a:cs typeface="Trebuchet MS"/>
              </a:rPr>
              <a:t>BENEFICIADAS</a:t>
            </a:r>
            <a:endParaRPr sz="1700">
              <a:latin typeface="Trebuchet MS"/>
              <a:cs typeface="Trebuchet MS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4048908" y="1058372"/>
            <a:ext cx="1086485" cy="4820285"/>
            <a:chOff x="4048908" y="1058372"/>
            <a:chExt cx="1086485" cy="4820285"/>
          </a:xfrm>
        </p:grpSpPr>
        <p:pic>
          <p:nvPicPr>
            <p:cNvPr id="58" name="object 5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48908" y="4792563"/>
              <a:ext cx="1086027" cy="108585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76651" y="2909245"/>
              <a:ext cx="1030541" cy="103308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44965" y="1652920"/>
              <a:ext cx="270830" cy="26982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60429" y="1075614"/>
              <a:ext cx="249621" cy="249628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4244039" y="1151671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219341" y="0"/>
                  </a:moveTo>
                  <a:lnTo>
                    <a:pt x="0" y="219354"/>
                  </a:lnTo>
                  <a:lnTo>
                    <a:pt x="170611" y="389953"/>
                  </a:lnTo>
                  <a:lnTo>
                    <a:pt x="389953" y="170611"/>
                  </a:lnTo>
                  <a:lnTo>
                    <a:pt x="219341" y="0"/>
                  </a:lnTo>
                  <a:close/>
                </a:path>
              </a:pathLst>
            </a:custGeom>
            <a:solidFill>
              <a:srgbClr val="FBB3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167962" y="1373111"/>
              <a:ext cx="681355" cy="550545"/>
            </a:xfrm>
            <a:custGeom>
              <a:avLst/>
              <a:gdLst/>
              <a:ahLst/>
              <a:cxnLst/>
              <a:rect l="l" t="t" r="r" b="b"/>
              <a:pathLst>
                <a:path w="681354" h="550544">
                  <a:moveTo>
                    <a:pt x="448068" y="533146"/>
                  </a:moveTo>
                  <a:lnTo>
                    <a:pt x="442645" y="506310"/>
                  </a:lnTo>
                  <a:lnTo>
                    <a:pt x="427875" y="484403"/>
                  </a:lnTo>
                  <a:lnTo>
                    <a:pt x="405968" y="469620"/>
                  </a:lnTo>
                  <a:lnTo>
                    <a:pt x="379133" y="464210"/>
                  </a:lnTo>
                  <a:lnTo>
                    <a:pt x="370509" y="464210"/>
                  </a:lnTo>
                  <a:lnTo>
                    <a:pt x="379196" y="463334"/>
                  </a:lnTo>
                  <a:lnTo>
                    <a:pt x="410222" y="437896"/>
                  </a:lnTo>
                  <a:lnTo>
                    <a:pt x="413600" y="421132"/>
                  </a:lnTo>
                  <a:lnTo>
                    <a:pt x="410222" y="404355"/>
                  </a:lnTo>
                  <a:lnTo>
                    <a:pt x="400989" y="390664"/>
                  </a:lnTo>
                  <a:lnTo>
                    <a:pt x="387286" y="381431"/>
                  </a:lnTo>
                  <a:lnTo>
                    <a:pt x="370509" y="378053"/>
                  </a:lnTo>
                  <a:lnTo>
                    <a:pt x="77546" y="378053"/>
                  </a:lnTo>
                  <a:lnTo>
                    <a:pt x="41821" y="397040"/>
                  </a:lnTo>
                  <a:lnTo>
                    <a:pt x="34467" y="421132"/>
                  </a:lnTo>
                  <a:lnTo>
                    <a:pt x="37858" y="437896"/>
                  </a:lnTo>
                  <a:lnTo>
                    <a:pt x="47091" y="451599"/>
                  </a:lnTo>
                  <a:lnTo>
                    <a:pt x="60782" y="460819"/>
                  </a:lnTo>
                  <a:lnTo>
                    <a:pt x="77546" y="464210"/>
                  </a:lnTo>
                  <a:lnTo>
                    <a:pt x="68935" y="464210"/>
                  </a:lnTo>
                  <a:lnTo>
                    <a:pt x="42100" y="469620"/>
                  </a:lnTo>
                  <a:lnTo>
                    <a:pt x="20193" y="484403"/>
                  </a:lnTo>
                  <a:lnTo>
                    <a:pt x="5410" y="506310"/>
                  </a:lnTo>
                  <a:lnTo>
                    <a:pt x="0" y="533146"/>
                  </a:lnTo>
                  <a:lnTo>
                    <a:pt x="0" y="550379"/>
                  </a:lnTo>
                  <a:lnTo>
                    <a:pt x="448068" y="550379"/>
                  </a:lnTo>
                  <a:lnTo>
                    <a:pt x="448068" y="533146"/>
                  </a:lnTo>
                  <a:close/>
                </a:path>
                <a:path w="681354" h="550544">
                  <a:moveTo>
                    <a:pt x="680885" y="279806"/>
                  </a:moveTo>
                  <a:lnTo>
                    <a:pt x="441655" y="71031"/>
                  </a:lnTo>
                  <a:lnTo>
                    <a:pt x="453834" y="58851"/>
                  </a:lnTo>
                  <a:lnTo>
                    <a:pt x="458254" y="53454"/>
                  </a:lnTo>
                  <a:lnTo>
                    <a:pt x="461416" y="47459"/>
                  </a:lnTo>
                  <a:lnTo>
                    <a:pt x="463296" y="41071"/>
                  </a:lnTo>
                  <a:lnTo>
                    <a:pt x="463931" y="34480"/>
                  </a:lnTo>
                  <a:lnTo>
                    <a:pt x="463296" y="27901"/>
                  </a:lnTo>
                  <a:lnTo>
                    <a:pt x="429666" y="0"/>
                  </a:lnTo>
                  <a:lnTo>
                    <a:pt x="416788" y="2413"/>
                  </a:lnTo>
                  <a:lnTo>
                    <a:pt x="307289" y="107911"/>
                  </a:lnTo>
                  <a:lnTo>
                    <a:pt x="297497" y="131953"/>
                  </a:lnTo>
                  <a:lnTo>
                    <a:pt x="298132" y="138544"/>
                  </a:lnTo>
                  <a:lnTo>
                    <a:pt x="331965" y="166433"/>
                  </a:lnTo>
                  <a:lnTo>
                    <a:pt x="344944" y="163906"/>
                  </a:lnTo>
                  <a:lnTo>
                    <a:pt x="356349" y="156337"/>
                  </a:lnTo>
                  <a:lnTo>
                    <a:pt x="368541" y="144157"/>
                  </a:lnTo>
                  <a:lnTo>
                    <a:pt x="577011" y="383654"/>
                  </a:lnTo>
                  <a:lnTo>
                    <a:pt x="680885" y="279806"/>
                  </a:lnTo>
                  <a:close/>
                </a:path>
              </a:pathLst>
            </a:custGeom>
            <a:solidFill>
              <a:srgbClr val="8955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67973" y="1353794"/>
              <a:ext cx="249621" cy="263904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4150728" y="1058379"/>
              <a:ext cx="882650" cy="882650"/>
            </a:xfrm>
            <a:custGeom>
              <a:avLst/>
              <a:gdLst/>
              <a:ahLst/>
              <a:cxnLst/>
              <a:rect l="l" t="t" r="r" b="b"/>
              <a:pathLst>
                <a:path w="882650" h="882650">
                  <a:moveTo>
                    <a:pt x="482536" y="847877"/>
                  </a:moveTo>
                  <a:lnTo>
                    <a:pt x="479171" y="824014"/>
                  </a:lnTo>
                  <a:lnTo>
                    <a:pt x="469709" y="802716"/>
                  </a:lnTo>
                  <a:lnTo>
                    <a:pt x="464350" y="796188"/>
                  </a:lnTo>
                  <a:lnTo>
                    <a:pt x="455104" y="784923"/>
                  </a:lnTo>
                  <a:lnTo>
                    <a:pt x="448068" y="779919"/>
                  </a:lnTo>
                  <a:lnTo>
                    <a:pt x="448068" y="847877"/>
                  </a:lnTo>
                  <a:lnTo>
                    <a:pt x="34467" y="847877"/>
                  </a:lnTo>
                  <a:lnTo>
                    <a:pt x="38531" y="827773"/>
                  </a:lnTo>
                  <a:lnTo>
                    <a:pt x="49631" y="811339"/>
                  </a:lnTo>
                  <a:lnTo>
                    <a:pt x="66065" y="800252"/>
                  </a:lnTo>
                  <a:lnTo>
                    <a:pt x="86169" y="796188"/>
                  </a:lnTo>
                  <a:lnTo>
                    <a:pt x="396367" y="796188"/>
                  </a:lnTo>
                  <a:lnTo>
                    <a:pt x="416471" y="800252"/>
                  </a:lnTo>
                  <a:lnTo>
                    <a:pt x="432904" y="811339"/>
                  </a:lnTo>
                  <a:lnTo>
                    <a:pt x="444004" y="827773"/>
                  </a:lnTo>
                  <a:lnTo>
                    <a:pt x="448068" y="847877"/>
                  </a:lnTo>
                  <a:lnTo>
                    <a:pt x="448068" y="779919"/>
                  </a:lnTo>
                  <a:lnTo>
                    <a:pt x="436359" y="771588"/>
                  </a:lnTo>
                  <a:lnTo>
                    <a:pt x="441401" y="763498"/>
                  </a:lnTo>
                  <a:lnTo>
                    <a:pt x="442150" y="761707"/>
                  </a:lnTo>
                  <a:lnTo>
                    <a:pt x="445071" y="754748"/>
                  </a:lnTo>
                  <a:lnTo>
                    <a:pt x="447306" y="745490"/>
                  </a:lnTo>
                  <a:lnTo>
                    <a:pt x="448068" y="735863"/>
                  </a:lnTo>
                  <a:lnTo>
                    <a:pt x="443318" y="712406"/>
                  </a:lnTo>
                  <a:lnTo>
                    <a:pt x="441706" y="710018"/>
                  </a:lnTo>
                  <a:lnTo>
                    <a:pt x="430390" y="693229"/>
                  </a:lnTo>
                  <a:lnTo>
                    <a:pt x="413600" y="681913"/>
                  </a:lnTo>
                  <a:lnTo>
                    <a:pt x="413600" y="735863"/>
                  </a:lnTo>
                  <a:lnTo>
                    <a:pt x="413600" y="742772"/>
                  </a:lnTo>
                  <a:lnTo>
                    <a:pt x="410908" y="749261"/>
                  </a:lnTo>
                  <a:lnTo>
                    <a:pt x="401154" y="759028"/>
                  </a:lnTo>
                  <a:lnTo>
                    <a:pt x="394652" y="761707"/>
                  </a:lnTo>
                  <a:lnTo>
                    <a:pt x="94792" y="761707"/>
                  </a:lnTo>
                  <a:lnTo>
                    <a:pt x="84734" y="759675"/>
                  </a:lnTo>
                  <a:lnTo>
                    <a:pt x="76517" y="754126"/>
                  </a:lnTo>
                  <a:lnTo>
                    <a:pt x="70967" y="745909"/>
                  </a:lnTo>
                  <a:lnTo>
                    <a:pt x="68935" y="735863"/>
                  </a:lnTo>
                  <a:lnTo>
                    <a:pt x="68935" y="728954"/>
                  </a:lnTo>
                  <a:lnTo>
                    <a:pt x="71628" y="722464"/>
                  </a:lnTo>
                  <a:lnTo>
                    <a:pt x="81381" y="712685"/>
                  </a:lnTo>
                  <a:lnTo>
                    <a:pt x="87884" y="710018"/>
                  </a:lnTo>
                  <a:lnTo>
                    <a:pt x="387743" y="710018"/>
                  </a:lnTo>
                  <a:lnTo>
                    <a:pt x="397802" y="712050"/>
                  </a:lnTo>
                  <a:lnTo>
                    <a:pt x="406019" y="717588"/>
                  </a:lnTo>
                  <a:lnTo>
                    <a:pt x="411568" y="725805"/>
                  </a:lnTo>
                  <a:lnTo>
                    <a:pt x="413600" y="735863"/>
                  </a:lnTo>
                  <a:lnTo>
                    <a:pt x="413600" y="681913"/>
                  </a:lnTo>
                  <a:lnTo>
                    <a:pt x="411213" y="680300"/>
                  </a:lnTo>
                  <a:lnTo>
                    <a:pt x="387743" y="675551"/>
                  </a:lnTo>
                  <a:lnTo>
                    <a:pt x="94792" y="675551"/>
                  </a:lnTo>
                  <a:lnTo>
                    <a:pt x="52108" y="693229"/>
                  </a:lnTo>
                  <a:lnTo>
                    <a:pt x="34467" y="735863"/>
                  </a:lnTo>
                  <a:lnTo>
                    <a:pt x="35255" y="745490"/>
                  </a:lnTo>
                  <a:lnTo>
                    <a:pt x="35331" y="745909"/>
                  </a:lnTo>
                  <a:lnTo>
                    <a:pt x="37579" y="754964"/>
                  </a:lnTo>
                  <a:lnTo>
                    <a:pt x="41262" y="763638"/>
                  </a:lnTo>
                  <a:lnTo>
                    <a:pt x="46215" y="771563"/>
                  </a:lnTo>
                  <a:lnTo>
                    <a:pt x="27393" y="784948"/>
                  </a:lnTo>
                  <a:lnTo>
                    <a:pt x="12801" y="802741"/>
                  </a:lnTo>
                  <a:lnTo>
                    <a:pt x="3365" y="824026"/>
                  </a:lnTo>
                  <a:lnTo>
                    <a:pt x="0" y="847877"/>
                  </a:lnTo>
                  <a:lnTo>
                    <a:pt x="0" y="874623"/>
                  </a:lnTo>
                  <a:lnTo>
                    <a:pt x="7721" y="882345"/>
                  </a:lnTo>
                  <a:lnTo>
                    <a:pt x="474814" y="882345"/>
                  </a:lnTo>
                  <a:lnTo>
                    <a:pt x="482536" y="874623"/>
                  </a:lnTo>
                  <a:lnTo>
                    <a:pt x="482536" y="847877"/>
                  </a:lnTo>
                  <a:close/>
                </a:path>
                <a:path w="882650" h="882650">
                  <a:moveTo>
                    <a:pt x="882319" y="775627"/>
                  </a:moveTo>
                  <a:lnTo>
                    <a:pt x="866330" y="724039"/>
                  </a:lnTo>
                  <a:lnTo>
                    <a:pt x="847788" y="702246"/>
                  </a:lnTo>
                  <a:lnTo>
                    <a:pt x="847788" y="776732"/>
                  </a:lnTo>
                  <a:lnTo>
                    <a:pt x="846061" y="794588"/>
                  </a:lnTo>
                  <a:lnTo>
                    <a:pt x="817829" y="835571"/>
                  </a:lnTo>
                  <a:lnTo>
                    <a:pt x="772020" y="847598"/>
                  </a:lnTo>
                  <a:lnTo>
                    <a:pt x="756615" y="844359"/>
                  </a:lnTo>
                  <a:lnTo>
                    <a:pt x="725868" y="823391"/>
                  </a:lnTo>
                  <a:lnTo>
                    <a:pt x="663168" y="751357"/>
                  </a:lnTo>
                  <a:lnTo>
                    <a:pt x="689241" y="725284"/>
                  </a:lnTo>
                  <a:lnTo>
                    <a:pt x="751039" y="663473"/>
                  </a:lnTo>
                  <a:lnTo>
                    <a:pt x="823163" y="726376"/>
                  </a:lnTo>
                  <a:lnTo>
                    <a:pt x="844880" y="759002"/>
                  </a:lnTo>
                  <a:lnTo>
                    <a:pt x="847788" y="776732"/>
                  </a:lnTo>
                  <a:lnTo>
                    <a:pt x="847788" y="702246"/>
                  </a:lnTo>
                  <a:lnTo>
                    <a:pt x="845566" y="700201"/>
                  </a:lnTo>
                  <a:lnTo>
                    <a:pt x="803465" y="663473"/>
                  </a:lnTo>
                  <a:lnTo>
                    <a:pt x="765048" y="629970"/>
                  </a:lnTo>
                  <a:lnTo>
                    <a:pt x="764425" y="629018"/>
                  </a:lnTo>
                  <a:lnTo>
                    <a:pt x="763689" y="628116"/>
                  </a:lnTo>
                  <a:lnTo>
                    <a:pt x="761466" y="625894"/>
                  </a:lnTo>
                  <a:lnTo>
                    <a:pt x="759879" y="624801"/>
                  </a:lnTo>
                  <a:lnTo>
                    <a:pt x="758190" y="623989"/>
                  </a:lnTo>
                  <a:lnTo>
                    <a:pt x="751395" y="618058"/>
                  </a:lnTo>
                  <a:lnTo>
                    <a:pt x="725004" y="595045"/>
                  </a:lnTo>
                  <a:lnTo>
                    <a:pt x="725004" y="640765"/>
                  </a:lnTo>
                  <a:lnTo>
                    <a:pt x="640486" y="725284"/>
                  </a:lnTo>
                  <a:lnTo>
                    <a:pt x="617804" y="699236"/>
                  </a:lnTo>
                  <a:lnTo>
                    <a:pt x="643864" y="673176"/>
                  </a:lnTo>
                  <a:lnTo>
                    <a:pt x="698969" y="618058"/>
                  </a:lnTo>
                  <a:lnTo>
                    <a:pt x="725004" y="640765"/>
                  </a:lnTo>
                  <a:lnTo>
                    <a:pt x="725004" y="595045"/>
                  </a:lnTo>
                  <a:lnTo>
                    <a:pt x="672947" y="549643"/>
                  </a:lnTo>
                  <a:lnTo>
                    <a:pt x="672947" y="595350"/>
                  </a:lnTo>
                  <a:lnTo>
                    <a:pt x="595122" y="673176"/>
                  </a:lnTo>
                  <a:lnTo>
                    <a:pt x="430568" y="484111"/>
                  </a:lnTo>
                  <a:lnTo>
                    <a:pt x="417423" y="469011"/>
                  </a:lnTo>
                  <a:lnTo>
                    <a:pt x="413004" y="463931"/>
                  </a:lnTo>
                  <a:lnTo>
                    <a:pt x="409321" y="459701"/>
                  </a:lnTo>
                  <a:lnTo>
                    <a:pt x="459689" y="409346"/>
                  </a:lnTo>
                  <a:lnTo>
                    <a:pt x="672947" y="595350"/>
                  </a:lnTo>
                  <a:lnTo>
                    <a:pt x="672947" y="549643"/>
                  </a:lnTo>
                  <a:lnTo>
                    <a:pt x="512114" y="409346"/>
                  </a:lnTo>
                  <a:lnTo>
                    <a:pt x="484085" y="384898"/>
                  </a:lnTo>
                  <a:lnTo>
                    <a:pt x="490220" y="377139"/>
                  </a:lnTo>
                  <a:lnTo>
                    <a:pt x="494703" y="368465"/>
                  </a:lnTo>
                  <a:lnTo>
                    <a:pt x="497459" y="359092"/>
                  </a:lnTo>
                  <a:lnTo>
                    <a:pt x="498398" y="349211"/>
                  </a:lnTo>
                  <a:lnTo>
                    <a:pt x="497408" y="339039"/>
                  </a:lnTo>
                  <a:lnTo>
                    <a:pt x="495274" y="332003"/>
                  </a:lnTo>
                  <a:lnTo>
                    <a:pt x="494499" y="329412"/>
                  </a:lnTo>
                  <a:lnTo>
                    <a:pt x="468960" y="302577"/>
                  </a:lnTo>
                  <a:lnTo>
                    <a:pt x="489813" y="281736"/>
                  </a:lnTo>
                  <a:lnTo>
                    <a:pt x="495642" y="283273"/>
                  </a:lnTo>
                  <a:lnTo>
                    <a:pt x="501624" y="284060"/>
                  </a:lnTo>
                  <a:lnTo>
                    <a:pt x="507619" y="284060"/>
                  </a:lnTo>
                  <a:lnTo>
                    <a:pt x="520788" y="282803"/>
                  </a:lnTo>
                  <a:lnTo>
                    <a:pt x="524395" y="281736"/>
                  </a:lnTo>
                  <a:lnTo>
                    <a:pt x="533565" y="279031"/>
                  </a:lnTo>
                  <a:lnTo>
                    <a:pt x="545553" y="272732"/>
                  </a:lnTo>
                  <a:lnTo>
                    <a:pt x="556348" y="263906"/>
                  </a:lnTo>
                  <a:lnTo>
                    <a:pt x="565010" y="253390"/>
                  </a:lnTo>
                  <a:lnTo>
                    <a:pt x="567029" y="249618"/>
                  </a:lnTo>
                  <a:lnTo>
                    <a:pt x="571347" y="241554"/>
                  </a:lnTo>
                  <a:lnTo>
                    <a:pt x="575233" y="228714"/>
                  </a:lnTo>
                  <a:lnTo>
                    <a:pt x="576554" y="215163"/>
                  </a:lnTo>
                  <a:lnTo>
                    <a:pt x="575233" y="201612"/>
                  </a:lnTo>
                  <a:lnTo>
                    <a:pt x="571347" y="188772"/>
                  </a:lnTo>
                  <a:lnTo>
                    <a:pt x="565010" y="176949"/>
                  </a:lnTo>
                  <a:lnTo>
                    <a:pt x="556348" y="166433"/>
                  </a:lnTo>
                  <a:lnTo>
                    <a:pt x="542086" y="152171"/>
                  </a:lnTo>
                  <a:lnTo>
                    <a:pt x="542086" y="215163"/>
                  </a:lnTo>
                  <a:lnTo>
                    <a:pt x="541426" y="221945"/>
                  </a:lnTo>
                  <a:lnTo>
                    <a:pt x="507619" y="249618"/>
                  </a:lnTo>
                  <a:lnTo>
                    <a:pt x="494652" y="247103"/>
                  </a:lnTo>
                  <a:lnTo>
                    <a:pt x="483260" y="239534"/>
                  </a:lnTo>
                  <a:lnTo>
                    <a:pt x="463931" y="220218"/>
                  </a:lnTo>
                  <a:lnTo>
                    <a:pt x="463931" y="344614"/>
                  </a:lnTo>
                  <a:lnTo>
                    <a:pt x="463931" y="353822"/>
                  </a:lnTo>
                  <a:lnTo>
                    <a:pt x="462140" y="358140"/>
                  </a:lnTo>
                  <a:lnTo>
                    <a:pt x="358140" y="462140"/>
                  </a:lnTo>
                  <a:lnTo>
                    <a:pt x="353809" y="463931"/>
                  </a:lnTo>
                  <a:lnTo>
                    <a:pt x="344601" y="463931"/>
                  </a:lnTo>
                  <a:lnTo>
                    <a:pt x="340271" y="462140"/>
                  </a:lnTo>
                  <a:lnTo>
                    <a:pt x="337019" y="458889"/>
                  </a:lnTo>
                  <a:lnTo>
                    <a:pt x="333756" y="455625"/>
                  </a:lnTo>
                  <a:lnTo>
                    <a:pt x="331952" y="451294"/>
                  </a:lnTo>
                  <a:lnTo>
                    <a:pt x="331952" y="442175"/>
                  </a:lnTo>
                  <a:lnTo>
                    <a:pt x="434695" y="336842"/>
                  </a:lnTo>
                  <a:lnTo>
                    <a:pt x="446824" y="332003"/>
                  </a:lnTo>
                  <a:lnTo>
                    <a:pt x="453263" y="333286"/>
                  </a:lnTo>
                  <a:lnTo>
                    <a:pt x="458889" y="337019"/>
                  </a:lnTo>
                  <a:lnTo>
                    <a:pt x="462140" y="340271"/>
                  </a:lnTo>
                  <a:lnTo>
                    <a:pt x="463931" y="344614"/>
                  </a:lnTo>
                  <a:lnTo>
                    <a:pt x="463931" y="220218"/>
                  </a:lnTo>
                  <a:lnTo>
                    <a:pt x="458876" y="215163"/>
                  </a:lnTo>
                  <a:lnTo>
                    <a:pt x="458876" y="263906"/>
                  </a:lnTo>
                  <a:lnTo>
                    <a:pt x="410451" y="312343"/>
                  </a:lnTo>
                  <a:lnTo>
                    <a:pt x="410121" y="312648"/>
                  </a:lnTo>
                  <a:lnTo>
                    <a:pt x="263906" y="458889"/>
                  </a:lnTo>
                  <a:lnTo>
                    <a:pt x="249618" y="444601"/>
                  </a:lnTo>
                  <a:lnTo>
                    <a:pt x="249618" y="507619"/>
                  </a:lnTo>
                  <a:lnTo>
                    <a:pt x="247091" y="520598"/>
                  </a:lnTo>
                  <a:lnTo>
                    <a:pt x="239534" y="531990"/>
                  </a:lnTo>
                  <a:lnTo>
                    <a:pt x="228142" y="539546"/>
                  </a:lnTo>
                  <a:lnTo>
                    <a:pt x="215163" y="542061"/>
                  </a:lnTo>
                  <a:lnTo>
                    <a:pt x="202196" y="539546"/>
                  </a:lnTo>
                  <a:lnTo>
                    <a:pt x="190792" y="531990"/>
                  </a:lnTo>
                  <a:lnTo>
                    <a:pt x="44564" y="385762"/>
                  </a:lnTo>
                  <a:lnTo>
                    <a:pt x="37007" y="374357"/>
                  </a:lnTo>
                  <a:lnTo>
                    <a:pt x="34493" y="361391"/>
                  </a:lnTo>
                  <a:lnTo>
                    <a:pt x="37007" y="348411"/>
                  </a:lnTo>
                  <a:lnTo>
                    <a:pt x="68922" y="326936"/>
                  </a:lnTo>
                  <a:lnTo>
                    <a:pt x="75704" y="327596"/>
                  </a:lnTo>
                  <a:lnTo>
                    <a:pt x="239534" y="483260"/>
                  </a:lnTo>
                  <a:lnTo>
                    <a:pt x="249618" y="507619"/>
                  </a:lnTo>
                  <a:lnTo>
                    <a:pt x="249618" y="444601"/>
                  </a:lnTo>
                  <a:lnTo>
                    <a:pt x="131953" y="326936"/>
                  </a:lnTo>
                  <a:lnTo>
                    <a:pt x="117665" y="312648"/>
                  </a:lnTo>
                  <a:lnTo>
                    <a:pt x="135509" y="294805"/>
                  </a:lnTo>
                  <a:lnTo>
                    <a:pt x="312635" y="117678"/>
                  </a:lnTo>
                  <a:lnTo>
                    <a:pt x="458876" y="263906"/>
                  </a:lnTo>
                  <a:lnTo>
                    <a:pt x="458876" y="215163"/>
                  </a:lnTo>
                  <a:lnTo>
                    <a:pt x="361391" y="117678"/>
                  </a:lnTo>
                  <a:lnTo>
                    <a:pt x="337007" y="93306"/>
                  </a:lnTo>
                  <a:lnTo>
                    <a:pt x="329450" y="81915"/>
                  </a:lnTo>
                  <a:lnTo>
                    <a:pt x="326936" y="68935"/>
                  </a:lnTo>
                  <a:lnTo>
                    <a:pt x="329450" y="55968"/>
                  </a:lnTo>
                  <a:lnTo>
                    <a:pt x="337007" y="44577"/>
                  </a:lnTo>
                  <a:lnTo>
                    <a:pt x="342277" y="40246"/>
                  </a:lnTo>
                  <a:lnTo>
                    <a:pt x="348195" y="37084"/>
                  </a:lnTo>
                  <a:lnTo>
                    <a:pt x="354609" y="35128"/>
                  </a:lnTo>
                  <a:lnTo>
                    <a:pt x="361378" y="34467"/>
                  </a:lnTo>
                  <a:lnTo>
                    <a:pt x="368160" y="35128"/>
                  </a:lnTo>
                  <a:lnTo>
                    <a:pt x="531977" y="190804"/>
                  </a:lnTo>
                  <a:lnTo>
                    <a:pt x="542086" y="215163"/>
                  </a:lnTo>
                  <a:lnTo>
                    <a:pt x="542086" y="152171"/>
                  </a:lnTo>
                  <a:lnTo>
                    <a:pt x="424395" y="34467"/>
                  </a:lnTo>
                  <a:lnTo>
                    <a:pt x="387781" y="5219"/>
                  </a:lnTo>
                  <a:lnTo>
                    <a:pt x="361378" y="0"/>
                  </a:lnTo>
                  <a:lnTo>
                    <a:pt x="347840" y="1320"/>
                  </a:lnTo>
                  <a:lnTo>
                    <a:pt x="312635" y="20205"/>
                  </a:lnTo>
                  <a:lnTo>
                    <a:pt x="292506" y="69176"/>
                  </a:lnTo>
                  <a:lnTo>
                    <a:pt x="294830" y="86741"/>
                  </a:lnTo>
                  <a:lnTo>
                    <a:pt x="86766" y="294805"/>
                  </a:lnTo>
                  <a:lnTo>
                    <a:pt x="81026" y="293268"/>
                  </a:lnTo>
                  <a:lnTo>
                    <a:pt x="75044" y="292455"/>
                  </a:lnTo>
                  <a:lnTo>
                    <a:pt x="68922" y="292455"/>
                  </a:lnTo>
                  <a:lnTo>
                    <a:pt x="30708" y="303999"/>
                  </a:lnTo>
                  <a:lnTo>
                    <a:pt x="5067" y="335432"/>
                  </a:lnTo>
                  <a:lnTo>
                    <a:pt x="38" y="361391"/>
                  </a:lnTo>
                  <a:lnTo>
                    <a:pt x="5067" y="387337"/>
                  </a:lnTo>
                  <a:lnTo>
                    <a:pt x="166420" y="556361"/>
                  </a:lnTo>
                  <a:lnTo>
                    <a:pt x="201993" y="575271"/>
                  </a:lnTo>
                  <a:lnTo>
                    <a:pt x="215163" y="576529"/>
                  </a:lnTo>
                  <a:lnTo>
                    <a:pt x="228346" y="575271"/>
                  </a:lnTo>
                  <a:lnTo>
                    <a:pt x="241122" y="571487"/>
                  </a:lnTo>
                  <a:lnTo>
                    <a:pt x="253111" y="565175"/>
                  </a:lnTo>
                  <a:lnTo>
                    <a:pt x="263918" y="556361"/>
                  </a:lnTo>
                  <a:lnTo>
                    <a:pt x="274802" y="542061"/>
                  </a:lnTo>
                  <a:lnTo>
                    <a:pt x="275158" y="541604"/>
                  </a:lnTo>
                  <a:lnTo>
                    <a:pt x="281863" y="524954"/>
                  </a:lnTo>
                  <a:lnTo>
                    <a:pt x="284048" y="507377"/>
                  </a:lnTo>
                  <a:lnTo>
                    <a:pt x="281787" y="490232"/>
                  </a:lnTo>
                  <a:lnTo>
                    <a:pt x="281800" y="489737"/>
                  </a:lnTo>
                  <a:lnTo>
                    <a:pt x="302539" y="469011"/>
                  </a:lnTo>
                  <a:lnTo>
                    <a:pt x="305028" y="474230"/>
                  </a:lnTo>
                  <a:lnTo>
                    <a:pt x="308419" y="479044"/>
                  </a:lnTo>
                  <a:lnTo>
                    <a:pt x="349199" y="498398"/>
                  </a:lnTo>
                  <a:lnTo>
                    <a:pt x="359079" y="497459"/>
                  </a:lnTo>
                  <a:lnTo>
                    <a:pt x="368439" y="494715"/>
                  </a:lnTo>
                  <a:lnTo>
                    <a:pt x="377113" y="490232"/>
                  </a:lnTo>
                  <a:lnTo>
                    <a:pt x="384873" y="484111"/>
                  </a:lnTo>
                  <a:lnTo>
                    <a:pt x="624954" y="759942"/>
                  </a:lnTo>
                  <a:lnTo>
                    <a:pt x="625614" y="760984"/>
                  </a:lnTo>
                  <a:lnTo>
                    <a:pt x="626389" y="761961"/>
                  </a:lnTo>
                  <a:lnTo>
                    <a:pt x="627595" y="763181"/>
                  </a:lnTo>
                  <a:lnTo>
                    <a:pt x="628256" y="763739"/>
                  </a:lnTo>
                  <a:lnTo>
                    <a:pt x="699782" y="845921"/>
                  </a:lnTo>
                  <a:lnTo>
                    <a:pt x="739013" y="874585"/>
                  </a:lnTo>
                  <a:lnTo>
                    <a:pt x="778281" y="882370"/>
                  </a:lnTo>
                  <a:lnTo>
                    <a:pt x="783082" y="882370"/>
                  </a:lnTo>
                  <a:lnTo>
                    <a:pt x="837272" y="864057"/>
                  </a:lnTo>
                  <a:lnTo>
                    <a:pt x="855751" y="847598"/>
                  </a:lnTo>
                  <a:lnTo>
                    <a:pt x="869734" y="828090"/>
                  </a:lnTo>
                  <a:lnTo>
                    <a:pt x="879627" y="802627"/>
                  </a:lnTo>
                  <a:lnTo>
                    <a:pt x="882319" y="775627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373022" y="1231931"/>
              <a:ext cx="107591" cy="107575"/>
            </a:xfrm>
            <a:prstGeom prst="rect">
              <a:avLst/>
            </a:prstGeom>
          </p:spPr>
        </p:pic>
      </p:grpSp>
      <p:sp>
        <p:nvSpPr>
          <p:cNvPr id="67" name="object 67"/>
          <p:cNvSpPr txBox="1"/>
          <p:nvPr/>
        </p:nvSpPr>
        <p:spPr>
          <a:xfrm>
            <a:off x="6942236" y="1423405"/>
            <a:ext cx="624205" cy="694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350" b="1" spc="-65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sz="43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250682" y="3342523"/>
            <a:ext cx="200723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1" spc="215" dirty="0">
                <a:solidFill>
                  <a:srgbClr val="FFFFFF"/>
                </a:solidFill>
                <a:latin typeface="Arial"/>
                <a:cs typeface="Arial"/>
              </a:rPr>
              <a:t>226.023</a:t>
            </a:r>
            <a:endParaRPr sz="39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384316" y="5296137"/>
            <a:ext cx="1739900" cy="694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350" b="1" spc="30" dirty="0">
                <a:solidFill>
                  <a:srgbClr val="FFFFFF"/>
                </a:solidFill>
                <a:latin typeface="Arial"/>
                <a:cs typeface="Arial"/>
              </a:rPr>
              <a:t>11.289</a:t>
            </a:r>
            <a:endParaRPr sz="43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462343" y="3212611"/>
            <a:ext cx="1872614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35"/>
              </a:lnSpc>
            </a:pPr>
            <a:r>
              <a:rPr sz="2700" b="1" spc="112" baseline="-21604" dirty="0">
                <a:solidFill>
                  <a:srgbClr val="FFFFFF"/>
                </a:solidFill>
                <a:latin typeface="Arial"/>
                <a:cs typeface="Arial"/>
              </a:rPr>
              <a:t>100.236</a:t>
            </a:r>
            <a:r>
              <a:rPr sz="2700" b="1" spc="270" baseline="-216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b="1" spc="-70" dirty="0">
                <a:solidFill>
                  <a:srgbClr val="FFFFFF"/>
                </a:solidFill>
                <a:latin typeface="Microsoft YaHei UI"/>
                <a:cs typeface="Microsoft YaHei UI"/>
              </a:rPr>
              <a:t>COMUNIDADES</a:t>
            </a:r>
            <a:endParaRPr sz="950">
              <a:latin typeface="Microsoft YaHei UI"/>
              <a:cs typeface="Microsoft YaHei U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9489775" y="4001414"/>
            <a:ext cx="855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125</a:t>
            </a:r>
            <a:r>
              <a:rPr sz="1800" b="1" spc="-18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800" b="1" spc="11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800" b="1" spc="8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1800" b="1" spc="15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547149" y="5153209"/>
            <a:ext cx="828040" cy="4089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2500" b="1" spc="-14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500" b="1" spc="-23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500" b="1" spc="16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500" b="1" spc="20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2500" b="1" spc="15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25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9512958" y="5927116"/>
            <a:ext cx="1442720" cy="4089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3750" b="1" spc="225" baseline="1111" dirty="0">
                <a:solidFill>
                  <a:srgbClr val="FFFFFF"/>
                </a:solidFill>
                <a:latin typeface="Arial"/>
                <a:cs typeface="Arial"/>
              </a:rPr>
              <a:t>3.4</a:t>
            </a:r>
            <a:r>
              <a:rPr sz="3750" b="1" spc="232" baseline="1111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750" b="1" spc="112" baseline="111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3750" b="1" spc="-284" baseline="11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b="1" spc="-55" dirty="0">
                <a:solidFill>
                  <a:srgbClr val="FFFFFF"/>
                </a:solidFill>
                <a:latin typeface="Microsoft YaHei UI"/>
                <a:cs typeface="Microsoft YaHei UI"/>
              </a:rPr>
              <a:t>N</a:t>
            </a:r>
            <a:r>
              <a:rPr sz="950" b="1" spc="-50" dirty="0">
                <a:solidFill>
                  <a:srgbClr val="FFFFFF"/>
                </a:solidFill>
                <a:latin typeface="Microsoft YaHei UI"/>
                <a:cs typeface="Microsoft YaHei UI"/>
              </a:rPr>
              <a:t>E</a:t>
            </a:r>
            <a:r>
              <a:rPr sz="950" b="1" spc="-60" dirty="0">
                <a:solidFill>
                  <a:srgbClr val="FFFFFF"/>
                </a:solidFill>
                <a:latin typeface="Microsoft YaHei UI"/>
                <a:cs typeface="Microsoft YaHei UI"/>
              </a:rPr>
              <a:t>GRA</a:t>
            </a:r>
            <a:r>
              <a:rPr sz="950" b="1" spc="35" dirty="0">
                <a:solidFill>
                  <a:srgbClr val="FFFFFF"/>
                </a:solidFill>
                <a:latin typeface="Microsoft YaHei UI"/>
                <a:cs typeface="Microsoft YaHei UI"/>
              </a:rPr>
              <a:t>S</a:t>
            </a:r>
            <a:endParaRPr sz="950">
              <a:latin typeface="Microsoft YaHei UI"/>
              <a:cs typeface="Microsoft YaHei U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74065" y="4949847"/>
            <a:ext cx="941069" cy="941069"/>
            <a:chOff x="4774065" y="4949847"/>
            <a:chExt cx="941069" cy="9410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80828" y="4956610"/>
              <a:ext cx="927112" cy="9275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80828" y="4956610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65"/>
                  </a:moveTo>
                  <a:lnTo>
                    <a:pt x="924719" y="511181"/>
                  </a:lnTo>
                  <a:lnTo>
                    <a:pt x="917695" y="557227"/>
                  </a:lnTo>
                  <a:lnTo>
                    <a:pt x="906273" y="601670"/>
                  </a:lnTo>
                  <a:lnTo>
                    <a:pt x="890685" y="644278"/>
                  </a:lnTo>
                  <a:lnTo>
                    <a:pt x="871166" y="684816"/>
                  </a:lnTo>
                  <a:lnTo>
                    <a:pt x="847947" y="723053"/>
                  </a:lnTo>
                  <a:lnTo>
                    <a:pt x="821262" y="758754"/>
                  </a:lnTo>
                  <a:lnTo>
                    <a:pt x="791344" y="791687"/>
                  </a:lnTo>
                  <a:lnTo>
                    <a:pt x="758426" y="821619"/>
                  </a:lnTo>
                  <a:lnTo>
                    <a:pt x="722741" y="848316"/>
                  </a:lnTo>
                  <a:lnTo>
                    <a:pt x="684521" y="871546"/>
                  </a:lnTo>
                  <a:lnTo>
                    <a:pt x="644000" y="891074"/>
                  </a:lnTo>
                  <a:lnTo>
                    <a:pt x="601411" y="906669"/>
                  </a:lnTo>
                  <a:lnTo>
                    <a:pt x="556986" y="918097"/>
                  </a:lnTo>
                  <a:lnTo>
                    <a:pt x="510959" y="925124"/>
                  </a:lnTo>
                  <a:lnTo>
                    <a:pt x="463562" y="927519"/>
                  </a:lnTo>
                  <a:lnTo>
                    <a:pt x="416165" y="925124"/>
                  </a:lnTo>
                  <a:lnTo>
                    <a:pt x="370138" y="918097"/>
                  </a:lnTo>
                  <a:lnTo>
                    <a:pt x="325713" y="906669"/>
                  </a:lnTo>
                  <a:lnTo>
                    <a:pt x="283122" y="891074"/>
                  </a:lnTo>
                  <a:lnTo>
                    <a:pt x="242600" y="871546"/>
                  </a:lnTo>
                  <a:lnTo>
                    <a:pt x="204380" y="848316"/>
                  </a:lnTo>
                  <a:lnTo>
                    <a:pt x="168693" y="821619"/>
                  </a:lnTo>
                  <a:lnTo>
                    <a:pt x="135774" y="791687"/>
                  </a:lnTo>
                  <a:lnTo>
                    <a:pt x="105854" y="758754"/>
                  </a:lnTo>
                  <a:lnTo>
                    <a:pt x="79169" y="723053"/>
                  </a:lnTo>
                  <a:lnTo>
                    <a:pt x="55949" y="684816"/>
                  </a:lnTo>
                  <a:lnTo>
                    <a:pt x="36428" y="644278"/>
                  </a:lnTo>
                  <a:lnTo>
                    <a:pt x="20840" y="601670"/>
                  </a:lnTo>
                  <a:lnTo>
                    <a:pt x="9417" y="557227"/>
                  </a:lnTo>
                  <a:lnTo>
                    <a:pt x="2393" y="511181"/>
                  </a:lnTo>
                  <a:lnTo>
                    <a:pt x="0" y="463765"/>
                  </a:lnTo>
                  <a:lnTo>
                    <a:pt x="2393" y="416348"/>
                  </a:lnTo>
                  <a:lnTo>
                    <a:pt x="9417" y="370300"/>
                  </a:lnTo>
                  <a:lnTo>
                    <a:pt x="20840" y="325855"/>
                  </a:lnTo>
                  <a:lnTo>
                    <a:pt x="36428" y="283246"/>
                  </a:lnTo>
                  <a:lnTo>
                    <a:pt x="55949" y="242706"/>
                  </a:lnTo>
                  <a:lnTo>
                    <a:pt x="79169" y="204468"/>
                  </a:lnTo>
                  <a:lnTo>
                    <a:pt x="105854" y="168766"/>
                  </a:lnTo>
                  <a:lnTo>
                    <a:pt x="135774" y="135832"/>
                  </a:lnTo>
                  <a:lnTo>
                    <a:pt x="168693" y="105900"/>
                  </a:lnTo>
                  <a:lnTo>
                    <a:pt x="204380" y="79203"/>
                  </a:lnTo>
                  <a:lnTo>
                    <a:pt x="242600" y="55973"/>
                  </a:lnTo>
                  <a:lnTo>
                    <a:pt x="283122" y="36444"/>
                  </a:lnTo>
                  <a:lnTo>
                    <a:pt x="325713" y="20849"/>
                  </a:lnTo>
                  <a:lnTo>
                    <a:pt x="370138" y="9421"/>
                  </a:lnTo>
                  <a:lnTo>
                    <a:pt x="416165" y="2394"/>
                  </a:lnTo>
                  <a:lnTo>
                    <a:pt x="463562" y="0"/>
                  </a:lnTo>
                  <a:lnTo>
                    <a:pt x="510959" y="2394"/>
                  </a:lnTo>
                  <a:lnTo>
                    <a:pt x="556986" y="9421"/>
                  </a:lnTo>
                  <a:lnTo>
                    <a:pt x="601411" y="20849"/>
                  </a:lnTo>
                  <a:lnTo>
                    <a:pt x="644000" y="36444"/>
                  </a:lnTo>
                  <a:lnTo>
                    <a:pt x="684521" y="55973"/>
                  </a:lnTo>
                  <a:lnTo>
                    <a:pt x="722741" y="79203"/>
                  </a:lnTo>
                  <a:lnTo>
                    <a:pt x="758426" y="105900"/>
                  </a:lnTo>
                  <a:lnTo>
                    <a:pt x="791344" y="135832"/>
                  </a:lnTo>
                  <a:lnTo>
                    <a:pt x="821262" y="168766"/>
                  </a:lnTo>
                  <a:lnTo>
                    <a:pt x="847947" y="204468"/>
                  </a:lnTo>
                  <a:lnTo>
                    <a:pt x="871166" y="242706"/>
                  </a:lnTo>
                  <a:lnTo>
                    <a:pt x="890685" y="283246"/>
                  </a:lnTo>
                  <a:lnTo>
                    <a:pt x="906273" y="325855"/>
                  </a:lnTo>
                  <a:lnTo>
                    <a:pt x="917695" y="370300"/>
                  </a:lnTo>
                  <a:lnTo>
                    <a:pt x="924719" y="416348"/>
                  </a:lnTo>
                  <a:lnTo>
                    <a:pt x="927112" y="463765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204137" y="1048"/>
            <a:ext cx="3985895" cy="3688715"/>
            <a:chOff x="8204137" y="1048"/>
            <a:chExt cx="3985895" cy="36887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10900" y="7810"/>
              <a:ext cx="3971942" cy="367479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210900" y="7810"/>
              <a:ext cx="3972560" cy="3675379"/>
            </a:xfrm>
            <a:custGeom>
              <a:avLst/>
              <a:gdLst/>
              <a:ahLst/>
              <a:cxnLst/>
              <a:rect l="l" t="t" r="r" b="b"/>
              <a:pathLst>
                <a:path w="3972559" h="3675379">
                  <a:moveTo>
                    <a:pt x="3971942" y="2917474"/>
                  </a:moveTo>
                  <a:lnTo>
                    <a:pt x="3918032" y="2975653"/>
                  </a:lnTo>
                  <a:lnTo>
                    <a:pt x="3886650" y="3007668"/>
                  </a:lnTo>
                  <a:lnTo>
                    <a:pt x="3854649" y="3039063"/>
                  </a:lnTo>
                  <a:lnTo>
                    <a:pt x="3822037" y="3069827"/>
                  </a:lnTo>
                  <a:lnTo>
                    <a:pt x="3788825" y="3099952"/>
                  </a:lnTo>
                  <a:lnTo>
                    <a:pt x="3755023" y="3129426"/>
                  </a:lnTo>
                  <a:lnTo>
                    <a:pt x="3720640" y="3158241"/>
                  </a:lnTo>
                  <a:lnTo>
                    <a:pt x="3685687" y="3186386"/>
                  </a:lnTo>
                  <a:lnTo>
                    <a:pt x="3650173" y="3213851"/>
                  </a:lnTo>
                  <a:lnTo>
                    <a:pt x="3614108" y="3240627"/>
                  </a:lnTo>
                  <a:lnTo>
                    <a:pt x="3577502" y="3266704"/>
                  </a:lnTo>
                  <a:lnTo>
                    <a:pt x="3540365" y="3292071"/>
                  </a:lnTo>
                  <a:lnTo>
                    <a:pt x="3502706" y="3316719"/>
                  </a:lnTo>
                  <a:lnTo>
                    <a:pt x="3464537" y="3340638"/>
                  </a:lnTo>
                  <a:lnTo>
                    <a:pt x="3425865" y="3363819"/>
                  </a:lnTo>
                  <a:lnTo>
                    <a:pt x="3386703" y="3386250"/>
                  </a:lnTo>
                  <a:lnTo>
                    <a:pt x="3347058" y="3407923"/>
                  </a:lnTo>
                  <a:lnTo>
                    <a:pt x="3306942" y="3428828"/>
                  </a:lnTo>
                  <a:lnTo>
                    <a:pt x="3266363" y="3448954"/>
                  </a:lnTo>
                  <a:lnTo>
                    <a:pt x="3225333" y="3468292"/>
                  </a:lnTo>
                  <a:lnTo>
                    <a:pt x="3183860" y="3486831"/>
                  </a:lnTo>
                  <a:lnTo>
                    <a:pt x="3141955" y="3504563"/>
                  </a:lnTo>
                  <a:lnTo>
                    <a:pt x="3099628" y="3521476"/>
                  </a:lnTo>
                  <a:lnTo>
                    <a:pt x="3056888" y="3537562"/>
                  </a:lnTo>
                  <a:lnTo>
                    <a:pt x="3013745" y="3552810"/>
                  </a:lnTo>
                  <a:lnTo>
                    <a:pt x="2970209" y="3567211"/>
                  </a:lnTo>
                  <a:lnTo>
                    <a:pt x="2926291" y="3580754"/>
                  </a:lnTo>
                  <a:lnTo>
                    <a:pt x="2881999" y="3593430"/>
                  </a:lnTo>
                  <a:lnTo>
                    <a:pt x="2837344" y="3605228"/>
                  </a:lnTo>
                  <a:lnTo>
                    <a:pt x="2792336" y="3616140"/>
                  </a:lnTo>
                  <a:lnTo>
                    <a:pt x="2746985" y="3626154"/>
                  </a:lnTo>
                  <a:lnTo>
                    <a:pt x="2701300" y="3635262"/>
                  </a:lnTo>
                  <a:lnTo>
                    <a:pt x="2655291" y="3643453"/>
                  </a:lnTo>
                  <a:lnTo>
                    <a:pt x="2608968" y="3650717"/>
                  </a:lnTo>
                  <a:lnTo>
                    <a:pt x="2562342" y="3657045"/>
                  </a:lnTo>
                  <a:lnTo>
                    <a:pt x="2515421" y="3662426"/>
                  </a:lnTo>
                  <a:lnTo>
                    <a:pt x="2468217" y="3666851"/>
                  </a:lnTo>
                  <a:lnTo>
                    <a:pt x="2420738" y="3670310"/>
                  </a:lnTo>
                  <a:lnTo>
                    <a:pt x="2372994" y="3672793"/>
                  </a:lnTo>
                  <a:lnTo>
                    <a:pt x="2324996" y="3674290"/>
                  </a:lnTo>
                  <a:lnTo>
                    <a:pt x="2276754" y="3674791"/>
                  </a:lnTo>
                  <a:lnTo>
                    <a:pt x="2228511" y="3674290"/>
                  </a:lnTo>
                  <a:lnTo>
                    <a:pt x="2180512" y="3672793"/>
                  </a:lnTo>
                  <a:lnTo>
                    <a:pt x="2132769" y="3670310"/>
                  </a:lnTo>
                  <a:lnTo>
                    <a:pt x="2085289" y="3666851"/>
                  </a:lnTo>
                  <a:lnTo>
                    <a:pt x="2038084" y="3662426"/>
                  </a:lnTo>
                  <a:lnTo>
                    <a:pt x="1991163" y="3657045"/>
                  </a:lnTo>
                  <a:lnTo>
                    <a:pt x="1944536" y="3650717"/>
                  </a:lnTo>
                  <a:lnTo>
                    <a:pt x="1898213" y="3643453"/>
                  </a:lnTo>
                  <a:lnTo>
                    <a:pt x="1852204" y="3635262"/>
                  </a:lnTo>
                  <a:lnTo>
                    <a:pt x="1806519" y="3626154"/>
                  </a:lnTo>
                  <a:lnTo>
                    <a:pt x="1761167" y="3616140"/>
                  </a:lnTo>
                  <a:lnTo>
                    <a:pt x="1716158" y="3605228"/>
                  </a:lnTo>
                  <a:lnTo>
                    <a:pt x="1671503" y="3593430"/>
                  </a:lnTo>
                  <a:lnTo>
                    <a:pt x="1627211" y="3580754"/>
                  </a:lnTo>
                  <a:lnTo>
                    <a:pt x="1583292" y="3567211"/>
                  </a:lnTo>
                  <a:lnTo>
                    <a:pt x="1539757" y="3552810"/>
                  </a:lnTo>
                  <a:lnTo>
                    <a:pt x="1496614" y="3537562"/>
                  </a:lnTo>
                  <a:lnTo>
                    <a:pt x="1453873" y="3521476"/>
                  </a:lnTo>
                  <a:lnTo>
                    <a:pt x="1411545" y="3504563"/>
                  </a:lnTo>
                  <a:lnTo>
                    <a:pt x="1369640" y="3486831"/>
                  </a:lnTo>
                  <a:lnTo>
                    <a:pt x="1328167" y="3468292"/>
                  </a:lnTo>
                  <a:lnTo>
                    <a:pt x="1287136" y="3448954"/>
                  </a:lnTo>
                  <a:lnTo>
                    <a:pt x="1246558" y="3428828"/>
                  </a:lnTo>
                  <a:lnTo>
                    <a:pt x="1206441" y="3407923"/>
                  </a:lnTo>
                  <a:lnTo>
                    <a:pt x="1166796" y="3386250"/>
                  </a:lnTo>
                  <a:lnTo>
                    <a:pt x="1127633" y="3363819"/>
                  </a:lnTo>
                  <a:lnTo>
                    <a:pt x="1088962" y="3340638"/>
                  </a:lnTo>
                  <a:lnTo>
                    <a:pt x="1050792" y="3316719"/>
                  </a:lnTo>
                  <a:lnTo>
                    <a:pt x="1013134" y="3292071"/>
                  </a:lnTo>
                  <a:lnTo>
                    <a:pt x="975996" y="3266704"/>
                  </a:lnTo>
                  <a:lnTo>
                    <a:pt x="939390" y="3240627"/>
                  </a:lnTo>
                  <a:lnTo>
                    <a:pt x="903325" y="3213851"/>
                  </a:lnTo>
                  <a:lnTo>
                    <a:pt x="867811" y="3186386"/>
                  </a:lnTo>
                  <a:lnTo>
                    <a:pt x="832857" y="3158241"/>
                  </a:lnTo>
                  <a:lnTo>
                    <a:pt x="798474" y="3129426"/>
                  </a:lnTo>
                  <a:lnTo>
                    <a:pt x="764672" y="3099952"/>
                  </a:lnTo>
                  <a:lnTo>
                    <a:pt x="731460" y="3069827"/>
                  </a:lnTo>
                  <a:lnTo>
                    <a:pt x="698848" y="3039063"/>
                  </a:lnTo>
                  <a:lnTo>
                    <a:pt x="666846" y="3007668"/>
                  </a:lnTo>
                  <a:lnTo>
                    <a:pt x="635465" y="2975653"/>
                  </a:lnTo>
                  <a:lnTo>
                    <a:pt x="604713" y="2943028"/>
                  </a:lnTo>
                  <a:lnTo>
                    <a:pt x="574601" y="2909802"/>
                  </a:lnTo>
                  <a:lnTo>
                    <a:pt x="545139" y="2875986"/>
                  </a:lnTo>
                  <a:lnTo>
                    <a:pt x="516336" y="2841589"/>
                  </a:lnTo>
                  <a:lnTo>
                    <a:pt x="488203" y="2806620"/>
                  </a:lnTo>
                  <a:lnTo>
                    <a:pt x="460749" y="2771091"/>
                  </a:lnTo>
                  <a:lnTo>
                    <a:pt x="433984" y="2735011"/>
                  </a:lnTo>
                  <a:lnTo>
                    <a:pt x="407919" y="2698390"/>
                  </a:lnTo>
                  <a:lnTo>
                    <a:pt x="382562" y="2661237"/>
                  </a:lnTo>
                  <a:lnTo>
                    <a:pt x="357924" y="2623562"/>
                  </a:lnTo>
                  <a:lnTo>
                    <a:pt x="334015" y="2585377"/>
                  </a:lnTo>
                  <a:lnTo>
                    <a:pt x="310844" y="2546689"/>
                  </a:lnTo>
                  <a:lnTo>
                    <a:pt x="288421" y="2507509"/>
                  </a:lnTo>
                  <a:lnTo>
                    <a:pt x="266757" y="2467848"/>
                  </a:lnTo>
                  <a:lnTo>
                    <a:pt x="245862" y="2427715"/>
                  </a:lnTo>
                  <a:lnTo>
                    <a:pt x="225744" y="2387119"/>
                  </a:lnTo>
                  <a:lnTo>
                    <a:pt x="206414" y="2346071"/>
                  </a:lnTo>
                  <a:lnTo>
                    <a:pt x="187882" y="2304581"/>
                  </a:lnTo>
                  <a:lnTo>
                    <a:pt x="170158" y="2262658"/>
                  </a:lnTo>
                  <a:lnTo>
                    <a:pt x="153251" y="2220312"/>
                  </a:lnTo>
                  <a:lnTo>
                    <a:pt x="137172" y="2177554"/>
                  </a:lnTo>
                  <a:lnTo>
                    <a:pt x="121930" y="2134393"/>
                  </a:lnTo>
                  <a:lnTo>
                    <a:pt x="107536" y="2090839"/>
                  </a:lnTo>
                  <a:lnTo>
                    <a:pt x="93998" y="2046901"/>
                  </a:lnTo>
                  <a:lnTo>
                    <a:pt x="81328" y="2002591"/>
                  </a:lnTo>
                  <a:lnTo>
                    <a:pt x="69534" y="1957917"/>
                  </a:lnTo>
                  <a:lnTo>
                    <a:pt x="58627" y="1912890"/>
                  </a:lnTo>
                  <a:lnTo>
                    <a:pt x="48616" y="1867519"/>
                  </a:lnTo>
                  <a:lnTo>
                    <a:pt x="39513" y="1821814"/>
                  </a:lnTo>
                  <a:lnTo>
                    <a:pt x="31325" y="1775785"/>
                  </a:lnTo>
                  <a:lnTo>
                    <a:pt x="24064" y="1729443"/>
                  </a:lnTo>
                  <a:lnTo>
                    <a:pt x="17739" y="1682796"/>
                  </a:lnTo>
                  <a:lnTo>
                    <a:pt x="12360" y="1635855"/>
                  </a:lnTo>
                  <a:lnTo>
                    <a:pt x="7936" y="1588630"/>
                  </a:lnTo>
                  <a:lnTo>
                    <a:pt x="4479" y="1541131"/>
                  </a:lnTo>
                  <a:lnTo>
                    <a:pt x="1997" y="1493367"/>
                  </a:lnTo>
                  <a:lnTo>
                    <a:pt x="500" y="1445348"/>
                  </a:lnTo>
                  <a:lnTo>
                    <a:pt x="0" y="1397084"/>
                  </a:lnTo>
                  <a:lnTo>
                    <a:pt x="500" y="1348821"/>
                  </a:lnTo>
                  <a:lnTo>
                    <a:pt x="1997" y="1300802"/>
                  </a:lnTo>
                  <a:lnTo>
                    <a:pt x="4479" y="1253038"/>
                  </a:lnTo>
                  <a:lnTo>
                    <a:pt x="7936" y="1205539"/>
                  </a:lnTo>
                  <a:lnTo>
                    <a:pt x="12360" y="1158313"/>
                  </a:lnTo>
                  <a:lnTo>
                    <a:pt x="17739" y="1111373"/>
                  </a:lnTo>
                  <a:lnTo>
                    <a:pt x="24064" y="1064726"/>
                  </a:lnTo>
                  <a:lnTo>
                    <a:pt x="31325" y="1018383"/>
                  </a:lnTo>
                  <a:lnTo>
                    <a:pt x="39513" y="972355"/>
                  </a:lnTo>
                  <a:lnTo>
                    <a:pt x="48616" y="926650"/>
                  </a:lnTo>
                  <a:lnTo>
                    <a:pt x="58627" y="881279"/>
                  </a:lnTo>
                  <a:lnTo>
                    <a:pt x="69534" y="836251"/>
                  </a:lnTo>
                  <a:lnTo>
                    <a:pt x="81328" y="791577"/>
                  </a:lnTo>
                  <a:lnTo>
                    <a:pt x="93998" y="747266"/>
                  </a:lnTo>
                  <a:lnTo>
                    <a:pt x="107536" y="703329"/>
                  </a:lnTo>
                  <a:lnTo>
                    <a:pt x="121930" y="659775"/>
                  </a:lnTo>
                  <a:lnTo>
                    <a:pt x="137172" y="616613"/>
                  </a:lnTo>
                  <a:lnTo>
                    <a:pt x="153251" y="573855"/>
                  </a:lnTo>
                  <a:lnTo>
                    <a:pt x="170158" y="531509"/>
                  </a:lnTo>
                  <a:lnTo>
                    <a:pt x="187882" y="489586"/>
                  </a:lnTo>
                  <a:lnTo>
                    <a:pt x="206414" y="448095"/>
                  </a:lnTo>
                  <a:lnTo>
                    <a:pt x="225744" y="407047"/>
                  </a:lnTo>
                  <a:lnTo>
                    <a:pt x="245862" y="366452"/>
                  </a:lnTo>
                  <a:lnTo>
                    <a:pt x="266757" y="326318"/>
                  </a:lnTo>
                  <a:lnTo>
                    <a:pt x="288421" y="286656"/>
                  </a:lnTo>
                  <a:lnTo>
                    <a:pt x="310844" y="247477"/>
                  </a:lnTo>
                  <a:lnTo>
                    <a:pt x="334015" y="208789"/>
                  </a:lnTo>
                  <a:lnTo>
                    <a:pt x="357924" y="170603"/>
                  </a:lnTo>
                  <a:lnTo>
                    <a:pt x="382562" y="132928"/>
                  </a:lnTo>
                  <a:lnTo>
                    <a:pt x="407919" y="95775"/>
                  </a:lnTo>
                  <a:lnTo>
                    <a:pt x="433984" y="59153"/>
                  </a:lnTo>
                  <a:lnTo>
                    <a:pt x="460749" y="23073"/>
                  </a:lnTo>
                  <a:lnTo>
                    <a:pt x="478578" y="0"/>
                  </a:lnTo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12"/>
            <a:ext cx="12190095" cy="6866255"/>
            <a:chOff x="0" y="12"/>
            <a:chExt cx="12190095" cy="6866255"/>
          </a:xfrm>
        </p:grpSpPr>
        <p:sp>
          <p:nvSpPr>
            <p:cNvPr id="9" name="object 9"/>
            <p:cNvSpPr/>
            <p:nvPr/>
          </p:nvSpPr>
          <p:spPr>
            <a:xfrm>
              <a:off x="7874" y="2128705"/>
              <a:ext cx="12175490" cy="4737100"/>
            </a:xfrm>
            <a:custGeom>
              <a:avLst/>
              <a:gdLst/>
              <a:ahLst/>
              <a:cxnLst/>
              <a:rect l="l" t="t" r="r" b="b"/>
              <a:pathLst>
                <a:path w="12175490" h="4737100">
                  <a:moveTo>
                    <a:pt x="2325000" y="2667000"/>
                  </a:moveTo>
                  <a:lnTo>
                    <a:pt x="295011" y="2667000"/>
                  </a:lnTo>
                  <a:lnTo>
                    <a:pt x="41886" y="2730500"/>
                  </a:lnTo>
                  <a:lnTo>
                    <a:pt x="0" y="2743200"/>
                  </a:lnTo>
                  <a:lnTo>
                    <a:pt x="0" y="4737100"/>
                  </a:lnTo>
                  <a:lnTo>
                    <a:pt x="12174969" y="4737100"/>
                  </a:lnTo>
                  <a:lnTo>
                    <a:pt x="12174969" y="3225799"/>
                  </a:lnTo>
                  <a:lnTo>
                    <a:pt x="5046755" y="3225800"/>
                  </a:lnTo>
                  <a:lnTo>
                    <a:pt x="4996459" y="3213100"/>
                  </a:lnTo>
                  <a:lnTo>
                    <a:pt x="4845860" y="3213100"/>
                  </a:lnTo>
                  <a:lnTo>
                    <a:pt x="4795776" y="3200400"/>
                  </a:lnTo>
                  <a:lnTo>
                    <a:pt x="4695818" y="3200400"/>
                  </a:lnTo>
                  <a:lnTo>
                    <a:pt x="4645955" y="3187700"/>
                  </a:lnTo>
                  <a:lnTo>
                    <a:pt x="4596179" y="3187700"/>
                  </a:lnTo>
                  <a:lnTo>
                    <a:pt x="4546494" y="3175000"/>
                  </a:lnTo>
                  <a:lnTo>
                    <a:pt x="4496907" y="3175000"/>
                  </a:lnTo>
                  <a:lnTo>
                    <a:pt x="4398049" y="3149600"/>
                  </a:lnTo>
                  <a:lnTo>
                    <a:pt x="4347740" y="3149600"/>
                  </a:lnTo>
                  <a:lnTo>
                    <a:pt x="2823687" y="2755900"/>
                  </a:lnTo>
                  <a:lnTo>
                    <a:pt x="2774130" y="2755900"/>
                  </a:lnTo>
                  <a:lnTo>
                    <a:pt x="2625012" y="2717800"/>
                  </a:lnTo>
                  <a:lnTo>
                    <a:pt x="2575166" y="2717800"/>
                  </a:lnTo>
                  <a:lnTo>
                    <a:pt x="2425243" y="2679700"/>
                  </a:lnTo>
                  <a:lnTo>
                    <a:pt x="2375149" y="2679700"/>
                  </a:lnTo>
                  <a:lnTo>
                    <a:pt x="2325000" y="2667000"/>
                  </a:lnTo>
                  <a:close/>
                </a:path>
                <a:path w="12175490" h="4737100">
                  <a:moveTo>
                    <a:pt x="12137132" y="12700"/>
                  </a:moveTo>
                  <a:lnTo>
                    <a:pt x="11741581" y="12700"/>
                  </a:lnTo>
                  <a:lnTo>
                    <a:pt x="11692198" y="25400"/>
                  </a:lnTo>
                  <a:lnTo>
                    <a:pt x="11643133" y="25400"/>
                  </a:lnTo>
                  <a:lnTo>
                    <a:pt x="11405754" y="88900"/>
                  </a:lnTo>
                  <a:lnTo>
                    <a:pt x="11360506" y="114300"/>
                  </a:lnTo>
                  <a:lnTo>
                    <a:pt x="11311673" y="127000"/>
                  </a:lnTo>
                  <a:lnTo>
                    <a:pt x="11263810" y="152400"/>
                  </a:lnTo>
                  <a:lnTo>
                    <a:pt x="11216898" y="177800"/>
                  </a:lnTo>
                  <a:lnTo>
                    <a:pt x="11170920" y="203200"/>
                  </a:lnTo>
                  <a:lnTo>
                    <a:pt x="11125857" y="228600"/>
                  </a:lnTo>
                  <a:lnTo>
                    <a:pt x="11081693" y="254000"/>
                  </a:lnTo>
                  <a:lnTo>
                    <a:pt x="11038408" y="279400"/>
                  </a:lnTo>
                  <a:lnTo>
                    <a:pt x="10995985" y="304800"/>
                  </a:lnTo>
                  <a:lnTo>
                    <a:pt x="10954406" y="330200"/>
                  </a:lnTo>
                  <a:lnTo>
                    <a:pt x="10913654" y="368300"/>
                  </a:lnTo>
                  <a:lnTo>
                    <a:pt x="10873709" y="393700"/>
                  </a:lnTo>
                  <a:lnTo>
                    <a:pt x="10834555" y="431800"/>
                  </a:lnTo>
                  <a:lnTo>
                    <a:pt x="10796173" y="457200"/>
                  </a:lnTo>
                  <a:lnTo>
                    <a:pt x="10758545" y="495300"/>
                  </a:lnTo>
                  <a:lnTo>
                    <a:pt x="10721654" y="533400"/>
                  </a:lnTo>
                  <a:lnTo>
                    <a:pt x="10685481" y="558800"/>
                  </a:lnTo>
                  <a:lnTo>
                    <a:pt x="10650009" y="596900"/>
                  </a:lnTo>
                  <a:lnTo>
                    <a:pt x="10615220" y="635000"/>
                  </a:lnTo>
                  <a:lnTo>
                    <a:pt x="10581096" y="673100"/>
                  </a:lnTo>
                  <a:lnTo>
                    <a:pt x="10547618" y="711200"/>
                  </a:lnTo>
                  <a:lnTo>
                    <a:pt x="10514769" y="749300"/>
                  </a:lnTo>
                  <a:lnTo>
                    <a:pt x="10482531" y="787400"/>
                  </a:lnTo>
                  <a:lnTo>
                    <a:pt x="10450887" y="825500"/>
                  </a:lnTo>
                  <a:lnTo>
                    <a:pt x="10419817" y="863600"/>
                  </a:lnTo>
                  <a:lnTo>
                    <a:pt x="10387934" y="901700"/>
                  </a:lnTo>
                  <a:lnTo>
                    <a:pt x="10356463" y="939800"/>
                  </a:lnTo>
                  <a:lnTo>
                    <a:pt x="10325352" y="977900"/>
                  </a:lnTo>
                  <a:lnTo>
                    <a:pt x="10294547" y="1016000"/>
                  </a:lnTo>
                  <a:lnTo>
                    <a:pt x="10263997" y="1054100"/>
                  </a:lnTo>
                  <a:lnTo>
                    <a:pt x="10233647" y="1104900"/>
                  </a:lnTo>
                  <a:lnTo>
                    <a:pt x="10113211" y="1257300"/>
                  </a:lnTo>
                  <a:lnTo>
                    <a:pt x="10083079" y="1308100"/>
                  </a:lnTo>
                  <a:lnTo>
                    <a:pt x="10052832" y="1346200"/>
                  </a:lnTo>
                  <a:lnTo>
                    <a:pt x="9991783" y="1422400"/>
                  </a:lnTo>
                  <a:lnTo>
                    <a:pt x="9960876" y="1460500"/>
                  </a:lnTo>
                  <a:lnTo>
                    <a:pt x="9929644" y="1511300"/>
                  </a:lnTo>
                  <a:lnTo>
                    <a:pt x="9898033" y="1549400"/>
                  </a:lnTo>
                  <a:lnTo>
                    <a:pt x="9865992" y="1587500"/>
                  </a:lnTo>
                  <a:lnTo>
                    <a:pt x="9833467" y="1625600"/>
                  </a:lnTo>
                  <a:lnTo>
                    <a:pt x="9800406" y="1663700"/>
                  </a:lnTo>
                  <a:lnTo>
                    <a:pt x="9766756" y="1701800"/>
                  </a:lnTo>
                  <a:lnTo>
                    <a:pt x="9732465" y="1739900"/>
                  </a:lnTo>
                  <a:lnTo>
                    <a:pt x="9697479" y="1778000"/>
                  </a:lnTo>
                  <a:lnTo>
                    <a:pt x="9665598" y="1816100"/>
                  </a:lnTo>
                  <a:lnTo>
                    <a:pt x="9633222" y="1841500"/>
                  </a:lnTo>
                  <a:lnTo>
                    <a:pt x="9600357" y="1879600"/>
                  </a:lnTo>
                  <a:lnTo>
                    <a:pt x="9567010" y="1905000"/>
                  </a:lnTo>
                  <a:lnTo>
                    <a:pt x="9533187" y="1943100"/>
                  </a:lnTo>
                  <a:lnTo>
                    <a:pt x="9498895" y="1968500"/>
                  </a:lnTo>
                  <a:lnTo>
                    <a:pt x="9464140" y="2006600"/>
                  </a:lnTo>
                  <a:lnTo>
                    <a:pt x="9393265" y="2057400"/>
                  </a:lnTo>
                  <a:lnTo>
                    <a:pt x="9357160" y="2095500"/>
                  </a:lnTo>
                  <a:lnTo>
                    <a:pt x="9320616" y="2120900"/>
                  </a:lnTo>
                  <a:lnTo>
                    <a:pt x="9246244" y="2171700"/>
                  </a:lnTo>
                  <a:lnTo>
                    <a:pt x="9208427" y="2209800"/>
                  </a:lnTo>
                  <a:lnTo>
                    <a:pt x="9170199" y="2235200"/>
                  </a:lnTo>
                  <a:lnTo>
                    <a:pt x="9053110" y="2311400"/>
                  </a:lnTo>
                  <a:lnTo>
                    <a:pt x="8932547" y="2387600"/>
                  </a:lnTo>
                  <a:lnTo>
                    <a:pt x="8808686" y="2463800"/>
                  </a:lnTo>
                  <a:lnTo>
                    <a:pt x="8766695" y="2476500"/>
                  </a:lnTo>
                  <a:lnTo>
                    <a:pt x="8638705" y="2552700"/>
                  </a:lnTo>
                  <a:lnTo>
                    <a:pt x="8595390" y="2565400"/>
                  </a:lnTo>
                  <a:lnTo>
                    <a:pt x="8507820" y="2616200"/>
                  </a:lnTo>
                  <a:lnTo>
                    <a:pt x="8463578" y="2628900"/>
                  </a:lnTo>
                  <a:lnTo>
                    <a:pt x="8419041" y="2654300"/>
                  </a:lnTo>
                  <a:lnTo>
                    <a:pt x="8374214" y="2667000"/>
                  </a:lnTo>
                  <a:lnTo>
                    <a:pt x="8329104" y="2692400"/>
                  </a:lnTo>
                  <a:lnTo>
                    <a:pt x="8283718" y="2705100"/>
                  </a:lnTo>
                  <a:lnTo>
                    <a:pt x="8238061" y="2730500"/>
                  </a:lnTo>
                  <a:lnTo>
                    <a:pt x="8192141" y="2743200"/>
                  </a:lnTo>
                  <a:lnTo>
                    <a:pt x="8145963" y="2768600"/>
                  </a:lnTo>
                  <a:lnTo>
                    <a:pt x="8052862" y="2794000"/>
                  </a:lnTo>
                  <a:lnTo>
                    <a:pt x="8005951" y="2819400"/>
                  </a:lnTo>
                  <a:lnTo>
                    <a:pt x="7816055" y="2870200"/>
                  </a:lnTo>
                  <a:lnTo>
                    <a:pt x="7768050" y="2895600"/>
                  </a:lnTo>
                  <a:lnTo>
                    <a:pt x="7228248" y="3035300"/>
                  </a:lnTo>
                  <a:lnTo>
                    <a:pt x="7178274" y="3035300"/>
                  </a:lnTo>
                  <a:lnTo>
                    <a:pt x="6977220" y="3086100"/>
                  </a:lnTo>
                  <a:lnTo>
                    <a:pt x="6926698" y="3086100"/>
                  </a:lnTo>
                  <a:lnTo>
                    <a:pt x="6825392" y="3111500"/>
                  </a:lnTo>
                  <a:lnTo>
                    <a:pt x="6774619" y="3111500"/>
                  </a:lnTo>
                  <a:lnTo>
                    <a:pt x="6723776" y="3124200"/>
                  </a:lnTo>
                  <a:lnTo>
                    <a:pt x="6672868" y="3124200"/>
                  </a:lnTo>
                  <a:lnTo>
                    <a:pt x="6570885" y="3149600"/>
                  </a:lnTo>
                  <a:lnTo>
                    <a:pt x="6519822" y="3149600"/>
                  </a:lnTo>
                  <a:lnTo>
                    <a:pt x="6468720" y="3162300"/>
                  </a:lnTo>
                  <a:lnTo>
                    <a:pt x="6366427" y="3162300"/>
                  </a:lnTo>
                  <a:lnTo>
                    <a:pt x="6315248" y="3175000"/>
                  </a:lnTo>
                  <a:lnTo>
                    <a:pt x="6264056" y="3175000"/>
                  </a:lnTo>
                  <a:lnTo>
                    <a:pt x="6212857" y="3187700"/>
                  </a:lnTo>
                  <a:lnTo>
                    <a:pt x="6110465" y="3187700"/>
                  </a:lnTo>
                  <a:lnTo>
                    <a:pt x="6059285" y="3200400"/>
                  </a:lnTo>
                  <a:lnTo>
                    <a:pt x="5956989" y="3200400"/>
                  </a:lnTo>
                  <a:lnTo>
                    <a:pt x="5905885" y="3213100"/>
                  </a:lnTo>
                  <a:lnTo>
                    <a:pt x="5651590" y="3213100"/>
                  </a:lnTo>
                  <a:lnTo>
                    <a:pt x="5601227" y="3225800"/>
                  </a:lnTo>
                  <a:lnTo>
                    <a:pt x="12174969" y="3225799"/>
                  </a:lnTo>
                  <a:lnTo>
                    <a:pt x="12174969" y="25400"/>
                  </a:lnTo>
                  <a:lnTo>
                    <a:pt x="12137132" y="12700"/>
                  </a:lnTo>
                  <a:close/>
                </a:path>
                <a:path w="12175490" h="4737100">
                  <a:moveTo>
                    <a:pt x="2174245" y="2641600"/>
                  </a:moveTo>
                  <a:lnTo>
                    <a:pt x="448627" y="2641600"/>
                  </a:lnTo>
                  <a:lnTo>
                    <a:pt x="346099" y="2667000"/>
                  </a:lnTo>
                  <a:lnTo>
                    <a:pt x="2274798" y="2667000"/>
                  </a:lnTo>
                  <a:lnTo>
                    <a:pt x="2174245" y="2641600"/>
                  </a:lnTo>
                  <a:close/>
                </a:path>
                <a:path w="12175490" h="4737100">
                  <a:moveTo>
                    <a:pt x="2073512" y="2628900"/>
                  </a:moveTo>
                  <a:lnTo>
                    <a:pt x="551531" y="2628900"/>
                  </a:lnTo>
                  <a:lnTo>
                    <a:pt x="500039" y="2641600"/>
                  </a:lnTo>
                  <a:lnTo>
                    <a:pt x="2123900" y="2641600"/>
                  </a:lnTo>
                  <a:lnTo>
                    <a:pt x="2073512" y="2628900"/>
                  </a:lnTo>
                  <a:close/>
                </a:path>
                <a:path w="12175490" h="4737100">
                  <a:moveTo>
                    <a:pt x="1922118" y="2616200"/>
                  </a:moveTo>
                  <a:lnTo>
                    <a:pt x="654700" y="2616200"/>
                  </a:lnTo>
                  <a:lnTo>
                    <a:pt x="603090" y="2628900"/>
                  </a:lnTo>
                  <a:lnTo>
                    <a:pt x="1972618" y="2628900"/>
                  </a:lnTo>
                  <a:lnTo>
                    <a:pt x="1922118" y="2616200"/>
                  </a:lnTo>
                  <a:close/>
                </a:path>
                <a:path w="12175490" h="4737100">
                  <a:moveTo>
                    <a:pt x="1821023" y="2603500"/>
                  </a:moveTo>
                  <a:lnTo>
                    <a:pt x="756914" y="2603500"/>
                  </a:lnTo>
                  <a:lnTo>
                    <a:pt x="706349" y="2616200"/>
                  </a:lnTo>
                  <a:lnTo>
                    <a:pt x="1871586" y="2616200"/>
                  </a:lnTo>
                  <a:lnTo>
                    <a:pt x="1821023" y="2603500"/>
                  </a:lnTo>
                  <a:close/>
                </a:path>
                <a:path w="12175490" h="4737100">
                  <a:moveTo>
                    <a:pt x="1669184" y="2590800"/>
                  </a:moveTo>
                  <a:lnTo>
                    <a:pt x="908758" y="2590800"/>
                  </a:lnTo>
                  <a:lnTo>
                    <a:pt x="858121" y="2603500"/>
                  </a:lnTo>
                  <a:lnTo>
                    <a:pt x="1719820" y="2603500"/>
                  </a:lnTo>
                  <a:lnTo>
                    <a:pt x="1669184" y="2590800"/>
                  </a:lnTo>
                  <a:close/>
                </a:path>
                <a:path w="12175490" h="4737100">
                  <a:moveTo>
                    <a:pt x="1314334" y="2578100"/>
                  </a:moveTo>
                  <a:lnTo>
                    <a:pt x="1212896" y="2578100"/>
                  </a:lnTo>
                  <a:lnTo>
                    <a:pt x="1162182" y="2590800"/>
                  </a:lnTo>
                  <a:lnTo>
                    <a:pt x="1365051" y="2590800"/>
                  </a:lnTo>
                  <a:lnTo>
                    <a:pt x="1314334" y="2578100"/>
                  </a:lnTo>
                  <a:close/>
                </a:path>
                <a:path w="12175490" h="4737100">
                  <a:moveTo>
                    <a:pt x="12039439" y="0"/>
                  </a:moveTo>
                  <a:lnTo>
                    <a:pt x="11840935" y="0"/>
                  </a:lnTo>
                  <a:lnTo>
                    <a:pt x="11791190" y="12700"/>
                  </a:lnTo>
                  <a:lnTo>
                    <a:pt x="12088491" y="12700"/>
                  </a:lnTo>
                  <a:lnTo>
                    <a:pt x="12039439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73" y="7810"/>
              <a:ext cx="12175490" cy="6849745"/>
            </a:xfrm>
            <a:custGeom>
              <a:avLst/>
              <a:gdLst/>
              <a:ahLst/>
              <a:cxnLst/>
              <a:rect l="l" t="t" r="r" b="b"/>
              <a:pathLst>
                <a:path w="12175490" h="6849745">
                  <a:moveTo>
                    <a:pt x="12174969" y="0"/>
                  </a:moveTo>
                  <a:lnTo>
                    <a:pt x="12174969" y="6849313"/>
                  </a:lnTo>
                  <a:lnTo>
                    <a:pt x="0" y="6849313"/>
                  </a:lnTo>
                  <a:lnTo>
                    <a:pt x="0" y="0"/>
                  </a:lnTo>
                  <a:lnTo>
                    <a:pt x="12174969" y="0"/>
                  </a:lnTo>
                  <a:close/>
                </a:path>
              </a:pathLst>
            </a:custGeom>
            <a:solidFill>
              <a:srgbClr val="DAE6F5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74805" y="7808"/>
              <a:ext cx="5927090" cy="1348740"/>
            </a:xfrm>
            <a:custGeom>
              <a:avLst/>
              <a:gdLst/>
              <a:ahLst/>
              <a:cxnLst/>
              <a:rect l="l" t="t" r="r" b="b"/>
              <a:pathLst>
                <a:path w="5927090" h="1348740">
                  <a:moveTo>
                    <a:pt x="5926836" y="0"/>
                  </a:moveTo>
                  <a:lnTo>
                    <a:pt x="0" y="0"/>
                  </a:lnTo>
                  <a:lnTo>
                    <a:pt x="7162" y="3289"/>
                  </a:lnTo>
                  <a:lnTo>
                    <a:pt x="13500" y="6578"/>
                  </a:lnTo>
                  <a:lnTo>
                    <a:pt x="61891" y="33599"/>
                  </a:lnTo>
                  <a:lnTo>
                    <a:pt x="104590" y="58086"/>
                  </a:lnTo>
                  <a:lnTo>
                    <a:pt x="146996" y="82879"/>
                  </a:lnTo>
                  <a:lnTo>
                    <a:pt x="189139" y="107950"/>
                  </a:lnTo>
                  <a:lnTo>
                    <a:pt x="231045" y="133268"/>
                  </a:lnTo>
                  <a:lnTo>
                    <a:pt x="272742" y="158805"/>
                  </a:lnTo>
                  <a:lnTo>
                    <a:pt x="314259" y="184531"/>
                  </a:lnTo>
                  <a:lnTo>
                    <a:pt x="480246" y="288765"/>
                  </a:lnTo>
                  <a:lnTo>
                    <a:pt x="564156" y="340649"/>
                  </a:lnTo>
                  <a:lnTo>
                    <a:pt x="648611" y="392024"/>
                  </a:lnTo>
                  <a:lnTo>
                    <a:pt x="733630" y="442824"/>
                  </a:lnTo>
                  <a:lnTo>
                    <a:pt x="819230" y="492988"/>
                  </a:lnTo>
                  <a:lnTo>
                    <a:pt x="905432" y="542450"/>
                  </a:lnTo>
                  <a:lnTo>
                    <a:pt x="992253" y="591147"/>
                  </a:lnTo>
                  <a:lnTo>
                    <a:pt x="1035902" y="615189"/>
                  </a:lnTo>
                  <a:lnTo>
                    <a:pt x="1079712" y="639016"/>
                  </a:lnTo>
                  <a:lnTo>
                    <a:pt x="1123687" y="662620"/>
                  </a:lnTo>
                  <a:lnTo>
                    <a:pt x="1167829" y="685993"/>
                  </a:lnTo>
                  <a:lnTo>
                    <a:pt x="1212140" y="709126"/>
                  </a:lnTo>
                  <a:lnTo>
                    <a:pt x="1256622" y="732013"/>
                  </a:lnTo>
                  <a:lnTo>
                    <a:pt x="1301278" y="754644"/>
                  </a:lnTo>
                  <a:lnTo>
                    <a:pt x="1346109" y="777013"/>
                  </a:lnTo>
                  <a:lnTo>
                    <a:pt x="1391119" y="799110"/>
                  </a:lnTo>
                  <a:lnTo>
                    <a:pt x="1436310" y="820929"/>
                  </a:lnTo>
                  <a:lnTo>
                    <a:pt x="1481684" y="842461"/>
                  </a:lnTo>
                  <a:lnTo>
                    <a:pt x="1527243" y="863698"/>
                  </a:lnTo>
                  <a:lnTo>
                    <a:pt x="1572990" y="884632"/>
                  </a:lnTo>
                  <a:lnTo>
                    <a:pt x="1618927" y="905255"/>
                  </a:lnTo>
                  <a:lnTo>
                    <a:pt x="1665057" y="925560"/>
                  </a:lnTo>
                  <a:lnTo>
                    <a:pt x="1711381" y="945537"/>
                  </a:lnTo>
                  <a:lnTo>
                    <a:pt x="1757902" y="965180"/>
                  </a:lnTo>
                  <a:lnTo>
                    <a:pt x="1804623" y="984480"/>
                  </a:lnTo>
                  <a:lnTo>
                    <a:pt x="1851546" y="1003430"/>
                  </a:lnTo>
                  <a:lnTo>
                    <a:pt x="1898673" y="1022021"/>
                  </a:lnTo>
                  <a:lnTo>
                    <a:pt x="1946006" y="1040245"/>
                  </a:lnTo>
                  <a:lnTo>
                    <a:pt x="1993548" y="1058095"/>
                  </a:lnTo>
                  <a:lnTo>
                    <a:pt x="2041301" y="1075562"/>
                  </a:lnTo>
                  <a:lnTo>
                    <a:pt x="2089268" y="1092638"/>
                  </a:lnTo>
                  <a:lnTo>
                    <a:pt x="2137450" y="1109316"/>
                  </a:lnTo>
                  <a:lnTo>
                    <a:pt x="2185851" y="1125588"/>
                  </a:lnTo>
                  <a:lnTo>
                    <a:pt x="2234473" y="1141445"/>
                  </a:lnTo>
                  <a:lnTo>
                    <a:pt x="2283317" y="1156879"/>
                  </a:lnTo>
                  <a:lnTo>
                    <a:pt x="2332386" y="1171884"/>
                  </a:lnTo>
                  <a:lnTo>
                    <a:pt x="2381684" y="1186449"/>
                  </a:lnTo>
                  <a:lnTo>
                    <a:pt x="2431211" y="1200569"/>
                  </a:lnTo>
                  <a:lnTo>
                    <a:pt x="2480970" y="1214234"/>
                  </a:lnTo>
                  <a:lnTo>
                    <a:pt x="2527771" y="1226519"/>
                  </a:lnTo>
                  <a:lnTo>
                    <a:pt x="2574821" y="1238232"/>
                  </a:lnTo>
                  <a:lnTo>
                    <a:pt x="2622104" y="1249368"/>
                  </a:lnTo>
                  <a:lnTo>
                    <a:pt x="2669606" y="1259926"/>
                  </a:lnTo>
                  <a:lnTo>
                    <a:pt x="2717314" y="1269904"/>
                  </a:lnTo>
                  <a:lnTo>
                    <a:pt x="2765213" y="1279298"/>
                  </a:lnTo>
                  <a:lnTo>
                    <a:pt x="2813290" y="1288107"/>
                  </a:lnTo>
                  <a:lnTo>
                    <a:pt x="2861529" y="1296328"/>
                  </a:lnTo>
                  <a:lnTo>
                    <a:pt x="2909918" y="1303958"/>
                  </a:lnTo>
                  <a:lnTo>
                    <a:pt x="2958442" y="1310996"/>
                  </a:lnTo>
                  <a:lnTo>
                    <a:pt x="3007087" y="1317438"/>
                  </a:lnTo>
                  <a:lnTo>
                    <a:pt x="3055838" y="1323282"/>
                  </a:lnTo>
                  <a:lnTo>
                    <a:pt x="3104683" y="1328527"/>
                  </a:lnTo>
                  <a:lnTo>
                    <a:pt x="3153605" y="1333168"/>
                  </a:lnTo>
                  <a:lnTo>
                    <a:pt x="3202593" y="1337204"/>
                  </a:lnTo>
                  <a:lnTo>
                    <a:pt x="3251631" y="1340633"/>
                  </a:lnTo>
                  <a:lnTo>
                    <a:pt x="3300705" y="1343452"/>
                  </a:lnTo>
                  <a:lnTo>
                    <a:pt x="3349802" y="1345658"/>
                  </a:lnTo>
                  <a:lnTo>
                    <a:pt x="3398906" y="1347250"/>
                  </a:lnTo>
                  <a:lnTo>
                    <a:pt x="3448005" y="1348224"/>
                  </a:lnTo>
                  <a:lnTo>
                    <a:pt x="3497084" y="1348578"/>
                  </a:lnTo>
                  <a:lnTo>
                    <a:pt x="3546129" y="1348310"/>
                  </a:lnTo>
                  <a:lnTo>
                    <a:pt x="3595125" y="1347418"/>
                  </a:lnTo>
                  <a:lnTo>
                    <a:pt x="3644059" y="1345898"/>
                  </a:lnTo>
                  <a:lnTo>
                    <a:pt x="3692917" y="1343749"/>
                  </a:lnTo>
                  <a:lnTo>
                    <a:pt x="3741685" y="1340968"/>
                  </a:lnTo>
                  <a:lnTo>
                    <a:pt x="3790348" y="1337553"/>
                  </a:lnTo>
                  <a:lnTo>
                    <a:pt x="3838892" y="1333500"/>
                  </a:lnTo>
                  <a:lnTo>
                    <a:pt x="3887304" y="1328809"/>
                  </a:lnTo>
                  <a:lnTo>
                    <a:pt x="3935568" y="1323475"/>
                  </a:lnTo>
                  <a:lnTo>
                    <a:pt x="3983672" y="1317498"/>
                  </a:lnTo>
                  <a:lnTo>
                    <a:pt x="4031601" y="1310873"/>
                  </a:lnTo>
                  <a:lnTo>
                    <a:pt x="4079341" y="1303600"/>
                  </a:lnTo>
                  <a:lnTo>
                    <a:pt x="4126877" y="1295675"/>
                  </a:lnTo>
                  <a:lnTo>
                    <a:pt x="4174196" y="1287097"/>
                  </a:lnTo>
                  <a:lnTo>
                    <a:pt x="4221284" y="1277861"/>
                  </a:lnTo>
                  <a:lnTo>
                    <a:pt x="4268127" y="1267968"/>
                  </a:lnTo>
                  <a:lnTo>
                    <a:pt x="4314710" y="1257412"/>
                  </a:lnTo>
                  <a:lnTo>
                    <a:pt x="4361019" y="1246193"/>
                  </a:lnTo>
                  <a:lnTo>
                    <a:pt x="4407041" y="1234308"/>
                  </a:lnTo>
                  <a:lnTo>
                    <a:pt x="4452761" y="1221755"/>
                  </a:lnTo>
                  <a:lnTo>
                    <a:pt x="4498164" y="1208530"/>
                  </a:lnTo>
                  <a:lnTo>
                    <a:pt x="4543238" y="1194632"/>
                  </a:lnTo>
                  <a:lnTo>
                    <a:pt x="4587968" y="1180057"/>
                  </a:lnTo>
                  <a:lnTo>
                    <a:pt x="4632340" y="1164805"/>
                  </a:lnTo>
                  <a:lnTo>
                    <a:pt x="4676339" y="1148871"/>
                  </a:lnTo>
                  <a:lnTo>
                    <a:pt x="4719952" y="1132255"/>
                  </a:lnTo>
                  <a:lnTo>
                    <a:pt x="4763165" y="1114952"/>
                  </a:lnTo>
                  <a:lnTo>
                    <a:pt x="4805963" y="1096962"/>
                  </a:lnTo>
                  <a:lnTo>
                    <a:pt x="4848332" y="1078281"/>
                  </a:lnTo>
                  <a:lnTo>
                    <a:pt x="4890259" y="1058907"/>
                  </a:lnTo>
                  <a:lnTo>
                    <a:pt x="4931728" y="1038837"/>
                  </a:lnTo>
                  <a:lnTo>
                    <a:pt x="4972727" y="1018070"/>
                  </a:lnTo>
                  <a:lnTo>
                    <a:pt x="5013241" y="996602"/>
                  </a:lnTo>
                  <a:lnTo>
                    <a:pt x="5053256" y="974432"/>
                  </a:lnTo>
                  <a:lnTo>
                    <a:pt x="5092758" y="951556"/>
                  </a:lnTo>
                  <a:lnTo>
                    <a:pt x="5131732" y="927972"/>
                  </a:lnTo>
                  <a:lnTo>
                    <a:pt x="5170165" y="903679"/>
                  </a:lnTo>
                  <a:lnTo>
                    <a:pt x="5208043" y="878673"/>
                  </a:lnTo>
                  <a:lnTo>
                    <a:pt x="5245351" y="852951"/>
                  </a:lnTo>
                  <a:lnTo>
                    <a:pt x="5282075" y="826513"/>
                  </a:lnTo>
                  <a:lnTo>
                    <a:pt x="5318202" y="799354"/>
                  </a:lnTo>
                  <a:lnTo>
                    <a:pt x="5353717" y="771474"/>
                  </a:lnTo>
                  <a:lnTo>
                    <a:pt x="5388606" y="742868"/>
                  </a:lnTo>
                  <a:lnTo>
                    <a:pt x="5422855" y="713535"/>
                  </a:lnTo>
                  <a:lnTo>
                    <a:pt x="5456450" y="683473"/>
                  </a:lnTo>
                  <a:lnTo>
                    <a:pt x="5489377" y="652678"/>
                  </a:lnTo>
                  <a:lnTo>
                    <a:pt x="5521621" y="621149"/>
                  </a:lnTo>
                  <a:lnTo>
                    <a:pt x="5553170" y="588883"/>
                  </a:lnTo>
                  <a:lnTo>
                    <a:pt x="5584007" y="555878"/>
                  </a:lnTo>
                  <a:lnTo>
                    <a:pt x="5614121" y="522130"/>
                  </a:lnTo>
                  <a:lnTo>
                    <a:pt x="5643495" y="487639"/>
                  </a:lnTo>
                  <a:lnTo>
                    <a:pt x="5672117" y="452400"/>
                  </a:lnTo>
                  <a:lnTo>
                    <a:pt x="5699972" y="416413"/>
                  </a:lnTo>
                  <a:lnTo>
                    <a:pt x="5727046" y="379673"/>
                  </a:lnTo>
                  <a:lnTo>
                    <a:pt x="5753325" y="342180"/>
                  </a:lnTo>
                  <a:lnTo>
                    <a:pt x="5778795" y="303930"/>
                  </a:lnTo>
                  <a:lnTo>
                    <a:pt x="5803442" y="264922"/>
                  </a:lnTo>
                  <a:lnTo>
                    <a:pt x="5828634" y="222509"/>
                  </a:lnTo>
                  <a:lnTo>
                    <a:pt x="5852338" y="179288"/>
                  </a:lnTo>
                  <a:lnTo>
                    <a:pt x="5874283" y="135342"/>
                  </a:lnTo>
                  <a:lnTo>
                    <a:pt x="5894196" y="90756"/>
                  </a:lnTo>
                  <a:lnTo>
                    <a:pt x="5911804" y="45613"/>
                  </a:lnTo>
                  <a:lnTo>
                    <a:pt x="5926836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0828" y="4956610"/>
              <a:ext cx="927112" cy="92751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780828" y="4956610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65"/>
                  </a:moveTo>
                  <a:lnTo>
                    <a:pt x="924719" y="511181"/>
                  </a:lnTo>
                  <a:lnTo>
                    <a:pt x="917695" y="557227"/>
                  </a:lnTo>
                  <a:lnTo>
                    <a:pt x="906273" y="601670"/>
                  </a:lnTo>
                  <a:lnTo>
                    <a:pt x="890685" y="644278"/>
                  </a:lnTo>
                  <a:lnTo>
                    <a:pt x="871166" y="684816"/>
                  </a:lnTo>
                  <a:lnTo>
                    <a:pt x="847947" y="723053"/>
                  </a:lnTo>
                  <a:lnTo>
                    <a:pt x="821262" y="758754"/>
                  </a:lnTo>
                  <a:lnTo>
                    <a:pt x="791344" y="791687"/>
                  </a:lnTo>
                  <a:lnTo>
                    <a:pt x="758426" y="821619"/>
                  </a:lnTo>
                  <a:lnTo>
                    <a:pt x="722741" y="848316"/>
                  </a:lnTo>
                  <a:lnTo>
                    <a:pt x="684521" y="871546"/>
                  </a:lnTo>
                  <a:lnTo>
                    <a:pt x="644000" y="891074"/>
                  </a:lnTo>
                  <a:lnTo>
                    <a:pt x="601411" y="906669"/>
                  </a:lnTo>
                  <a:lnTo>
                    <a:pt x="556986" y="918097"/>
                  </a:lnTo>
                  <a:lnTo>
                    <a:pt x="510959" y="925124"/>
                  </a:lnTo>
                  <a:lnTo>
                    <a:pt x="463562" y="927519"/>
                  </a:lnTo>
                  <a:lnTo>
                    <a:pt x="416165" y="925124"/>
                  </a:lnTo>
                  <a:lnTo>
                    <a:pt x="370138" y="918097"/>
                  </a:lnTo>
                  <a:lnTo>
                    <a:pt x="325713" y="906669"/>
                  </a:lnTo>
                  <a:lnTo>
                    <a:pt x="283122" y="891074"/>
                  </a:lnTo>
                  <a:lnTo>
                    <a:pt x="242600" y="871546"/>
                  </a:lnTo>
                  <a:lnTo>
                    <a:pt x="204380" y="848316"/>
                  </a:lnTo>
                  <a:lnTo>
                    <a:pt x="168693" y="821619"/>
                  </a:lnTo>
                  <a:lnTo>
                    <a:pt x="135774" y="791687"/>
                  </a:lnTo>
                  <a:lnTo>
                    <a:pt x="105854" y="758754"/>
                  </a:lnTo>
                  <a:lnTo>
                    <a:pt x="79169" y="723053"/>
                  </a:lnTo>
                  <a:lnTo>
                    <a:pt x="55949" y="684816"/>
                  </a:lnTo>
                  <a:lnTo>
                    <a:pt x="36428" y="644278"/>
                  </a:lnTo>
                  <a:lnTo>
                    <a:pt x="20840" y="601670"/>
                  </a:lnTo>
                  <a:lnTo>
                    <a:pt x="9417" y="557227"/>
                  </a:lnTo>
                  <a:lnTo>
                    <a:pt x="2393" y="511181"/>
                  </a:lnTo>
                  <a:lnTo>
                    <a:pt x="0" y="463765"/>
                  </a:lnTo>
                  <a:lnTo>
                    <a:pt x="2393" y="416348"/>
                  </a:lnTo>
                  <a:lnTo>
                    <a:pt x="9417" y="370300"/>
                  </a:lnTo>
                  <a:lnTo>
                    <a:pt x="20840" y="325855"/>
                  </a:lnTo>
                  <a:lnTo>
                    <a:pt x="36428" y="283246"/>
                  </a:lnTo>
                  <a:lnTo>
                    <a:pt x="55949" y="242706"/>
                  </a:lnTo>
                  <a:lnTo>
                    <a:pt x="79169" y="204468"/>
                  </a:lnTo>
                  <a:lnTo>
                    <a:pt x="105854" y="168766"/>
                  </a:lnTo>
                  <a:lnTo>
                    <a:pt x="135774" y="135832"/>
                  </a:lnTo>
                  <a:lnTo>
                    <a:pt x="168693" y="105900"/>
                  </a:lnTo>
                  <a:lnTo>
                    <a:pt x="204380" y="79203"/>
                  </a:lnTo>
                  <a:lnTo>
                    <a:pt x="242600" y="55973"/>
                  </a:lnTo>
                  <a:lnTo>
                    <a:pt x="283122" y="36444"/>
                  </a:lnTo>
                  <a:lnTo>
                    <a:pt x="325713" y="20849"/>
                  </a:lnTo>
                  <a:lnTo>
                    <a:pt x="370138" y="9421"/>
                  </a:lnTo>
                  <a:lnTo>
                    <a:pt x="416165" y="2394"/>
                  </a:lnTo>
                  <a:lnTo>
                    <a:pt x="463562" y="0"/>
                  </a:lnTo>
                  <a:lnTo>
                    <a:pt x="510959" y="2394"/>
                  </a:lnTo>
                  <a:lnTo>
                    <a:pt x="556986" y="9421"/>
                  </a:lnTo>
                  <a:lnTo>
                    <a:pt x="601411" y="20849"/>
                  </a:lnTo>
                  <a:lnTo>
                    <a:pt x="644000" y="36444"/>
                  </a:lnTo>
                  <a:lnTo>
                    <a:pt x="684521" y="55973"/>
                  </a:lnTo>
                  <a:lnTo>
                    <a:pt x="722741" y="79203"/>
                  </a:lnTo>
                  <a:lnTo>
                    <a:pt x="758426" y="105900"/>
                  </a:lnTo>
                  <a:lnTo>
                    <a:pt x="791344" y="135832"/>
                  </a:lnTo>
                  <a:lnTo>
                    <a:pt x="821262" y="168766"/>
                  </a:lnTo>
                  <a:lnTo>
                    <a:pt x="847947" y="204468"/>
                  </a:lnTo>
                  <a:lnTo>
                    <a:pt x="871166" y="242706"/>
                  </a:lnTo>
                  <a:lnTo>
                    <a:pt x="890685" y="283246"/>
                  </a:lnTo>
                  <a:lnTo>
                    <a:pt x="906273" y="325855"/>
                  </a:lnTo>
                  <a:lnTo>
                    <a:pt x="917695" y="370300"/>
                  </a:lnTo>
                  <a:lnTo>
                    <a:pt x="924719" y="416348"/>
                  </a:lnTo>
                  <a:lnTo>
                    <a:pt x="927112" y="463765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34700" y="7810"/>
              <a:ext cx="4048142" cy="295199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2"/>
              <a:ext cx="12189605" cy="686611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089558"/>
              <a:ext cx="3784003" cy="577656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965767" y="278790"/>
              <a:ext cx="9217660" cy="709295"/>
            </a:xfrm>
            <a:custGeom>
              <a:avLst/>
              <a:gdLst/>
              <a:ahLst/>
              <a:cxnLst/>
              <a:rect l="l" t="t" r="r" b="b"/>
              <a:pathLst>
                <a:path w="9217660" h="709294">
                  <a:moveTo>
                    <a:pt x="9217075" y="0"/>
                  </a:moveTo>
                  <a:lnTo>
                    <a:pt x="9217075" y="708888"/>
                  </a:lnTo>
                  <a:lnTo>
                    <a:pt x="0" y="708888"/>
                  </a:lnTo>
                  <a:lnTo>
                    <a:pt x="0" y="0"/>
                  </a:lnTo>
                  <a:lnTo>
                    <a:pt x="9217075" y="0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379651" y="269035"/>
            <a:ext cx="83096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PROGRAMA</a:t>
            </a:r>
            <a:r>
              <a:rPr spc="-95" dirty="0"/>
              <a:t> </a:t>
            </a:r>
            <a:r>
              <a:rPr spc="-60" dirty="0"/>
              <a:t>DE</a:t>
            </a:r>
            <a:r>
              <a:rPr spc="-95" dirty="0"/>
              <a:t> </a:t>
            </a:r>
            <a:r>
              <a:rPr spc="-105" dirty="0"/>
              <a:t>ACCESO</a:t>
            </a:r>
            <a:r>
              <a:rPr spc="-70" dirty="0"/>
              <a:t> </a:t>
            </a:r>
            <a:r>
              <a:rPr spc="-30" dirty="0"/>
              <a:t>ESPECIAL</a:t>
            </a:r>
            <a:r>
              <a:rPr spc="-114" dirty="0"/>
              <a:t> </a:t>
            </a:r>
            <a:r>
              <a:rPr spc="-80" dirty="0"/>
              <a:t>PARA</a:t>
            </a:r>
            <a:r>
              <a:rPr spc="-90" dirty="0"/>
              <a:t> </a:t>
            </a:r>
            <a:r>
              <a:rPr spc="-50" dirty="0"/>
              <a:t>LAS</a:t>
            </a:r>
            <a:r>
              <a:rPr spc="-70" dirty="0"/>
              <a:t> </a:t>
            </a:r>
            <a:r>
              <a:rPr spc="25" dirty="0"/>
              <a:t>MUJERES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276068" y="569263"/>
            <a:ext cx="65131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4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100" dirty="0">
                <a:solidFill>
                  <a:srgbClr val="FFFFFF"/>
                </a:solidFill>
                <a:latin typeface="Arial"/>
                <a:cs typeface="Arial"/>
              </a:rPr>
              <a:t>OCESO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6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20" dirty="0">
                <a:solidFill>
                  <a:srgbClr val="FFFFFF"/>
                </a:solidFill>
                <a:latin typeface="Arial"/>
                <a:cs typeface="Arial"/>
              </a:rPr>
              <a:t>RESTITUCIÓN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6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TIERRAS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896257" y="2019034"/>
            <a:ext cx="8019415" cy="3918585"/>
            <a:chOff x="3896257" y="2019034"/>
            <a:chExt cx="8019415" cy="3918585"/>
          </a:xfrm>
        </p:grpSpPr>
        <p:sp>
          <p:nvSpPr>
            <p:cNvPr id="21" name="object 21"/>
            <p:cNvSpPr/>
            <p:nvPr/>
          </p:nvSpPr>
          <p:spPr>
            <a:xfrm>
              <a:off x="4461662" y="4728006"/>
              <a:ext cx="2960370" cy="1209675"/>
            </a:xfrm>
            <a:custGeom>
              <a:avLst/>
              <a:gdLst/>
              <a:ahLst/>
              <a:cxnLst/>
              <a:rect l="l" t="t" r="r" b="b"/>
              <a:pathLst>
                <a:path w="2960370" h="1209675">
                  <a:moveTo>
                    <a:pt x="561848" y="0"/>
                  </a:moveTo>
                  <a:lnTo>
                    <a:pt x="389026" y="0"/>
                  </a:lnTo>
                  <a:lnTo>
                    <a:pt x="313283" y="247840"/>
                  </a:lnTo>
                  <a:lnTo>
                    <a:pt x="285330" y="350062"/>
                  </a:lnTo>
                  <a:lnTo>
                    <a:pt x="283870" y="350062"/>
                  </a:lnTo>
                  <a:lnTo>
                    <a:pt x="256654" y="247091"/>
                  </a:lnTo>
                  <a:lnTo>
                    <a:pt x="180174" y="0"/>
                  </a:lnTo>
                  <a:lnTo>
                    <a:pt x="0" y="0"/>
                  </a:lnTo>
                  <a:lnTo>
                    <a:pt x="0" y="485368"/>
                  </a:lnTo>
                  <a:lnTo>
                    <a:pt x="112522" y="485368"/>
                  </a:lnTo>
                  <a:lnTo>
                    <a:pt x="112522" y="262534"/>
                  </a:lnTo>
                  <a:lnTo>
                    <a:pt x="108839" y="113245"/>
                  </a:lnTo>
                  <a:lnTo>
                    <a:pt x="110312" y="113245"/>
                  </a:lnTo>
                  <a:lnTo>
                    <a:pt x="230174" y="485368"/>
                  </a:lnTo>
                  <a:lnTo>
                    <a:pt x="332397" y="485368"/>
                  </a:lnTo>
                  <a:lnTo>
                    <a:pt x="452272" y="113245"/>
                  </a:lnTo>
                  <a:lnTo>
                    <a:pt x="453745" y="113245"/>
                  </a:lnTo>
                  <a:lnTo>
                    <a:pt x="450062" y="262534"/>
                  </a:lnTo>
                  <a:lnTo>
                    <a:pt x="450062" y="485368"/>
                  </a:lnTo>
                  <a:lnTo>
                    <a:pt x="561848" y="485368"/>
                  </a:lnTo>
                  <a:lnTo>
                    <a:pt x="561848" y="0"/>
                  </a:lnTo>
                  <a:close/>
                </a:path>
                <a:path w="2960370" h="1209675">
                  <a:moveTo>
                    <a:pt x="1057694" y="813460"/>
                  </a:moveTo>
                  <a:lnTo>
                    <a:pt x="1056259" y="813257"/>
                  </a:lnTo>
                  <a:lnTo>
                    <a:pt x="1057046" y="813549"/>
                  </a:lnTo>
                  <a:lnTo>
                    <a:pt x="1057630" y="813676"/>
                  </a:lnTo>
                  <a:lnTo>
                    <a:pt x="1057694" y="813460"/>
                  </a:lnTo>
                  <a:close/>
                </a:path>
                <a:path w="2960370" h="1209675">
                  <a:moveTo>
                    <a:pt x="1058138" y="819429"/>
                  </a:moveTo>
                  <a:lnTo>
                    <a:pt x="1057897" y="819073"/>
                  </a:lnTo>
                  <a:lnTo>
                    <a:pt x="1057630" y="818857"/>
                  </a:lnTo>
                  <a:lnTo>
                    <a:pt x="1057338" y="818680"/>
                  </a:lnTo>
                  <a:lnTo>
                    <a:pt x="1058138" y="819429"/>
                  </a:lnTo>
                  <a:close/>
                </a:path>
                <a:path w="2960370" h="1209675">
                  <a:moveTo>
                    <a:pt x="1061110" y="770686"/>
                  </a:moveTo>
                  <a:lnTo>
                    <a:pt x="1058735" y="771499"/>
                  </a:lnTo>
                  <a:lnTo>
                    <a:pt x="1059510" y="771385"/>
                  </a:lnTo>
                  <a:lnTo>
                    <a:pt x="1060284" y="771118"/>
                  </a:lnTo>
                  <a:lnTo>
                    <a:pt x="1061110" y="770686"/>
                  </a:lnTo>
                  <a:close/>
                </a:path>
                <a:path w="2960370" h="1209675">
                  <a:moveTo>
                    <a:pt x="1064260" y="828624"/>
                  </a:moveTo>
                  <a:lnTo>
                    <a:pt x="1064209" y="828421"/>
                  </a:lnTo>
                  <a:lnTo>
                    <a:pt x="1062697" y="829957"/>
                  </a:lnTo>
                  <a:lnTo>
                    <a:pt x="1061212" y="831329"/>
                  </a:lnTo>
                  <a:lnTo>
                    <a:pt x="1064260" y="828624"/>
                  </a:lnTo>
                  <a:close/>
                </a:path>
                <a:path w="2960370" h="1209675">
                  <a:moveTo>
                    <a:pt x="1070673" y="847305"/>
                  </a:moveTo>
                  <a:lnTo>
                    <a:pt x="1070533" y="847712"/>
                  </a:lnTo>
                  <a:lnTo>
                    <a:pt x="1070330" y="848995"/>
                  </a:lnTo>
                  <a:lnTo>
                    <a:pt x="1070394" y="849185"/>
                  </a:lnTo>
                  <a:lnTo>
                    <a:pt x="1070444" y="849312"/>
                  </a:lnTo>
                  <a:lnTo>
                    <a:pt x="1070673" y="847305"/>
                  </a:lnTo>
                  <a:close/>
                </a:path>
                <a:path w="2960370" h="1209675">
                  <a:moveTo>
                    <a:pt x="1075804" y="736434"/>
                  </a:moveTo>
                  <a:lnTo>
                    <a:pt x="1075702" y="736282"/>
                  </a:lnTo>
                  <a:lnTo>
                    <a:pt x="1075550" y="736320"/>
                  </a:lnTo>
                  <a:lnTo>
                    <a:pt x="1075804" y="736434"/>
                  </a:lnTo>
                  <a:close/>
                </a:path>
                <a:path w="2960370" h="1209675">
                  <a:moveTo>
                    <a:pt x="1090980" y="806030"/>
                  </a:moveTo>
                  <a:lnTo>
                    <a:pt x="1090587" y="805840"/>
                  </a:lnTo>
                  <a:lnTo>
                    <a:pt x="1090536" y="806081"/>
                  </a:lnTo>
                  <a:lnTo>
                    <a:pt x="1090701" y="806069"/>
                  </a:lnTo>
                  <a:lnTo>
                    <a:pt x="1090980" y="806030"/>
                  </a:lnTo>
                  <a:close/>
                </a:path>
                <a:path w="2960370" h="1209675">
                  <a:moveTo>
                    <a:pt x="1094232" y="0"/>
                  </a:moveTo>
                  <a:lnTo>
                    <a:pt x="968489" y="0"/>
                  </a:lnTo>
                  <a:lnTo>
                    <a:pt x="968489" y="289750"/>
                  </a:lnTo>
                  <a:lnTo>
                    <a:pt x="962825" y="335419"/>
                  </a:lnTo>
                  <a:lnTo>
                    <a:pt x="945781" y="367792"/>
                  </a:lnTo>
                  <a:lnTo>
                    <a:pt x="917295" y="387070"/>
                  </a:lnTo>
                  <a:lnTo>
                    <a:pt x="877290" y="393446"/>
                  </a:lnTo>
                  <a:lnTo>
                    <a:pt x="837831" y="387070"/>
                  </a:lnTo>
                  <a:lnTo>
                    <a:pt x="809828" y="367792"/>
                  </a:lnTo>
                  <a:lnTo>
                    <a:pt x="793115" y="335419"/>
                  </a:lnTo>
                  <a:lnTo>
                    <a:pt x="787577" y="289750"/>
                  </a:lnTo>
                  <a:lnTo>
                    <a:pt x="787577" y="0"/>
                  </a:lnTo>
                  <a:lnTo>
                    <a:pt x="660349" y="0"/>
                  </a:lnTo>
                  <a:lnTo>
                    <a:pt x="660349" y="287540"/>
                  </a:lnTo>
                  <a:lnTo>
                    <a:pt x="664883" y="341972"/>
                  </a:lnTo>
                  <a:lnTo>
                    <a:pt x="678395" y="388035"/>
                  </a:lnTo>
                  <a:lnTo>
                    <a:pt x="700811" y="425729"/>
                  </a:lnTo>
                  <a:lnTo>
                    <a:pt x="732002" y="455041"/>
                  </a:lnTo>
                  <a:lnTo>
                    <a:pt x="771893" y="475970"/>
                  </a:lnTo>
                  <a:lnTo>
                    <a:pt x="820356" y="488530"/>
                  </a:lnTo>
                  <a:lnTo>
                    <a:pt x="877290" y="492721"/>
                  </a:lnTo>
                  <a:lnTo>
                    <a:pt x="934453" y="488530"/>
                  </a:lnTo>
                  <a:lnTo>
                    <a:pt x="983005" y="475970"/>
                  </a:lnTo>
                  <a:lnTo>
                    <a:pt x="1022870" y="455041"/>
                  </a:lnTo>
                  <a:lnTo>
                    <a:pt x="1053998" y="425729"/>
                  </a:lnTo>
                  <a:lnTo>
                    <a:pt x="1076312" y="388035"/>
                  </a:lnTo>
                  <a:lnTo>
                    <a:pt x="1089736" y="341972"/>
                  </a:lnTo>
                  <a:lnTo>
                    <a:pt x="1094232" y="287540"/>
                  </a:lnTo>
                  <a:lnTo>
                    <a:pt x="1094232" y="0"/>
                  </a:lnTo>
                  <a:close/>
                </a:path>
                <a:path w="2960370" h="1209675">
                  <a:moveTo>
                    <a:pt x="1094828" y="683260"/>
                  </a:moveTo>
                  <a:lnTo>
                    <a:pt x="1094816" y="684326"/>
                  </a:lnTo>
                  <a:lnTo>
                    <a:pt x="1094816" y="684123"/>
                  </a:lnTo>
                  <a:lnTo>
                    <a:pt x="1094828" y="683260"/>
                  </a:lnTo>
                  <a:close/>
                </a:path>
                <a:path w="2960370" h="1209675">
                  <a:moveTo>
                    <a:pt x="1113942" y="706996"/>
                  </a:moveTo>
                  <a:lnTo>
                    <a:pt x="1112926" y="707707"/>
                  </a:lnTo>
                  <a:lnTo>
                    <a:pt x="1112431" y="709028"/>
                  </a:lnTo>
                  <a:lnTo>
                    <a:pt x="1113942" y="706996"/>
                  </a:lnTo>
                  <a:close/>
                </a:path>
                <a:path w="2960370" h="1209675">
                  <a:moveTo>
                    <a:pt x="1289862" y="792746"/>
                  </a:moveTo>
                  <a:lnTo>
                    <a:pt x="1289088" y="792746"/>
                  </a:lnTo>
                  <a:lnTo>
                    <a:pt x="1289088" y="794016"/>
                  </a:lnTo>
                  <a:lnTo>
                    <a:pt x="1289862" y="794016"/>
                  </a:lnTo>
                  <a:lnTo>
                    <a:pt x="1289862" y="792746"/>
                  </a:lnTo>
                  <a:close/>
                </a:path>
                <a:path w="2960370" h="1209675">
                  <a:moveTo>
                    <a:pt x="1291031" y="912126"/>
                  </a:moveTo>
                  <a:lnTo>
                    <a:pt x="1289862" y="913396"/>
                  </a:lnTo>
                  <a:lnTo>
                    <a:pt x="1289862" y="914666"/>
                  </a:lnTo>
                  <a:lnTo>
                    <a:pt x="1290650" y="914666"/>
                  </a:lnTo>
                  <a:lnTo>
                    <a:pt x="1289862" y="915936"/>
                  </a:lnTo>
                  <a:lnTo>
                    <a:pt x="1289862" y="917206"/>
                  </a:lnTo>
                  <a:lnTo>
                    <a:pt x="1290650" y="915936"/>
                  </a:lnTo>
                  <a:lnTo>
                    <a:pt x="1291031" y="915936"/>
                  </a:lnTo>
                  <a:lnTo>
                    <a:pt x="1291031" y="912126"/>
                  </a:lnTo>
                  <a:close/>
                </a:path>
                <a:path w="2960370" h="1209675">
                  <a:moveTo>
                    <a:pt x="1302766" y="884186"/>
                  </a:moveTo>
                  <a:lnTo>
                    <a:pt x="1300429" y="884186"/>
                  </a:lnTo>
                  <a:lnTo>
                    <a:pt x="1300429" y="887996"/>
                  </a:lnTo>
                  <a:lnTo>
                    <a:pt x="1302766" y="885456"/>
                  </a:lnTo>
                  <a:lnTo>
                    <a:pt x="1302766" y="884186"/>
                  </a:lnTo>
                  <a:close/>
                </a:path>
                <a:path w="2960370" h="1209675">
                  <a:moveTo>
                    <a:pt x="1306880" y="867676"/>
                  </a:moveTo>
                  <a:lnTo>
                    <a:pt x="1305712" y="868946"/>
                  </a:lnTo>
                  <a:lnTo>
                    <a:pt x="1306880" y="868946"/>
                  </a:lnTo>
                  <a:lnTo>
                    <a:pt x="1306880" y="867676"/>
                  </a:lnTo>
                  <a:close/>
                </a:path>
                <a:path w="2960370" h="1209675">
                  <a:moveTo>
                    <a:pt x="1328000" y="683526"/>
                  </a:moveTo>
                  <a:lnTo>
                    <a:pt x="1326832" y="683526"/>
                  </a:lnTo>
                  <a:lnTo>
                    <a:pt x="1325651" y="684796"/>
                  </a:lnTo>
                  <a:lnTo>
                    <a:pt x="1326832" y="684796"/>
                  </a:lnTo>
                  <a:lnTo>
                    <a:pt x="1328000" y="683526"/>
                  </a:lnTo>
                  <a:close/>
                </a:path>
                <a:path w="2960370" h="1209675">
                  <a:moveTo>
                    <a:pt x="1333284" y="665746"/>
                  </a:moveTo>
                  <a:lnTo>
                    <a:pt x="1332115" y="664476"/>
                  </a:lnTo>
                  <a:lnTo>
                    <a:pt x="1332115" y="665746"/>
                  </a:lnTo>
                  <a:lnTo>
                    <a:pt x="1333284" y="665746"/>
                  </a:lnTo>
                  <a:close/>
                </a:path>
                <a:path w="2960370" h="1209675">
                  <a:moveTo>
                    <a:pt x="1337983" y="791476"/>
                  </a:moveTo>
                  <a:lnTo>
                    <a:pt x="1337195" y="792746"/>
                  </a:lnTo>
                  <a:lnTo>
                    <a:pt x="1337983" y="792746"/>
                  </a:lnTo>
                  <a:lnTo>
                    <a:pt x="1337983" y="791476"/>
                  </a:lnTo>
                  <a:close/>
                </a:path>
                <a:path w="2960370" h="1209675">
                  <a:moveTo>
                    <a:pt x="1426578" y="735596"/>
                  </a:moveTo>
                  <a:lnTo>
                    <a:pt x="1358519" y="735596"/>
                  </a:lnTo>
                  <a:lnTo>
                    <a:pt x="1356169" y="736866"/>
                  </a:lnTo>
                  <a:lnTo>
                    <a:pt x="1426578" y="736866"/>
                  </a:lnTo>
                  <a:lnTo>
                    <a:pt x="1426578" y="735596"/>
                  </a:lnTo>
                  <a:close/>
                </a:path>
                <a:path w="2960370" h="1209675">
                  <a:moveTo>
                    <a:pt x="1481150" y="625106"/>
                  </a:moveTo>
                  <a:lnTo>
                    <a:pt x="1479981" y="625106"/>
                  </a:lnTo>
                  <a:lnTo>
                    <a:pt x="1479981" y="626376"/>
                  </a:lnTo>
                  <a:lnTo>
                    <a:pt x="1481150" y="626376"/>
                  </a:lnTo>
                  <a:lnTo>
                    <a:pt x="1481150" y="625106"/>
                  </a:lnTo>
                  <a:close/>
                </a:path>
                <a:path w="2960370" h="1209675">
                  <a:moveTo>
                    <a:pt x="1481150" y="622566"/>
                  </a:moveTo>
                  <a:lnTo>
                    <a:pt x="1479981" y="622566"/>
                  </a:lnTo>
                  <a:lnTo>
                    <a:pt x="1480756" y="623836"/>
                  </a:lnTo>
                  <a:lnTo>
                    <a:pt x="1481150" y="623836"/>
                  </a:lnTo>
                  <a:lnTo>
                    <a:pt x="1481150" y="622566"/>
                  </a:lnTo>
                  <a:close/>
                </a:path>
                <a:path w="2960370" h="1209675">
                  <a:moveTo>
                    <a:pt x="1482318" y="623836"/>
                  </a:moveTo>
                  <a:lnTo>
                    <a:pt x="1481150" y="623836"/>
                  </a:lnTo>
                  <a:lnTo>
                    <a:pt x="1481150" y="625106"/>
                  </a:lnTo>
                  <a:lnTo>
                    <a:pt x="1482318" y="623836"/>
                  </a:lnTo>
                  <a:close/>
                </a:path>
                <a:path w="2960370" h="1209675">
                  <a:moveTo>
                    <a:pt x="1482915" y="853008"/>
                  </a:moveTo>
                  <a:lnTo>
                    <a:pt x="1481734" y="853008"/>
                  </a:lnTo>
                  <a:lnTo>
                    <a:pt x="1481734" y="858088"/>
                  </a:lnTo>
                  <a:lnTo>
                    <a:pt x="1482915" y="858088"/>
                  </a:lnTo>
                  <a:lnTo>
                    <a:pt x="1482915" y="853008"/>
                  </a:lnTo>
                  <a:close/>
                </a:path>
                <a:path w="2960370" h="1209675">
                  <a:moveTo>
                    <a:pt x="1487017" y="701306"/>
                  </a:moveTo>
                  <a:lnTo>
                    <a:pt x="1486623" y="700036"/>
                  </a:lnTo>
                  <a:lnTo>
                    <a:pt x="1485849" y="700036"/>
                  </a:lnTo>
                  <a:lnTo>
                    <a:pt x="1485849" y="701306"/>
                  </a:lnTo>
                  <a:lnTo>
                    <a:pt x="1487017" y="701306"/>
                  </a:lnTo>
                  <a:close/>
                </a:path>
                <a:path w="2960370" h="1209675">
                  <a:moveTo>
                    <a:pt x="1488186" y="736866"/>
                  </a:moveTo>
                  <a:lnTo>
                    <a:pt x="1427746" y="736866"/>
                  </a:lnTo>
                  <a:lnTo>
                    <a:pt x="1428140" y="738136"/>
                  </a:lnTo>
                  <a:lnTo>
                    <a:pt x="1428724" y="738136"/>
                  </a:lnTo>
                  <a:lnTo>
                    <a:pt x="1430680" y="740676"/>
                  </a:lnTo>
                  <a:lnTo>
                    <a:pt x="1430680" y="741946"/>
                  </a:lnTo>
                  <a:lnTo>
                    <a:pt x="1432052" y="741946"/>
                  </a:lnTo>
                  <a:lnTo>
                    <a:pt x="1432826" y="743216"/>
                  </a:lnTo>
                  <a:lnTo>
                    <a:pt x="1433817" y="744486"/>
                  </a:lnTo>
                  <a:lnTo>
                    <a:pt x="1435379" y="744486"/>
                  </a:lnTo>
                  <a:lnTo>
                    <a:pt x="1435379" y="745756"/>
                  </a:lnTo>
                  <a:lnTo>
                    <a:pt x="1436547" y="745756"/>
                  </a:lnTo>
                  <a:lnTo>
                    <a:pt x="1437728" y="747026"/>
                  </a:lnTo>
                  <a:lnTo>
                    <a:pt x="1443977" y="747026"/>
                  </a:lnTo>
                  <a:lnTo>
                    <a:pt x="1445552" y="749566"/>
                  </a:lnTo>
                  <a:lnTo>
                    <a:pt x="1445945" y="749566"/>
                  </a:lnTo>
                  <a:lnTo>
                    <a:pt x="1445945" y="750836"/>
                  </a:lnTo>
                  <a:lnTo>
                    <a:pt x="1447888" y="750836"/>
                  </a:lnTo>
                  <a:lnTo>
                    <a:pt x="1449463" y="752106"/>
                  </a:lnTo>
                  <a:lnTo>
                    <a:pt x="1449463" y="753376"/>
                  </a:lnTo>
                  <a:lnTo>
                    <a:pt x="1450632" y="753376"/>
                  </a:lnTo>
                  <a:lnTo>
                    <a:pt x="1450632" y="754646"/>
                  </a:lnTo>
                  <a:lnTo>
                    <a:pt x="1452194" y="754646"/>
                  </a:lnTo>
                  <a:lnTo>
                    <a:pt x="1453172" y="755916"/>
                  </a:lnTo>
                  <a:lnTo>
                    <a:pt x="1455915" y="755916"/>
                  </a:lnTo>
                  <a:lnTo>
                    <a:pt x="1457477" y="757186"/>
                  </a:lnTo>
                  <a:lnTo>
                    <a:pt x="1458264" y="757186"/>
                  </a:lnTo>
                  <a:lnTo>
                    <a:pt x="1458264" y="755916"/>
                  </a:lnTo>
                  <a:lnTo>
                    <a:pt x="1460804" y="755916"/>
                  </a:lnTo>
                  <a:lnTo>
                    <a:pt x="1461592" y="754646"/>
                  </a:lnTo>
                  <a:lnTo>
                    <a:pt x="1468818" y="754646"/>
                  </a:lnTo>
                  <a:lnTo>
                    <a:pt x="1468818" y="753376"/>
                  </a:lnTo>
                  <a:lnTo>
                    <a:pt x="1469999" y="753376"/>
                  </a:lnTo>
                  <a:lnTo>
                    <a:pt x="1470787" y="752106"/>
                  </a:lnTo>
                  <a:lnTo>
                    <a:pt x="1471955" y="752106"/>
                  </a:lnTo>
                  <a:lnTo>
                    <a:pt x="1473517" y="753376"/>
                  </a:lnTo>
                  <a:lnTo>
                    <a:pt x="1475079" y="753376"/>
                  </a:lnTo>
                  <a:lnTo>
                    <a:pt x="1475867" y="752106"/>
                  </a:lnTo>
                  <a:lnTo>
                    <a:pt x="1476654" y="750836"/>
                  </a:lnTo>
                  <a:lnTo>
                    <a:pt x="1476844" y="750836"/>
                  </a:lnTo>
                  <a:lnTo>
                    <a:pt x="1476057" y="749566"/>
                  </a:lnTo>
                  <a:lnTo>
                    <a:pt x="1479981" y="749566"/>
                  </a:lnTo>
                  <a:lnTo>
                    <a:pt x="1479981" y="748296"/>
                  </a:lnTo>
                  <a:lnTo>
                    <a:pt x="1480362" y="747026"/>
                  </a:lnTo>
                  <a:lnTo>
                    <a:pt x="1482318" y="747026"/>
                  </a:lnTo>
                  <a:lnTo>
                    <a:pt x="1482318" y="744486"/>
                  </a:lnTo>
                  <a:lnTo>
                    <a:pt x="1483499" y="744486"/>
                  </a:lnTo>
                  <a:lnTo>
                    <a:pt x="1483499" y="740676"/>
                  </a:lnTo>
                  <a:lnTo>
                    <a:pt x="1485061" y="740676"/>
                  </a:lnTo>
                  <a:lnTo>
                    <a:pt x="1486230" y="739406"/>
                  </a:lnTo>
                  <a:lnTo>
                    <a:pt x="1487017" y="739406"/>
                  </a:lnTo>
                  <a:lnTo>
                    <a:pt x="1487017" y="738136"/>
                  </a:lnTo>
                  <a:lnTo>
                    <a:pt x="1487398" y="738136"/>
                  </a:lnTo>
                  <a:lnTo>
                    <a:pt x="1488186" y="736866"/>
                  </a:lnTo>
                  <a:close/>
                </a:path>
                <a:path w="2960370" h="1209675">
                  <a:moveTo>
                    <a:pt x="1488782" y="831418"/>
                  </a:moveTo>
                  <a:lnTo>
                    <a:pt x="1487220" y="833958"/>
                  </a:lnTo>
                  <a:lnTo>
                    <a:pt x="1488782" y="833958"/>
                  </a:lnTo>
                  <a:lnTo>
                    <a:pt x="1488782" y="831418"/>
                  </a:lnTo>
                  <a:close/>
                </a:path>
                <a:path w="2960370" h="1209675">
                  <a:moveTo>
                    <a:pt x="1489951" y="828878"/>
                  </a:moveTo>
                  <a:lnTo>
                    <a:pt x="1489176" y="830148"/>
                  </a:lnTo>
                  <a:lnTo>
                    <a:pt x="1489951" y="830148"/>
                  </a:lnTo>
                  <a:lnTo>
                    <a:pt x="1489951" y="828878"/>
                  </a:lnTo>
                  <a:close/>
                </a:path>
                <a:path w="2960370" h="1209675">
                  <a:moveTo>
                    <a:pt x="1493266" y="712736"/>
                  </a:moveTo>
                  <a:lnTo>
                    <a:pt x="1491716" y="712736"/>
                  </a:lnTo>
                  <a:lnTo>
                    <a:pt x="1490916" y="711466"/>
                  </a:lnTo>
                  <a:lnTo>
                    <a:pt x="1490535" y="711466"/>
                  </a:lnTo>
                  <a:lnTo>
                    <a:pt x="1490535" y="707656"/>
                  </a:lnTo>
                  <a:lnTo>
                    <a:pt x="1488973" y="706386"/>
                  </a:lnTo>
                  <a:lnTo>
                    <a:pt x="1488186" y="705116"/>
                  </a:lnTo>
                  <a:lnTo>
                    <a:pt x="1488186" y="702576"/>
                  </a:lnTo>
                  <a:lnTo>
                    <a:pt x="1488186" y="701306"/>
                  </a:lnTo>
                  <a:lnTo>
                    <a:pt x="1487398" y="701306"/>
                  </a:lnTo>
                  <a:lnTo>
                    <a:pt x="1485849" y="702576"/>
                  </a:lnTo>
                  <a:lnTo>
                    <a:pt x="1484274" y="702576"/>
                  </a:lnTo>
                  <a:lnTo>
                    <a:pt x="1483499" y="701306"/>
                  </a:lnTo>
                  <a:lnTo>
                    <a:pt x="1483499" y="700036"/>
                  </a:lnTo>
                  <a:lnTo>
                    <a:pt x="1482318" y="702576"/>
                  </a:lnTo>
                  <a:lnTo>
                    <a:pt x="1479981" y="705116"/>
                  </a:lnTo>
                  <a:lnTo>
                    <a:pt x="1478216" y="705116"/>
                  </a:lnTo>
                  <a:lnTo>
                    <a:pt x="1475867" y="707656"/>
                  </a:lnTo>
                  <a:lnTo>
                    <a:pt x="1474698" y="707656"/>
                  </a:lnTo>
                  <a:lnTo>
                    <a:pt x="1474698" y="710196"/>
                  </a:lnTo>
                  <a:lnTo>
                    <a:pt x="1473911" y="710196"/>
                  </a:lnTo>
                  <a:lnTo>
                    <a:pt x="1473911" y="711466"/>
                  </a:lnTo>
                  <a:lnTo>
                    <a:pt x="1473517" y="711466"/>
                  </a:lnTo>
                  <a:lnTo>
                    <a:pt x="1473517" y="712736"/>
                  </a:lnTo>
                  <a:lnTo>
                    <a:pt x="1472349" y="712736"/>
                  </a:lnTo>
                  <a:lnTo>
                    <a:pt x="1471168" y="714006"/>
                  </a:lnTo>
                  <a:lnTo>
                    <a:pt x="1468818" y="714006"/>
                  </a:lnTo>
                  <a:lnTo>
                    <a:pt x="1468818" y="715276"/>
                  </a:lnTo>
                  <a:lnTo>
                    <a:pt x="1467650" y="715276"/>
                  </a:lnTo>
                  <a:lnTo>
                    <a:pt x="1466088" y="716546"/>
                  </a:lnTo>
                  <a:lnTo>
                    <a:pt x="1464919" y="717816"/>
                  </a:lnTo>
                  <a:lnTo>
                    <a:pt x="1464132" y="717816"/>
                  </a:lnTo>
                  <a:lnTo>
                    <a:pt x="1464132" y="720356"/>
                  </a:lnTo>
                  <a:lnTo>
                    <a:pt x="1461389" y="720356"/>
                  </a:lnTo>
                  <a:lnTo>
                    <a:pt x="1459433" y="721626"/>
                  </a:lnTo>
                  <a:lnTo>
                    <a:pt x="1458645" y="721626"/>
                  </a:lnTo>
                  <a:lnTo>
                    <a:pt x="1457871" y="722896"/>
                  </a:lnTo>
                  <a:lnTo>
                    <a:pt x="1457096" y="722896"/>
                  </a:lnTo>
                  <a:lnTo>
                    <a:pt x="1455915" y="724166"/>
                  </a:lnTo>
                  <a:lnTo>
                    <a:pt x="1451813" y="724166"/>
                  </a:lnTo>
                  <a:lnTo>
                    <a:pt x="1451813" y="722896"/>
                  </a:lnTo>
                  <a:lnTo>
                    <a:pt x="1451025" y="722896"/>
                  </a:lnTo>
                  <a:lnTo>
                    <a:pt x="1451813" y="721626"/>
                  </a:lnTo>
                  <a:lnTo>
                    <a:pt x="1451025" y="721626"/>
                  </a:lnTo>
                  <a:lnTo>
                    <a:pt x="1451025" y="720356"/>
                  </a:lnTo>
                  <a:lnTo>
                    <a:pt x="1452587" y="720356"/>
                  </a:lnTo>
                  <a:lnTo>
                    <a:pt x="1452981" y="719086"/>
                  </a:lnTo>
                  <a:lnTo>
                    <a:pt x="1451813" y="717816"/>
                  </a:lnTo>
                  <a:lnTo>
                    <a:pt x="1452587" y="716546"/>
                  </a:lnTo>
                  <a:lnTo>
                    <a:pt x="1452981" y="714006"/>
                  </a:lnTo>
                  <a:lnTo>
                    <a:pt x="1452981" y="707656"/>
                  </a:lnTo>
                  <a:lnTo>
                    <a:pt x="1452194" y="707656"/>
                  </a:lnTo>
                  <a:lnTo>
                    <a:pt x="1452194" y="706386"/>
                  </a:lnTo>
                  <a:lnTo>
                    <a:pt x="1452981" y="706386"/>
                  </a:lnTo>
                  <a:lnTo>
                    <a:pt x="1454937" y="705116"/>
                  </a:lnTo>
                  <a:lnTo>
                    <a:pt x="1455521" y="703846"/>
                  </a:lnTo>
                  <a:lnTo>
                    <a:pt x="1454746" y="702576"/>
                  </a:lnTo>
                  <a:lnTo>
                    <a:pt x="1454746" y="701306"/>
                  </a:lnTo>
                  <a:lnTo>
                    <a:pt x="1455915" y="701306"/>
                  </a:lnTo>
                  <a:lnTo>
                    <a:pt x="1455915" y="698766"/>
                  </a:lnTo>
                  <a:lnTo>
                    <a:pt x="1456105" y="698766"/>
                  </a:lnTo>
                  <a:lnTo>
                    <a:pt x="1456702" y="697496"/>
                  </a:lnTo>
                  <a:lnTo>
                    <a:pt x="1457096" y="697496"/>
                  </a:lnTo>
                  <a:lnTo>
                    <a:pt x="1457096" y="692416"/>
                  </a:lnTo>
                  <a:lnTo>
                    <a:pt x="1458645" y="691146"/>
                  </a:lnTo>
                  <a:lnTo>
                    <a:pt x="1459433" y="688606"/>
                  </a:lnTo>
                  <a:lnTo>
                    <a:pt x="1459433" y="684796"/>
                  </a:lnTo>
                  <a:lnTo>
                    <a:pt x="1459814" y="683526"/>
                  </a:lnTo>
                  <a:lnTo>
                    <a:pt x="1460614" y="682256"/>
                  </a:lnTo>
                  <a:lnTo>
                    <a:pt x="1461389" y="682256"/>
                  </a:lnTo>
                  <a:lnTo>
                    <a:pt x="1461782" y="680986"/>
                  </a:lnTo>
                  <a:lnTo>
                    <a:pt x="1461782" y="678446"/>
                  </a:lnTo>
                  <a:lnTo>
                    <a:pt x="1462163" y="677176"/>
                  </a:lnTo>
                  <a:lnTo>
                    <a:pt x="1462951" y="675906"/>
                  </a:lnTo>
                  <a:lnTo>
                    <a:pt x="1462163" y="675906"/>
                  </a:lnTo>
                  <a:lnTo>
                    <a:pt x="1461782" y="674636"/>
                  </a:lnTo>
                  <a:lnTo>
                    <a:pt x="1462951" y="674636"/>
                  </a:lnTo>
                  <a:lnTo>
                    <a:pt x="1463738" y="673366"/>
                  </a:lnTo>
                  <a:lnTo>
                    <a:pt x="1464132" y="672096"/>
                  </a:lnTo>
                  <a:lnTo>
                    <a:pt x="1463344" y="672096"/>
                  </a:lnTo>
                  <a:lnTo>
                    <a:pt x="1463344" y="670826"/>
                  </a:lnTo>
                  <a:lnTo>
                    <a:pt x="1464132" y="670826"/>
                  </a:lnTo>
                  <a:lnTo>
                    <a:pt x="1464132" y="669556"/>
                  </a:lnTo>
                  <a:lnTo>
                    <a:pt x="1464525" y="668286"/>
                  </a:lnTo>
                  <a:lnTo>
                    <a:pt x="1465313" y="668286"/>
                  </a:lnTo>
                  <a:lnTo>
                    <a:pt x="1465313" y="667016"/>
                  </a:lnTo>
                  <a:lnTo>
                    <a:pt x="1467650" y="665746"/>
                  </a:lnTo>
                  <a:lnTo>
                    <a:pt x="1467650" y="663206"/>
                  </a:lnTo>
                  <a:lnTo>
                    <a:pt x="1468818" y="663206"/>
                  </a:lnTo>
                  <a:lnTo>
                    <a:pt x="1469021" y="661936"/>
                  </a:lnTo>
                  <a:lnTo>
                    <a:pt x="1469999" y="661936"/>
                  </a:lnTo>
                  <a:lnTo>
                    <a:pt x="1469999" y="660666"/>
                  </a:lnTo>
                  <a:lnTo>
                    <a:pt x="1467650" y="660666"/>
                  </a:lnTo>
                  <a:lnTo>
                    <a:pt x="1467650" y="658126"/>
                  </a:lnTo>
                  <a:lnTo>
                    <a:pt x="1468818" y="655586"/>
                  </a:lnTo>
                  <a:lnTo>
                    <a:pt x="1469021" y="654316"/>
                  </a:lnTo>
                  <a:lnTo>
                    <a:pt x="1469809" y="654316"/>
                  </a:lnTo>
                  <a:lnTo>
                    <a:pt x="1469999" y="653046"/>
                  </a:lnTo>
                  <a:lnTo>
                    <a:pt x="1469999" y="651776"/>
                  </a:lnTo>
                  <a:lnTo>
                    <a:pt x="1472349" y="649236"/>
                  </a:lnTo>
                  <a:lnTo>
                    <a:pt x="1472349" y="644156"/>
                  </a:lnTo>
                  <a:lnTo>
                    <a:pt x="1473123" y="645426"/>
                  </a:lnTo>
                  <a:lnTo>
                    <a:pt x="1473517" y="645426"/>
                  </a:lnTo>
                  <a:lnTo>
                    <a:pt x="1473517" y="644156"/>
                  </a:lnTo>
                  <a:lnTo>
                    <a:pt x="1475867" y="640346"/>
                  </a:lnTo>
                  <a:lnTo>
                    <a:pt x="1474304" y="639076"/>
                  </a:lnTo>
                  <a:lnTo>
                    <a:pt x="1474304" y="637806"/>
                  </a:lnTo>
                  <a:lnTo>
                    <a:pt x="1475867" y="636536"/>
                  </a:lnTo>
                  <a:lnTo>
                    <a:pt x="1475867" y="635266"/>
                  </a:lnTo>
                  <a:lnTo>
                    <a:pt x="1477035" y="633996"/>
                  </a:lnTo>
                  <a:lnTo>
                    <a:pt x="1477035" y="631456"/>
                  </a:lnTo>
                  <a:lnTo>
                    <a:pt x="1477035" y="630186"/>
                  </a:lnTo>
                  <a:lnTo>
                    <a:pt x="1478597" y="628916"/>
                  </a:lnTo>
                  <a:lnTo>
                    <a:pt x="1478216" y="628916"/>
                  </a:lnTo>
                  <a:lnTo>
                    <a:pt x="1478216" y="627646"/>
                  </a:lnTo>
                  <a:lnTo>
                    <a:pt x="1478216" y="626376"/>
                  </a:lnTo>
                  <a:lnTo>
                    <a:pt x="1478216" y="623836"/>
                  </a:lnTo>
                  <a:lnTo>
                    <a:pt x="1479473" y="623836"/>
                  </a:lnTo>
                  <a:lnTo>
                    <a:pt x="1477530" y="622566"/>
                  </a:lnTo>
                  <a:lnTo>
                    <a:pt x="1478216" y="622566"/>
                  </a:lnTo>
                  <a:lnTo>
                    <a:pt x="1477035" y="621296"/>
                  </a:lnTo>
                  <a:lnTo>
                    <a:pt x="1477035" y="617486"/>
                  </a:lnTo>
                  <a:lnTo>
                    <a:pt x="1478216" y="617486"/>
                  </a:lnTo>
                  <a:lnTo>
                    <a:pt x="1477429" y="616216"/>
                  </a:lnTo>
                  <a:lnTo>
                    <a:pt x="1477530" y="614946"/>
                  </a:lnTo>
                  <a:lnTo>
                    <a:pt x="1479473" y="613676"/>
                  </a:lnTo>
                  <a:lnTo>
                    <a:pt x="1479981" y="612406"/>
                  </a:lnTo>
                  <a:lnTo>
                    <a:pt x="1479981" y="611136"/>
                  </a:lnTo>
                  <a:lnTo>
                    <a:pt x="1479981" y="608596"/>
                  </a:lnTo>
                  <a:lnTo>
                    <a:pt x="1479981" y="607326"/>
                  </a:lnTo>
                  <a:lnTo>
                    <a:pt x="1480947" y="607326"/>
                  </a:lnTo>
                  <a:lnTo>
                    <a:pt x="1481150" y="606056"/>
                  </a:lnTo>
                  <a:lnTo>
                    <a:pt x="1481150" y="604786"/>
                  </a:lnTo>
                  <a:lnTo>
                    <a:pt x="1479981" y="604786"/>
                  </a:lnTo>
                  <a:lnTo>
                    <a:pt x="1479981" y="599706"/>
                  </a:lnTo>
                  <a:lnTo>
                    <a:pt x="1478216" y="598436"/>
                  </a:lnTo>
                  <a:lnTo>
                    <a:pt x="1477035" y="598436"/>
                  </a:lnTo>
                  <a:lnTo>
                    <a:pt x="1477035" y="594626"/>
                  </a:lnTo>
                  <a:lnTo>
                    <a:pt x="1476248" y="593356"/>
                  </a:lnTo>
                  <a:lnTo>
                    <a:pt x="1474698" y="593356"/>
                  </a:lnTo>
                  <a:lnTo>
                    <a:pt x="1473517" y="592086"/>
                  </a:lnTo>
                  <a:lnTo>
                    <a:pt x="1468818" y="592086"/>
                  </a:lnTo>
                  <a:lnTo>
                    <a:pt x="1468818" y="590816"/>
                  </a:lnTo>
                  <a:lnTo>
                    <a:pt x="1468437" y="589546"/>
                  </a:lnTo>
                  <a:lnTo>
                    <a:pt x="1464525" y="589546"/>
                  </a:lnTo>
                  <a:lnTo>
                    <a:pt x="1463929" y="588276"/>
                  </a:lnTo>
                  <a:lnTo>
                    <a:pt x="1463154" y="585736"/>
                  </a:lnTo>
                  <a:lnTo>
                    <a:pt x="1462570" y="585736"/>
                  </a:lnTo>
                  <a:lnTo>
                    <a:pt x="1461782" y="588276"/>
                  </a:lnTo>
                  <a:lnTo>
                    <a:pt x="1460614" y="588276"/>
                  </a:lnTo>
                  <a:lnTo>
                    <a:pt x="1458264" y="587006"/>
                  </a:lnTo>
                  <a:lnTo>
                    <a:pt x="1457096" y="587006"/>
                  </a:lnTo>
                  <a:lnTo>
                    <a:pt x="1457096" y="585736"/>
                  </a:lnTo>
                  <a:lnTo>
                    <a:pt x="1455915" y="585736"/>
                  </a:lnTo>
                  <a:lnTo>
                    <a:pt x="1454746" y="587006"/>
                  </a:lnTo>
                  <a:lnTo>
                    <a:pt x="1453565" y="587006"/>
                  </a:lnTo>
                  <a:lnTo>
                    <a:pt x="1452981" y="585736"/>
                  </a:lnTo>
                  <a:lnTo>
                    <a:pt x="1451813" y="585736"/>
                  </a:lnTo>
                  <a:lnTo>
                    <a:pt x="1451813" y="584466"/>
                  </a:lnTo>
                  <a:lnTo>
                    <a:pt x="1451025" y="583196"/>
                  </a:lnTo>
                  <a:lnTo>
                    <a:pt x="1449463" y="583196"/>
                  </a:lnTo>
                  <a:lnTo>
                    <a:pt x="1449463" y="584466"/>
                  </a:lnTo>
                  <a:lnTo>
                    <a:pt x="1448295" y="584466"/>
                  </a:lnTo>
                  <a:lnTo>
                    <a:pt x="1448295" y="583196"/>
                  </a:lnTo>
                  <a:lnTo>
                    <a:pt x="1446720" y="583196"/>
                  </a:lnTo>
                  <a:lnTo>
                    <a:pt x="1445945" y="584466"/>
                  </a:lnTo>
                  <a:lnTo>
                    <a:pt x="1445945" y="583196"/>
                  </a:lnTo>
                  <a:lnTo>
                    <a:pt x="1445552" y="583196"/>
                  </a:lnTo>
                  <a:lnTo>
                    <a:pt x="1444764" y="584466"/>
                  </a:lnTo>
                  <a:lnTo>
                    <a:pt x="1444383" y="585736"/>
                  </a:lnTo>
                  <a:lnTo>
                    <a:pt x="1442808" y="584466"/>
                  </a:lnTo>
                  <a:lnTo>
                    <a:pt x="1442427" y="584466"/>
                  </a:lnTo>
                  <a:lnTo>
                    <a:pt x="1442427" y="585736"/>
                  </a:lnTo>
                  <a:lnTo>
                    <a:pt x="1438516" y="585736"/>
                  </a:lnTo>
                  <a:lnTo>
                    <a:pt x="1440078" y="588276"/>
                  </a:lnTo>
                  <a:lnTo>
                    <a:pt x="1437728" y="589546"/>
                  </a:lnTo>
                  <a:lnTo>
                    <a:pt x="1436547" y="590816"/>
                  </a:lnTo>
                  <a:lnTo>
                    <a:pt x="1435379" y="590816"/>
                  </a:lnTo>
                  <a:lnTo>
                    <a:pt x="1433029" y="592086"/>
                  </a:lnTo>
                  <a:lnTo>
                    <a:pt x="1433029" y="593356"/>
                  </a:lnTo>
                  <a:lnTo>
                    <a:pt x="1430680" y="595896"/>
                  </a:lnTo>
                  <a:lnTo>
                    <a:pt x="1428724" y="595896"/>
                  </a:lnTo>
                  <a:lnTo>
                    <a:pt x="1427746" y="597166"/>
                  </a:lnTo>
                  <a:lnTo>
                    <a:pt x="1427746" y="598436"/>
                  </a:lnTo>
                  <a:lnTo>
                    <a:pt x="1426578" y="598436"/>
                  </a:lnTo>
                  <a:lnTo>
                    <a:pt x="1426578" y="599706"/>
                  </a:lnTo>
                  <a:lnTo>
                    <a:pt x="1426184" y="600976"/>
                  </a:lnTo>
                  <a:lnTo>
                    <a:pt x="1423835" y="600976"/>
                  </a:lnTo>
                  <a:lnTo>
                    <a:pt x="1423060" y="603516"/>
                  </a:lnTo>
                  <a:lnTo>
                    <a:pt x="1421104" y="603516"/>
                  </a:lnTo>
                  <a:lnTo>
                    <a:pt x="1419542" y="606056"/>
                  </a:lnTo>
                  <a:lnTo>
                    <a:pt x="1419148" y="606056"/>
                  </a:lnTo>
                  <a:lnTo>
                    <a:pt x="1419542" y="607326"/>
                  </a:lnTo>
                  <a:lnTo>
                    <a:pt x="1419542" y="608596"/>
                  </a:lnTo>
                  <a:lnTo>
                    <a:pt x="1418361" y="608596"/>
                  </a:lnTo>
                  <a:lnTo>
                    <a:pt x="1418361" y="607326"/>
                  </a:lnTo>
                  <a:lnTo>
                    <a:pt x="1417193" y="609866"/>
                  </a:lnTo>
                  <a:lnTo>
                    <a:pt x="1417193" y="611136"/>
                  </a:lnTo>
                  <a:lnTo>
                    <a:pt x="1416989" y="611136"/>
                  </a:lnTo>
                  <a:lnTo>
                    <a:pt x="1416215" y="609866"/>
                  </a:lnTo>
                  <a:lnTo>
                    <a:pt x="1416024" y="609866"/>
                  </a:lnTo>
                  <a:lnTo>
                    <a:pt x="1416024" y="611136"/>
                  </a:lnTo>
                  <a:lnTo>
                    <a:pt x="1413675" y="613676"/>
                  </a:lnTo>
                  <a:lnTo>
                    <a:pt x="1410144" y="613676"/>
                  </a:lnTo>
                  <a:lnTo>
                    <a:pt x="1410144" y="616216"/>
                  </a:lnTo>
                  <a:lnTo>
                    <a:pt x="1409357" y="617486"/>
                  </a:lnTo>
                  <a:lnTo>
                    <a:pt x="1407807" y="617486"/>
                  </a:lnTo>
                  <a:lnTo>
                    <a:pt x="1406626" y="620026"/>
                  </a:lnTo>
                  <a:lnTo>
                    <a:pt x="1405356" y="620026"/>
                  </a:lnTo>
                  <a:lnTo>
                    <a:pt x="1404962" y="621296"/>
                  </a:lnTo>
                  <a:lnTo>
                    <a:pt x="1403692" y="621296"/>
                  </a:lnTo>
                  <a:lnTo>
                    <a:pt x="1402524" y="623836"/>
                  </a:lnTo>
                  <a:lnTo>
                    <a:pt x="1401343" y="623836"/>
                  </a:lnTo>
                  <a:lnTo>
                    <a:pt x="1401343" y="625106"/>
                  </a:lnTo>
                  <a:lnTo>
                    <a:pt x="1400949" y="626376"/>
                  </a:lnTo>
                  <a:lnTo>
                    <a:pt x="1399387" y="625106"/>
                  </a:lnTo>
                  <a:lnTo>
                    <a:pt x="1399006" y="625106"/>
                  </a:lnTo>
                  <a:lnTo>
                    <a:pt x="1397838" y="622566"/>
                  </a:lnTo>
                  <a:lnTo>
                    <a:pt x="1397838" y="627646"/>
                  </a:lnTo>
                  <a:lnTo>
                    <a:pt x="1397838" y="630186"/>
                  </a:lnTo>
                  <a:lnTo>
                    <a:pt x="1395476" y="630186"/>
                  </a:lnTo>
                  <a:lnTo>
                    <a:pt x="1395476" y="631456"/>
                  </a:lnTo>
                  <a:lnTo>
                    <a:pt x="1395082" y="631456"/>
                  </a:lnTo>
                  <a:lnTo>
                    <a:pt x="1394307" y="630186"/>
                  </a:lnTo>
                  <a:lnTo>
                    <a:pt x="1395476" y="630186"/>
                  </a:lnTo>
                  <a:lnTo>
                    <a:pt x="1395476" y="627646"/>
                  </a:lnTo>
                  <a:lnTo>
                    <a:pt x="1397838" y="627646"/>
                  </a:lnTo>
                  <a:lnTo>
                    <a:pt x="1397838" y="622566"/>
                  </a:lnTo>
                  <a:lnTo>
                    <a:pt x="1399006" y="622566"/>
                  </a:lnTo>
                  <a:lnTo>
                    <a:pt x="1399006" y="621296"/>
                  </a:lnTo>
                  <a:lnTo>
                    <a:pt x="1399387" y="621296"/>
                  </a:lnTo>
                  <a:lnTo>
                    <a:pt x="1400175" y="620026"/>
                  </a:lnTo>
                  <a:lnTo>
                    <a:pt x="1399387" y="618756"/>
                  </a:lnTo>
                  <a:lnTo>
                    <a:pt x="1400175" y="618756"/>
                  </a:lnTo>
                  <a:lnTo>
                    <a:pt x="1402524" y="616216"/>
                  </a:lnTo>
                  <a:lnTo>
                    <a:pt x="1401343" y="613676"/>
                  </a:lnTo>
                  <a:lnTo>
                    <a:pt x="1402524" y="612406"/>
                  </a:lnTo>
                  <a:lnTo>
                    <a:pt x="1402524" y="611136"/>
                  </a:lnTo>
                  <a:lnTo>
                    <a:pt x="1403692" y="608596"/>
                  </a:lnTo>
                  <a:lnTo>
                    <a:pt x="1402524" y="607326"/>
                  </a:lnTo>
                  <a:lnTo>
                    <a:pt x="1402524" y="604786"/>
                  </a:lnTo>
                  <a:lnTo>
                    <a:pt x="1405458" y="604786"/>
                  </a:lnTo>
                  <a:lnTo>
                    <a:pt x="1406626" y="600976"/>
                  </a:lnTo>
                  <a:lnTo>
                    <a:pt x="1406626" y="599706"/>
                  </a:lnTo>
                  <a:lnTo>
                    <a:pt x="1405839" y="599706"/>
                  </a:lnTo>
                  <a:lnTo>
                    <a:pt x="1405458" y="598436"/>
                  </a:lnTo>
                  <a:lnTo>
                    <a:pt x="1405458" y="597166"/>
                  </a:lnTo>
                  <a:lnTo>
                    <a:pt x="1403781" y="597166"/>
                  </a:lnTo>
                  <a:lnTo>
                    <a:pt x="1404188" y="595896"/>
                  </a:lnTo>
                  <a:lnTo>
                    <a:pt x="1406626" y="595896"/>
                  </a:lnTo>
                  <a:lnTo>
                    <a:pt x="1406626" y="594626"/>
                  </a:lnTo>
                  <a:lnTo>
                    <a:pt x="1406829" y="594626"/>
                  </a:lnTo>
                  <a:lnTo>
                    <a:pt x="1407604" y="593356"/>
                  </a:lnTo>
                  <a:lnTo>
                    <a:pt x="1407807" y="593356"/>
                  </a:lnTo>
                  <a:lnTo>
                    <a:pt x="1407807" y="584466"/>
                  </a:lnTo>
                  <a:lnTo>
                    <a:pt x="1408976" y="584466"/>
                  </a:lnTo>
                  <a:lnTo>
                    <a:pt x="1408976" y="583196"/>
                  </a:lnTo>
                  <a:lnTo>
                    <a:pt x="1411325" y="583196"/>
                  </a:lnTo>
                  <a:lnTo>
                    <a:pt x="1411325" y="579386"/>
                  </a:lnTo>
                  <a:lnTo>
                    <a:pt x="1410144" y="579386"/>
                  </a:lnTo>
                  <a:lnTo>
                    <a:pt x="1410144" y="578116"/>
                  </a:lnTo>
                  <a:lnTo>
                    <a:pt x="1408188" y="578116"/>
                  </a:lnTo>
                  <a:lnTo>
                    <a:pt x="1408188" y="576846"/>
                  </a:lnTo>
                  <a:lnTo>
                    <a:pt x="1409763" y="576846"/>
                  </a:lnTo>
                  <a:lnTo>
                    <a:pt x="1408976" y="575576"/>
                  </a:lnTo>
                  <a:lnTo>
                    <a:pt x="1408976" y="573036"/>
                  </a:lnTo>
                  <a:lnTo>
                    <a:pt x="1407414" y="571766"/>
                  </a:lnTo>
                  <a:lnTo>
                    <a:pt x="1406829" y="570496"/>
                  </a:lnTo>
                  <a:lnTo>
                    <a:pt x="1407604" y="567956"/>
                  </a:lnTo>
                  <a:lnTo>
                    <a:pt x="1407807" y="566686"/>
                  </a:lnTo>
                  <a:lnTo>
                    <a:pt x="1407807" y="565416"/>
                  </a:lnTo>
                  <a:lnTo>
                    <a:pt x="1407020" y="565416"/>
                  </a:lnTo>
                  <a:lnTo>
                    <a:pt x="1406626" y="564146"/>
                  </a:lnTo>
                  <a:lnTo>
                    <a:pt x="1405839" y="562876"/>
                  </a:lnTo>
                  <a:lnTo>
                    <a:pt x="1405458" y="561606"/>
                  </a:lnTo>
                  <a:lnTo>
                    <a:pt x="1405458" y="560336"/>
                  </a:lnTo>
                  <a:lnTo>
                    <a:pt x="1403692" y="560336"/>
                  </a:lnTo>
                  <a:lnTo>
                    <a:pt x="1403692" y="557796"/>
                  </a:lnTo>
                  <a:lnTo>
                    <a:pt x="1400175" y="557796"/>
                  </a:lnTo>
                  <a:lnTo>
                    <a:pt x="1399006" y="556526"/>
                  </a:lnTo>
                  <a:lnTo>
                    <a:pt x="1397838" y="555256"/>
                  </a:lnTo>
                  <a:lnTo>
                    <a:pt x="1395476" y="555256"/>
                  </a:lnTo>
                  <a:lnTo>
                    <a:pt x="1394307" y="553986"/>
                  </a:lnTo>
                  <a:lnTo>
                    <a:pt x="1394307" y="552716"/>
                  </a:lnTo>
                  <a:lnTo>
                    <a:pt x="1394307" y="551446"/>
                  </a:lnTo>
                  <a:lnTo>
                    <a:pt x="1390789" y="551446"/>
                  </a:lnTo>
                  <a:lnTo>
                    <a:pt x="1390789" y="550176"/>
                  </a:lnTo>
                  <a:lnTo>
                    <a:pt x="1388440" y="547636"/>
                  </a:lnTo>
                  <a:lnTo>
                    <a:pt x="1388440" y="548906"/>
                  </a:lnTo>
                  <a:lnTo>
                    <a:pt x="1387652" y="548906"/>
                  </a:lnTo>
                  <a:lnTo>
                    <a:pt x="1386090" y="546366"/>
                  </a:lnTo>
                  <a:lnTo>
                    <a:pt x="1384528" y="546366"/>
                  </a:lnTo>
                  <a:lnTo>
                    <a:pt x="1382953" y="547636"/>
                  </a:lnTo>
                  <a:lnTo>
                    <a:pt x="1380223" y="547636"/>
                  </a:lnTo>
                  <a:lnTo>
                    <a:pt x="1379829" y="548906"/>
                  </a:lnTo>
                  <a:lnTo>
                    <a:pt x="1377289" y="548906"/>
                  </a:lnTo>
                  <a:lnTo>
                    <a:pt x="1375333" y="547636"/>
                  </a:lnTo>
                  <a:lnTo>
                    <a:pt x="1374546" y="546366"/>
                  </a:lnTo>
                  <a:lnTo>
                    <a:pt x="1373771" y="546366"/>
                  </a:lnTo>
                  <a:lnTo>
                    <a:pt x="1371422" y="548906"/>
                  </a:lnTo>
                  <a:lnTo>
                    <a:pt x="1369847" y="548906"/>
                  </a:lnTo>
                  <a:lnTo>
                    <a:pt x="1369072" y="550176"/>
                  </a:lnTo>
                  <a:lnTo>
                    <a:pt x="1369072" y="551446"/>
                  </a:lnTo>
                  <a:lnTo>
                    <a:pt x="1368679" y="552716"/>
                  </a:lnTo>
                  <a:lnTo>
                    <a:pt x="1367904" y="551446"/>
                  </a:lnTo>
                  <a:lnTo>
                    <a:pt x="1365554" y="553986"/>
                  </a:lnTo>
                  <a:lnTo>
                    <a:pt x="1364386" y="553986"/>
                  </a:lnTo>
                  <a:lnTo>
                    <a:pt x="1364576" y="555256"/>
                  </a:lnTo>
                  <a:lnTo>
                    <a:pt x="1365351" y="555256"/>
                  </a:lnTo>
                  <a:lnTo>
                    <a:pt x="1365554" y="556526"/>
                  </a:lnTo>
                  <a:lnTo>
                    <a:pt x="1366735" y="559066"/>
                  </a:lnTo>
                  <a:lnTo>
                    <a:pt x="1367904" y="557796"/>
                  </a:lnTo>
                  <a:lnTo>
                    <a:pt x="1367904" y="556526"/>
                  </a:lnTo>
                  <a:lnTo>
                    <a:pt x="1368679" y="557796"/>
                  </a:lnTo>
                  <a:lnTo>
                    <a:pt x="1368679" y="559066"/>
                  </a:lnTo>
                  <a:lnTo>
                    <a:pt x="1367904" y="560336"/>
                  </a:lnTo>
                  <a:lnTo>
                    <a:pt x="1367904" y="564146"/>
                  </a:lnTo>
                  <a:lnTo>
                    <a:pt x="1367510" y="565416"/>
                  </a:lnTo>
                  <a:lnTo>
                    <a:pt x="1366735" y="566686"/>
                  </a:lnTo>
                  <a:lnTo>
                    <a:pt x="1365161" y="566686"/>
                  </a:lnTo>
                  <a:lnTo>
                    <a:pt x="1366735" y="567956"/>
                  </a:lnTo>
                  <a:lnTo>
                    <a:pt x="1366735" y="570496"/>
                  </a:lnTo>
                  <a:lnTo>
                    <a:pt x="1365745" y="570496"/>
                  </a:lnTo>
                  <a:lnTo>
                    <a:pt x="1365554" y="571766"/>
                  </a:lnTo>
                  <a:lnTo>
                    <a:pt x="1365554" y="573036"/>
                  </a:lnTo>
                  <a:lnTo>
                    <a:pt x="1366342" y="574306"/>
                  </a:lnTo>
                  <a:lnTo>
                    <a:pt x="1364386" y="574306"/>
                  </a:lnTo>
                  <a:lnTo>
                    <a:pt x="1364386" y="575576"/>
                  </a:lnTo>
                  <a:lnTo>
                    <a:pt x="1363205" y="576846"/>
                  </a:lnTo>
                  <a:lnTo>
                    <a:pt x="1365554" y="579386"/>
                  </a:lnTo>
                  <a:lnTo>
                    <a:pt x="1365554" y="580656"/>
                  </a:lnTo>
                  <a:lnTo>
                    <a:pt x="1363980" y="580656"/>
                  </a:lnTo>
                  <a:lnTo>
                    <a:pt x="1363205" y="581926"/>
                  </a:lnTo>
                  <a:lnTo>
                    <a:pt x="1363205" y="584466"/>
                  </a:lnTo>
                  <a:lnTo>
                    <a:pt x="1362417" y="585736"/>
                  </a:lnTo>
                  <a:lnTo>
                    <a:pt x="1360855" y="585736"/>
                  </a:lnTo>
                  <a:lnTo>
                    <a:pt x="1360855" y="587006"/>
                  </a:lnTo>
                  <a:lnTo>
                    <a:pt x="1360652" y="588276"/>
                  </a:lnTo>
                  <a:lnTo>
                    <a:pt x="1359877" y="588276"/>
                  </a:lnTo>
                  <a:lnTo>
                    <a:pt x="1360068" y="589546"/>
                  </a:lnTo>
                  <a:lnTo>
                    <a:pt x="1360855" y="590816"/>
                  </a:lnTo>
                  <a:lnTo>
                    <a:pt x="1360855" y="592086"/>
                  </a:lnTo>
                  <a:lnTo>
                    <a:pt x="1358900" y="592086"/>
                  </a:lnTo>
                  <a:lnTo>
                    <a:pt x="1358900" y="593356"/>
                  </a:lnTo>
                  <a:lnTo>
                    <a:pt x="1359687" y="593356"/>
                  </a:lnTo>
                  <a:lnTo>
                    <a:pt x="1359687" y="595896"/>
                  </a:lnTo>
                  <a:lnTo>
                    <a:pt x="1357731" y="598436"/>
                  </a:lnTo>
                  <a:lnTo>
                    <a:pt x="1357350" y="598436"/>
                  </a:lnTo>
                  <a:lnTo>
                    <a:pt x="1357350" y="599706"/>
                  </a:lnTo>
                  <a:lnTo>
                    <a:pt x="1354988" y="604786"/>
                  </a:lnTo>
                  <a:lnTo>
                    <a:pt x="1354594" y="606056"/>
                  </a:lnTo>
                  <a:lnTo>
                    <a:pt x="1354010" y="607326"/>
                  </a:lnTo>
                  <a:lnTo>
                    <a:pt x="1352448" y="607326"/>
                  </a:lnTo>
                  <a:lnTo>
                    <a:pt x="1353235" y="608596"/>
                  </a:lnTo>
                  <a:lnTo>
                    <a:pt x="1352067" y="609866"/>
                  </a:lnTo>
                  <a:lnTo>
                    <a:pt x="1353235" y="609866"/>
                  </a:lnTo>
                  <a:lnTo>
                    <a:pt x="1353235" y="612406"/>
                  </a:lnTo>
                  <a:lnTo>
                    <a:pt x="1352448" y="612406"/>
                  </a:lnTo>
                  <a:lnTo>
                    <a:pt x="1352067" y="613676"/>
                  </a:lnTo>
                  <a:lnTo>
                    <a:pt x="1352067" y="614946"/>
                  </a:lnTo>
                  <a:lnTo>
                    <a:pt x="1351661" y="616216"/>
                  </a:lnTo>
                  <a:lnTo>
                    <a:pt x="1350886" y="617486"/>
                  </a:lnTo>
                  <a:lnTo>
                    <a:pt x="1350886" y="620026"/>
                  </a:lnTo>
                  <a:lnTo>
                    <a:pt x="1349717" y="620026"/>
                  </a:lnTo>
                  <a:lnTo>
                    <a:pt x="1349717" y="622566"/>
                  </a:lnTo>
                  <a:lnTo>
                    <a:pt x="1349514" y="622566"/>
                  </a:lnTo>
                  <a:lnTo>
                    <a:pt x="1348727" y="623836"/>
                  </a:lnTo>
                  <a:lnTo>
                    <a:pt x="1348536" y="623836"/>
                  </a:lnTo>
                  <a:lnTo>
                    <a:pt x="1348536" y="625106"/>
                  </a:lnTo>
                  <a:lnTo>
                    <a:pt x="1346974" y="625106"/>
                  </a:lnTo>
                  <a:lnTo>
                    <a:pt x="1348536" y="627646"/>
                  </a:lnTo>
                  <a:lnTo>
                    <a:pt x="1348143" y="628916"/>
                  </a:lnTo>
                  <a:lnTo>
                    <a:pt x="1347368" y="628916"/>
                  </a:lnTo>
                  <a:lnTo>
                    <a:pt x="1347368" y="630186"/>
                  </a:lnTo>
                  <a:lnTo>
                    <a:pt x="1348143" y="632726"/>
                  </a:lnTo>
                  <a:lnTo>
                    <a:pt x="1347749" y="633996"/>
                  </a:lnTo>
                  <a:lnTo>
                    <a:pt x="1346200" y="635266"/>
                  </a:lnTo>
                  <a:lnTo>
                    <a:pt x="1345018" y="636536"/>
                  </a:lnTo>
                  <a:lnTo>
                    <a:pt x="1345793" y="636536"/>
                  </a:lnTo>
                  <a:lnTo>
                    <a:pt x="1345793" y="637806"/>
                  </a:lnTo>
                  <a:lnTo>
                    <a:pt x="1345018" y="637806"/>
                  </a:lnTo>
                  <a:lnTo>
                    <a:pt x="1345018" y="640346"/>
                  </a:lnTo>
                  <a:lnTo>
                    <a:pt x="1343850" y="641616"/>
                  </a:lnTo>
                  <a:lnTo>
                    <a:pt x="1342669" y="641616"/>
                  </a:lnTo>
                  <a:lnTo>
                    <a:pt x="1342669" y="644156"/>
                  </a:lnTo>
                  <a:lnTo>
                    <a:pt x="1342275" y="645426"/>
                  </a:lnTo>
                  <a:lnTo>
                    <a:pt x="1341501" y="646696"/>
                  </a:lnTo>
                  <a:lnTo>
                    <a:pt x="1341501" y="647966"/>
                  </a:lnTo>
                  <a:lnTo>
                    <a:pt x="1341120" y="649236"/>
                  </a:lnTo>
                  <a:lnTo>
                    <a:pt x="1339545" y="649236"/>
                  </a:lnTo>
                  <a:lnTo>
                    <a:pt x="1340332" y="650506"/>
                  </a:lnTo>
                  <a:lnTo>
                    <a:pt x="1340332" y="651776"/>
                  </a:lnTo>
                  <a:lnTo>
                    <a:pt x="1339545" y="651776"/>
                  </a:lnTo>
                  <a:lnTo>
                    <a:pt x="1339151" y="653046"/>
                  </a:lnTo>
                  <a:lnTo>
                    <a:pt x="1339151" y="655586"/>
                  </a:lnTo>
                  <a:lnTo>
                    <a:pt x="1338364" y="655586"/>
                  </a:lnTo>
                  <a:lnTo>
                    <a:pt x="1336802" y="658126"/>
                  </a:lnTo>
                  <a:lnTo>
                    <a:pt x="1336802" y="659396"/>
                  </a:lnTo>
                  <a:lnTo>
                    <a:pt x="1334846" y="664476"/>
                  </a:lnTo>
                  <a:lnTo>
                    <a:pt x="1335633" y="663206"/>
                  </a:lnTo>
                  <a:lnTo>
                    <a:pt x="1336802" y="663206"/>
                  </a:lnTo>
                  <a:lnTo>
                    <a:pt x="1336802" y="664476"/>
                  </a:lnTo>
                  <a:lnTo>
                    <a:pt x="1336802" y="693686"/>
                  </a:lnTo>
                  <a:lnTo>
                    <a:pt x="1336802" y="694956"/>
                  </a:lnTo>
                  <a:lnTo>
                    <a:pt x="1335633" y="694956"/>
                  </a:lnTo>
                  <a:lnTo>
                    <a:pt x="1335633" y="698766"/>
                  </a:lnTo>
                  <a:lnTo>
                    <a:pt x="1334452" y="700036"/>
                  </a:lnTo>
                  <a:lnTo>
                    <a:pt x="1334452" y="701306"/>
                  </a:lnTo>
                  <a:lnTo>
                    <a:pt x="1333284" y="701306"/>
                  </a:lnTo>
                  <a:lnTo>
                    <a:pt x="1333284" y="700036"/>
                  </a:lnTo>
                  <a:lnTo>
                    <a:pt x="1332496" y="700036"/>
                  </a:lnTo>
                  <a:lnTo>
                    <a:pt x="1333284" y="698766"/>
                  </a:lnTo>
                  <a:lnTo>
                    <a:pt x="1335633" y="698766"/>
                  </a:lnTo>
                  <a:lnTo>
                    <a:pt x="1335633" y="694956"/>
                  </a:lnTo>
                  <a:lnTo>
                    <a:pt x="1336802" y="693686"/>
                  </a:lnTo>
                  <a:lnTo>
                    <a:pt x="1336802" y="664476"/>
                  </a:lnTo>
                  <a:lnTo>
                    <a:pt x="1335633" y="664476"/>
                  </a:lnTo>
                  <a:lnTo>
                    <a:pt x="1334452" y="667016"/>
                  </a:lnTo>
                  <a:lnTo>
                    <a:pt x="1333284" y="667016"/>
                  </a:lnTo>
                  <a:lnTo>
                    <a:pt x="1333284" y="669556"/>
                  </a:lnTo>
                  <a:lnTo>
                    <a:pt x="1332903" y="670826"/>
                  </a:lnTo>
                  <a:lnTo>
                    <a:pt x="1332115" y="672096"/>
                  </a:lnTo>
                  <a:lnTo>
                    <a:pt x="1332115" y="675906"/>
                  </a:lnTo>
                  <a:lnTo>
                    <a:pt x="1331328" y="675906"/>
                  </a:lnTo>
                  <a:lnTo>
                    <a:pt x="1330934" y="677176"/>
                  </a:lnTo>
                  <a:lnTo>
                    <a:pt x="1330934" y="679716"/>
                  </a:lnTo>
                  <a:lnTo>
                    <a:pt x="1329766" y="682256"/>
                  </a:lnTo>
                  <a:lnTo>
                    <a:pt x="1329766" y="683526"/>
                  </a:lnTo>
                  <a:lnTo>
                    <a:pt x="1329283" y="683526"/>
                  </a:lnTo>
                  <a:lnTo>
                    <a:pt x="1329283" y="719086"/>
                  </a:lnTo>
                  <a:lnTo>
                    <a:pt x="1328788" y="720356"/>
                  </a:lnTo>
                  <a:lnTo>
                    <a:pt x="1327226" y="720356"/>
                  </a:lnTo>
                  <a:lnTo>
                    <a:pt x="1328000" y="721626"/>
                  </a:lnTo>
                  <a:lnTo>
                    <a:pt x="1328000" y="722896"/>
                  </a:lnTo>
                  <a:lnTo>
                    <a:pt x="1326832" y="722896"/>
                  </a:lnTo>
                  <a:lnTo>
                    <a:pt x="1326832" y="725436"/>
                  </a:lnTo>
                  <a:lnTo>
                    <a:pt x="1324483" y="727976"/>
                  </a:lnTo>
                  <a:lnTo>
                    <a:pt x="1324483" y="729246"/>
                  </a:lnTo>
                  <a:lnTo>
                    <a:pt x="1324483" y="730516"/>
                  </a:lnTo>
                  <a:lnTo>
                    <a:pt x="1323301" y="730516"/>
                  </a:lnTo>
                  <a:lnTo>
                    <a:pt x="1324483" y="729246"/>
                  </a:lnTo>
                  <a:lnTo>
                    <a:pt x="1324483" y="727976"/>
                  </a:lnTo>
                  <a:lnTo>
                    <a:pt x="1323301" y="727976"/>
                  </a:lnTo>
                  <a:lnTo>
                    <a:pt x="1323301" y="726706"/>
                  </a:lnTo>
                  <a:lnTo>
                    <a:pt x="1325651" y="721626"/>
                  </a:lnTo>
                  <a:lnTo>
                    <a:pt x="1325651" y="720356"/>
                  </a:lnTo>
                  <a:lnTo>
                    <a:pt x="1326642" y="720356"/>
                  </a:lnTo>
                  <a:lnTo>
                    <a:pt x="1326832" y="719086"/>
                  </a:lnTo>
                  <a:lnTo>
                    <a:pt x="1327619" y="717816"/>
                  </a:lnTo>
                  <a:lnTo>
                    <a:pt x="1328000" y="717816"/>
                  </a:lnTo>
                  <a:lnTo>
                    <a:pt x="1328000" y="719086"/>
                  </a:lnTo>
                  <a:lnTo>
                    <a:pt x="1329283" y="719086"/>
                  </a:lnTo>
                  <a:lnTo>
                    <a:pt x="1329283" y="683526"/>
                  </a:lnTo>
                  <a:lnTo>
                    <a:pt x="1328000" y="683526"/>
                  </a:lnTo>
                  <a:lnTo>
                    <a:pt x="1328788" y="684796"/>
                  </a:lnTo>
                  <a:lnTo>
                    <a:pt x="1328000" y="684796"/>
                  </a:lnTo>
                  <a:lnTo>
                    <a:pt x="1328000" y="686066"/>
                  </a:lnTo>
                  <a:lnTo>
                    <a:pt x="1325651" y="686066"/>
                  </a:lnTo>
                  <a:lnTo>
                    <a:pt x="1325651" y="687336"/>
                  </a:lnTo>
                  <a:lnTo>
                    <a:pt x="1326438" y="689876"/>
                  </a:lnTo>
                  <a:lnTo>
                    <a:pt x="1326057" y="692416"/>
                  </a:lnTo>
                  <a:lnTo>
                    <a:pt x="1324483" y="693686"/>
                  </a:lnTo>
                  <a:lnTo>
                    <a:pt x="1324292" y="694956"/>
                  </a:lnTo>
                  <a:lnTo>
                    <a:pt x="1323301" y="694956"/>
                  </a:lnTo>
                  <a:lnTo>
                    <a:pt x="1323301" y="697496"/>
                  </a:lnTo>
                  <a:lnTo>
                    <a:pt x="1324483" y="698766"/>
                  </a:lnTo>
                  <a:lnTo>
                    <a:pt x="1322133" y="701306"/>
                  </a:lnTo>
                  <a:lnTo>
                    <a:pt x="1322133" y="774966"/>
                  </a:lnTo>
                  <a:lnTo>
                    <a:pt x="1320965" y="773696"/>
                  </a:lnTo>
                  <a:lnTo>
                    <a:pt x="1322133" y="773696"/>
                  </a:lnTo>
                  <a:lnTo>
                    <a:pt x="1322133" y="739406"/>
                  </a:lnTo>
                  <a:lnTo>
                    <a:pt x="1320965" y="740676"/>
                  </a:lnTo>
                  <a:lnTo>
                    <a:pt x="1320965" y="739406"/>
                  </a:lnTo>
                  <a:lnTo>
                    <a:pt x="1320177" y="739406"/>
                  </a:lnTo>
                  <a:lnTo>
                    <a:pt x="1319796" y="738136"/>
                  </a:lnTo>
                  <a:lnTo>
                    <a:pt x="1319796" y="735596"/>
                  </a:lnTo>
                  <a:lnTo>
                    <a:pt x="1322133" y="735596"/>
                  </a:lnTo>
                  <a:lnTo>
                    <a:pt x="1322133" y="703846"/>
                  </a:lnTo>
                  <a:lnTo>
                    <a:pt x="1320965" y="703846"/>
                  </a:lnTo>
                  <a:lnTo>
                    <a:pt x="1320965" y="706386"/>
                  </a:lnTo>
                  <a:lnTo>
                    <a:pt x="1320584" y="707656"/>
                  </a:lnTo>
                  <a:lnTo>
                    <a:pt x="1319796" y="707656"/>
                  </a:lnTo>
                  <a:lnTo>
                    <a:pt x="1320584" y="708926"/>
                  </a:lnTo>
                  <a:lnTo>
                    <a:pt x="1319796" y="708926"/>
                  </a:lnTo>
                  <a:lnTo>
                    <a:pt x="1318615" y="710831"/>
                  </a:lnTo>
                  <a:lnTo>
                    <a:pt x="1318615" y="743216"/>
                  </a:lnTo>
                  <a:lnTo>
                    <a:pt x="1318615" y="744486"/>
                  </a:lnTo>
                  <a:lnTo>
                    <a:pt x="1317650" y="744486"/>
                  </a:lnTo>
                  <a:lnTo>
                    <a:pt x="1317434" y="745756"/>
                  </a:lnTo>
                  <a:lnTo>
                    <a:pt x="1317434" y="747026"/>
                  </a:lnTo>
                  <a:lnTo>
                    <a:pt x="1317434" y="773696"/>
                  </a:lnTo>
                  <a:lnTo>
                    <a:pt x="1316266" y="774966"/>
                  </a:lnTo>
                  <a:lnTo>
                    <a:pt x="1316266" y="773696"/>
                  </a:lnTo>
                  <a:lnTo>
                    <a:pt x="1317434" y="773696"/>
                  </a:lnTo>
                  <a:lnTo>
                    <a:pt x="1317434" y="747026"/>
                  </a:lnTo>
                  <a:lnTo>
                    <a:pt x="1317053" y="748296"/>
                  </a:lnTo>
                  <a:lnTo>
                    <a:pt x="1316266" y="748296"/>
                  </a:lnTo>
                  <a:lnTo>
                    <a:pt x="1316266" y="749566"/>
                  </a:lnTo>
                  <a:lnTo>
                    <a:pt x="1316266" y="753376"/>
                  </a:lnTo>
                  <a:lnTo>
                    <a:pt x="1315097" y="753376"/>
                  </a:lnTo>
                  <a:lnTo>
                    <a:pt x="1315097" y="749566"/>
                  </a:lnTo>
                  <a:lnTo>
                    <a:pt x="1316266" y="749566"/>
                  </a:lnTo>
                  <a:lnTo>
                    <a:pt x="1316266" y="748296"/>
                  </a:lnTo>
                  <a:lnTo>
                    <a:pt x="1316266" y="744486"/>
                  </a:lnTo>
                  <a:lnTo>
                    <a:pt x="1317244" y="744486"/>
                  </a:lnTo>
                  <a:lnTo>
                    <a:pt x="1317434" y="743216"/>
                  </a:lnTo>
                  <a:lnTo>
                    <a:pt x="1318615" y="743216"/>
                  </a:lnTo>
                  <a:lnTo>
                    <a:pt x="1318615" y="710831"/>
                  </a:lnTo>
                  <a:lnTo>
                    <a:pt x="1318221" y="711466"/>
                  </a:lnTo>
                  <a:lnTo>
                    <a:pt x="1317434" y="711466"/>
                  </a:lnTo>
                  <a:lnTo>
                    <a:pt x="1317434" y="716546"/>
                  </a:lnTo>
                  <a:lnTo>
                    <a:pt x="1316266" y="716546"/>
                  </a:lnTo>
                  <a:lnTo>
                    <a:pt x="1316266" y="719086"/>
                  </a:lnTo>
                  <a:lnTo>
                    <a:pt x="1315097" y="720356"/>
                  </a:lnTo>
                  <a:lnTo>
                    <a:pt x="1315097" y="721626"/>
                  </a:lnTo>
                  <a:lnTo>
                    <a:pt x="1316659" y="724166"/>
                  </a:lnTo>
                  <a:lnTo>
                    <a:pt x="1313929" y="724166"/>
                  </a:lnTo>
                  <a:lnTo>
                    <a:pt x="1313929" y="725436"/>
                  </a:lnTo>
                  <a:lnTo>
                    <a:pt x="1313929" y="762266"/>
                  </a:lnTo>
                  <a:lnTo>
                    <a:pt x="1313929" y="764806"/>
                  </a:lnTo>
                  <a:lnTo>
                    <a:pt x="1312748" y="764806"/>
                  </a:lnTo>
                  <a:lnTo>
                    <a:pt x="1312748" y="767346"/>
                  </a:lnTo>
                  <a:lnTo>
                    <a:pt x="1311579" y="767346"/>
                  </a:lnTo>
                  <a:lnTo>
                    <a:pt x="1312748" y="769886"/>
                  </a:lnTo>
                  <a:lnTo>
                    <a:pt x="1312748" y="771156"/>
                  </a:lnTo>
                  <a:lnTo>
                    <a:pt x="1310398" y="774966"/>
                  </a:lnTo>
                  <a:lnTo>
                    <a:pt x="1311186" y="776236"/>
                  </a:lnTo>
                  <a:lnTo>
                    <a:pt x="1311579" y="776236"/>
                  </a:lnTo>
                  <a:lnTo>
                    <a:pt x="1311579" y="777506"/>
                  </a:lnTo>
                  <a:lnTo>
                    <a:pt x="1310398" y="777506"/>
                  </a:lnTo>
                  <a:lnTo>
                    <a:pt x="1310398" y="838466"/>
                  </a:lnTo>
                  <a:lnTo>
                    <a:pt x="1309230" y="839736"/>
                  </a:lnTo>
                  <a:lnTo>
                    <a:pt x="1309230" y="838466"/>
                  </a:lnTo>
                  <a:lnTo>
                    <a:pt x="1310398" y="838466"/>
                  </a:lnTo>
                  <a:lnTo>
                    <a:pt x="1310398" y="777506"/>
                  </a:lnTo>
                  <a:lnTo>
                    <a:pt x="1310398" y="776236"/>
                  </a:lnTo>
                  <a:lnTo>
                    <a:pt x="1309230" y="776236"/>
                  </a:lnTo>
                  <a:lnTo>
                    <a:pt x="1308442" y="777506"/>
                  </a:lnTo>
                  <a:lnTo>
                    <a:pt x="1308061" y="778776"/>
                  </a:lnTo>
                  <a:lnTo>
                    <a:pt x="1308061" y="781316"/>
                  </a:lnTo>
                  <a:lnTo>
                    <a:pt x="1308061" y="801636"/>
                  </a:lnTo>
                  <a:lnTo>
                    <a:pt x="1308061" y="804176"/>
                  </a:lnTo>
                  <a:lnTo>
                    <a:pt x="1305712" y="804176"/>
                  </a:lnTo>
                  <a:lnTo>
                    <a:pt x="1304937" y="802906"/>
                  </a:lnTo>
                  <a:lnTo>
                    <a:pt x="1304150" y="801636"/>
                  </a:lnTo>
                  <a:lnTo>
                    <a:pt x="1308061" y="801636"/>
                  </a:lnTo>
                  <a:lnTo>
                    <a:pt x="1308061" y="781316"/>
                  </a:lnTo>
                  <a:lnTo>
                    <a:pt x="1307668" y="781316"/>
                  </a:lnTo>
                  <a:lnTo>
                    <a:pt x="1306880" y="782586"/>
                  </a:lnTo>
                  <a:lnTo>
                    <a:pt x="1305712" y="782586"/>
                  </a:lnTo>
                  <a:lnTo>
                    <a:pt x="1305712" y="783856"/>
                  </a:lnTo>
                  <a:lnTo>
                    <a:pt x="1306880" y="783856"/>
                  </a:lnTo>
                  <a:lnTo>
                    <a:pt x="1306880" y="786396"/>
                  </a:lnTo>
                  <a:lnTo>
                    <a:pt x="1305712" y="787666"/>
                  </a:lnTo>
                  <a:lnTo>
                    <a:pt x="1306499" y="788936"/>
                  </a:lnTo>
                  <a:lnTo>
                    <a:pt x="1306093" y="790206"/>
                  </a:lnTo>
                  <a:lnTo>
                    <a:pt x="1303362" y="790206"/>
                  </a:lnTo>
                  <a:lnTo>
                    <a:pt x="1302766" y="791476"/>
                  </a:lnTo>
                  <a:lnTo>
                    <a:pt x="1302766" y="795286"/>
                  </a:lnTo>
                  <a:lnTo>
                    <a:pt x="1301991" y="796556"/>
                  </a:lnTo>
                  <a:lnTo>
                    <a:pt x="1302766" y="797826"/>
                  </a:lnTo>
                  <a:lnTo>
                    <a:pt x="1302766" y="804176"/>
                  </a:lnTo>
                  <a:lnTo>
                    <a:pt x="1301597" y="804176"/>
                  </a:lnTo>
                  <a:lnTo>
                    <a:pt x="1300429" y="802906"/>
                  </a:lnTo>
                  <a:lnTo>
                    <a:pt x="1301991" y="802906"/>
                  </a:lnTo>
                  <a:lnTo>
                    <a:pt x="1302766" y="804176"/>
                  </a:lnTo>
                  <a:lnTo>
                    <a:pt x="1302766" y="797826"/>
                  </a:lnTo>
                  <a:lnTo>
                    <a:pt x="1300429" y="797826"/>
                  </a:lnTo>
                  <a:lnTo>
                    <a:pt x="1300429" y="799096"/>
                  </a:lnTo>
                  <a:lnTo>
                    <a:pt x="1299654" y="800366"/>
                  </a:lnTo>
                  <a:lnTo>
                    <a:pt x="1298079" y="800366"/>
                  </a:lnTo>
                  <a:lnTo>
                    <a:pt x="1298079" y="802906"/>
                  </a:lnTo>
                  <a:lnTo>
                    <a:pt x="1298473" y="804176"/>
                  </a:lnTo>
                  <a:lnTo>
                    <a:pt x="1299248" y="805446"/>
                  </a:lnTo>
                  <a:lnTo>
                    <a:pt x="1299248" y="877836"/>
                  </a:lnTo>
                  <a:lnTo>
                    <a:pt x="1299248" y="879106"/>
                  </a:lnTo>
                  <a:lnTo>
                    <a:pt x="1298473" y="879106"/>
                  </a:lnTo>
                  <a:lnTo>
                    <a:pt x="1298473" y="877836"/>
                  </a:lnTo>
                  <a:lnTo>
                    <a:pt x="1299248" y="877836"/>
                  </a:lnTo>
                  <a:lnTo>
                    <a:pt x="1299248" y="805446"/>
                  </a:lnTo>
                  <a:lnTo>
                    <a:pt x="1299057" y="806716"/>
                  </a:lnTo>
                  <a:lnTo>
                    <a:pt x="1298079" y="806716"/>
                  </a:lnTo>
                  <a:lnTo>
                    <a:pt x="1298079" y="807986"/>
                  </a:lnTo>
                  <a:lnTo>
                    <a:pt x="1296898" y="809269"/>
                  </a:lnTo>
                  <a:lnTo>
                    <a:pt x="1296898" y="851166"/>
                  </a:lnTo>
                  <a:lnTo>
                    <a:pt x="1296898" y="852436"/>
                  </a:lnTo>
                  <a:lnTo>
                    <a:pt x="1295730" y="851166"/>
                  </a:lnTo>
                  <a:lnTo>
                    <a:pt x="1296898" y="851166"/>
                  </a:lnTo>
                  <a:lnTo>
                    <a:pt x="1296898" y="809269"/>
                  </a:lnTo>
                  <a:lnTo>
                    <a:pt x="1296708" y="809472"/>
                  </a:lnTo>
                  <a:lnTo>
                    <a:pt x="1296708" y="832116"/>
                  </a:lnTo>
                  <a:lnTo>
                    <a:pt x="1295933" y="833386"/>
                  </a:lnTo>
                  <a:lnTo>
                    <a:pt x="1295730" y="832116"/>
                  </a:lnTo>
                  <a:lnTo>
                    <a:pt x="1295730" y="837196"/>
                  </a:lnTo>
                  <a:lnTo>
                    <a:pt x="1294561" y="837196"/>
                  </a:lnTo>
                  <a:lnTo>
                    <a:pt x="1294561" y="835926"/>
                  </a:lnTo>
                  <a:lnTo>
                    <a:pt x="1295730" y="837196"/>
                  </a:lnTo>
                  <a:lnTo>
                    <a:pt x="1295730" y="832116"/>
                  </a:lnTo>
                  <a:lnTo>
                    <a:pt x="1296708" y="832116"/>
                  </a:lnTo>
                  <a:lnTo>
                    <a:pt x="1296708" y="809472"/>
                  </a:lnTo>
                  <a:lnTo>
                    <a:pt x="1294561" y="811796"/>
                  </a:lnTo>
                  <a:lnTo>
                    <a:pt x="1294168" y="813066"/>
                  </a:lnTo>
                  <a:lnTo>
                    <a:pt x="1295730" y="813066"/>
                  </a:lnTo>
                  <a:lnTo>
                    <a:pt x="1294561" y="814336"/>
                  </a:lnTo>
                  <a:lnTo>
                    <a:pt x="1294561" y="816876"/>
                  </a:lnTo>
                  <a:lnTo>
                    <a:pt x="1293380" y="816876"/>
                  </a:lnTo>
                  <a:lnTo>
                    <a:pt x="1293380" y="819416"/>
                  </a:lnTo>
                  <a:lnTo>
                    <a:pt x="1292999" y="820686"/>
                  </a:lnTo>
                  <a:lnTo>
                    <a:pt x="1292212" y="820686"/>
                  </a:lnTo>
                  <a:lnTo>
                    <a:pt x="1292999" y="821956"/>
                  </a:lnTo>
                  <a:lnTo>
                    <a:pt x="1293190" y="821956"/>
                  </a:lnTo>
                  <a:lnTo>
                    <a:pt x="1292415" y="823226"/>
                  </a:lnTo>
                  <a:lnTo>
                    <a:pt x="1292606" y="823226"/>
                  </a:lnTo>
                  <a:lnTo>
                    <a:pt x="1293380" y="824496"/>
                  </a:lnTo>
                  <a:lnTo>
                    <a:pt x="1293380" y="857516"/>
                  </a:lnTo>
                  <a:lnTo>
                    <a:pt x="1292212" y="857516"/>
                  </a:lnTo>
                  <a:lnTo>
                    <a:pt x="1292212" y="854976"/>
                  </a:lnTo>
                  <a:lnTo>
                    <a:pt x="1293380" y="857516"/>
                  </a:lnTo>
                  <a:lnTo>
                    <a:pt x="1293380" y="824496"/>
                  </a:lnTo>
                  <a:lnTo>
                    <a:pt x="1291437" y="824496"/>
                  </a:lnTo>
                  <a:lnTo>
                    <a:pt x="1291031" y="827036"/>
                  </a:lnTo>
                  <a:lnTo>
                    <a:pt x="1291031" y="830846"/>
                  </a:lnTo>
                  <a:lnTo>
                    <a:pt x="1290650" y="830846"/>
                  </a:lnTo>
                  <a:lnTo>
                    <a:pt x="1289862" y="832116"/>
                  </a:lnTo>
                  <a:lnTo>
                    <a:pt x="1288694" y="832116"/>
                  </a:lnTo>
                  <a:lnTo>
                    <a:pt x="1288313" y="834656"/>
                  </a:lnTo>
                  <a:lnTo>
                    <a:pt x="1287513" y="837196"/>
                  </a:lnTo>
                  <a:lnTo>
                    <a:pt x="1286344" y="837196"/>
                  </a:lnTo>
                  <a:lnTo>
                    <a:pt x="1286344" y="838466"/>
                  </a:lnTo>
                  <a:lnTo>
                    <a:pt x="1285163" y="838466"/>
                  </a:lnTo>
                  <a:lnTo>
                    <a:pt x="1286344" y="839736"/>
                  </a:lnTo>
                  <a:lnTo>
                    <a:pt x="1288694" y="839736"/>
                  </a:lnTo>
                  <a:lnTo>
                    <a:pt x="1288313" y="841006"/>
                  </a:lnTo>
                  <a:lnTo>
                    <a:pt x="1287513" y="841006"/>
                  </a:lnTo>
                  <a:lnTo>
                    <a:pt x="1286344" y="842276"/>
                  </a:lnTo>
                  <a:lnTo>
                    <a:pt x="1285163" y="842276"/>
                  </a:lnTo>
                  <a:lnTo>
                    <a:pt x="1282827" y="844816"/>
                  </a:lnTo>
                  <a:lnTo>
                    <a:pt x="1282827" y="847356"/>
                  </a:lnTo>
                  <a:lnTo>
                    <a:pt x="1282827" y="852436"/>
                  </a:lnTo>
                  <a:lnTo>
                    <a:pt x="1282827" y="867676"/>
                  </a:lnTo>
                  <a:lnTo>
                    <a:pt x="1282827" y="868946"/>
                  </a:lnTo>
                  <a:lnTo>
                    <a:pt x="1281645" y="868946"/>
                  </a:lnTo>
                  <a:lnTo>
                    <a:pt x="1281645" y="867676"/>
                  </a:lnTo>
                  <a:lnTo>
                    <a:pt x="1282827" y="867676"/>
                  </a:lnTo>
                  <a:lnTo>
                    <a:pt x="1282827" y="852436"/>
                  </a:lnTo>
                  <a:lnTo>
                    <a:pt x="1281645" y="853706"/>
                  </a:lnTo>
                  <a:lnTo>
                    <a:pt x="1281645" y="852436"/>
                  </a:lnTo>
                  <a:lnTo>
                    <a:pt x="1282827" y="852436"/>
                  </a:lnTo>
                  <a:lnTo>
                    <a:pt x="1282827" y="847356"/>
                  </a:lnTo>
                  <a:lnTo>
                    <a:pt x="1281645" y="849896"/>
                  </a:lnTo>
                  <a:lnTo>
                    <a:pt x="1281645" y="851166"/>
                  </a:lnTo>
                  <a:lnTo>
                    <a:pt x="1280096" y="851166"/>
                  </a:lnTo>
                  <a:lnTo>
                    <a:pt x="1279309" y="852436"/>
                  </a:lnTo>
                  <a:lnTo>
                    <a:pt x="1279309" y="854976"/>
                  </a:lnTo>
                  <a:lnTo>
                    <a:pt x="1280096" y="856246"/>
                  </a:lnTo>
                  <a:lnTo>
                    <a:pt x="1280096" y="857516"/>
                  </a:lnTo>
                  <a:lnTo>
                    <a:pt x="1279309" y="857516"/>
                  </a:lnTo>
                  <a:lnTo>
                    <a:pt x="1279309" y="858786"/>
                  </a:lnTo>
                  <a:lnTo>
                    <a:pt x="1279017" y="860056"/>
                  </a:lnTo>
                  <a:lnTo>
                    <a:pt x="1277543" y="860056"/>
                  </a:lnTo>
                  <a:lnTo>
                    <a:pt x="1277543" y="898156"/>
                  </a:lnTo>
                  <a:lnTo>
                    <a:pt x="1277162" y="899426"/>
                  </a:lnTo>
                  <a:lnTo>
                    <a:pt x="1276362" y="899426"/>
                  </a:lnTo>
                  <a:lnTo>
                    <a:pt x="1276362" y="898156"/>
                  </a:lnTo>
                  <a:lnTo>
                    <a:pt x="1277543" y="898156"/>
                  </a:lnTo>
                  <a:lnTo>
                    <a:pt x="1277543" y="860056"/>
                  </a:lnTo>
                  <a:lnTo>
                    <a:pt x="1276769" y="860056"/>
                  </a:lnTo>
                  <a:lnTo>
                    <a:pt x="1276362" y="861326"/>
                  </a:lnTo>
                  <a:lnTo>
                    <a:pt x="1276362" y="863866"/>
                  </a:lnTo>
                  <a:lnTo>
                    <a:pt x="1276362" y="887996"/>
                  </a:lnTo>
                  <a:lnTo>
                    <a:pt x="1276362" y="889266"/>
                  </a:lnTo>
                  <a:lnTo>
                    <a:pt x="1275194" y="887996"/>
                  </a:lnTo>
                  <a:lnTo>
                    <a:pt x="1276362" y="887996"/>
                  </a:lnTo>
                  <a:lnTo>
                    <a:pt x="1276362" y="863866"/>
                  </a:lnTo>
                  <a:lnTo>
                    <a:pt x="1275588" y="863866"/>
                  </a:lnTo>
                  <a:lnTo>
                    <a:pt x="1275194" y="865136"/>
                  </a:lnTo>
                  <a:lnTo>
                    <a:pt x="1275194" y="867676"/>
                  </a:lnTo>
                  <a:lnTo>
                    <a:pt x="1274813" y="867676"/>
                  </a:lnTo>
                  <a:lnTo>
                    <a:pt x="1274025" y="868946"/>
                  </a:lnTo>
                  <a:lnTo>
                    <a:pt x="1274813" y="870216"/>
                  </a:lnTo>
                  <a:lnTo>
                    <a:pt x="1273238" y="871486"/>
                  </a:lnTo>
                  <a:lnTo>
                    <a:pt x="1272844" y="871486"/>
                  </a:lnTo>
                  <a:lnTo>
                    <a:pt x="1272844" y="872756"/>
                  </a:lnTo>
                  <a:lnTo>
                    <a:pt x="1270495" y="874026"/>
                  </a:lnTo>
                  <a:lnTo>
                    <a:pt x="1270698" y="874026"/>
                  </a:lnTo>
                  <a:lnTo>
                    <a:pt x="1271473" y="875296"/>
                  </a:lnTo>
                  <a:lnTo>
                    <a:pt x="1272844" y="875296"/>
                  </a:lnTo>
                  <a:lnTo>
                    <a:pt x="1272654" y="876566"/>
                  </a:lnTo>
                  <a:lnTo>
                    <a:pt x="1271879" y="876566"/>
                  </a:lnTo>
                  <a:lnTo>
                    <a:pt x="1271663" y="877836"/>
                  </a:lnTo>
                  <a:lnTo>
                    <a:pt x="1271663" y="879106"/>
                  </a:lnTo>
                  <a:lnTo>
                    <a:pt x="1271663" y="915936"/>
                  </a:lnTo>
                  <a:lnTo>
                    <a:pt x="1271663" y="917206"/>
                  </a:lnTo>
                  <a:lnTo>
                    <a:pt x="1270495" y="917206"/>
                  </a:lnTo>
                  <a:lnTo>
                    <a:pt x="1270495" y="915936"/>
                  </a:lnTo>
                  <a:lnTo>
                    <a:pt x="1271663" y="915936"/>
                  </a:lnTo>
                  <a:lnTo>
                    <a:pt x="1271663" y="879106"/>
                  </a:lnTo>
                  <a:lnTo>
                    <a:pt x="1270114" y="879106"/>
                  </a:lnTo>
                  <a:lnTo>
                    <a:pt x="1270114" y="877836"/>
                  </a:lnTo>
                  <a:lnTo>
                    <a:pt x="1269326" y="876566"/>
                  </a:lnTo>
                  <a:lnTo>
                    <a:pt x="1269326" y="880376"/>
                  </a:lnTo>
                  <a:lnTo>
                    <a:pt x="1269326" y="881646"/>
                  </a:lnTo>
                  <a:lnTo>
                    <a:pt x="1268742" y="881646"/>
                  </a:lnTo>
                  <a:lnTo>
                    <a:pt x="1268361" y="882916"/>
                  </a:lnTo>
                  <a:lnTo>
                    <a:pt x="1268158" y="882916"/>
                  </a:lnTo>
                  <a:lnTo>
                    <a:pt x="1268158" y="884186"/>
                  </a:lnTo>
                  <a:lnTo>
                    <a:pt x="1268158" y="893076"/>
                  </a:lnTo>
                  <a:lnTo>
                    <a:pt x="1268158" y="934986"/>
                  </a:lnTo>
                  <a:lnTo>
                    <a:pt x="1268158" y="936256"/>
                  </a:lnTo>
                  <a:lnTo>
                    <a:pt x="1267764" y="936256"/>
                  </a:lnTo>
                  <a:lnTo>
                    <a:pt x="1266977" y="937526"/>
                  </a:lnTo>
                  <a:lnTo>
                    <a:pt x="1265809" y="937526"/>
                  </a:lnTo>
                  <a:lnTo>
                    <a:pt x="1265809" y="936256"/>
                  </a:lnTo>
                  <a:lnTo>
                    <a:pt x="1266977" y="936256"/>
                  </a:lnTo>
                  <a:lnTo>
                    <a:pt x="1266977" y="934986"/>
                  </a:lnTo>
                  <a:lnTo>
                    <a:pt x="1268158" y="934986"/>
                  </a:lnTo>
                  <a:lnTo>
                    <a:pt x="1268158" y="893076"/>
                  </a:lnTo>
                  <a:lnTo>
                    <a:pt x="1266596" y="894346"/>
                  </a:lnTo>
                  <a:lnTo>
                    <a:pt x="1266202" y="895616"/>
                  </a:lnTo>
                  <a:lnTo>
                    <a:pt x="1266977" y="898156"/>
                  </a:lnTo>
                  <a:lnTo>
                    <a:pt x="1266596" y="899426"/>
                  </a:lnTo>
                  <a:lnTo>
                    <a:pt x="1265809" y="899426"/>
                  </a:lnTo>
                  <a:lnTo>
                    <a:pt x="1265809" y="898156"/>
                  </a:lnTo>
                  <a:lnTo>
                    <a:pt x="1264627" y="898156"/>
                  </a:lnTo>
                  <a:lnTo>
                    <a:pt x="1264627" y="899426"/>
                  </a:lnTo>
                  <a:lnTo>
                    <a:pt x="1264627" y="900696"/>
                  </a:lnTo>
                  <a:lnTo>
                    <a:pt x="1262278" y="900696"/>
                  </a:lnTo>
                  <a:lnTo>
                    <a:pt x="1262278" y="904506"/>
                  </a:lnTo>
                  <a:lnTo>
                    <a:pt x="1262278" y="931176"/>
                  </a:lnTo>
                  <a:lnTo>
                    <a:pt x="1262278" y="932446"/>
                  </a:lnTo>
                  <a:lnTo>
                    <a:pt x="1261110" y="932446"/>
                  </a:lnTo>
                  <a:lnTo>
                    <a:pt x="1261110" y="931176"/>
                  </a:lnTo>
                  <a:lnTo>
                    <a:pt x="1262278" y="931176"/>
                  </a:lnTo>
                  <a:lnTo>
                    <a:pt x="1262278" y="904506"/>
                  </a:lnTo>
                  <a:lnTo>
                    <a:pt x="1261110" y="905776"/>
                  </a:lnTo>
                  <a:lnTo>
                    <a:pt x="1261110" y="907046"/>
                  </a:lnTo>
                  <a:lnTo>
                    <a:pt x="1261110" y="909586"/>
                  </a:lnTo>
                  <a:lnTo>
                    <a:pt x="1259547" y="909586"/>
                  </a:lnTo>
                  <a:lnTo>
                    <a:pt x="1258760" y="908316"/>
                  </a:lnTo>
                  <a:lnTo>
                    <a:pt x="1258760" y="919746"/>
                  </a:lnTo>
                  <a:lnTo>
                    <a:pt x="1258760" y="921016"/>
                  </a:lnTo>
                  <a:lnTo>
                    <a:pt x="1257985" y="921016"/>
                  </a:lnTo>
                  <a:lnTo>
                    <a:pt x="1257592" y="919746"/>
                  </a:lnTo>
                  <a:lnTo>
                    <a:pt x="1257592" y="924826"/>
                  </a:lnTo>
                  <a:lnTo>
                    <a:pt x="1257592" y="926096"/>
                  </a:lnTo>
                  <a:lnTo>
                    <a:pt x="1256411" y="926096"/>
                  </a:lnTo>
                  <a:lnTo>
                    <a:pt x="1257592" y="924826"/>
                  </a:lnTo>
                  <a:lnTo>
                    <a:pt x="1257592" y="919746"/>
                  </a:lnTo>
                  <a:lnTo>
                    <a:pt x="1258760" y="919746"/>
                  </a:lnTo>
                  <a:lnTo>
                    <a:pt x="1258760" y="908316"/>
                  </a:lnTo>
                  <a:lnTo>
                    <a:pt x="1259941" y="907046"/>
                  </a:lnTo>
                  <a:lnTo>
                    <a:pt x="1261110" y="907046"/>
                  </a:lnTo>
                  <a:lnTo>
                    <a:pt x="1259941" y="905776"/>
                  </a:lnTo>
                  <a:lnTo>
                    <a:pt x="1261110" y="905776"/>
                  </a:lnTo>
                  <a:lnTo>
                    <a:pt x="1261110" y="903236"/>
                  </a:lnTo>
                  <a:lnTo>
                    <a:pt x="1262278" y="904506"/>
                  </a:lnTo>
                  <a:lnTo>
                    <a:pt x="1262278" y="900696"/>
                  </a:lnTo>
                  <a:lnTo>
                    <a:pt x="1262278" y="899426"/>
                  </a:lnTo>
                  <a:lnTo>
                    <a:pt x="1264627" y="899426"/>
                  </a:lnTo>
                  <a:lnTo>
                    <a:pt x="1264627" y="898156"/>
                  </a:lnTo>
                  <a:lnTo>
                    <a:pt x="1263853" y="898156"/>
                  </a:lnTo>
                  <a:lnTo>
                    <a:pt x="1263853" y="896886"/>
                  </a:lnTo>
                  <a:lnTo>
                    <a:pt x="1264627" y="895616"/>
                  </a:lnTo>
                  <a:lnTo>
                    <a:pt x="1264627" y="891806"/>
                  </a:lnTo>
                  <a:lnTo>
                    <a:pt x="1266977" y="891806"/>
                  </a:lnTo>
                  <a:lnTo>
                    <a:pt x="1268158" y="893076"/>
                  </a:lnTo>
                  <a:lnTo>
                    <a:pt x="1268158" y="884186"/>
                  </a:lnTo>
                  <a:lnTo>
                    <a:pt x="1267371" y="882916"/>
                  </a:lnTo>
                  <a:lnTo>
                    <a:pt x="1267371" y="881646"/>
                  </a:lnTo>
                  <a:lnTo>
                    <a:pt x="1268158" y="880376"/>
                  </a:lnTo>
                  <a:lnTo>
                    <a:pt x="1269326" y="880376"/>
                  </a:lnTo>
                  <a:lnTo>
                    <a:pt x="1269326" y="876566"/>
                  </a:lnTo>
                  <a:lnTo>
                    <a:pt x="1269720" y="875296"/>
                  </a:lnTo>
                  <a:lnTo>
                    <a:pt x="1270495" y="875296"/>
                  </a:lnTo>
                  <a:lnTo>
                    <a:pt x="1270495" y="874026"/>
                  </a:lnTo>
                  <a:lnTo>
                    <a:pt x="1270495" y="872756"/>
                  </a:lnTo>
                  <a:lnTo>
                    <a:pt x="1272844" y="867676"/>
                  </a:lnTo>
                  <a:lnTo>
                    <a:pt x="1272844" y="866406"/>
                  </a:lnTo>
                  <a:lnTo>
                    <a:pt x="1273048" y="865136"/>
                  </a:lnTo>
                  <a:lnTo>
                    <a:pt x="1274025" y="865136"/>
                  </a:lnTo>
                  <a:lnTo>
                    <a:pt x="1274025" y="862596"/>
                  </a:lnTo>
                  <a:lnTo>
                    <a:pt x="1274813" y="862596"/>
                  </a:lnTo>
                  <a:lnTo>
                    <a:pt x="1275194" y="861326"/>
                  </a:lnTo>
                  <a:lnTo>
                    <a:pt x="1275194" y="858786"/>
                  </a:lnTo>
                  <a:lnTo>
                    <a:pt x="1275397" y="857516"/>
                  </a:lnTo>
                  <a:lnTo>
                    <a:pt x="1276172" y="856246"/>
                  </a:lnTo>
                  <a:lnTo>
                    <a:pt x="1276362" y="856246"/>
                  </a:lnTo>
                  <a:lnTo>
                    <a:pt x="1276362" y="852436"/>
                  </a:lnTo>
                  <a:lnTo>
                    <a:pt x="1277162" y="852436"/>
                  </a:lnTo>
                  <a:lnTo>
                    <a:pt x="1277543" y="851166"/>
                  </a:lnTo>
                  <a:lnTo>
                    <a:pt x="1279309" y="851166"/>
                  </a:lnTo>
                  <a:lnTo>
                    <a:pt x="1279309" y="847356"/>
                  </a:lnTo>
                  <a:lnTo>
                    <a:pt x="1279690" y="847356"/>
                  </a:lnTo>
                  <a:lnTo>
                    <a:pt x="1281264" y="846086"/>
                  </a:lnTo>
                  <a:lnTo>
                    <a:pt x="1281645" y="846086"/>
                  </a:lnTo>
                  <a:lnTo>
                    <a:pt x="1281645" y="844816"/>
                  </a:lnTo>
                  <a:lnTo>
                    <a:pt x="1280477" y="844816"/>
                  </a:lnTo>
                  <a:lnTo>
                    <a:pt x="1280477" y="843546"/>
                  </a:lnTo>
                  <a:lnTo>
                    <a:pt x="1281645" y="843546"/>
                  </a:lnTo>
                  <a:lnTo>
                    <a:pt x="1281645" y="844816"/>
                  </a:lnTo>
                  <a:lnTo>
                    <a:pt x="1282827" y="844816"/>
                  </a:lnTo>
                  <a:lnTo>
                    <a:pt x="1282827" y="843546"/>
                  </a:lnTo>
                  <a:lnTo>
                    <a:pt x="1282827" y="837196"/>
                  </a:lnTo>
                  <a:lnTo>
                    <a:pt x="1283220" y="835926"/>
                  </a:lnTo>
                  <a:lnTo>
                    <a:pt x="1283995" y="835926"/>
                  </a:lnTo>
                  <a:lnTo>
                    <a:pt x="1286344" y="832116"/>
                  </a:lnTo>
                  <a:lnTo>
                    <a:pt x="1286738" y="830846"/>
                  </a:lnTo>
                  <a:lnTo>
                    <a:pt x="1288313" y="828306"/>
                  </a:lnTo>
                  <a:lnTo>
                    <a:pt x="1288694" y="827036"/>
                  </a:lnTo>
                  <a:lnTo>
                    <a:pt x="1288694" y="825766"/>
                  </a:lnTo>
                  <a:lnTo>
                    <a:pt x="1289862" y="824496"/>
                  </a:lnTo>
                  <a:lnTo>
                    <a:pt x="1289862" y="823226"/>
                  </a:lnTo>
                  <a:lnTo>
                    <a:pt x="1290650" y="821956"/>
                  </a:lnTo>
                  <a:lnTo>
                    <a:pt x="1289862" y="820686"/>
                  </a:lnTo>
                  <a:lnTo>
                    <a:pt x="1289862" y="819416"/>
                  </a:lnTo>
                  <a:lnTo>
                    <a:pt x="1290066" y="819416"/>
                  </a:lnTo>
                  <a:lnTo>
                    <a:pt x="1290840" y="818146"/>
                  </a:lnTo>
                  <a:lnTo>
                    <a:pt x="1291031" y="818146"/>
                  </a:lnTo>
                  <a:lnTo>
                    <a:pt x="1291031" y="815606"/>
                  </a:lnTo>
                  <a:lnTo>
                    <a:pt x="1291818" y="814336"/>
                  </a:lnTo>
                  <a:lnTo>
                    <a:pt x="1293380" y="814336"/>
                  </a:lnTo>
                  <a:lnTo>
                    <a:pt x="1293380" y="810526"/>
                  </a:lnTo>
                  <a:lnTo>
                    <a:pt x="1294955" y="809256"/>
                  </a:lnTo>
                  <a:lnTo>
                    <a:pt x="1295539" y="809256"/>
                  </a:lnTo>
                  <a:lnTo>
                    <a:pt x="1294765" y="807986"/>
                  </a:lnTo>
                  <a:lnTo>
                    <a:pt x="1294955" y="806716"/>
                  </a:lnTo>
                  <a:lnTo>
                    <a:pt x="1295730" y="806716"/>
                  </a:lnTo>
                  <a:lnTo>
                    <a:pt x="1295730" y="802906"/>
                  </a:lnTo>
                  <a:lnTo>
                    <a:pt x="1296517" y="802906"/>
                  </a:lnTo>
                  <a:lnTo>
                    <a:pt x="1296898" y="801636"/>
                  </a:lnTo>
                  <a:lnTo>
                    <a:pt x="1296898" y="799096"/>
                  </a:lnTo>
                  <a:lnTo>
                    <a:pt x="1298079" y="799096"/>
                  </a:lnTo>
                  <a:lnTo>
                    <a:pt x="1298079" y="797826"/>
                  </a:lnTo>
                  <a:lnTo>
                    <a:pt x="1299654" y="796556"/>
                  </a:lnTo>
                  <a:lnTo>
                    <a:pt x="1300429" y="795286"/>
                  </a:lnTo>
                  <a:lnTo>
                    <a:pt x="1300429" y="792746"/>
                  </a:lnTo>
                  <a:lnTo>
                    <a:pt x="1302766" y="790206"/>
                  </a:lnTo>
                  <a:lnTo>
                    <a:pt x="1303159" y="790206"/>
                  </a:lnTo>
                  <a:lnTo>
                    <a:pt x="1303756" y="788936"/>
                  </a:lnTo>
                  <a:lnTo>
                    <a:pt x="1304531" y="788936"/>
                  </a:lnTo>
                  <a:lnTo>
                    <a:pt x="1304531" y="787666"/>
                  </a:lnTo>
                  <a:lnTo>
                    <a:pt x="1304150" y="786396"/>
                  </a:lnTo>
                  <a:lnTo>
                    <a:pt x="1303756" y="785126"/>
                  </a:lnTo>
                  <a:lnTo>
                    <a:pt x="1303756" y="782586"/>
                  </a:lnTo>
                  <a:lnTo>
                    <a:pt x="1306880" y="777506"/>
                  </a:lnTo>
                  <a:lnTo>
                    <a:pt x="1309230" y="772426"/>
                  </a:lnTo>
                  <a:lnTo>
                    <a:pt x="1310017" y="772426"/>
                  </a:lnTo>
                  <a:lnTo>
                    <a:pt x="1310017" y="771156"/>
                  </a:lnTo>
                  <a:lnTo>
                    <a:pt x="1309230" y="769886"/>
                  </a:lnTo>
                  <a:lnTo>
                    <a:pt x="1309230" y="768616"/>
                  </a:lnTo>
                  <a:lnTo>
                    <a:pt x="1310017" y="768616"/>
                  </a:lnTo>
                  <a:lnTo>
                    <a:pt x="1309230" y="767346"/>
                  </a:lnTo>
                  <a:lnTo>
                    <a:pt x="1311579" y="764806"/>
                  </a:lnTo>
                  <a:lnTo>
                    <a:pt x="1312748" y="764806"/>
                  </a:lnTo>
                  <a:lnTo>
                    <a:pt x="1312748" y="763536"/>
                  </a:lnTo>
                  <a:lnTo>
                    <a:pt x="1313535" y="762266"/>
                  </a:lnTo>
                  <a:lnTo>
                    <a:pt x="1312748" y="762266"/>
                  </a:lnTo>
                  <a:lnTo>
                    <a:pt x="1312748" y="760996"/>
                  </a:lnTo>
                  <a:lnTo>
                    <a:pt x="1313929" y="762266"/>
                  </a:lnTo>
                  <a:lnTo>
                    <a:pt x="1313929" y="725436"/>
                  </a:lnTo>
                  <a:lnTo>
                    <a:pt x="1312748" y="725436"/>
                  </a:lnTo>
                  <a:lnTo>
                    <a:pt x="1312748" y="730516"/>
                  </a:lnTo>
                  <a:lnTo>
                    <a:pt x="1311579" y="730516"/>
                  </a:lnTo>
                  <a:lnTo>
                    <a:pt x="1311579" y="734326"/>
                  </a:lnTo>
                  <a:lnTo>
                    <a:pt x="1310792" y="735596"/>
                  </a:lnTo>
                  <a:lnTo>
                    <a:pt x="1310398" y="736866"/>
                  </a:lnTo>
                  <a:lnTo>
                    <a:pt x="1310398" y="739406"/>
                  </a:lnTo>
                  <a:lnTo>
                    <a:pt x="1310017" y="740676"/>
                  </a:lnTo>
                  <a:lnTo>
                    <a:pt x="1309230" y="740676"/>
                  </a:lnTo>
                  <a:lnTo>
                    <a:pt x="1308849" y="741946"/>
                  </a:lnTo>
                  <a:lnTo>
                    <a:pt x="1308061" y="741946"/>
                  </a:lnTo>
                  <a:lnTo>
                    <a:pt x="1307858" y="743216"/>
                  </a:lnTo>
                  <a:lnTo>
                    <a:pt x="1307084" y="743216"/>
                  </a:lnTo>
                  <a:lnTo>
                    <a:pt x="1306880" y="744486"/>
                  </a:lnTo>
                  <a:lnTo>
                    <a:pt x="1304531" y="749566"/>
                  </a:lnTo>
                  <a:lnTo>
                    <a:pt x="1305318" y="750836"/>
                  </a:lnTo>
                  <a:lnTo>
                    <a:pt x="1304531" y="750836"/>
                  </a:lnTo>
                  <a:lnTo>
                    <a:pt x="1304531" y="753376"/>
                  </a:lnTo>
                  <a:lnTo>
                    <a:pt x="1301597" y="758456"/>
                  </a:lnTo>
                  <a:lnTo>
                    <a:pt x="1300429" y="759726"/>
                  </a:lnTo>
                  <a:lnTo>
                    <a:pt x="1300429" y="762266"/>
                  </a:lnTo>
                  <a:lnTo>
                    <a:pt x="1300226" y="763536"/>
                  </a:lnTo>
                  <a:lnTo>
                    <a:pt x="1299451" y="764806"/>
                  </a:lnTo>
                  <a:lnTo>
                    <a:pt x="1299248" y="764806"/>
                  </a:lnTo>
                  <a:lnTo>
                    <a:pt x="1299248" y="769886"/>
                  </a:lnTo>
                  <a:lnTo>
                    <a:pt x="1298867" y="771156"/>
                  </a:lnTo>
                  <a:lnTo>
                    <a:pt x="1298079" y="771156"/>
                  </a:lnTo>
                  <a:lnTo>
                    <a:pt x="1298079" y="772426"/>
                  </a:lnTo>
                  <a:lnTo>
                    <a:pt x="1299248" y="772426"/>
                  </a:lnTo>
                  <a:lnTo>
                    <a:pt x="1299248" y="773696"/>
                  </a:lnTo>
                  <a:lnTo>
                    <a:pt x="1296898" y="773696"/>
                  </a:lnTo>
                  <a:lnTo>
                    <a:pt x="1296898" y="785126"/>
                  </a:lnTo>
                  <a:lnTo>
                    <a:pt x="1295730" y="786396"/>
                  </a:lnTo>
                  <a:lnTo>
                    <a:pt x="1295730" y="785126"/>
                  </a:lnTo>
                  <a:lnTo>
                    <a:pt x="1296898" y="785126"/>
                  </a:lnTo>
                  <a:lnTo>
                    <a:pt x="1296898" y="773696"/>
                  </a:lnTo>
                  <a:lnTo>
                    <a:pt x="1295730" y="773696"/>
                  </a:lnTo>
                  <a:lnTo>
                    <a:pt x="1295730" y="777506"/>
                  </a:lnTo>
                  <a:lnTo>
                    <a:pt x="1294168" y="778776"/>
                  </a:lnTo>
                  <a:lnTo>
                    <a:pt x="1293380" y="780046"/>
                  </a:lnTo>
                  <a:lnTo>
                    <a:pt x="1293380" y="785126"/>
                  </a:lnTo>
                  <a:lnTo>
                    <a:pt x="1292212" y="785126"/>
                  </a:lnTo>
                  <a:lnTo>
                    <a:pt x="1292212" y="792746"/>
                  </a:lnTo>
                  <a:lnTo>
                    <a:pt x="1290256" y="792746"/>
                  </a:lnTo>
                  <a:lnTo>
                    <a:pt x="1290256" y="794016"/>
                  </a:lnTo>
                  <a:lnTo>
                    <a:pt x="1289862" y="794016"/>
                  </a:lnTo>
                  <a:lnTo>
                    <a:pt x="1289862" y="797826"/>
                  </a:lnTo>
                  <a:lnTo>
                    <a:pt x="1287513" y="797826"/>
                  </a:lnTo>
                  <a:lnTo>
                    <a:pt x="1287513" y="799096"/>
                  </a:lnTo>
                  <a:lnTo>
                    <a:pt x="1288694" y="799096"/>
                  </a:lnTo>
                  <a:lnTo>
                    <a:pt x="1287132" y="800366"/>
                  </a:lnTo>
                  <a:lnTo>
                    <a:pt x="1286344" y="801636"/>
                  </a:lnTo>
                  <a:lnTo>
                    <a:pt x="1286344" y="802906"/>
                  </a:lnTo>
                  <a:lnTo>
                    <a:pt x="1287132" y="802906"/>
                  </a:lnTo>
                  <a:lnTo>
                    <a:pt x="1287132" y="804176"/>
                  </a:lnTo>
                  <a:lnTo>
                    <a:pt x="1286344" y="805446"/>
                  </a:lnTo>
                  <a:lnTo>
                    <a:pt x="1283995" y="810526"/>
                  </a:lnTo>
                  <a:lnTo>
                    <a:pt x="1283220" y="810526"/>
                  </a:lnTo>
                  <a:lnTo>
                    <a:pt x="1282827" y="811796"/>
                  </a:lnTo>
                  <a:lnTo>
                    <a:pt x="1282827" y="813066"/>
                  </a:lnTo>
                  <a:lnTo>
                    <a:pt x="1282446" y="814336"/>
                  </a:lnTo>
                  <a:lnTo>
                    <a:pt x="1280871" y="815606"/>
                  </a:lnTo>
                  <a:lnTo>
                    <a:pt x="1280871" y="816876"/>
                  </a:lnTo>
                  <a:lnTo>
                    <a:pt x="1281645" y="816876"/>
                  </a:lnTo>
                  <a:lnTo>
                    <a:pt x="1281645" y="818146"/>
                  </a:lnTo>
                  <a:lnTo>
                    <a:pt x="1282446" y="819416"/>
                  </a:lnTo>
                  <a:lnTo>
                    <a:pt x="1281645" y="820686"/>
                  </a:lnTo>
                  <a:lnTo>
                    <a:pt x="1280477" y="820686"/>
                  </a:lnTo>
                  <a:lnTo>
                    <a:pt x="1281264" y="821956"/>
                  </a:lnTo>
                  <a:lnTo>
                    <a:pt x="1280477" y="823226"/>
                  </a:lnTo>
                  <a:lnTo>
                    <a:pt x="1279690" y="823226"/>
                  </a:lnTo>
                  <a:lnTo>
                    <a:pt x="1279309" y="824496"/>
                  </a:lnTo>
                  <a:lnTo>
                    <a:pt x="1279309" y="825766"/>
                  </a:lnTo>
                  <a:lnTo>
                    <a:pt x="1277543" y="827036"/>
                  </a:lnTo>
                  <a:lnTo>
                    <a:pt x="1276362" y="827036"/>
                  </a:lnTo>
                  <a:lnTo>
                    <a:pt x="1276362" y="829576"/>
                  </a:lnTo>
                  <a:lnTo>
                    <a:pt x="1275588" y="829576"/>
                  </a:lnTo>
                  <a:lnTo>
                    <a:pt x="1275194" y="830846"/>
                  </a:lnTo>
                  <a:lnTo>
                    <a:pt x="1275194" y="832116"/>
                  </a:lnTo>
                  <a:lnTo>
                    <a:pt x="1274025" y="834656"/>
                  </a:lnTo>
                  <a:lnTo>
                    <a:pt x="1274025" y="835926"/>
                  </a:lnTo>
                  <a:lnTo>
                    <a:pt x="1273632" y="837196"/>
                  </a:lnTo>
                  <a:lnTo>
                    <a:pt x="1272070" y="838466"/>
                  </a:lnTo>
                  <a:lnTo>
                    <a:pt x="1272070" y="839736"/>
                  </a:lnTo>
                  <a:lnTo>
                    <a:pt x="1271663" y="839736"/>
                  </a:lnTo>
                  <a:lnTo>
                    <a:pt x="1271663" y="843546"/>
                  </a:lnTo>
                  <a:lnTo>
                    <a:pt x="1270889" y="846086"/>
                  </a:lnTo>
                  <a:lnTo>
                    <a:pt x="1269326" y="847356"/>
                  </a:lnTo>
                  <a:lnTo>
                    <a:pt x="1269326" y="848626"/>
                  </a:lnTo>
                  <a:lnTo>
                    <a:pt x="1270114" y="848626"/>
                  </a:lnTo>
                  <a:lnTo>
                    <a:pt x="1269326" y="849896"/>
                  </a:lnTo>
                  <a:lnTo>
                    <a:pt x="1269326" y="851166"/>
                  </a:lnTo>
                  <a:lnTo>
                    <a:pt x="1268158" y="851166"/>
                  </a:lnTo>
                  <a:lnTo>
                    <a:pt x="1266596" y="852436"/>
                  </a:lnTo>
                  <a:lnTo>
                    <a:pt x="1265809" y="854976"/>
                  </a:lnTo>
                  <a:lnTo>
                    <a:pt x="1265809" y="860056"/>
                  </a:lnTo>
                  <a:lnTo>
                    <a:pt x="1265809" y="887996"/>
                  </a:lnTo>
                  <a:lnTo>
                    <a:pt x="1265809" y="889266"/>
                  </a:lnTo>
                  <a:lnTo>
                    <a:pt x="1264627" y="889266"/>
                  </a:lnTo>
                  <a:lnTo>
                    <a:pt x="1265034" y="887996"/>
                  </a:lnTo>
                  <a:lnTo>
                    <a:pt x="1265809" y="887996"/>
                  </a:lnTo>
                  <a:lnTo>
                    <a:pt x="1265809" y="860056"/>
                  </a:lnTo>
                  <a:lnTo>
                    <a:pt x="1264627" y="860056"/>
                  </a:lnTo>
                  <a:lnTo>
                    <a:pt x="1265415" y="861326"/>
                  </a:lnTo>
                  <a:lnTo>
                    <a:pt x="1264627" y="861326"/>
                  </a:lnTo>
                  <a:lnTo>
                    <a:pt x="1263853" y="862596"/>
                  </a:lnTo>
                  <a:lnTo>
                    <a:pt x="1263459" y="863866"/>
                  </a:lnTo>
                  <a:lnTo>
                    <a:pt x="1263459" y="865136"/>
                  </a:lnTo>
                  <a:lnTo>
                    <a:pt x="1263065" y="866406"/>
                  </a:lnTo>
                  <a:lnTo>
                    <a:pt x="1262278" y="866406"/>
                  </a:lnTo>
                  <a:lnTo>
                    <a:pt x="1261110" y="867676"/>
                  </a:lnTo>
                  <a:lnTo>
                    <a:pt x="1261897" y="868946"/>
                  </a:lnTo>
                  <a:lnTo>
                    <a:pt x="1259941" y="868946"/>
                  </a:lnTo>
                  <a:lnTo>
                    <a:pt x="1259941" y="870216"/>
                  </a:lnTo>
                  <a:lnTo>
                    <a:pt x="1259941" y="899426"/>
                  </a:lnTo>
                  <a:lnTo>
                    <a:pt x="1258760" y="900696"/>
                  </a:lnTo>
                  <a:lnTo>
                    <a:pt x="1257592" y="899426"/>
                  </a:lnTo>
                  <a:lnTo>
                    <a:pt x="1259941" y="899426"/>
                  </a:lnTo>
                  <a:lnTo>
                    <a:pt x="1259941" y="870216"/>
                  </a:lnTo>
                  <a:lnTo>
                    <a:pt x="1258963" y="870216"/>
                  </a:lnTo>
                  <a:lnTo>
                    <a:pt x="1259738" y="871486"/>
                  </a:lnTo>
                  <a:lnTo>
                    <a:pt x="1259547" y="872756"/>
                  </a:lnTo>
                  <a:lnTo>
                    <a:pt x="1258760" y="872756"/>
                  </a:lnTo>
                  <a:lnTo>
                    <a:pt x="1258760" y="876566"/>
                  </a:lnTo>
                  <a:lnTo>
                    <a:pt x="1257592" y="876566"/>
                  </a:lnTo>
                  <a:lnTo>
                    <a:pt x="1257592" y="882916"/>
                  </a:lnTo>
                  <a:lnTo>
                    <a:pt x="1256817" y="882916"/>
                  </a:lnTo>
                  <a:lnTo>
                    <a:pt x="1256411" y="884186"/>
                  </a:lnTo>
                  <a:lnTo>
                    <a:pt x="1256411" y="885456"/>
                  </a:lnTo>
                  <a:lnTo>
                    <a:pt x="1255242" y="886726"/>
                  </a:lnTo>
                  <a:lnTo>
                    <a:pt x="1255242" y="893076"/>
                  </a:lnTo>
                  <a:lnTo>
                    <a:pt x="1254950" y="894346"/>
                  </a:lnTo>
                  <a:lnTo>
                    <a:pt x="1253782" y="896886"/>
                  </a:lnTo>
                  <a:lnTo>
                    <a:pt x="1253477" y="898156"/>
                  </a:lnTo>
                  <a:lnTo>
                    <a:pt x="1253477" y="899426"/>
                  </a:lnTo>
                  <a:lnTo>
                    <a:pt x="1251140" y="903236"/>
                  </a:lnTo>
                  <a:lnTo>
                    <a:pt x="1251140" y="907046"/>
                  </a:lnTo>
                  <a:lnTo>
                    <a:pt x="1250353" y="907046"/>
                  </a:lnTo>
                  <a:lnTo>
                    <a:pt x="1249959" y="908316"/>
                  </a:lnTo>
                  <a:lnTo>
                    <a:pt x="1249959" y="912126"/>
                  </a:lnTo>
                  <a:lnTo>
                    <a:pt x="1249959" y="923556"/>
                  </a:lnTo>
                  <a:lnTo>
                    <a:pt x="1248791" y="923556"/>
                  </a:lnTo>
                  <a:lnTo>
                    <a:pt x="1248791" y="922286"/>
                  </a:lnTo>
                  <a:lnTo>
                    <a:pt x="1249959" y="923556"/>
                  </a:lnTo>
                  <a:lnTo>
                    <a:pt x="1249959" y="912126"/>
                  </a:lnTo>
                  <a:lnTo>
                    <a:pt x="1249184" y="913396"/>
                  </a:lnTo>
                  <a:lnTo>
                    <a:pt x="1248994" y="913396"/>
                  </a:lnTo>
                  <a:lnTo>
                    <a:pt x="1249768" y="915936"/>
                  </a:lnTo>
                  <a:lnTo>
                    <a:pt x="1249578" y="917206"/>
                  </a:lnTo>
                  <a:lnTo>
                    <a:pt x="1248791" y="918476"/>
                  </a:lnTo>
                  <a:lnTo>
                    <a:pt x="1248791" y="919746"/>
                  </a:lnTo>
                  <a:lnTo>
                    <a:pt x="1248397" y="921016"/>
                  </a:lnTo>
                  <a:lnTo>
                    <a:pt x="1247609" y="922286"/>
                  </a:lnTo>
                  <a:lnTo>
                    <a:pt x="1247609" y="924826"/>
                  </a:lnTo>
                  <a:lnTo>
                    <a:pt x="1246835" y="924826"/>
                  </a:lnTo>
                  <a:lnTo>
                    <a:pt x="1246441" y="926096"/>
                  </a:lnTo>
                  <a:lnTo>
                    <a:pt x="1247228" y="927366"/>
                  </a:lnTo>
                  <a:lnTo>
                    <a:pt x="1247609" y="928636"/>
                  </a:lnTo>
                  <a:lnTo>
                    <a:pt x="1247609" y="933716"/>
                  </a:lnTo>
                  <a:lnTo>
                    <a:pt x="1247228" y="934986"/>
                  </a:lnTo>
                  <a:lnTo>
                    <a:pt x="1246441" y="936256"/>
                  </a:lnTo>
                  <a:lnTo>
                    <a:pt x="1246441" y="937526"/>
                  </a:lnTo>
                  <a:lnTo>
                    <a:pt x="1247609" y="937526"/>
                  </a:lnTo>
                  <a:lnTo>
                    <a:pt x="1247609" y="938796"/>
                  </a:lnTo>
                  <a:lnTo>
                    <a:pt x="1246441" y="938796"/>
                  </a:lnTo>
                  <a:lnTo>
                    <a:pt x="1246441" y="940066"/>
                  </a:lnTo>
                  <a:lnTo>
                    <a:pt x="1247609" y="942606"/>
                  </a:lnTo>
                  <a:lnTo>
                    <a:pt x="1246441" y="943876"/>
                  </a:lnTo>
                  <a:lnTo>
                    <a:pt x="1246441" y="945146"/>
                  </a:lnTo>
                  <a:lnTo>
                    <a:pt x="1248397" y="945146"/>
                  </a:lnTo>
                  <a:lnTo>
                    <a:pt x="1248791" y="946416"/>
                  </a:lnTo>
                  <a:lnTo>
                    <a:pt x="1247609" y="946416"/>
                  </a:lnTo>
                  <a:lnTo>
                    <a:pt x="1247609" y="947686"/>
                  </a:lnTo>
                  <a:lnTo>
                    <a:pt x="1248016" y="948956"/>
                  </a:lnTo>
                  <a:lnTo>
                    <a:pt x="1248791" y="948956"/>
                  </a:lnTo>
                  <a:lnTo>
                    <a:pt x="1248791" y="954201"/>
                  </a:lnTo>
                  <a:lnTo>
                    <a:pt x="1212799" y="949223"/>
                  </a:lnTo>
                  <a:lnTo>
                    <a:pt x="1161122" y="936904"/>
                  </a:lnTo>
                  <a:lnTo>
                    <a:pt x="1110996" y="919721"/>
                  </a:lnTo>
                  <a:lnTo>
                    <a:pt x="1098169" y="913917"/>
                  </a:lnTo>
                  <a:lnTo>
                    <a:pt x="1090434" y="910424"/>
                  </a:lnTo>
                  <a:lnTo>
                    <a:pt x="1062456" y="897788"/>
                  </a:lnTo>
                  <a:lnTo>
                    <a:pt x="1082979" y="885456"/>
                  </a:lnTo>
                  <a:lnTo>
                    <a:pt x="1087424" y="882777"/>
                  </a:lnTo>
                  <a:lnTo>
                    <a:pt x="1123937" y="838098"/>
                  </a:lnTo>
                  <a:lnTo>
                    <a:pt x="1147216" y="762393"/>
                  </a:lnTo>
                  <a:lnTo>
                    <a:pt x="1144993" y="716305"/>
                  </a:lnTo>
                  <a:lnTo>
                    <a:pt x="1141768" y="706335"/>
                  </a:lnTo>
                  <a:lnTo>
                    <a:pt x="1142149" y="704456"/>
                  </a:lnTo>
                  <a:lnTo>
                    <a:pt x="1143622" y="704977"/>
                  </a:lnTo>
                  <a:lnTo>
                    <a:pt x="1142834" y="703148"/>
                  </a:lnTo>
                  <a:lnTo>
                    <a:pt x="1140790" y="702564"/>
                  </a:lnTo>
                  <a:lnTo>
                    <a:pt x="1140536" y="702513"/>
                  </a:lnTo>
                  <a:lnTo>
                    <a:pt x="1130846" y="672465"/>
                  </a:lnTo>
                  <a:lnTo>
                    <a:pt x="1130122" y="671283"/>
                  </a:lnTo>
                  <a:lnTo>
                    <a:pt x="1119327" y="653681"/>
                  </a:lnTo>
                  <a:lnTo>
                    <a:pt x="1119327" y="745109"/>
                  </a:lnTo>
                  <a:lnTo>
                    <a:pt x="1117866" y="771563"/>
                  </a:lnTo>
                  <a:lnTo>
                    <a:pt x="1110665" y="804481"/>
                  </a:lnTo>
                  <a:lnTo>
                    <a:pt x="1096657" y="833882"/>
                  </a:lnTo>
                  <a:lnTo>
                    <a:pt x="1075905" y="857961"/>
                  </a:lnTo>
                  <a:lnTo>
                    <a:pt x="1048448" y="874953"/>
                  </a:lnTo>
                  <a:lnTo>
                    <a:pt x="1040714" y="837272"/>
                  </a:lnTo>
                  <a:lnTo>
                    <a:pt x="1040015" y="833882"/>
                  </a:lnTo>
                  <a:lnTo>
                    <a:pt x="1040117" y="831875"/>
                  </a:lnTo>
                  <a:lnTo>
                    <a:pt x="1042568" y="789355"/>
                  </a:lnTo>
                  <a:lnTo>
                    <a:pt x="1049007" y="766267"/>
                  </a:lnTo>
                  <a:lnTo>
                    <a:pt x="1049642" y="766229"/>
                  </a:lnTo>
                  <a:lnTo>
                    <a:pt x="1049108" y="765924"/>
                  </a:lnTo>
                  <a:lnTo>
                    <a:pt x="1054392" y="747001"/>
                  </a:lnTo>
                  <a:lnTo>
                    <a:pt x="1073772" y="712190"/>
                  </a:lnTo>
                  <a:lnTo>
                    <a:pt x="1081671" y="701878"/>
                  </a:lnTo>
                  <a:lnTo>
                    <a:pt x="1088948" y="691769"/>
                  </a:lnTo>
                  <a:lnTo>
                    <a:pt x="1095260" y="681723"/>
                  </a:lnTo>
                  <a:lnTo>
                    <a:pt x="1100493" y="671283"/>
                  </a:lnTo>
                  <a:lnTo>
                    <a:pt x="1111059" y="694245"/>
                  </a:lnTo>
                  <a:lnTo>
                    <a:pt x="1113777" y="704672"/>
                  </a:lnTo>
                  <a:lnTo>
                    <a:pt x="1112837" y="706221"/>
                  </a:lnTo>
                  <a:lnTo>
                    <a:pt x="1114120" y="705954"/>
                  </a:lnTo>
                  <a:lnTo>
                    <a:pt x="1114272" y="706551"/>
                  </a:lnTo>
                  <a:lnTo>
                    <a:pt x="1113942" y="706996"/>
                  </a:lnTo>
                  <a:lnTo>
                    <a:pt x="1114247" y="706793"/>
                  </a:lnTo>
                  <a:lnTo>
                    <a:pt x="1117269" y="717969"/>
                  </a:lnTo>
                  <a:lnTo>
                    <a:pt x="1119276" y="741680"/>
                  </a:lnTo>
                  <a:lnTo>
                    <a:pt x="1119327" y="745109"/>
                  </a:lnTo>
                  <a:lnTo>
                    <a:pt x="1119327" y="653681"/>
                  </a:lnTo>
                  <a:lnTo>
                    <a:pt x="1105827" y="631647"/>
                  </a:lnTo>
                  <a:lnTo>
                    <a:pt x="1105700" y="631329"/>
                  </a:lnTo>
                  <a:lnTo>
                    <a:pt x="1105446" y="631113"/>
                  </a:lnTo>
                  <a:lnTo>
                    <a:pt x="1105281" y="630834"/>
                  </a:lnTo>
                  <a:lnTo>
                    <a:pt x="1105166" y="630707"/>
                  </a:lnTo>
                  <a:lnTo>
                    <a:pt x="1105103" y="630567"/>
                  </a:lnTo>
                  <a:lnTo>
                    <a:pt x="1104912" y="630402"/>
                  </a:lnTo>
                  <a:lnTo>
                    <a:pt x="1100175" y="623303"/>
                  </a:lnTo>
                  <a:lnTo>
                    <a:pt x="1088936" y="623290"/>
                  </a:lnTo>
                  <a:lnTo>
                    <a:pt x="1083602" y="629754"/>
                  </a:lnTo>
                  <a:lnTo>
                    <a:pt x="1080833" y="632548"/>
                  </a:lnTo>
                  <a:lnTo>
                    <a:pt x="1079398" y="636231"/>
                  </a:lnTo>
                  <a:lnTo>
                    <a:pt x="1080541" y="640270"/>
                  </a:lnTo>
                  <a:lnTo>
                    <a:pt x="1076845" y="659980"/>
                  </a:lnTo>
                  <a:lnTo>
                    <a:pt x="1067879" y="676529"/>
                  </a:lnTo>
                  <a:lnTo>
                    <a:pt x="1056132" y="691819"/>
                  </a:lnTo>
                  <a:lnTo>
                    <a:pt x="1044282" y="707517"/>
                  </a:lnTo>
                  <a:lnTo>
                    <a:pt x="1027239" y="741680"/>
                  </a:lnTo>
                  <a:lnTo>
                    <a:pt x="1018438" y="779081"/>
                  </a:lnTo>
                  <a:lnTo>
                    <a:pt x="1014818" y="822528"/>
                  </a:lnTo>
                  <a:lnTo>
                    <a:pt x="1015136" y="837272"/>
                  </a:lnTo>
                  <a:lnTo>
                    <a:pt x="1009815" y="827379"/>
                  </a:lnTo>
                  <a:lnTo>
                    <a:pt x="1009815" y="910424"/>
                  </a:lnTo>
                  <a:lnTo>
                    <a:pt x="995959" y="947699"/>
                  </a:lnTo>
                  <a:lnTo>
                    <a:pt x="973797" y="978712"/>
                  </a:lnTo>
                  <a:lnTo>
                    <a:pt x="944130" y="1002982"/>
                  </a:lnTo>
                  <a:lnTo>
                    <a:pt x="907694" y="1020076"/>
                  </a:lnTo>
                  <a:lnTo>
                    <a:pt x="877976" y="1025334"/>
                  </a:lnTo>
                  <a:lnTo>
                    <a:pt x="847420" y="1023861"/>
                  </a:lnTo>
                  <a:lnTo>
                    <a:pt x="816483" y="1019416"/>
                  </a:lnTo>
                  <a:lnTo>
                    <a:pt x="785596" y="1015707"/>
                  </a:lnTo>
                  <a:lnTo>
                    <a:pt x="822337" y="980973"/>
                  </a:lnTo>
                  <a:lnTo>
                    <a:pt x="864692" y="954913"/>
                  </a:lnTo>
                  <a:lnTo>
                    <a:pt x="911110" y="935697"/>
                  </a:lnTo>
                  <a:lnTo>
                    <a:pt x="960005" y="921486"/>
                  </a:lnTo>
                  <a:lnTo>
                    <a:pt x="1009815" y="910424"/>
                  </a:lnTo>
                  <a:lnTo>
                    <a:pt x="1009815" y="827379"/>
                  </a:lnTo>
                  <a:lnTo>
                    <a:pt x="1001585" y="812076"/>
                  </a:lnTo>
                  <a:lnTo>
                    <a:pt x="1001585" y="878433"/>
                  </a:lnTo>
                  <a:lnTo>
                    <a:pt x="956906" y="885456"/>
                  </a:lnTo>
                  <a:lnTo>
                    <a:pt x="912558" y="879043"/>
                  </a:lnTo>
                  <a:lnTo>
                    <a:pt x="869581" y="861606"/>
                  </a:lnTo>
                  <a:lnTo>
                    <a:pt x="828979" y="835533"/>
                  </a:lnTo>
                  <a:lnTo>
                    <a:pt x="791806" y="803224"/>
                  </a:lnTo>
                  <a:lnTo>
                    <a:pt x="759091" y="767067"/>
                  </a:lnTo>
                  <a:lnTo>
                    <a:pt x="731837" y="729462"/>
                  </a:lnTo>
                  <a:lnTo>
                    <a:pt x="764438" y="732726"/>
                  </a:lnTo>
                  <a:lnTo>
                    <a:pt x="797090" y="735228"/>
                  </a:lnTo>
                  <a:lnTo>
                    <a:pt x="862241" y="745109"/>
                  </a:lnTo>
                  <a:lnTo>
                    <a:pt x="910094" y="763892"/>
                  </a:lnTo>
                  <a:lnTo>
                    <a:pt x="950772" y="793242"/>
                  </a:lnTo>
                  <a:lnTo>
                    <a:pt x="982014" y="831875"/>
                  </a:lnTo>
                  <a:lnTo>
                    <a:pt x="1001585" y="878433"/>
                  </a:lnTo>
                  <a:lnTo>
                    <a:pt x="1001585" y="812076"/>
                  </a:lnTo>
                  <a:lnTo>
                    <a:pt x="963383" y="768019"/>
                  </a:lnTo>
                  <a:lnTo>
                    <a:pt x="895680" y="730440"/>
                  </a:lnTo>
                  <a:lnTo>
                    <a:pt x="851789" y="718769"/>
                  </a:lnTo>
                  <a:lnTo>
                    <a:pt x="807364" y="712266"/>
                  </a:lnTo>
                  <a:lnTo>
                    <a:pt x="761949" y="707250"/>
                  </a:lnTo>
                  <a:lnTo>
                    <a:pt x="715073" y="700024"/>
                  </a:lnTo>
                  <a:lnTo>
                    <a:pt x="710120" y="699020"/>
                  </a:lnTo>
                  <a:lnTo>
                    <a:pt x="706259" y="700747"/>
                  </a:lnTo>
                  <a:lnTo>
                    <a:pt x="703503" y="703554"/>
                  </a:lnTo>
                  <a:lnTo>
                    <a:pt x="697014" y="706640"/>
                  </a:lnTo>
                  <a:lnTo>
                    <a:pt x="692289" y="714463"/>
                  </a:lnTo>
                  <a:lnTo>
                    <a:pt x="696810" y="722617"/>
                  </a:lnTo>
                  <a:lnTo>
                    <a:pt x="721398" y="761657"/>
                  </a:lnTo>
                  <a:lnTo>
                    <a:pt x="751700" y="800125"/>
                  </a:lnTo>
                  <a:lnTo>
                    <a:pt x="786892" y="835977"/>
                  </a:lnTo>
                  <a:lnTo>
                    <a:pt x="826122" y="867206"/>
                  </a:lnTo>
                  <a:lnTo>
                    <a:pt x="868527" y="891755"/>
                  </a:lnTo>
                  <a:lnTo>
                    <a:pt x="913282" y="907605"/>
                  </a:lnTo>
                  <a:lnTo>
                    <a:pt x="865746" y="925753"/>
                  </a:lnTo>
                  <a:lnTo>
                    <a:pt x="821639" y="949782"/>
                  </a:lnTo>
                  <a:lnTo>
                    <a:pt x="782066" y="981252"/>
                  </a:lnTo>
                  <a:lnTo>
                    <a:pt x="748144" y="1021727"/>
                  </a:lnTo>
                  <a:lnTo>
                    <a:pt x="745032" y="1026337"/>
                  </a:lnTo>
                  <a:lnTo>
                    <a:pt x="745629" y="1030655"/>
                  </a:lnTo>
                  <a:lnTo>
                    <a:pt x="747928" y="1034021"/>
                  </a:lnTo>
                  <a:lnTo>
                    <a:pt x="749452" y="1039025"/>
                  </a:lnTo>
                  <a:lnTo>
                    <a:pt x="753554" y="1042949"/>
                  </a:lnTo>
                  <a:lnTo>
                    <a:pt x="760412" y="1042212"/>
                  </a:lnTo>
                  <a:lnTo>
                    <a:pt x="808062" y="1042746"/>
                  </a:lnTo>
                  <a:lnTo>
                    <a:pt x="854646" y="1048042"/>
                  </a:lnTo>
                  <a:lnTo>
                    <a:pt x="900645" y="1048118"/>
                  </a:lnTo>
                  <a:lnTo>
                    <a:pt x="918502" y="1042212"/>
                  </a:lnTo>
                  <a:lnTo>
                    <a:pt x="946531" y="1032954"/>
                  </a:lnTo>
                  <a:lnTo>
                    <a:pt x="978763" y="1010539"/>
                  </a:lnTo>
                  <a:lnTo>
                    <a:pt x="1024089" y="950976"/>
                  </a:lnTo>
                  <a:lnTo>
                    <a:pt x="1036281" y="913917"/>
                  </a:lnTo>
                  <a:lnTo>
                    <a:pt x="1079995" y="935367"/>
                  </a:lnTo>
                  <a:lnTo>
                    <a:pt x="1124927" y="952969"/>
                  </a:lnTo>
                  <a:lnTo>
                    <a:pt x="1171079" y="966762"/>
                  </a:lnTo>
                  <a:lnTo>
                    <a:pt x="1218463" y="976757"/>
                  </a:lnTo>
                  <a:lnTo>
                    <a:pt x="1267091" y="983005"/>
                  </a:lnTo>
                  <a:lnTo>
                    <a:pt x="1276426" y="979728"/>
                  </a:lnTo>
                  <a:lnTo>
                    <a:pt x="1279169" y="970927"/>
                  </a:lnTo>
                  <a:lnTo>
                    <a:pt x="1278318" y="968717"/>
                  </a:lnTo>
                  <a:lnTo>
                    <a:pt x="1279309" y="968006"/>
                  </a:lnTo>
                  <a:lnTo>
                    <a:pt x="1280096" y="968006"/>
                  </a:lnTo>
                  <a:lnTo>
                    <a:pt x="1280477" y="966736"/>
                  </a:lnTo>
                  <a:lnTo>
                    <a:pt x="1280477" y="962926"/>
                  </a:lnTo>
                  <a:lnTo>
                    <a:pt x="1279105" y="962926"/>
                  </a:lnTo>
                  <a:lnTo>
                    <a:pt x="1278712" y="961656"/>
                  </a:lnTo>
                  <a:lnTo>
                    <a:pt x="1279309" y="961656"/>
                  </a:lnTo>
                  <a:lnTo>
                    <a:pt x="1279309" y="960386"/>
                  </a:lnTo>
                  <a:lnTo>
                    <a:pt x="1279105" y="959116"/>
                  </a:lnTo>
                  <a:lnTo>
                    <a:pt x="1278331" y="956576"/>
                  </a:lnTo>
                  <a:lnTo>
                    <a:pt x="1278915" y="955306"/>
                  </a:lnTo>
                  <a:lnTo>
                    <a:pt x="1280477" y="954036"/>
                  </a:lnTo>
                  <a:lnTo>
                    <a:pt x="1279690" y="952766"/>
                  </a:lnTo>
                  <a:lnTo>
                    <a:pt x="1281264" y="951496"/>
                  </a:lnTo>
                  <a:lnTo>
                    <a:pt x="1280477" y="951496"/>
                  </a:lnTo>
                  <a:lnTo>
                    <a:pt x="1279690" y="950226"/>
                  </a:lnTo>
                  <a:lnTo>
                    <a:pt x="1281264" y="950226"/>
                  </a:lnTo>
                  <a:lnTo>
                    <a:pt x="1281455" y="948956"/>
                  </a:lnTo>
                  <a:lnTo>
                    <a:pt x="1280668" y="947686"/>
                  </a:lnTo>
                  <a:lnTo>
                    <a:pt x="1280871" y="947686"/>
                  </a:lnTo>
                  <a:lnTo>
                    <a:pt x="1281645" y="946416"/>
                  </a:lnTo>
                  <a:lnTo>
                    <a:pt x="1280871" y="946416"/>
                  </a:lnTo>
                  <a:lnTo>
                    <a:pt x="1280871" y="945146"/>
                  </a:lnTo>
                  <a:lnTo>
                    <a:pt x="1281645" y="945146"/>
                  </a:lnTo>
                  <a:lnTo>
                    <a:pt x="1280477" y="943876"/>
                  </a:lnTo>
                  <a:lnTo>
                    <a:pt x="1281645" y="941336"/>
                  </a:lnTo>
                  <a:lnTo>
                    <a:pt x="1282827" y="940066"/>
                  </a:lnTo>
                  <a:lnTo>
                    <a:pt x="1281645" y="938796"/>
                  </a:lnTo>
                  <a:lnTo>
                    <a:pt x="1282827" y="937526"/>
                  </a:lnTo>
                  <a:lnTo>
                    <a:pt x="1282827" y="934986"/>
                  </a:lnTo>
                  <a:lnTo>
                    <a:pt x="1283995" y="932446"/>
                  </a:lnTo>
                  <a:lnTo>
                    <a:pt x="1284579" y="931176"/>
                  </a:lnTo>
                  <a:lnTo>
                    <a:pt x="1285163" y="929906"/>
                  </a:lnTo>
                  <a:lnTo>
                    <a:pt x="1285951" y="928636"/>
                  </a:lnTo>
                  <a:lnTo>
                    <a:pt x="1285163" y="928636"/>
                  </a:lnTo>
                  <a:lnTo>
                    <a:pt x="1283995" y="929906"/>
                  </a:lnTo>
                  <a:lnTo>
                    <a:pt x="1283995" y="928636"/>
                  </a:lnTo>
                  <a:lnTo>
                    <a:pt x="1284782" y="928636"/>
                  </a:lnTo>
                  <a:lnTo>
                    <a:pt x="1285163" y="927366"/>
                  </a:lnTo>
                  <a:lnTo>
                    <a:pt x="1285163" y="926096"/>
                  </a:lnTo>
                  <a:lnTo>
                    <a:pt x="1284198" y="926096"/>
                  </a:lnTo>
                  <a:lnTo>
                    <a:pt x="1284973" y="924826"/>
                  </a:lnTo>
                  <a:lnTo>
                    <a:pt x="1285163" y="924826"/>
                  </a:lnTo>
                  <a:lnTo>
                    <a:pt x="1285163" y="923556"/>
                  </a:lnTo>
                  <a:lnTo>
                    <a:pt x="1286344" y="923556"/>
                  </a:lnTo>
                  <a:lnTo>
                    <a:pt x="1286738" y="922286"/>
                  </a:lnTo>
                  <a:lnTo>
                    <a:pt x="1286344" y="922286"/>
                  </a:lnTo>
                  <a:lnTo>
                    <a:pt x="1286344" y="921016"/>
                  </a:lnTo>
                  <a:lnTo>
                    <a:pt x="1286344" y="919746"/>
                  </a:lnTo>
                  <a:lnTo>
                    <a:pt x="1287513" y="919746"/>
                  </a:lnTo>
                  <a:lnTo>
                    <a:pt x="1287513" y="918476"/>
                  </a:lnTo>
                  <a:lnTo>
                    <a:pt x="1288694" y="918476"/>
                  </a:lnTo>
                  <a:lnTo>
                    <a:pt x="1288694" y="917206"/>
                  </a:lnTo>
                  <a:lnTo>
                    <a:pt x="1288884" y="917206"/>
                  </a:lnTo>
                  <a:lnTo>
                    <a:pt x="1289672" y="915936"/>
                  </a:lnTo>
                  <a:lnTo>
                    <a:pt x="1289862" y="915936"/>
                  </a:lnTo>
                  <a:lnTo>
                    <a:pt x="1288694" y="914666"/>
                  </a:lnTo>
                  <a:lnTo>
                    <a:pt x="1288694" y="912126"/>
                  </a:lnTo>
                  <a:lnTo>
                    <a:pt x="1287513" y="912126"/>
                  </a:lnTo>
                  <a:lnTo>
                    <a:pt x="1287513" y="909586"/>
                  </a:lnTo>
                  <a:lnTo>
                    <a:pt x="1288313" y="909586"/>
                  </a:lnTo>
                  <a:lnTo>
                    <a:pt x="1288694" y="910856"/>
                  </a:lnTo>
                  <a:lnTo>
                    <a:pt x="1289481" y="912126"/>
                  </a:lnTo>
                  <a:lnTo>
                    <a:pt x="1290256" y="912126"/>
                  </a:lnTo>
                  <a:lnTo>
                    <a:pt x="1291818" y="910856"/>
                  </a:lnTo>
                  <a:lnTo>
                    <a:pt x="1293380" y="910856"/>
                  </a:lnTo>
                  <a:lnTo>
                    <a:pt x="1293380" y="904506"/>
                  </a:lnTo>
                  <a:lnTo>
                    <a:pt x="1293774" y="904506"/>
                  </a:lnTo>
                  <a:lnTo>
                    <a:pt x="1294561" y="903236"/>
                  </a:lnTo>
                  <a:lnTo>
                    <a:pt x="1295730" y="900696"/>
                  </a:lnTo>
                  <a:lnTo>
                    <a:pt x="1295730" y="899426"/>
                  </a:lnTo>
                  <a:lnTo>
                    <a:pt x="1296898" y="899426"/>
                  </a:lnTo>
                  <a:lnTo>
                    <a:pt x="1297686" y="898156"/>
                  </a:lnTo>
                  <a:lnTo>
                    <a:pt x="1299248" y="895616"/>
                  </a:lnTo>
                  <a:lnTo>
                    <a:pt x="1299248" y="893076"/>
                  </a:lnTo>
                  <a:lnTo>
                    <a:pt x="1301216" y="893076"/>
                  </a:lnTo>
                  <a:lnTo>
                    <a:pt x="1300441" y="891806"/>
                  </a:lnTo>
                  <a:lnTo>
                    <a:pt x="1299654" y="890536"/>
                  </a:lnTo>
                  <a:lnTo>
                    <a:pt x="1300429" y="889266"/>
                  </a:lnTo>
                  <a:lnTo>
                    <a:pt x="1301597" y="889266"/>
                  </a:lnTo>
                  <a:lnTo>
                    <a:pt x="1301597" y="887996"/>
                  </a:lnTo>
                  <a:lnTo>
                    <a:pt x="1300429" y="887996"/>
                  </a:lnTo>
                  <a:lnTo>
                    <a:pt x="1296898" y="887996"/>
                  </a:lnTo>
                  <a:lnTo>
                    <a:pt x="1297305" y="886726"/>
                  </a:lnTo>
                  <a:lnTo>
                    <a:pt x="1298079" y="886726"/>
                  </a:lnTo>
                  <a:lnTo>
                    <a:pt x="1298473" y="885456"/>
                  </a:lnTo>
                  <a:lnTo>
                    <a:pt x="1299248" y="885456"/>
                  </a:lnTo>
                  <a:lnTo>
                    <a:pt x="1299248" y="884186"/>
                  </a:lnTo>
                  <a:lnTo>
                    <a:pt x="1299248" y="881646"/>
                  </a:lnTo>
                  <a:lnTo>
                    <a:pt x="1299451" y="880376"/>
                  </a:lnTo>
                  <a:lnTo>
                    <a:pt x="1300429" y="880376"/>
                  </a:lnTo>
                  <a:lnTo>
                    <a:pt x="1300429" y="879106"/>
                  </a:lnTo>
                  <a:lnTo>
                    <a:pt x="1304531" y="879106"/>
                  </a:lnTo>
                  <a:lnTo>
                    <a:pt x="1304531" y="877836"/>
                  </a:lnTo>
                  <a:lnTo>
                    <a:pt x="1304531" y="876566"/>
                  </a:lnTo>
                  <a:lnTo>
                    <a:pt x="1303362" y="876566"/>
                  </a:lnTo>
                  <a:lnTo>
                    <a:pt x="1302766" y="874026"/>
                  </a:lnTo>
                  <a:lnTo>
                    <a:pt x="1302766" y="871486"/>
                  </a:lnTo>
                  <a:lnTo>
                    <a:pt x="1303553" y="870216"/>
                  </a:lnTo>
                  <a:lnTo>
                    <a:pt x="1302766" y="868946"/>
                  </a:lnTo>
                  <a:lnTo>
                    <a:pt x="1305712" y="868946"/>
                  </a:lnTo>
                  <a:lnTo>
                    <a:pt x="1304925" y="867676"/>
                  </a:lnTo>
                  <a:lnTo>
                    <a:pt x="1305712" y="867676"/>
                  </a:lnTo>
                  <a:lnTo>
                    <a:pt x="1305712" y="866406"/>
                  </a:lnTo>
                  <a:lnTo>
                    <a:pt x="1306093" y="866406"/>
                  </a:lnTo>
                  <a:lnTo>
                    <a:pt x="1306880" y="865136"/>
                  </a:lnTo>
                  <a:lnTo>
                    <a:pt x="1309230" y="865136"/>
                  </a:lnTo>
                  <a:lnTo>
                    <a:pt x="1309230" y="863866"/>
                  </a:lnTo>
                  <a:lnTo>
                    <a:pt x="1306880" y="863866"/>
                  </a:lnTo>
                  <a:lnTo>
                    <a:pt x="1306880" y="862596"/>
                  </a:lnTo>
                  <a:lnTo>
                    <a:pt x="1308061" y="861326"/>
                  </a:lnTo>
                  <a:lnTo>
                    <a:pt x="1311579" y="861326"/>
                  </a:lnTo>
                  <a:lnTo>
                    <a:pt x="1311579" y="860056"/>
                  </a:lnTo>
                  <a:lnTo>
                    <a:pt x="1310398" y="860056"/>
                  </a:lnTo>
                  <a:lnTo>
                    <a:pt x="1309230" y="858786"/>
                  </a:lnTo>
                  <a:lnTo>
                    <a:pt x="1309230" y="856246"/>
                  </a:lnTo>
                  <a:lnTo>
                    <a:pt x="1309624" y="854976"/>
                  </a:lnTo>
                  <a:lnTo>
                    <a:pt x="1311186" y="854976"/>
                  </a:lnTo>
                  <a:lnTo>
                    <a:pt x="1310398" y="853706"/>
                  </a:lnTo>
                  <a:lnTo>
                    <a:pt x="1310398" y="852436"/>
                  </a:lnTo>
                  <a:lnTo>
                    <a:pt x="1312748" y="852436"/>
                  </a:lnTo>
                  <a:lnTo>
                    <a:pt x="1313535" y="851166"/>
                  </a:lnTo>
                  <a:lnTo>
                    <a:pt x="1313929" y="849896"/>
                  </a:lnTo>
                  <a:lnTo>
                    <a:pt x="1312748" y="848626"/>
                  </a:lnTo>
                  <a:lnTo>
                    <a:pt x="1309624" y="848626"/>
                  </a:lnTo>
                  <a:lnTo>
                    <a:pt x="1309230" y="847356"/>
                  </a:lnTo>
                  <a:lnTo>
                    <a:pt x="1309230" y="846086"/>
                  </a:lnTo>
                  <a:lnTo>
                    <a:pt x="1309624" y="846086"/>
                  </a:lnTo>
                  <a:lnTo>
                    <a:pt x="1310398" y="847356"/>
                  </a:lnTo>
                  <a:lnTo>
                    <a:pt x="1312748" y="847356"/>
                  </a:lnTo>
                  <a:lnTo>
                    <a:pt x="1312748" y="846086"/>
                  </a:lnTo>
                  <a:lnTo>
                    <a:pt x="1315097" y="846086"/>
                  </a:lnTo>
                  <a:lnTo>
                    <a:pt x="1316659" y="844816"/>
                  </a:lnTo>
                  <a:lnTo>
                    <a:pt x="1317434" y="843546"/>
                  </a:lnTo>
                  <a:lnTo>
                    <a:pt x="1317434" y="842276"/>
                  </a:lnTo>
                  <a:lnTo>
                    <a:pt x="1317840" y="841006"/>
                  </a:lnTo>
                  <a:lnTo>
                    <a:pt x="1319403" y="841006"/>
                  </a:lnTo>
                  <a:lnTo>
                    <a:pt x="1319403" y="839736"/>
                  </a:lnTo>
                  <a:lnTo>
                    <a:pt x="1317434" y="837196"/>
                  </a:lnTo>
                  <a:lnTo>
                    <a:pt x="1318221" y="835926"/>
                  </a:lnTo>
                  <a:lnTo>
                    <a:pt x="1319796" y="833386"/>
                  </a:lnTo>
                  <a:lnTo>
                    <a:pt x="1321752" y="833386"/>
                  </a:lnTo>
                  <a:lnTo>
                    <a:pt x="1322133" y="832116"/>
                  </a:lnTo>
                  <a:lnTo>
                    <a:pt x="1322133" y="829576"/>
                  </a:lnTo>
                  <a:lnTo>
                    <a:pt x="1322920" y="827036"/>
                  </a:lnTo>
                  <a:lnTo>
                    <a:pt x="1324483" y="825766"/>
                  </a:lnTo>
                  <a:lnTo>
                    <a:pt x="1324483" y="824496"/>
                  </a:lnTo>
                  <a:lnTo>
                    <a:pt x="1323708" y="823226"/>
                  </a:lnTo>
                  <a:lnTo>
                    <a:pt x="1324483" y="821956"/>
                  </a:lnTo>
                  <a:lnTo>
                    <a:pt x="1325270" y="821956"/>
                  </a:lnTo>
                  <a:lnTo>
                    <a:pt x="1325651" y="820686"/>
                  </a:lnTo>
                  <a:lnTo>
                    <a:pt x="1325651" y="818146"/>
                  </a:lnTo>
                  <a:lnTo>
                    <a:pt x="1326832" y="816876"/>
                  </a:lnTo>
                  <a:lnTo>
                    <a:pt x="1328000" y="814336"/>
                  </a:lnTo>
                  <a:lnTo>
                    <a:pt x="1329169" y="814336"/>
                  </a:lnTo>
                  <a:lnTo>
                    <a:pt x="1332115" y="807986"/>
                  </a:lnTo>
                  <a:lnTo>
                    <a:pt x="1332115" y="806716"/>
                  </a:lnTo>
                  <a:lnTo>
                    <a:pt x="1332903" y="805446"/>
                  </a:lnTo>
                  <a:lnTo>
                    <a:pt x="1333284" y="804176"/>
                  </a:lnTo>
                  <a:lnTo>
                    <a:pt x="1332496" y="801636"/>
                  </a:lnTo>
                  <a:lnTo>
                    <a:pt x="1332306" y="801636"/>
                  </a:lnTo>
                  <a:lnTo>
                    <a:pt x="1333093" y="800366"/>
                  </a:lnTo>
                  <a:lnTo>
                    <a:pt x="1333284" y="800366"/>
                  </a:lnTo>
                  <a:lnTo>
                    <a:pt x="1333284" y="799096"/>
                  </a:lnTo>
                  <a:lnTo>
                    <a:pt x="1334846" y="796556"/>
                  </a:lnTo>
                  <a:lnTo>
                    <a:pt x="1336421" y="795286"/>
                  </a:lnTo>
                  <a:lnTo>
                    <a:pt x="1336802" y="794016"/>
                  </a:lnTo>
                  <a:lnTo>
                    <a:pt x="1336802" y="790206"/>
                  </a:lnTo>
                  <a:lnTo>
                    <a:pt x="1337983" y="790206"/>
                  </a:lnTo>
                  <a:lnTo>
                    <a:pt x="1337983" y="783856"/>
                  </a:lnTo>
                  <a:lnTo>
                    <a:pt x="1340332" y="778776"/>
                  </a:lnTo>
                  <a:lnTo>
                    <a:pt x="1341501" y="776236"/>
                  </a:lnTo>
                  <a:lnTo>
                    <a:pt x="1341501" y="774966"/>
                  </a:lnTo>
                  <a:lnTo>
                    <a:pt x="1341882" y="774966"/>
                  </a:lnTo>
                  <a:lnTo>
                    <a:pt x="1342669" y="773696"/>
                  </a:lnTo>
                  <a:lnTo>
                    <a:pt x="1343850" y="773696"/>
                  </a:lnTo>
                  <a:lnTo>
                    <a:pt x="1343850" y="768616"/>
                  </a:lnTo>
                  <a:lnTo>
                    <a:pt x="1345018" y="768616"/>
                  </a:lnTo>
                  <a:lnTo>
                    <a:pt x="1346200" y="767346"/>
                  </a:lnTo>
                  <a:lnTo>
                    <a:pt x="1346581" y="767346"/>
                  </a:lnTo>
                  <a:lnTo>
                    <a:pt x="1346390" y="766076"/>
                  </a:lnTo>
                  <a:lnTo>
                    <a:pt x="1347165" y="766076"/>
                  </a:lnTo>
                  <a:lnTo>
                    <a:pt x="1346974" y="764806"/>
                  </a:lnTo>
                  <a:lnTo>
                    <a:pt x="1346200" y="764806"/>
                  </a:lnTo>
                  <a:lnTo>
                    <a:pt x="1346200" y="763536"/>
                  </a:lnTo>
                  <a:lnTo>
                    <a:pt x="1346974" y="762266"/>
                  </a:lnTo>
                  <a:lnTo>
                    <a:pt x="1348536" y="760996"/>
                  </a:lnTo>
                  <a:lnTo>
                    <a:pt x="1348536" y="755916"/>
                  </a:lnTo>
                  <a:lnTo>
                    <a:pt x="1349324" y="755916"/>
                  </a:lnTo>
                  <a:lnTo>
                    <a:pt x="1349717" y="754646"/>
                  </a:lnTo>
                  <a:lnTo>
                    <a:pt x="1350886" y="753376"/>
                  </a:lnTo>
                  <a:lnTo>
                    <a:pt x="1350098" y="753376"/>
                  </a:lnTo>
                  <a:lnTo>
                    <a:pt x="1350886" y="752106"/>
                  </a:lnTo>
                  <a:lnTo>
                    <a:pt x="1350886" y="749566"/>
                  </a:lnTo>
                  <a:lnTo>
                    <a:pt x="1350886" y="748296"/>
                  </a:lnTo>
                  <a:lnTo>
                    <a:pt x="1350886" y="745756"/>
                  </a:lnTo>
                  <a:lnTo>
                    <a:pt x="1351661" y="745756"/>
                  </a:lnTo>
                  <a:lnTo>
                    <a:pt x="1352448" y="744486"/>
                  </a:lnTo>
                  <a:lnTo>
                    <a:pt x="1353235" y="744486"/>
                  </a:lnTo>
                  <a:lnTo>
                    <a:pt x="1353235" y="743216"/>
                  </a:lnTo>
                  <a:lnTo>
                    <a:pt x="1356169" y="736866"/>
                  </a:lnTo>
                  <a:lnTo>
                    <a:pt x="1341501" y="736866"/>
                  </a:lnTo>
                  <a:lnTo>
                    <a:pt x="1341501" y="773696"/>
                  </a:lnTo>
                  <a:lnTo>
                    <a:pt x="1340332" y="774966"/>
                  </a:lnTo>
                  <a:lnTo>
                    <a:pt x="1340332" y="776236"/>
                  </a:lnTo>
                  <a:lnTo>
                    <a:pt x="1339938" y="776236"/>
                  </a:lnTo>
                  <a:lnTo>
                    <a:pt x="1339151" y="777506"/>
                  </a:lnTo>
                  <a:lnTo>
                    <a:pt x="1337983" y="778776"/>
                  </a:lnTo>
                  <a:lnTo>
                    <a:pt x="1336802" y="777506"/>
                  </a:lnTo>
                  <a:lnTo>
                    <a:pt x="1336802" y="776236"/>
                  </a:lnTo>
                  <a:lnTo>
                    <a:pt x="1337589" y="774966"/>
                  </a:lnTo>
                  <a:lnTo>
                    <a:pt x="1337983" y="774966"/>
                  </a:lnTo>
                  <a:lnTo>
                    <a:pt x="1337983" y="776236"/>
                  </a:lnTo>
                  <a:lnTo>
                    <a:pt x="1339151" y="774966"/>
                  </a:lnTo>
                  <a:lnTo>
                    <a:pt x="1340332" y="774966"/>
                  </a:lnTo>
                  <a:lnTo>
                    <a:pt x="1340332" y="773696"/>
                  </a:lnTo>
                  <a:lnTo>
                    <a:pt x="1341501" y="773696"/>
                  </a:lnTo>
                  <a:lnTo>
                    <a:pt x="1341501" y="736866"/>
                  </a:lnTo>
                  <a:lnTo>
                    <a:pt x="1336802" y="736866"/>
                  </a:lnTo>
                  <a:lnTo>
                    <a:pt x="1337983" y="735596"/>
                  </a:lnTo>
                  <a:lnTo>
                    <a:pt x="1358519" y="735596"/>
                  </a:lnTo>
                  <a:lnTo>
                    <a:pt x="1358519" y="734326"/>
                  </a:lnTo>
                  <a:lnTo>
                    <a:pt x="1358900" y="733056"/>
                  </a:lnTo>
                  <a:lnTo>
                    <a:pt x="1359687" y="733056"/>
                  </a:lnTo>
                  <a:lnTo>
                    <a:pt x="1359293" y="731786"/>
                  </a:lnTo>
                  <a:lnTo>
                    <a:pt x="1358519" y="731786"/>
                  </a:lnTo>
                  <a:lnTo>
                    <a:pt x="1358519" y="730516"/>
                  </a:lnTo>
                  <a:lnTo>
                    <a:pt x="1358709" y="730516"/>
                  </a:lnTo>
                  <a:lnTo>
                    <a:pt x="1359103" y="729246"/>
                  </a:lnTo>
                  <a:lnTo>
                    <a:pt x="1359484" y="727976"/>
                  </a:lnTo>
                  <a:lnTo>
                    <a:pt x="1359687" y="726706"/>
                  </a:lnTo>
                  <a:lnTo>
                    <a:pt x="1359687" y="725436"/>
                  </a:lnTo>
                  <a:lnTo>
                    <a:pt x="1362036" y="722896"/>
                  </a:lnTo>
                  <a:lnTo>
                    <a:pt x="1362417" y="722896"/>
                  </a:lnTo>
                  <a:lnTo>
                    <a:pt x="1362417" y="721626"/>
                  </a:lnTo>
                  <a:lnTo>
                    <a:pt x="1364386" y="721626"/>
                  </a:lnTo>
                  <a:lnTo>
                    <a:pt x="1365554" y="720356"/>
                  </a:lnTo>
                  <a:lnTo>
                    <a:pt x="1365554" y="719086"/>
                  </a:lnTo>
                  <a:lnTo>
                    <a:pt x="1366735" y="719086"/>
                  </a:lnTo>
                  <a:lnTo>
                    <a:pt x="1367904" y="717816"/>
                  </a:lnTo>
                  <a:lnTo>
                    <a:pt x="1369466" y="717816"/>
                  </a:lnTo>
                  <a:lnTo>
                    <a:pt x="1370253" y="716546"/>
                  </a:lnTo>
                  <a:lnTo>
                    <a:pt x="1370253" y="712736"/>
                  </a:lnTo>
                  <a:lnTo>
                    <a:pt x="1370444" y="712736"/>
                  </a:lnTo>
                  <a:lnTo>
                    <a:pt x="1371219" y="711466"/>
                  </a:lnTo>
                  <a:lnTo>
                    <a:pt x="1371422" y="711466"/>
                  </a:lnTo>
                  <a:lnTo>
                    <a:pt x="1371422" y="710196"/>
                  </a:lnTo>
                  <a:lnTo>
                    <a:pt x="1371815" y="708926"/>
                  </a:lnTo>
                  <a:lnTo>
                    <a:pt x="1372603" y="708926"/>
                  </a:lnTo>
                  <a:lnTo>
                    <a:pt x="1374152" y="707656"/>
                  </a:lnTo>
                  <a:lnTo>
                    <a:pt x="1374940" y="706386"/>
                  </a:lnTo>
                  <a:lnTo>
                    <a:pt x="1374940" y="703846"/>
                  </a:lnTo>
                  <a:lnTo>
                    <a:pt x="1375333" y="702576"/>
                  </a:lnTo>
                  <a:lnTo>
                    <a:pt x="1376121" y="701306"/>
                  </a:lnTo>
                  <a:lnTo>
                    <a:pt x="1377289" y="701306"/>
                  </a:lnTo>
                  <a:lnTo>
                    <a:pt x="1377289" y="700036"/>
                  </a:lnTo>
                  <a:lnTo>
                    <a:pt x="1378470" y="700036"/>
                  </a:lnTo>
                  <a:lnTo>
                    <a:pt x="1378470" y="698766"/>
                  </a:lnTo>
                  <a:lnTo>
                    <a:pt x="1382572" y="698766"/>
                  </a:lnTo>
                  <a:lnTo>
                    <a:pt x="1382572" y="697496"/>
                  </a:lnTo>
                  <a:lnTo>
                    <a:pt x="1381010" y="696226"/>
                  </a:lnTo>
                  <a:lnTo>
                    <a:pt x="1381404" y="696226"/>
                  </a:lnTo>
                  <a:lnTo>
                    <a:pt x="1383741" y="693686"/>
                  </a:lnTo>
                  <a:lnTo>
                    <a:pt x="1383741" y="692416"/>
                  </a:lnTo>
                  <a:lnTo>
                    <a:pt x="1384134" y="691146"/>
                  </a:lnTo>
                  <a:lnTo>
                    <a:pt x="1386090" y="691146"/>
                  </a:lnTo>
                  <a:lnTo>
                    <a:pt x="1386090" y="689876"/>
                  </a:lnTo>
                  <a:lnTo>
                    <a:pt x="1385303" y="688606"/>
                  </a:lnTo>
                  <a:lnTo>
                    <a:pt x="1387271" y="688606"/>
                  </a:lnTo>
                  <a:lnTo>
                    <a:pt x="1388046" y="687336"/>
                  </a:lnTo>
                  <a:lnTo>
                    <a:pt x="1388440" y="687336"/>
                  </a:lnTo>
                  <a:lnTo>
                    <a:pt x="1388440" y="683526"/>
                  </a:lnTo>
                  <a:lnTo>
                    <a:pt x="1391958" y="679716"/>
                  </a:lnTo>
                  <a:lnTo>
                    <a:pt x="1393139" y="679716"/>
                  </a:lnTo>
                  <a:lnTo>
                    <a:pt x="1394307" y="678446"/>
                  </a:lnTo>
                  <a:lnTo>
                    <a:pt x="1393139" y="678446"/>
                  </a:lnTo>
                  <a:lnTo>
                    <a:pt x="1393139" y="677176"/>
                  </a:lnTo>
                  <a:lnTo>
                    <a:pt x="1394307" y="677176"/>
                  </a:lnTo>
                  <a:lnTo>
                    <a:pt x="1394688" y="675906"/>
                  </a:lnTo>
                  <a:lnTo>
                    <a:pt x="1396657" y="675906"/>
                  </a:lnTo>
                  <a:lnTo>
                    <a:pt x="1396657" y="674636"/>
                  </a:lnTo>
                  <a:lnTo>
                    <a:pt x="1397431" y="674636"/>
                  </a:lnTo>
                  <a:lnTo>
                    <a:pt x="1397838" y="675906"/>
                  </a:lnTo>
                  <a:lnTo>
                    <a:pt x="1399006" y="675906"/>
                  </a:lnTo>
                  <a:lnTo>
                    <a:pt x="1399006" y="674636"/>
                  </a:lnTo>
                  <a:lnTo>
                    <a:pt x="1397838" y="674636"/>
                  </a:lnTo>
                  <a:lnTo>
                    <a:pt x="1397838" y="673366"/>
                  </a:lnTo>
                  <a:lnTo>
                    <a:pt x="1399006" y="672096"/>
                  </a:lnTo>
                  <a:lnTo>
                    <a:pt x="1399006" y="674636"/>
                  </a:lnTo>
                  <a:lnTo>
                    <a:pt x="1401343" y="674636"/>
                  </a:lnTo>
                  <a:lnTo>
                    <a:pt x="1401343" y="672096"/>
                  </a:lnTo>
                  <a:lnTo>
                    <a:pt x="1401343" y="669556"/>
                  </a:lnTo>
                  <a:lnTo>
                    <a:pt x="1403692" y="669556"/>
                  </a:lnTo>
                  <a:lnTo>
                    <a:pt x="1404086" y="668286"/>
                  </a:lnTo>
                  <a:lnTo>
                    <a:pt x="1405064" y="667016"/>
                  </a:lnTo>
                  <a:lnTo>
                    <a:pt x="1406626" y="665746"/>
                  </a:lnTo>
                  <a:lnTo>
                    <a:pt x="1407807" y="664476"/>
                  </a:lnTo>
                  <a:lnTo>
                    <a:pt x="1409573" y="663206"/>
                  </a:lnTo>
                  <a:lnTo>
                    <a:pt x="1411325" y="661936"/>
                  </a:lnTo>
                  <a:lnTo>
                    <a:pt x="1410144" y="660666"/>
                  </a:lnTo>
                  <a:lnTo>
                    <a:pt x="1411325" y="660666"/>
                  </a:lnTo>
                  <a:lnTo>
                    <a:pt x="1414843" y="658126"/>
                  </a:lnTo>
                  <a:lnTo>
                    <a:pt x="1416405" y="655586"/>
                  </a:lnTo>
                  <a:lnTo>
                    <a:pt x="1417574" y="654316"/>
                  </a:lnTo>
                  <a:lnTo>
                    <a:pt x="1418361" y="654316"/>
                  </a:lnTo>
                  <a:lnTo>
                    <a:pt x="1420710" y="651776"/>
                  </a:lnTo>
                  <a:lnTo>
                    <a:pt x="1421485" y="649236"/>
                  </a:lnTo>
                  <a:lnTo>
                    <a:pt x="1423441" y="646696"/>
                  </a:lnTo>
                  <a:lnTo>
                    <a:pt x="1426578" y="645426"/>
                  </a:lnTo>
                  <a:lnTo>
                    <a:pt x="1426578" y="644156"/>
                  </a:lnTo>
                  <a:lnTo>
                    <a:pt x="1426959" y="642886"/>
                  </a:lnTo>
                  <a:lnTo>
                    <a:pt x="1428330" y="641616"/>
                  </a:lnTo>
                  <a:lnTo>
                    <a:pt x="1430680" y="641616"/>
                  </a:lnTo>
                  <a:lnTo>
                    <a:pt x="1426578" y="650506"/>
                  </a:lnTo>
                  <a:lnTo>
                    <a:pt x="1426578" y="653046"/>
                  </a:lnTo>
                  <a:lnTo>
                    <a:pt x="1425409" y="653046"/>
                  </a:lnTo>
                  <a:lnTo>
                    <a:pt x="1425409" y="658126"/>
                  </a:lnTo>
                  <a:lnTo>
                    <a:pt x="1424228" y="659396"/>
                  </a:lnTo>
                  <a:lnTo>
                    <a:pt x="1424228" y="660666"/>
                  </a:lnTo>
                  <a:lnTo>
                    <a:pt x="1422273" y="663206"/>
                  </a:lnTo>
                  <a:lnTo>
                    <a:pt x="1421892" y="664476"/>
                  </a:lnTo>
                  <a:lnTo>
                    <a:pt x="1423060" y="663206"/>
                  </a:lnTo>
                  <a:lnTo>
                    <a:pt x="1423060" y="664476"/>
                  </a:lnTo>
                  <a:lnTo>
                    <a:pt x="1420710" y="669556"/>
                  </a:lnTo>
                  <a:lnTo>
                    <a:pt x="1418361" y="669556"/>
                  </a:lnTo>
                  <a:lnTo>
                    <a:pt x="1418361" y="670826"/>
                  </a:lnTo>
                  <a:lnTo>
                    <a:pt x="1419148" y="670826"/>
                  </a:lnTo>
                  <a:lnTo>
                    <a:pt x="1419542" y="672096"/>
                  </a:lnTo>
                  <a:lnTo>
                    <a:pt x="1419542" y="674636"/>
                  </a:lnTo>
                  <a:lnTo>
                    <a:pt x="1418755" y="674636"/>
                  </a:lnTo>
                  <a:lnTo>
                    <a:pt x="1418361" y="675906"/>
                  </a:lnTo>
                  <a:lnTo>
                    <a:pt x="1419148" y="677176"/>
                  </a:lnTo>
                  <a:lnTo>
                    <a:pt x="1419542" y="678446"/>
                  </a:lnTo>
                  <a:lnTo>
                    <a:pt x="1418755" y="678446"/>
                  </a:lnTo>
                  <a:lnTo>
                    <a:pt x="1418361" y="679716"/>
                  </a:lnTo>
                  <a:lnTo>
                    <a:pt x="1417574" y="679716"/>
                  </a:lnTo>
                  <a:lnTo>
                    <a:pt x="1417574" y="680986"/>
                  </a:lnTo>
                  <a:lnTo>
                    <a:pt x="1418361" y="682256"/>
                  </a:lnTo>
                  <a:lnTo>
                    <a:pt x="1417574" y="683526"/>
                  </a:lnTo>
                  <a:lnTo>
                    <a:pt x="1417193" y="684796"/>
                  </a:lnTo>
                  <a:lnTo>
                    <a:pt x="1417193" y="686066"/>
                  </a:lnTo>
                  <a:lnTo>
                    <a:pt x="1416799" y="687336"/>
                  </a:lnTo>
                  <a:lnTo>
                    <a:pt x="1416024" y="687336"/>
                  </a:lnTo>
                  <a:lnTo>
                    <a:pt x="1416024" y="694956"/>
                  </a:lnTo>
                  <a:lnTo>
                    <a:pt x="1417193" y="698766"/>
                  </a:lnTo>
                  <a:lnTo>
                    <a:pt x="1416024" y="698766"/>
                  </a:lnTo>
                  <a:lnTo>
                    <a:pt x="1416024" y="708926"/>
                  </a:lnTo>
                  <a:lnTo>
                    <a:pt x="1416799" y="710196"/>
                  </a:lnTo>
                  <a:lnTo>
                    <a:pt x="1416989" y="710196"/>
                  </a:lnTo>
                  <a:lnTo>
                    <a:pt x="1416215" y="711466"/>
                  </a:lnTo>
                  <a:lnTo>
                    <a:pt x="1416799" y="711466"/>
                  </a:lnTo>
                  <a:lnTo>
                    <a:pt x="1418361" y="712736"/>
                  </a:lnTo>
                  <a:lnTo>
                    <a:pt x="1418361" y="714006"/>
                  </a:lnTo>
                  <a:lnTo>
                    <a:pt x="1418551" y="715276"/>
                  </a:lnTo>
                  <a:lnTo>
                    <a:pt x="1418958" y="716546"/>
                  </a:lnTo>
                  <a:lnTo>
                    <a:pt x="1419339" y="716546"/>
                  </a:lnTo>
                  <a:lnTo>
                    <a:pt x="1419542" y="717816"/>
                  </a:lnTo>
                  <a:lnTo>
                    <a:pt x="1419542" y="721626"/>
                  </a:lnTo>
                  <a:lnTo>
                    <a:pt x="1420710" y="721626"/>
                  </a:lnTo>
                  <a:lnTo>
                    <a:pt x="1420710" y="722896"/>
                  </a:lnTo>
                  <a:lnTo>
                    <a:pt x="1423060" y="725436"/>
                  </a:lnTo>
                  <a:lnTo>
                    <a:pt x="1423835" y="726706"/>
                  </a:lnTo>
                  <a:lnTo>
                    <a:pt x="1423060" y="726706"/>
                  </a:lnTo>
                  <a:lnTo>
                    <a:pt x="1423060" y="727976"/>
                  </a:lnTo>
                  <a:lnTo>
                    <a:pt x="1424228" y="727976"/>
                  </a:lnTo>
                  <a:lnTo>
                    <a:pt x="1424228" y="729246"/>
                  </a:lnTo>
                  <a:lnTo>
                    <a:pt x="1426578" y="731786"/>
                  </a:lnTo>
                  <a:lnTo>
                    <a:pt x="1426578" y="735596"/>
                  </a:lnTo>
                  <a:lnTo>
                    <a:pt x="1488186" y="735596"/>
                  </a:lnTo>
                  <a:lnTo>
                    <a:pt x="1488973" y="734326"/>
                  </a:lnTo>
                  <a:lnTo>
                    <a:pt x="1489367" y="733056"/>
                  </a:lnTo>
                  <a:lnTo>
                    <a:pt x="1489367" y="727976"/>
                  </a:lnTo>
                  <a:lnTo>
                    <a:pt x="1490535" y="727976"/>
                  </a:lnTo>
                  <a:lnTo>
                    <a:pt x="1488186" y="726706"/>
                  </a:lnTo>
                  <a:lnTo>
                    <a:pt x="1488186" y="725436"/>
                  </a:lnTo>
                  <a:lnTo>
                    <a:pt x="1489748" y="724166"/>
                  </a:lnTo>
                  <a:lnTo>
                    <a:pt x="1490141" y="722896"/>
                  </a:lnTo>
                  <a:lnTo>
                    <a:pt x="1489367" y="722896"/>
                  </a:lnTo>
                  <a:lnTo>
                    <a:pt x="1488973" y="721626"/>
                  </a:lnTo>
                  <a:lnTo>
                    <a:pt x="1488186" y="721626"/>
                  </a:lnTo>
                  <a:lnTo>
                    <a:pt x="1489367" y="720356"/>
                  </a:lnTo>
                  <a:lnTo>
                    <a:pt x="1489367" y="717816"/>
                  </a:lnTo>
                  <a:lnTo>
                    <a:pt x="1492885" y="714006"/>
                  </a:lnTo>
                  <a:lnTo>
                    <a:pt x="1493266" y="712736"/>
                  </a:lnTo>
                  <a:close/>
                </a:path>
                <a:path w="2960370" h="1209675">
                  <a:moveTo>
                    <a:pt x="1520469" y="882218"/>
                  </a:moveTo>
                  <a:lnTo>
                    <a:pt x="1518704" y="883488"/>
                  </a:lnTo>
                  <a:lnTo>
                    <a:pt x="1520469" y="883488"/>
                  </a:lnTo>
                  <a:lnTo>
                    <a:pt x="1520469" y="882218"/>
                  </a:lnTo>
                  <a:close/>
                </a:path>
                <a:path w="2960370" h="1209675">
                  <a:moveTo>
                    <a:pt x="1539240" y="802208"/>
                  </a:moveTo>
                  <a:lnTo>
                    <a:pt x="1538859" y="800938"/>
                  </a:lnTo>
                  <a:lnTo>
                    <a:pt x="1538071" y="800938"/>
                  </a:lnTo>
                  <a:lnTo>
                    <a:pt x="1538071" y="802208"/>
                  </a:lnTo>
                  <a:lnTo>
                    <a:pt x="1539240" y="802208"/>
                  </a:lnTo>
                  <a:close/>
                </a:path>
                <a:path w="2960370" h="1209675">
                  <a:moveTo>
                    <a:pt x="1542770" y="794588"/>
                  </a:moveTo>
                  <a:lnTo>
                    <a:pt x="1541589" y="794588"/>
                  </a:lnTo>
                  <a:lnTo>
                    <a:pt x="1541589" y="795858"/>
                  </a:lnTo>
                  <a:lnTo>
                    <a:pt x="1542770" y="795858"/>
                  </a:lnTo>
                  <a:lnTo>
                    <a:pt x="1542770" y="794588"/>
                  </a:lnTo>
                  <a:close/>
                </a:path>
                <a:path w="2960370" h="1209675">
                  <a:moveTo>
                    <a:pt x="1548053" y="784428"/>
                  </a:moveTo>
                  <a:lnTo>
                    <a:pt x="1544332" y="784428"/>
                  </a:lnTo>
                  <a:lnTo>
                    <a:pt x="1544916" y="785698"/>
                  </a:lnTo>
                  <a:lnTo>
                    <a:pt x="1548053" y="785698"/>
                  </a:lnTo>
                  <a:lnTo>
                    <a:pt x="1548053" y="784428"/>
                  </a:lnTo>
                  <a:close/>
                </a:path>
                <a:path w="2960370" h="1209675">
                  <a:moveTo>
                    <a:pt x="1550898" y="0"/>
                  </a:moveTo>
                  <a:lnTo>
                    <a:pt x="1424406" y="0"/>
                  </a:lnTo>
                  <a:lnTo>
                    <a:pt x="1424406" y="285343"/>
                  </a:lnTo>
                  <a:lnTo>
                    <a:pt x="1420596" y="333260"/>
                  </a:lnTo>
                  <a:lnTo>
                    <a:pt x="1408226" y="366966"/>
                  </a:lnTo>
                  <a:lnTo>
                    <a:pt x="1385938" y="386892"/>
                  </a:lnTo>
                  <a:lnTo>
                    <a:pt x="1352334" y="393446"/>
                  </a:lnTo>
                  <a:lnTo>
                    <a:pt x="1318387" y="386880"/>
                  </a:lnTo>
                  <a:lnTo>
                    <a:pt x="1297000" y="365772"/>
                  </a:lnTo>
                  <a:lnTo>
                    <a:pt x="1288021" y="327977"/>
                  </a:lnTo>
                  <a:lnTo>
                    <a:pt x="1291310" y="271360"/>
                  </a:lnTo>
                  <a:lnTo>
                    <a:pt x="1166279" y="293433"/>
                  </a:lnTo>
                  <a:lnTo>
                    <a:pt x="1161948" y="341287"/>
                  </a:lnTo>
                  <a:lnTo>
                    <a:pt x="1167333" y="384073"/>
                  </a:lnTo>
                  <a:lnTo>
                    <a:pt x="1182624" y="420954"/>
                  </a:lnTo>
                  <a:lnTo>
                    <a:pt x="1208011" y="451104"/>
                  </a:lnTo>
                  <a:lnTo>
                    <a:pt x="1243647" y="473671"/>
                  </a:lnTo>
                  <a:lnTo>
                    <a:pt x="1289735" y="487819"/>
                  </a:lnTo>
                  <a:lnTo>
                    <a:pt x="1346454" y="492721"/>
                  </a:lnTo>
                  <a:lnTo>
                    <a:pt x="1398765" y="488416"/>
                  </a:lnTo>
                  <a:lnTo>
                    <a:pt x="1443913" y="475716"/>
                  </a:lnTo>
                  <a:lnTo>
                    <a:pt x="1481569" y="454977"/>
                  </a:lnTo>
                  <a:lnTo>
                    <a:pt x="1511414" y="426542"/>
                  </a:lnTo>
                  <a:lnTo>
                    <a:pt x="1533131" y="390779"/>
                  </a:lnTo>
                  <a:lnTo>
                    <a:pt x="1546402" y="348005"/>
                  </a:lnTo>
                  <a:lnTo>
                    <a:pt x="1550898" y="298577"/>
                  </a:lnTo>
                  <a:lnTo>
                    <a:pt x="1550898" y="0"/>
                  </a:lnTo>
                  <a:close/>
                </a:path>
                <a:path w="2960370" h="1209675">
                  <a:moveTo>
                    <a:pt x="1570926" y="727278"/>
                  </a:moveTo>
                  <a:lnTo>
                    <a:pt x="1569758" y="727278"/>
                  </a:lnTo>
                  <a:lnTo>
                    <a:pt x="1568780" y="728548"/>
                  </a:lnTo>
                  <a:lnTo>
                    <a:pt x="1570926" y="728548"/>
                  </a:lnTo>
                  <a:lnTo>
                    <a:pt x="1570926" y="727278"/>
                  </a:lnTo>
                  <a:close/>
                </a:path>
                <a:path w="2960370" h="1209675">
                  <a:moveTo>
                    <a:pt x="1626082" y="808558"/>
                  </a:moveTo>
                  <a:lnTo>
                    <a:pt x="1623745" y="808558"/>
                  </a:lnTo>
                  <a:lnTo>
                    <a:pt x="1625295" y="807288"/>
                  </a:lnTo>
                  <a:lnTo>
                    <a:pt x="1625295" y="806018"/>
                  </a:lnTo>
                  <a:lnTo>
                    <a:pt x="1622564" y="806018"/>
                  </a:lnTo>
                  <a:lnTo>
                    <a:pt x="1622564" y="804748"/>
                  </a:lnTo>
                  <a:lnTo>
                    <a:pt x="1621002" y="804748"/>
                  </a:lnTo>
                  <a:lnTo>
                    <a:pt x="1620405" y="806018"/>
                  </a:lnTo>
                  <a:lnTo>
                    <a:pt x="1619631" y="807288"/>
                  </a:lnTo>
                  <a:lnTo>
                    <a:pt x="1619631" y="808558"/>
                  </a:lnTo>
                  <a:lnTo>
                    <a:pt x="1622945" y="808558"/>
                  </a:lnTo>
                  <a:lnTo>
                    <a:pt x="1622755" y="809828"/>
                  </a:lnTo>
                  <a:lnTo>
                    <a:pt x="1625295" y="809828"/>
                  </a:lnTo>
                  <a:lnTo>
                    <a:pt x="1626082" y="808558"/>
                  </a:lnTo>
                  <a:close/>
                </a:path>
                <a:path w="2960370" h="1209675">
                  <a:moveTo>
                    <a:pt x="1628038" y="802208"/>
                  </a:moveTo>
                  <a:lnTo>
                    <a:pt x="1626082" y="799668"/>
                  </a:lnTo>
                  <a:lnTo>
                    <a:pt x="1626082" y="800938"/>
                  </a:lnTo>
                  <a:lnTo>
                    <a:pt x="1624914" y="802208"/>
                  </a:lnTo>
                  <a:lnTo>
                    <a:pt x="1623339" y="802208"/>
                  </a:lnTo>
                  <a:lnTo>
                    <a:pt x="1623339" y="803478"/>
                  </a:lnTo>
                  <a:lnTo>
                    <a:pt x="1624914" y="804748"/>
                  </a:lnTo>
                  <a:lnTo>
                    <a:pt x="1626463" y="804748"/>
                  </a:lnTo>
                  <a:lnTo>
                    <a:pt x="1627263" y="803478"/>
                  </a:lnTo>
                  <a:lnTo>
                    <a:pt x="1626463" y="803478"/>
                  </a:lnTo>
                  <a:lnTo>
                    <a:pt x="1626463" y="802208"/>
                  </a:lnTo>
                  <a:lnTo>
                    <a:pt x="1628038" y="802208"/>
                  </a:lnTo>
                  <a:close/>
                </a:path>
                <a:path w="2960370" h="1209675">
                  <a:moveTo>
                    <a:pt x="1652485" y="784428"/>
                  </a:moveTo>
                  <a:lnTo>
                    <a:pt x="1650339" y="784428"/>
                  </a:lnTo>
                  <a:lnTo>
                    <a:pt x="1650149" y="785698"/>
                  </a:lnTo>
                  <a:lnTo>
                    <a:pt x="1651317" y="785698"/>
                  </a:lnTo>
                  <a:lnTo>
                    <a:pt x="1652485" y="784428"/>
                  </a:lnTo>
                  <a:close/>
                </a:path>
                <a:path w="2960370" h="1209675">
                  <a:moveTo>
                    <a:pt x="1685150" y="737438"/>
                  </a:moveTo>
                  <a:lnTo>
                    <a:pt x="1684756" y="737438"/>
                  </a:lnTo>
                  <a:lnTo>
                    <a:pt x="1684756" y="738708"/>
                  </a:lnTo>
                  <a:lnTo>
                    <a:pt x="1684959" y="738708"/>
                  </a:lnTo>
                  <a:lnTo>
                    <a:pt x="1685150" y="737438"/>
                  </a:lnTo>
                  <a:close/>
                </a:path>
                <a:path w="2960370" h="1209675">
                  <a:moveTo>
                    <a:pt x="1685734" y="812368"/>
                  </a:moveTo>
                  <a:lnTo>
                    <a:pt x="1684959" y="811098"/>
                  </a:lnTo>
                  <a:lnTo>
                    <a:pt x="1685150" y="809828"/>
                  </a:lnTo>
                  <a:lnTo>
                    <a:pt x="1642516" y="809828"/>
                  </a:lnTo>
                  <a:lnTo>
                    <a:pt x="1642516" y="821258"/>
                  </a:lnTo>
                  <a:lnTo>
                    <a:pt x="1642516" y="822528"/>
                  </a:lnTo>
                  <a:lnTo>
                    <a:pt x="1640941" y="822528"/>
                  </a:lnTo>
                  <a:lnTo>
                    <a:pt x="1636255" y="827608"/>
                  </a:lnTo>
                  <a:lnTo>
                    <a:pt x="1635467" y="827608"/>
                  </a:lnTo>
                  <a:lnTo>
                    <a:pt x="1635467" y="826338"/>
                  </a:lnTo>
                  <a:lnTo>
                    <a:pt x="1634299" y="826338"/>
                  </a:lnTo>
                  <a:lnTo>
                    <a:pt x="1634299" y="823798"/>
                  </a:lnTo>
                  <a:lnTo>
                    <a:pt x="1633905" y="825068"/>
                  </a:lnTo>
                  <a:lnTo>
                    <a:pt x="1633131" y="825068"/>
                  </a:lnTo>
                  <a:lnTo>
                    <a:pt x="1633131" y="827608"/>
                  </a:lnTo>
                  <a:lnTo>
                    <a:pt x="1633131" y="828878"/>
                  </a:lnTo>
                  <a:lnTo>
                    <a:pt x="1630781" y="828878"/>
                  </a:lnTo>
                  <a:lnTo>
                    <a:pt x="1630781" y="830148"/>
                  </a:lnTo>
                  <a:lnTo>
                    <a:pt x="1629600" y="828878"/>
                  </a:lnTo>
                  <a:lnTo>
                    <a:pt x="1630781" y="828878"/>
                  </a:lnTo>
                  <a:lnTo>
                    <a:pt x="1630781" y="827608"/>
                  </a:lnTo>
                  <a:lnTo>
                    <a:pt x="1633131" y="827608"/>
                  </a:lnTo>
                  <a:lnTo>
                    <a:pt x="1633131" y="825068"/>
                  </a:lnTo>
                  <a:lnTo>
                    <a:pt x="1631950" y="826338"/>
                  </a:lnTo>
                  <a:lnTo>
                    <a:pt x="1631950" y="825068"/>
                  </a:lnTo>
                  <a:lnTo>
                    <a:pt x="1633131" y="825068"/>
                  </a:lnTo>
                  <a:lnTo>
                    <a:pt x="1634299" y="822528"/>
                  </a:lnTo>
                  <a:lnTo>
                    <a:pt x="1634299" y="823798"/>
                  </a:lnTo>
                  <a:lnTo>
                    <a:pt x="1635861" y="822528"/>
                  </a:lnTo>
                  <a:lnTo>
                    <a:pt x="1638998" y="821258"/>
                  </a:lnTo>
                  <a:lnTo>
                    <a:pt x="1642516" y="821258"/>
                  </a:lnTo>
                  <a:lnTo>
                    <a:pt x="1642516" y="809828"/>
                  </a:lnTo>
                  <a:lnTo>
                    <a:pt x="1625295" y="809828"/>
                  </a:lnTo>
                  <a:lnTo>
                    <a:pt x="1624914" y="811098"/>
                  </a:lnTo>
                  <a:lnTo>
                    <a:pt x="1624914" y="812368"/>
                  </a:lnTo>
                  <a:lnTo>
                    <a:pt x="1622564" y="812368"/>
                  </a:lnTo>
                  <a:lnTo>
                    <a:pt x="1622564" y="813638"/>
                  </a:lnTo>
                  <a:lnTo>
                    <a:pt x="1620596" y="814908"/>
                  </a:lnTo>
                  <a:lnTo>
                    <a:pt x="1619631" y="816178"/>
                  </a:lnTo>
                  <a:lnTo>
                    <a:pt x="1619631" y="818718"/>
                  </a:lnTo>
                  <a:lnTo>
                    <a:pt x="1618449" y="818718"/>
                  </a:lnTo>
                  <a:lnTo>
                    <a:pt x="1618449" y="832688"/>
                  </a:lnTo>
                  <a:lnTo>
                    <a:pt x="1618449" y="833958"/>
                  </a:lnTo>
                  <a:lnTo>
                    <a:pt x="1617281" y="833958"/>
                  </a:lnTo>
                  <a:lnTo>
                    <a:pt x="1617281" y="832688"/>
                  </a:lnTo>
                  <a:lnTo>
                    <a:pt x="1618449" y="832688"/>
                  </a:lnTo>
                  <a:lnTo>
                    <a:pt x="1618449" y="818718"/>
                  </a:lnTo>
                  <a:lnTo>
                    <a:pt x="1618068" y="818718"/>
                  </a:lnTo>
                  <a:lnTo>
                    <a:pt x="1614944" y="822528"/>
                  </a:lnTo>
                  <a:lnTo>
                    <a:pt x="1613763" y="822528"/>
                  </a:lnTo>
                  <a:lnTo>
                    <a:pt x="1611414" y="825068"/>
                  </a:lnTo>
                  <a:lnTo>
                    <a:pt x="1611414" y="826338"/>
                  </a:lnTo>
                  <a:lnTo>
                    <a:pt x="1611210" y="826338"/>
                  </a:lnTo>
                  <a:lnTo>
                    <a:pt x="1610436" y="825068"/>
                  </a:lnTo>
                  <a:lnTo>
                    <a:pt x="1610245" y="826338"/>
                  </a:lnTo>
                  <a:lnTo>
                    <a:pt x="1606727" y="828878"/>
                  </a:lnTo>
                  <a:lnTo>
                    <a:pt x="1605546" y="828878"/>
                  </a:lnTo>
                  <a:lnTo>
                    <a:pt x="1605546" y="827608"/>
                  </a:lnTo>
                  <a:lnTo>
                    <a:pt x="1607896" y="827608"/>
                  </a:lnTo>
                  <a:lnTo>
                    <a:pt x="1607896" y="825068"/>
                  </a:lnTo>
                  <a:lnTo>
                    <a:pt x="1609077" y="825068"/>
                  </a:lnTo>
                  <a:lnTo>
                    <a:pt x="1609077" y="823798"/>
                  </a:lnTo>
                  <a:lnTo>
                    <a:pt x="1610626" y="822528"/>
                  </a:lnTo>
                  <a:lnTo>
                    <a:pt x="1611604" y="821258"/>
                  </a:lnTo>
                  <a:lnTo>
                    <a:pt x="1612379" y="819988"/>
                  </a:lnTo>
                  <a:lnTo>
                    <a:pt x="1613369" y="818718"/>
                  </a:lnTo>
                  <a:lnTo>
                    <a:pt x="1614944" y="818718"/>
                  </a:lnTo>
                  <a:lnTo>
                    <a:pt x="1618449" y="813638"/>
                  </a:lnTo>
                  <a:lnTo>
                    <a:pt x="1619237" y="813638"/>
                  </a:lnTo>
                  <a:lnTo>
                    <a:pt x="1618449" y="812368"/>
                  </a:lnTo>
                  <a:lnTo>
                    <a:pt x="1621383" y="812368"/>
                  </a:lnTo>
                  <a:lnTo>
                    <a:pt x="1621586" y="811098"/>
                  </a:lnTo>
                  <a:lnTo>
                    <a:pt x="1622564" y="811098"/>
                  </a:lnTo>
                  <a:lnTo>
                    <a:pt x="1622564" y="809828"/>
                  </a:lnTo>
                  <a:lnTo>
                    <a:pt x="1619631" y="809828"/>
                  </a:lnTo>
                  <a:lnTo>
                    <a:pt x="1619631" y="808558"/>
                  </a:lnTo>
                  <a:lnTo>
                    <a:pt x="1533372" y="808558"/>
                  </a:lnTo>
                  <a:lnTo>
                    <a:pt x="1532191" y="809828"/>
                  </a:lnTo>
                  <a:lnTo>
                    <a:pt x="1534553" y="809828"/>
                  </a:lnTo>
                  <a:lnTo>
                    <a:pt x="1534553" y="811098"/>
                  </a:lnTo>
                  <a:lnTo>
                    <a:pt x="1534160" y="812368"/>
                  </a:lnTo>
                  <a:lnTo>
                    <a:pt x="1533372" y="812368"/>
                  </a:lnTo>
                  <a:lnTo>
                    <a:pt x="1532191" y="811098"/>
                  </a:lnTo>
                  <a:lnTo>
                    <a:pt x="1532191" y="809828"/>
                  </a:lnTo>
                  <a:lnTo>
                    <a:pt x="1518704" y="809828"/>
                  </a:lnTo>
                  <a:lnTo>
                    <a:pt x="1518704" y="849198"/>
                  </a:lnTo>
                  <a:lnTo>
                    <a:pt x="1517535" y="849198"/>
                  </a:lnTo>
                  <a:lnTo>
                    <a:pt x="1517535" y="847928"/>
                  </a:lnTo>
                  <a:lnTo>
                    <a:pt x="1518323" y="847928"/>
                  </a:lnTo>
                  <a:lnTo>
                    <a:pt x="1518704" y="849198"/>
                  </a:lnTo>
                  <a:lnTo>
                    <a:pt x="1518704" y="809828"/>
                  </a:lnTo>
                  <a:lnTo>
                    <a:pt x="1514005" y="809828"/>
                  </a:lnTo>
                  <a:lnTo>
                    <a:pt x="1512836" y="811098"/>
                  </a:lnTo>
                  <a:lnTo>
                    <a:pt x="1512836" y="809828"/>
                  </a:lnTo>
                  <a:lnTo>
                    <a:pt x="1513039" y="808558"/>
                  </a:lnTo>
                  <a:lnTo>
                    <a:pt x="1514005" y="808558"/>
                  </a:lnTo>
                  <a:lnTo>
                    <a:pt x="1514005" y="807288"/>
                  </a:lnTo>
                  <a:lnTo>
                    <a:pt x="1515186" y="807288"/>
                  </a:lnTo>
                  <a:lnTo>
                    <a:pt x="1514005" y="808558"/>
                  </a:lnTo>
                  <a:lnTo>
                    <a:pt x="1512836" y="809828"/>
                  </a:lnTo>
                  <a:lnTo>
                    <a:pt x="1514005" y="809828"/>
                  </a:lnTo>
                  <a:lnTo>
                    <a:pt x="1515186" y="808558"/>
                  </a:lnTo>
                  <a:lnTo>
                    <a:pt x="1533372" y="808558"/>
                  </a:lnTo>
                  <a:lnTo>
                    <a:pt x="1533372" y="807288"/>
                  </a:lnTo>
                  <a:lnTo>
                    <a:pt x="1529854" y="807288"/>
                  </a:lnTo>
                  <a:lnTo>
                    <a:pt x="1529854" y="806018"/>
                  </a:lnTo>
                  <a:lnTo>
                    <a:pt x="1529854" y="804748"/>
                  </a:lnTo>
                  <a:lnTo>
                    <a:pt x="1529854" y="803478"/>
                  </a:lnTo>
                  <a:lnTo>
                    <a:pt x="1533372" y="803478"/>
                  </a:lnTo>
                  <a:lnTo>
                    <a:pt x="1533372" y="804748"/>
                  </a:lnTo>
                  <a:lnTo>
                    <a:pt x="1532191" y="804748"/>
                  </a:lnTo>
                  <a:lnTo>
                    <a:pt x="1532191" y="806018"/>
                  </a:lnTo>
                  <a:lnTo>
                    <a:pt x="1533372" y="806018"/>
                  </a:lnTo>
                  <a:lnTo>
                    <a:pt x="1533372" y="807288"/>
                  </a:lnTo>
                  <a:lnTo>
                    <a:pt x="1535722" y="807288"/>
                  </a:lnTo>
                  <a:lnTo>
                    <a:pt x="1536890" y="806018"/>
                  </a:lnTo>
                  <a:lnTo>
                    <a:pt x="1538071" y="806018"/>
                  </a:lnTo>
                  <a:lnTo>
                    <a:pt x="1538071" y="804748"/>
                  </a:lnTo>
                  <a:lnTo>
                    <a:pt x="1537690" y="804748"/>
                  </a:lnTo>
                  <a:lnTo>
                    <a:pt x="1537690" y="803478"/>
                  </a:lnTo>
                  <a:lnTo>
                    <a:pt x="1536890" y="802208"/>
                  </a:lnTo>
                  <a:lnTo>
                    <a:pt x="1536700" y="802208"/>
                  </a:lnTo>
                  <a:lnTo>
                    <a:pt x="1536509" y="800938"/>
                  </a:lnTo>
                  <a:lnTo>
                    <a:pt x="1535722" y="800938"/>
                  </a:lnTo>
                  <a:lnTo>
                    <a:pt x="1535722" y="803478"/>
                  </a:lnTo>
                  <a:lnTo>
                    <a:pt x="1534553" y="804748"/>
                  </a:lnTo>
                  <a:lnTo>
                    <a:pt x="1535722" y="804748"/>
                  </a:lnTo>
                  <a:lnTo>
                    <a:pt x="1535722" y="806018"/>
                  </a:lnTo>
                  <a:lnTo>
                    <a:pt x="1534553" y="806018"/>
                  </a:lnTo>
                  <a:lnTo>
                    <a:pt x="1534553" y="804748"/>
                  </a:lnTo>
                  <a:lnTo>
                    <a:pt x="1534553" y="803478"/>
                  </a:lnTo>
                  <a:lnTo>
                    <a:pt x="1535722" y="803478"/>
                  </a:lnTo>
                  <a:lnTo>
                    <a:pt x="1535722" y="800938"/>
                  </a:lnTo>
                  <a:lnTo>
                    <a:pt x="1534553" y="800938"/>
                  </a:lnTo>
                  <a:lnTo>
                    <a:pt x="1534947" y="799668"/>
                  </a:lnTo>
                  <a:lnTo>
                    <a:pt x="1536890" y="799668"/>
                  </a:lnTo>
                  <a:lnTo>
                    <a:pt x="1536890" y="798398"/>
                  </a:lnTo>
                  <a:lnTo>
                    <a:pt x="1537690" y="798398"/>
                  </a:lnTo>
                  <a:lnTo>
                    <a:pt x="1538071" y="797128"/>
                  </a:lnTo>
                  <a:lnTo>
                    <a:pt x="1540027" y="797128"/>
                  </a:lnTo>
                  <a:lnTo>
                    <a:pt x="1540027" y="795858"/>
                  </a:lnTo>
                  <a:lnTo>
                    <a:pt x="1539240" y="795858"/>
                  </a:lnTo>
                  <a:lnTo>
                    <a:pt x="1536890" y="792048"/>
                  </a:lnTo>
                  <a:lnTo>
                    <a:pt x="1538071" y="790778"/>
                  </a:lnTo>
                  <a:lnTo>
                    <a:pt x="1539240" y="790778"/>
                  </a:lnTo>
                  <a:lnTo>
                    <a:pt x="1539240" y="789508"/>
                  </a:lnTo>
                  <a:lnTo>
                    <a:pt x="1540814" y="788238"/>
                  </a:lnTo>
                  <a:lnTo>
                    <a:pt x="1541589" y="786968"/>
                  </a:lnTo>
                  <a:lnTo>
                    <a:pt x="1541589" y="784428"/>
                  </a:lnTo>
                  <a:lnTo>
                    <a:pt x="1542770" y="784428"/>
                  </a:lnTo>
                  <a:lnTo>
                    <a:pt x="1543939" y="783158"/>
                  </a:lnTo>
                  <a:lnTo>
                    <a:pt x="1543939" y="778078"/>
                  </a:lnTo>
                  <a:lnTo>
                    <a:pt x="1542770" y="778078"/>
                  </a:lnTo>
                  <a:lnTo>
                    <a:pt x="1542770" y="776808"/>
                  </a:lnTo>
                  <a:lnTo>
                    <a:pt x="1549222" y="776808"/>
                  </a:lnTo>
                  <a:lnTo>
                    <a:pt x="1549222" y="770458"/>
                  </a:lnTo>
                  <a:lnTo>
                    <a:pt x="1548841" y="769188"/>
                  </a:lnTo>
                  <a:lnTo>
                    <a:pt x="1548053" y="767918"/>
                  </a:lnTo>
                  <a:lnTo>
                    <a:pt x="1546872" y="767918"/>
                  </a:lnTo>
                  <a:lnTo>
                    <a:pt x="1546872" y="766648"/>
                  </a:lnTo>
                  <a:lnTo>
                    <a:pt x="1547660" y="766648"/>
                  </a:lnTo>
                  <a:lnTo>
                    <a:pt x="1548434" y="765378"/>
                  </a:lnTo>
                  <a:lnTo>
                    <a:pt x="1549222" y="765378"/>
                  </a:lnTo>
                  <a:lnTo>
                    <a:pt x="1549615" y="764108"/>
                  </a:lnTo>
                  <a:lnTo>
                    <a:pt x="1550390" y="764108"/>
                  </a:lnTo>
                  <a:lnTo>
                    <a:pt x="1550390" y="765378"/>
                  </a:lnTo>
                  <a:lnTo>
                    <a:pt x="1551559" y="765378"/>
                  </a:lnTo>
                  <a:lnTo>
                    <a:pt x="1551559" y="764108"/>
                  </a:lnTo>
                  <a:lnTo>
                    <a:pt x="1553908" y="761568"/>
                  </a:lnTo>
                  <a:lnTo>
                    <a:pt x="1553908" y="760298"/>
                  </a:lnTo>
                  <a:lnTo>
                    <a:pt x="1552740" y="760298"/>
                  </a:lnTo>
                  <a:lnTo>
                    <a:pt x="1552740" y="759028"/>
                  </a:lnTo>
                  <a:lnTo>
                    <a:pt x="1552359" y="759028"/>
                  </a:lnTo>
                  <a:lnTo>
                    <a:pt x="1551559" y="760298"/>
                  </a:lnTo>
                  <a:lnTo>
                    <a:pt x="1551559" y="759028"/>
                  </a:lnTo>
                  <a:lnTo>
                    <a:pt x="1553908" y="757758"/>
                  </a:lnTo>
                  <a:lnTo>
                    <a:pt x="1553908" y="755218"/>
                  </a:lnTo>
                  <a:lnTo>
                    <a:pt x="1554302" y="755218"/>
                  </a:lnTo>
                  <a:lnTo>
                    <a:pt x="1556651" y="757758"/>
                  </a:lnTo>
                  <a:lnTo>
                    <a:pt x="1557426" y="756488"/>
                  </a:lnTo>
                  <a:lnTo>
                    <a:pt x="1557426" y="753948"/>
                  </a:lnTo>
                  <a:lnTo>
                    <a:pt x="1555877" y="752678"/>
                  </a:lnTo>
                  <a:lnTo>
                    <a:pt x="1559382" y="752678"/>
                  </a:lnTo>
                  <a:lnTo>
                    <a:pt x="1559775" y="751408"/>
                  </a:lnTo>
                  <a:lnTo>
                    <a:pt x="1558988" y="751408"/>
                  </a:lnTo>
                  <a:lnTo>
                    <a:pt x="1558607" y="750138"/>
                  </a:lnTo>
                  <a:lnTo>
                    <a:pt x="1558607" y="748868"/>
                  </a:lnTo>
                  <a:lnTo>
                    <a:pt x="1559775" y="748868"/>
                  </a:lnTo>
                  <a:lnTo>
                    <a:pt x="1559775" y="747598"/>
                  </a:lnTo>
                  <a:lnTo>
                    <a:pt x="1560957" y="747598"/>
                  </a:lnTo>
                  <a:lnTo>
                    <a:pt x="1560957" y="746328"/>
                  </a:lnTo>
                  <a:lnTo>
                    <a:pt x="1559775" y="746328"/>
                  </a:lnTo>
                  <a:lnTo>
                    <a:pt x="1559775" y="745058"/>
                  </a:lnTo>
                  <a:lnTo>
                    <a:pt x="1563293" y="745058"/>
                  </a:lnTo>
                  <a:lnTo>
                    <a:pt x="1563293" y="743788"/>
                  </a:lnTo>
                  <a:lnTo>
                    <a:pt x="1564081" y="742518"/>
                  </a:lnTo>
                  <a:lnTo>
                    <a:pt x="1565643" y="741248"/>
                  </a:lnTo>
                  <a:lnTo>
                    <a:pt x="1563293" y="738708"/>
                  </a:lnTo>
                  <a:lnTo>
                    <a:pt x="1561731" y="738708"/>
                  </a:lnTo>
                  <a:lnTo>
                    <a:pt x="1563293" y="737438"/>
                  </a:lnTo>
                  <a:lnTo>
                    <a:pt x="1563293" y="736168"/>
                  </a:lnTo>
                  <a:lnTo>
                    <a:pt x="1564474" y="736168"/>
                  </a:lnTo>
                  <a:lnTo>
                    <a:pt x="1564474" y="737438"/>
                  </a:lnTo>
                  <a:lnTo>
                    <a:pt x="1563293" y="737438"/>
                  </a:lnTo>
                  <a:lnTo>
                    <a:pt x="1563293" y="738708"/>
                  </a:lnTo>
                  <a:lnTo>
                    <a:pt x="1565643" y="738708"/>
                  </a:lnTo>
                  <a:lnTo>
                    <a:pt x="1565643" y="737438"/>
                  </a:lnTo>
                  <a:lnTo>
                    <a:pt x="1566430" y="736168"/>
                  </a:lnTo>
                  <a:lnTo>
                    <a:pt x="1566621" y="734898"/>
                  </a:lnTo>
                  <a:lnTo>
                    <a:pt x="1565833" y="734898"/>
                  </a:lnTo>
                  <a:lnTo>
                    <a:pt x="1566037" y="733628"/>
                  </a:lnTo>
                  <a:lnTo>
                    <a:pt x="1566824" y="733628"/>
                  </a:lnTo>
                  <a:lnTo>
                    <a:pt x="1567599" y="732358"/>
                  </a:lnTo>
                  <a:lnTo>
                    <a:pt x="1567992" y="731088"/>
                  </a:lnTo>
                  <a:lnTo>
                    <a:pt x="1567992" y="727278"/>
                  </a:lnTo>
                  <a:lnTo>
                    <a:pt x="1567992" y="726008"/>
                  </a:lnTo>
                  <a:lnTo>
                    <a:pt x="1568373" y="724738"/>
                  </a:lnTo>
                  <a:lnTo>
                    <a:pt x="1569364" y="723468"/>
                  </a:lnTo>
                  <a:lnTo>
                    <a:pt x="1572488" y="723468"/>
                  </a:lnTo>
                  <a:lnTo>
                    <a:pt x="1573276" y="722198"/>
                  </a:lnTo>
                  <a:lnTo>
                    <a:pt x="1572488" y="720928"/>
                  </a:lnTo>
                  <a:lnTo>
                    <a:pt x="1573276" y="720928"/>
                  </a:lnTo>
                  <a:lnTo>
                    <a:pt x="1575625" y="718388"/>
                  </a:lnTo>
                  <a:lnTo>
                    <a:pt x="1576793" y="718388"/>
                  </a:lnTo>
                  <a:lnTo>
                    <a:pt x="1576793" y="715848"/>
                  </a:lnTo>
                  <a:lnTo>
                    <a:pt x="1576006" y="715848"/>
                  </a:lnTo>
                  <a:lnTo>
                    <a:pt x="1576006" y="714578"/>
                  </a:lnTo>
                  <a:lnTo>
                    <a:pt x="1578940" y="714578"/>
                  </a:lnTo>
                  <a:lnTo>
                    <a:pt x="1579143" y="713308"/>
                  </a:lnTo>
                  <a:lnTo>
                    <a:pt x="1579143" y="710768"/>
                  </a:lnTo>
                  <a:lnTo>
                    <a:pt x="1579918" y="710768"/>
                  </a:lnTo>
                  <a:lnTo>
                    <a:pt x="1579537" y="709498"/>
                  </a:lnTo>
                  <a:lnTo>
                    <a:pt x="1577975" y="708228"/>
                  </a:lnTo>
                  <a:lnTo>
                    <a:pt x="1580324" y="708228"/>
                  </a:lnTo>
                  <a:lnTo>
                    <a:pt x="1580324" y="706958"/>
                  </a:lnTo>
                  <a:lnTo>
                    <a:pt x="1582661" y="704418"/>
                  </a:lnTo>
                  <a:lnTo>
                    <a:pt x="1582661" y="700608"/>
                  </a:lnTo>
                  <a:lnTo>
                    <a:pt x="1583842" y="699338"/>
                  </a:lnTo>
                  <a:lnTo>
                    <a:pt x="1583842" y="698068"/>
                  </a:lnTo>
                  <a:lnTo>
                    <a:pt x="1584617" y="698068"/>
                  </a:lnTo>
                  <a:lnTo>
                    <a:pt x="1586179" y="699338"/>
                  </a:lnTo>
                  <a:lnTo>
                    <a:pt x="1587360" y="699338"/>
                  </a:lnTo>
                  <a:lnTo>
                    <a:pt x="1587360" y="690448"/>
                  </a:lnTo>
                  <a:lnTo>
                    <a:pt x="1590484" y="690448"/>
                  </a:lnTo>
                  <a:lnTo>
                    <a:pt x="1591665" y="689178"/>
                  </a:lnTo>
                  <a:lnTo>
                    <a:pt x="1590878" y="686638"/>
                  </a:lnTo>
                  <a:lnTo>
                    <a:pt x="1594396" y="682828"/>
                  </a:lnTo>
                  <a:lnTo>
                    <a:pt x="1595170" y="681558"/>
                  </a:lnTo>
                  <a:lnTo>
                    <a:pt x="1595170" y="680288"/>
                  </a:lnTo>
                  <a:lnTo>
                    <a:pt x="1594396" y="679018"/>
                  </a:lnTo>
                  <a:lnTo>
                    <a:pt x="1593227" y="679018"/>
                  </a:lnTo>
                  <a:lnTo>
                    <a:pt x="1593227" y="677748"/>
                  </a:lnTo>
                  <a:lnTo>
                    <a:pt x="1594396" y="677748"/>
                  </a:lnTo>
                  <a:lnTo>
                    <a:pt x="1595577" y="679018"/>
                  </a:lnTo>
                  <a:lnTo>
                    <a:pt x="1596542" y="679018"/>
                  </a:lnTo>
                  <a:lnTo>
                    <a:pt x="1597329" y="677748"/>
                  </a:lnTo>
                  <a:lnTo>
                    <a:pt x="1597329" y="675208"/>
                  </a:lnTo>
                  <a:lnTo>
                    <a:pt x="1596161" y="675208"/>
                  </a:lnTo>
                  <a:lnTo>
                    <a:pt x="1596936" y="673938"/>
                  </a:lnTo>
                  <a:lnTo>
                    <a:pt x="1599679" y="673938"/>
                  </a:lnTo>
                  <a:lnTo>
                    <a:pt x="1599679" y="672668"/>
                  </a:lnTo>
                  <a:lnTo>
                    <a:pt x="1600860" y="672668"/>
                  </a:lnTo>
                  <a:lnTo>
                    <a:pt x="1600860" y="670128"/>
                  </a:lnTo>
                  <a:lnTo>
                    <a:pt x="1603197" y="670128"/>
                  </a:lnTo>
                  <a:lnTo>
                    <a:pt x="1603197" y="667588"/>
                  </a:lnTo>
                  <a:lnTo>
                    <a:pt x="1603590" y="666318"/>
                  </a:lnTo>
                  <a:lnTo>
                    <a:pt x="1604378" y="666318"/>
                  </a:lnTo>
                  <a:lnTo>
                    <a:pt x="1604378" y="665048"/>
                  </a:lnTo>
                  <a:lnTo>
                    <a:pt x="1604378" y="658698"/>
                  </a:lnTo>
                  <a:lnTo>
                    <a:pt x="1609077" y="658698"/>
                  </a:lnTo>
                  <a:lnTo>
                    <a:pt x="1609077" y="657428"/>
                  </a:lnTo>
                  <a:lnTo>
                    <a:pt x="1610245" y="657428"/>
                  </a:lnTo>
                  <a:lnTo>
                    <a:pt x="1610245" y="653618"/>
                  </a:lnTo>
                  <a:lnTo>
                    <a:pt x="1611020" y="652348"/>
                  </a:lnTo>
                  <a:lnTo>
                    <a:pt x="1609077" y="652348"/>
                  </a:lnTo>
                  <a:lnTo>
                    <a:pt x="1609077" y="651078"/>
                  </a:lnTo>
                  <a:lnTo>
                    <a:pt x="1612976" y="651078"/>
                  </a:lnTo>
                  <a:lnTo>
                    <a:pt x="1614157" y="649808"/>
                  </a:lnTo>
                  <a:lnTo>
                    <a:pt x="1614944" y="648538"/>
                  </a:lnTo>
                  <a:lnTo>
                    <a:pt x="1616113" y="647268"/>
                  </a:lnTo>
                  <a:lnTo>
                    <a:pt x="1617281" y="647268"/>
                  </a:lnTo>
                  <a:lnTo>
                    <a:pt x="1616887" y="645998"/>
                  </a:lnTo>
                  <a:lnTo>
                    <a:pt x="1616113" y="645998"/>
                  </a:lnTo>
                  <a:lnTo>
                    <a:pt x="1616494" y="644728"/>
                  </a:lnTo>
                  <a:lnTo>
                    <a:pt x="1618449" y="643458"/>
                  </a:lnTo>
                  <a:lnTo>
                    <a:pt x="1618449" y="640918"/>
                  </a:lnTo>
                  <a:lnTo>
                    <a:pt x="1618843" y="639648"/>
                  </a:lnTo>
                  <a:lnTo>
                    <a:pt x="1621383" y="639648"/>
                  </a:lnTo>
                  <a:lnTo>
                    <a:pt x="1621383" y="638378"/>
                  </a:lnTo>
                  <a:lnTo>
                    <a:pt x="1619631" y="638378"/>
                  </a:lnTo>
                  <a:lnTo>
                    <a:pt x="1619631" y="637108"/>
                  </a:lnTo>
                  <a:lnTo>
                    <a:pt x="1621586" y="637108"/>
                  </a:lnTo>
                  <a:lnTo>
                    <a:pt x="1622564" y="635838"/>
                  </a:lnTo>
                  <a:lnTo>
                    <a:pt x="1622564" y="634568"/>
                  </a:lnTo>
                  <a:lnTo>
                    <a:pt x="1624126" y="635838"/>
                  </a:lnTo>
                  <a:lnTo>
                    <a:pt x="1624914" y="635838"/>
                  </a:lnTo>
                  <a:lnTo>
                    <a:pt x="1624914" y="634568"/>
                  </a:lnTo>
                  <a:lnTo>
                    <a:pt x="1624914" y="632028"/>
                  </a:lnTo>
                  <a:lnTo>
                    <a:pt x="1625688" y="630758"/>
                  </a:lnTo>
                  <a:lnTo>
                    <a:pt x="1627263" y="630758"/>
                  </a:lnTo>
                  <a:lnTo>
                    <a:pt x="1628432" y="629488"/>
                  </a:lnTo>
                  <a:lnTo>
                    <a:pt x="1628432" y="626948"/>
                  </a:lnTo>
                  <a:lnTo>
                    <a:pt x="1628813" y="625678"/>
                  </a:lnTo>
                  <a:lnTo>
                    <a:pt x="1629600" y="624408"/>
                  </a:lnTo>
                  <a:lnTo>
                    <a:pt x="1629600" y="623138"/>
                  </a:lnTo>
                  <a:lnTo>
                    <a:pt x="1631950" y="621868"/>
                  </a:lnTo>
                  <a:lnTo>
                    <a:pt x="1631162" y="621868"/>
                  </a:lnTo>
                  <a:lnTo>
                    <a:pt x="1632343" y="620598"/>
                  </a:lnTo>
                  <a:lnTo>
                    <a:pt x="1635467" y="619328"/>
                  </a:lnTo>
                  <a:lnTo>
                    <a:pt x="1635467" y="616788"/>
                  </a:lnTo>
                  <a:lnTo>
                    <a:pt x="1635658" y="615518"/>
                  </a:lnTo>
                  <a:lnTo>
                    <a:pt x="1636445" y="616788"/>
                  </a:lnTo>
                  <a:lnTo>
                    <a:pt x="1636649" y="616788"/>
                  </a:lnTo>
                  <a:lnTo>
                    <a:pt x="1636649" y="615518"/>
                  </a:lnTo>
                  <a:lnTo>
                    <a:pt x="1637423" y="614248"/>
                  </a:lnTo>
                  <a:lnTo>
                    <a:pt x="1637817" y="614248"/>
                  </a:lnTo>
                  <a:lnTo>
                    <a:pt x="1637817" y="611708"/>
                  </a:lnTo>
                  <a:lnTo>
                    <a:pt x="1638998" y="611708"/>
                  </a:lnTo>
                  <a:lnTo>
                    <a:pt x="1638998" y="610438"/>
                  </a:lnTo>
                  <a:lnTo>
                    <a:pt x="1640166" y="610438"/>
                  </a:lnTo>
                  <a:lnTo>
                    <a:pt x="1640370" y="609168"/>
                  </a:lnTo>
                  <a:lnTo>
                    <a:pt x="1641348" y="609168"/>
                  </a:lnTo>
                  <a:lnTo>
                    <a:pt x="1641348" y="607898"/>
                  </a:lnTo>
                  <a:lnTo>
                    <a:pt x="1643684" y="607898"/>
                  </a:lnTo>
                  <a:lnTo>
                    <a:pt x="1643684" y="605358"/>
                  </a:lnTo>
                  <a:lnTo>
                    <a:pt x="1642516" y="605358"/>
                  </a:lnTo>
                  <a:lnTo>
                    <a:pt x="1642516" y="604088"/>
                  </a:lnTo>
                  <a:lnTo>
                    <a:pt x="1643684" y="602818"/>
                  </a:lnTo>
                  <a:lnTo>
                    <a:pt x="1644459" y="602818"/>
                  </a:lnTo>
                  <a:lnTo>
                    <a:pt x="1643684" y="601548"/>
                  </a:lnTo>
                  <a:lnTo>
                    <a:pt x="1645450" y="601548"/>
                  </a:lnTo>
                  <a:lnTo>
                    <a:pt x="1645450" y="602818"/>
                  </a:lnTo>
                  <a:lnTo>
                    <a:pt x="1646224" y="602818"/>
                  </a:lnTo>
                  <a:lnTo>
                    <a:pt x="1647012" y="601548"/>
                  </a:lnTo>
                  <a:lnTo>
                    <a:pt x="1647799" y="600278"/>
                  </a:lnTo>
                  <a:lnTo>
                    <a:pt x="1648968" y="599008"/>
                  </a:lnTo>
                  <a:lnTo>
                    <a:pt x="1648968" y="597738"/>
                  </a:lnTo>
                  <a:lnTo>
                    <a:pt x="1652092" y="597738"/>
                  </a:lnTo>
                  <a:lnTo>
                    <a:pt x="1652485" y="596468"/>
                  </a:lnTo>
                  <a:lnTo>
                    <a:pt x="1652485" y="595198"/>
                  </a:lnTo>
                  <a:lnTo>
                    <a:pt x="1651317" y="595198"/>
                  </a:lnTo>
                  <a:lnTo>
                    <a:pt x="1651317" y="593928"/>
                  </a:lnTo>
                  <a:lnTo>
                    <a:pt x="1654048" y="593928"/>
                  </a:lnTo>
                  <a:lnTo>
                    <a:pt x="1654835" y="592658"/>
                  </a:lnTo>
                  <a:lnTo>
                    <a:pt x="1654835" y="591388"/>
                  </a:lnTo>
                  <a:lnTo>
                    <a:pt x="1655610" y="590118"/>
                  </a:lnTo>
                  <a:lnTo>
                    <a:pt x="1657184" y="590118"/>
                  </a:lnTo>
                  <a:lnTo>
                    <a:pt x="1659534" y="588848"/>
                  </a:lnTo>
                  <a:lnTo>
                    <a:pt x="1659534" y="587578"/>
                  </a:lnTo>
                  <a:lnTo>
                    <a:pt x="1660309" y="586308"/>
                  </a:lnTo>
                  <a:lnTo>
                    <a:pt x="1663052" y="586308"/>
                  </a:lnTo>
                  <a:lnTo>
                    <a:pt x="1663052" y="587578"/>
                  </a:lnTo>
                  <a:lnTo>
                    <a:pt x="1665401" y="587578"/>
                  </a:lnTo>
                  <a:lnTo>
                    <a:pt x="1665401" y="586308"/>
                  </a:lnTo>
                  <a:lnTo>
                    <a:pt x="1666570" y="585038"/>
                  </a:lnTo>
                  <a:lnTo>
                    <a:pt x="1667751" y="585038"/>
                  </a:lnTo>
                  <a:lnTo>
                    <a:pt x="1667751" y="583768"/>
                  </a:lnTo>
                  <a:lnTo>
                    <a:pt x="1669211" y="583768"/>
                  </a:lnTo>
                  <a:lnTo>
                    <a:pt x="1670380" y="582498"/>
                  </a:lnTo>
                  <a:lnTo>
                    <a:pt x="1673021" y="582498"/>
                  </a:lnTo>
                  <a:lnTo>
                    <a:pt x="1673021" y="579958"/>
                  </a:lnTo>
                  <a:lnTo>
                    <a:pt x="1675371" y="576148"/>
                  </a:lnTo>
                  <a:lnTo>
                    <a:pt x="1674977" y="574878"/>
                  </a:lnTo>
                  <a:lnTo>
                    <a:pt x="1673021" y="573608"/>
                  </a:lnTo>
                  <a:lnTo>
                    <a:pt x="1672640" y="571068"/>
                  </a:lnTo>
                  <a:lnTo>
                    <a:pt x="1668919" y="571068"/>
                  </a:lnTo>
                  <a:lnTo>
                    <a:pt x="1668132" y="569798"/>
                  </a:lnTo>
                  <a:lnTo>
                    <a:pt x="1667154" y="568528"/>
                  </a:lnTo>
                  <a:lnTo>
                    <a:pt x="1664804" y="567258"/>
                  </a:lnTo>
                  <a:lnTo>
                    <a:pt x="1663433" y="565988"/>
                  </a:lnTo>
                  <a:lnTo>
                    <a:pt x="1661871" y="564718"/>
                  </a:lnTo>
                  <a:lnTo>
                    <a:pt x="1659140" y="564718"/>
                  </a:lnTo>
                  <a:lnTo>
                    <a:pt x="1658366" y="563448"/>
                  </a:lnTo>
                  <a:lnTo>
                    <a:pt x="1655610" y="563448"/>
                  </a:lnTo>
                  <a:lnTo>
                    <a:pt x="1654835" y="562178"/>
                  </a:lnTo>
                  <a:lnTo>
                    <a:pt x="1654835" y="563448"/>
                  </a:lnTo>
                  <a:lnTo>
                    <a:pt x="1654048" y="563448"/>
                  </a:lnTo>
                  <a:lnTo>
                    <a:pt x="1652485" y="560908"/>
                  </a:lnTo>
                  <a:lnTo>
                    <a:pt x="1651317" y="560908"/>
                  </a:lnTo>
                  <a:lnTo>
                    <a:pt x="1650923" y="559638"/>
                  </a:lnTo>
                  <a:lnTo>
                    <a:pt x="1635861" y="559638"/>
                  </a:lnTo>
                  <a:lnTo>
                    <a:pt x="1635074" y="560908"/>
                  </a:lnTo>
                  <a:lnTo>
                    <a:pt x="1627263" y="568528"/>
                  </a:lnTo>
                  <a:lnTo>
                    <a:pt x="1627263" y="569798"/>
                  </a:lnTo>
                  <a:lnTo>
                    <a:pt x="1624914" y="569798"/>
                  </a:lnTo>
                  <a:lnTo>
                    <a:pt x="1624126" y="571068"/>
                  </a:lnTo>
                  <a:lnTo>
                    <a:pt x="1623745" y="571068"/>
                  </a:lnTo>
                  <a:lnTo>
                    <a:pt x="1623745" y="572338"/>
                  </a:lnTo>
                  <a:lnTo>
                    <a:pt x="1622564" y="573608"/>
                  </a:lnTo>
                  <a:lnTo>
                    <a:pt x="1622361" y="573608"/>
                  </a:lnTo>
                  <a:lnTo>
                    <a:pt x="1622171" y="574878"/>
                  </a:lnTo>
                  <a:lnTo>
                    <a:pt x="1619631" y="574878"/>
                  </a:lnTo>
                  <a:lnTo>
                    <a:pt x="1619631" y="577418"/>
                  </a:lnTo>
                  <a:lnTo>
                    <a:pt x="1618449" y="577418"/>
                  </a:lnTo>
                  <a:lnTo>
                    <a:pt x="1617662" y="578688"/>
                  </a:lnTo>
                  <a:lnTo>
                    <a:pt x="1617078" y="579958"/>
                  </a:lnTo>
                  <a:lnTo>
                    <a:pt x="1616303" y="581228"/>
                  </a:lnTo>
                  <a:lnTo>
                    <a:pt x="1615325" y="582498"/>
                  </a:lnTo>
                  <a:lnTo>
                    <a:pt x="1613763" y="583768"/>
                  </a:lnTo>
                  <a:lnTo>
                    <a:pt x="1613763" y="585038"/>
                  </a:lnTo>
                  <a:lnTo>
                    <a:pt x="1611807" y="585038"/>
                  </a:lnTo>
                  <a:lnTo>
                    <a:pt x="1611414" y="586308"/>
                  </a:lnTo>
                  <a:lnTo>
                    <a:pt x="1611414" y="587578"/>
                  </a:lnTo>
                  <a:lnTo>
                    <a:pt x="1610436" y="587578"/>
                  </a:lnTo>
                  <a:lnTo>
                    <a:pt x="1610245" y="588848"/>
                  </a:lnTo>
                  <a:lnTo>
                    <a:pt x="1611020" y="588848"/>
                  </a:lnTo>
                  <a:lnTo>
                    <a:pt x="1610626" y="590118"/>
                  </a:lnTo>
                  <a:lnTo>
                    <a:pt x="1607896" y="592658"/>
                  </a:lnTo>
                  <a:lnTo>
                    <a:pt x="1607896" y="593928"/>
                  </a:lnTo>
                  <a:lnTo>
                    <a:pt x="1604378" y="597738"/>
                  </a:lnTo>
                  <a:lnTo>
                    <a:pt x="1604378" y="599008"/>
                  </a:lnTo>
                  <a:lnTo>
                    <a:pt x="1603971" y="600278"/>
                  </a:lnTo>
                  <a:lnTo>
                    <a:pt x="1602409" y="600278"/>
                  </a:lnTo>
                  <a:lnTo>
                    <a:pt x="1602219" y="601548"/>
                  </a:lnTo>
                  <a:lnTo>
                    <a:pt x="1602994" y="602818"/>
                  </a:lnTo>
                  <a:lnTo>
                    <a:pt x="1602028" y="602818"/>
                  </a:lnTo>
                  <a:lnTo>
                    <a:pt x="1602028" y="665048"/>
                  </a:lnTo>
                  <a:lnTo>
                    <a:pt x="1601635" y="666318"/>
                  </a:lnTo>
                  <a:lnTo>
                    <a:pt x="1599679" y="666318"/>
                  </a:lnTo>
                  <a:lnTo>
                    <a:pt x="1599679" y="665048"/>
                  </a:lnTo>
                  <a:lnTo>
                    <a:pt x="1602028" y="665048"/>
                  </a:lnTo>
                  <a:lnTo>
                    <a:pt x="1602028" y="602818"/>
                  </a:lnTo>
                  <a:lnTo>
                    <a:pt x="1600860" y="602818"/>
                  </a:lnTo>
                  <a:lnTo>
                    <a:pt x="1600860" y="604088"/>
                  </a:lnTo>
                  <a:lnTo>
                    <a:pt x="1600073" y="605358"/>
                  </a:lnTo>
                  <a:lnTo>
                    <a:pt x="1598510" y="606628"/>
                  </a:lnTo>
                  <a:lnTo>
                    <a:pt x="1598510" y="607898"/>
                  </a:lnTo>
                  <a:lnTo>
                    <a:pt x="1598307" y="609168"/>
                  </a:lnTo>
                  <a:lnTo>
                    <a:pt x="1597533" y="609168"/>
                  </a:lnTo>
                  <a:lnTo>
                    <a:pt x="1597329" y="610438"/>
                  </a:lnTo>
                  <a:lnTo>
                    <a:pt x="1594396" y="614248"/>
                  </a:lnTo>
                  <a:lnTo>
                    <a:pt x="1592834" y="615518"/>
                  </a:lnTo>
                  <a:lnTo>
                    <a:pt x="1592046" y="615518"/>
                  </a:lnTo>
                  <a:lnTo>
                    <a:pt x="1592046" y="616788"/>
                  </a:lnTo>
                  <a:lnTo>
                    <a:pt x="1591665" y="618058"/>
                  </a:lnTo>
                  <a:lnTo>
                    <a:pt x="1590878" y="619328"/>
                  </a:lnTo>
                  <a:lnTo>
                    <a:pt x="1590878" y="621868"/>
                  </a:lnTo>
                  <a:lnTo>
                    <a:pt x="1589316" y="623138"/>
                  </a:lnTo>
                  <a:lnTo>
                    <a:pt x="1586179" y="624408"/>
                  </a:lnTo>
                  <a:lnTo>
                    <a:pt x="1586179" y="626948"/>
                  </a:lnTo>
                  <a:lnTo>
                    <a:pt x="1585785" y="628218"/>
                  </a:lnTo>
                  <a:lnTo>
                    <a:pt x="1583842" y="630758"/>
                  </a:lnTo>
                  <a:lnTo>
                    <a:pt x="1584617" y="632028"/>
                  </a:lnTo>
                  <a:lnTo>
                    <a:pt x="1583042" y="633298"/>
                  </a:lnTo>
                  <a:lnTo>
                    <a:pt x="1582661" y="634568"/>
                  </a:lnTo>
                  <a:lnTo>
                    <a:pt x="1581099" y="638378"/>
                  </a:lnTo>
                  <a:lnTo>
                    <a:pt x="1580324" y="639648"/>
                  </a:lnTo>
                  <a:lnTo>
                    <a:pt x="1580324" y="638378"/>
                  </a:lnTo>
                  <a:lnTo>
                    <a:pt x="1577975" y="640918"/>
                  </a:lnTo>
                  <a:lnTo>
                    <a:pt x="1577771" y="642188"/>
                  </a:lnTo>
                  <a:lnTo>
                    <a:pt x="1576984" y="642188"/>
                  </a:lnTo>
                  <a:lnTo>
                    <a:pt x="1576793" y="643458"/>
                  </a:lnTo>
                  <a:lnTo>
                    <a:pt x="1576793" y="644728"/>
                  </a:lnTo>
                  <a:lnTo>
                    <a:pt x="1576006" y="644728"/>
                  </a:lnTo>
                  <a:lnTo>
                    <a:pt x="1575625" y="645998"/>
                  </a:lnTo>
                  <a:lnTo>
                    <a:pt x="1573276" y="649808"/>
                  </a:lnTo>
                  <a:lnTo>
                    <a:pt x="1571701" y="651078"/>
                  </a:lnTo>
                  <a:lnTo>
                    <a:pt x="1570926" y="652348"/>
                  </a:lnTo>
                  <a:lnTo>
                    <a:pt x="1570926" y="653618"/>
                  </a:lnTo>
                  <a:lnTo>
                    <a:pt x="1571320" y="653618"/>
                  </a:lnTo>
                  <a:lnTo>
                    <a:pt x="1570723" y="654888"/>
                  </a:lnTo>
                  <a:lnTo>
                    <a:pt x="1569173" y="656158"/>
                  </a:lnTo>
                  <a:lnTo>
                    <a:pt x="1567992" y="657428"/>
                  </a:lnTo>
                  <a:lnTo>
                    <a:pt x="1567992" y="658698"/>
                  </a:lnTo>
                  <a:lnTo>
                    <a:pt x="1566824" y="658698"/>
                  </a:lnTo>
                  <a:lnTo>
                    <a:pt x="1566824" y="661238"/>
                  </a:lnTo>
                  <a:lnTo>
                    <a:pt x="1566430" y="661238"/>
                  </a:lnTo>
                  <a:lnTo>
                    <a:pt x="1563293" y="665048"/>
                  </a:lnTo>
                  <a:lnTo>
                    <a:pt x="1563293" y="666318"/>
                  </a:lnTo>
                  <a:lnTo>
                    <a:pt x="1560957" y="668858"/>
                  </a:lnTo>
                  <a:lnTo>
                    <a:pt x="1560169" y="670128"/>
                  </a:lnTo>
                  <a:lnTo>
                    <a:pt x="1559775" y="671398"/>
                  </a:lnTo>
                  <a:lnTo>
                    <a:pt x="1559775" y="673938"/>
                  </a:lnTo>
                  <a:lnTo>
                    <a:pt x="1559382" y="673938"/>
                  </a:lnTo>
                  <a:lnTo>
                    <a:pt x="1558607" y="675208"/>
                  </a:lnTo>
                  <a:lnTo>
                    <a:pt x="1557045" y="675208"/>
                  </a:lnTo>
                  <a:lnTo>
                    <a:pt x="1556258" y="676478"/>
                  </a:lnTo>
                  <a:lnTo>
                    <a:pt x="1556258" y="681558"/>
                  </a:lnTo>
                  <a:lnTo>
                    <a:pt x="1555483" y="682828"/>
                  </a:lnTo>
                  <a:lnTo>
                    <a:pt x="1553908" y="682828"/>
                  </a:lnTo>
                  <a:lnTo>
                    <a:pt x="1553908" y="686638"/>
                  </a:lnTo>
                  <a:lnTo>
                    <a:pt x="1552740" y="686638"/>
                  </a:lnTo>
                  <a:lnTo>
                    <a:pt x="1552740" y="687908"/>
                  </a:lnTo>
                  <a:lnTo>
                    <a:pt x="1550390" y="687908"/>
                  </a:lnTo>
                  <a:lnTo>
                    <a:pt x="1550390" y="691718"/>
                  </a:lnTo>
                  <a:lnTo>
                    <a:pt x="1548053" y="691718"/>
                  </a:lnTo>
                  <a:lnTo>
                    <a:pt x="1548053" y="694258"/>
                  </a:lnTo>
                  <a:lnTo>
                    <a:pt x="1547850" y="694258"/>
                  </a:lnTo>
                  <a:lnTo>
                    <a:pt x="1547075" y="695528"/>
                  </a:lnTo>
                  <a:lnTo>
                    <a:pt x="1546872" y="696798"/>
                  </a:lnTo>
                  <a:lnTo>
                    <a:pt x="1545691" y="698068"/>
                  </a:lnTo>
                  <a:lnTo>
                    <a:pt x="1544726" y="698068"/>
                  </a:lnTo>
                  <a:lnTo>
                    <a:pt x="1543939" y="699338"/>
                  </a:lnTo>
                  <a:lnTo>
                    <a:pt x="1543939" y="700608"/>
                  </a:lnTo>
                  <a:lnTo>
                    <a:pt x="1543558" y="700608"/>
                  </a:lnTo>
                  <a:lnTo>
                    <a:pt x="1542770" y="701878"/>
                  </a:lnTo>
                  <a:lnTo>
                    <a:pt x="1542770" y="703148"/>
                  </a:lnTo>
                  <a:lnTo>
                    <a:pt x="1542567" y="704418"/>
                  </a:lnTo>
                  <a:lnTo>
                    <a:pt x="1541589" y="704418"/>
                  </a:lnTo>
                  <a:lnTo>
                    <a:pt x="1541589" y="706958"/>
                  </a:lnTo>
                  <a:lnTo>
                    <a:pt x="1541589" y="728548"/>
                  </a:lnTo>
                  <a:lnTo>
                    <a:pt x="1540408" y="729818"/>
                  </a:lnTo>
                  <a:lnTo>
                    <a:pt x="1539633" y="729818"/>
                  </a:lnTo>
                  <a:lnTo>
                    <a:pt x="1539633" y="728548"/>
                  </a:lnTo>
                  <a:lnTo>
                    <a:pt x="1540408" y="728548"/>
                  </a:lnTo>
                  <a:lnTo>
                    <a:pt x="1540408" y="727278"/>
                  </a:lnTo>
                  <a:lnTo>
                    <a:pt x="1540814" y="728548"/>
                  </a:lnTo>
                  <a:lnTo>
                    <a:pt x="1541589" y="728548"/>
                  </a:lnTo>
                  <a:lnTo>
                    <a:pt x="1541589" y="706958"/>
                  </a:lnTo>
                  <a:lnTo>
                    <a:pt x="1540408" y="706958"/>
                  </a:lnTo>
                  <a:lnTo>
                    <a:pt x="1540408" y="708228"/>
                  </a:lnTo>
                  <a:lnTo>
                    <a:pt x="1538071" y="710768"/>
                  </a:lnTo>
                  <a:lnTo>
                    <a:pt x="1538071" y="712038"/>
                  </a:lnTo>
                  <a:lnTo>
                    <a:pt x="1537284" y="713308"/>
                  </a:lnTo>
                  <a:lnTo>
                    <a:pt x="1535722" y="713308"/>
                  </a:lnTo>
                  <a:lnTo>
                    <a:pt x="1535531" y="714578"/>
                  </a:lnTo>
                  <a:lnTo>
                    <a:pt x="1534756" y="714578"/>
                  </a:lnTo>
                  <a:lnTo>
                    <a:pt x="1534553" y="715848"/>
                  </a:lnTo>
                  <a:lnTo>
                    <a:pt x="1534553" y="717118"/>
                  </a:lnTo>
                  <a:lnTo>
                    <a:pt x="1532597" y="719658"/>
                  </a:lnTo>
                  <a:lnTo>
                    <a:pt x="1532191" y="720928"/>
                  </a:lnTo>
                  <a:lnTo>
                    <a:pt x="1532191" y="722198"/>
                  </a:lnTo>
                  <a:lnTo>
                    <a:pt x="1531416" y="723468"/>
                  </a:lnTo>
                  <a:lnTo>
                    <a:pt x="1531023" y="724738"/>
                  </a:lnTo>
                  <a:lnTo>
                    <a:pt x="1531023" y="726008"/>
                  </a:lnTo>
                  <a:lnTo>
                    <a:pt x="1531023" y="770458"/>
                  </a:lnTo>
                  <a:lnTo>
                    <a:pt x="1531023" y="771728"/>
                  </a:lnTo>
                  <a:lnTo>
                    <a:pt x="1530248" y="771728"/>
                  </a:lnTo>
                  <a:lnTo>
                    <a:pt x="1529854" y="772998"/>
                  </a:lnTo>
                  <a:lnTo>
                    <a:pt x="1529854" y="776808"/>
                  </a:lnTo>
                  <a:lnTo>
                    <a:pt x="1527898" y="776808"/>
                  </a:lnTo>
                  <a:lnTo>
                    <a:pt x="1527505" y="775538"/>
                  </a:lnTo>
                  <a:lnTo>
                    <a:pt x="1527505" y="778078"/>
                  </a:lnTo>
                  <a:lnTo>
                    <a:pt x="1527505" y="779348"/>
                  </a:lnTo>
                  <a:lnTo>
                    <a:pt x="1526336" y="778078"/>
                  </a:lnTo>
                  <a:lnTo>
                    <a:pt x="1527505" y="778078"/>
                  </a:lnTo>
                  <a:lnTo>
                    <a:pt x="1527505" y="775538"/>
                  </a:lnTo>
                  <a:lnTo>
                    <a:pt x="1528292" y="774268"/>
                  </a:lnTo>
                  <a:lnTo>
                    <a:pt x="1528686" y="772998"/>
                  </a:lnTo>
                  <a:lnTo>
                    <a:pt x="1528686" y="771728"/>
                  </a:lnTo>
                  <a:lnTo>
                    <a:pt x="1529854" y="771728"/>
                  </a:lnTo>
                  <a:lnTo>
                    <a:pt x="1529854" y="770458"/>
                  </a:lnTo>
                  <a:lnTo>
                    <a:pt x="1531023" y="770458"/>
                  </a:lnTo>
                  <a:lnTo>
                    <a:pt x="1531023" y="726008"/>
                  </a:lnTo>
                  <a:lnTo>
                    <a:pt x="1530248" y="726008"/>
                  </a:lnTo>
                  <a:lnTo>
                    <a:pt x="1529854" y="727278"/>
                  </a:lnTo>
                  <a:lnTo>
                    <a:pt x="1529854" y="728548"/>
                  </a:lnTo>
                  <a:lnTo>
                    <a:pt x="1529080" y="729818"/>
                  </a:lnTo>
                  <a:lnTo>
                    <a:pt x="1527505" y="729818"/>
                  </a:lnTo>
                  <a:lnTo>
                    <a:pt x="1527505" y="731088"/>
                  </a:lnTo>
                  <a:lnTo>
                    <a:pt x="1527124" y="732358"/>
                  </a:lnTo>
                  <a:lnTo>
                    <a:pt x="1526336" y="733628"/>
                  </a:lnTo>
                  <a:lnTo>
                    <a:pt x="1527124" y="733628"/>
                  </a:lnTo>
                  <a:lnTo>
                    <a:pt x="1526730" y="734898"/>
                  </a:lnTo>
                  <a:lnTo>
                    <a:pt x="1522818" y="738708"/>
                  </a:lnTo>
                  <a:lnTo>
                    <a:pt x="1522818" y="804748"/>
                  </a:lnTo>
                  <a:lnTo>
                    <a:pt x="1522818" y="806018"/>
                  </a:lnTo>
                  <a:lnTo>
                    <a:pt x="1521637" y="806018"/>
                  </a:lnTo>
                  <a:lnTo>
                    <a:pt x="1521637" y="804748"/>
                  </a:lnTo>
                  <a:lnTo>
                    <a:pt x="1522818" y="804748"/>
                  </a:lnTo>
                  <a:lnTo>
                    <a:pt x="1522818" y="738708"/>
                  </a:lnTo>
                  <a:lnTo>
                    <a:pt x="1522031" y="738708"/>
                  </a:lnTo>
                  <a:lnTo>
                    <a:pt x="1521637" y="739355"/>
                  </a:lnTo>
                  <a:lnTo>
                    <a:pt x="1521637" y="789508"/>
                  </a:lnTo>
                  <a:lnTo>
                    <a:pt x="1521637" y="790778"/>
                  </a:lnTo>
                  <a:lnTo>
                    <a:pt x="1520469" y="790778"/>
                  </a:lnTo>
                  <a:lnTo>
                    <a:pt x="1521256" y="792048"/>
                  </a:lnTo>
                  <a:lnTo>
                    <a:pt x="1521637" y="792048"/>
                  </a:lnTo>
                  <a:lnTo>
                    <a:pt x="1521637" y="793318"/>
                  </a:lnTo>
                  <a:lnTo>
                    <a:pt x="1520469" y="794588"/>
                  </a:lnTo>
                  <a:lnTo>
                    <a:pt x="1518704" y="793318"/>
                  </a:lnTo>
                  <a:lnTo>
                    <a:pt x="1518704" y="792048"/>
                  </a:lnTo>
                  <a:lnTo>
                    <a:pt x="1520469" y="792048"/>
                  </a:lnTo>
                  <a:lnTo>
                    <a:pt x="1520469" y="790778"/>
                  </a:lnTo>
                  <a:lnTo>
                    <a:pt x="1520469" y="789508"/>
                  </a:lnTo>
                  <a:lnTo>
                    <a:pt x="1521637" y="789508"/>
                  </a:lnTo>
                  <a:lnTo>
                    <a:pt x="1521637" y="739355"/>
                  </a:lnTo>
                  <a:lnTo>
                    <a:pt x="1518907" y="743788"/>
                  </a:lnTo>
                  <a:lnTo>
                    <a:pt x="1518907" y="746328"/>
                  </a:lnTo>
                  <a:lnTo>
                    <a:pt x="1520469" y="747598"/>
                  </a:lnTo>
                  <a:lnTo>
                    <a:pt x="1518704" y="747598"/>
                  </a:lnTo>
                  <a:lnTo>
                    <a:pt x="1518704" y="748868"/>
                  </a:lnTo>
                  <a:lnTo>
                    <a:pt x="1517929" y="748868"/>
                  </a:lnTo>
                  <a:lnTo>
                    <a:pt x="1517929" y="751408"/>
                  </a:lnTo>
                  <a:lnTo>
                    <a:pt x="1518704" y="752678"/>
                  </a:lnTo>
                  <a:lnTo>
                    <a:pt x="1517535" y="752678"/>
                  </a:lnTo>
                  <a:lnTo>
                    <a:pt x="1517535" y="753948"/>
                  </a:lnTo>
                  <a:lnTo>
                    <a:pt x="1516354" y="753948"/>
                  </a:lnTo>
                  <a:lnTo>
                    <a:pt x="1516354" y="755218"/>
                  </a:lnTo>
                  <a:lnTo>
                    <a:pt x="1516354" y="800938"/>
                  </a:lnTo>
                  <a:lnTo>
                    <a:pt x="1516354" y="802208"/>
                  </a:lnTo>
                  <a:lnTo>
                    <a:pt x="1516354" y="804748"/>
                  </a:lnTo>
                  <a:lnTo>
                    <a:pt x="1515186" y="806018"/>
                  </a:lnTo>
                  <a:lnTo>
                    <a:pt x="1515186" y="803478"/>
                  </a:lnTo>
                  <a:lnTo>
                    <a:pt x="1516354" y="804748"/>
                  </a:lnTo>
                  <a:lnTo>
                    <a:pt x="1516354" y="802208"/>
                  </a:lnTo>
                  <a:lnTo>
                    <a:pt x="1515186" y="802208"/>
                  </a:lnTo>
                  <a:lnTo>
                    <a:pt x="1515389" y="800938"/>
                  </a:lnTo>
                  <a:lnTo>
                    <a:pt x="1516354" y="800938"/>
                  </a:lnTo>
                  <a:lnTo>
                    <a:pt x="1516354" y="755218"/>
                  </a:lnTo>
                  <a:lnTo>
                    <a:pt x="1516164" y="755218"/>
                  </a:lnTo>
                  <a:lnTo>
                    <a:pt x="1515783" y="756488"/>
                  </a:lnTo>
                  <a:lnTo>
                    <a:pt x="1515186" y="756488"/>
                  </a:lnTo>
                  <a:lnTo>
                    <a:pt x="1515186" y="759028"/>
                  </a:lnTo>
                  <a:lnTo>
                    <a:pt x="1515186" y="779348"/>
                  </a:lnTo>
                  <a:lnTo>
                    <a:pt x="1515186" y="780618"/>
                  </a:lnTo>
                  <a:lnTo>
                    <a:pt x="1512836" y="784428"/>
                  </a:lnTo>
                  <a:lnTo>
                    <a:pt x="1512836" y="780618"/>
                  </a:lnTo>
                  <a:lnTo>
                    <a:pt x="1513624" y="780618"/>
                  </a:lnTo>
                  <a:lnTo>
                    <a:pt x="1514411" y="779348"/>
                  </a:lnTo>
                  <a:lnTo>
                    <a:pt x="1515186" y="779348"/>
                  </a:lnTo>
                  <a:lnTo>
                    <a:pt x="1515186" y="759028"/>
                  </a:lnTo>
                  <a:lnTo>
                    <a:pt x="1512455" y="759028"/>
                  </a:lnTo>
                  <a:lnTo>
                    <a:pt x="1511668" y="760298"/>
                  </a:lnTo>
                  <a:lnTo>
                    <a:pt x="1510499" y="760298"/>
                  </a:lnTo>
                  <a:lnTo>
                    <a:pt x="1510499" y="761568"/>
                  </a:lnTo>
                  <a:lnTo>
                    <a:pt x="1512836" y="761568"/>
                  </a:lnTo>
                  <a:lnTo>
                    <a:pt x="1512836" y="764108"/>
                  </a:lnTo>
                  <a:lnTo>
                    <a:pt x="1511668" y="766013"/>
                  </a:lnTo>
                  <a:lnTo>
                    <a:pt x="1511668" y="785698"/>
                  </a:lnTo>
                  <a:lnTo>
                    <a:pt x="1511668" y="786968"/>
                  </a:lnTo>
                  <a:lnTo>
                    <a:pt x="1510499" y="788238"/>
                  </a:lnTo>
                  <a:lnTo>
                    <a:pt x="1511668" y="788238"/>
                  </a:lnTo>
                  <a:lnTo>
                    <a:pt x="1511668" y="811098"/>
                  </a:lnTo>
                  <a:lnTo>
                    <a:pt x="1511668" y="812368"/>
                  </a:lnTo>
                  <a:lnTo>
                    <a:pt x="1510499" y="812368"/>
                  </a:lnTo>
                  <a:lnTo>
                    <a:pt x="1510499" y="816178"/>
                  </a:lnTo>
                  <a:lnTo>
                    <a:pt x="1510499" y="818718"/>
                  </a:lnTo>
                  <a:lnTo>
                    <a:pt x="1509712" y="818718"/>
                  </a:lnTo>
                  <a:lnTo>
                    <a:pt x="1509318" y="819988"/>
                  </a:lnTo>
                  <a:lnTo>
                    <a:pt x="1509318" y="821258"/>
                  </a:lnTo>
                  <a:lnTo>
                    <a:pt x="1509128" y="822528"/>
                  </a:lnTo>
                  <a:lnTo>
                    <a:pt x="1506969" y="822528"/>
                  </a:lnTo>
                  <a:lnTo>
                    <a:pt x="1507756" y="821258"/>
                  </a:lnTo>
                  <a:lnTo>
                    <a:pt x="1508137" y="819988"/>
                  </a:lnTo>
                  <a:lnTo>
                    <a:pt x="1508137" y="817448"/>
                  </a:lnTo>
                  <a:lnTo>
                    <a:pt x="1508544" y="817448"/>
                  </a:lnTo>
                  <a:lnTo>
                    <a:pt x="1509318" y="816178"/>
                  </a:lnTo>
                  <a:lnTo>
                    <a:pt x="1510499" y="816178"/>
                  </a:lnTo>
                  <a:lnTo>
                    <a:pt x="1510499" y="812368"/>
                  </a:lnTo>
                  <a:lnTo>
                    <a:pt x="1510893" y="811098"/>
                  </a:lnTo>
                  <a:lnTo>
                    <a:pt x="1511668" y="811098"/>
                  </a:lnTo>
                  <a:lnTo>
                    <a:pt x="1511668" y="788238"/>
                  </a:lnTo>
                  <a:lnTo>
                    <a:pt x="1510499" y="789508"/>
                  </a:lnTo>
                  <a:lnTo>
                    <a:pt x="1510499" y="793318"/>
                  </a:lnTo>
                  <a:lnTo>
                    <a:pt x="1510499" y="794588"/>
                  </a:lnTo>
                  <a:lnTo>
                    <a:pt x="1510499" y="795858"/>
                  </a:lnTo>
                  <a:lnTo>
                    <a:pt x="1509318" y="795858"/>
                  </a:lnTo>
                  <a:lnTo>
                    <a:pt x="1509318" y="794588"/>
                  </a:lnTo>
                  <a:lnTo>
                    <a:pt x="1510499" y="794588"/>
                  </a:lnTo>
                  <a:lnTo>
                    <a:pt x="1510499" y="793318"/>
                  </a:lnTo>
                  <a:lnTo>
                    <a:pt x="1508137" y="793318"/>
                  </a:lnTo>
                  <a:lnTo>
                    <a:pt x="1508137" y="797128"/>
                  </a:lnTo>
                  <a:lnTo>
                    <a:pt x="1507756" y="798398"/>
                  </a:lnTo>
                  <a:lnTo>
                    <a:pt x="1506969" y="798398"/>
                  </a:lnTo>
                  <a:lnTo>
                    <a:pt x="1505788" y="797128"/>
                  </a:lnTo>
                  <a:lnTo>
                    <a:pt x="1508137" y="797128"/>
                  </a:lnTo>
                  <a:lnTo>
                    <a:pt x="1508137" y="793318"/>
                  </a:lnTo>
                  <a:lnTo>
                    <a:pt x="1508137" y="790778"/>
                  </a:lnTo>
                  <a:lnTo>
                    <a:pt x="1508925" y="789508"/>
                  </a:lnTo>
                  <a:lnTo>
                    <a:pt x="1510499" y="789508"/>
                  </a:lnTo>
                  <a:lnTo>
                    <a:pt x="1510499" y="788238"/>
                  </a:lnTo>
                  <a:lnTo>
                    <a:pt x="1510499" y="785698"/>
                  </a:lnTo>
                  <a:lnTo>
                    <a:pt x="1511668" y="785698"/>
                  </a:lnTo>
                  <a:lnTo>
                    <a:pt x="1511668" y="766013"/>
                  </a:lnTo>
                  <a:lnTo>
                    <a:pt x="1509712" y="769188"/>
                  </a:lnTo>
                  <a:lnTo>
                    <a:pt x="1509318" y="769188"/>
                  </a:lnTo>
                  <a:lnTo>
                    <a:pt x="1509318" y="771728"/>
                  </a:lnTo>
                  <a:lnTo>
                    <a:pt x="1508544" y="771728"/>
                  </a:lnTo>
                  <a:lnTo>
                    <a:pt x="1506969" y="772998"/>
                  </a:lnTo>
                  <a:lnTo>
                    <a:pt x="1506969" y="776808"/>
                  </a:lnTo>
                  <a:lnTo>
                    <a:pt x="1504238" y="776808"/>
                  </a:lnTo>
                  <a:lnTo>
                    <a:pt x="1505788" y="778078"/>
                  </a:lnTo>
                  <a:lnTo>
                    <a:pt x="1504238" y="779348"/>
                  </a:lnTo>
                  <a:lnTo>
                    <a:pt x="1503845" y="780618"/>
                  </a:lnTo>
                  <a:lnTo>
                    <a:pt x="1505407" y="781888"/>
                  </a:lnTo>
                  <a:lnTo>
                    <a:pt x="1505013" y="783158"/>
                  </a:lnTo>
                  <a:lnTo>
                    <a:pt x="1503451" y="784428"/>
                  </a:lnTo>
                  <a:lnTo>
                    <a:pt x="1502676" y="784428"/>
                  </a:lnTo>
                  <a:lnTo>
                    <a:pt x="1502486" y="785698"/>
                  </a:lnTo>
                  <a:lnTo>
                    <a:pt x="1503260" y="785698"/>
                  </a:lnTo>
                  <a:lnTo>
                    <a:pt x="1503070" y="786968"/>
                  </a:lnTo>
                  <a:lnTo>
                    <a:pt x="1499920" y="792048"/>
                  </a:lnTo>
                  <a:lnTo>
                    <a:pt x="1499920" y="793318"/>
                  </a:lnTo>
                  <a:lnTo>
                    <a:pt x="1499730" y="793318"/>
                  </a:lnTo>
                  <a:lnTo>
                    <a:pt x="1498955" y="794588"/>
                  </a:lnTo>
                  <a:lnTo>
                    <a:pt x="1498752" y="794588"/>
                  </a:lnTo>
                  <a:lnTo>
                    <a:pt x="1498752" y="795858"/>
                  </a:lnTo>
                  <a:lnTo>
                    <a:pt x="1497203" y="795858"/>
                  </a:lnTo>
                  <a:lnTo>
                    <a:pt x="1496796" y="797128"/>
                  </a:lnTo>
                  <a:lnTo>
                    <a:pt x="1498371" y="797128"/>
                  </a:lnTo>
                  <a:lnTo>
                    <a:pt x="1498371" y="798398"/>
                  </a:lnTo>
                  <a:lnTo>
                    <a:pt x="1497584" y="799668"/>
                  </a:lnTo>
                  <a:lnTo>
                    <a:pt x="1496402" y="799668"/>
                  </a:lnTo>
                  <a:lnTo>
                    <a:pt x="1496402" y="803478"/>
                  </a:lnTo>
                  <a:lnTo>
                    <a:pt x="1495437" y="803478"/>
                  </a:lnTo>
                  <a:lnTo>
                    <a:pt x="1496212" y="804748"/>
                  </a:lnTo>
                  <a:lnTo>
                    <a:pt x="1498371" y="804748"/>
                  </a:lnTo>
                  <a:lnTo>
                    <a:pt x="1498752" y="806018"/>
                  </a:lnTo>
                  <a:lnTo>
                    <a:pt x="1498752" y="809828"/>
                  </a:lnTo>
                  <a:lnTo>
                    <a:pt x="1498561" y="809828"/>
                  </a:lnTo>
                  <a:lnTo>
                    <a:pt x="1497787" y="808558"/>
                  </a:lnTo>
                  <a:lnTo>
                    <a:pt x="1497393" y="808558"/>
                  </a:lnTo>
                  <a:lnTo>
                    <a:pt x="1497203" y="807288"/>
                  </a:lnTo>
                  <a:lnTo>
                    <a:pt x="1496402" y="807288"/>
                  </a:lnTo>
                  <a:lnTo>
                    <a:pt x="1492300" y="811098"/>
                  </a:lnTo>
                  <a:lnTo>
                    <a:pt x="1489951" y="813638"/>
                  </a:lnTo>
                  <a:lnTo>
                    <a:pt x="1489176" y="814908"/>
                  </a:lnTo>
                  <a:lnTo>
                    <a:pt x="1489951" y="814908"/>
                  </a:lnTo>
                  <a:lnTo>
                    <a:pt x="1489951" y="816178"/>
                  </a:lnTo>
                  <a:lnTo>
                    <a:pt x="1491132" y="816178"/>
                  </a:lnTo>
                  <a:lnTo>
                    <a:pt x="1491132" y="817448"/>
                  </a:lnTo>
                  <a:lnTo>
                    <a:pt x="1488782" y="823798"/>
                  </a:lnTo>
                  <a:lnTo>
                    <a:pt x="1489570" y="825068"/>
                  </a:lnTo>
                  <a:lnTo>
                    <a:pt x="1489570" y="826338"/>
                  </a:lnTo>
                  <a:lnTo>
                    <a:pt x="1488782" y="826338"/>
                  </a:lnTo>
                  <a:lnTo>
                    <a:pt x="1488782" y="830148"/>
                  </a:lnTo>
                  <a:lnTo>
                    <a:pt x="1489951" y="828878"/>
                  </a:lnTo>
                  <a:lnTo>
                    <a:pt x="1489951" y="826338"/>
                  </a:lnTo>
                  <a:lnTo>
                    <a:pt x="1491132" y="826338"/>
                  </a:lnTo>
                  <a:lnTo>
                    <a:pt x="1491132" y="828878"/>
                  </a:lnTo>
                  <a:lnTo>
                    <a:pt x="1491132" y="840308"/>
                  </a:lnTo>
                  <a:lnTo>
                    <a:pt x="1491132" y="841578"/>
                  </a:lnTo>
                  <a:lnTo>
                    <a:pt x="1488782" y="844118"/>
                  </a:lnTo>
                  <a:lnTo>
                    <a:pt x="1487601" y="844118"/>
                  </a:lnTo>
                  <a:lnTo>
                    <a:pt x="1487601" y="841578"/>
                  </a:lnTo>
                  <a:lnTo>
                    <a:pt x="1488986" y="841578"/>
                  </a:lnTo>
                  <a:lnTo>
                    <a:pt x="1489760" y="840308"/>
                  </a:lnTo>
                  <a:lnTo>
                    <a:pt x="1491132" y="840308"/>
                  </a:lnTo>
                  <a:lnTo>
                    <a:pt x="1491132" y="828878"/>
                  </a:lnTo>
                  <a:lnTo>
                    <a:pt x="1489951" y="830148"/>
                  </a:lnTo>
                  <a:lnTo>
                    <a:pt x="1489951" y="832688"/>
                  </a:lnTo>
                  <a:lnTo>
                    <a:pt x="1489760" y="832688"/>
                  </a:lnTo>
                  <a:lnTo>
                    <a:pt x="1489367" y="833958"/>
                  </a:lnTo>
                  <a:lnTo>
                    <a:pt x="1488986" y="833958"/>
                  </a:lnTo>
                  <a:lnTo>
                    <a:pt x="1488401" y="835228"/>
                  </a:lnTo>
                  <a:lnTo>
                    <a:pt x="1487601" y="836498"/>
                  </a:lnTo>
                  <a:lnTo>
                    <a:pt x="1487601" y="837768"/>
                  </a:lnTo>
                  <a:lnTo>
                    <a:pt x="1487220" y="839038"/>
                  </a:lnTo>
                  <a:lnTo>
                    <a:pt x="1486433" y="840308"/>
                  </a:lnTo>
                  <a:lnTo>
                    <a:pt x="1484083" y="840308"/>
                  </a:lnTo>
                  <a:lnTo>
                    <a:pt x="1484083" y="842848"/>
                  </a:lnTo>
                  <a:lnTo>
                    <a:pt x="1483702" y="844118"/>
                  </a:lnTo>
                  <a:lnTo>
                    <a:pt x="1482915" y="845388"/>
                  </a:lnTo>
                  <a:lnTo>
                    <a:pt x="1481734" y="845388"/>
                  </a:lnTo>
                  <a:lnTo>
                    <a:pt x="1481734" y="849198"/>
                  </a:lnTo>
                  <a:lnTo>
                    <a:pt x="1482915" y="849198"/>
                  </a:lnTo>
                  <a:lnTo>
                    <a:pt x="1482915" y="850468"/>
                  </a:lnTo>
                  <a:lnTo>
                    <a:pt x="1484083" y="850468"/>
                  </a:lnTo>
                  <a:lnTo>
                    <a:pt x="1484083" y="847928"/>
                  </a:lnTo>
                  <a:lnTo>
                    <a:pt x="1484871" y="846658"/>
                  </a:lnTo>
                  <a:lnTo>
                    <a:pt x="1485265" y="845388"/>
                  </a:lnTo>
                  <a:lnTo>
                    <a:pt x="1485265" y="842848"/>
                  </a:lnTo>
                  <a:lnTo>
                    <a:pt x="1486052" y="842848"/>
                  </a:lnTo>
                  <a:lnTo>
                    <a:pt x="1486433" y="841578"/>
                  </a:lnTo>
                  <a:lnTo>
                    <a:pt x="1486433" y="844118"/>
                  </a:lnTo>
                  <a:lnTo>
                    <a:pt x="1487220" y="844118"/>
                  </a:lnTo>
                  <a:lnTo>
                    <a:pt x="1485658" y="846658"/>
                  </a:lnTo>
                  <a:lnTo>
                    <a:pt x="1485468" y="847928"/>
                  </a:lnTo>
                  <a:lnTo>
                    <a:pt x="1486242" y="847928"/>
                  </a:lnTo>
                  <a:lnTo>
                    <a:pt x="1486052" y="849198"/>
                  </a:lnTo>
                  <a:lnTo>
                    <a:pt x="1485265" y="850468"/>
                  </a:lnTo>
                  <a:lnTo>
                    <a:pt x="1484477" y="850468"/>
                  </a:lnTo>
                  <a:lnTo>
                    <a:pt x="1484083" y="851738"/>
                  </a:lnTo>
                  <a:lnTo>
                    <a:pt x="1484083" y="855548"/>
                  </a:lnTo>
                  <a:lnTo>
                    <a:pt x="1484477" y="856818"/>
                  </a:lnTo>
                  <a:lnTo>
                    <a:pt x="1485265" y="856818"/>
                  </a:lnTo>
                  <a:lnTo>
                    <a:pt x="1484477" y="858088"/>
                  </a:lnTo>
                  <a:lnTo>
                    <a:pt x="1484083" y="859358"/>
                  </a:lnTo>
                  <a:lnTo>
                    <a:pt x="1484083" y="864438"/>
                  </a:lnTo>
                  <a:lnTo>
                    <a:pt x="1483702" y="866978"/>
                  </a:lnTo>
                  <a:lnTo>
                    <a:pt x="1482915" y="868248"/>
                  </a:lnTo>
                  <a:lnTo>
                    <a:pt x="1482915" y="869518"/>
                  </a:lnTo>
                  <a:lnTo>
                    <a:pt x="1483702" y="869518"/>
                  </a:lnTo>
                  <a:lnTo>
                    <a:pt x="1483893" y="870788"/>
                  </a:lnTo>
                  <a:lnTo>
                    <a:pt x="1483118" y="872058"/>
                  </a:lnTo>
                  <a:lnTo>
                    <a:pt x="1483702" y="873328"/>
                  </a:lnTo>
                  <a:lnTo>
                    <a:pt x="1485265" y="873328"/>
                  </a:lnTo>
                  <a:lnTo>
                    <a:pt x="1484477" y="874598"/>
                  </a:lnTo>
                  <a:lnTo>
                    <a:pt x="1486052" y="874598"/>
                  </a:lnTo>
                  <a:lnTo>
                    <a:pt x="1485265" y="875868"/>
                  </a:lnTo>
                  <a:lnTo>
                    <a:pt x="1485265" y="878408"/>
                  </a:lnTo>
                  <a:lnTo>
                    <a:pt x="1486052" y="879678"/>
                  </a:lnTo>
                  <a:lnTo>
                    <a:pt x="1486433" y="880948"/>
                  </a:lnTo>
                  <a:lnTo>
                    <a:pt x="1486433" y="883488"/>
                  </a:lnTo>
                  <a:lnTo>
                    <a:pt x="1486827" y="884758"/>
                  </a:lnTo>
                  <a:lnTo>
                    <a:pt x="1487601" y="886028"/>
                  </a:lnTo>
                  <a:lnTo>
                    <a:pt x="1487601" y="887298"/>
                  </a:lnTo>
                  <a:lnTo>
                    <a:pt x="1488008" y="888568"/>
                  </a:lnTo>
                  <a:lnTo>
                    <a:pt x="1489951" y="888568"/>
                  </a:lnTo>
                  <a:lnTo>
                    <a:pt x="1491132" y="891108"/>
                  </a:lnTo>
                  <a:lnTo>
                    <a:pt x="1493481" y="892378"/>
                  </a:lnTo>
                  <a:lnTo>
                    <a:pt x="1495437" y="892378"/>
                  </a:lnTo>
                  <a:lnTo>
                    <a:pt x="1496402" y="893648"/>
                  </a:lnTo>
                  <a:lnTo>
                    <a:pt x="1496402" y="897458"/>
                  </a:lnTo>
                  <a:lnTo>
                    <a:pt x="1496796" y="898728"/>
                  </a:lnTo>
                  <a:lnTo>
                    <a:pt x="1497584" y="898728"/>
                  </a:lnTo>
                  <a:lnTo>
                    <a:pt x="1499146" y="902538"/>
                  </a:lnTo>
                  <a:lnTo>
                    <a:pt x="1500327" y="905078"/>
                  </a:lnTo>
                  <a:lnTo>
                    <a:pt x="1500327" y="906348"/>
                  </a:lnTo>
                  <a:lnTo>
                    <a:pt x="1501101" y="906348"/>
                  </a:lnTo>
                  <a:lnTo>
                    <a:pt x="1502676" y="907618"/>
                  </a:lnTo>
                  <a:lnTo>
                    <a:pt x="1506194" y="907618"/>
                  </a:lnTo>
                  <a:lnTo>
                    <a:pt x="1506969" y="908888"/>
                  </a:lnTo>
                  <a:lnTo>
                    <a:pt x="1508925" y="908888"/>
                  </a:lnTo>
                  <a:lnTo>
                    <a:pt x="1509318" y="910158"/>
                  </a:lnTo>
                  <a:lnTo>
                    <a:pt x="1509318" y="911428"/>
                  </a:lnTo>
                  <a:lnTo>
                    <a:pt x="1510499" y="911428"/>
                  </a:lnTo>
                  <a:lnTo>
                    <a:pt x="1510499" y="910158"/>
                  </a:lnTo>
                  <a:lnTo>
                    <a:pt x="1510893" y="910158"/>
                  </a:lnTo>
                  <a:lnTo>
                    <a:pt x="1511668" y="911428"/>
                  </a:lnTo>
                  <a:lnTo>
                    <a:pt x="1511668" y="912698"/>
                  </a:lnTo>
                  <a:lnTo>
                    <a:pt x="1512455" y="913968"/>
                  </a:lnTo>
                  <a:lnTo>
                    <a:pt x="1517142" y="913968"/>
                  </a:lnTo>
                  <a:lnTo>
                    <a:pt x="1517929" y="915238"/>
                  </a:lnTo>
                  <a:lnTo>
                    <a:pt x="1522818" y="915238"/>
                  </a:lnTo>
                  <a:lnTo>
                    <a:pt x="1523606" y="916508"/>
                  </a:lnTo>
                  <a:lnTo>
                    <a:pt x="1525155" y="916508"/>
                  </a:lnTo>
                  <a:lnTo>
                    <a:pt x="1526730" y="919048"/>
                  </a:lnTo>
                  <a:lnTo>
                    <a:pt x="1532191" y="919048"/>
                  </a:lnTo>
                  <a:lnTo>
                    <a:pt x="1532191" y="920318"/>
                  </a:lnTo>
                  <a:lnTo>
                    <a:pt x="1533372" y="920318"/>
                  </a:lnTo>
                  <a:lnTo>
                    <a:pt x="1533372" y="921588"/>
                  </a:lnTo>
                  <a:lnTo>
                    <a:pt x="1535722" y="921588"/>
                  </a:lnTo>
                  <a:lnTo>
                    <a:pt x="1534553" y="920318"/>
                  </a:lnTo>
                  <a:lnTo>
                    <a:pt x="1548053" y="920318"/>
                  </a:lnTo>
                  <a:lnTo>
                    <a:pt x="1548841" y="921588"/>
                  </a:lnTo>
                  <a:lnTo>
                    <a:pt x="1556461" y="921588"/>
                  </a:lnTo>
                  <a:lnTo>
                    <a:pt x="1557235" y="922858"/>
                  </a:lnTo>
                  <a:lnTo>
                    <a:pt x="1558213" y="922858"/>
                  </a:lnTo>
                  <a:lnTo>
                    <a:pt x="1559775" y="921588"/>
                  </a:lnTo>
                  <a:lnTo>
                    <a:pt x="1559775" y="920318"/>
                  </a:lnTo>
                  <a:lnTo>
                    <a:pt x="1563484" y="920318"/>
                  </a:lnTo>
                  <a:lnTo>
                    <a:pt x="1564271" y="919048"/>
                  </a:lnTo>
                  <a:lnTo>
                    <a:pt x="1570139" y="919048"/>
                  </a:lnTo>
                  <a:lnTo>
                    <a:pt x="1570926" y="917778"/>
                  </a:lnTo>
                  <a:lnTo>
                    <a:pt x="1575625" y="917778"/>
                  </a:lnTo>
                  <a:lnTo>
                    <a:pt x="1577174" y="916508"/>
                  </a:lnTo>
                  <a:lnTo>
                    <a:pt x="1577581" y="915238"/>
                  </a:lnTo>
                  <a:lnTo>
                    <a:pt x="1576793" y="915238"/>
                  </a:lnTo>
                  <a:lnTo>
                    <a:pt x="1579143" y="913968"/>
                  </a:lnTo>
                  <a:lnTo>
                    <a:pt x="1579143" y="911428"/>
                  </a:lnTo>
                  <a:lnTo>
                    <a:pt x="1583042" y="911428"/>
                  </a:lnTo>
                  <a:lnTo>
                    <a:pt x="1584223" y="910158"/>
                  </a:lnTo>
                  <a:lnTo>
                    <a:pt x="1586179" y="910158"/>
                  </a:lnTo>
                  <a:lnTo>
                    <a:pt x="1586179" y="912698"/>
                  </a:lnTo>
                  <a:lnTo>
                    <a:pt x="1586966" y="912698"/>
                  </a:lnTo>
                  <a:lnTo>
                    <a:pt x="1587360" y="911428"/>
                  </a:lnTo>
                  <a:lnTo>
                    <a:pt x="1587360" y="910158"/>
                  </a:lnTo>
                  <a:lnTo>
                    <a:pt x="1587360" y="908888"/>
                  </a:lnTo>
                  <a:lnTo>
                    <a:pt x="1588528" y="908888"/>
                  </a:lnTo>
                  <a:lnTo>
                    <a:pt x="1588528" y="907618"/>
                  </a:lnTo>
                  <a:lnTo>
                    <a:pt x="1589316" y="906348"/>
                  </a:lnTo>
                  <a:lnTo>
                    <a:pt x="1593608" y="906348"/>
                  </a:lnTo>
                  <a:lnTo>
                    <a:pt x="1594396" y="905078"/>
                  </a:lnTo>
                  <a:lnTo>
                    <a:pt x="1597329" y="902538"/>
                  </a:lnTo>
                  <a:lnTo>
                    <a:pt x="1597329" y="901268"/>
                  </a:lnTo>
                  <a:lnTo>
                    <a:pt x="1598510" y="901268"/>
                  </a:lnTo>
                  <a:lnTo>
                    <a:pt x="1598510" y="902538"/>
                  </a:lnTo>
                  <a:lnTo>
                    <a:pt x="1599679" y="902538"/>
                  </a:lnTo>
                  <a:lnTo>
                    <a:pt x="1599679" y="901268"/>
                  </a:lnTo>
                  <a:lnTo>
                    <a:pt x="1602028" y="899998"/>
                  </a:lnTo>
                  <a:lnTo>
                    <a:pt x="1602028" y="898728"/>
                  </a:lnTo>
                  <a:lnTo>
                    <a:pt x="1604378" y="898728"/>
                  </a:lnTo>
                  <a:lnTo>
                    <a:pt x="1604378" y="897458"/>
                  </a:lnTo>
                  <a:lnTo>
                    <a:pt x="1604759" y="896188"/>
                  </a:lnTo>
                  <a:lnTo>
                    <a:pt x="1606321" y="897458"/>
                  </a:lnTo>
                  <a:lnTo>
                    <a:pt x="1606727" y="897458"/>
                  </a:lnTo>
                  <a:lnTo>
                    <a:pt x="1606727" y="896188"/>
                  </a:lnTo>
                  <a:lnTo>
                    <a:pt x="1609077" y="896188"/>
                  </a:lnTo>
                  <a:lnTo>
                    <a:pt x="1611414" y="892378"/>
                  </a:lnTo>
                  <a:lnTo>
                    <a:pt x="1613763" y="892378"/>
                  </a:lnTo>
                  <a:lnTo>
                    <a:pt x="1614944" y="891108"/>
                  </a:lnTo>
                  <a:lnTo>
                    <a:pt x="1615719" y="889838"/>
                  </a:lnTo>
                  <a:lnTo>
                    <a:pt x="1616113" y="888568"/>
                  </a:lnTo>
                  <a:lnTo>
                    <a:pt x="1616113" y="887298"/>
                  </a:lnTo>
                  <a:lnTo>
                    <a:pt x="1616494" y="887298"/>
                  </a:lnTo>
                  <a:lnTo>
                    <a:pt x="1618068" y="888568"/>
                  </a:lnTo>
                  <a:lnTo>
                    <a:pt x="1618449" y="887298"/>
                  </a:lnTo>
                  <a:lnTo>
                    <a:pt x="1618843" y="887298"/>
                  </a:lnTo>
                  <a:lnTo>
                    <a:pt x="1619821" y="886028"/>
                  </a:lnTo>
                  <a:lnTo>
                    <a:pt x="1623745" y="882218"/>
                  </a:lnTo>
                  <a:lnTo>
                    <a:pt x="1624126" y="880948"/>
                  </a:lnTo>
                  <a:lnTo>
                    <a:pt x="1624914" y="880948"/>
                  </a:lnTo>
                  <a:lnTo>
                    <a:pt x="1624914" y="879678"/>
                  </a:lnTo>
                  <a:lnTo>
                    <a:pt x="1625688" y="878408"/>
                  </a:lnTo>
                  <a:lnTo>
                    <a:pt x="1628038" y="878408"/>
                  </a:lnTo>
                  <a:lnTo>
                    <a:pt x="1629206" y="877138"/>
                  </a:lnTo>
                  <a:lnTo>
                    <a:pt x="1630781" y="875868"/>
                  </a:lnTo>
                  <a:lnTo>
                    <a:pt x="1631556" y="874598"/>
                  </a:lnTo>
                  <a:lnTo>
                    <a:pt x="1632534" y="873328"/>
                  </a:lnTo>
                  <a:lnTo>
                    <a:pt x="1634883" y="872058"/>
                  </a:lnTo>
                  <a:lnTo>
                    <a:pt x="1635861" y="872058"/>
                  </a:lnTo>
                  <a:lnTo>
                    <a:pt x="1636649" y="869518"/>
                  </a:lnTo>
                  <a:lnTo>
                    <a:pt x="1643684" y="863168"/>
                  </a:lnTo>
                  <a:lnTo>
                    <a:pt x="1644865" y="861898"/>
                  </a:lnTo>
                  <a:lnTo>
                    <a:pt x="1645450" y="860628"/>
                  </a:lnTo>
                  <a:lnTo>
                    <a:pt x="1645450" y="859358"/>
                  </a:lnTo>
                  <a:lnTo>
                    <a:pt x="1645640" y="858088"/>
                  </a:lnTo>
                  <a:lnTo>
                    <a:pt x="1646618" y="858088"/>
                  </a:lnTo>
                  <a:lnTo>
                    <a:pt x="1646618" y="856818"/>
                  </a:lnTo>
                  <a:lnTo>
                    <a:pt x="1647799" y="856818"/>
                  </a:lnTo>
                  <a:lnTo>
                    <a:pt x="1647799" y="855548"/>
                  </a:lnTo>
                  <a:lnTo>
                    <a:pt x="1648574" y="855548"/>
                  </a:lnTo>
                  <a:lnTo>
                    <a:pt x="1647799" y="854278"/>
                  </a:lnTo>
                  <a:lnTo>
                    <a:pt x="1575625" y="854278"/>
                  </a:lnTo>
                  <a:lnTo>
                    <a:pt x="1573276" y="854278"/>
                  </a:lnTo>
                  <a:lnTo>
                    <a:pt x="1573276" y="855548"/>
                  </a:lnTo>
                  <a:lnTo>
                    <a:pt x="1571320" y="856818"/>
                  </a:lnTo>
                  <a:lnTo>
                    <a:pt x="1569173" y="858088"/>
                  </a:lnTo>
                  <a:lnTo>
                    <a:pt x="1565643" y="858088"/>
                  </a:lnTo>
                  <a:lnTo>
                    <a:pt x="1565643" y="861898"/>
                  </a:lnTo>
                  <a:lnTo>
                    <a:pt x="1563293" y="861898"/>
                  </a:lnTo>
                  <a:lnTo>
                    <a:pt x="1559775" y="865708"/>
                  </a:lnTo>
                  <a:lnTo>
                    <a:pt x="1557426" y="865708"/>
                  </a:lnTo>
                  <a:lnTo>
                    <a:pt x="1557426" y="868248"/>
                  </a:lnTo>
                  <a:lnTo>
                    <a:pt x="1555877" y="869518"/>
                  </a:lnTo>
                  <a:lnTo>
                    <a:pt x="1552740" y="869518"/>
                  </a:lnTo>
                  <a:lnTo>
                    <a:pt x="1552740" y="870788"/>
                  </a:lnTo>
                  <a:lnTo>
                    <a:pt x="1552359" y="872058"/>
                  </a:lnTo>
                  <a:lnTo>
                    <a:pt x="1550784" y="872058"/>
                  </a:lnTo>
                  <a:lnTo>
                    <a:pt x="1550009" y="873328"/>
                  </a:lnTo>
                  <a:lnTo>
                    <a:pt x="1549222" y="873328"/>
                  </a:lnTo>
                  <a:lnTo>
                    <a:pt x="1547660" y="874598"/>
                  </a:lnTo>
                  <a:lnTo>
                    <a:pt x="1546771" y="874598"/>
                  </a:lnTo>
                  <a:lnTo>
                    <a:pt x="1546390" y="875868"/>
                  </a:lnTo>
                  <a:lnTo>
                    <a:pt x="1543939" y="875868"/>
                  </a:lnTo>
                  <a:lnTo>
                    <a:pt x="1542770" y="877138"/>
                  </a:lnTo>
                  <a:lnTo>
                    <a:pt x="1542770" y="878408"/>
                  </a:lnTo>
                  <a:lnTo>
                    <a:pt x="1541983" y="877138"/>
                  </a:lnTo>
                  <a:lnTo>
                    <a:pt x="1540814" y="878408"/>
                  </a:lnTo>
                  <a:lnTo>
                    <a:pt x="1539240" y="879678"/>
                  </a:lnTo>
                  <a:lnTo>
                    <a:pt x="1537881" y="879678"/>
                  </a:lnTo>
                  <a:lnTo>
                    <a:pt x="1537093" y="882218"/>
                  </a:lnTo>
                  <a:lnTo>
                    <a:pt x="1533372" y="882218"/>
                  </a:lnTo>
                  <a:lnTo>
                    <a:pt x="1526336" y="886028"/>
                  </a:lnTo>
                  <a:lnTo>
                    <a:pt x="1520863" y="886028"/>
                  </a:lnTo>
                  <a:lnTo>
                    <a:pt x="1519491" y="884758"/>
                  </a:lnTo>
                  <a:lnTo>
                    <a:pt x="1518704" y="883488"/>
                  </a:lnTo>
                  <a:lnTo>
                    <a:pt x="1518704" y="884758"/>
                  </a:lnTo>
                  <a:lnTo>
                    <a:pt x="1517535" y="884758"/>
                  </a:lnTo>
                  <a:lnTo>
                    <a:pt x="1517535" y="883488"/>
                  </a:lnTo>
                  <a:lnTo>
                    <a:pt x="1517929" y="883488"/>
                  </a:lnTo>
                  <a:lnTo>
                    <a:pt x="1518704" y="882218"/>
                  </a:lnTo>
                  <a:lnTo>
                    <a:pt x="1518704" y="880948"/>
                  </a:lnTo>
                  <a:lnTo>
                    <a:pt x="1517929" y="880948"/>
                  </a:lnTo>
                  <a:lnTo>
                    <a:pt x="1517535" y="879678"/>
                  </a:lnTo>
                  <a:lnTo>
                    <a:pt x="1517535" y="877138"/>
                  </a:lnTo>
                  <a:lnTo>
                    <a:pt x="1519097" y="875868"/>
                  </a:lnTo>
                  <a:lnTo>
                    <a:pt x="1519097" y="874598"/>
                  </a:lnTo>
                  <a:lnTo>
                    <a:pt x="1516761" y="872058"/>
                  </a:lnTo>
                  <a:lnTo>
                    <a:pt x="1516761" y="870788"/>
                  </a:lnTo>
                  <a:lnTo>
                    <a:pt x="1517535" y="869518"/>
                  </a:lnTo>
                  <a:lnTo>
                    <a:pt x="1518704" y="869518"/>
                  </a:lnTo>
                  <a:lnTo>
                    <a:pt x="1518704" y="868248"/>
                  </a:lnTo>
                  <a:lnTo>
                    <a:pt x="1519491" y="866978"/>
                  </a:lnTo>
                  <a:lnTo>
                    <a:pt x="1519491" y="865708"/>
                  </a:lnTo>
                  <a:lnTo>
                    <a:pt x="1518704" y="864438"/>
                  </a:lnTo>
                  <a:lnTo>
                    <a:pt x="1518704" y="865708"/>
                  </a:lnTo>
                  <a:lnTo>
                    <a:pt x="1516354" y="865708"/>
                  </a:lnTo>
                  <a:lnTo>
                    <a:pt x="1516354" y="864438"/>
                  </a:lnTo>
                  <a:lnTo>
                    <a:pt x="1518704" y="864438"/>
                  </a:lnTo>
                  <a:lnTo>
                    <a:pt x="1518704" y="863168"/>
                  </a:lnTo>
                  <a:lnTo>
                    <a:pt x="1520367" y="863168"/>
                  </a:lnTo>
                  <a:lnTo>
                    <a:pt x="1519986" y="861898"/>
                  </a:lnTo>
                  <a:lnTo>
                    <a:pt x="1517535" y="861898"/>
                  </a:lnTo>
                  <a:lnTo>
                    <a:pt x="1516354" y="860628"/>
                  </a:lnTo>
                  <a:lnTo>
                    <a:pt x="1517535" y="859358"/>
                  </a:lnTo>
                  <a:lnTo>
                    <a:pt x="1520278" y="860628"/>
                  </a:lnTo>
                  <a:lnTo>
                    <a:pt x="1522031" y="859358"/>
                  </a:lnTo>
                  <a:lnTo>
                    <a:pt x="1522818" y="858088"/>
                  </a:lnTo>
                  <a:lnTo>
                    <a:pt x="1522818" y="856818"/>
                  </a:lnTo>
                  <a:lnTo>
                    <a:pt x="1522425" y="856818"/>
                  </a:lnTo>
                  <a:lnTo>
                    <a:pt x="1521637" y="855548"/>
                  </a:lnTo>
                  <a:lnTo>
                    <a:pt x="1520469" y="855548"/>
                  </a:lnTo>
                  <a:lnTo>
                    <a:pt x="1520469" y="854278"/>
                  </a:lnTo>
                  <a:lnTo>
                    <a:pt x="1521637" y="854278"/>
                  </a:lnTo>
                  <a:lnTo>
                    <a:pt x="1522818" y="855548"/>
                  </a:lnTo>
                  <a:lnTo>
                    <a:pt x="1523987" y="854278"/>
                  </a:lnTo>
                  <a:lnTo>
                    <a:pt x="1524774" y="853008"/>
                  </a:lnTo>
                  <a:lnTo>
                    <a:pt x="1524774" y="851738"/>
                  </a:lnTo>
                  <a:lnTo>
                    <a:pt x="1523199" y="850468"/>
                  </a:lnTo>
                  <a:lnTo>
                    <a:pt x="1522818" y="850468"/>
                  </a:lnTo>
                  <a:lnTo>
                    <a:pt x="1522818" y="849198"/>
                  </a:lnTo>
                  <a:lnTo>
                    <a:pt x="1522031" y="847928"/>
                  </a:lnTo>
                  <a:lnTo>
                    <a:pt x="1521637" y="847928"/>
                  </a:lnTo>
                  <a:lnTo>
                    <a:pt x="1521637" y="850468"/>
                  </a:lnTo>
                  <a:lnTo>
                    <a:pt x="1520469" y="850468"/>
                  </a:lnTo>
                  <a:lnTo>
                    <a:pt x="1520672" y="849198"/>
                  </a:lnTo>
                  <a:lnTo>
                    <a:pt x="1521447" y="849198"/>
                  </a:lnTo>
                  <a:lnTo>
                    <a:pt x="1521637" y="850468"/>
                  </a:lnTo>
                  <a:lnTo>
                    <a:pt x="1521637" y="847928"/>
                  </a:lnTo>
                  <a:lnTo>
                    <a:pt x="1520469" y="847928"/>
                  </a:lnTo>
                  <a:lnTo>
                    <a:pt x="1520469" y="846658"/>
                  </a:lnTo>
                  <a:lnTo>
                    <a:pt x="1521256" y="845388"/>
                  </a:lnTo>
                  <a:lnTo>
                    <a:pt x="1525155" y="845388"/>
                  </a:lnTo>
                  <a:lnTo>
                    <a:pt x="1525155" y="844118"/>
                  </a:lnTo>
                  <a:lnTo>
                    <a:pt x="1525358" y="842848"/>
                  </a:lnTo>
                  <a:lnTo>
                    <a:pt x="1526133" y="842848"/>
                  </a:lnTo>
                  <a:lnTo>
                    <a:pt x="1526336" y="841578"/>
                  </a:lnTo>
                  <a:lnTo>
                    <a:pt x="1526336" y="840308"/>
                  </a:lnTo>
                  <a:lnTo>
                    <a:pt x="1526730" y="839038"/>
                  </a:lnTo>
                  <a:lnTo>
                    <a:pt x="1527505" y="837768"/>
                  </a:lnTo>
                  <a:lnTo>
                    <a:pt x="1527505" y="836498"/>
                  </a:lnTo>
                  <a:lnTo>
                    <a:pt x="1529080" y="835228"/>
                  </a:lnTo>
                  <a:lnTo>
                    <a:pt x="1529854" y="833958"/>
                  </a:lnTo>
                  <a:lnTo>
                    <a:pt x="1529854" y="828878"/>
                  </a:lnTo>
                  <a:lnTo>
                    <a:pt x="1528292" y="827608"/>
                  </a:lnTo>
                  <a:lnTo>
                    <a:pt x="1529854" y="827608"/>
                  </a:lnTo>
                  <a:lnTo>
                    <a:pt x="1530057" y="826338"/>
                  </a:lnTo>
                  <a:lnTo>
                    <a:pt x="1530832" y="827608"/>
                  </a:lnTo>
                  <a:lnTo>
                    <a:pt x="1531023" y="827608"/>
                  </a:lnTo>
                  <a:lnTo>
                    <a:pt x="1531023" y="825068"/>
                  </a:lnTo>
                  <a:lnTo>
                    <a:pt x="1532191" y="825068"/>
                  </a:lnTo>
                  <a:lnTo>
                    <a:pt x="1532191" y="822528"/>
                  </a:lnTo>
                  <a:lnTo>
                    <a:pt x="1532597" y="821258"/>
                  </a:lnTo>
                  <a:lnTo>
                    <a:pt x="1533372" y="821258"/>
                  </a:lnTo>
                  <a:lnTo>
                    <a:pt x="1535722" y="817448"/>
                  </a:lnTo>
                  <a:lnTo>
                    <a:pt x="1535722" y="814908"/>
                  </a:lnTo>
                  <a:lnTo>
                    <a:pt x="1536115" y="814908"/>
                  </a:lnTo>
                  <a:lnTo>
                    <a:pt x="1536890" y="813638"/>
                  </a:lnTo>
                  <a:lnTo>
                    <a:pt x="1536890" y="812368"/>
                  </a:lnTo>
                  <a:lnTo>
                    <a:pt x="1536890" y="809828"/>
                  </a:lnTo>
                  <a:lnTo>
                    <a:pt x="1617281" y="809828"/>
                  </a:lnTo>
                  <a:lnTo>
                    <a:pt x="1615719" y="813638"/>
                  </a:lnTo>
                  <a:lnTo>
                    <a:pt x="1611020" y="817448"/>
                  </a:lnTo>
                  <a:lnTo>
                    <a:pt x="1610245" y="818718"/>
                  </a:lnTo>
                  <a:lnTo>
                    <a:pt x="1610245" y="819988"/>
                  </a:lnTo>
                  <a:lnTo>
                    <a:pt x="1608670" y="821258"/>
                  </a:lnTo>
                  <a:lnTo>
                    <a:pt x="1607502" y="822528"/>
                  </a:lnTo>
                  <a:lnTo>
                    <a:pt x="1606727" y="822528"/>
                  </a:lnTo>
                  <a:lnTo>
                    <a:pt x="1606727" y="823798"/>
                  </a:lnTo>
                  <a:lnTo>
                    <a:pt x="1603971" y="823798"/>
                  </a:lnTo>
                  <a:lnTo>
                    <a:pt x="1600860" y="828878"/>
                  </a:lnTo>
                  <a:lnTo>
                    <a:pt x="1599679" y="828878"/>
                  </a:lnTo>
                  <a:lnTo>
                    <a:pt x="1599679" y="830148"/>
                  </a:lnTo>
                  <a:lnTo>
                    <a:pt x="1598510" y="830148"/>
                  </a:lnTo>
                  <a:lnTo>
                    <a:pt x="1593227" y="836498"/>
                  </a:lnTo>
                  <a:lnTo>
                    <a:pt x="1592046" y="836498"/>
                  </a:lnTo>
                  <a:lnTo>
                    <a:pt x="1592046" y="839038"/>
                  </a:lnTo>
                  <a:lnTo>
                    <a:pt x="1590878" y="839038"/>
                  </a:lnTo>
                  <a:lnTo>
                    <a:pt x="1584617" y="844118"/>
                  </a:lnTo>
                  <a:lnTo>
                    <a:pt x="1583842" y="845388"/>
                  </a:lnTo>
                  <a:lnTo>
                    <a:pt x="1583842" y="846658"/>
                  </a:lnTo>
                  <a:lnTo>
                    <a:pt x="1583042" y="846658"/>
                  </a:lnTo>
                  <a:lnTo>
                    <a:pt x="1582661" y="847928"/>
                  </a:lnTo>
                  <a:lnTo>
                    <a:pt x="1581492" y="847928"/>
                  </a:lnTo>
                  <a:lnTo>
                    <a:pt x="1578356" y="850468"/>
                  </a:lnTo>
                  <a:lnTo>
                    <a:pt x="1576400" y="851738"/>
                  </a:lnTo>
                  <a:lnTo>
                    <a:pt x="1575625" y="853008"/>
                  </a:lnTo>
                  <a:lnTo>
                    <a:pt x="1648968" y="853008"/>
                  </a:lnTo>
                  <a:lnTo>
                    <a:pt x="1648968" y="850468"/>
                  </a:lnTo>
                  <a:lnTo>
                    <a:pt x="1649361" y="850468"/>
                  </a:lnTo>
                  <a:lnTo>
                    <a:pt x="1650149" y="851738"/>
                  </a:lnTo>
                  <a:lnTo>
                    <a:pt x="1651698" y="851738"/>
                  </a:lnTo>
                  <a:lnTo>
                    <a:pt x="1652485" y="850468"/>
                  </a:lnTo>
                  <a:lnTo>
                    <a:pt x="1654835" y="849198"/>
                  </a:lnTo>
                  <a:lnTo>
                    <a:pt x="1654835" y="846658"/>
                  </a:lnTo>
                  <a:lnTo>
                    <a:pt x="1655229" y="845388"/>
                  </a:lnTo>
                  <a:lnTo>
                    <a:pt x="1659534" y="841578"/>
                  </a:lnTo>
                  <a:lnTo>
                    <a:pt x="1659534" y="840308"/>
                  </a:lnTo>
                  <a:lnTo>
                    <a:pt x="1661871" y="840308"/>
                  </a:lnTo>
                  <a:lnTo>
                    <a:pt x="1661871" y="839038"/>
                  </a:lnTo>
                  <a:lnTo>
                    <a:pt x="1666570" y="833958"/>
                  </a:lnTo>
                  <a:lnTo>
                    <a:pt x="1667357" y="832688"/>
                  </a:lnTo>
                  <a:lnTo>
                    <a:pt x="1668233" y="831418"/>
                  </a:lnTo>
                  <a:lnTo>
                    <a:pt x="1670189" y="830148"/>
                  </a:lnTo>
                  <a:lnTo>
                    <a:pt x="1670672" y="828878"/>
                  </a:lnTo>
                  <a:lnTo>
                    <a:pt x="1670672" y="827608"/>
                  </a:lnTo>
                  <a:lnTo>
                    <a:pt x="1671066" y="826338"/>
                  </a:lnTo>
                  <a:lnTo>
                    <a:pt x="1672640" y="827608"/>
                  </a:lnTo>
                  <a:lnTo>
                    <a:pt x="1673021" y="827608"/>
                  </a:lnTo>
                  <a:lnTo>
                    <a:pt x="1673021" y="826338"/>
                  </a:lnTo>
                  <a:lnTo>
                    <a:pt x="1673212" y="825068"/>
                  </a:lnTo>
                  <a:lnTo>
                    <a:pt x="1674202" y="825068"/>
                  </a:lnTo>
                  <a:lnTo>
                    <a:pt x="1674202" y="822528"/>
                  </a:lnTo>
                  <a:lnTo>
                    <a:pt x="1676158" y="822528"/>
                  </a:lnTo>
                  <a:lnTo>
                    <a:pt x="1677327" y="821258"/>
                  </a:lnTo>
                  <a:lnTo>
                    <a:pt x="1678508" y="819988"/>
                  </a:lnTo>
                  <a:lnTo>
                    <a:pt x="1678889" y="818718"/>
                  </a:lnTo>
                  <a:lnTo>
                    <a:pt x="1678889" y="817448"/>
                  </a:lnTo>
                  <a:lnTo>
                    <a:pt x="1681238" y="817448"/>
                  </a:lnTo>
                  <a:lnTo>
                    <a:pt x="1681238" y="814908"/>
                  </a:lnTo>
                  <a:lnTo>
                    <a:pt x="1682419" y="814908"/>
                  </a:lnTo>
                  <a:lnTo>
                    <a:pt x="1682419" y="813638"/>
                  </a:lnTo>
                  <a:lnTo>
                    <a:pt x="1683588" y="813638"/>
                  </a:lnTo>
                  <a:lnTo>
                    <a:pt x="1683588" y="812368"/>
                  </a:lnTo>
                  <a:lnTo>
                    <a:pt x="1685734" y="812368"/>
                  </a:lnTo>
                  <a:close/>
                </a:path>
                <a:path w="2960370" h="1209675">
                  <a:moveTo>
                    <a:pt x="1709991" y="819988"/>
                  </a:moveTo>
                  <a:lnTo>
                    <a:pt x="1708823" y="819988"/>
                  </a:lnTo>
                  <a:lnTo>
                    <a:pt x="1709204" y="821258"/>
                  </a:lnTo>
                  <a:lnTo>
                    <a:pt x="1709991" y="821258"/>
                  </a:lnTo>
                  <a:lnTo>
                    <a:pt x="1709991" y="819988"/>
                  </a:lnTo>
                  <a:close/>
                </a:path>
                <a:path w="2960370" h="1209675">
                  <a:moveTo>
                    <a:pt x="1714690" y="811098"/>
                  </a:moveTo>
                  <a:lnTo>
                    <a:pt x="1713509" y="809828"/>
                  </a:lnTo>
                  <a:lnTo>
                    <a:pt x="1713509" y="811098"/>
                  </a:lnTo>
                  <a:lnTo>
                    <a:pt x="1713903" y="812368"/>
                  </a:lnTo>
                  <a:lnTo>
                    <a:pt x="1714690" y="812368"/>
                  </a:lnTo>
                  <a:lnTo>
                    <a:pt x="1714690" y="811098"/>
                  </a:lnTo>
                  <a:close/>
                </a:path>
                <a:path w="2960370" h="1209675">
                  <a:moveTo>
                    <a:pt x="1718208" y="808558"/>
                  </a:moveTo>
                  <a:lnTo>
                    <a:pt x="1714690" y="808558"/>
                  </a:lnTo>
                  <a:lnTo>
                    <a:pt x="1714690" y="809828"/>
                  </a:lnTo>
                  <a:lnTo>
                    <a:pt x="1716633" y="809828"/>
                  </a:lnTo>
                  <a:lnTo>
                    <a:pt x="1718208" y="808558"/>
                  </a:lnTo>
                  <a:close/>
                </a:path>
                <a:path w="2960370" h="1209675">
                  <a:moveTo>
                    <a:pt x="1718208" y="788238"/>
                  </a:moveTo>
                  <a:lnTo>
                    <a:pt x="1715858" y="790778"/>
                  </a:lnTo>
                  <a:lnTo>
                    <a:pt x="1717040" y="792048"/>
                  </a:lnTo>
                  <a:lnTo>
                    <a:pt x="1718208" y="792048"/>
                  </a:lnTo>
                  <a:lnTo>
                    <a:pt x="1718208" y="788238"/>
                  </a:lnTo>
                  <a:close/>
                </a:path>
                <a:path w="2960370" h="1209675">
                  <a:moveTo>
                    <a:pt x="1721142" y="780618"/>
                  </a:moveTo>
                  <a:lnTo>
                    <a:pt x="1719973" y="781888"/>
                  </a:lnTo>
                  <a:lnTo>
                    <a:pt x="1719376" y="781888"/>
                  </a:lnTo>
                  <a:lnTo>
                    <a:pt x="1719376" y="784428"/>
                  </a:lnTo>
                  <a:lnTo>
                    <a:pt x="1720557" y="784428"/>
                  </a:lnTo>
                  <a:lnTo>
                    <a:pt x="1721142" y="783158"/>
                  </a:lnTo>
                  <a:lnTo>
                    <a:pt x="1721142" y="780618"/>
                  </a:lnTo>
                  <a:close/>
                </a:path>
                <a:path w="2960370" h="1209675">
                  <a:moveTo>
                    <a:pt x="1723491" y="785698"/>
                  </a:moveTo>
                  <a:lnTo>
                    <a:pt x="1722310" y="784428"/>
                  </a:lnTo>
                  <a:lnTo>
                    <a:pt x="1722310" y="786968"/>
                  </a:lnTo>
                  <a:lnTo>
                    <a:pt x="1723491" y="786968"/>
                  </a:lnTo>
                  <a:lnTo>
                    <a:pt x="1723491" y="785698"/>
                  </a:lnTo>
                  <a:close/>
                </a:path>
                <a:path w="2960370" h="1209675">
                  <a:moveTo>
                    <a:pt x="1723491" y="687908"/>
                  </a:moveTo>
                  <a:lnTo>
                    <a:pt x="1722310" y="687908"/>
                  </a:lnTo>
                  <a:lnTo>
                    <a:pt x="1722691" y="689178"/>
                  </a:lnTo>
                  <a:lnTo>
                    <a:pt x="1723491" y="689178"/>
                  </a:lnTo>
                  <a:lnTo>
                    <a:pt x="1723491" y="687908"/>
                  </a:lnTo>
                  <a:close/>
                </a:path>
                <a:path w="2960370" h="1209675">
                  <a:moveTo>
                    <a:pt x="1725841" y="775538"/>
                  </a:moveTo>
                  <a:lnTo>
                    <a:pt x="1724660" y="775538"/>
                  </a:lnTo>
                  <a:lnTo>
                    <a:pt x="1724266" y="776808"/>
                  </a:lnTo>
                  <a:lnTo>
                    <a:pt x="1725841" y="776808"/>
                  </a:lnTo>
                  <a:lnTo>
                    <a:pt x="1725841" y="775538"/>
                  </a:lnTo>
                  <a:close/>
                </a:path>
                <a:path w="2960370" h="1209675">
                  <a:moveTo>
                    <a:pt x="1725841" y="770458"/>
                  </a:moveTo>
                  <a:lnTo>
                    <a:pt x="1724660" y="770458"/>
                  </a:lnTo>
                  <a:lnTo>
                    <a:pt x="1724660" y="771728"/>
                  </a:lnTo>
                  <a:lnTo>
                    <a:pt x="1725841" y="771728"/>
                  </a:lnTo>
                  <a:lnTo>
                    <a:pt x="1725841" y="770458"/>
                  </a:lnTo>
                  <a:close/>
                </a:path>
                <a:path w="2960370" h="1209675">
                  <a:moveTo>
                    <a:pt x="1728177" y="766648"/>
                  </a:moveTo>
                  <a:lnTo>
                    <a:pt x="1725841" y="766648"/>
                  </a:lnTo>
                  <a:lnTo>
                    <a:pt x="1725841" y="767918"/>
                  </a:lnTo>
                  <a:lnTo>
                    <a:pt x="1728177" y="767918"/>
                  </a:lnTo>
                  <a:lnTo>
                    <a:pt x="1728177" y="766648"/>
                  </a:lnTo>
                  <a:close/>
                </a:path>
                <a:path w="2960370" h="1209675">
                  <a:moveTo>
                    <a:pt x="1738744" y="670128"/>
                  </a:moveTo>
                  <a:lnTo>
                    <a:pt x="1737563" y="670128"/>
                  </a:lnTo>
                  <a:lnTo>
                    <a:pt x="1737563" y="671398"/>
                  </a:lnTo>
                  <a:lnTo>
                    <a:pt x="1738744" y="671398"/>
                  </a:lnTo>
                  <a:lnTo>
                    <a:pt x="1738744" y="670128"/>
                  </a:lnTo>
                  <a:close/>
                </a:path>
                <a:path w="2960370" h="1209675">
                  <a:moveTo>
                    <a:pt x="1739912" y="667588"/>
                  </a:moveTo>
                  <a:lnTo>
                    <a:pt x="1738744" y="667588"/>
                  </a:lnTo>
                  <a:lnTo>
                    <a:pt x="1738744" y="668858"/>
                  </a:lnTo>
                  <a:lnTo>
                    <a:pt x="1739912" y="668858"/>
                  </a:lnTo>
                  <a:lnTo>
                    <a:pt x="1739912" y="667588"/>
                  </a:lnTo>
                  <a:close/>
                </a:path>
                <a:path w="2960370" h="1209675">
                  <a:moveTo>
                    <a:pt x="1746377" y="908888"/>
                  </a:moveTo>
                  <a:lnTo>
                    <a:pt x="1744611" y="907618"/>
                  </a:lnTo>
                  <a:lnTo>
                    <a:pt x="1744611" y="910158"/>
                  </a:lnTo>
                  <a:lnTo>
                    <a:pt x="1746377" y="908888"/>
                  </a:lnTo>
                  <a:close/>
                </a:path>
                <a:path w="2960370" h="1209675">
                  <a:moveTo>
                    <a:pt x="1747545" y="883488"/>
                  </a:moveTo>
                  <a:lnTo>
                    <a:pt x="1746377" y="882218"/>
                  </a:lnTo>
                  <a:lnTo>
                    <a:pt x="1746377" y="883488"/>
                  </a:lnTo>
                  <a:lnTo>
                    <a:pt x="1747545" y="883488"/>
                  </a:lnTo>
                  <a:close/>
                </a:path>
                <a:path w="2960370" h="1209675">
                  <a:moveTo>
                    <a:pt x="1751063" y="863168"/>
                  </a:moveTo>
                  <a:lnTo>
                    <a:pt x="1749894" y="863168"/>
                  </a:lnTo>
                  <a:lnTo>
                    <a:pt x="1749894" y="864438"/>
                  </a:lnTo>
                  <a:lnTo>
                    <a:pt x="1751063" y="863168"/>
                  </a:lnTo>
                  <a:close/>
                </a:path>
                <a:path w="2960370" h="1209675">
                  <a:moveTo>
                    <a:pt x="1754581" y="649808"/>
                  </a:moveTo>
                  <a:lnTo>
                    <a:pt x="1753412" y="649808"/>
                  </a:lnTo>
                  <a:lnTo>
                    <a:pt x="1753412" y="652348"/>
                  </a:lnTo>
                  <a:lnTo>
                    <a:pt x="1754581" y="651078"/>
                  </a:lnTo>
                  <a:lnTo>
                    <a:pt x="1754581" y="649808"/>
                  </a:lnTo>
                  <a:close/>
                </a:path>
                <a:path w="2960370" h="1209675">
                  <a:moveTo>
                    <a:pt x="1755762" y="836498"/>
                  </a:moveTo>
                  <a:lnTo>
                    <a:pt x="1754581" y="836498"/>
                  </a:lnTo>
                  <a:lnTo>
                    <a:pt x="1753412" y="837768"/>
                  </a:lnTo>
                  <a:lnTo>
                    <a:pt x="1755762" y="837768"/>
                  </a:lnTo>
                  <a:lnTo>
                    <a:pt x="1755762" y="836498"/>
                  </a:lnTo>
                  <a:close/>
                </a:path>
                <a:path w="2960370" h="1209675">
                  <a:moveTo>
                    <a:pt x="1758111" y="724738"/>
                  </a:moveTo>
                  <a:lnTo>
                    <a:pt x="1756930" y="726008"/>
                  </a:lnTo>
                  <a:lnTo>
                    <a:pt x="1757324" y="726008"/>
                  </a:lnTo>
                  <a:lnTo>
                    <a:pt x="1758111" y="724738"/>
                  </a:lnTo>
                  <a:close/>
                </a:path>
                <a:path w="2960370" h="1209675">
                  <a:moveTo>
                    <a:pt x="1758111" y="645998"/>
                  </a:moveTo>
                  <a:lnTo>
                    <a:pt x="1757324" y="645998"/>
                  </a:lnTo>
                  <a:lnTo>
                    <a:pt x="1756930" y="647268"/>
                  </a:lnTo>
                  <a:lnTo>
                    <a:pt x="1758111" y="647268"/>
                  </a:lnTo>
                  <a:lnTo>
                    <a:pt x="1758111" y="645998"/>
                  </a:lnTo>
                  <a:close/>
                </a:path>
                <a:path w="2960370" h="1209675">
                  <a:moveTo>
                    <a:pt x="1759280" y="649808"/>
                  </a:moveTo>
                  <a:lnTo>
                    <a:pt x="1758111" y="651078"/>
                  </a:lnTo>
                  <a:lnTo>
                    <a:pt x="1758111" y="652348"/>
                  </a:lnTo>
                  <a:lnTo>
                    <a:pt x="1759280" y="652348"/>
                  </a:lnTo>
                  <a:lnTo>
                    <a:pt x="1759280" y="649808"/>
                  </a:lnTo>
                  <a:close/>
                </a:path>
                <a:path w="2960370" h="1209675">
                  <a:moveTo>
                    <a:pt x="1761629" y="642188"/>
                  </a:moveTo>
                  <a:lnTo>
                    <a:pt x="1759280" y="644728"/>
                  </a:lnTo>
                  <a:lnTo>
                    <a:pt x="1761629" y="643458"/>
                  </a:lnTo>
                  <a:lnTo>
                    <a:pt x="1761629" y="642188"/>
                  </a:lnTo>
                  <a:close/>
                </a:path>
                <a:path w="2960370" h="1209675">
                  <a:moveTo>
                    <a:pt x="1762798" y="640918"/>
                  </a:moveTo>
                  <a:lnTo>
                    <a:pt x="1761629" y="640918"/>
                  </a:lnTo>
                  <a:lnTo>
                    <a:pt x="1761629" y="642188"/>
                  </a:lnTo>
                  <a:lnTo>
                    <a:pt x="1762404" y="642188"/>
                  </a:lnTo>
                  <a:lnTo>
                    <a:pt x="1762798" y="640918"/>
                  </a:lnTo>
                  <a:close/>
                </a:path>
                <a:path w="2960370" h="1209675">
                  <a:moveTo>
                    <a:pt x="1763966" y="633298"/>
                  </a:moveTo>
                  <a:lnTo>
                    <a:pt x="1760448" y="633298"/>
                  </a:lnTo>
                  <a:lnTo>
                    <a:pt x="1760258" y="633298"/>
                  </a:lnTo>
                  <a:lnTo>
                    <a:pt x="1759280" y="633298"/>
                  </a:lnTo>
                  <a:lnTo>
                    <a:pt x="1756930" y="635838"/>
                  </a:lnTo>
                  <a:lnTo>
                    <a:pt x="1756930" y="637108"/>
                  </a:lnTo>
                  <a:lnTo>
                    <a:pt x="1755368" y="638378"/>
                  </a:lnTo>
                  <a:lnTo>
                    <a:pt x="1754390" y="638378"/>
                  </a:lnTo>
                  <a:lnTo>
                    <a:pt x="1753603" y="639648"/>
                  </a:lnTo>
                  <a:lnTo>
                    <a:pt x="1753019" y="640918"/>
                  </a:lnTo>
                  <a:lnTo>
                    <a:pt x="1751457" y="643458"/>
                  </a:lnTo>
                  <a:lnTo>
                    <a:pt x="1749894" y="644728"/>
                  </a:lnTo>
                  <a:lnTo>
                    <a:pt x="1748713" y="644728"/>
                  </a:lnTo>
                  <a:lnTo>
                    <a:pt x="1748713" y="647268"/>
                  </a:lnTo>
                  <a:lnTo>
                    <a:pt x="1746377" y="649808"/>
                  </a:lnTo>
                  <a:lnTo>
                    <a:pt x="1744611" y="649808"/>
                  </a:lnTo>
                  <a:lnTo>
                    <a:pt x="1744611" y="652348"/>
                  </a:lnTo>
                  <a:lnTo>
                    <a:pt x="1743443" y="652348"/>
                  </a:lnTo>
                  <a:lnTo>
                    <a:pt x="1743443" y="653618"/>
                  </a:lnTo>
                  <a:lnTo>
                    <a:pt x="1742262" y="654888"/>
                  </a:lnTo>
                  <a:lnTo>
                    <a:pt x="1741093" y="654888"/>
                  </a:lnTo>
                  <a:lnTo>
                    <a:pt x="1741093" y="656158"/>
                  </a:lnTo>
                  <a:lnTo>
                    <a:pt x="1740306" y="656158"/>
                  </a:lnTo>
                  <a:lnTo>
                    <a:pt x="1739912" y="657428"/>
                  </a:lnTo>
                  <a:lnTo>
                    <a:pt x="1739912" y="658698"/>
                  </a:lnTo>
                  <a:lnTo>
                    <a:pt x="1739341" y="658698"/>
                  </a:lnTo>
                  <a:lnTo>
                    <a:pt x="1738934" y="657428"/>
                  </a:lnTo>
                  <a:lnTo>
                    <a:pt x="1738744" y="657428"/>
                  </a:lnTo>
                  <a:lnTo>
                    <a:pt x="1738744" y="658698"/>
                  </a:lnTo>
                  <a:lnTo>
                    <a:pt x="1737563" y="658698"/>
                  </a:lnTo>
                  <a:lnTo>
                    <a:pt x="1737563" y="659968"/>
                  </a:lnTo>
                  <a:lnTo>
                    <a:pt x="1736775" y="661238"/>
                  </a:lnTo>
                  <a:lnTo>
                    <a:pt x="1735226" y="662508"/>
                  </a:lnTo>
                  <a:lnTo>
                    <a:pt x="1734045" y="665048"/>
                  </a:lnTo>
                  <a:lnTo>
                    <a:pt x="1732876" y="666318"/>
                  </a:lnTo>
                  <a:lnTo>
                    <a:pt x="1731695" y="666318"/>
                  </a:lnTo>
                  <a:lnTo>
                    <a:pt x="1731695" y="667588"/>
                  </a:lnTo>
                  <a:lnTo>
                    <a:pt x="1729346" y="668858"/>
                  </a:lnTo>
                  <a:lnTo>
                    <a:pt x="1727784" y="671398"/>
                  </a:lnTo>
                  <a:lnTo>
                    <a:pt x="1726615" y="672668"/>
                  </a:lnTo>
                  <a:lnTo>
                    <a:pt x="1725841" y="672668"/>
                  </a:lnTo>
                  <a:lnTo>
                    <a:pt x="1725841" y="673938"/>
                  </a:lnTo>
                  <a:lnTo>
                    <a:pt x="1724660" y="673938"/>
                  </a:lnTo>
                  <a:lnTo>
                    <a:pt x="1724660" y="675208"/>
                  </a:lnTo>
                  <a:lnTo>
                    <a:pt x="1724266" y="675208"/>
                  </a:lnTo>
                  <a:lnTo>
                    <a:pt x="1723491" y="676478"/>
                  </a:lnTo>
                  <a:lnTo>
                    <a:pt x="1724266" y="676478"/>
                  </a:lnTo>
                  <a:lnTo>
                    <a:pt x="1723872" y="677748"/>
                  </a:lnTo>
                  <a:lnTo>
                    <a:pt x="1722310" y="679018"/>
                  </a:lnTo>
                  <a:lnTo>
                    <a:pt x="1721142" y="679018"/>
                  </a:lnTo>
                  <a:lnTo>
                    <a:pt x="1721142" y="680288"/>
                  </a:lnTo>
                  <a:lnTo>
                    <a:pt x="1720748" y="681558"/>
                  </a:lnTo>
                  <a:lnTo>
                    <a:pt x="1719376" y="681558"/>
                  </a:lnTo>
                  <a:lnTo>
                    <a:pt x="1717040" y="685368"/>
                  </a:lnTo>
                  <a:lnTo>
                    <a:pt x="1715465" y="686638"/>
                  </a:lnTo>
                  <a:lnTo>
                    <a:pt x="1714690" y="686638"/>
                  </a:lnTo>
                  <a:lnTo>
                    <a:pt x="1714690" y="687908"/>
                  </a:lnTo>
                  <a:lnTo>
                    <a:pt x="1714296" y="687908"/>
                  </a:lnTo>
                  <a:lnTo>
                    <a:pt x="1713509" y="689178"/>
                  </a:lnTo>
                  <a:lnTo>
                    <a:pt x="1713509" y="690448"/>
                  </a:lnTo>
                  <a:lnTo>
                    <a:pt x="1711159" y="690448"/>
                  </a:lnTo>
                  <a:lnTo>
                    <a:pt x="1711159" y="691718"/>
                  </a:lnTo>
                  <a:lnTo>
                    <a:pt x="1710372" y="691718"/>
                  </a:lnTo>
                  <a:lnTo>
                    <a:pt x="1709991" y="692988"/>
                  </a:lnTo>
                  <a:lnTo>
                    <a:pt x="1706473" y="698068"/>
                  </a:lnTo>
                  <a:lnTo>
                    <a:pt x="1704124" y="700608"/>
                  </a:lnTo>
                  <a:lnTo>
                    <a:pt x="1704124" y="701878"/>
                  </a:lnTo>
                  <a:lnTo>
                    <a:pt x="1702562" y="703148"/>
                  </a:lnTo>
                  <a:lnTo>
                    <a:pt x="1701774" y="703148"/>
                  </a:lnTo>
                  <a:lnTo>
                    <a:pt x="1701571" y="704418"/>
                  </a:lnTo>
                  <a:lnTo>
                    <a:pt x="1700606" y="704418"/>
                  </a:lnTo>
                  <a:lnTo>
                    <a:pt x="1700606" y="706958"/>
                  </a:lnTo>
                  <a:lnTo>
                    <a:pt x="1699425" y="706958"/>
                  </a:lnTo>
                  <a:lnTo>
                    <a:pt x="1699425" y="708228"/>
                  </a:lnTo>
                  <a:lnTo>
                    <a:pt x="1698256" y="708228"/>
                  </a:lnTo>
                  <a:lnTo>
                    <a:pt x="1698256" y="710768"/>
                  </a:lnTo>
                  <a:lnTo>
                    <a:pt x="1697863" y="712038"/>
                  </a:lnTo>
                  <a:lnTo>
                    <a:pt x="1697075" y="712038"/>
                  </a:lnTo>
                  <a:lnTo>
                    <a:pt x="1695907" y="713308"/>
                  </a:lnTo>
                  <a:lnTo>
                    <a:pt x="1694154" y="713308"/>
                  </a:lnTo>
                  <a:lnTo>
                    <a:pt x="1694154" y="714578"/>
                  </a:lnTo>
                  <a:lnTo>
                    <a:pt x="1692973" y="714578"/>
                  </a:lnTo>
                  <a:lnTo>
                    <a:pt x="1692973" y="715848"/>
                  </a:lnTo>
                  <a:lnTo>
                    <a:pt x="1691995" y="715848"/>
                  </a:lnTo>
                  <a:lnTo>
                    <a:pt x="1691805" y="717118"/>
                  </a:lnTo>
                  <a:lnTo>
                    <a:pt x="1690636" y="717118"/>
                  </a:lnTo>
                  <a:lnTo>
                    <a:pt x="1690636" y="718388"/>
                  </a:lnTo>
                  <a:lnTo>
                    <a:pt x="1689455" y="718388"/>
                  </a:lnTo>
                  <a:lnTo>
                    <a:pt x="1689455" y="720928"/>
                  </a:lnTo>
                  <a:lnTo>
                    <a:pt x="1685937" y="724738"/>
                  </a:lnTo>
                  <a:lnTo>
                    <a:pt x="1684756" y="727278"/>
                  </a:lnTo>
                  <a:lnTo>
                    <a:pt x="1683588" y="727278"/>
                  </a:lnTo>
                  <a:lnTo>
                    <a:pt x="1683588" y="728548"/>
                  </a:lnTo>
                  <a:lnTo>
                    <a:pt x="1684362" y="728548"/>
                  </a:lnTo>
                  <a:lnTo>
                    <a:pt x="1684362" y="729818"/>
                  </a:lnTo>
                  <a:lnTo>
                    <a:pt x="1683588" y="729818"/>
                  </a:lnTo>
                  <a:lnTo>
                    <a:pt x="1682026" y="731088"/>
                  </a:lnTo>
                  <a:lnTo>
                    <a:pt x="1681238" y="731088"/>
                  </a:lnTo>
                  <a:lnTo>
                    <a:pt x="1681238" y="732358"/>
                  </a:lnTo>
                  <a:lnTo>
                    <a:pt x="1679676" y="733628"/>
                  </a:lnTo>
                  <a:lnTo>
                    <a:pt x="1678889" y="734898"/>
                  </a:lnTo>
                  <a:lnTo>
                    <a:pt x="1678889" y="736168"/>
                  </a:lnTo>
                  <a:lnTo>
                    <a:pt x="1677720" y="737438"/>
                  </a:lnTo>
                  <a:lnTo>
                    <a:pt x="1677327" y="737438"/>
                  </a:lnTo>
                  <a:lnTo>
                    <a:pt x="1677327" y="738708"/>
                  </a:lnTo>
                  <a:lnTo>
                    <a:pt x="1675752" y="738708"/>
                  </a:lnTo>
                  <a:lnTo>
                    <a:pt x="1675371" y="739978"/>
                  </a:lnTo>
                  <a:lnTo>
                    <a:pt x="1676158" y="739978"/>
                  </a:lnTo>
                  <a:lnTo>
                    <a:pt x="1676158" y="741248"/>
                  </a:lnTo>
                  <a:lnTo>
                    <a:pt x="1675371" y="741248"/>
                  </a:lnTo>
                  <a:lnTo>
                    <a:pt x="1673021" y="738708"/>
                  </a:lnTo>
                  <a:lnTo>
                    <a:pt x="1671751" y="738708"/>
                  </a:lnTo>
                  <a:lnTo>
                    <a:pt x="1671358" y="743788"/>
                  </a:lnTo>
                  <a:lnTo>
                    <a:pt x="1670088" y="746328"/>
                  </a:lnTo>
                  <a:lnTo>
                    <a:pt x="1667751" y="748868"/>
                  </a:lnTo>
                  <a:lnTo>
                    <a:pt x="1666570" y="748868"/>
                  </a:lnTo>
                  <a:lnTo>
                    <a:pt x="1666570" y="750138"/>
                  </a:lnTo>
                  <a:lnTo>
                    <a:pt x="1667357" y="750138"/>
                  </a:lnTo>
                  <a:lnTo>
                    <a:pt x="1666963" y="751408"/>
                  </a:lnTo>
                  <a:lnTo>
                    <a:pt x="1665401" y="752678"/>
                  </a:lnTo>
                  <a:lnTo>
                    <a:pt x="1664614" y="752678"/>
                  </a:lnTo>
                  <a:lnTo>
                    <a:pt x="1664220" y="753948"/>
                  </a:lnTo>
                  <a:lnTo>
                    <a:pt x="1663433" y="755218"/>
                  </a:lnTo>
                  <a:lnTo>
                    <a:pt x="1663052" y="756488"/>
                  </a:lnTo>
                  <a:lnTo>
                    <a:pt x="1663052" y="757758"/>
                  </a:lnTo>
                  <a:lnTo>
                    <a:pt x="1662264" y="759028"/>
                  </a:lnTo>
                  <a:lnTo>
                    <a:pt x="1659915" y="761568"/>
                  </a:lnTo>
                  <a:lnTo>
                    <a:pt x="1656016" y="765378"/>
                  </a:lnTo>
                  <a:lnTo>
                    <a:pt x="1656016" y="766648"/>
                  </a:lnTo>
                  <a:lnTo>
                    <a:pt x="1655610" y="766648"/>
                  </a:lnTo>
                  <a:lnTo>
                    <a:pt x="1654048" y="767918"/>
                  </a:lnTo>
                  <a:lnTo>
                    <a:pt x="1653667" y="767918"/>
                  </a:lnTo>
                  <a:lnTo>
                    <a:pt x="1653667" y="769188"/>
                  </a:lnTo>
                  <a:lnTo>
                    <a:pt x="1648968" y="775538"/>
                  </a:lnTo>
                  <a:lnTo>
                    <a:pt x="1645450" y="778078"/>
                  </a:lnTo>
                  <a:lnTo>
                    <a:pt x="1645056" y="779348"/>
                  </a:lnTo>
                  <a:lnTo>
                    <a:pt x="1644078" y="780618"/>
                  </a:lnTo>
                  <a:lnTo>
                    <a:pt x="1642516" y="783158"/>
                  </a:lnTo>
                  <a:lnTo>
                    <a:pt x="1642516" y="784428"/>
                  </a:lnTo>
                  <a:lnTo>
                    <a:pt x="1638998" y="784428"/>
                  </a:lnTo>
                  <a:lnTo>
                    <a:pt x="1635467" y="790778"/>
                  </a:lnTo>
                  <a:lnTo>
                    <a:pt x="1628432" y="798398"/>
                  </a:lnTo>
                  <a:lnTo>
                    <a:pt x="1628432" y="800938"/>
                  </a:lnTo>
                  <a:lnTo>
                    <a:pt x="1629600" y="800938"/>
                  </a:lnTo>
                  <a:lnTo>
                    <a:pt x="1629600" y="799668"/>
                  </a:lnTo>
                  <a:lnTo>
                    <a:pt x="1631950" y="799668"/>
                  </a:lnTo>
                  <a:lnTo>
                    <a:pt x="1631950" y="798398"/>
                  </a:lnTo>
                  <a:lnTo>
                    <a:pt x="1634299" y="795858"/>
                  </a:lnTo>
                  <a:lnTo>
                    <a:pt x="1634299" y="794588"/>
                  </a:lnTo>
                  <a:lnTo>
                    <a:pt x="1635467" y="794588"/>
                  </a:lnTo>
                  <a:lnTo>
                    <a:pt x="1638592" y="790778"/>
                  </a:lnTo>
                  <a:lnTo>
                    <a:pt x="1640941" y="790778"/>
                  </a:lnTo>
                  <a:lnTo>
                    <a:pt x="1641348" y="789508"/>
                  </a:lnTo>
                  <a:lnTo>
                    <a:pt x="1641348" y="786968"/>
                  </a:lnTo>
                  <a:lnTo>
                    <a:pt x="1643684" y="784428"/>
                  </a:lnTo>
                  <a:lnTo>
                    <a:pt x="1647405" y="780618"/>
                  </a:lnTo>
                  <a:lnTo>
                    <a:pt x="1648180" y="779348"/>
                  </a:lnTo>
                  <a:lnTo>
                    <a:pt x="1651317" y="779348"/>
                  </a:lnTo>
                  <a:lnTo>
                    <a:pt x="1651317" y="776808"/>
                  </a:lnTo>
                  <a:lnTo>
                    <a:pt x="1656397" y="771728"/>
                  </a:lnTo>
                  <a:lnTo>
                    <a:pt x="1657184" y="770458"/>
                  </a:lnTo>
                  <a:lnTo>
                    <a:pt x="1657184" y="769188"/>
                  </a:lnTo>
                  <a:lnTo>
                    <a:pt x="1657959" y="767918"/>
                  </a:lnTo>
                  <a:lnTo>
                    <a:pt x="1658556" y="767918"/>
                  </a:lnTo>
                  <a:lnTo>
                    <a:pt x="1659331" y="765378"/>
                  </a:lnTo>
                  <a:lnTo>
                    <a:pt x="1660309" y="764108"/>
                  </a:lnTo>
                  <a:lnTo>
                    <a:pt x="1661871" y="764108"/>
                  </a:lnTo>
                  <a:lnTo>
                    <a:pt x="1661871" y="762838"/>
                  </a:lnTo>
                  <a:lnTo>
                    <a:pt x="1663052" y="762838"/>
                  </a:lnTo>
                  <a:lnTo>
                    <a:pt x="1663052" y="760298"/>
                  </a:lnTo>
                  <a:lnTo>
                    <a:pt x="1665401" y="760298"/>
                  </a:lnTo>
                  <a:lnTo>
                    <a:pt x="1666570" y="757758"/>
                  </a:lnTo>
                  <a:lnTo>
                    <a:pt x="1666570" y="755218"/>
                  </a:lnTo>
                  <a:lnTo>
                    <a:pt x="1667751" y="753948"/>
                  </a:lnTo>
                  <a:lnTo>
                    <a:pt x="1670672" y="752678"/>
                  </a:lnTo>
                  <a:lnTo>
                    <a:pt x="1670672" y="750138"/>
                  </a:lnTo>
                  <a:lnTo>
                    <a:pt x="1672640" y="750138"/>
                  </a:lnTo>
                  <a:lnTo>
                    <a:pt x="1673809" y="747598"/>
                  </a:lnTo>
                  <a:lnTo>
                    <a:pt x="1675371" y="745058"/>
                  </a:lnTo>
                  <a:lnTo>
                    <a:pt x="1676552" y="745058"/>
                  </a:lnTo>
                  <a:lnTo>
                    <a:pt x="1676552" y="742518"/>
                  </a:lnTo>
                  <a:lnTo>
                    <a:pt x="1677720" y="742518"/>
                  </a:lnTo>
                  <a:lnTo>
                    <a:pt x="1678889" y="741248"/>
                  </a:lnTo>
                  <a:lnTo>
                    <a:pt x="1680070" y="741248"/>
                  </a:lnTo>
                  <a:lnTo>
                    <a:pt x="1680070" y="742518"/>
                  </a:lnTo>
                  <a:lnTo>
                    <a:pt x="1678889" y="743788"/>
                  </a:lnTo>
                  <a:lnTo>
                    <a:pt x="1677720" y="743788"/>
                  </a:lnTo>
                  <a:lnTo>
                    <a:pt x="1676552" y="745058"/>
                  </a:lnTo>
                  <a:lnTo>
                    <a:pt x="1676552" y="746328"/>
                  </a:lnTo>
                  <a:lnTo>
                    <a:pt x="1676933" y="746328"/>
                  </a:lnTo>
                  <a:lnTo>
                    <a:pt x="1677720" y="745058"/>
                  </a:lnTo>
                  <a:lnTo>
                    <a:pt x="1680070" y="745058"/>
                  </a:lnTo>
                  <a:lnTo>
                    <a:pt x="1680070" y="746328"/>
                  </a:lnTo>
                  <a:lnTo>
                    <a:pt x="1681238" y="746328"/>
                  </a:lnTo>
                  <a:lnTo>
                    <a:pt x="1682026" y="745058"/>
                  </a:lnTo>
                  <a:lnTo>
                    <a:pt x="1683588" y="745058"/>
                  </a:lnTo>
                  <a:lnTo>
                    <a:pt x="1683588" y="743788"/>
                  </a:lnTo>
                  <a:lnTo>
                    <a:pt x="1684756" y="743788"/>
                  </a:lnTo>
                  <a:lnTo>
                    <a:pt x="1684756" y="742518"/>
                  </a:lnTo>
                  <a:lnTo>
                    <a:pt x="1684756" y="738708"/>
                  </a:lnTo>
                  <a:lnTo>
                    <a:pt x="1684362" y="739978"/>
                  </a:lnTo>
                  <a:lnTo>
                    <a:pt x="1682800" y="739978"/>
                  </a:lnTo>
                  <a:lnTo>
                    <a:pt x="1682419" y="741248"/>
                  </a:lnTo>
                  <a:lnTo>
                    <a:pt x="1682419" y="742518"/>
                  </a:lnTo>
                  <a:lnTo>
                    <a:pt x="1681238" y="742518"/>
                  </a:lnTo>
                  <a:lnTo>
                    <a:pt x="1681238" y="741248"/>
                  </a:lnTo>
                  <a:lnTo>
                    <a:pt x="1680451" y="739978"/>
                  </a:lnTo>
                  <a:lnTo>
                    <a:pt x="1680451" y="738708"/>
                  </a:lnTo>
                  <a:lnTo>
                    <a:pt x="1681238" y="737438"/>
                  </a:lnTo>
                  <a:lnTo>
                    <a:pt x="1681429" y="736168"/>
                  </a:lnTo>
                  <a:lnTo>
                    <a:pt x="1682216" y="736168"/>
                  </a:lnTo>
                  <a:lnTo>
                    <a:pt x="1682419" y="734898"/>
                  </a:lnTo>
                  <a:lnTo>
                    <a:pt x="1684756" y="732358"/>
                  </a:lnTo>
                  <a:lnTo>
                    <a:pt x="1685544" y="731088"/>
                  </a:lnTo>
                  <a:lnTo>
                    <a:pt x="1685937" y="729818"/>
                  </a:lnTo>
                  <a:lnTo>
                    <a:pt x="1685937" y="727278"/>
                  </a:lnTo>
                  <a:lnTo>
                    <a:pt x="1687106" y="727278"/>
                  </a:lnTo>
                  <a:lnTo>
                    <a:pt x="1691805" y="722198"/>
                  </a:lnTo>
                  <a:lnTo>
                    <a:pt x="1691805" y="720928"/>
                  </a:lnTo>
                  <a:lnTo>
                    <a:pt x="1692579" y="719658"/>
                  </a:lnTo>
                  <a:lnTo>
                    <a:pt x="1694154" y="719658"/>
                  </a:lnTo>
                  <a:lnTo>
                    <a:pt x="1694154" y="718388"/>
                  </a:lnTo>
                  <a:lnTo>
                    <a:pt x="1693748" y="718388"/>
                  </a:lnTo>
                  <a:lnTo>
                    <a:pt x="1694345" y="717118"/>
                  </a:lnTo>
                  <a:lnTo>
                    <a:pt x="1696694" y="717118"/>
                  </a:lnTo>
                  <a:lnTo>
                    <a:pt x="1697075" y="715848"/>
                  </a:lnTo>
                  <a:lnTo>
                    <a:pt x="1697075" y="714578"/>
                  </a:lnTo>
                  <a:lnTo>
                    <a:pt x="1699425" y="713308"/>
                  </a:lnTo>
                  <a:lnTo>
                    <a:pt x="1702562" y="708228"/>
                  </a:lnTo>
                  <a:lnTo>
                    <a:pt x="1703920" y="708228"/>
                  </a:lnTo>
                  <a:lnTo>
                    <a:pt x="1704505" y="706958"/>
                  </a:lnTo>
                  <a:lnTo>
                    <a:pt x="1705292" y="705688"/>
                  </a:lnTo>
                  <a:lnTo>
                    <a:pt x="1705292" y="703148"/>
                  </a:lnTo>
                  <a:lnTo>
                    <a:pt x="1706473" y="703148"/>
                  </a:lnTo>
                  <a:lnTo>
                    <a:pt x="1708823" y="700608"/>
                  </a:lnTo>
                  <a:lnTo>
                    <a:pt x="1708823" y="698068"/>
                  </a:lnTo>
                  <a:lnTo>
                    <a:pt x="1711159" y="695528"/>
                  </a:lnTo>
                  <a:lnTo>
                    <a:pt x="1713128" y="695528"/>
                  </a:lnTo>
                  <a:lnTo>
                    <a:pt x="1714690" y="692988"/>
                  </a:lnTo>
                  <a:lnTo>
                    <a:pt x="1714690" y="691718"/>
                  </a:lnTo>
                  <a:lnTo>
                    <a:pt x="1716633" y="691718"/>
                  </a:lnTo>
                  <a:lnTo>
                    <a:pt x="1716836" y="690448"/>
                  </a:lnTo>
                  <a:lnTo>
                    <a:pt x="1716049" y="689178"/>
                  </a:lnTo>
                  <a:lnTo>
                    <a:pt x="1718208" y="689178"/>
                  </a:lnTo>
                  <a:lnTo>
                    <a:pt x="1718589" y="687908"/>
                  </a:lnTo>
                  <a:lnTo>
                    <a:pt x="1719973" y="686638"/>
                  </a:lnTo>
                  <a:lnTo>
                    <a:pt x="1722310" y="684098"/>
                  </a:lnTo>
                  <a:lnTo>
                    <a:pt x="1723097" y="684098"/>
                  </a:lnTo>
                  <a:lnTo>
                    <a:pt x="1723491" y="682828"/>
                  </a:lnTo>
                  <a:lnTo>
                    <a:pt x="1723491" y="681558"/>
                  </a:lnTo>
                  <a:lnTo>
                    <a:pt x="1725053" y="680288"/>
                  </a:lnTo>
                  <a:lnTo>
                    <a:pt x="1725841" y="679018"/>
                  </a:lnTo>
                  <a:lnTo>
                    <a:pt x="1725841" y="677748"/>
                  </a:lnTo>
                  <a:lnTo>
                    <a:pt x="1727390" y="677748"/>
                  </a:lnTo>
                  <a:lnTo>
                    <a:pt x="1728177" y="676478"/>
                  </a:lnTo>
                  <a:lnTo>
                    <a:pt x="1728177" y="675208"/>
                  </a:lnTo>
                  <a:lnTo>
                    <a:pt x="1729740" y="675208"/>
                  </a:lnTo>
                  <a:lnTo>
                    <a:pt x="1730527" y="673938"/>
                  </a:lnTo>
                  <a:lnTo>
                    <a:pt x="1732089" y="673938"/>
                  </a:lnTo>
                  <a:lnTo>
                    <a:pt x="1732876" y="672668"/>
                  </a:lnTo>
                  <a:lnTo>
                    <a:pt x="1732876" y="671398"/>
                  </a:lnTo>
                  <a:lnTo>
                    <a:pt x="1733257" y="671398"/>
                  </a:lnTo>
                  <a:lnTo>
                    <a:pt x="1734045" y="670128"/>
                  </a:lnTo>
                  <a:lnTo>
                    <a:pt x="1734045" y="668858"/>
                  </a:lnTo>
                  <a:lnTo>
                    <a:pt x="1734832" y="667588"/>
                  </a:lnTo>
                  <a:lnTo>
                    <a:pt x="1736394" y="667588"/>
                  </a:lnTo>
                  <a:lnTo>
                    <a:pt x="1736394" y="666318"/>
                  </a:lnTo>
                  <a:lnTo>
                    <a:pt x="1737563" y="665048"/>
                  </a:lnTo>
                  <a:lnTo>
                    <a:pt x="1738744" y="665048"/>
                  </a:lnTo>
                  <a:lnTo>
                    <a:pt x="1738744" y="663778"/>
                  </a:lnTo>
                  <a:lnTo>
                    <a:pt x="1739912" y="663778"/>
                  </a:lnTo>
                  <a:lnTo>
                    <a:pt x="1739912" y="662508"/>
                  </a:lnTo>
                  <a:lnTo>
                    <a:pt x="1741093" y="662508"/>
                  </a:lnTo>
                  <a:lnTo>
                    <a:pt x="1741093" y="661238"/>
                  </a:lnTo>
                  <a:lnTo>
                    <a:pt x="1743049" y="661238"/>
                  </a:lnTo>
                  <a:lnTo>
                    <a:pt x="1743443" y="659968"/>
                  </a:lnTo>
                  <a:lnTo>
                    <a:pt x="1743443" y="658698"/>
                  </a:lnTo>
                  <a:lnTo>
                    <a:pt x="1744611" y="658698"/>
                  </a:lnTo>
                  <a:lnTo>
                    <a:pt x="1745780" y="657428"/>
                  </a:lnTo>
                  <a:lnTo>
                    <a:pt x="1745983" y="657428"/>
                  </a:lnTo>
                  <a:lnTo>
                    <a:pt x="1744408" y="654888"/>
                  </a:lnTo>
                  <a:lnTo>
                    <a:pt x="1746377" y="654888"/>
                  </a:lnTo>
                  <a:lnTo>
                    <a:pt x="1751838" y="649808"/>
                  </a:lnTo>
                  <a:lnTo>
                    <a:pt x="1752041" y="648538"/>
                  </a:lnTo>
                  <a:lnTo>
                    <a:pt x="1751266" y="647268"/>
                  </a:lnTo>
                  <a:lnTo>
                    <a:pt x="1751457" y="645998"/>
                  </a:lnTo>
                  <a:lnTo>
                    <a:pt x="1753412" y="645998"/>
                  </a:lnTo>
                  <a:lnTo>
                    <a:pt x="1753793" y="644728"/>
                  </a:lnTo>
                  <a:lnTo>
                    <a:pt x="1755559" y="644728"/>
                  </a:lnTo>
                  <a:lnTo>
                    <a:pt x="1755762" y="643458"/>
                  </a:lnTo>
                  <a:lnTo>
                    <a:pt x="1756549" y="640918"/>
                  </a:lnTo>
                  <a:lnTo>
                    <a:pt x="1757324" y="640918"/>
                  </a:lnTo>
                  <a:lnTo>
                    <a:pt x="1758886" y="639648"/>
                  </a:lnTo>
                  <a:lnTo>
                    <a:pt x="1759661" y="639648"/>
                  </a:lnTo>
                  <a:lnTo>
                    <a:pt x="1763966" y="634568"/>
                  </a:lnTo>
                  <a:lnTo>
                    <a:pt x="1763966" y="633298"/>
                  </a:lnTo>
                  <a:close/>
                </a:path>
                <a:path w="2960370" h="1209675">
                  <a:moveTo>
                    <a:pt x="1766328" y="635838"/>
                  </a:moveTo>
                  <a:lnTo>
                    <a:pt x="1765147" y="637108"/>
                  </a:lnTo>
                  <a:lnTo>
                    <a:pt x="1765147" y="638378"/>
                  </a:lnTo>
                  <a:lnTo>
                    <a:pt x="1766328" y="638378"/>
                  </a:lnTo>
                  <a:lnTo>
                    <a:pt x="1766328" y="635838"/>
                  </a:lnTo>
                  <a:close/>
                </a:path>
                <a:path w="2960370" h="1209675">
                  <a:moveTo>
                    <a:pt x="1767497" y="634568"/>
                  </a:moveTo>
                  <a:lnTo>
                    <a:pt x="1766328" y="634568"/>
                  </a:lnTo>
                  <a:lnTo>
                    <a:pt x="1766328" y="635838"/>
                  </a:lnTo>
                  <a:lnTo>
                    <a:pt x="1767497" y="634568"/>
                  </a:lnTo>
                  <a:close/>
                </a:path>
                <a:path w="2960370" h="1209675">
                  <a:moveTo>
                    <a:pt x="1768665" y="634568"/>
                  </a:moveTo>
                  <a:lnTo>
                    <a:pt x="1767497" y="633298"/>
                  </a:lnTo>
                  <a:lnTo>
                    <a:pt x="1767497" y="634568"/>
                  </a:lnTo>
                  <a:lnTo>
                    <a:pt x="1768665" y="634568"/>
                  </a:lnTo>
                  <a:close/>
                </a:path>
                <a:path w="2960370" h="1209675">
                  <a:moveTo>
                    <a:pt x="1785683" y="595198"/>
                  </a:moveTo>
                  <a:lnTo>
                    <a:pt x="1784515" y="595198"/>
                  </a:lnTo>
                  <a:lnTo>
                    <a:pt x="1784515" y="596468"/>
                  </a:lnTo>
                  <a:lnTo>
                    <a:pt x="1785683" y="596468"/>
                  </a:lnTo>
                  <a:lnTo>
                    <a:pt x="1785683" y="595198"/>
                  </a:lnTo>
                  <a:close/>
                </a:path>
                <a:path w="2960370" h="1209675">
                  <a:moveTo>
                    <a:pt x="1787245" y="593928"/>
                  </a:moveTo>
                  <a:lnTo>
                    <a:pt x="1785683" y="593928"/>
                  </a:lnTo>
                  <a:lnTo>
                    <a:pt x="1785683" y="595198"/>
                  </a:lnTo>
                  <a:lnTo>
                    <a:pt x="1786458" y="595198"/>
                  </a:lnTo>
                  <a:lnTo>
                    <a:pt x="1787245" y="593928"/>
                  </a:lnTo>
                  <a:close/>
                </a:path>
                <a:path w="2960370" h="1209675">
                  <a:moveTo>
                    <a:pt x="1806232" y="712038"/>
                  </a:moveTo>
                  <a:lnTo>
                    <a:pt x="1805051" y="712038"/>
                  </a:lnTo>
                  <a:lnTo>
                    <a:pt x="1805051" y="713308"/>
                  </a:lnTo>
                  <a:lnTo>
                    <a:pt x="1805825" y="713308"/>
                  </a:lnTo>
                  <a:lnTo>
                    <a:pt x="1806232" y="712038"/>
                  </a:lnTo>
                  <a:close/>
                </a:path>
                <a:path w="2960370" h="1209675">
                  <a:moveTo>
                    <a:pt x="1810918" y="699338"/>
                  </a:moveTo>
                  <a:lnTo>
                    <a:pt x="1810524" y="699338"/>
                  </a:lnTo>
                  <a:lnTo>
                    <a:pt x="1809737" y="700608"/>
                  </a:lnTo>
                  <a:lnTo>
                    <a:pt x="1809737" y="701878"/>
                  </a:lnTo>
                  <a:lnTo>
                    <a:pt x="1810918" y="701878"/>
                  </a:lnTo>
                  <a:lnTo>
                    <a:pt x="1810918" y="699338"/>
                  </a:lnTo>
                  <a:close/>
                </a:path>
                <a:path w="2960370" h="1209675">
                  <a:moveTo>
                    <a:pt x="1823237" y="676478"/>
                  </a:moveTo>
                  <a:lnTo>
                    <a:pt x="1822069" y="676478"/>
                  </a:lnTo>
                  <a:lnTo>
                    <a:pt x="1819135" y="680288"/>
                  </a:lnTo>
                  <a:lnTo>
                    <a:pt x="1819135" y="681558"/>
                  </a:lnTo>
                  <a:lnTo>
                    <a:pt x="1818347" y="682828"/>
                  </a:lnTo>
                  <a:lnTo>
                    <a:pt x="1819135" y="682828"/>
                  </a:lnTo>
                  <a:lnTo>
                    <a:pt x="1823237" y="677748"/>
                  </a:lnTo>
                  <a:lnTo>
                    <a:pt x="1823237" y="676478"/>
                  </a:lnTo>
                  <a:close/>
                </a:path>
                <a:path w="2960370" h="1209675">
                  <a:moveTo>
                    <a:pt x="1824418" y="673938"/>
                  </a:moveTo>
                  <a:lnTo>
                    <a:pt x="1823237" y="673938"/>
                  </a:lnTo>
                  <a:lnTo>
                    <a:pt x="1823237" y="675208"/>
                  </a:lnTo>
                  <a:lnTo>
                    <a:pt x="1824418" y="675208"/>
                  </a:lnTo>
                  <a:lnTo>
                    <a:pt x="1824418" y="673938"/>
                  </a:lnTo>
                  <a:close/>
                </a:path>
                <a:path w="2960370" h="1209675">
                  <a:moveTo>
                    <a:pt x="1854339" y="605358"/>
                  </a:moveTo>
                  <a:lnTo>
                    <a:pt x="1852764" y="605358"/>
                  </a:lnTo>
                  <a:lnTo>
                    <a:pt x="1851596" y="606628"/>
                  </a:lnTo>
                  <a:lnTo>
                    <a:pt x="1850821" y="607898"/>
                  </a:lnTo>
                  <a:lnTo>
                    <a:pt x="1850821" y="611708"/>
                  </a:lnTo>
                  <a:lnTo>
                    <a:pt x="1849640" y="611708"/>
                  </a:lnTo>
                  <a:lnTo>
                    <a:pt x="1848472" y="609168"/>
                  </a:lnTo>
                  <a:lnTo>
                    <a:pt x="1849247" y="607898"/>
                  </a:lnTo>
                  <a:lnTo>
                    <a:pt x="1849640" y="606628"/>
                  </a:lnTo>
                  <a:lnTo>
                    <a:pt x="1849640" y="605358"/>
                  </a:lnTo>
                  <a:lnTo>
                    <a:pt x="1850428" y="604088"/>
                  </a:lnTo>
                  <a:lnTo>
                    <a:pt x="1850618" y="604088"/>
                  </a:lnTo>
                  <a:lnTo>
                    <a:pt x="1849831" y="602818"/>
                  </a:lnTo>
                  <a:lnTo>
                    <a:pt x="1850021" y="602818"/>
                  </a:lnTo>
                  <a:lnTo>
                    <a:pt x="1850821" y="601548"/>
                  </a:lnTo>
                  <a:lnTo>
                    <a:pt x="1851787" y="601548"/>
                  </a:lnTo>
                  <a:lnTo>
                    <a:pt x="1851012" y="600278"/>
                  </a:lnTo>
                  <a:lnTo>
                    <a:pt x="1850428" y="599008"/>
                  </a:lnTo>
                  <a:lnTo>
                    <a:pt x="1840839" y="599008"/>
                  </a:lnTo>
                  <a:lnTo>
                    <a:pt x="1840839" y="595198"/>
                  </a:lnTo>
                  <a:lnTo>
                    <a:pt x="1840445" y="593928"/>
                  </a:lnTo>
                  <a:lnTo>
                    <a:pt x="1838299" y="593928"/>
                  </a:lnTo>
                  <a:lnTo>
                    <a:pt x="1837524" y="592658"/>
                  </a:lnTo>
                  <a:lnTo>
                    <a:pt x="1831454" y="592658"/>
                  </a:lnTo>
                  <a:lnTo>
                    <a:pt x="1829879" y="593928"/>
                  </a:lnTo>
                  <a:lnTo>
                    <a:pt x="1829104" y="593928"/>
                  </a:lnTo>
                  <a:lnTo>
                    <a:pt x="1829104" y="592658"/>
                  </a:lnTo>
                  <a:lnTo>
                    <a:pt x="1829104" y="591388"/>
                  </a:lnTo>
                  <a:lnTo>
                    <a:pt x="1828317" y="591388"/>
                  </a:lnTo>
                  <a:lnTo>
                    <a:pt x="1826755" y="592658"/>
                  </a:lnTo>
                  <a:lnTo>
                    <a:pt x="1826755" y="590118"/>
                  </a:lnTo>
                  <a:lnTo>
                    <a:pt x="1826755" y="588848"/>
                  </a:lnTo>
                  <a:lnTo>
                    <a:pt x="1824418" y="588848"/>
                  </a:lnTo>
                  <a:lnTo>
                    <a:pt x="1823631" y="590118"/>
                  </a:lnTo>
                  <a:lnTo>
                    <a:pt x="1822742" y="590118"/>
                  </a:lnTo>
                  <a:lnTo>
                    <a:pt x="1820786" y="588848"/>
                  </a:lnTo>
                  <a:lnTo>
                    <a:pt x="1819910" y="588848"/>
                  </a:lnTo>
                  <a:lnTo>
                    <a:pt x="1819135" y="590118"/>
                  </a:lnTo>
                  <a:lnTo>
                    <a:pt x="1817954" y="590118"/>
                  </a:lnTo>
                  <a:lnTo>
                    <a:pt x="1817954" y="588848"/>
                  </a:lnTo>
                  <a:lnTo>
                    <a:pt x="1814042" y="588848"/>
                  </a:lnTo>
                  <a:lnTo>
                    <a:pt x="1812480" y="590118"/>
                  </a:lnTo>
                  <a:lnTo>
                    <a:pt x="1807400" y="590118"/>
                  </a:lnTo>
                  <a:lnTo>
                    <a:pt x="1806613" y="588848"/>
                  </a:lnTo>
                  <a:lnTo>
                    <a:pt x="1805051" y="587578"/>
                  </a:lnTo>
                  <a:lnTo>
                    <a:pt x="1805051" y="586308"/>
                  </a:lnTo>
                  <a:lnTo>
                    <a:pt x="1806232" y="586308"/>
                  </a:lnTo>
                  <a:lnTo>
                    <a:pt x="1806232" y="583768"/>
                  </a:lnTo>
                  <a:lnTo>
                    <a:pt x="1802701" y="583768"/>
                  </a:lnTo>
                  <a:lnTo>
                    <a:pt x="1801533" y="585038"/>
                  </a:lnTo>
                  <a:lnTo>
                    <a:pt x="1799564" y="585038"/>
                  </a:lnTo>
                  <a:lnTo>
                    <a:pt x="1798396" y="586308"/>
                  </a:lnTo>
                  <a:lnTo>
                    <a:pt x="1796834" y="587578"/>
                  </a:lnTo>
                  <a:lnTo>
                    <a:pt x="1796440" y="588848"/>
                  </a:lnTo>
                  <a:lnTo>
                    <a:pt x="1792732" y="588848"/>
                  </a:lnTo>
                  <a:lnTo>
                    <a:pt x="1792732" y="590118"/>
                  </a:lnTo>
                  <a:lnTo>
                    <a:pt x="1792338" y="591388"/>
                  </a:lnTo>
                  <a:lnTo>
                    <a:pt x="1790382" y="591388"/>
                  </a:lnTo>
                  <a:lnTo>
                    <a:pt x="1790382" y="593928"/>
                  </a:lnTo>
                  <a:lnTo>
                    <a:pt x="1789201" y="593928"/>
                  </a:lnTo>
                  <a:lnTo>
                    <a:pt x="1789201" y="595198"/>
                  </a:lnTo>
                  <a:lnTo>
                    <a:pt x="1788414" y="595198"/>
                  </a:lnTo>
                  <a:lnTo>
                    <a:pt x="1788033" y="596468"/>
                  </a:lnTo>
                  <a:lnTo>
                    <a:pt x="1788033" y="597738"/>
                  </a:lnTo>
                  <a:lnTo>
                    <a:pt x="1790382" y="599008"/>
                  </a:lnTo>
                  <a:lnTo>
                    <a:pt x="1789988" y="600278"/>
                  </a:lnTo>
                  <a:lnTo>
                    <a:pt x="1785683" y="600278"/>
                  </a:lnTo>
                  <a:lnTo>
                    <a:pt x="1785683" y="597738"/>
                  </a:lnTo>
                  <a:lnTo>
                    <a:pt x="1784515" y="597738"/>
                  </a:lnTo>
                  <a:lnTo>
                    <a:pt x="1784515" y="600278"/>
                  </a:lnTo>
                  <a:lnTo>
                    <a:pt x="1785289" y="600278"/>
                  </a:lnTo>
                  <a:lnTo>
                    <a:pt x="1785480" y="601548"/>
                  </a:lnTo>
                  <a:lnTo>
                    <a:pt x="1783334" y="601548"/>
                  </a:lnTo>
                  <a:lnTo>
                    <a:pt x="1783334" y="605358"/>
                  </a:lnTo>
                  <a:lnTo>
                    <a:pt x="1782546" y="605358"/>
                  </a:lnTo>
                  <a:lnTo>
                    <a:pt x="1782165" y="606628"/>
                  </a:lnTo>
                  <a:lnTo>
                    <a:pt x="1782165" y="609168"/>
                  </a:lnTo>
                  <a:lnTo>
                    <a:pt x="1779828" y="609168"/>
                  </a:lnTo>
                  <a:lnTo>
                    <a:pt x="1779828" y="610438"/>
                  </a:lnTo>
                  <a:lnTo>
                    <a:pt x="1778647" y="610438"/>
                  </a:lnTo>
                  <a:lnTo>
                    <a:pt x="1778647" y="611708"/>
                  </a:lnTo>
                  <a:lnTo>
                    <a:pt x="1778254" y="611708"/>
                  </a:lnTo>
                  <a:lnTo>
                    <a:pt x="1775129" y="615518"/>
                  </a:lnTo>
                  <a:lnTo>
                    <a:pt x="1775129" y="616788"/>
                  </a:lnTo>
                  <a:lnTo>
                    <a:pt x="1774926" y="616788"/>
                  </a:lnTo>
                  <a:lnTo>
                    <a:pt x="1774139" y="618058"/>
                  </a:lnTo>
                  <a:lnTo>
                    <a:pt x="1773948" y="618058"/>
                  </a:lnTo>
                  <a:lnTo>
                    <a:pt x="1773948" y="619328"/>
                  </a:lnTo>
                  <a:lnTo>
                    <a:pt x="1771992" y="619328"/>
                  </a:lnTo>
                  <a:lnTo>
                    <a:pt x="1769452" y="621868"/>
                  </a:lnTo>
                  <a:lnTo>
                    <a:pt x="1765541" y="625678"/>
                  </a:lnTo>
                  <a:lnTo>
                    <a:pt x="1765147" y="626948"/>
                  </a:lnTo>
                  <a:lnTo>
                    <a:pt x="1765147" y="628218"/>
                  </a:lnTo>
                  <a:lnTo>
                    <a:pt x="1762798" y="628218"/>
                  </a:lnTo>
                  <a:lnTo>
                    <a:pt x="1761629" y="630758"/>
                  </a:lnTo>
                  <a:lnTo>
                    <a:pt x="1760829" y="630758"/>
                  </a:lnTo>
                  <a:lnTo>
                    <a:pt x="1760448" y="632028"/>
                  </a:lnTo>
                  <a:lnTo>
                    <a:pt x="1764360" y="632028"/>
                  </a:lnTo>
                  <a:lnTo>
                    <a:pt x="1765147" y="630758"/>
                  </a:lnTo>
                  <a:lnTo>
                    <a:pt x="1766519" y="630758"/>
                  </a:lnTo>
                  <a:lnTo>
                    <a:pt x="1767293" y="629488"/>
                  </a:lnTo>
                  <a:lnTo>
                    <a:pt x="1768665" y="629488"/>
                  </a:lnTo>
                  <a:lnTo>
                    <a:pt x="1768665" y="626948"/>
                  </a:lnTo>
                  <a:lnTo>
                    <a:pt x="1769833" y="626948"/>
                  </a:lnTo>
                  <a:lnTo>
                    <a:pt x="1773948" y="623138"/>
                  </a:lnTo>
                  <a:lnTo>
                    <a:pt x="1773948" y="621868"/>
                  </a:lnTo>
                  <a:lnTo>
                    <a:pt x="1776298" y="621868"/>
                  </a:lnTo>
                  <a:lnTo>
                    <a:pt x="1777072" y="623138"/>
                  </a:lnTo>
                  <a:lnTo>
                    <a:pt x="1776298" y="623138"/>
                  </a:lnTo>
                  <a:lnTo>
                    <a:pt x="1773948" y="626948"/>
                  </a:lnTo>
                  <a:lnTo>
                    <a:pt x="1773948" y="628218"/>
                  </a:lnTo>
                  <a:lnTo>
                    <a:pt x="1772780" y="628218"/>
                  </a:lnTo>
                  <a:lnTo>
                    <a:pt x="1772780" y="630758"/>
                  </a:lnTo>
                  <a:lnTo>
                    <a:pt x="1773948" y="630758"/>
                  </a:lnTo>
                  <a:lnTo>
                    <a:pt x="1773948" y="632028"/>
                  </a:lnTo>
                  <a:lnTo>
                    <a:pt x="1771611" y="632028"/>
                  </a:lnTo>
                  <a:lnTo>
                    <a:pt x="1771611" y="633298"/>
                  </a:lnTo>
                  <a:lnTo>
                    <a:pt x="1773555" y="633298"/>
                  </a:lnTo>
                  <a:lnTo>
                    <a:pt x="1773555" y="634568"/>
                  </a:lnTo>
                  <a:lnTo>
                    <a:pt x="1772780" y="634568"/>
                  </a:lnTo>
                  <a:lnTo>
                    <a:pt x="1772780" y="635838"/>
                  </a:lnTo>
                  <a:lnTo>
                    <a:pt x="1771611" y="635838"/>
                  </a:lnTo>
                  <a:lnTo>
                    <a:pt x="1771611" y="661238"/>
                  </a:lnTo>
                  <a:lnTo>
                    <a:pt x="1771611" y="663778"/>
                  </a:lnTo>
                  <a:lnTo>
                    <a:pt x="1769833" y="663778"/>
                  </a:lnTo>
                  <a:lnTo>
                    <a:pt x="1769833" y="710768"/>
                  </a:lnTo>
                  <a:lnTo>
                    <a:pt x="1768665" y="710768"/>
                  </a:lnTo>
                  <a:lnTo>
                    <a:pt x="1767497" y="709498"/>
                  </a:lnTo>
                  <a:lnTo>
                    <a:pt x="1769046" y="709498"/>
                  </a:lnTo>
                  <a:lnTo>
                    <a:pt x="1769833" y="710768"/>
                  </a:lnTo>
                  <a:lnTo>
                    <a:pt x="1769833" y="663778"/>
                  </a:lnTo>
                  <a:lnTo>
                    <a:pt x="1769833" y="662508"/>
                  </a:lnTo>
                  <a:lnTo>
                    <a:pt x="1770824" y="662508"/>
                  </a:lnTo>
                  <a:lnTo>
                    <a:pt x="1771611" y="661238"/>
                  </a:lnTo>
                  <a:lnTo>
                    <a:pt x="1771611" y="635838"/>
                  </a:lnTo>
                  <a:lnTo>
                    <a:pt x="1771611" y="634568"/>
                  </a:lnTo>
                  <a:lnTo>
                    <a:pt x="1769833" y="634568"/>
                  </a:lnTo>
                  <a:lnTo>
                    <a:pt x="1769833" y="639648"/>
                  </a:lnTo>
                  <a:lnTo>
                    <a:pt x="1768665" y="639648"/>
                  </a:lnTo>
                  <a:lnTo>
                    <a:pt x="1767497" y="640918"/>
                  </a:lnTo>
                  <a:lnTo>
                    <a:pt x="1766328" y="640918"/>
                  </a:lnTo>
                  <a:lnTo>
                    <a:pt x="1765935" y="642188"/>
                  </a:lnTo>
                  <a:lnTo>
                    <a:pt x="1765147" y="642188"/>
                  </a:lnTo>
                  <a:lnTo>
                    <a:pt x="1765935" y="643458"/>
                  </a:lnTo>
                  <a:lnTo>
                    <a:pt x="1765935" y="644728"/>
                  </a:lnTo>
                  <a:lnTo>
                    <a:pt x="1765147" y="645363"/>
                  </a:lnTo>
                  <a:lnTo>
                    <a:pt x="1765147" y="713308"/>
                  </a:lnTo>
                  <a:lnTo>
                    <a:pt x="1765147" y="714578"/>
                  </a:lnTo>
                  <a:lnTo>
                    <a:pt x="1763966" y="714578"/>
                  </a:lnTo>
                  <a:lnTo>
                    <a:pt x="1761629" y="715848"/>
                  </a:lnTo>
                  <a:lnTo>
                    <a:pt x="1760448" y="718388"/>
                  </a:lnTo>
                  <a:lnTo>
                    <a:pt x="1761236" y="718388"/>
                  </a:lnTo>
                  <a:lnTo>
                    <a:pt x="1761629" y="718388"/>
                  </a:lnTo>
                  <a:lnTo>
                    <a:pt x="1761629" y="719658"/>
                  </a:lnTo>
                  <a:lnTo>
                    <a:pt x="1760448" y="719658"/>
                  </a:lnTo>
                  <a:lnTo>
                    <a:pt x="1760448" y="718388"/>
                  </a:lnTo>
                  <a:lnTo>
                    <a:pt x="1760448" y="717118"/>
                  </a:lnTo>
                  <a:lnTo>
                    <a:pt x="1759661" y="717118"/>
                  </a:lnTo>
                  <a:lnTo>
                    <a:pt x="1759661" y="715848"/>
                  </a:lnTo>
                  <a:lnTo>
                    <a:pt x="1761629" y="715848"/>
                  </a:lnTo>
                  <a:lnTo>
                    <a:pt x="1761629" y="714578"/>
                  </a:lnTo>
                  <a:lnTo>
                    <a:pt x="1762798" y="714578"/>
                  </a:lnTo>
                  <a:lnTo>
                    <a:pt x="1762798" y="712038"/>
                  </a:lnTo>
                  <a:lnTo>
                    <a:pt x="1764753" y="712038"/>
                  </a:lnTo>
                  <a:lnTo>
                    <a:pt x="1765147" y="713308"/>
                  </a:lnTo>
                  <a:lnTo>
                    <a:pt x="1765147" y="645363"/>
                  </a:lnTo>
                  <a:lnTo>
                    <a:pt x="1764360" y="645998"/>
                  </a:lnTo>
                  <a:lnTo>
                    <a:pt x="1763966" y="647268"/>
                  </a:lnTo>
                  <a:lnTo>
                    <a:pt x="1763966" y="649808"/>
                  </a:lnTo>
                  <a:lnTo>
                    <a:pt x="1762404" y="651078"/>
                  </a:lnTo>
                  <a:lnTo>
                    <a:pt x="1761629" y="652348"/>
                  </a:lnTo>
                  <a:lnTo>
                    <a:pt x="1761629" y="654888"/>
                  </a:lnTo>
                  <a:lnTo>
                    <a:pt x="1760829" y="656158"/>
                  </a:lnTo>
                  <a:lnTo>
                    <a:pt x="1759280" y="657428"/>
                  </a:lnTo>
                  <a:lnTo>
                    <a:pt x="1759280" y="658698"/>
                  </a:lnTo>
                  <a:lnTo>
                    <a:pt x="1756930" y="662508"/>
                  </a:lnTo>
                  <a:lnTo>
                    <a:pt x="1756930" y="663778"/>
                  </a:lnTo>
                  <a:lnTo>
                    <a:pt x="1756549" y="665048"/>
                  </a:lnTo>
                  <a:lnTo>
                    <a:pt x="1754974" y="666318"/>
                  </a:lnTo>
                  <a:lnTo>
                    <a:pt x="1754581" y="666318"/>
                  </a:lnTo>
                  <a:lnTo>
                    <a:pt x="1754581" y="667588"/>
                  </a:lnTo>
                  <a:lnTo>
                    <a:pt x="1750275" y="671398"/>
                  </a:lnTo>
                  <a:lnTo>
                    <a:pt x="1748713" y="671398"/>
                  </a:lnTo>
                  <a:lnTo>
                    <a:pt x="1748332" y="670128"/>
                  </a:lnTo>
                  <a:lnTo>
                    <a:pt x="1747545" y="670128"/>
                  </a:lnTo>
                  <a:lnTo>
                    <a:pt x="1747545" y="675208"/>
                  </a:lnTo>
                  <a:lnTo>
                    <a:pt x="1746275" y="675208"/>
                  </a:lnTo>
                  <a:lnTo>
                    <a:pt x="1745881" y="676478"/>
                  </a:lnTo>
                  <a:lnTo>
                    <a:pt x="1744992" y="676478"/>
                  </a:lnTo>
                  <a:lnTo>
                    <a:pt x="1743443" y="675208"/>
                  </a:lnTo>
                  <a:lnTo>
                    <a:pt x="1743443" y="676478"/>
                  </a:lnTo>
                  <a:lnTo>
                    <a:pt x="1744611" y="676478"/>
                  </a:lnTo>
                  <a:lnTo>
                    <a:pt x="1744611" y="755218"/>
                  </a:lnTo>
                  <a:lnTo>
                    <a:pt x="1744611" y="756488"/>
                  </a:lnTo>
                  <a:lnTo>
                    <a:pt x="1744218" y="756488"/>
                  </a:lnTo>
                  <a:lnTo>
                    <a:pt x="1743443" y="757758"/>
                  </a:lnTo>
                  <a:lnTo>
                    <a:pt x="1743443" y="759028"/>
                  </a:lnTo>
                  <a:lnTo>
                    <a:pt x="1743049" y="760298"/>
                  </a:lnTo>
                  <a:lnTo>
                    <a:pt x="1742262" y="760298"/>
                  </a:lnTo>
                  <a:lnTo>
                    <a:pt x="1742262" y="764108"/>
                  </a:lnTo>
                  <a:lnTo>
                    <a:pt x="1742262" y="766648"/>
                  </a:lnTo>
                  <a:lnTo>
                    <a:pt x="1738744" y="770458"/>
                  </a:lnTo>
                  <a:lnTo>
                    <a:pt x="1738744" y="771728"/>
                  </a:lnTo>
                  <a:lnTo>
                    <a:pt x="1738744" y="774268"/>
                  </a:lnTo>
                  <a:lnTo>
                    <a:pt x="1738541" y="774268"/>
                  </a:lnTo>
                  <a:lnTo>
                    <a:pt x="1738350" y="775538"/>
                  </a:lnTo>
                  <a:lnTo>
                    <a:pt x="1736394" y="775538"/>
                  </a:lnTo>
                  <a:lnTo>
                    <a:pt x="1736394" y="784428"/>
                  </a:lnTo>
                  <a:lnTo>
                    <a:pt x="1735607" y="784428"/>
                  </a:lnTo>
                  <a:lnTo>
                    <a:pt x="1735226" y="785063"/>
                  </a:lnTo>
                  <a:lnTo>
                    <a:pt x="1735226" y="785698"/>
                  </a:lnTo>
                  <a:lnTo>
                    <a:pt x="1735226" y="788238"/>
                  </a:lnTo>
                  <a:lnTo>
                    <a:pt x="1734045" y="788238"/>
                  </a:lnTo>
                  <a:lnTo>
                    <a:pt x="1733257" y="789508"/>
                  </a:lnTo>
                  <a:lnTo>
                    <a:pt x="1732876" y="789508"/>
                  </a:lnTo>
                  <a:lnTo>
                    <a:pt x="1732876" y="790778"/>
                  </a:lnTo>
                  <a:lnTo>
                    <a:pt x="1732089" y="792048"/>
                  </a:lnTo>
                  <a:lnTo>
                    <a:pt x="1731505" y="793318"/>
                  </a:lnTo>
                  <a:lnTo>
                    <a:pt x="1730717" y="794588"/>
                  </a:lnTo>
                  <a:lnTo>
                    <a:pt x="1730527" y="794588"/>
                  </a:lnTo>
                  <a:lnTo>
                    <a:pt x="1730527" y="795858"/>
                  </a:lnTo>
                  <a:lnTo>
                    <a:pt x="1729346" y="795858"/>
                  </a:lnTo>
                  <a:lnTo>
                    <a:pt x="1731695" y="790778"/>
                  </a:lnTo>
                  <a:lnTo>
                    <a:pt x="1732876" y="790778"/>
                  </a:lnTo>
                  <a:lnTo>
                    <a:pt x="1732876" y="789508"/>
                  </a:lnTo>
                  <a:lnTo>
                    <a:pt x="1731695" y="789508"/>
                  </a:lnTo>
                  <a:lnTo>
                    <a:pt x="1731695" y="788238"/>
                  </a:lnTo>
                  <a:lnTo>
                    <a:pt x="1732876" y="786968"/>
                  </a:lnTo>
                  <a:lnTo>
                    <a:pt x="1732876" y="789508"/>
                  </a:lnTo>
                  <a:lnTo>
                    <a:pt x="1734439" y="786968"/>
                  </a:lnTo>
                  <a:lnTo>
                    <a:pt x="1735226" y="785698"/>
                  </a:lnTo>
                  <a:lnTo>
                    <a:pt x="1735226" y="785063"/>
                  </a:lnTo>
                  <a:lnTo>
                    <a:pt x="1734832" y="785698"/>
                  </a:lnTo>
                  <a:lnTo>
                    <a:pt x="1734045" y="785698"/>
                  </a:lnTo>
                  <a:lnTo>
                    <a:pt x="1734045" y="783158"/>
                  </a:lnTo>
                  <a:lnTo>
                    <a:pt x="1736394" y="784428"/>
                  </a:lnTo>
                  <a:lnTo>
                    <a:pt x="1736394" y="775538"/>
                  </a:lnTo>
                  <a:lnTo>
                    <a:pt x="1736394" y="774268"/>
                  </a:lnTo>
                  <a:lnTo>
                    <a:pt x="1736585" y="774268"/>
                  </a:lnTo>
                  <a:lnTo>
                    <a:pt x="1737372" y="772998"/>
                  </a:lnTo>
                  <a:lnTo>
                    <a:pt x="1737563" y="771728"/>
                  </a:lnTo>
                  <a:lnTo>
                    <a:pt x="1738744" y="771728"/>
                  </a:lnTo>
                  <a:lnTo>
                    <a:pt x="1738744" y="770458"/>
                  </a:lnTo>
                  <a:lnTo>
                    <a:pt x="1738744" y="769188"/>
                  </a:lnTo>
                  <a:lnTo>
                    <a:pt x="1739531" y="767918"/>
                  </a:lnTo>
                  <a:lnTo>
                    <a:pt x="1741093" y="764108"/>
                  </a:lnTo>
                  <a:lnTo>
                    <a:pt x="1742262" y="764108"/>
                  </a:lnTo>
                  <a:lnTo>
                    <a:pt x="1742262" y="760298"/>
                  </a:lnTo>
                  <a:lnTo>
                    <a:pt x="1742262" y="757758"/>
                  </a:lnTo>
                  <a:lnTo>
                    <a:pt x="1743443" y="757758"/>
                  </a:lnTo>
                  <a:lnTo>
                    <a:pt x="1743443" y="756488"/>
                  </a:lnTo>
                  <a:lnTo>
                    <a:pt x="1743824" y="756488"/>
                  </a:lnTo>
                  <a:lnTo>
                    <a:pt x="1744611" y="755218"/>
                  </a:lnTo>
                  <a:lnTo>
                    <a:pt x="1744611" y="676478"/>
                  </a:lnTo>
                  <a:lnTo>
                    <a:pt x="1743443" y="677748"/>
                  </a:lnTo>
                  <a:lnTo>
                    <a:pt x="1743443" y="676478"/>
                  </a:lnTo>
                  <a:lnTo>
                    <a:pt x="1741093" y="679018"/>
                  </a:lnTo>
                  <a:lnTo>
                    <a:pt x="1741093" y="742518"/>
                  </a:lnTo>
                  <a:lnTo>
                    <a:pt x="1739912" y="742518"/>
                  </a:lnTo>
                  <a:lnTo>
                    <a:pt x="1739912" y="741248"/>
                  </a:lnTo>
                  <a:lnTo>
                    <a:pt x="1741093" y="742518"/>
                  </a:lnTo>
                  <a:lnTo>
                    <a:pt x="1741093" y="679018"/>
                  </a:lnTo>
                  <a:lnTo>
                    <a:pt x="1739912" y="679018"/>
                  </a:lnTo>
                  <a:lnTo>
                    <a:pt x="1739912" y="684098"/>
                  </a:lnTo>
                  <a:lnTo>
                    <a:pt x="1739531" y="685368"/>
                  </a:lnTo>
                  <a:lnTo>
                    <a:pt x="1738744" y="685368"/>
                  </a:lnTo>
                  <a:lnTo>
                    <a:pt x="1738744" y="694258"/>
                  </a:lnTo>
                  <a:lnTo>
                    <a:pt x="1738744" y="695528"/>
                  </a:lnTo>
                  <a:lnTo>
                    <a:pt x="1738744" y="742518"/>
                  </a:lnTo>
                  <a:lnTo>
                    <a:pt x="1738744" y="743788"/>
                  </a:lnTo>
                  <a:lnTo>
                    <a:pt x="1737563" y="745058"/>
                  </a:lnTo>
                  <a:lnTo>
                    <a:pt x="1737563" y="746328"/>
                  </a:lnTo>
                  <a:lnTo>
                    <a:pt x="1737563" y="747598"/>
                  </a:lnTo>
                  <a:lnTo>
                    <a:pt x="1736394" y="747598"/>
                  </a:lnTo>
                  <a:lnTo>
                    <a:pt x="1737563" y="746328"/>
                  </a:lnTo>
                  <a:lnTo>
                    <a:pt x="1737563" y="745058"/>
                  </a:lnTo>
                  <a:lnTo>
                    <a:pt x="1736394" y="745058"/>
                  </a:lnTo>
                  <a:lnTo>
                    <a:pt x="1737182" y="743788"/>
                  </a:lnTo>
                  <a:lnTo>
                    <a:pt x="1737563" y="743788"/>
                  </a:lnTo>
                  <a:lnTo>
                    <a:pt x="1737563" y="742518"/>
                  </a:lnTo>
                  <a:lnTo>
                    <a:pt x="1738744" y="742518"/>
                  </a:lnTo>
                  <a:lnTo>
                    <a:pt x="1738744" y="695528"/>
                  </a:lnTo>
                  <a:lnTo>
                    <a:pt x="1737563" y="695528"/>
                  </a:lnTo>
                  <a:lnTo>
                    <a:pt x="1738744" y="694258"/>
                  </a:lnTo>
                  <a:lnTo>
                    <a:pt x="1738744" y="685368"/>
                  </a:lnTo>
                  <a:lnTo>
                    <a:pt x="1737563" y="686638"/>
                  </a:lnTo>
                  <a:lnTo>
                    <a:pt x="1737563" y="687908"/>
                  </a:lnTo>
                  <a:lnTo>
                    <a:pt x="1736394" y="686638"/>
                  </a:lnTo>
                  <a:lnTo>
                    <a:pt x="1735226" y="687908"/>
                  </a:lnTo>
                  <a:lnTo>
                    <a:pt x="1732876" y="691718"/>
                  </a:lnTo>
                  <a:lnTo>
                    <a:pt x="1730908" y="691718"/>
                  </a:lnTo>
                  <a:lnTo>
                    <a:pt x="1730133" y="692988"/>
                  </a:lnTo>
                  <a:lnTo>
                    <a:pt x="1729346" y="692988"/>
                  </a:lnTo>
                  <a:lnTo>
                    <a:pt x="1729346" y="694258"/>
                  </a:lnTo>
                  <a:lnTo>
                    <a:pt x="1727390" y="694258"/>
                  </a:lnTo>
                  <a:lnTo>
                    <a:pt x="1727009" y="695528"/>
                  </a:lnTo>
                  <a:lnTo>
                    <a:pt x="1727009" y="696798"/>
                  </a:lnTo>
                  <a:lnTo>
                    <a:pt x="1725841" y="696798"/>
                  </a:lnTo>
                  <a:lnTo>
                    <a:pt x="1724266" y="698068"/>
                  </a:lnTo>
                  <a:lnTo>
                    <a:pt x="1723491" y="700608"/>
                  </a:lnTo>
                  <a:lnTo>
                    <a:pt x="1723491" y="703148"/>
                  </a:lnTo>
                  <a:lnTo>
                    <a:pt x="1723097" y="704418"/>
                  </a:lnTo>
                  <a:lnTo>
                    <a:pt x="1721142" y="704418"/>
                  </a:lnTo>
                  <a:lnTo>
                    <a:pt x="1720748" y="705688"/>
                  </a:lnTo>
                  <a:lnTo>
                    <a:pt x="1720164" y="706958"/>
                  </a:lnTo>
                  <a:lnTo>
                    <a:pt x="1718398" y="706958"/>
                  </a:lnTo>
                  <a:lnTo>
                    <a:pt x="1719186" y="708228"/>
                  </a:lnTo>
                  <a:lnTo>
                    <a:pt x="1718208" y="708228"/>
                  </a:lnTo>
                  <a:lnTo>
                    <a:pt x="1717421" y="709498"/>
                  </a:lnTo>
                  <a:lnTo>
                    <a:pt x="1717040" y="709498"/>
                  </a:lnTo>
                  <a:lnTo>
                    <a:pt x="1717040" y="712038"/>
                  </a:lnTo>
                  <a:lnTo>
                    <a:pt x="1714690" y="712038"/>
                  </a:lnTo>
                  <a:lnTo>
                    <a:pt x="1714690" y="713308"/>
                  </a:lnTo>
                  <a:lnTo>
                    <a:pt x="1714296" y="714578"/>
                  </a:lnTo>
                  <a:lnTo>
                    <a:pt x="1711159" y="714578"/>
                  </a:lnTo>
                  <a:lnTo>
                    <a:pt x="1711159" y="715848"/>
                  </a:lnTo>
                  <a:lnTo>
                    <a:pt x="1710372" y="717118"/>
                  </a:lnTo>
                  <a:lnTo>
                    <a:pt x="1708823" y="718388"/>
                  </a:lnTo>
                  <a:lnTo>
                    <a:pt x="1705686" y="719658"/>
                  </a:lnTo>
                  <a:lnTo>
                    <a:pt x="1703730" y="722198"/>
                  </a:lnTo>
                  <a:lnTo>
                    <a:pt x="1702955" y="726008"/>
                  </a:lnTo>
                  <a:lnTo>
                    <a:pt x="1701774" y="726008"/>
                  </a:lnTo>
                  <a:lnTo>
                    <a:pt x="1701571" y="727278"/>
                  </a:lnTo>
                  <a:lnTo>
                    <a:pt x="1700606" y="727278"/>
                  </a:lnTo>
                  <a:lnTo>
                    <a:pt x="1700606" y="731088"/>
                  </a:lnTo>
                  <a:lnTo>
                    <a:pt x="1700212" y="731088"/>
                  </a:lnTo>
                  <a:lnTo>
                    <a:pt x="1699425" y="729818"/>
                  </a:lnTo>
                  <a:lnTo>
                    <a:pt x="1699425" y="732358"/>
                  </a:lnTo>
                  <a:lnTo>
                    <a:pt x="1699044" y="733628"/>
                  </a:lnTo>
                  <a:lnTo>
                    <a:pt x="1697469" y="732358"/>
                  </a:lnTo>
                  <a:lnTo>
                    <a:pt x="1697075" y="732358"/>
                  </a:lnTo>
                  <a:lnTo>
                    <a:pt x="1697075" y="733628"/>
                  </a:lnTo>
                  <a:lnTo>
                    <a:pt x="1695704" y="733628"/>
                  </a:lnTo>
                  <a:lnTo>
                    <a:pt x="1691805" y="737438"/>
                  </a:lnTo>
                  <a:lnTo>
                    <a:pt x="1690230" y="737438"/>
                  </a:lnTo>
                  <a:lnTo>
                    <a:pt x="1689455" y="739978"/>
                  </a:lnTo>
                  <a:lnTo>
                    <a:pt x="1689455" y="745058"/>
                  </a:lnTo>
                  <a:lnTo>
                    <a:pt x="1688287" y="746328"/>
                  </a:lnTo>
                  <a:lnTo>
                    <a:pt x="1685937" y="746328"/>
                  </a:lnTo>
                  <a:lnTo>
                    <a:pt x="1685937" y="745058"/>
                  </a:lnTo>
                  <a:lnTo>
                    <a:pt x="1688084" y="745058"/>
                  </a:lnTo>
                  <a:lnTo>
                    <a:pt x="1687296" y="742518"/>
                  </a:lnTo>
                  <a:lnTo>
                    <a:pt x="1686318" y="742518"/>
                  </a:lnTo>
                  <a:lnTo>
                    <a:pt x="1684756" y="743788"/>
                  </a:lnTo>
                  <a:lnTo>
                    <a:pt x="1684756" y="745058"/>
                  </a:lnTo>
                  <a:lnTo>
                    <a:pt x="1683969" y="746328"/>
                  </a:lnTo>
                  <a:lnTo>
                    <a:pt x="1683778" y="746328"/>
                  </a:lnTo>
                  <a:lnTo>
                    <a:pt x="1684566" y="747598"/>
                  </a:lnTo>
                  <a:lnTo>
                    <a:pt x="1684362" y="747598"/>
                  </a:lnTo>
                  <a:lnTo>
                    <a:pt x="1683588" y="748868"/>
                  </a:lnTo>
                  <a:lnTo>
                    <a:pt x="1681632" y="748868"/>
                  </a:lnTo>
                  <a:lnTo>
                    <a:pt x="1681632" y="750138"/>
                  </a:lnTo>
                  <a:lnTo>
                    <a:pt x="1682419" y="750138"/>
                  </a:lnTo>
                  <a:lnTo>
                    <a:pt x="1682419" y="751408"/>
                  </a:lnTo>
                  <a:lnTo>
                    <a:pt x="1683194" y="751408"/>
                  </a:lnTo>
                  <a:lnTo>
                    <a:pt x="1683194" y="752678"/>
                  </a:lnTo>
                  <a:lnTo>
                    <a:pt x="1681632" y="753948"/>
                  </a:lnTo>
                  <a:lnTo>
                    <a:pt x="1680070" y="753948"/>
                  </a:lnTo>
                  <a:lnTo>
                    <a:pt x="1678508" y="755218"/>
                  </a:lnTo>
                  <a:lnTo>
                    <a:pt x="1677720" y="755218"/>
                  </a:lnTo>
                  <a:lnTo>
                    <a:pt x="1677720" y="757758"/>
                  </a:lnTo>
                  <a:lnTo>
                    <a:pt x="1676552" y="759028"/>
                  </a:lnTo>
                  <a:lnTo>
                    <a:pt x="1675371" y="759028"/>
                  </a:lnTo>
                  <a:lnTo>
                    <a:pt x="1675371" y="760298"/>
                  </a:lnTo>
                  <a:lnTo>
                    <a:pt x="1674202" y="760298"/>
                  </a:lnTo>
                  <a:lnTo>
                    <a:pt x="1674202" y="761568"/>
                  </a:lnTo>
                  <a:lnTo>
                    <a:pt x="1674977" y="761568"/>
                  </a:lnTo>
                  <a:lnTo>
                    <a:pt x="1675371" y="762838"/>
                  </a:lnTo>
                  <a:lnTo>
                    <a:pt x="1673809" y="765378"/>
                  </a:lnTo>
                  <a:lnTo>
                    <a:pt x="1671853" y="765378"/>
                  </a:lnTo>
                  <a:lnTo>
                    <a:pt x="1667751" y="770458"/>
                  </a:lnTo>
                  <a:lnTo>
                    <a:pt x="1666570" y="771728"/>
                  </a:lnTo>
                  <a:lnTo>
                    <a:pt x="1665782" y="770458"/>
                  </a:lnTo>
                  <a:lnTo>
                    <a:pt x="1665401" y="770458"/>
                  </a:lnTo>
                  <a:lnTo>
                    <a:pt x="1665401" y="771728"/>
                  </a:lnTo>
                  <a:lnTo>
                    <a:pt x="1663052" y="774268"/>
                  </a:lnTo>
                  <a:lnTo>
                    <a:pt x="1664220" y="775538"/>
                  </a:lnTo>
                  <a:lnTo>
                    <a:pt x="1664220" y="776808"/>
                  </a:lnTo>
                  <a:lnTo>
                    <a:pt x="1663052" y="776808"/>
                  </a:lnTo>
                  <a:lnTo>
                    <a:pt x="1662264" y="775538"/>
                  </a:lnTo>
                  <a:lnTo>
                    <a:pt x="1661871" y="775538"/>
                  </a:lnTo>
                  <a:lnTo>
                    <a:pt x="1661871" y="776808"/>
                  </a:lnTo>
                  <a:lnTo>
                    <a:pt x="1659915" y="779348"/>
                  </a:lnTo>
                  <a:lnTo>
                    <a:pt x="1659534" y="780618"/>
                  </a:lnTo>
                  <a:lnTo>
                    <a:pt x="1658366" y="780618"/>
                  </a:lnTo>
                  <a:lnTo>
                    <a:pt x="1656016" y="781888"/>
                  </a:lnTo>
                  <a:lnTo>
                    <a:pt x="1653667" y="785698"/>
                  </a:lnTo>
                  <a:lnTo>
                    <a:pt x="1651698" y="788238"/>
                  </a:lnTo>
                  <a:lnTo>
                    <a:pt x="1646618" y="788238"/>
                  </a:lnTo>
                  <a:lnTo>
                    <a:pt x="1646618" y="789508"/>
                  </a:lnTo>
                  <a:lnTo>
                    <a:pt x="1645450" y="789508"/>
                  </a:lnTo>
                  <a:lnTo>
                    <a:pt x="1645056" y="790778"/>
                  </a:lnTo>
                  <a:lnTo>
                    <a:pt x="1643684" y="790778"/>
                  </a:lnTo>
                  <a:lnTo>
                    <a:pt x="1642897" y="792048"/>
                  </a:lnTo>
                  <a:lnTo>
                    <a:pt x="1642313" y="793318"/>
                  </a:lnTo>
                  <a:lnTo>
                    <a:pt x="1640941" y="793318"/>
                  </a:lnTo>
                  <a:lnTo>
                    <a:pt x="1640166" y="794588"/>
                  </a:lnTo>
                  <a:lnTo>
                    <a:pt x="1640166" y="795858"/>
                  </a:lnTo>
                  <a:lnTo>
                    <a:pt x="1639379" y="797128"/>
                  </a:lnTo>
                  <a:lnTo>
                    <a:pt x="1637817" y="797128"/>
                  </a:lnTo>
                  <a:lnTo>
                    <a:pt x="1637423" y="798398"/>
                  </a:lnTo>
                  <a:lnTo>
                    <a:pt x="1635467" y="798398"/>
                  </a:lnTo>
                  <a:lnTo>
                    <a:pt x="1635467" y="800938"/>
                  </a:lnTo>
                  <a:lnTo>
                    <a:pt x="1633131" y="800938"/>
                  </a:lnTo>
                  <a:lnTo>
                    <a:pt x="1630781" y="803478"/>
                  </a:lnTo>
                  <a:lnTo>
                    <a:pt x="1629206" y="803478"/>
                  </a:lnTo>
                  <a:lnTo>
                    <a:pt x="1628432" y="804748"/>
                  </a:lnTo>
                  <a:lnTo>
                    <a:pt x="1628432" y="807288"/>
                  </a:lnTo>
                  <a:lnTo>
                    <a:pt x="1627644" y="807288"/>
                  </a:lnTo>
                  <a:lnTo>
                    <a:pt x="1627263" y="808558"/>
                  </a:lnTo>
                  <a:lnTo>
                    <a:pt x="1687499" y="808558"/>
                  </a:lnTo>
                  <a:lnTo>
                    <a:pt x="1687106" y="809828"/>
                  </a:lnTo>
                  <a:lnTo>
                    <a:pt x="1700796" y="809828"/>
                  </a:lnTo>
                  <a:lnTo>
                    <a:pt x="1700606" y="811098"/>
                  </a:lnTo>
                  <a:lnTo>
                    <a:pt x="1700606" y="812368"/>
                  </a:lnTo>
                  <a:lnTo>
                    <a:pt x="1699425" y="813638"/>
                  </a:lnTo>
                  <a:lnTo>
                    <a:pt x="1699425" y="817448"/>
                  </a:lnTo>
                  <a:lnTo>
                    <a:pt x="1699044" y="818718"/>
                  </a:lnTo>
                  <a:lnTo>
                    <a:pt x="1698256" y="819988"/>
                  </a:lnTo>
                  <a:lnTo>
                    <a:pt x="1698256" y="821258"/>
                  </a:lnTo>
                  <a:lnTo>
                    <a:pt x="1697863" y="822528"/>
                  </a:lnTo>
                  <a:lnTo>
                    <a:pt x="1697075" y="822528"/>
                  </a:lnTo>
                  <a:lnTo>
                    <a:pt x="1697075" y="823798"/>
                  </a:lnTo>
                  <a:lnTo>
                    <a:pt x="1698637" y="826338"/>
                  </a:lnTo>
                  <a:lnTo>
                    <a:pt x="1697075" y="826338"/>
                  </a:lnTo>
                  <a:lnTo>
                    <a:pt x="1697863" y="827608"/>
                  </a:lnTo>
                  <a:lnTo>
                    <a:pt x="1696288" y="828878"/>
                  </a:lnTo>
                  <a:lnTo>
                    <a:pt x="1696288" y="830148"/>
                  </a:lnTo>
                  <a:lnTo>
                    <a:pt x="1697075" y="831418"/>
                  </a:lnTo>
                  <a:lnTo>
                    <a:pt x="1696288" y="832688"/>
                  </a:lnTo>
                  <a:lnTo>
                    <a:pt x="1695996" y="833958"/>
                  </a:lnTo>
                  <a:lnTo>
                    <a:pt x="1696212" y="833958"/>
                  </a:lnTo>
                  <a:lnTo>
                    <a:pt x="1696402" y="835228"/>
                  </a:lnTo>
                  <a:lnTo>
                    <a:pt x="1695704" y="835228"/>
                  </a:lnTo>
                  <a:lnTo>
                    <a:pt x="1694154" y="836498"/>
                  </a:lnTo>
                  <a:lnTo>
                    <a:pt x="1694154" y="842848"/>
                  </a:lnTo>
                  <a:lnTo>
                    <a:pt x="1693951" y="844118"/>
                  </a:lnTo>
                  <a:lnTo>
                    <a:pt x="1692973" y="844118"/>
                  </a:lnTo>
                  <a:lnTo>
                    <a:pt x="1692973" y="845388"/>
                  </a:lnTo>
                  <a:lnTo>
                    <a:pt x="1691805" y="847928"/>
                  </a:lnTo>
                  <a:lnTo>
                    <a:pt x="1691805" y="849198"/>
                  </a:lnTo>
                  <a:lnTo>
                    <a:pt x="1693354" y="850468"/>
                  </a:lnTo>
                  <a:lnTo>
                    <a:pt x="1693354" y="851738"/>
                  </a:lnTo>
                  <a:lnTo>
                    <a:pt x="1691805" y="851738"/>
                  </a:lnTo>
                  <a:lnTo>
                    <a:pt x="1691805" y="860628"/>
                  </a:lnTo>
                  <a:lnTo>
                    <a:pt x="1690230" y="860628"/>
                  </a:lnTo>
                  <a:lnTo>
                    <a:pt x="1690230" y="861898"/>
                  </a:lnTo>
                  <a:lnTo>
                    <a:pt x="1691805" y="863168"/>
                  </a:lnTo>
                  <a:lnTo>
                    <a:pt x="1690230" y="864438"/>
                  </a:lnTo>
                  <a:lnTo>
                    <a:pt x="1690039" y="864438"/>
                  </a:lnTo>
                  <a:lnTo>
                    <a:pt x="1692389" y="866978"/>
                  </a:lnTo>
                  <a:lnTo>
                    <a:pt x="1692186" y="868248"/>
                  </a:lnTo>
                  <a:lnTo>
                    <a:pt x="1690636" y="868248"/>
                  </a:lnTo>
                  <a:lnTo>
                    <a:pt x="1690636" y="873328"/>
                  </a:lnTo>
                  <a:lnTo>
                    <a:pt x="1692186" y="874598"/>
                  </a:lnTo>
                  <a:lnTo>
                    <a:pt x="1692579" y="875868"/>
                  </a:lnTo>
                  <a:lnTo>
                    <a:pt x="1691805" y="875868"/>
                  </a:lnTo>
                  <a:lnTo>
                    <a:pt x="1691017" y="877138"/>
                  </a:lnTo>
                  <a:lnTo>
                    <a:pt x="1690827" y="877138"/>
                  </a:lnTo>
                  <a:lnTo>
                    <a:pt x="1691601" y="879678"/>
                  </a:lnTo>
                  <a:lnTo>
                    <a:pt x="1691411" y="880948"/>
                  </a:lnTo>
                  <a:lnTo>
                    <a:pt x="1690636" y="882218"/>
                  </a:lnTo>
                  <a:lnTo>
                    <a:pt x="1690636" y="884758"/>
                  </a:lnTo>
                  <a:lnTo>
                    <a:pt x="1691805" y="884758"/>
                  </a:lnTo>
                  <a:lnTo>
                    <a:pt x="1691805" y="886028"/>
                  </a:lnTo>
                  <a:lnTo>
                    <a:pt x="1692186" y="886028"/>
                  </a:lnTo>
                  <a:lnTo>
                    <a:pt x="1692973" y="887298"/>
                  </a:lnTo>
                  <a:lnTo>
                    <a:pt x="1692186" y="887298"/>
                  </a:lnTo>
                  <a:lnTo>
                    <a:pt x="1691995" y="888568"/>
                  </a:lnTo>
                  <a:lnTo>
                    <a:pt x="1692770" y="889838"/>
                  </a:lnTo>
                  <a:lnTo>
                    <a:pt x="1692579" y="889838"/>
                  </a:lnTo>
                  <a:lnTo>
                    <a:pt x="1691805" y="891108"/>
                  </a:lnTo>
                  <a:lnTo>
                    <a:pt x="1690636" y="891108"/>
                  </a:lnTo>
                  <a:lnTo>
                    <a:pt x="1691017" y="892378"/>
                  </a:lnTo>
                  <a:lnTo>
                    <a:pt x="1692973" y="892378"/>
                  </a:lnTo>
                  <a:lnTo>
                    <a:pt x="1692973" y="894918"/>
                  </a:lnTo>
                  <a:lnTo>
                    <a:pt x="1695907" y="899998"/>
                  </a:lnTo>
                  <a:lnTo>
                    <a:pt x="1696694" y="901268"/>
                  </a:lnTo>
                  <a:lnTo>
                    <a:pt x="1697075" y="901268"/>
                  </a:lnTo>
                  <a:lnTo>
                    <a:pt x="1697075" y="902538"/>
                  </a:lnTo>
                  <a:lnTo>
                    <a:pt x="1697863" y="903808"/>
                  </a:lnTo>
                  <a:lnTo>
                    <a:pt x="1702562" y="903808"/>
                  </a:lnTo>
                  <a:lnTo>
                    <a:pt x="1704124" y="905078"/>
                  </a:lnTo>
                  <a:lnTo>
                    <a:pt x="1704124" y="910158"/>
                  </a:lnTo>
                  <a:lnTo>
                    <a:pt x="1704505" y="911428"/>
                  </a:lnTo>
                  <a:lnTo>
                    <a:pt x="1705292" y="912698"/>
                  </a:lnTo>
                  <a:lnTo>
                    <a:pt x="1706079" y="912698"/>
                  </a:lnTo>
                  <a:lnTo>
                    <a:pt x="1706473" y="913968"/>
                  </a:lnTo>
                  <a:lnTo>
                    <a:pt x="1706473" y="916508"/>
                  </a:lnTo>
                  <a:lnTo>
                    <a:pt x="1708823" y="916508"/>
                  </a:lnTo>
                  <a:lnTo>
                    <a:pt x="1708823" y="919048"/>
                  </a:lnTo>
                  <a:lnTo>
                    <a:pt x="1711159" y="919048"/>
                  </a:lnTo>
                  <a:lnTo>
                    <a:pt x="1710372" y="920318"/>
                  </a:lnTo>
                  <a:lnTo>
                    <a:pt x="1710372" y="921588"/>
                  </a:lnTo>
                  <a:lnTo>
                    <a:pt x="1711947" y="922858"/>
                  </a:lnTo>
                  <a:lnTo>
                    <a:pt x="1712341" y="922858"/>
                  </a:lnTo>
                  <a:lnTo>
                    <a:pt x="1712341" y="924128"/>
                  </a:lnTo>
                  <a:lnTo>
                    <a:pt x="1713903" y="925398"/>
                  </a:lnTo>
                  <a:lnTo>
                    <a:pt x="1714690" y="926668"/>
                  </a:lnTo>
                  <a:lnTo>
                    <a:pt x="1714690" y="927938"/>
                  </a:lnTo>
                  <a:lnTo>
                    <a:pt x="1717040" y="927938"/>
                  </a:lnTo>
                  <a:lnTo>
                    <a:pt x="1717040" y="925398"/>
                  </a:lnTo>
                  <a:lnTo>
                    <a:pt x="1715858" y="925398"/>
                  </a:lnTo>
                  <a:lnTo>
                    <a:pt x="1717040" y="924128"/>
                  </a:lnTo>
                  <a:lnTo>
                    <a:pt x="1718208" y="924128"/>
                  </a:lnTo>
                  <a:lnTo>
                    <a:pt x="1718589" y="925398"/>
                  </a:lnTo>
                  <a:lnTo>
                    <a:pt x="1719567" y="925398"/>
                  </a:lnTo>
                  <a:lnTo>
                    <a:pt x="1721142" y="927938"/>
                  </a:lnTo>
                  <a:lnTo>
                    <a:pt x="1721142" y="929208"/>
                  </a:lnTo>
                  <a:lnTo>
                    <a:pt x="1721916" y="930478"/>
                  </a:lnTo>
                  <a:lnTo>
                    <a:pt x="1723491" y="930478"/>
                  </a:lnTo>
                  <a:lnTo>
                    <a:pt x="1724266" y="933018"/>
                  </a:lnTo>
                  <a:lnTo>
                    <a:pt x="1725447" y="934288"/>
                  </a:lnTo>
                  <a:lnTo>
                    <a:pt x="1728177" y="934288"/>
                  </a:lnTo>
                  <a:lnTo>
                    <a:pt x="1728177" y="933018"/>
                  </a:lnTo>
                  <a:lnTo>
                    <a:pt x="1727009" y="933018"/>
                  </a:lnTo>
                  <a:lnTo>
                    <a:pt x="1726615" y="931748"/>
                  </a:lnTo>
                  <a:lnTo>
                    <a:pt x="1725841" y="930478"/>
                  </a:lnTo>
                  <a:lnTo>
                    <a:pt x="1729346" y="930478"/>
                  </a:lnTo>
                  <a:lnTo>
                    <a:pt x="1729346" y="934288"/>
                  </a:lnTo>
                  <a:lnTo>
                    <a:pt x="1731695" y="935558"/>
                  </a:lnTo>
                  <a:lnTo>
                    <a:pt x="1733257" y="935558"/>
                  </a:lnTo>
                  <a:lnTo>
                    <a:pt x="1736394" y="938098"/>
                  </a:lnTo>
                  <a:lnTo>
                    <a:pt x="1738744" y="938098"/>
                  </a:lnTo>
                  <a:lnTo>
                    <a:pt x="1738744" y="935558"/>
                  </a:lnTo>
                  <a:lnTo>
                    <a:pt x="1739531" y="935558"/>
                  </a:lnTo>
                  <a:lnTo>
                    <a:pt x="1741093" y="938098"/>
                  </a:lnTo>
                  <a:lnTo>
                    <a:pt x="1741093" y="936828"/>
                  </a:lnTo>
                  <a:lnTo>
                    <a:pt x="1741868" y="935558"/>
                  </a:lnTo>
                  <a:lnTo>
                    <a:pt x="1743443" y="935558"/>
                  </a:lnTo>
                  <a:lnTo>
                    <a:pt x="1743443" y="934288"/>
                  </a:lnTo>
                  <a:lnTo>
                    <a:pt x="1743633" y="934288"/>
                  </a:lnTo>
                  <a:lnTo>
                    <a:pt x="1744408" y="933018"/>
                  </a:lnTo>
                  <a:lnTo>
                    <a:pt x="1744611" y="933018"/>
                  </a:lnTo>
                  <a:lnTo>
                    <a:pt x="1744611" y="934288"/>
                  </a:lnTo>
                  <a:lnTo>
                    <a:pt x="1746377" y="934288"/>
                  </a:lnTo>
                  <a:lnTo>
                    <a:pt x="1746377" y="933018"/>
                  </a:lnTo>
                  <a:lnTo>
                    <a:pt x="1747545" y="933018"/>
                  </a:lnTo>
                  <a:lnTo>
                    <a:pt x="1747545" y="934288"/>
                  </a:lnTo>
                  <a:lnTo>
                    <a:pt x="1748332" y="934288"/>
                  </a:lnTo>
                  <a:lnTo>
                    <a:pt x="1748713" y="933018"/>
                  </a:lnTo>
                  <a:lnTo>
                    <a:pt x="1748713" y="931748"/>
                  </a:lnTo>
                  <a:lnTo>
                    <a:pt x="1748904" y="930478"/>
                  </a:lnTo>
                  <a:lnTo>
                    <a:pt x="1749691" y="930478"/>
                  </a:lnTo>
                  <a:lnTo>
                    <a:pt x="1749501" y="929208"/>
                  </a:lnTo>
                  <a:lnTo>
                    <a:pt x="1748713" y="927938"/>
                  </a:lnTo>
                  <a:lnTo>
                    <a:pt x="1748713" y="925398"/>
                  </a:lnTo>
                  <a:lnTo>
                    <a:pt x="1748332" y="925398"/>
                  </a:lnTo>
                  <a:lnTo>
                    <a:pt x="1747545" y="924128"/>
                  </a:lnTo>
                  <a:lnTo>
                    <a:pt x="1746377" y="924128"/>
                  </a:lnTo>
                  <a:lnTo>
                    <a:pt x="1746377" y="922858"/>
                  </a:lnTo>
                  <a:lnTo>
                    <a:pt x="1747545" y="922858"/>
                  </a:lnTo>
                  <a:lnTo>
                    <a:pt x="1747545" y="921588"/>
                  </a:lnTo>
                  <a:lnTo>
                    <a:pt x="1746758" y="920318"/>
                  </a:lnTo>
                  <a:lnTo>
                    <a:pt x="1746567" y="920318"/>
                  </a:lnTo>
                  <a:lnTo>
                    <a:pt x="1747342" y="919048"/>
                  </a:lnTo>
                  <a:lnTo>
                    <a:pt x="1747151" y="917778"/>
                  </a:lnTo>
                  <a:lnTo>
                    <a:pt x="1746377" y="917778"/>
                  </a:lnTo>
                  <a:lnTo>
                    <a:pt x="1746377" y="916508"/>
                  </a:lnTo>
                  <a:lnTo>
                    <a:pt x="1747545" y="916508"/>
                  </a:lnTo>
                  <a:lnTo>
                    <a:pt x="1746377" y="915238"/>
                  </a:lnTo>
                  <a:lnTo>
                    <a:pt x="1744611" y="915238"/>
                  </a:lnTo>
                  <a:lnTo>
                    <a:pt x="1744611" y="912698"/>
                  </a:lnTo>
                  <a:lnTo>
                    <a:pt x="1742262" y="910158"/>
                  </a:lnTo>
                  <a:lnTo>
                    <a:pt x="1742262" y="908888"/>
                  </a:lnTo>
                  <a:lnTo>
                    <a:pt x="1744611" y="907618"/>
                  </a:lnTo>
                  <a:lnTo>
                    <a:pt x="1746377" y="906348"/>
                  </a:lnTo>
                  <a:lnTo>
                    <a:pt x="1744611" y="906348"/>
                  </a:lnTo>
                  <a:lnTo>
                    <a:pt x="1743443" y="902538"/>
                  </a:lnTo>
                  <a:lnTo>
                    <a:pt x="1743443" y="899998"/>
                  </a:lnTo>
                  <a:lnTo>
                    <a:pt x="1740306" y="899998"/>
                  </a:lnTo>
                  <a:lnTo>
                    <a:pt x="1740306" y="898728"/>
                  </a:lnTo>
                  <a:lnTo>
                    <a:pt x="1743443" y="897458"/>
                  </a:lnTo>
                  <a:lnTo>
                    <a:pt x="1742643" y="897458"/>
                  </a:lnTo>
                  <a:lnTo>
                    <a:pt x="1742262" y="896188"/>
                  </a:lnTo>
                  <a:lnTo>
                    <a:pt x="1742262" y="893648"/>
                  </a:lnTo>
                  <a:lnTo>
                    <a:pt x="1742643" y="892378"/>
                  </a:lnTo>
                  <a:lnTo>
                    <a:pt x="1742262" y="891108"/>
                  </a:lnTo>
                  <a:lnTo>
                    <a:pt x="1740306" y="891108"/>
                  </a:lnTo>
                  <a:lnTo>
                    <a:pt x="1740306" y="889838"/>
                  </a:lnTo>
                  <a:lnTo>
                    <a:pt x="1741093" y="889838"/>
                  </a:lnTo>
                  <a:lnTo>
                    <a:pt x="1741093" y="888568"/>
                  </a:lnTo>
                  <a:lnTo>
                    <a:pt x="1741868" y="887298"/>
                  </a:lnTo>
                  <a:lnTo>
                    <a:pt x="1744992" y="884758"/>
                  </a:lnTo>
                  <a:lnTo>
                    <a:pt x="1745399" y="883488"/>
                  </a:lnTo>
                  <a:lnTo>
                    <a:pt x="1744611" y="882218"/>
                  </a:lnTo>
                  <a:lnTo>
                    <a:pt x="1744611" y="879678"/>
                  </a:lnTo>
                  <a:lnTo>
                    <a:pt x="1743824" y="879678"/>
                  </a:lnTo>
                  <a:lnTo>
                    <a:pt x="1744611" y="878408"/>
                  </a:lnTo>
                  <a:lnTo>
                    <a:pt x="1745780" y="878408"/>
                  </a:lnTo>
                  <a:lnTo>
                    <a:pt x="1746377" y="877138"/>
                  </a:lnTo>
                  <a:lnTo>
                    <a:pt x="1746377" y="874598"/>
                  </a:lnTo>
                  <a:lnTo>
                    <a:pt x="1748713" y="870788"/>
                  </a:lnTo>
                  <a:lnTo>
                    <a:pt x="1747151" y="869518"/>
                  </a:lnTo>
                  <a:lnTo>
                    <a:pt x="1751838" y="869518"/>
                  </a:lnTo>
                  <a:lnTo>
                    <a:pt x="1752244" y="868248"/>
                  </a:lnTo>
                  <a:lnTo>
                    <a:pt x="1751063" y="866978"/>
                  </a:lnTo>
                  <a:lnTo>
                    <a:pt x="1749894" y="865708"/>
                  </a:lnTo>
                  <a:lnTo>
                    <a:pt x="1748713" y="866978"/>
                  </a:lnTo>
                  <a:lnTo>
                    <a:pt x="1748713" y="865708"/>
                  </a:lnTo>
                  <a:lnTo>
                    <a:pt x="1747545" y="865708"/>
                  </a:lnTo>
                  <a:lnTo>
                    <a:pt x="1747545" y="864438"/>
                  </a:lnTo>
                  <a:lnTo>
                    <a:pt x="1748713" y="864438"/>
                  </a:lnTo>
                  <a:lnTo>
                    <a:pt x="1749501" y="863168"/>
                  </a:lnTo>
                  <a:lnTo>
                    <a:pt x="1747545" y="863168"/>
                  </a:lnTo>
                  <a:lnTo>
                    <a:pt x="1746758" y="861898"/>
                  </a:lnTo>
                  <a:lnTo>
                    <a:pt x="1747151" y="859358"/>
                  </a:lnTo>
                  <a:lnTo>
                    <a:pt x="1748713" y="858088"/>
                  </a:lnTo>
                  <a:lnTo>
                    <a:pt x="1748713" y="856818"/>
                  </a:lnTo>
                  <a:lnTo>
                    <a:pt x="1747151" y="855548"/>
                  </a:lnTo>
                  <a:lnTo>
                    <a:pt x="1747151" y="854278"/>
                  </a:lnTo>
                  <a:lnTo>
                    <a:pt x="1748713" y="853008"/>
                  </a:lnTo>
                  <a:lnTo>
                    <a:pt x="1749501" y="853008"/>
                  </a:lnTo>
                  <a:lnTo>
                    <a:pt x="1749894" y="851738"/>
                  </a:lnTo>
                  <a:lnTo>
                    <a:pt x="1749894" y="850468"/>
                  </a:lnTo>
                  <a:lnTo>
                    <a:pt x="1751063" y="850468"/>
                  </a:lnTo>
                  <a:lnTo>
                    <a:pt x="1751063" y="849198"/>
                  </a:lnTo>
                  <a:lnTo>
                    <a:pt x="1751838" y="847928"/>
                  </a:lnTo>
                  <a:lnTo>
                    <a:pt x="1753412" y="847928"/>
                  </a:lnTo>
                  <a:lnTo>
                    <a:pt x="1753412" y="846658"/>
                  </a:lnTo>
                  <a:lnTo>
                    <a:pt x="1751063" y="846658"/>
                  </a:lnTo>
                  <a:lnTo>
                    <a:pt x="1751063" y="845388"/>
                  </a:lnTo>
                  <a:lnTo>
                    <a:pt x="1752041" y="845388"/>
                  </a:lnTo>
                  <a:lnTo>
                    <a:pt x="1752244" y="844118"/>
                  </a:lnTo>
                  <a:lnTo>
                    <a:pt x="1752244" y="842848"/>
                  </a:lnTo>
                  <a:lnTo>
                    <a:pt x="1752434" y="842848"/>
                  </a:lnTo>
                  <a:lnTo>
                    <a:pt x="1753209" y="841578"/>
                  </a:lnTo>
                  <a:lnTo>
                    <a:pt x="1753412" y="840308"/>
                  </a:lnTo>
                  <a:lnTo>
                    <a:pt x="1752625" y="839038"/>
                  </a:lnTo>
                  <a:lnTo>
                    <a:pt x="1753412" y="839038"/>
                  </a:lnTo>
                  <a:lnTo>
                    <a:pt x="1753412" y="837768"/>
                  </a:lnTo>
                  <a:lnTo>
                    <a:pt x="1753412" y="836498"/>
                  </a:lnTo>
                  <a:lnTo>
                    <a:pt x="1752625" y="835228"/>
                  </a:lnTo>
                  <a:lnTo>
                    <a:pt x="1754187" y="833958"/>
                  </a:lnTo>
                  <a:lnTo>
                    <a:pt x="1753412" y="831418"/>
                  </a:lnTo>
                  <a:lnTo>
                    <a:pt x="1754581" y="831418"/>
                  </a:lnTo>
                  <a:lnTo>
                    <a:pt x="1756143" y="830148"/>
                  </a:lnTo>
                  <a:lnTo>
                    <a:pt x="1756740" y="828878"/>
                  </a:lnTo>
                  <a:lnTo>
                    <a:pt x="1755952" y="827608"/>
                  </a:lnTo>
                  <a:lnTo>
                    <a:pt x="1756549" y="826338"/>
                  </a:lnTo>
                  <a:lnTo>
                    <a:pt x="1758111" y="825068"/>
                  </a:lnTo>
                  <a:lnTo>
                    <a:pt x="1758111" y="823798"/>
                  </a:lnTo>
                  <a:lnTo>
                    <a:pt x="1758886" y="822528"/>
                  </a:lnTo>
                  <a:lnTo>
                    <a:pt x="1761629" y="822528"/>
                  </a:lnTo>
                  <a:lnTo>
                    <a:pt x="1761629" y="818718"/>
                  </a:lnTo>
                  <a:lnTo>
                    <a:pt x="1763585" y="818718"/>
                  </a:lnTo>
                  <a:lnTo>
                    <a:pt x="1763585" y="817448"/>
                  </a:lnTo>
                  <a:lnTo>
                    <a:pt x="1763966" y="817448"/>
                  </a:lnTo>
                  <a:lnTo>
                    <a:pt x="1763966" y="814908"/>
                  </a:lnTo>
                  <a:lnTo>
                    <a:pt x="1762010" y="814908"/>
                  </a:lnTo>
                  <a:lnTo>
                    <a:pt x="1762798" y="813638"/>
                  </a:lnTo>
                  <a:lnTo>
                    <a:pt x="1762798" y="812368"/>
                  </a:lnTo>
                  <a:lnTo>
                    <a:pt x="1759280" y="812368"/>
                  </a:lnTo>
                  <a:lnTo>
                    <a:pt x="1758111" y="811098"/>
                  </a:lnTo>
                  <a:lnTo>
                    <a:pt x="1759280" y="809828"/>
                  </a:lnTo>
                  <a:lnTo>
                    <a:pt x="1728177" y="809828"/>
                  </a:lnTo>
                  <a:lnTo>
                    <a:pt x="1728177" y="808558"/>
                  </a:lnTo>
                  <a:lnTo>
                    <a:pt x="1724660" y="808558"/>
                  </a:lnTo>
                  <a:lnTo>
                    <a:pt x="1724660" y="809828"/>
                  </a:lnTo>
                  <a:lnTo>
                    <a:pt x="1716633" y="809828"/>
                  </a:lnTo>
                  <a:lnTo>
                    <a:pt x="1715858" y="812368"/>
                  </a:lnTo>
                  <a:lnTo>
                    <a:pt x="1715858" y="814908"/>
                  </a:lnTo>
                  <a:lnTo>
                    <a:pt x="1714690" y="817448"/>
                  </a:lnTo>
                  <a:lnTo>
                    <a:pt x="1713903" y="817448"/>
                  </a:lnTo>
                  <a:lnTo>
                    <a:pt x="1713509" y="818718"/>
                  </a:lnTo>
                  <a:lnTo>
                    <a:pt x="1713509" y="819988"/>
                  </a:lnTo>
                  <a:lnTo>
                    <a:pt x="1713128" y="821258"/>
                  </a:lnTo>
                  <a:lnTo>
                    <a:pt x="1712341" y="822528"/>
                  </a:lnTo>
                  <a:lnTo>
                    <a:pt x="1712341" y="823798"/>
                  </a:lnTo>
                  <a:lnTo>
                    <a:pt x="1709991" y="823798"/>
                  </a:lnTo>
                  <a:lnTo>
                    <a:pt x="1708823" y="825068"/>
                  </a:lnTo>
                  <a:lnTo>
                    <a:pt x="1708823" y="826338"/>
                  </a:lnTo>
                  <a:lnTo>
                    <a:pt x="1712722" y="826338"/>
                  </a:lnTo>
                  <a:lnTo>
                    <a:pt x="1713128" y="827608"/>
                  </a:lnTo>
                  <a:lnTo>
                    <a:pt x="1711553" y="828878"/>
                  </a:lnTo>
                  <a:lnTo>
                    <a:pt x="1713509" y="828878"/>
                  </a:lnTo>
                  <a:lnTo>
                    <a:pt x="1713509" y="830148"/>
                  </a:lnTo>
                  <a:lnTo>
                    <a:pt x="1711159" y="830148"/>
                  </a:lnTo>
                  <a:lnTo>
                    <a:pt x="1711159" y="832688"/>
                  </a:lnTo>
                  <a:lnTo>
                    <a:pt x="1709991" y="833958"/>
                  </a:lnTo>
                  <a:lnTo>
                    <a:pt x="1708823" y="833958"/>
                  </a:lnTo>
                  <a:lnTo>
                    <a:pt x="1708619" y="833742"/>
                  </a:lnTo>
                  <a:lnTo>
                    <a:pt x="1708619" y="842848"/>
                  </a:lnTo>
                  <a:lnTo>
                    <a:pt x="1708429" y="842848"/>
                  </a:lnTo>
                  <a:lnTo>
                    <a:pt x="1707642" y="844118"/>
                  </a:lnTo>
                  <a:lnTo>
                    <a:pt x="1707642" y="849198"/>
                  </a:lnTo>
                  <a:lnTo>
                    <a:pt x="1707642" y="850468"/>
                  </a:lnTo>
                  <a:lnTo>
                    <a:pt x="1706473" y="850468"/>
                  </a:lnTo>
                  <a:lnTo>
                    <a:pt x="1706473" y="849198"/>
                  </a:lnTo>
                  <a:lnTo>
                    <a:pt x="1702955" y="849198"/>
                  </a:lnTo>
                  <a:lnTo>
                    <a:pt x="1703336" y="847928"/>
                  </a:lnTo>
                  <a:lnTo>
                    <a:pt x="1705686" y="847928"/>
                  </a:lnTo>
                  <a:lnTo>
                    <a:pt x="1706854" y="849198"/>
                  </a:lnTo>
                  <a:lnTo>
                    <a:pt x="1707642" y="849198"/>
                  </a:lnTo>
                  <a:lnTo>
                    <a:pt x="1707642" y="844118"/>
                  </a:lnTo>
                  <a:lnTo>
                    <a:pt x="1706473" y="844118"/>
                  </a:lnTo>
                  <a:lnTo>
                    <a:pt x="1706473" y="842848"/>
                  </a:lnTo>
                  <a:lnTo>
                    <a:pt x="1706473" y="841578"/>
                  </a:lnTo>
                  <a:lnTo>
                    <a:pt x="1706473" y="840308"/>
                  </a:lnTo>
                  <a:lnTo>
                    <a:pt x="1708035" y="840308"/>
                  </a:lnTo>
                  <a:lnTo>
                    <a:pt x="1707845" y="841578"/>
                  </a:lnTo>
                  <a:lnTo>
                    <a:pt x="1708619" y="842848"/>
                  </a:lnTo>
                  <a:lnTo>
                    <a:pt x="1708619" y="833742"/>
                  </a:lnTo>
                  <a:lnTo>
                    <a:pt x="1707642" y="832688"/>
                  </a:lnTo>
                  <a:lnTo>
                    <a:pt x="1707642" y="836498"/>
                  </a:lnTo>
                  <a:lnTo>
                    <a:pt x="1706473" y="837768"/>
                  </a:lnTo>
                  <a:lnTo>
                    <a:pt x="1707642" y="837768"/>
                  </a:lnTo>
                  <a:lnTo>
                    <a:pt x="1707642" y="839038"/>
                  </a:lnTo>
                  <a:lnTo>
                    <a:pt x="1706473" y="837768"/>
                  </a:lnTo>
                  <a:lnTo>
                    <a:pt x="1704124" y="837768"/>
                  </a:lnTo>
                  <a:lnTo>
                    <a:pt x="1702955" y="839038"/>
                  </a:lnTo>
                  <a:lnTo>
                    <a:pt x="1702955" y="840308"/>
                  </a:lnTo>
                  <a:lnTo>
                    <a:pt x="1703336" y="840308"/>
                  </a:lnTo>
                  <a:lnTo>
                    <a:pt x="1704124" y="839038"/>
                  </a:lnTo>
                  <a:lnTo>
                    <a:pt x="1705292" y="839038"/>
                  </a:lnTo>
                  <a:lnTo>
                    <a:pt x="1705292" y="840308"/>
                  </a:lnTo>
                  <a:lnTo>
                    <a:pt x="1705292" y="844118"/>
                  </a:lnTo>
                  <a:lnTo>
                    <a:pt x="1705292" y="845388"/>
                  </a:lnTo>
                  <a:lnTo>
                    <a:pt x="1702955" y="845388"/>
                  </a:lnTo>
                  <a:lnTo>
                    <a:pt x="1702955" y="846658"/>
                  </a:lnTo>
                  <a:lnTo>
                    <a:pt x="1702955" y="847928"/>
                  </a:lnTo>
                  <a:lnTo>
                    <a:pt x="1701774" y="847928"/>
                  </a:lnTo>
                  <a:lnTo>
                    <a:pt x="1701774" y="846658"/>
                  </a:lnTo>
                  <a:lnTo>
                    <a:pt x="1702955" y="846658"/>
                  </a:lnTo>
                  <a:lnTo>
                    <a:pt x="1702955" y="845388"/>
                  </a:lnTo>
                  <a:lnTo>
                    <a:pt x="1702955" y="842848"/>
                  </a:lnTo>
                  <a:lnTo>
                    <a:pt x="1704124" y="842848"/>
                  </a:lnTo>
                  <a:lnTo>
                    <a:pt x="1705292" y="844118"/>
                  </a:lnTo>
                  <a:lnTo>
                    <a:pt x="1705292" y="840308"/>
                  </a:lnTo>
                  <a:lnTo>
                    <a:pt x="1704124" y="840308"/>
                  </a:lnTo>
                  <a:lnTo>
                    <a:pt x="1704124" y="841578"/>
                  </a:lnTo>
                  <a:lnTo>
                    <a:pt x="1701774" y="841578"/>
                  </a:lnTo>
                  <a:lnTo>
                    <a:pt x="1701774" y="840308"/>
                  </a:lnTo>
                  <a:lnTo>
                    <a:pt x="1702955" y="839038"/>
                  </a:lnTo>
                  <a:lnTo>
                    <a:pt x="1702955" y="836498"/>
                  </a:lnTo>
                  <a:lnTo>
                    <a:pt x="1703336" y="835228"/>
                  </a:lnTo>
                  <a:lnTo>
                    <a:pt x="1704124" y="833958"/>
                  </a:lnTo>
                  <a:lnTo>
                    <a:pt x="1705292" y="833958"/>
                  </a:lnTo>
                  <a:lnTo>
                    <a:pt x="1705292" y="835228"/>
                  </a:lnTo>
                  <a:lnTo>
                    <a:pt x="1706473" y="835228"/>
                  </a:lnTo>
                  <a:lnTo>
                    <a:pt x="1707642" y="836498"/>
                  </a:lnTo>
                  <a:lnTo>
                    <a:pt x="1707642" y="832688"/>
                  </a:lnTo>
                  <a:lnTo>
                    <a:pt x="1706473" y="831418"/>
                  </a:lnTo>
                  <a:lnTo>
                    <a:pt x="1706473" y="827608"/>
                  </a:lnTo>
                  <a:lnTo>
                    <a:pt x="1707642" y="827608"/>
                  </a:lnTo>
                  <a:lnTo>
                    <a:pt x="1708035" y="826338"/>
                  </a:lnTo>
                  <a:lnTo>
                    <a:pt x="1707845" y="825068"/>
                  </a:lnTo>
                  <a:lnTo>
                    <a:pt x="1708619" y="825068"/>
                  </a:lnTo>
                  <a:lnTo>
                    <a:pt x="1708429" y="823798"/>
                  </a:lnTo>
                  <a:lnTo>
                    <a:pt x="1707642" y="822528"/>
                  </a:lnTo>
                  <a:lnTo>
                    <a:pt x="1706473" y="822528"/>
                  </a:lnTo>
                  <a:lnTo>
                    <a:pt x="1706473" y="821258"/>
                  </a:lnTo>
                  <a:lnTo>
                    <a:pt x="1707642" y="821258"/>
                  </a:lnTo>
                  <a:lnTo>
                    <a:pt x="1707642" y="818718"/>
                  </a:lnTo>
                  <a:lnTo>
                    <a:pt x="1708823" y="817448"/>
                  </a:lnTo>
                  <a:lnTo>
                    <a:pt x="1708823" y="816178"/>
                  </a:lnTo>
                  <a:lnTo>
                    <a:pt x="1708429" y="814908"/>
                  </a:lnTo>
                  <a:lnTo>
                    <a:pt x="1707642" y="814908"/>
                  </a:lnTo>
                  <a:lnTo>
                    <a:pt x="1707642" y="813638"/>
                  </a:lnTo>
                  <a:lnTo>
                    <a:pt x="1707845" y="813638"/>
                  </a:lnTo>
                  <a:lnTo>
                    <a:pt x="1708619" y="812368"/>
                  </a:lnTo>
                  <a:lnTo>
                    <a:pt x="1708823" y="811098"/>
                  </a:lnTo>
                  <a:lnTo>
                    <a:pt x="1708823" y="809828"/>
                  </a:lnTo>
                  <a:lnTo>
                    <a:pt x="1701571" y="809828"/>
                  </a:lnTo>
                  <a:lnTo>
                    <a:pt x="1701774" y="808558"/>
                  </a:lnTo>
                  <a:lnTo>
                    <a:pt x="1688287" y="808558"/>
                  </a:lnTo>
                  <a:lnTo>
                    <a:pt x="1691805" y="804748"/>
                  </a:lnTo>
                  <a:lnTo>
                    <a:pt x="1694243" y="804748"/>
                  </a:lnTo>
                  <a:lnTo>
                    <a:pt x="1694637" y="803478"/>
                  </a:lnTo>
                  <a:lnTo>
                    <a:pt x="1697075" y="803478"/>
                  </a:lnTo>
                  <a:lnTo>
                    <a:pt x="1697075" y="802208"/>
                  </a:lnTo>
                  <a:lnTo>
                    <a:pt x="1700606" y="799668"/>
                  </a:lnTo>
                  <a:lnTo>
                    <a:pt x="1701380" y="799668"/>
                  </a:lnTo>
                  <a:lnTo>
                    <a:pt x="1701774" y="798398"/>
                  </a:lnTo>
                  <a:lnTo>
                    <a:pt x="1702955" y="798398"/>
                  </a:lnTo>
                  <a:lnTo>
                    <a:pt x="1702155" y="795858"/>
                  </a:lnTo>
                  <a:lnTo>
                    <a:pt x="1704124" y="795858"/>
                  </a:lnTo>
                  <a:lnTo>
                    <a:pt x="1704124" y="794588"/>
                  </a:lnTo>
                  <a:lnTo>
                    <a:pt x="1704505" y="793318"/>
                  </a:lnTo>
                  <a:lnTo>
                    <a:pt x="1705292" y="793318"/>
                  </a:lnTo>
                  <a:lnTo>
                    <a:pt x="1706079" y="792048"/>
                  </a:lnTo>
                  <a:lnTo>
                    <a:pt x="1706079" y="790778"/>
                  </a:lnTo>
                  <a:lnTo>
                    <a:pt x="1705292" y="789508"/>
                  </a:lnTo>
                  <a:lnTo>
                    <a:pt x="1704505" y="789508"/>
                  </a:lnTo>
                  <a:lnTo>
                    <a:pt x="1704505" y="788238"/>
                  </a:lnTo>
                  <a:lnTo>
                    <a:pt x="1706079" y="785698"/>
                  </a:lnTo>
                  <a:lnTo>
                    <a:pt x="1707642" y="785698"/>
                  </a:lnTo>
                  <a:lnTo>
                    <a:pt x="1707642" y="784428"/>
                  </a:lnTo>
                  <a:lnTo>
                    <a:pt x="1708823" y="784428"/>
                  </a:lnTo>
                  <a:lnTo>
                    <a:pt x="1708619" y="785698"/>
                  </a:lnTo>
                  <a:lnTo>
                    <a:pt x="1707845" y="785698"/>
                  </a:lnTo>
                  <a:lnTo>
                    <a:pt x="1707642" y="786968"/>
                  </a:lnTo>
                  <a:lnTo>
                    <a:pt x="1707642" y="790778"/>
                  </a:lnTo>
                  <a:lnTo>
                    <a:pt x="1704124" y="798398"/>
                  </a:lnTo>
                  <a:lnTo>
                    <a:pt x="1704124" y="799668"/>
                  </a:lnTo>
                  <a:lnTo>
                    <a:pt x="1703920" y="800938"/>
                  </a:lnTo>
                  <a:lnTo>
                    <a:pt x="1703146" y="800938"/>
                  </a:lnTo>
                  <a:lnTo>
                    <a:pt x="1702955" y="802208"/>
                  </a:lnTo>
                  <a:lnTo>
                    <a:pt x="1702955" y="804748"/>
                  </a:lnTo>
                  <a:lnTo>
                    <a:pt x="1701774" y="804748"/>
                  </a:lnTo>
                  <a:lnTo>
                    <a:pt x="1701774" y="808558"/>
                  </a:lnTo>
                  <a:lnTo>
                    <a:pt x="1710372" y="808558"/>
                  </a:lnTo>
                  <a:lnTo>
                    <a:pt x="1710778" y="807288"/>
                  </a:lnTo>
                  <a:lnTo>
                    <a:pt x="1712341" y="807288"/>
                  </a:lnTo>
                  <a:lnTo>
                    <a:pt x="1712341" y="808558"/>
                  </a:lnTo>
                  <a:lnTo>
                    <a:pt x="1711159" y="808558"/>
                  </a:lnTo>
                  <a:lnTo>
                    <a:pt x="1711159" y="809828"/>
                  </a:lnTo>
                  <a:lnTo>
                    <a:pt x="1709991" y="809828"/>
                  </a:lnTo>
                  <a:lnTo>
                    <a:pt x="1709991" y="812368"/>
                  </a:lnTo>
                  <a:lnTo>
                    <a:pt x="1709204" y="813638"/>
                  </a:lnTo>
                  <a:lnTo>
                    <a:pt x="1711159" y="813638"/>
                  </a:lnTo>
                  <a:lnTo>
                    <a:pt x="1711159" y="814908"/>
                  </a:lnTo>
                  <a:lnTo>
                    <a:pt x="1712341" y="814908"/>
                  </a:lnTo>
                  <a:lnTo>
                    <a:pt x="1712341" y="813638"/>
                  </a:lnTo>
                  <a:lnTo>
                    <a:pt x="1711947" y="812368"/>
                  </a:lnTo>
                  <a:lnTo>
                    <a:pt x="1711159" y="812368"/>
                  </a:lnTo>
                  <a:lnTo>
                    <a:pt x="1711159" y="811098"/>
                  </a:lnTo>
                  <a:lnTo>
                    <a:pt x="1712341" y="811098"/>
                  </a:lnTo>
                  <a:lnTo>
                    <a:pt x="1712341" y="809828"/>
                  </a:lnTo>
                  <a:lnTo>
                    <a:pt x="1713509" y="809828"/>
                  </a:lnTo>
                  <a:lnTo>
                    <a:pt x="1713318" y="808558"/>
                  </a:lnTo>
                  <a:lnTo>
                    <a:pt x="1714690" y="808558"/>
                  </a:lnTo>
                  <a:lnTo>
                    <a:pt x="1714690" y="807288"/>
                  </a:lnTo>
                  <a:lnTo>
                    <a:pt x="1714296" y="806018"/>
                  </a:lnTo>
                  <a:lnTo>
                    <a:pt x="1713509" y="804748"/>
                  </a:lnTo>
                  <a:lnTo>
                    <a:pt x="1713509" y="802208"/>
                  </a:lnTo>
                  <a:lnTo>
                    <a:pt x="1714296" y="802208"/>
                  </a:lnTo>
                  <a:lnTo>
                    <a:pt x="1714690" y="803478"/>
                  </a:lnTo>
                  <a:lnTo>
                    <a:pt x="1715071" y="802208"/>
                  </a:lnTo>
                  <a:lnTo>
                    <a:pt x="1715858" y="802208"/>
                  </a:lnTo>
                  <a:lnTo>
                    <a:pt x="1715465" y="800938"/>
                  </a:lnTo>
                  <a:lnTo>
                    <a:pt x="1714690" y="800938"/>
                  </a:lnTo>
                  <a:lnTo>
                    <a:pt x="1714690" y="799668"/>
                  </a:lnTo>
                  <a:lnTo>
                    <a:pt x="1714296" y="798398"/>
                  </a:lnTo>
                  <a:lnTo>
                    <a:pt x="1713509" y="798398"/>
                  </a:lnTo>
                  <a:lnTo>
                    <a:pt x="1715071" y="797128"/>
                  </a:lnTo>
                  <a:lnTo>
                    <a:pt x="1715465" y="795858"/>
                  </a:lnTo>
                  <a:lnTo>
                    <a:pt x="1713903" y="794588"/>
                  </a:lnTo>
                  <a:lnTo>
                    <a:pt x="1714690" y="793318"/>
                  </a:lnTo>
                  <a:lnTo>
                    <a:pt x="1714690" y="790778"/>
                  </a:lnTo>
                  <a:lnTo>
                    <a:pt x="1717040" y="786968"/>
                  </a:lnTo>
                  <a:lnTo>
                    <a:pt x="1717040" y="784428"/>
                  </a:lnTo>
                  <a:lnTo>
                    <a:pt x="1716633" y="783158"/>
                  </a:lnTo>
                  <a:lnTo>
                    <a:pt x="1715858" y="783158"/>
                  </a:lnTo>
                  <a:lnTo>
                    <a:pt x="1715858" y="781888"/>
                  </a:lnTo>
                  <a:lnTo>
                    <a:pt x="1716252" y="781888"/>
                  </a:lnTo>
                  <a:lnTo>
                    <a:pt x="1717040" y="780618"/>
                  </a:lnTo>
                  <a:lnTo>
                    <a:pt x="1717040" y="779348"/>
                  </a:lnTo>
                  <a:lnTo>
                    <a:pt x="1719770" y="776808"/>
                  </a:lnTo>
                  <a:lnTo>
                    <a:pt x="1721142" y="775538"/>
                  </a:lnTo>
                  <a:lnTo>
                    <a:pt x="1721142" y="772998"/>
                  </a:lnTo>
                  <a:lnTo>
                    <a:pt x="1721523" y="771728"/>
                  </a:lnTo>
                  <a:lnTo>
                    <a:pt x="1723097" y="770458"/>
                  </a:lnTo>
                  <a:lnTo>
                    <a:pt x="1722310" y="769188"/>
                  </a:lnTo>
                  <a:lnTo>
                    <a:pt x="1722310" y="767918"/>
                  </a:lnTo>
                  <a:lnTo>
                    <a:pt x="1724266" y="767918"/>
                  </a:lnTo>
                  <a:lnTo>
                    <a:pt x="1724660" y="766648"/>
                  </a:lnTo>
                  <a:lnTo>
                    <a:pt x="1724660" y="765378"/>
                  </a:lnTo>
                  <a:lnTo>
                    <a:pt x="1725841" y="764108"/>
                  </a:lnTo>
                  <a:lnTo>
                    <a:pt x="1727009" y="764108"/>
                  </a:lnTo>
                  <a:lnTo>
                    <a:pt x="1727009" y="762838"/>
                  </a:lnTo>
                  <a:lnTo>
                    <a:pt x="1725841" y="761568"/>
                  </a:lnTo>
                  <a:lnTo>
                    <a:pt x="1729346" y="761568"/>
                  </a:lnTo>
                  <a:lnTo>
                    <a:pt x="1729346" y="760298"/>
                  </a:lnTo>
                  <a:lnTo>
                    <a:pt x="1728177" y="760298"/>
                  </a:lnTo>
                  <a:lnTo>
                    <a:pt x="1728177" y="757758"/>
                  </a:lnTo>
                  <a:lnTo>
                    <a:pt x="1729346" y="757758"/>
                  </a:lnTo>
                  <a:lnTo>
                    <a:pt x="1729346" y="756488"/>
                  </a:lnTo>
                  <a:lnTo>
                    <a:pt x="1729740" y="756488"/>
                  </a:lnTo>
                  <a:lnTo>
                    <a:pt x="1730527" y="753948"/>
                  </a:lnTo>
                  <a:lnTo>
                    <a:pt x="1730527" y="752678"/>
                  </a:lnTo>
                  <a:lnTo>
                    <a:pt x="1732483" y="752678"/>
                  </a:lnTo>
                  <a:lnTo>
                    <a:pt x="1733067" y="751408"/>
                  </a:lnTo>
                  <a:lnTo>
                    <a:pt x="1735226" y="751408"/>
                  </a:lnTo>
                  <a:lnTo>
                    <a:pt x="1736775" y="748868"/>
                  </a:lnTo>
                  <a:lnTo>
                    <a:pt x="1738350" y="748868"/>
                  </a:lnTo>
                  <a:lnTo>
                    <a:pt x="1739912" y="750138"/>
                  </a:lnTo>
                  <a:lnTo>
                    <a:pt x="1738744" y="750138"/>
                  </a:lnTo>
                  <a:lnTo>
                    <a:pt x="1738744" y="751408"/>
                  </a:lnTo>
                  <a:lnTo>
                    <a:pt x="1737563" y="752678"/>
                  </a:lnTo>
                  <a:lnTo>
                    <a:pt x="1736585" y="752678"/>
                  </a:lnTo>
                  <a:lnTo>
                    <a:pt x="1737372" y="753948"/>
                  </a:lnTo>
                  <a:lnTo>
                    <a:pt x="1736394" y="753948"/>
                  </a:lnTo>
                  <a:lnTo>
                    <a:pt x="1734832" y="755218"/>
                  </a:lnTo>
                  <a:lnTo>
                    <a:pt x="1734248" y="756488"/>
                  </a:lnTo>
                  <a:lnTo>
                    <a:pt x="1735023" y="757758"/>
                  </a:lnTo>
                  <a:lnTo>
                    <a:pt x="1734439" y="759028"/>
                  </a:lnTo>
                  <a:lnTo>
                    <a:pt x="1732876" y="760298"/>
                  </a:lnTo>
                  <a:lnTo>
                    <a:pt x="1734045" y="761568"/>
                  </a:lnTo>
                  <a:lnTo>
                    <a:pt x="1733257" y="762838"/>
                  </a:lnTo>
                  <a:lnTo>
                    <a:pt x="1733257" y="764108"/>
                  </a:lnTo>
                  <a:lnTo>
                    <a:pt x="1734045" y="764108"/>
                  </a:lnTo>
                  <a:lnTo>
                    <a:pt x="1734045" y="766648"/>
                  </a:lnTo>
                  <a:lnTo>
                    <a:pt x="1733651" y="766648"/>
                  </a:lnTo>
                  <a:lnTo>
                    <a:pt x="1732876" y="767918"/>
                  </a:lnTo>
                  <a:lnTo>
                    <a:pt x="1732876" y="769188"/>
                  </a:lnTo>
                  <a:lnTo>
                    <a:pt x="1731695" y="769188"/>
                  </a:lnTo>
                  <a:lnTo>
                    <a:pt x="1731695" y="770458"/>
                  </a:lnTo>
                  <a:lnTo>
                    <a:pt x="1729346" y="772998"/>
                  </a:lnTo>
                  <a:lnTo>
                    <a:pt x="1729740" y="772998"/>
                  </a:lnTo>
                  <a:lnTo>
                    <a:pt x="1728177" y="775538"/>
                  </a:lnTo>
                  <a:lnTo>
                    <a:pt x="1728177" y="779348"/>
                  </a:lnTo>
                  <a:lnTo>
                    <a:pt x="1727009" y="783158"/>
                  </a:lnTo>
                  <a:lnTo>
                    <a:pt x="1727009" y="785698"/>
                  </a:lnTo>
                  <a:lnTo>
                    <a:pt x="1724660" y="788238"/>
                  </a:lnTo>
                  <a:lnTo>
                    <a:pt x="1724660" y="790778"/>
                  </a:lnTo>
                  <a:lnTo>
                    <a:pt x="1726222" y="792048"/>
                  </a:lnTo>
                  <a:lnTo>
                    <a:pt x="1725841" y="793318"/>
                  </a:lnTo>
                  <a:lnTo>
                    <a:pt x="1723491" y="793318"/>
                  </a:lnTo>
                  <a:lnTo>
                    <a:pt x="1722310" y="795858"/>
                  </a:lnTo>
                  <a:lnTo>
                    <a:pt x="1722310" y="798398"/>
                  </a:lnTo>
                  <a:lnTo>
                    <a:pt x="1721916" y="800938"/>
                  </a:lnTo>
                  <a:lnTo>
                    <a:pt x="1720354" y="802208"/>
                  </a:lnTo>
                  <a:lnTo>
                    <a:pt x="1721142" y="802208"/>
                  </a:lnTo>
                  <a:lnTo>
                    <a:pt x="1718208" y="806018"/>
                  </a:lnTo>
                  <a:lnTo>
                    <a:pt x="1718208" y="808558"/>
                  </a:lnTo>
                  <a:lnTo>
                    <a:pt x="1724660" y="808558"/>
                  </a:lnTo>
                  <a:lnTo>
                    <a:pt x="1725447" y="807288"/>
                  </a:lnTo>
                  <a:lnTo>
                    <a:pt x="1725841" y="807288"/>
                  </a:lnTo>
                  <a:lnTo>
                    <a:pt x="1725841" y="806018"/>
                  </a:lnTo>
                  <a:lnTo>
                    <a:pt x="1726615" y="804748"/>
                  </a:lnTo>
                  <a:lnTo>
                    <a:pt x="1727009" y="804748"/>
                  </a:lnTo>
                  <a:lnTo>
                    <a:pt x="1727009" y="802208"/>
                  </a:lnTo>
                  <a:lnTo>
                    <a:pt x="1728177" y="800938"/>
                  </a:lnTo>
                  <a:lnTo>
                    <a:pt x="1728368" y="799668"/>
                  </a:lnTo>
                  <a:lnTo>
                    <a:pt x="1729155" y="799668"/>
                  </a:lnTo>
                  <a:lnTo>
                    <a:pt x="1729346" y="798398"/>
                  </a:lnTo>
                  <a:lnTo>
                    <a:pt x="1729346" y="797128"/>
                  </a:lnTo>
                  <a:lnTo>
                    <a:pt x="1730527" y="797128"/>
                  </a:lnTo>
                  <a:lnTo>
                    <a:pt x="1730527" y="799668"/>
                  </a:lnTo>
                  <a:lnTo>
                    <a:pt x="1729346" y="799668"/>
                  </a:lnTo>
                  <a:lnTo>
                    <a:pt x="1729346" y="802208"/>
                  </a:lnTo>
                  <a:lnTo>
                    <a:pt x="1729155" y="802208"/>
                  </a:lnTo>
                  <a:lnTo>
                    <a:pt x="1728368" y="803478"/>
                  </a:lnTo>
                  <a:lnTo>
                    <a:pt x="1728177" y="804748"/>
                  </a:lnTo>
                  <a:lnTo>
                    <a:pt x="1728177" y="808558"/>
                  </a:lnTo>
                  <a:lnTo>
                    <a:pt x="1761629" y="808558"/>
                  </a:lnTo>
                  <a:lnTo>
                    <a:pt x="1761629" y="807288"/>
                  </a:lnTo>
                  <a:lnTo>
                    <a:pt x="1759280" y="807288"/>
                  </a:lnTo>
                  <a:lnTo>
                    <a:pt x="1759280" y="806018"/>
                  </a:lnTo>
                  <a:lnTo>
                    <a:pt x="1767497" y="806018"/>
                  </a:lnTo>
                  <a:lnTo>
                    <a:pt x="1767497" y="804748"/>
                  </a:lnTo>
                  <a:lnTo>
                    <a:pt x="1766328" y="804748"/>
                  </a:lnTo>
                  <a:lnTo>
                    <a:pt x="1766328" y="803478"/>
                  </a:lnTo>
                  <a:lnTo>
                    <a:pt x="1766709" y="802208"/>
                  </a:lnTo>
                  <a:lnTo>
                    <a:pt x="1768271" y="802208"/>
                  </a:lnTo>
                  <a:lnTo>
                    <a:pt x="1768271" y="800938"/>
                  </a:lnTo>
                  <a:lnTo>
                    <a:pt x="1766709" y="800938"/>
                  </a:lnTo>
                  <a:lnTo>
                    <a:pt x="1766709" y="799668"/>
                  </a:lnTo>
                  <a:lnTo>
                    <a:pt x="1767497" y="799668"/>
                  </a:lnTo>
                  <a:lnTo>
                    <a:pt x="1767497" y="798398"/>
                  </a:lnTo>
                  <a:lnTo>
                    <a:pt x="1768271" y="797128"/>
                  </a:lnTo>
                  <a:lnTo>
                    <a:pt x="1769833" y="795858"/>
                  </a:lnTo>
                  <a:lnTo>
                    <a:pt x="1769833" y="794588"/>
                  </a:lnTo>
                  <a:lnTo>
                    <a:pt x="1768665" y="793318"/>
                  </a:lnTo>
                  <a:lnTo>
                    <a:pt x="1766328" y="793318"/>
                  </a:lnTo>
                  <a:lnTo>
                    <a:pt x="1766328" y="789508"/>
                  </a:lnTo>
                  <a:lnTo>
                    <a:pt x="1766709" y="788238"/>
                  </a:lnTo>
                  <a:lnTo>
                    <a:pt x="1767497" y="788238"/>
                  </a:lnTo>
                  <a:lnTo>
                    <a:pt x="1769046" y="789508"/>
                  </a:lnTo>
                  <a:lnTo>
                    <a:pt x="1769833" y="790778"/>
                  </a:lnTo>
                  <a:lnTo>
                    <a:pt x="1769833" y="792048"/>
                  </a:lnTo>
                  <a:lnTo>
                    <a:pt x="1771611" y="792048"/>
                  </a:lnTo>
                  <a:lnTo>
                    <a:pt x="1773161" y="789508"/>
                  </a:lnTo>
                  <a:lnTo>
                    <a:pt x="1773948" y="788238"/>
                  </a:lnTo>
                  <a:lnTo>
                    <a:pt x="1773555" y="786968"/>
                  </a:lnTo>
                  <a:lnTo>
                    <a:pt x="1772780" y="786968"/>
                  </a:lnTo>
                  <a:lnTo>
                    <a:pt x="1772780" y="789508"/>
                  </a:lnTo>
                  <a:lnTo>
                    <a:pt x="1770824" y="789508"/>
                  </a:lnTo>
                  <a:lnTo>
                    <a:pt x="1770824" y="788238"/>
                  </a:lnTo>
                  <a:lnTo>
                    <a:pt x="1771611" y="786968"/>
                  </a:lnTo>
                  <a:lnTo>
                    <a:pt x="1770621" y="786968"/>
                  </a:lnTo>
                  <a:lnTo>
                    <a:pt x="1769833" y="785698"/>
                  </a:lnTo>
                  <a:lnTo>
                    <a:pt x="1769833" y="783158"/>
                  </a:lnTo>
                  <a:lnTo>
                    <a:pt x="1771015" y="781888"/>
                  </a:lnTo>
                  <a:lnTo>
                    <a:pt x="1771611" y="780618"/>
                  </a:lnTo>
                  <a:lnTo>
                    <a:pt x="1771611" y="779348"/>
                  </a:lnTo>
                  <a:lnTo>
                    <a:pt x="1771992" y="778078"/>
                  </a:lnTo>
                  <a:lnTo>
                    <a:pt x="1773948" y="778078"/>
                  </a:lnTo>
                  <a:lnTo>
                    <a:pt x="1773948" y="775538"/>
                  </a:lnTo>
                  <a:lnTo>
                    <a:pt x="1775129" y="775538"/>
                  </a:lnTo>
                  <a:lnTo>
                    <a:pt x="1775129" y="774268"/>
                  </a:lnTo>
                  <a:lnTo>
                    <a:pt x="1774329" y="772998"/>
                  </a:lnTo>
                  <a:lnTo>
                    <a:pt x="1776298" y="772998"/>
                  </a:lnTo>
                  <a:lnTo>
                    <a:pt x="1776298" y="771728"/>
                  </a:lnTo>
                  <a:lnTo>
                    <a:pt x="1776298" y="770458"/>
                  </a:lnTo>
                  <a:lnTo>
                    <a:pt x="1777466" y="769188"/>
                  </a:lnTo>
                  <a:lnTo>
                    <a:pt x="1778647" y="769188"/>
                  </a:lnTo>
                  <a:lnTo>
                    <a:pt x="1777860" y="767918"/>
                  </a:lnTo>
                  <a:lnTo>
                    <a:pt x="1779422" y="766648"/>
                  </a:lnTo>
                  <a:lnTo>
                    <a:pt x="1779422" y="765378"/>
                  </a:lnTo>
                  <a:lnTo>
                    <a:pt x="1778647" y="764108"/>
                  </a:lnTo>
                  <a:lnTo>
                    <a:pt x="1779422" y="764108"/>
                  </a:lnTo>
                  <a:lnTo>
                    <a:pt x="1779612" y="762838"/>
                  </a:lnTo>
                  <a:lnTo>
                    <a:pt x="1778838" y="762838"/>
                  </a:lnTo>
                  <a:lnTo>
                    <a:pt x="1779028" y="761568"/>
                  </a:lnTo>
                  <a:lnTo>
                    <a:pt x="1779828" y="760298"/>
                  </a:lnTo>
                  <a:lnTo>
                    <a:pt x="1779828" y="759028"/>
                  </a:lnTo>
                  <a:lnTo>
                    <a:pt x="1780603" y="759028"/>
                  </a:lnTo>
                  <a:lnTo>
                    <a:pt x="1780603" y="757758"/>
                  </a:lnTo>
                  <a:lnTo>
                    <a:pt x="1780997" y="757758"/>
                  </a:lnTo>
                  <a:lnTo>
                    <a:pt x="1782546" y="756488"/>
                  </a:lnTo>
                  <a:lnTo>
                    <a:pt x="1783334" y="756488"/>
                  </a:lnTo>
                  <a:lnTo>
                    <a:pt x="1783334" y="755218"/>
                  </a:lnTo>
                  <a:lnTo>
                    <a:pt x="1783334" y="752678"/>
                  </a:lnTo>
                  <a:lnTo>
                    <a:pt x="1782546" y="753948"/>
                  </a:lnTo>
                  <a:lnTo>
                    <a:pt x="1780603" y="753948"/>
                  </a:lnTo>
                  <a:lnTo>
                    <a:pt x="1781962" y="752678"/>
                  </a:lnTo>
                  <a:lnTo>
                    <a:pt x="1785886" y="747598"/>
                  </a:lnTo>
                  <a:lnTo>
                    <a:pt x="1786534" y="745058"/>
                  </a:lnTo>
                  <a:lnTo>
                    <a:pt x="1786864" y="743788"/>
                  </a:lnTo>
                  <a:lnTo>
                    <a:pt x="1786864" y="738708"/>
                  </a:lnTo>
                  <a:lnTo>
                    <a:pt x="1788033" y="738708"/>
                  </a:lnTo>
                  <a:lnTo>
                    <a:pt x="1788033" y="737438"/>
                  </a:lnTo>
                  <a:lnTo>
                    <a:pt x="1790382" y="737438"/>
                  </a:lnTo>
                  <a:lnTo>
                    <a:pt x="1790382" y="729818"/>
                  </a:lnTo>
                  <a:lnTo>
                    <a:pt x="1792732" y="729818"/>
                  </a:lnTo>
                  <a:lnTo>
                    <a:pt x="1792732" y="728548"/>
                  </a:lnTo>
                  <a:lnTo>
                    <a:pt x="1793113" y="727278"/>
                  </a:lnTo>
                  <a:lnTo>
                    <a:pt x="1793900" y="727278"/>
                  </a:lnTo>
                  <a:lnTo>
                    <a:pt x="1793900" y="726008"/>
                  </a:lnTo>
                  <a:lnTo>
                    <a:pt x="1786458" y="726008"/>
                  </a:lnTo>
                  <a:lnTo>
                    <a:pt x="1786458" y="741248"/>
                  </a:lnTo>
                  <a:lnTo>
                    <a:pt x="1786458" y="742518"/>
                  </a:lnTo>
                  <a:lnTo>
                    <a:pt x="1784515" y="742518"/>
                  </a:lnTo>
                  <a:lnTo>
                    <a:pt x="1785683" y="741248"/>
                  </a:lnTo>
                  <a:lnTo>
                    <a:pt x="1786458" y="741248"/>
                  </a:lnTo>
                  <a:lnTo>
                    <a:pt x="1786458" y="726008"/>
                  </a:lnTo>
                  <a:lnTo>
                    <a:pt x="1757324" y="726008"/>
                  </a:lnTo>
                  <a:lnTo>
                    <a:pt x="1756930" y="726655"/>
                  </a:lnTo>
                  <a:lnTo>
                    <a:pt x="1756930" y="727278"/>
                  </a:lnTo>
                  <a:lnTo>
                    <a:pt x="1756930" y="729818"/>
                  </a:lnTo>
                  <a:lnTo>
                    <a:pt x="1755762" y="729818"/>
                  </a:lnTo>
                  <a:lnTo>
                    <a:pt x="1755762" y="732358"/>
                  </a:lnTo>
                  <a:lnTo>
                    <a:pt x="1754581" y="732358"/>
                  </a:lnTo>
                  <a:lnTo>
                    <a:pt x="1754581" y="734898"/>
                  </a:lnTo>
                  <a:lnTo>
                    <a:pt x="1751063" y="737438"/>
                  </a:lnTo>
                  <a:lnTo>
                    <a:pt x="1751838" y="737438"/>
                  </a:lnTo>
                  <a:lnTo>
                    <a:pt x="1752244" y="738708"/>
                  </a:lnTo>
                  <a:lnTo>
                    <a:pt x="1752244" y="739978"/>
                  </a:lnTo>
                  <a:lnTo>
                    <a:pt x="1751457" y="739978"/>
                  </a:lnTo>
                  <a:lnTo>
                    <a:pt x="1751063" y="741248"/>
                  </a:lnTo>
                  <a:lnTo>
                    <a:pt x="1749894" y="741248"/>
                  </a:lnTo>
                  <a:lnTo>
                    <a:pt x="1749894" y="738708"/>
                  </a:lnTo>
                  <a:lnTo>
                    <a:pt x="1751063" y="738708"/>
                  </a:lnTo>
                  <a:lnTo>
                    <a:pt x="1751063" y="737438"/>
                  </a:lnTo>
                  <a:lnTo>
                    <a:pt x="1754733" y="731088"/>
                  </a:lnTo>
                  <a:lnTo>
                    <a:pt x="1756194" y="728548"/>
                  </a:lnTo>
                  <a:lnTo>
                    <a:pt x="1756930" y="727278"/>
                  </a:lnTo>
                  <a:lnTo>
                    <a:pt x="1756930" y="726655"/>
                  </a:lnTo>
                  <a:lnTo>
                    <a:pt x="1755762" y="728548"/>
                  </a:lnTo>
                  <a:lnTo>
                    <a:pt x="1755762" y="724738"/>
                  </a:lnTo>
                  <a:lnTo>
                    <a:pt x="1755952" y="724738"/>
                  </a:lnTo>
                  <a:lnTo>
                    <a:pt x="1756740" y="723468"/>
                  </a:lnTo>
                  <a:lnTo>
                    <a:pt x="1756930" y="722198"/>
                  </a:lnTo>
                  <a:lnTo>
                    <a:pt x="1756930" y="720928"/>
                  </a:lnTo>
                  <a:lnTo>
                    <a:pt x="1758111" y="719658"/>
                  </a:lnTo>
                  <a:lnTo>
                    <a:pt x="1759470" y="719658"/>
                  </a:lnTo>
                  <a:lnTo>
                    <a:pt x="1760258" y="722198"/>
                  </a:lnTo>
                  <a:lnTo>
                    <a:pt x="1759661" y="722198"/>
                  </a:lnTo>
                  <a:lnTo>
                    <a:pt x="1758111" y="723468"/>
                  </a:lnTo>
                  <a:lnTo>
                    <a:pt x="1758111" y="724738"/>
                  </a:lnTo>
                  <a:lnTo>
                    <a:pt x="1795665" y="724738"/>
                  </a:lnTo>
                  <a:lnTo>
                    <a:pt x="1796834" y="723468"/>
                  </a:lnTo>
                  <a:lnTo>
                    <a:pt x="1796834" y="720928"/>
                  </a:lnTo>
                  <a:lnTo>
                    <a:pt x="1799564" y="720928"/>
                  </a:lnTo>
                  <a:lnTo>
                    <a:pt x="1800352" y="719658"/>
                  </a:lnTo>
                  <a:lnTo>
                    <a:pt x="1800352" y="717118"/>
                  </a:lnTo>
                  <a:lnTo>
                    <a:pt x="1799183" y="717118"/>
                  </a:lnTo>
                  <a:lnTo>
                    <a:pt x="1799183" y="715848"/>
                  </a:lnTo>
                  <a:lnTo>
                    <a:pt x="1800352" y="715848"/>
                  </a:lnTo>
                  <a:lnTo>
                    <a:pt x="1801914" y="714578"/>
                  </a:lnTo>
                  <a:lnTo>
                    <a:pt x="1802701" y="713308"/>
                  </a:lnTo>
                  <a:lnTo>
                    <a:pt x="1801126" y="710768"/>
                  </a:lnTo>
                  <a:lnTo>
                    <a:pt x="1801533" y="709498"/>
                  </a:lnTo>
                  <a:lnTo>
                    <a:pt x="1805051" y="709498"/>
                  </a:lnTo>
                  <a:lnTo>
                    <a:pt x="1805051" y="708228"/>
                  </a:lnTo>
                  <a:lnTo>
                    <a:pt x="1806613" y="704418"/>
                  </a:lnTo>
                  <a:lnTo>
                    <a:pt x="1807006" y="701878"/>
                  </a:lnTo>
                  <a:lnTo>
                    <a:pt x="1806232" y="700608"/>
                  </a:lnTo>
                  <a:lnTo>
                    <a:pt x="1806232" y="699338"/>
                  </a:lnTo>
                  <a:lnTo>
                    <a:pt x="1807400" y="699338"/>
                  </a:lnTo>
                  <a:lnTo>
                    <a:pt x="1807400" y="696798"/>
                  </a:lnTo>
                  <a:lnTo>
                    <a:pt x="1806613" y="696798"/>
                  </a:lnTo>
                  <a:lnTo>
                    <a:pt x="1807400" y="695528"/>
                  </a:lnTo>
                  <a:lnTo>
                    <a:pt x="1808175" y="696798"/>
                  </a:lnTo>
                  <a:lnTo>
                    <a:pt x="1808568" y="696798"/>
                  </a:lnTo>
                  <a:lnTo>
                    <a:pt x="1809737" y="696798"/>
                  </a:lnTo>
                  <a:lnTo>
                    <a:pt x="1809737" y="695528"/>
                  </a:lnTo>
                  <a:lnTo>
                    <a:pt x="1808568" y="695528"/>
                  </a:lnTo>
                  <a:lnTo>
                    <a:pt x="1809737" y="694258"/>
                  </a:lnTo>
                  <a:lnTo>
                    <a:pt x="1811312" y="694258"/>
                  </a:lnTo>
                  <a:lnTo>
                    <a:pt x="1812099" y="692988"/>
                  </a:lnTo>
                  <a:lnTo>
                    <a:pt x="1812099" y="689178"/>
                  </a:lnTo>
                  <a:lnTo>
                    <a:pt x="1812874" y="687908"/>
                  </a:lnTo>
                  <a:lnTo>
                    <a:pt x="1814436" y="690448"/>
                  </a:lnTo>
                  <a:lnTo>
                    <a:pt x="1815998" y="690448"/>
                  </a:lnTo>
                  <a:lnTo>
                    <a:pt x="1816785" y="689178"/>
                  </a:lnTo>
                  <a:lnTo>
                    <a:pt x="1816785" y="686638"/>
                  </a:lnTo>
                  <a:lnTo>
                    <a:pt x="1816785" y="685368"/>
                  </a:lnTo>
                  <a:lnTo>
                    <a:pt x="1815604" y="686638"/>
                  </a:lnTo>
                  <a:lnTo>
                    <a:pt x="1814436" y="686638"/>
                  </a:lnTo>
                  <a:lnTo>
                    <a:pt x="1814436" y="685368"/>
                  </a:lnTo>
                  <a:lnTo>
                    <a:pt x="1815604" y="685368"/>
                  </a:lnTo>
                  <a:lnTo>
                    <a:pt x="1815604" y="684098"/>
                  </a:lnTo>
                  <a:lnTo>
                    <a:pt x="1814817" y="682828"/>
                  </a:lnTo>
                  <a:lnTo>
                    <a:pt x="1815604" y="682828"/>
                  </a:lnTo>
                  <a:lnTo>
                    <a:pt x="1815604" y="681558"/>
                  </a:lnTo>
                  <a:lnTo>
                    <a:pt x="1815998" y="680288"/>
                  </a:lnTo>
                  <a:lnTo>
                    <a:pt x="1816785" y="680288"/>
                  </a:lnTo>
                  <a:lnTo>
                    <a:pt x="1816785" y="679018"/>
                  </a:lnTo>
                  <a:lnTo>
                    <a:pt x="1818347" y="677748"/>
                  </a:lnTo>
                  <a:lnTo>
                    <a:pt x="1819427" y="677748"/>
                  </a:lnTo>
                  <a:lnTo>
                    <a:pt x="1820595" y="675208"/>
                  </a:lnTo>
                  <a:lnTo>
                    <a:pt x="1821281" y="675208"/>
                  </a:lnTo>
                  <a:lnTo>
                    <a:pt x="1822069" y="673938"/>
                  </a:lnTo>
                  <a:lnTo>
                    <a:pt x="1822069" y="671398"/>
                  </a:lnTo>
                  <a:lnTo>
                    <a:pt x="1821662" y="670128"/>
                  </a:lnTo>
                  <a:lnTo>
                    <a:pt x="1822450" y="668858"/>
                  </a:lnTo>
                  <a:lnTo>
                    <a:pt x="1823237" y="667588"/>
                  </a:lnTo>
                  <a:lnTo>
                    <a:pt x="1823237" y="668858"/>
                  </a:lnTo>
                  <a:lnTo>
                    <a:pt x="1824012" y="667588"/>
                  </a:lnTo>
                  <a:lnTo>
                    <a:pt x="1825586" y="665048"/>
                  </a:lnTo>
                  <a:lnTo>
                    <a:pt x="1826755" y="663778"/>
                  </a:lnTo>
                  <a:lnTo>
                    <a:pt x="1826755" y="662508"/>
                  </a:lnTo>
                  <a:lnTo>
                    <a:pt x="1825586" y="662508"/>
                  </a:lnTo>
                  <a:lnTo>
                    <a:pt x="1825586" y="661238"/>
                  </a:lnTo>
                  <a:lnTo>
                    <a:pt x="1826361" y="659968"/>
                  </a:lnTo>
                  <a:lnTo>
                    <a:pt x="1827936" y="659968"/>
                  </a:lnTo>
                  <a:lnTo>
                    <a:pt x="1829104" y="658698"/>
                  </a:lnTo>
                  <a:lnTo>
                    <a:pt x="1829104" y="657428"/>
                  </a:lnTo>
                  <a:lnTo>
                    <a:pt x="1827149" y="657428"/>
                  </a:lnTo>
                  <a:lnTo>
                    <a:pt x="1826755" y="656158"/>
                  </a:lnTo>
                  <a:lnTo>
                    <a:pt x="1826755" y="654888"/>
                  </a:lnTo>
                  <a:lnTo>
                    <a:pt x="1827149" y="654888"/>
                  </a:lnTo>
                  <a:lnTo>
                    <a:pt x="1827936" y="656158"/>
                  </a:lnTo>
                  <a:lnTo>
                    <a:pt x="1828711" y="656158"/>
                  </a:lnTo>
                  <a:lnTo>
                    <a:pt x="1829104" y="654888"/>
                  </a:lnTo>
                  <a:lnTo>
                    <a:pt x="1829104" y="652348"/>
                  </a:lnTo>
                  <a:lnTo>
                    <a:pt x="1829879" y="652348"/>
                  </a:lnTo>
                  <a:lnTo>
                    <a:pt x="1831454" y="651078"/>
                  </a:lnTo>
                  <a:lnTo>
                    <a:pt x="1833410" y="651078"/>
                  </a:lnTo>
                  <a:lnTo>
                    <a:pt x="1832622" y="649808"/>
                  </a:lnTo>
                  <a:lnTo>
                    <a:pt x="1833803" y="648538"/>
                  </a:lnTo>
                  <a:lnTo>
                    <a:pt x="1833803" y="645998"/>
                  </a:lnTo>
                  <a:lnTo>
                    <a:pt x="1834578" y="644728"/>
                  </a:lnTo>
                  <a:lnTo>
                    <a:pt x="1836153" y="644728"/>
                  </a:lnTo>
                  <a:lnTo>
                    <a:pt x="1836153" y="645998"/>
                  </a:lnTo>
                  <a:lnTo>
                    <a:pt x="1836928" y="645998"/>
                  </a:lnTo>
                  <a:lnTo>
                    <a:pt x="1838502" y="644728"/>
                  </a:lnTo>
                  <a:lnTo>
                    <a:pt x="1838502" y="639648"/>
                  </a:lnTo>
                  <a:lnTo>
                    <a:pt x="1839277" y="639648"/>
                  </a:lnTo>
                  <a:lnTo>
                    <a:pt x="1840839" y="640918"/>
                  </a:lnTo>
                  <a:lnTo>
                    <a:pt x="1840839" y="637108"/>
                  </a:lnTo>
                  <a:lnTo>
                    <a:pt x="1839671" y="637108"/>
                  </a:lnTo>
                  <a:lnTo>
                    <a:pt x="1840839" y="636155"/>
                  </a:lnTo>
                  <a:lnTo>
                    <a:pt x="1840839" y="637108"/>
                  </a:lnTo>
                  <a:lnTo>
                    <a:pt x="1842020" y="637108"/>
                  </a:lnTo>
                  <a:lnTo>
                    <a:pt x="1842020" y="635838"/>
                  </a:lnTo>
                  <a:lnTo>
                    <a:pt x="1841233" y="635838"/>
                  </a:lnTo>
                  <a:lnTo>
                    <a:pt x="1841627" y="634568"/>
                  </a:lnTo>
                  <a:lnTo>
                    <a:pt x="1842020" y="634568"/>
                  </a:lnTo>
                  <a:lnTo>
                    <a:pt x="1842020" y="633298"/>
                  </a:lnTo>
                  <a:lnTo>
                    <a:pt x="1842401" y="632028"/>
                  </a:lnTo>
                  <a:lnTo>
                    <a:pt x="1843963" y="632028"/>
                  </a:lnTo>
                  <a:lnTo>
                    <a:pt x="1844370" y="630758"/>
                  </a:lnTo>
                  <a:lnTo>
                    <a:pt x="1844370" y="625678"/>
                  </a:lnTo>
                  <a:lnTo>
                    <a:pt x="1845335" y="625678"/>
                  </a:lnTo>
                  <a:lnTo>
                    <a:pt x="1848472" y="621868"/>
                  </a:lnTo>
                  <a:lnTo>
                    <a:pt x="1848472" y="625678"/>
                  </a:lnTo>
                  <a:lnTo>
                    <a:pt x="1850821" y="625678"/>
                  </a:lnTo>
                  <a:lnTo>
                    <a:pt x="1850821" y="621868"/>
                  </a:lnTo>
                  <a:lnTo>
                    <a:pt x="1850821" y="618058"/>
                  </a:lnTo>
                  <a:lnTo>
                    <a:pt x="1849640" y="616788"/>
                  </a:lnTo>
                  <a:lnTo>
                    <a:pt x="1850428" y="615518"/>
                  </a:lnTo>
                  <a:lnTo>
                    <a:pt x="1851990" y="615518"/>
                  </a:lnTo>
                  <a:lnTo>
                    <a:pt x="1851990" y="614248"/>
                  </a:lnTo>
                  <a:lnTo>
                    <a:pt x="1853158" y="612978"/>
                  </a:lnTo>
                  <a:lnTo>
                    <a:pt x="1851596" y="610438"/>
                  </a:lnTo>
                  <a:lnTo>
                    <a:pt x="1851596" y="609168"/>
                  </a:lnTo>
                  <a:lnTo>
                    <a:pt x="1853158" y="609168"/>
                  </a:lnTo>
                  <a:lnTo>
                    <a:pt x="1853158" y="607898"/>
                  </a:lnTo>
                  <a:lnTo>
                    <a:pt x="1853552" y="606628"/>
                  </a:lnTo>
                  <a:lnTo>
                    <a:pt x="1854339" y="606628"/>
                  </a:lnTo>
                  <a:lnTo>
                    <a:pt x="1854339" y="605358"/>
                  </a:lnTo>
                  <a:close/>
                </a:path>
                <a:path w="2960370" h="1209675">
                  <a:moveTo>
                    <a:pt x="1857857" y="792746"/>
                  </a:moveTo>
                  <a:lnTo>
                    <a:pt x="1857070" y="792746"/>
                  </a:lnTo>
                  <a:lnTo>
                    <a:pt x="1857070" y="794016"/>
                  </a:lnTo>
                  <a:lnTo>
                    <a:pt x="1857857" y="794016"/>
                  </a:lnTo>
                  <a:lnTo>
                    <a:pt x="1857857" y="792746"/>
                  </a:lnTo>
                  <a:close/>
                </a:path>
                <a:path w="2960370" h="1209675">
                  <a:moveTo>
                    <a:pt x="1859026" y="912126"/>
                  </a:moveTo>
                  <a:lnTo>
                    <a:pt x="1857857" y="913396"/>
                  </a:lnTo>
                  <a:lnTo>
                    <a:pt x="1857857" y="914666"/>
                  </a:lnTo>
                  <a:lnTo>
                    <a:pt x="1858645" y="914666"/>
                  </a:lnTo>
                  <a:lnTo>
                    <a:pt x="1857857" y="915936"/>
                  </a:lnTo>
                  <a:lnTo>
                    <a:pt x="1857857" y="917206"/>
                  </a:lnTo>
                  <a:lnTo>
                    <a:pt x="1858645" y="915936"/>
                  </a:lnTo>
                  <a:lnTo>
                    <a:pt x="1859026" y="915936"/>
                  </a:lnTo>
                  <a:lnTo>
                    <a:pt x="1859026" y="912126"/>
                  </a:lnTo>
                  <a:close/>
                </a:path>
                <a:path w="2960370" h="1209675">
                  <a:moveTo>
                    <a:pt x="1870760" y="884186"/>
                  </a:moveTo>
                  <a:lnTo>
                    <a:pt x="1868424" y="884186"/>
                  </a:lnTo>
                  <a:lnTo>
                    <a:pt x="1868424" y="887996"/>
                  </a:lnTo>
                  <a:lnTo>
                    <a:pt x="1870760" y="885456"/>
                  </a:lnTo>
                  <a:lnTo>
                    <a:pt x="1870760" y="884186"/>
                  </a:lnTo>
                  <a:close/>
                </a:path>
                <a:path w="2960370" h="1209675">
                  <a:moveTo>
                    <a:pt x="1874862" y="867676"/>
                  </a:moveTo>
                  <a:lnTo>
                    <a:pt x="1873694" y="868946"/>
                  </a:lnTo>
                  <a:lnTo>
                    <a:pt x="1874862" y="868946"/>
                  </a:lnTo>
                  <a:lnTo>
                    <a:pt x="1874862" y="867676"/>
                  </a:lnTo>
                  <a:close/>
                </a:path>
                <a:path w="2960370" h="1209675">
                  <a:moveTo>
                    <a:pt x="1895995" y="683526"/>
                  </a:moveTo>
                  <a:lnTo>
                    <a:pt x="1894827" y="683526"/>
                  </a:lnTo>
                  <a:lnTo>
                    <a:pt x="1893646" y="684796"/>
                  </a:lnTo>
                  <a:lnTo>
                    <a:pt x="1894827" y="684796"/>
                  </a:lnTo>
                  <a:lnTo>
                    <a:pt x="1895995" y="683526"/>
                  </a:lnTo>
                  <a:close/>
                </a:path>
                <a:path w="2960370" h="1209675">
                  <a:moveTo>
                    <a:pt x="1901278" y="665746"/>
                  </a:moveTo>
                  <a:lnTo>
                    <a:pt x="1900097" y="664476"/>
                  </a:lnTo>
                  <a:lnTo>
                    <a:pt x="1900097" y="665746"/>
                  </a:lnTo>
                  <a:lnTo>
                    <a:pt x="1901278" y="665746"/>
                  </a:lnTo>
                  <a:close/>
                </a:path>
                <a:path w="2960370" h="1209675">
                  <a:moveTo>
                    <a:pt x="1905965" y="791476"/>
                  </a:moveTo>
                  <a:lnTo>
                    <a:pt x="1905190" y="792746"/>
                  </a:lnTo>
                  <a:lnTo>
                    <a:pt x="1905965" y="792746"/>
                  </a:lnTo>
                  <a:lnTo>
                    <a:pt x="1905965" y="791476"/>
                  </a:lnTo>
                  <a:close/>
                </a:path>
                <a:path w="2960370" h="1209675">
                  <a:moveTo>
                    <a:pt x="1994573" y="735596"/>
                  </a:moveTo>
                  <a:lnTo>
                    <a:pt x="1926501" y="735596"/>
                  </a:lnTo>
                  <a:lnTo>
                    <a:pt x="1924151" y="736866"/>
                  </a:lnTo>
                  <a:lnTo>
                    <a:pt x="1994573" y="736866"/>
                  </a:lnTo>
                  <a:lnTo>
                    <a:pt x="1994573" y="735596"/>
                  </a:lnTo>
                  <a:close/>
                </a:path>
                <a:path w="2960370" h="1209675">
                  <a:moveTo>
                    <a:pt x="2037715" y="387565"/>
                  </a:moveTo>
                  <a:lnTo>
                    <a:pt x="1776641" y="387565"/>
                  </a:lnTo>
                  <a:lnTo>
                    <a:pt x="1776641" y="288505"/>
                  </a:lnTo>
                  <a:lnTo>
                    <a:pt x="1976666" y="288505"/>
                  </a:lnTo>
                  <a:lnTo>
                    <a:pt x="1976666" y="195795"/>
                  </a:lnTo>
                  <a:lnTo>
                    <a:pt x="1776641" y="195795"/>
                  </a:lnTo>
                  <a:lnTo>
                    <a:pt x="1776641" y="98005"/>
                  </a:lnTo>
                  <a:lnTo>
                    <a:pt x="2028151" y="98005"/>
                  </a:lnTo>
                  <a:lnTo>
                    <a:pt x="2028151" y="215"/>
                  </a:lnTo>
                  <a:lnTo>
                    <a:pt x="1650149" y="215"/>
                  </a:lnTo>
                  <a:lnTo>
                    <a:pt x="1650149" y="98005"/>
                  </a:lnTo>
                  <a:lnTo>
                    <a:pt x="1650149" y="195795"/>
                  </a:lnTo>
                  <a:lnTo>
                    <a:pt x="1650149" y="288505"/>
                  </a:lnTo>
                  <a:lnTo>
                    <a:pt x="1650149" y="387565"/>
                  </a:lnTo>
                  <a:lnTo>
                    <a:pt x="1650149" y="485355"/>
                  </a:lnTo>
                  <a:lnTo>
                    <a:pt x="2037715" y="485355"/>
                  </a:lnTo>
                  <a:lnTo>
                    <a:pt x="2037715" y="387565"/>
                  </a:lnTo>
                  <a:close/>
                </a:path>
                <a:path w="2960370" h="1209675">
                  <a:moveTo>
                    <a:pt x="2049145" y="625106"/>
                  </a:moveTo>
                  <a:lnTo>
                    <a:pt x="2047963" y="625106"/>
                  </a:lnTo>
                  <a:lnTo>
                    <a:pt x="2047963" y="626376"/>
                  </a:lnTo>
                  <a:lnTo>
                    <a:pt x="2049145" y="626376"/>
                  </a:lnTo>
                  <a:lnTo>
                    <a:pt x="2049145" y="625106"/>
                  </a:lnTo>
                  <a:close/>
                </a:path>
                <a:path w="2960370" h="1209675">
                  <a:moveTo>
                    <a:pt x="2049145" y="622566"/>
                  </a:moveTo>
                  <a:lnTo>
                    <a:pt x="2047963" y="622566"/>
                  </a:lnTo>
                  <a:lnTo>
                    <a:pt x="2048738" y="623836"/>
                  </a:lnTo>
                  <a:lnTo>
                    <a:pt x="2049145" y="623836"/>
                  </a:lnTo>
                  <a:lnTo>
                    <a:pt x="2049145" y="622566"/>
                  </a:lnTo>
                  <a:close/>
                </a:path>
                <a:path w="2960370" h="1209675">
                  <a:moveTo>
                    <a:pt x="2050313" y="623836"/>
                  </a:moveTo>
                  <a:lnTo>
                    <a:pt x="2049145" y="623836"/>
                  </a:lnTo>
                  <a:lnTo>
                    <a:pt x="2049145" y="625106"/>
                  </a:lnTo>
                  <a:lnTo>
                    <a:pt x="2050313" y="623836"/>
                  </a:lnTo>
                  <a:close/>
                </a:path>
                <a:path w="2960370" h="1209675">
                  <a:moveTo>
                    <a:pt x="2053247" y="772350"/>
                  </a:moveTo>
                  <a:lnTo>
                    <a:pt x="2052472" y="772350"/>
                  </a:lnTo>
                  <a:lnTo>
                    <a:pt x="2052078" y="773620"/>
                  </a:lnTo>
                  <a:lnTo>
                    <a:pt x="2053247" y="773620"/>
                  </a:lnTo>
                  <a:lnTo>
                    <a:pt x="2053247" y="772350"/>
                  </a:lnTo>
                  <a:close/>
                </a:path>
                <a:path w="2960370" h="1209675">
                  <a:moveTo>
                    <a:pt x="2055012" y="701306"/>
                  </a:moveTo>
                  <a:lnTo>
                    <a:pt x="2054606" y="700036"/>
                  </a:lnTo>
                  <a:lnTo>
                    <a:pt x="2053831" y="700036"/>
                  </a:lnTo>
                  <a:lnTo>
                    <a:pt x="2053831" y="701306"/>
                  </a:lnTo>
                  <a:lnTo>
                    <a:pt x="2055012" y="701306"/>
                  </a:lnTo>
                  <a:close/>
                </a:path>
                <a:path w="2960370" h="1209675">
                  <a:moveTo>
                    <a:pt x="2056180" y="736866"/>
                  </a:moveTo>
                  <a:lnTo>
                    <a:pt x="1995741" y="736866"/>
                  </a:lnTo>
                  <a:lnTo>
                    <a:pt x="1996122" y="738136"/>
                  </a:lnTo>
                  <a:lnTo>
                    <a:pt x="1996719" y="738136"/>
                  </a:lnTo>
                  <a:lnTo>
                    <a:pt x="1998675" y="740676"/>
                  </a:lnTo>
                  <a:lnTo>
                    <a:pt x="1998675" y="741946"/>
                  </a:lnTo>
                  <a:lnTo>
                    <a:pt x="2000046" y="741946"/>
                  </a:lnTo>
                  <a:lnTo>
                    <a:pt x="2000821" y="743216"/>
                  </a:lnTo>
                  <a:lnTo>
                    <a:pt x="2001812" y="744486"/>
                  </a:lnTo>
                  <a:lnTo>
                    <a:pt x="2003374" y="744486"/>
                  </a:lnTo>
                  <a:lnTo>
                    <a:pt x="2003374" y="745756"/>
                  </a:lnTo>
                  <a:lnTo>
                    <a:pt x="2004542" y="745756"/>
                  </a:lnTo>
                  <a:lnTo>
                    <a:pt x="2005723" y="747026"/>
                  </a:lnTo>
                  <a:lnTo>
                    <a:pt x="2011972" y="747026"/>
                  </a:lnTo>
                  <a:lnTo>
                    <a:pt x="2013534" y="749566"/>
                  </a:lnTo>
                  <a:lnTo>
                    <a:pt x="2013940" y="749566"/>
                  </a:lnTo>
                  <a:lnTo>
                    <a:pt x="2013940" y="750836"/>
                  </a:lnTo>
                  <a:lnTo>
                    <a:pt x="2015883" y="750836"/>
                  </a:lnTo>
                  <a:lnTo>
                    <a:pt x="2017445" y="752106"/>
                  </a:lnTo>
                  <a:lnTo>
                    <a:pt x="2017445" y="753376"/>
                  </a:lnTo>
                  <a:lnTo>
                    <a:pt x="2018626" y="753376"/>
                  </a:lnTo>
                  <a:lnTo>
                    <a:pt x="2018626" y="754646"/>
                  </a:lnTo>
                  <a:lnTo>
                    <a:pt x="2020189" y="754646"/>
                  </a:lnTo>
                  <a:lnTo>
                    <a:pt x="2021166" y="755916"/>
                  </a:lnTo>
                  <a:lnTo>
                    <a:pt x="2023910" y="755916"/>
                  </a:lnTo>
                  <a:lnTo>
                    <a:pt x="2025472" y="757186"/>
                  </a:lnTo>
                  <a:lnTo>
                    <a:pt x="2026259" y="757186"/>
                  </a:lnTo>
                  <a:lnTo>
                    <a:pt x="2026259" y="755916"/>
                  </a:lnTo>
                  <a:lnTo>
                    <a:pt x="2028799" y="755916"/>
                  </a:lnTo>
                  <a:lnTo>
                    <a:pt x="2029574" y="754646"/>
                  </a:lnTo>
                  <a:lnTo>
                    <a:pt x="2036813" y="754646"/>
                  </a:lnTo>
                  <a:lnTo>
                    <a:pt x="2036813" y="753376"/>
                  </a:lnTo>
                  <a:lnTo>
                    <a:pt x="2037994" y="753376"/>
                  </a:lnTo>
                  <a:lnTo>
                    <a:pt x="2038769" y="752106"/>
                  </a:lnTo>
                  <a:lnTo>
                    <a:pt x="2039937" y="752106"/>
                  </a:lnTo>
                  <a:lnTo>
                    <a:pt x="2041512" y="753376"/>
                  </a:lnTo>
                  <a:lnTo>
                    <a:pt x="2043074" y="753376"/>
                  </a:lnTo>
                  <a:lnTo>
                    <a:pt x="2043861" y="752106"/>
                  </a:lnTo>
                  <a:lnTo>
                    <a:pt x="2044636" y="750836"/>
                  </a:lnTo>
                  <a:lnTo>
                    <a:pt x="2044827" y="750836"/>
                  </a:lnTo>
                  <a:lnTo>
                    <a:pt x="2044052" y="749566"/>
                  </a:lnTo>
                  <a:lnTo>
                    <a:pt x="2047963" y="749566"/>
                  </a:lnTo>
                  <a:lnTo>
                    <a:pt x="2047963" y="748296"/>
                  </a:lnTo>
                  <a:lnTo>
                    <a:pt x="2048357" y="747026"/>
                  </a:lnTo>
                  <a:lnTo>
                    <a:pt x="2050313" y="747026"/>
                  </a:lnTo>
                  <a:lnTo>
                    <a:pt x="2050313" y="744486"/>
                  </a:lnTo>
                  <a:lnTo>
                    <a:pt x="2051494" y="744486"/>
                  </a:lnTo>
                  <a:lnTo>
                    <a:pt x="2051494" y="740676"/>
                  </a:lnTo>
                  <a:lnTo>
                    <a:pt x="2053043" y="740676"/>
                  </a:lnTo>
                  <a:lnTo>
                    <a:pt x="2054225" y="739406"/>
                  </a:lnTo>
                  <a:lnTo>
                    <a:pt x="2055012" y="739406"/>
                  </a:lnTo>
                  <a:lnTo>
                    <a:pt x="2055012" y="738136"/>
                  </a:lnTo>
                  <a:lnTo>
                    <a:pt x="2055393" y="738136"/>
                  </a:lnTo>
                  <a:lnTo>
                    <a:pt x="2056180" y="736866"/>
                  </a:lnTo>
                  <a:close/>
                </a:path>
                <a:path w="2960370" h="1209675">
                  <a:moveTo>
                    <a:pt x="2061260" y="712736"/>
                  </a:moveTo>
                  <a:lnTo>
                    <a:pt x="2059711" y="712736"/>
                  </a:lnTo>
                  <a:lnTo>
                    <a:pt x="2058911" y="711466"/>
                  </a:lnTo>
                  <a:lnTo>
                    <a:pt x="2058530" y="711466"/>
                  </a:lnTo>
                  <a:lnTo>
                    <a:pt x="2058530" y="707656"/>
                  </a:lnTo>
                  <a:lnTo>
                    <a:pt x="2056955" y="706386"/>
                  </a:lnTo>
                  <a:lnTo>
                    <a:pt x="2056180" y="705116"/>
                  </a:lnTo>
                  <a:lnTo>
                    <a:pt x="2056180" y="702576"/>
                  </a:lnTo>
                  <a:lnTo>
                    <a:pt x="2056180" y="701306"/>
                  </a:lnTo>
                  <a:lnTo>
                    <a:pt x="2055393" y="701306"/>
                  </a:lnTo>
                  <a:lnTo>
                    <a:pt x="2053831" y="702576"/>
                  </a:lnTo>
                  <a:lnTo>
                    <a:pt x="2052269" y="702576"/>
                  </a:lnTo>
                  <a:lnTo>
                    <a:pt x="2051494" y="701306"/>
                  </a:lnTo>
                  <a:lnTo>
                    <a:pt x="2051494" y="700036"/>
                  </a:lnTo>
                  <a:lnTo>
                    <a:pt x="2050313" y="702576"/>
                  </a:lnTo>
                  <a:lnTo>
                    <a:pt x="2047963" y="705116"/>
                  </a:lnTo>
                  <a:lnTo>
                    <a:pt x="2046211" y="705116"/>
                  </a:lnTo>
                  <a:lnTo>
                    <a:pt x="2043861" y="707656"/>
                  </a:lnTo>
                  <a:lnTo>
                    <a:pt x="2042680" y="707656"/>
                  </a:lnTo>
                  <a:lnTo>
                    <a:pt x="2042680" y="710196"/>
                  </a:lnTo>
                  <a:lnTo>
                    <a:pt x="2041893" y="710196"/>
                  </a:lnTo>
                  <a:lnTo>
                    <a:pt x="2041893" y="711466"/>
                  </a:lnTo>
                  <a:lnTo>
                    <a:pt x="2041512" y="711466"/>
                  </a:lnTo>
                  <a:lnTo>
                    <a:pt x="2041512" y="712736"/>
                  </a:lnTo>
                  <a:lnTo>
                    <a:pt x="2040343" y="712736"/>
                  </a:lnTo>
                  <a:lnTo>
                    <a:pt x="2039162" y="714006"/>
                  </a:lnTo>
                  <a:lnTo>
                    <a:pt x="2036813" y="714006"/>
                  </a:lnTo>
                  <a:lnTo>
                    <a:pt x="2036813" y="715276"/>
                  </a:lnTo>
                  <a:lnTo>
                    <a:pt x="2035644" y="715276"/>
                  </a:lnTo>
                  <a:lnTo>
                    <a:pt x="2034082" y="716546"/>
                  </a:lnTo>
                  <a:lnTo>
                    <a:pt x="2032901" y="717816"/>
                  </a:lnTo>
                  <a:lnTo>
                    <a:pt x="2032127" y="717816"/>
                  </a:lnTo>
                  <a:lnTo>
                    <a:pt x="2032127" y="720356"/>
                  </a:lnTo>
                  <a:lnTo>
                    <a:pt x="2029383" y="720356"/>
                  </a:lnTo>
                  <a:lnTo>
                    <a:pt x="2027428" y="721626"/>
                  </a:lnTo>
                  <a:lnTo>
                    <a:pt x="2026640" y="721626"/>
                  </a:lnTo>
                  <a:lnTo>
                    <a:pt x="2025865" y="722896"/>
                  </a:lnTo>
                  <a:lnTo>
                    <a:pt x="2025091" y="722896"/>
                  </a:lnTo>
                  <a:lnTo>
                    <a:pt x="2023910" y="724166"/>
                  </a:lnTo>
                  <a:lnTo>
                    <a:pt x="2019808" y="724166"/>
                  </a:lnTo>
                  <a:lnTo>
                    <a:pt x="2019808" y="722896"/>
                  </a:lnTo>
                  <a:lnTo>
                    <a:pt x="2019020" y="722896"/>
                  </a:lnTo>
                  <a:lnTo>
                    <a:pt x="2019808" y="721626"/>
                  </a:lnTo>
                  <a:lnTo>
                    <a:pt x="2019020" y="721626"/>
                  </a:lnTo>
                  <a:lnTo>
                    <a:pt x="2019020" y="720356"/>
                  </a:lnTo>
                  <a:lnTo>
                    <a:pt x="2020582" y="720356"/>
                  </a:lnTo>
                  <a:lnTo>
                    <a:pt x="2020976" y="719086"/>
                  </a:lnTo>
                  <a:lnTo>
                    <a:pt x="2019808" y="717816"/>
                  </a:lnTo>
                  <a:lnTo>
                    <a:pt x="2020582" y="716546"/>
                  </a:lnTo>
                  <a:lnTo>
                    <a:pt x="2020976" y="714006"/>
                  </a:lnTo>
                  <a:lnTo>
                    <a:pt x="2020976" y="707656"/>
                  </a:lnTo>
                  <a:lnTo>
                    <a:pt x="2020189" y="707656"/>
                  </a:lnTo>
                  <a:lnTo>
                    <a:pt x="2020189" y="706386"/>
                  </a:lnTo>
                  <a:lnTo>
                    <a:pt x="2020976" y="706386"/>
                  </a:lnTo>
                  <a:lnTo>
                    <a:pt x="2022932" y="705116"/>
                  </a:lnTo>
                  <a:lnTo>
                    <a:pt x="2023516" y="703846"/>
                  </a:lnTo>
                  <a:lnTo>
                    <a:pt x="2022729" y="702576"/>
                  </a:lnTo>
                  <a:lnTo>
                    <a:pt x="2022729" y="701306"/>
                  </a:lnTo>
                  <a:lnTo>
                    <a:pt x="2023910" y="701306"/>
                  </a:lnTo>
                  <a:lnTo>
                    <a:pt x="2023910" y="698766"/>
                  </a:lnTo>
                  <a:lnTo>
                    <a:pt x="2024100" y="698766"/>
                  </a:lnTo>
                  <a:lnTo>
                    <a:pt x="2024684" y="697496"/>
                  </a:lnTo>
                  <a:lnTo>
                    <a:pt x="2025091" y="697496"/>
                  </a:lnTo>
                  <a:lnTo>
                    <a:pt x="2025091" y="692416"/>
                  </a:lnTo>
                  <a:lnTo>
                    <a:pt x="2026640" y="691146"/>
                  </a:lnTo>
                  <a:lnTo>
                    <a:pt x="2027428" y="688606"/>
                  </a:lnTo>
                  <a:lnTo>
                    <a:pt x="2027428" y="684796"/>
                  </a:lnTo>
                  <a:lnTo>
                    <a:pt x="2027809" y="683526"/>
                  </a:lnTo>
                  <a:lnTo>
                    <a:pt x="2028609" y="682256"/>
                  </a:lnTo>
                  <a:lnTo>
                    <a:pt x="2029383" y="682256"/>
                  </a:lnTo>
                  <a:lnTo>
                    <a:pt x="2029777" y="680986"/>
                  </a:lnTo>
                  <a:lnTo>
                    <a:pt x="2029777" y="678446"/>
                  </a:lnTo>
                  <a:lnTo>
                    <a:pt x="2030158" y="677176"/>
                  </a:lnTo>
                  <a:lnTo>
                    <a:pt x="2030945" y="675906"/>
                  </a:lnTo>
                  <a:lnTo>
                    <a:pt x="2030158" y="675906"/>
                  </a:lnTo>
                  <a:lnTo>
                    <a:pt x="2029777" y="674636"/>
                  </a:lnTo>
                  <a:lnTo>
                    <a:pt x="2030945" y="674636"/>
                  </a:lnTo>
                  <a:lnTo>
                    <a:pt x="2031733" y="673366"/>
                  </a:lnTo>
                  <a:lnTo>
                    <a:pt x="2032127" y="672096"/>
                  </a:lnTo>
                  <a:lnTo>
                    <a:pt x="2031339" y="672096"/>
                  </a:lnTo>
                  <a:lnTo>
                    <a:pt x="2031339" y="670826"/>
                  </a:lnTo>
                  <a:lnTo>
                    <a:pt x="2032127" y="670826"/>
                  </a:lnTo>
                  <a:lnTo>
                    <a:pt x="2032127" y="669556"/>
                  </a:lnTo>
                  <a:lnTo>
                    <a:pt x="2032520" y="668286"/>
                  </a:lnTo>
                  <a:lnTo>
                    <a:pt x="2033308" y="668286"/>
                  </a:lnTo>
                  <a:lnTo>
                    <a:pt x="2033308" y="667016"/>
                  </a:lnTo>
                  <a:lnTo>
                    <a:pt x="2035644" y="665746"/>
                  </a:lnTo>
                  <a:lnTo>
                    <a:pt x="2035644" y="663206"/>
                  </a:lnTo>
                  <a:lnTo>
                    <a:pt x="2036813" y="663206"/>
                  </a:lnTo>
                  <a:lnTo>
                    <a:pt x="2037016" y="661936"/>
                  </a:lnTo>
                  <a:lnTo>
                    <a:pt x="2037994" y="661936"/>
                  </a:lnTo>
                  <a:lnTo>
                    <a:pt x="2037994" y="660666"/>
                  </a:lnTo>
                  <a:lnTo>
                    <a:pt x="2035644" y="660666"/>
                  </a:lnTo>
                  <a:lnTo>
                    <a:pt x="2035644" y="658126"/>
                  </a:lnTo>
                  <a:lnTo>
                    <a:pt x="2036813" y="655586"/>
                  </a:lnTo>
                  <a:lnTo>
                    <a:pt x="2037016" y="654316"/>
                  </a:lnTo>
                  <a:lnTo>
                    <a:pt x="2037791" y="654316"/>
                  </a:lnTo>
                  <a:lnTo>
                    <a:pt x="2037994" y="653046"/>
                  </a:lnTo>
                  <a:lnTo>
                    <a:pt x="2037994" y="651776"/>
                  </a:lnTo>
                  <a:lnTo>
                    <a:pt x="2040343" y="649236"/>
                  </a:lnTo>
                  <a:lnTo>
                    <a:pt x="2040343" y="644156"/>
                  </a:lnTo>
                  <a:lnTo>
                    <a:pt x="2041118" y="645426"/>
                  </a:lnTo>
                  <a:lnTo>
                    <a:pt x="2041512" y="645426"/>
                  </a:lnTo>
                  <a:lnTo>
                    <a:pt x="2041512" y="644156"/>
                  </a:lnTo>
                  <a:lnTo>
                    <a:pt x="2043861" y="640346"/>
                  </a:lnTo>
                  <a:lnTo>
                    <a:pt x="2042299" y="639076"/>
                  </a:lnTo>
                  <a:lnTo>
                    <a:pt x="2042299" y="637806"/>
                  </a:lnTo>
                  <a:lnTo>
                    <a:pt x="2043861" y="636536"/>
                  </a:lnTo>
                  <a:lnTo>
                    <a:pt x="2043861" y="635266"/>
                  </a:lnTo>
                  <a:lnTo>
                    <a:pt x="2045030" y="633996"/>
                  </a:lnTo>
                  <a:lnTo>
                    <a:pt x="2045030" y="631456"/>
                  </a:lnTo>
                  <a:lnTo>
                    <a:pt x="2045030" y="630186"/>
                  </a:lnTo>
                  <a:lnTo>
                    <a:pt x="2046592" y="628916"/>
                  </a:lnTo>
                  <a:lnTo>
                    <a:pt x="2046211" y="628916"/>
                  </a:lnTo>
                  <a:lnTo>
                    <a:pt x="2046211" y="627646"/>
                  </a:lnTo>
                  <a:lnTo>
                    <a:pt x="2046211" y="626376"/>
                  </a:lnTo>
                  <a:lnTo>
                    <a:pt x="2046211" y="623836"/>
                  </a:lnTo>
                  <a:lnTo>
                    <a:pt x="2047468" y="623836"/>
                  </a:lnTo>
                  <a:lnTo>
                    <a:pt x="2045512" y="622566"/>
                  </a:lnTo>
                  <a:lnTo>
                    <a:pt x="2046211" y="622566"/>
                  </a:lnTo>
                  <a:lnTo>
                    <a:pt x="2045030" y="621296"/>
                  </a:lnTo>
                  <a:lnTo>
                    <a:pt x="2045030" y="617486"/>
                  </a:lnTo>
                  <a:lnTo>
                    <a:pt x="2046211" y="617486"/>
                  </a:lnTo>
                  <a:lnTo>
                    <a:pt x="2045423" y="616216"/>
                  </a:lnTo>
                  <a:lnTo>
                    <a:pt x="2045512" y="614946"/>
                  </a:lnTo>
                  <a:lnTo>
                    <a:pt x="2047468" y="613676"/>
                  </a:lnTo>
                  <a:lnTo>
                    <a:pt x="2047963" y="612406"/>
                  </a:lnTo>
                  <a:lnTo>
                    <a:pt x="2047963" y="611136"/>
                  </a:lnTo>
                  <a:lnTo>
                    <a:pt x="2047963" y="608596"/>
                  </a:lnTo>
                  <a:lnTo>
                    <a:pt x="2047963" y="607326"/>
                  </a:lnTo>
                  <a:lnTo>
                    <a:pt x="2048929" y="607326"/>
                  </a:lnTo>
                  <a:lnTo>
                    <a:pt x="2049145" y="606056"/>
                  </a:lnTo>
                  <a:lnTo>
                    <a:pt x="2049145" y="604786"/>
                  </a:lnTo>
                  <a:lnTo>
                    <a:pt x="2047963" y="604786"/>
                  </a:lnTo>
                  <a:lnTo>
                    <a:pt x="2047963" y="599706"/>
                  </a:lnTo>
                  <a:lnTo>
                    <a:pt x="2046211" y="598436"/>
                  </a:lnTo>
                  <a:lnTo>
                    <a:pt x="2045030" y="598436"/>
                  </a:lnTo>
                  <a:lnTo>
                    <a:pt x="2045030" y="594626"/>
                  </a:lnTo>
                  <a:lnTo>
                    <a:pt x="2044242" y="593356"/>
                  </a:lnTo>
                  <a:lnTo>
                    <a:pt x="2042680" y="593356"/>
                  </a:lnTo>
                  <a:lnTo>
                    <a:pt x="2041512" y="592086"/>
                  </a:lnTo>
                  <a:lnTo>
                    <a:pt x="2036813" y="592086"/>
                  </a:lnTo>
                  <a:lnTo>
                    <a:pt x="2036813" y="590816"/>
                  </a:lnTo>
                  <a:lnTo>
                    <a:pt x="2036419" y="589546"/>
                  </a:lnTo>
                  <a:lnTo>
                    <a:pt x="2032520" y="589546"/>
                  </a:lnTo>
                  <a:lnTo>
                    <a:pt x="2031923" y="588276"/>
                  </a:lnTo>
                  <a:lnTo>
                    <a:pt x="2031149" y="585736"/>
                  </a:lnTo>
                  <a:lnTo>
                    <a:pt x="2030552" y="585736"/>
                  </a:lnTo>
                  <a:lnTo>
                    <a:pt x="2029777" y="588276"/>
                  </a:lnTo>
                  <a:lnTo>
                    <a:pt x="2028609" y="588276"/>
                  </a:lnTo>
                  <a:lnTo>
                    <a:pt x="2026259" y="587006"/>
                  </a:lnTo>
                  <a:lnTo>
                    <a:pt x="2025091" y="587006"/>
                  </a:lnTo>
                  <a:lnTo>
                    <a:pt x="2025091" y="585736"/>
                  </a:lnTo>
                  <a:lnTo>
                    <a:pt x="2023910" y="585736"/>
                  </a:lnTo>
                  <a:lnTo>
                    <a:pt x="2022729" y="587006"/>
                  </a:lnTo>
                  <a:lnTo>
                    <a:pt x="2021560" y="587006"/>
                  </a:lnTo>
                  <a:lnTo>
                    <a:pt x="2020976" y="585736"/>
                  </a:lnTo>
                  <a:lnTo>
                    <a:pt x="2019808" y="585736"/>
                  </a:lnTo>
                  <a:lnTo>
                    <a:pt x="2019808" y="584466"/>
                  </a:lnTo>
                  <a:lnTo>
                    <a:pt x="2019020" y="583196"/>
                  </a:lnTo>
                  <a:lnTo>
                    <a:pt x="2017445" y="583196"/>
                  </a:lnTo>
                  <a:lnTo>
                    <a:pt x="2017445" y="584466"/>
                  </a:lnTo>
                  <a:lnTo>
                    <a:pt x="2016277" y="584466"/>
                  </a:lnTo>
                  <a:lnTo>
                    <a:pt x="2016277" y="583196"/>
                  </a:lnTo>
                  <a:lnTo>
                    <a:pt x="2014715" y="583196"/>
                  </a:lnTo>
                  <a:lnTo>
                    <a:pt x="2013940" y="584466"/>
                  </a:lnTo>
                  <a:lnTo>
                    <a:pt x="2013940" y="583196"/>
                  </a:lnTo>
                  <a:lnTo>
                    <a:pt x="2013534" y="583196"/>
                  </a:lnTo>
                  <a:lnTo>
                    <a:pt x="2012759" y="584466"/>
                  </a:lnTo>
                  <a:lnTo>
                    <a:pt x="2012365" y="585736"/>
                  </a:lnTo>
                  <a:lnTo>
                    <a:pt x="2010803" y="584466"/>
                  </a:lnTo>
                  <a:lnTo>
                    <a:pt x="2010410" y="584466"/>
                  </a:lnTo>
                  <a:lnTo>
                    <a:pt x="2010410" y="585736"/>
                  </a:lnTo>
                  <a:lnTo>
                    <a:pt x="2006498" y="585736"/>
                  </a:lnTo>
                  <a:lnTo>
                    <a:pt x="2008073" y="588276"/>
                  </a:lnTo>
                  <a:lnTo>
                    <a:pt x="2005723" y="589546"/>
                  </a:lnTo>
                  <a:lnTo>
                    <a:pt x="2004542" y="590816"/>
                  </a:lnTo>
                  <a:lnTo>
                    <a:pt x="2003374" y="590816"/>
                  </a:lnTo>
                  <a:lnTo>
                    <a:pt x="2001024" y="592086"/>
                  </a:lnTo>
                  <a:lnTo>
                    <a:pt x="2001024" y="593356"/>
                  </a:lnTo>
                  <a:lnTo>
                    <a:pt x="1998675" y="595896"/>
                  </a:lnTo>
                  <a:lnTo>
                    <a:pt x="1996719" y="595896"/>
                  </a:lnTo>
                  <a:lnTo>
                    <a:pt x="1995741" y="597166"/>
                  </a:lnTo>
                  <a:lnTo>
                    <a:pt x="1995741" y="598436"/>
                  </a:lnTo>
                  <a:lnTo>
                    <a:pt x="1994573" y="598436"/>
                  </a:lnTo>
                  <a:lnTo>
                    <a:pt x="1994573" y="599706"/>
                  </a:lnTo>
                  <a:lnTo>
                    <a:pt x="1994179" y="600976"/>
                  </a:lnTo>
                  <a:lnTo>
                    <a:pt x="1991829" y="600976"/>
                  </a:lnTo>
                  <a:lnTo>
                    <a:pt x="1991042" y="603516"/>
                  </a:lnTo>
                  <a:lnTo>
                    <a:pt x="1989086" y="603516"/>
                  </a:lnTo>
                  <a:lnTo>
                    <a:pt x="1987524" y="606056"/>
                  </a:lnTo>
                  <a:lnTo>
                    <a:pt x="1987130" y="606056"/>
                  </a:lnTo>
                  <a:lnTo>
                    <a:pt x="1987524" y="607326"/>
                  </a:lnTo>
                  <a:lnTo>
                    <a:pt x="1987524" y="608596"/>
                  </a:lnTo>
                  <a:lnTo>
                    <a:pt x="1986356" y="608596"/>
                  </a:lnTo>
                  <a:lnTo>
                    <a:pt x="1986356" y="607326"/>
                  </a:lnTo>
                  <a:lnTo>
                    <a:pt x="1985175" y="609866"/>
                  </a:lnTo>
                  <a:lnTo>
                    <a:pt x="1985175" y="611136"/>
                  </a:lnTo>
                  <a:lnTo>
                    <a:pt x="1984984" y="611136"/>
                  </a:lnTo>
                  <a:lnTo>
                    <a:pt x="1984197" y="609866"/>
                  </a:lnTo>
                  <a:lnTo>
                    <a:pt x="1984006" y="609866"/>
                  </a:lnTo>
                  <a:lnTo>
                    <a:pt x="1984006" y="611136"/>
                  </a:lnTo>
                  <a:lnTo>
                    <a:pt x="1981657" y="613676"/>
                  </a:lnTo>
                  <a:lnTo>
                    <a:pt x="1978139" y="613676"/>
                  </a:lnTo>
                  <a:lnTo>
                    <a:pt x="1978139" y="616216"/>
                  </a:lnTo>
                  <a:lnTo>
                    <a:pt x="1977351" y="617486"/>
                  </a:lnTo>
                  <a:lnTo>
                    <a:pt x="1975789" y="617486"/>
                  </a:lnTo>
                  <a:lnTo>
                    <a:pt x="1974621" y="620026"/>
                  </a:lnTo>
                  <a:lnTo>
                    <a:pt x="1973351" y="620026"/>
                  </a:lnTo>
                  <a:lnTo>
                    <a:pt x="1972957" y="621296"/>
                  </a:lnTo>
                  <a:lnTo>
                    <a:pt x="1971687" y="621296"/>
                  </a:lnTo>
                  <a:lnTo>
                    <a:pt x="1970519" y="623836"/>
                  </a:lnTo>
                  <a:lnTo>
                    <a:pt x="1969338" y="623836"/>
                  </a:lnTo>
                  <a:lnTo>
                    <a:pt x="1969338" y="625106"/>
                  </a:lnTo>
                  <a:lnTo>
                    <a:pt x="1968944" y="626376"/>
                  </a:lnTo>
                  <a:lnTo>
                    <a:pt x="1967382" y="625106"/>
                  </a:lnTo>
                  <a:lnTo>
                    <a:pt x="1966988" y="625106"/>
                  </a:lnTo>
                  <a:lnTo>
                    <a:pt x="1965820" y="622566"/>
                  </a:lnTo>
                  <a:lnTo>
                    <a:pt x="1965820" y="627646"/>
                  </a:lnTo>
                  <a:lnTo>
                    <a:pt x="1965820" y="630186"/>
                  </a:lnTo>
                  <a:lnTo>
                    <a:pt x="1963470" y="630186"/>
                  </a:lnTo>
                  <a:lnTo>
                    <a:pt x="1963470" y="631456"/>
                  </a:lnTo>
                  <a:lnTo>
                    <a:pt x="1963077" y="631456"/>
                  </a:lnTo>
                  <a:lnTo>
                    <a:pt x="1962302" y="630186"/>
                  </a:lnTo>
                  <a:lnTo>
                    <a:pt x="1963470" y="630186"/>
                  </a:lnTo>
                  <a:lnTo>
                    <a:pt x="1963470" y="627646"/>
                  </a:lnTo>
                  <a:lnTo>
                    <a:pt x="1965820" y="627646"/>
                  </a:lnTo>
                  <a:lnTo>
                    <a:pt x="1965820" y="622566"/>
                  </a:lnTo>
                  <a:lnTo>
                    <a:pt x="1966988" y="622566"/>
                  </a:lnTo>
                  <a:lnTo>
                    <a:pt x="1966988" y="621296"/>
                  </a:lnTo>
                  <a:lnTo>
                    <a:pt x="1967382" y="621296"/>
                  </a:lnTo>
                  <a:lnTo>
                    <a:pt x="1968169" y="620026"/>
                  </a:lnTo>
                  <a:lnTo>
                    <a:pt x="1967382" y="618756"/>
                  </a:lnTo>
                  <a:lnTo>
                    <a:pt x="1968169" y="618756"/>
                  </a:lnTo>
                  <a:lnTo>
                    <a:pt x="1970519" y="616216"/>
                  </a:lnTo>
                  <a:lnTo>
                    <a:pt x="1969338" y="613676"/>
                  </a:lnTo>
                  <a:lnTo>
                    <a:pt x="1970519" y="612406"/>
                  </a:lnTo>
                  <a:lnTo>
                    <a:pt x="1970519" y="611136"/>
                  </a:lnTo>
                  <a:lnTo>
                    <a:pt x="1971687" y="608596"/>
                  </a:lnTo>
                  <a:lnTo>
                    <a:pt x="1970519" y="607326"/>
                  </a:lnTo>
                  <a:lnTo>
                    <a:pt x="1970519" y="604786"/>
                  </a:lnTo>
                  <a:lnTo>
                    <a:pt x="1973453" y="604786"/>
                  </a:lnTo>
                  <a:lnTo>
                    <a:pt x="1974621" y="600976"/>
                  </a:lnTo>
                  <a:lnTo>
                    <a:pt x="1974621" y="599706"/>
                  </a:lnTo>
                  <a:lnTo>
                    <a:pt x="1973834" y="599706"/>
                  </a:lnTo>
                  <a:lnTo>
                    <a:pt x="1973453" y="598436"/>
                  </a:lnTo>
                  <a:lnTo>
                    <a:pt x="1973453" y="597166"/>
                  </a:lnTo>
                  <a:lnTo>
                    <a:pt x="1971776" y="597166"/>
                  </a:lnTo>
                  <a:lnTo>
                    <a:pt x="1972183" y="595896"/>
                  </a:lnTo>
                  <a:lnTo>
                    <a:pt x="1974621" y="595896"/>
                  </a:lnTo>
                  <a:lnTo>
                    <a:pt x="1974621" y="594626"/>
                  </a:lnTo>
                  <a:lnTo>
                    <a:pt x="1974811" y="594626"/>
                  </a:lnTo>
                  <a:lnTo>
                    <a:pt x="1975599" y="593356"/>
                  </a:lnTo>
                  <a:lnTo>
                    <a:pt x="1975789" y="593356"/>
                  </a:lnTo>
                  <a:lnTo>
                    <a:pt x="1975789" y="584466"/>
                  </a:lnTo>
                  <a:lnTo>
                    <a:pt x="1976970" y="584466"/>
                  </a:lnTo>
                  <a:lnTo>
                    <a:pt x="1976970" y="583196"/>
                  </a:lnTo>
                  <a:lnTo>
                    <a:pt x="1979320" y="583196"/>
                  </a:lnTo>
                  <a:lnTo>
                    <a:pt x="1979320" y="579386"/>
                  </a:lnTo>
                  <a:lnTo>
                    <a:pt x="1978139" y="579386"/>
                  </a:lnTo>
                  <a:lnTo>
                    <a:pt x="1978139" y="578116"/>
                  </a:lnTo>
                  <a:lnTo>
                    <a:pt x="1976170" y="578116"/>
                  </a:lnTo>
                  <a:lnTo>
                    <a:pt x="1976170" y="576846"/>
                  </a:lnTo>
                  <a:lnTo>
                    <a:pt x="1977745" y="576846"/>
                  </a:lnTo>
                  <a:lnTo>
                    <a:pt x="1976970" y="575576"/>
                  </a:lnTo>
                  <a:lnTo>
                    <a:pt x="1976970" y="573036"/>
                  </a:lnTo>
                  <a:lnTo>
                    <a:pt x="1975396" y="571766"/>
                  </a:lnTo>
                  <a:lnTo>
                    <a:pt x="1974811" y="570496"/>
                  </a:lnTo>
                  <a:lnTo>
                    <a:pt x="1975599" y="567956"/>
                  </a:lnTo>
                  <a:lnTo>
                    <a:pt x="1975789" y="566686"/>
                  </a:lnTo>
                  <a:lnTo>
                    <a:pt x="1975789" y="565416"/>
                  </a:lnTo>
                  <a:lnTo>
                    <a:pt x="1975002" y="565416"/>
                  </a:lnTo>
                  <a:lnTo>
                    <a:pt x="1974621" y="564146"/>
                  </a:lnTo>
                  <a:lnTo>
                    <a:pt x="1973834" y="562876"/>
                  </a:lnTo>
                  <a:lnTo>
                    <a:pt x="1973453" y="561606"/>
                  </a:lnTo>
                  <a:lnTo>
                    <a:pt x="1973453" y="560336"/>
                  </a:lnTo>
                  <a:lnTo>
                    <a:pt x="1971687" y="560336"/>
                  </a:lnTo>
                  <a:lnTo>
                    <a:pt x="1971687" y="557796"/>
                  </a:lnTo>
                  <a:lnTo>
                    <a:pt x="1968169" y="557796"/>
                  </a:lnTo>
                  <a:lnTo>
                    <a:pt x="1967001" y="556526"/>
                  </a:lnTo>
                  <a:lnTo>
                    <a:pt x="1965820" y="555256"/>
                  </a:lnTo>
                  <a:lnTo>
                    <a:pt x="1963470" y="555256"/>
                  </a:lnTo>
                  <a:lnTo>
                    <a:pt x="1962302" y="553986"/>
                  </a:lnTo>
                  <a:lnTo>
                    <a:pt x="1962302" y="552716"/>
                  </a:lnTo>
                  <a:lnTo>
                    <a:pt x="1962302" y="551446"/>
                  </a:lnTo>
                  <a:lnTo>
                    <a:pt x="1958771" y="551446"/>
                  </a:lnTo>
                  <a:lnTo>
                    <a:pt x="1958771" y="550176"/>
                  </a:lnTo>
                  <a:lnTo>
                    <a:pt x="1956422" y="547636"/>
                  </a:lnTo>
                  <a:lnTo>
                    <a:pt x="1956422" y="548906"/>
                  </a:lnTo>
                  <a:lnTo>
                    <a:pt x="1955634" y="548906"/>
                  </a:lnTo>
                  <a:lnTo>
                    <a:pt x="1954085" y="546366"/>
                  </a:lnTo>
                  <a:lnTo>
                    <a:pt x="1952523" y="546366"/>
                  </a:lnTo>
                  <a:lnTo>
                    <a:pt x="1950948" y="547636"/>
                  </a:lnTo>
                  <a:lnTo>
                    <a:pt x="1948218" y="547636"/>
                  </a:lnTo>
                  <a:lnTo>
                    <a:pt x="1947824" y="548906"/>
                  </a:lnTo>
                  <a:lnTo>
                    <a:pt x="1945284" y="548906"/>
                  </a:lnTo>
                  <a:lnTo>
                    <a:pt x="1943328" y="547636"/>
                  </a:lnTo>
                  <a:lnTo>
                    <a:pt x="1942541" y="546366"/>
                  </a:lnTo>
                  <a:lnTo>
                    <a:pt x="1941766" y="546366"/>
                  </a:lnTo>
                  <a:lnTo>
                    <a:pt x="1939417" y="548906"/>
                  </a:lnTo>
                  <a:lnTo>
                    <a:pt x="1937842" y="548906"/>
                  </a:lnTo>
                  <a:lnTo>
                    <a:pt x="1937067" y="550176"/>
                  </a:lnTo>
                  <a:lnTo>
                    <a:pt x="1937067" y="551446"/>
                  </a:lnTo>
                  <a:lnTo>
                    <a:pt x="1936673" y="552716"/>
                  </a:lnTo>
                  <a:lnTo>
                    <a:pt x="1935899" y="551446"/>
                  </a:lnTo>
                  <a:lnTo>
                    <a:pt x="1933549" y="553986"/>
                  </a:lnTo>
                  <a:lnTo>
                    <a:pt x="1932368" y="553986"/>
                  </a:lnTo>
                  <a:lnTo>
                    <a:pt x="1932559" y="555256"/>
                  </a:lnTo>
                  <a:lnTo>
                    <a:pt x="1933346" y="555256"/>
                  </a:lnTo>
                  <a:lnTo>
                    <a:pt x="1933549" y="556526"/>
                  </a:lnTo>
                  <a:lnTo>
                    <a:pt x="1934718" y="559066"/>
                  </a:lnTo>
                  <a:lnTo>
                    <a:pt x="1935899" y="557796"/>
                  </a:lnTo>
                  <a:lnTo>
                    <a:pt x="1935899" y="556526"/>
                  </a:lnTo>
                  <a:lnTo>
                    <a:pt x="1936673" y="557796"/>
                  </a:lnTo>
                  <a:lnTo>
                    <a:pt x="1936673" y="559066"/>
                  </a:lnTo>
                  <a:lnTo>
                    <a:pt x="1935899" y="560336"/>
                  </a:lnTo>
                  <a:lnTo>
                    <a:pt x="1935899" y="564146"/>
                  </a:lnTo>
                  <a:lnTo>
                    <a:pt x="1935505" y="565416"/>
                  </a:lnTo>
                  <a:lnTo>
                    <a:pt x="1934718" y="566686"/>
                  </a:lnTo>
                  <a:lnTo>
                    <a:pt x="1933155" y="566686"/>
                  </a:lnTo>
                  <a:lnTo>
                    <a:pt x="1934718" y="567956"/>
                  </a:lnTo>
                  <a:lnTo>
                    <a:pt x="1934718" y="570496"/>
                  </a:lnTo>
                  <a:lnTo>
                    <a:pt x="1933740" y="570496"/>
                  </a:lnTo>
                  <a:lnTo>
                    <a:pt x="1933549" y="571766"/>
                  </a:lnTo>
                  <a:lnTo>
                    <a:pt x="1933549" y="573036"/>
                  </a:lnTo>
                  <a:lnTo>
                    <a:pt x="1934337" y="574306"/>
                  </a:lnTo>
                  <a:lnTo>
                    <a:pt x="1932368" y="574306"/>
                  </a:lnTo>
                  <a:lnTo>
                    <a:pt x="1932368" y="575576"/>
                  </a:lnTo>
                  <a:lnTo>
                    <a:pt x="1931200" y="576846"/>
                  </a:lnTo>
                  <a:lnTo>
                    <a:pt x="1933549" y="579386"/>
                  </a:lnTo>
                  <a:lnTo>
                    <a:pt x="1933549" y="580656"/>
                  </a:lnTo>
                  <a:lnTo>
                    <a:pt x="1931974" y="580656"/>
                  </a:lnTo>
                  <a:lnTo>
                    <a:pt x="1931200" y="581926"/>
                  </a:lnTo>
                  <a:lnTo>
                    <a:pt x="1931200" y="584466"/>
                  </a:lnTo>
                  <a:lnTo>
                    <a:pt x="1930412" y="585736"/>
                  </a:lnTo>
                  <a:lnTo>
                    <a:pt x="1928850" y="585736"/>
                  </a:lnTo>
                  <a:lnTo>
                    <a:pt x="1928850" y="587006"/>
                  </a:lnTo>
                  <a:lnTo>
                    <a:pt x="1928647" y="588276"/>
                  </a:lnTo>
                  <a:lnTo>
                    <a:pt x="1927872" y="588276"/>
                  </a:lnTo>
                  <a:lnTo>
                    <a:pt x="1928063" y="589546"/>
                  </a:lnTo>
                  <a:lnTo>
                    <a:pt x="1928850" y="590816"/>
                  </a:lnTo>
                  <a:lnTo>
                    <a:pt x="1928850" y="592086"/>
                  </a:lnTo>
                  <a:lnTo>
                    <a:pt x="1926894" y="592086"/>
                  </a:lnTo>
                  <a:lnTo>
                    <a:pt x="1926894" y="593356"/>
                  </a:lnTo>
                  <a:lnTo>
                    <a:pt x="1927682" y="593356"/>
                  </a:lnTo>
                  <a:lnTo>
                    <a:pt x="1927682" y="595896"/>
                  </a:lnTo>
                  <a:lnTo>
                    <a:pt x="1925713" y="598436"/>
                  </a:lnTo>
                  <a:lnTo>
                    <a:pt x="1925332" y="598436"/>
                  </a:lnTo>
                  <a:lnTo>
                    <a:pt x="1925332" y="599706"/>
                  </a:lnTo>
                  <a:lnTo>
                    <a:pt x="1922983" y="604786"/>
                  </a:lnTo>
                  <a:lnTo>
                    <a:pt x="1922589" y="606056"/>
                  </a:lnTo>
                  <a:lnTo>
                    <a:pt x="1922005" y="607326"/>
                  </a:lnTo>
                  <a:lnTo>
                    <a:pt x="1920430" y="607326"/>
                  </a:lnTo>
                  <a:lnTo>
                    <a:pt x="1921230" y="608596"/>
                  </a:lnTo>
                  <a:lnTo>
                    <a:pt x="1920049" y="609866"/>
                  </a:lnTo>
                  <a:lnTo>
                    <a:pt x="1921230" y="609866"/>
                  </a:lnTo>
                  <a:lnTo>
                    <a:pt x="1921230" y="612406"/>
                  </a:lnTo>
                  <a:lnTo>
                    <a:pt x="1920430" y="612406"/>
                  </a:lnTo>
                  <a:lnTo>
                    <a:pt x="1920049" y="613676"/>
                  </a:lnTo>
                  <a:lnTo>
                    <a:pt x="1920049" y="614946"/>
                  </a:lnTo>
                  <a:lnTo>
                    <a:pt x="1919655" y="616216"/>
                  </a:lnTo>
                  <a:lnTo>
                    <a:pt x="1918881" y="617486"/>
                  </a:lnTo>
                  <a:lnTo>
                    <a:pt x="1918881" y="620026"/>
                  </a:lnTo>
                  <a:lnTo>
                    <a:pt x="1917700" y="620026"/>
                  </a:lnTo>
                  <a:lnTo>
                    <a:pt x="1917700" y="622566"/>
                  </a:lnTo>
                  <a:lnTo>
                    <a:pt x="1917496" y="622566"/>
                  </a:lnTo>
                  <a:lnTo>
                    <a:pt x="1916722" y="623836"/>
                  </a:lnTo>
                  <a:lnTo>
                    <a:pt x="1916531" y="623836"/>
                  </a:lnTo>
                  <a:lnTo>
                    <a:pt x="1916531" y="625106"/>
                  </a:lnTo>
                  <a:lnTo>
                    <a:pt x="1914969" y="625106"/>
                  </a:lnTo>
                  <a:lnTo>
                    <a:pt x="1916531" y="627646"/>
                  </a:lnTo>
                  <a:lnTo>
                    <a:pt x="1916137" y="628916"/>
                  </a:lnTo>
                  <a:lnTo>
                    <a:pt x="1915350" y="628916"/>
                  </a:lnTo>
                  <a:lnTo>
                    <a:pt x="1915350" y="630186"/>
                  </a:lnTo>
                  <a:lnTo>
                    <a:pt x="1916137" y="632726"/>
                  </a:lnTo>
                  <a:lnTo>
                    <a:pt x="1915744" y="633996"/>
                  </a:lnTo>
                  <a:lnTo>
                    <a:pt x="1914182" y="635266"/>
                  </a:lnTo>
                  <a:lnTo>
                    <a:pt x="1913013" y="636536"/>
                  </a:lnTo>
                  <a:lnTo>
                    <a:pt x="1913788" y="636536"/>
                  </a:lnTo>
                  <a:lnTo>
                    <a:pt x="1913788" y="637806"/>
                  </a:lnTo>
                  <a:lnTo>
                    <a:pt x="1913013" y="637806"/>
                  </a:lnTo>
                  <a:lnTo>
                    <a:pt x="1913013" y="640346"/>
                  </a:lnTo>
                  <a:lnTo>
                    <a:pt x="1911845" y="641616"/>
                  </a:lnTo>
                  <a:lnTo>
                    <a:pt x="1910664" y="641616"/>
                  </a:lnTo>
                  <a:lnTo>
                    <a:pt x="1910664" y="644156"/>
                  </a:lnTo>
                  <a:lnTo>
                    <a:pt x="1910270" y="645426"/>
                  </a:lnTo>
                  <a:lnTo>
                    <a:pt x="1909495" y="646696"/>
                  </a:lnTo>
                  <a:lnTo>
                    <a:pt x="1909495" y="647966"/>
                  </a:lnTo>
                  <a:lnTo>
                    <a:pt x="1909102" y="649236"/>
                  </a:lnTo>
                  <a:lnTo>
                    <a:pt x="1907540" y="649236"/>
                  </a:lnTo>
                  <a:lnTo>
                    <a:pt x="1908314" y="650506"/>
                  </a:lnTo>
                  <a:lnTo>
                    <a:pt x="1908314" y="651776"/>
                  </a:lnTo>
                  <a:lnTo>
                    <a:pt x="1907540" y="651776"/>
                  </a:lnTo>
                  <a:lnTo>
                    <a:pt x="1907133" y="653046"/>
                  </a:lnTo>
                  <a:lnTo>
                    <a:pt x="1907133" y="655586"/>
                  </a:lnTo>
                  <a:lnTo>
                    <a:pt x="1906358" y="655586"/>
                  </a:lnTo>
                  <a:lnTo>
                    <a:pt x="1904796" y="658126"/>
                  </a:lnTo>
                  <a:lnTo>
                    <a:pt x="1904796" y="659396"/>
                  </a:lnTo>
                  <a:lnTo>
                    <a:pt x="1902841" y="664476"/>
                  </a:lnTo>
                  <a:lnTo>
                    <a:pt x="1903628" y="663206"/>
                  </a:lnTo>
                  <a:lnTo>
                    <a:pt x="1904796" y="663206"/>
                  </a:lnTo>
                  <a:lnTo>
                    <a:pt x="1904796" y="664476"/>
                  </a:lnTo>
                  <a:lnTo>
                    <a:pt x="1904796" y="693686"/>
                  </a:lnTo>
                  <a:lnTo>
                    <a:pt x="1904796" y="694956"/>
                  </a:lnTo>
                  <a:lnTo>
                    <a:pt x="1903628" y="694956"/>
                  </a:lnTo>
                  <a:lnTo>
                    <a:pt x="1903628" y="698766"/>
                  </a:lnTo>
                  <a:lnTo>
                    <a:pt x="1902447" y="700036"/>
                  </a:lnTo>
                  <a:lnTo>
                    <a:pt x="1902447" y="701306"/>
                  </a:lnTo>
                  <a:lnTo>
                    <a:pt x="1901278" y="701306"/>
                  </a:lnTo>
                  <a:lnTo>
                    <a:pt x="1901278" y="700036"/>
                  </a:lnTo>
                  <a:lnTo>
                    <a:pt x="1900491" y="700036"/>
                  </a:lnTo>
                  <a:lnTo>
                    <a:pt x="1901278" y="698766"/>
                  </a:lnTo>
                  <a:lnTo>
                    <a:pt x="1903628" y="698766"/>
                  </a:lnTo>
                  <a:lnTo>
                    <a:pt x="1903628" y="694956"/>
                  </a:lnTo>
                  <a:lnTo>
                    <a:pt x="1904796" y="693686"/>
                  </a:lnTo>
                  <a:lnTo>
                    <a:pt x="1904796" y="664476"/>
                  </a:lnTo>
                  <a:lnTo>
                    <a:pt x="1903628" y="664476"/>
                  </a:lnTo>
                  <a:lnTo>
                    <a:pt x="1902447" y="667016"/>
                  </a:lnTo>
                  <a:lnTo>
                    <a:pt x="1901278" y="667016"/>
                  </a:lnTo>
                  <a:lnTo>
                    <a:pt x="1901278" y="669556"/>
                  </a:lnTo>
                  <a:lnTo>
                    <a:pt x="1900885" y="670826"/>
                  </a:lnTo>
                  <a:lnTo>
                    <a:pt x="1900097" y="672096"/>
                  </a:lnTo>
                  <a:lnTo>
                    <a:pt x="1900097" y="675906"/>
                  </a:lnTo>
                  <a:lnTo>
                    <a:pt x="1899323" y="675906"/>
                  </a:lnTo>
                  <a:lnTo>
                    <a:pt x="1898929" y="677176"/>
                  </a:lnTo>
                  <a:lnTo>
                    <a:pt x="1898929" y="679716"/>
                  </a:lnTo>
                  <a:lnTo>
                    <a:pt x="1897748" y="682256"/>
                  </a:lnTo>
                  <a:lnTo>
                    <a:pt x="1897748" y="683526"/>
                  </a:lnTo>
                  <a:lnTo>
                    <a:pt x="1897265" y="683526"/>
                  </a:lnTo>
                  <a:lnTo>
                    <a:pt x="1897265" y="719086"/>
                  </a:lnTo>
                  <a:lnTo>
                    <a:pt x="1896783" y="720356"/>
                  </a:lnTo>
                  <a:lnTo>
                    <a:pt x="1895208" y="720356"/>
                  </a:lnTo>
                  <a:lnTo>
                    <a:pt x="1895995" y="721626"/>
                  </a:lnTo>
                  <a:lnTo>
                    <a:pt x="1895995" y="722896"/>
                  </a:lnTo>
                  <a:lnTo>
                    <a:pt x="1894827" y="722896"/>
                  </a:lnTo>
                  <a:lnTo>
                    <a:pt x="1894827" y="725436"/>
                  </a:lnTo>
                  <a:lnTo>
                    <a:pt x="1892477" y="727976"/>
                  </a:lnTo>
                  <a:lnTo>
                    <a:pt x="1892477" y="729246"/>
                  </a:lnTo>
                  <a:lnTo>
                    <a:pt x="1892477" y="730516"/>
                  </a:lnTo>
                  <a:lnTo>
                    <a:pt x="1891296" y="730516"/>
                  </a:lnTo>
                  <a:lnTo>
                    <a:pt x="1892477" y="729246"/>
                  </a:lnTo>
                  <a:lnTo>
                    <a:pt x="1892477" y="727976"/>
                  </a:lnTo>
                  <a:lnTo>
                    <a:pt x="1891296" y="727976"/>
                  </a:lnTo>
                  <a:lnTo>
                    <a:pt x="1891296" y="726706"/>
                  </a:lnTo>
                  <a:lnTo>
                    <a:pt x="1893646" y="721626"/>
                  </a:lnTo>
                  <a:lnTo>
                    <a:pt x="1893646" y="720356"/>
                  </a:lnTo>
                  <a:lnTo>
                    <a:pt x="1894636" y="720356"/>
                  </a:lnTo>
                  <a:lnTo>
                    <a:pt x="1894827" y="719086"/>
                  </a:lnTo>
                  <a:lnTo>
                    <a:pt x="1895614" y="717816"/>
                  </a:lnTo>
                  <a:lnTo>
                    <a:pt x="1895995" y="717816"/>
                  </a:lnTo>
                  <a:lnTo>
                    <a:pt x="1895995" y="719086"/>
                  </a:lnTo>
                  <a:lnTo>
                    <a:pt x="1897265" y="719086"/>
                  </a:lnTo>
                  <a:lnTo>
                    <a:pt x="1897265" y="683526"/>
                  </a:lnTo>
                  <a:lnTo>
                    <a:pt x="1895995" y="683526"/>
                  </a:lnTo>
                  <a:lnTo>
                    <a:pt x="1896783" y="684796"/>
                  </a:lnTo>
                  <a:lnTo>
                    <a:pt x="1895995" y="684796"/>
                  </a:lnTo>
                  <a:lnTo>
                    <a:pt x="1895995" y="686066"/>
                  </a:lnTo>
                  <a:lnTo>
                    <a:pt x="1893646" y="686066"/>
                  </a:lnTo>
                  <a:lnTo>
                    <a:pt x="1893646" y="687336"/>
                  </a:lnTo>
                  <a:lnTo>
                    <a:pt x="1894433" y="689876"/>
                  </a:lnTo>
                  <a:lnTo>
                    <a:pt x="1894039" y="692416"/>
                  </a:lnTo>
                  <a:lnTo>
                    <a:pt x="1892477" y="693686"/>
                  </a:lnTo>
                  <a:lnTo>
                    <a:pt x="1892287" y="694956"/>
                  </a:lnTo>
                  <a:lnTo>
                    <a:pt x="1891296" y="694956"/>
                  </a:lnTo>
                  <a:lnTo>
                    <a:pt x="1891296" y="697496"/>
                  </a:lnTo>
                  <a:lnTo>
                    <a:pt x="1892477" y="698766"/>
                  </a:lnTo>
                  <a:lnTo>
                    <a:pt x="1890128" y="701306"/>
                  </a:lnTo>
                  <a:lnTo>
                    <a:pt x="1890128" y="774966"/>
                  </a:lnTo>
                  <a:lnTo>
                    <a:pt x="1888947" y="773696"/>
                  </a:lnTo>
                  <a:lnTo>
                    <a:pt x="1890128" y="773696"/>
                  </a:lnTo>
                  <a:lnTo>
                    <a:pt x="1890128" y="739406"/>
                  </a:lnTo>
                  <a:lnTo>
                    <a:pt x="1888947" y="740676"/>
                  </a:lnTo>
                  <a:lnTo>
                    <a:pt x="1888947" y="739406"/>
                  </a:lnTo>
                  <a:lnTo>
                    <a:pt x="1888172" y="739406"/>
                  </a:lnTo>
                  <a:lnTo>
                    <a:pt x="1887778" y="738136"/>
                  </a:lnTo>
                  <a:lnTo>
                    <a:pt x="1887778" y="735596"/>
                  </a:lnTo>
                  <a:lnTo>
                    <a:pt x="1890128" y="735596"/>
                  </a:lnTo>
                  <a:lnTo>
                    <a:pt x="1890128" y="703846"/>
                  </a:lnTo>
                  <a:lnTo>
                    <a:pt x="1888947" y="703846"/>
                  </a:lnTo>
                  <a:lnTo>
                    <a:pt x="1888947" y="706386"/>
                  </a:lnTo>
                  <a:lnTo>
                    <a:pt x="1888566" y="707656"/>
                  </a:lnTo>
                  <a:lnTo>
                    <a:pt x="1887778" y="707656"/>
                  </a:lnTo>
                  <a:lnTo>
                    <a:pt x="1888566" y="708926"/>
                  </a:lnTo>
                  <a:lnTo>
                    <a:pt x="1887778" y="708926"/>
                  </a:lnTo>
                  <a:lnTo>
                    <a:pt x="1886610" y="710831"/>
                  </a:lnTo>
                  <a:lnTo>
                    <a:pt x="1886610" y="743216"/>
                  </a:lnTo>
                  <a:lnTo>
                    <a:pt x="1886610" y="744486"/>
                  </a:lnTo>
                  <a:lnTo>
                    <a:pt x="1885632" y="744486"/>
                  </a:lnTo>
                  <a:lnTo>
                    <a:pt x="1885429" y="745756"/>
                  </a:lnTo>
                  <a:lnTo>
                    <a:pt x="1885429" y="747026"/>
                  </a:lnTo>
                  <a:lnTo>
                    <a:pt x="1885429" y="773696"/>
                  </a:lnTo>
                  <a:lnTo>
                    <a:pt x="1884260" y="774966"/>
                  </a:lnTo>
                  <a:lnTo>
                    <a:pt x="1884260" y="773696"/>
                  </a:lnTo>
                  <a:lnTo>
                    <a:pt x="1885429" y="773696"/>
                  </a:lnTo>
                  <a:lnTo>
                    <a:pt x="1885429" y="747026"/>
                  </a:lnTo>
                  <a:lnTo>
                    <a:pt x="1885048" y="748296"/>
                  </a:lnTo>
                  <a:lnTo>
                    <a:pt x="1884260" y="748296"/>
                  </a:lnTo>
                  <a:lnTo>
                    <a:pt x="1884260" y="749566"/>
                  </a:lnTo>
                  <a:lnTo>
                    <a:pt x="1884260" y="753376"/>
                  </a:lnTo>
                  <a:lnTo>
                    <a:pt x="1883079" y="753376"/>
                  </a:lnTo>
                  <a:lnTo>
                    <a:pt x="1883079" y="749566"/>
                  </a:lnTo>
                  <a:lnTo>
                    <a:pt x="1884260" y="749566"/>
                  </a:lnTo>
                  <a:lnTo>
                    <a:pt x="1884260" y="748296"/>
                  </a:lnTo>
                  <a:lnTo>
                    <a:pt x="1884260" y="744486"/>
                  </a:lnTo>
                  <a:lnTo>
                    <a:pt x="1885238" y="744486"/>
                  </a:lnTo>
                  <a:lnTo>
                    <a:pt x="1885429" y="743216"/>
                  </a:lnTo>
                  <a:lnTo>
                    <a:pt x="1886610" y="743216"/>
                  </a:lnTo>
                  <a:lnTo>
                    <a:pt x="1886610" y="710831"/>
                  </a:lnTo>
                  <a:lnTo>
                    <a:pt x="1886216" y="711466"/>
                  </a:lnTo>
                  <a:lnTo>
                    <a:pt x="1885429" y="711466"/>
                  </a:lnTo>
                  <a:lnTo>
                    <a:pt x="1885429" y="716546"/>
                  </a:lnTo>
                  <a:lnTo>
                    <a:pt x="1884260" y="716546"/>
                  </a:lnTo>
                  <a:lnTo>
                    <a:pt x="1884260" y="719086"/>
                  </a:lnTo>
                  <a:lnTo>
                    <a:pt x="1883079" y="720356"/>
                  </a:lnTo>
                  <a:lnTo>
                    <a:pt x="1883079" y="721626"/>
                  </a:lnTo>
                  <a:lnTo>
                    <a:pt x="1884654" y="724166"/>
                  </a:lnTo>
                  <a:lnTo>
                    <a:pt x="1881911" y="724166"/>
                  </a:lnTo>
                  <a:lnTo>
                    <a:pt x="1881911" y="725436"/>
                  </a:lnTo>
                  <a:lnTo>
                    <a:pt x="1881911" y="762266"/>
                  </a:lnTo>
                  <a:lnTo>
                    <a:pt x="1881911" y="764806"/>
                  </a:lnTo>
                  <a:lnTo>
                    <a:pt x="1880743" y="764806"/>
                  </a:lnTo>
                  <a:lnTo>
                    <a:pt x="1880743" y="767346"/>
                  </a:lnTo>
                  <a:lnTo>
                    <a:pt x="1879561" y="767346"/>
                  </a:lnTo>
                  <a:lnTo>
                    <a:pt x="1880743" y="769886"/>
                  </a:lnTo>
                  <a:lnTo>
                    <a:pt x="1880743" y="771156"/>
                  </a:lnTo>
                  <a:lnTo>
                    <a:pt x="1878393" y="774966"/>
                  </a:lnTo>
                  <a:lnTo>
                    <a:pt x="1879180" y="776236"/>
                  </a:lnTo>
                  <a:lnTo>
                    <a:pt x="1879561" y="776236"/>
                  </a:lnTo>
                  <a:lnTo>
                    <a:pt x="1879561" y="777506"/>
                  </a:lnTo>
                  <a:lnTo>
                    <a:pt x="1878393" y="777506"/>
                  </a:lnTo>
                  <a:lnTo>
                    <a:pt x="1878393" y="838466"/>
                  </a:lnTo>
                  <a:lnTo>
                    <a:pt x="1877212" y="839736"/>
                  </a:lnTo>
                  <a:lnTo>
                    <a:pt x="1877212" y="838466"/>
                  </a:lnTo>
                  <a:lnTo>
                    <a:pt x="1878393" y="838466"/>
                  </a:lnTo>
                  <a:lnTo>
                    <a:pt x="1878393" y="777506"/>
                  </a:lnTo>
                  <a:lnTo>
                    <a:pt x="1878393" y="776236"/>
                  </a:lnTo>
                  <a:lnTo>
                    <a:pt x="1877212" y="776236"/>
                  </a:lnTo>
                  <a:lnTo>
                    <a:pt x="1876437" y="777506"/>
                  </a:lnTo>
                  <a:lnTo>
                    <a:pt x="1876044" y="778776"/>
                  </a:lnTo>
                  <a:lnTo>
                    <a:pt x="1876044" y="781316"/>
                  </a:lnTo>
                  <a:lnTo>
                    <a:pt x="1876044" y="801636"/>
                  </a:lnTo>
                  <a:lnTo>
                    <a:pt x="1876044" y="804176"/>
                  </a:lnTo>
                  <a:lnTo>
                    <a:pt x="1873694" y="804176"/>
                  </a:lnTo>
                  <a:lnTo>
                    <a:pt x="1872919" y="802906"/>
                  </a:lnTo>
                  <a:lnTo>
                    <a:pt x="1872145" y="801636"/>
                  </a:lnTo>
                  <a:lnTo>
                    <a:pt x="1876044" y="801636"/>
                  </a:lnTo>
                  <a:lnTo>
                    <a:pt x="1876044" y="781316"/>
                  </a:lnTo>
                  <a:lnTo>
                    <a:pt x="1875650" y="781316"/>
                  </a:lnTo>
                  <a:lnTo>
                    <a:pt x="1874862" y="782586"/>
                  </a:lnTo>
                  <a:lnTo>
                    <a:pt x="1873694" y="782586"/>
                  </a:lnTo>
                  <a:lnTo>
                    <a:pt x="1873694" y="783856"/>
                  </a:lnTo>
                  <a:lnTo>
                    <a:pt x="1874862" y="783856"/>
                  </a:lnTo>
                  <a:lnTo>
                    <a:pt x="1874862" y="786396"/>
                  </a:lnTo>
                  <a:lnTo>
                    <a:pt x="1873694" y="787666"/>
                  </a:lnTo>
                  <a:lnTo>
                    <a:pt x="1874481" y="788936"/>
                  </a:lnTo>
                  <a:lnTo>
                    <a:pt x="1874088" y="790206"/>
                  </a:lnTo>
                  <a:lnTo>
                    <a:pt x="1871345" y="790206"/>
                  </a:lnTo>
                  <a:lnTo>
                    <a:pt x="1870760" y="791476"/>
                  </a:lnTo>
                  <a:lnTo>
                    <a:pt x="1870760" y="795286"/>
                  </a:lnTo>
                  <a:lnTo>
                    <a:pt x="1869986" y="796556"/>
                  </a:lnTo>
                  <a:lnTo>
                    <a:pt x="1870760" y="797826"/>
                  </a:lnTo>
                  <a:lnTo>
                    <a:pt x="1870760" y="804176"/>
                  </a:lnTo>
                  <a:lnTo>
                    <a:pt x="1869592" y="804176"/>
                  </a:lnTo>
                  <a:lnTo>
                    <a:pt x="1868424" y="802906"/>
                  </a:lnTo>
                  <a:lnTo>
                    <a:pt x="1869986" y="802906"/>
                  </a:lnTo>
                  <a:lnTo>
                    <a:pt x="1870760" y="804176"/>
                  </a:lnTo>
                  <a:lnTo>
                    <a:pt x="1870760" y="797826"/>
                  </a:lnTo>
                  <a:lnTo>
                    <a:pt x="1868424" y="797826"/>
                  </a:lnTo>
                  <a:lnTo>
                    <a:pt x="1868424" y="799096"/>
                  </a:lnTo>
                  <a:lnTo>
                    <a:pt x="1867636" y="800366"/>
                  </a:lnTo>
                  <a:lnTo>
                    <a:pt x="1866074" y="800366"/>
                  </a:lnTo>
                  <a:lnTo>
                    <a:pt x="1866074" y="802906"/>
                  </a:lnTo>
                  <a:lnTo>
                    <a:pt x="1866455" y="804176"/>
                  </a:lnTo>
                  <a:lnTo>
                    <a:pt x="1867242" y="805446"/>
                  </a:lnTo>
                  <a:lnTo>
                    <a:pt x="1867242" y="877836"/>
                  </a:lnTo>
                  <a:lnTo>
                    <a:pt x="1867242" y="879106"/>
                  </a:lnTo>
                  <a:lnTo>
                    <a:pt x="1866455" y="879106"/>
                  </a:lnTo>
                  <a:lnTo>
                    <a:pt x="1866455" y="877836"/>
                  </a:lnTo>
                  <a:lnTo>
                    <a:pt x="1867242" y="877836"/>
                  </a:lnTo>
                  <a:lnTo>
                    <a:pt x="1867242" y="805446"/>
                  </a:lnTo>
                  <a:lnTo>
                    <a:pt x="1867052" y="806716"/>
                  </a:lnTo>
                  <a:lnTo>
                    <a:pt x="1866074" y="806716"/>
                  </a:lnTo>
                  <a:lnTo>
                    <a:pt x="1866074" y="807986"/>
                  </a:lnTo>
                  <a:lnTo>
                    <a:pt x="1864893" y="809269"/>
                  </a:lnTo>
                  <a:lnTo>
                    <a:pt x="1864893" y="851166"/>
                  </a:lnTo>
                  <a:lnTo>
                    <a:pt x="1864893" y="852436"/>
                  </a:lnTo>
                  <a:lnTo>
                    <a:pt x="1863725" y="851166"/>
                  </a:lnTo>
                  <a:lnTo>
                    <a:pt x="1864893" y="851166"/>
                  </a:lnTo>
                  <a:lnTo>
                    <a:pt x="1864893" y="809269"/>
                  </a:lnTo>
                  <a:lnTo>
                    <a:pt x="1864702" y="809472"/>
                  </a:lnTo>
                  <a:lnTo>
                    <a:pt x="1864702" y="832116"/>
                  </a:lnTo>
                  <a:lnTo>
                    <a:pt x="1863928" y="833386"/>
                  </a:lnTo>
                  <a:lnTo>
                    <a:pt x="1863725" y="832116"/>
                  </a:lnTo>
                  <a:lnTo>
                    <a:pt x="1863725" y="837196"/>
                  </a:lnTo>
                  <a:lnTo>
                    <a:pt x="1862556" y="837196"/>
                  </a:lnTo>
                  <a:lnTo>
                    <a:pt x="1862556" y="835926"/>
                  </a:lnTo>
                  <a:lnTo>
                    <a:pt x="1863725" y="837196"/>
                  </a:lnTo>
                  <a:lnTo>
                    <a:pt x="1863725" y="832116"/>
                  </a:lnTo>
                  <a:lnTo>
                    <a:pt x="1864702" y="832116"/>
                  </a:lnTo>
                  <a:lnTo>
                    <a:pt x="1864702" y="809472"/>
                  </a:lnTo>
                  <a:lnTo>
                    <a:pt x="1862556" y="811796"/>
                  </a:lnTo>
                  <a:lnTo>
                    <a:pt x="1862162" y="813066"/>
                  </a:lnTo>
                  <a:lnTo>
                    <a:pt x="1863725" y="813066"/>
                  </a:lnTo>
                  <a:lnTo>
                    <a:pt x="1862556" y="814336"/>
                  </a:lnTo>
                  <a:lnTo>
                    <a:pt x="1862556" y="816876"/>
                  </a:lnTo>
                  <a:lnTo>
                    <a:pt x="1861375" y="816876"/>
                  </a:lnTo>
                  <a:lnTo>
                    <a:pt x="1861375" y="819416"/>
                  </a:lnTo>
                  <a:lnTo>
                    <a:pt x="1860994" y="820686"/>
                  </a:lnTo>
                  <a:lnTo>
                    <a:pt x="1860207" y="820686"/>
                  </a:lnTo>
                  <a:lnTo>
                    <a:pt x="1860994" y="821956"/>
                  </a:lnTo>
                  <a:lnTo>
                    <a:pt x="1861185" y="821956"/>
                  </a:lnTo>
                  <a:lnTo>
                    <a:pt x="1860397" y="823226"/>
                  </a:lnTo>
                  <a:lnTo>
                    <a:pt x="1860588" y="823226"/>
                  </a:lnTo>
                  <a:lnTo>
                    <a:pt x="1861375" y="824496"/>
                  </a:lnTo>
                  <a:lnTo>
                    <a:pt x="1861375" y="857516"/>
                  </a:lnTo>
                  <a:lnTo>
                    <a:pt x="1860207" y="857516"/>
                  </a:lnTo>
                  <a:lnTo>
                    <a:pt x="1860207" y="854976"/>
                  </a:lnTo>
                  <a:lnTo>
                    <a:pt x="1861375" y="857516"/>
                  </a:lnTo>
                  <a:lnTo>
                    <a:pt x="1861375" y="824496"/>
                  </a:lnTo>
                  <a:lnTo>
                    <a:pt x="1859419" y="824496"/>
                  </a:lnTo>
                  <a:lnTo>
                    <a:pt x="1859026" y="827036"/>
                  </a:lnTo>
                  <a:lnTo>
                    <a:pt x="1859026" y="830846"/>
                  </a:lnTo>
                  <a:lnTo>
                    <a:pt x="1858645" y="830846"/>
                  </a:lnTo>
                  <a:lnTo>
                    <a:pt x="1857857" y="832116"/>
                  </a:lnTo>
                  <a:lnTo>
                    <a:pt x="1856676" y="832116"/>
                  </a:lnTo>
                  <a:lnTo>
                    <a:pt x="1856295" y="834656"/>
                  </a:lnTo>
                  <a:lnTo>
                    <a:pt x="1855508" y="837196"/>
                  </a:lnTo>
                  <a:lnTo>
                    <a:pt x="1854339" y="837196"/>
                  </a:lnTo>
                  <a:lnTo>
                    <a:pt x="1854339" y="838466"/>
                  </a:lnTo>
                  <a:lnTo>
                    <a:pt x="1853158" y="838466"/>
                  </a:lnTo>
                  <a:lnTo>
                    <a:pt x="1854339" y="839736"/>
                  </a:lnTo>
                  <a:lnTo>
                    <a:pt x="1856676" y="839736"/>
                  </a:lnTo>
                  <a:lnTo>
                    <a:pt x="1856295" y="841006"/>
                  </a:lnTo>
                  <a:lnTo>
                    <a:pt x="1854339" y="842276"/>
                  </a:lnTo>
                  <a:lnTo>
                    <a:pt x="1853158" y="842276"/>
                  </a:lnTo>
                  <a:lnTo>
                    <a:pt x="1850809" y="844816"/>
                  </a:lnTo>
                  <a:lnTo>
                    <a:pt x="1850809" y="847356"/>
                  </a:lnTo>
                  <a:lnTo>
                    <a:pt x="1850809" y="852436"/>
                  </a:lnTo>
                  <a:lnTo>
                    <a:pt x="1850809" y="867676"/>
                  </a:lnTo>
                  <a:lnTo>
                    <a:pt x="1850809" y="868946"/>
                  </a:lnTo>
                  <a:lnTo>
                    <a:pt x="1849640" y="868946"/>
                  </a:lnTo>
                  <a:lnTo>
                    <a:pt x="1849640" y="867676"/>
                  </a:lnTo>
                  <a:lnTo>
                    <a:pt x="1850809" y="867676"/>
                  </a:lnTo>
                  <a:lnTo>
                    <a:pt x="1850809" y="852436"/>
                  </a:lnTo>
                  <a:lnTo>
                    <a:pt x="1849640" y="853706"/>
                  </a:lnTo>
                  <a:lnTo>
                    <a:pt x="1849640" y="852436"/>
                  </a:lnTo>
                  <a:lnTo>
                    <a:pt x="1850809" y="852436"/>
                  </a:lnTo>
                  <a:lnTo>
                    <a:pt x="1850809" y="847356"/>
                  </a:lnTo>
                  <a:lnTo>
                    <a:pt x="1849640" y="849896"/>
                  </a:lnTo>
                  <a:lnTo>
                    <a:pt x="1849640" y="851166"/>
                  </a:lnTo>
                  <a:lnTo>
                    <a:pt x="1848078" y="851166"/>
                  </a:lnTo>
                  <a:lnTo>
                    <a:pt x="1847291" y="852436"/>
                  </a:lnTo>
                  <a:lnTo>
                    <a:pt x="1847291" y="854976"/>
                  </a:lnTo>
                  <a:lnTo>
                    <a:pt x="1848078" y="856246"/>
                  </a:lnTo>
                  <a:lnTo>
                    <a:pt x="1848078" y="857516"/>
                  </a:lnTo>
                  <a:lnTo>
                    <a:pt x="1847291" y="857516"/>
                  </a:lnTo>
                  <a:lnTo>
                    <a:pt x="1847291" y="858786"/>
                  </a:lnTo>
                  <a:lnTo>
                    <a:pt x="1846999" y="860056"/>
                  </a:lnTo>
                  <a:lnTo>
                    <a:pt x="1845525" y="860056"/>
                  </a:lnTo>
                  <a:lnTo>
                    <a:pt x="1845525" y="898156"/>
                  </a:lnTo>
                  <a:lnTo>
                    <a:pt x="1845144" y="899426"/>
                  </a:lnTo>
                  <a:lnTo>
                    <a:pt x="1844357" y="899426"/>
                  </a:lnTo>
                  <a:lnTo>
                    <a:pt x="1844357" y="898156"/>
                  </a:lnTo>
                  <a:lnTo>
                    <a:pt x="1845525" y="898156"/>
                  </a:lnTo>
                  <a:lnTo>
                    <a:pt x="1845525" y="860056"/>
                  </a:lnTo>
                  <a:lnTo>
                    <a:pt x="1844751" y="860056"/>
                  </a:lnTo>
                  <a:lnTo>
                    <a:pt x="1844357" y="861326"/>
                  </a:lnTo>
                  <a:lnTo>
                    <a:pt x="1844357" y="863866"/>
                  </a:lnTo>
                  <a:lnTo>
                    <a:pt x="1844357" y="887996"/>
                  </a:lnTo>
                  <a:lnTo>
                    <a:pt x="1844357" y="889266"/>
                  </a:lnTo>
                  <a:lnTo>
                    <a:pt x="1843189" y="887996"/>
                  </a:lnTo>
                  <a:lnTo>
                    <a:pt x="1844357" y="887996"/>
                  </a:lnTo>
                  <a:lnTo>
                    <a:pt x="1844357" y="863866"/>
                  </a:lnTo>
                  <a:lnTo>
                    <a:pt x="1843582" y="863866"/>
                  </a:lnTo>
                  <a:lnTo>
                    <a:pt x="1843189" y="865136"/>
                  </a:lnTo>
                  <a:lnTo>
                    <a:pt x="1843189" y="867676"/>
                  </a:lnTo>
                  <a:lnTo>
                    <a:pt x="1842808" y="867676"/>
                  </a:lnTo>
                  <a:lnTo>
                    <a:pt x="1842020" y="868946"/>
                  </a:lnTo>
                  <a:lnTo>
                    <a:pt x="1842808" y="870216"/>
                  </a:lnTo>
                  <a:lnTo>
                    <a:pt x="1841233" y="871486"/>
                  </a:lnTo>
                  <a:lnTo>
                    <a:pt x="1840839" y="871486"/>
                  </a:lnTo>
                  <a:lnTo>
                    <a:pt x="1840839" y="872756"/>
                  </a:lnTo>
                  <a:lnTo>
                    <a:pt x="1838490" y="874026"/>
                  </a:lnTo>
                  <a:lnTo>
                    <a:pt x="1838693" y="874026"/>
                  </a:lnTo>
                  <a:lnTo>
                    <a:pt x="1839468" y="875296"/>
                  </a:lnTo>
                  <a:lnTo>
                    <a:pt x="1840839" y="875296"/>
                  </a:lnTo>
                  <a:lnTo>
                    <a:pt x="1840649" y="876566"/>
                  </a:lnTo>
                  <a:lnTo>
                    <a:pt x="1839861" y="876566"/>
                  </a:lnTo>
                  <a:lnTo>
                    <a:pt x="1839658" y="877836"/>
                  </a:lnTo>
                  <a:lnTo>
                    <a:pt x="1839658" y="879106"/>
                  </a:lnTo>
                  <a:lnTo>
                    <a:pt x="1839658" y="915936"/>
                  </a:lnTo>
                  <a:lnTo>
                    <a:pt x="1839658" y="917206"/>
                  </a:lnTo>
                  <a:lnTo>
                    <a:pt x="1838490" y="917206"/>
                  </a:lnTo>
                  <a:lnTo>
                    <a:pt x="1838490" y="915936"/>
                  </a:lnTo>
                  <a:lnTo>
                    <a:pt x="1839658" y="915936"/>
                  </a:lnTo>
                  <a:lnTo>
                    <a:pt x="1839658" y="879106"/>
                  </a:lnTo>
                  <a:lnTo>
                    <a:pt x="1838109" y="879106"/>
                  </a:lnTo>
                  <a:lnTo>
                    <a:pt x="1838109" y="877836"/>
                  </a:lnTo>
                  <a:lnTo>
                    <a:pt x="1837321" y="876566"/>
                  </a:lnTo>
                  <a:lnTo>
                    <a:pt x="1837321" y="880376"/>
                  </a:lnTo>
                  <a:lnTo>
                    <a:pt x="1837321" y="881646"/>
                  </a:lnTo>
                  <a:lnTo>
                    <a:pt x="1837131" y="881646"/>
                  </a:lnTo>
                  <a:lnTo>
                    <a:pt x="1836343" y="882916"/>
                  </a:lnTo>
                  <a:lnTo>
                    <a:pt x="1836153" y="882916"/>
                  </a:lnTo>
                  <a:lnTo>
                    <a:pt x="1836153" y="884186"/>
                  </a:lnTo>
                  <a:lnTo>
                    <a:pt x="1836153" y="893076"/>
                  </a:lnTo>
                  <a:lnTo>
                    <a:pt x="1836153" y="934986"/>
                  </a:lnTo>
                  <a:lnTo>
                    <a:pt x="1836153" y="936256"/>
                  </a:lnTo>
                  <a:lnTo>
                    <a:pt x="1835759" y="936256"/>
                  </a:lnTo>
                  <a:lnTo>
                    <a:pt x="1834972" y="937526"/>
                  </a:lnTo>
                  <a:lnTo>
                    <a:pt x="1833803" y="937526"/>
                  </a:lnTo>
                  <a:lnTo>
                    <a:pt x="1833803" y="936256"/>
                  </a:lnTo>
                  <a:lnTo>
                    <a:pt x="1834972" y="936256"/>
                  </a:lnTo>
                  <a:lnTo>
                    <a:pt x="1834972" y="934986"/>
                  </a:lnTo>
                  <a:lnTo>
                    <a:pt x="1836153" y="934986"/>
                  </a:lnTo>
                  <a:lnTo>
                    <a:pt x="1836153" y="893076"/>
                  </a:lnTo>
                  <a:lnTo>
                    <a:pt x="1834591" y="894346"/>
                  </a:lnTo>
                  <a:lnTo>
                    <a:pt x="1834184" y="895616"/>
                  </a:lnTo>
                  <a:lnTo>
                    <a:pt x="1834972" y="898156"/>
                  </a:lnTo>
                  <a:lnTo>
                    <a:pt x="1834591" y="899426"/>
                  </a:lnTo>
                  <a:lnTo>
                    <a:pt x="1833803" y="899426"/>
                  </a:lnTo>
                  <a:lnTo>
                    <a:pt x="1833803" y="898156"/>
                  </a:lnTo>
                  <a:lnTo>
                    <a:pt x="1832622" y="898156"/>
                  </a:lnTo>
                  <a:lnTo>
                    <a:pt x="1832622" y="899426"/>
                  </a:lnTo>
                  <a:lnTo>
                    <a:pt x="1832622" y="900696"/>
                  </a:lnTo>
                  <a:lnTo>
                    <a:pt x="1830273" y="900696"/>
                  </a:lnTo>
                  <a:lnTo>
                    <a:pt x="1830273" y="904506"/>
                  </a:lnTo>
                  <a:lnTo>
                    <a:pt x="1830273" y="931176"/>
                  </a:lnTo>
                  <a:lnTo>
                    <a:pt x="1830273" y="932446"/>
                  </a:lnTo>
                  <a:lnTo>
                    <a:pt x="1829104" y="932446"/>
                  </a:lnTo>
                  <a:lnTo>
                    <a:pt x="1829104" y="931176"/>
                  </a:lnTo>
                  <a:lnTo>
                    <a:pt x="1830273" y="931176"/>
                  </a:lnTo>
                  <a:lnTo>
                    <a:pt x="1830273" y="904506"/>
                  </a:lnTo>
                  <a:lnTo>
                    <a:pt x="1829104" y="905776"/>
                  </a:lnTo>
                  <a:lnTo>
                    <a:pt x="1829104" y="907046"/>
                  </a:lnTo>
                  <a:lnTo>
                    <a:pt x="1829104" y="909586"/>
                  </a:lnTo>
                  <a:lnTo>
                    <a:pt x="1827542" y="909586"/>
                  </a:lnTo>
                  <a:lnTo>
                    <a:pt x="1826755" y="908316"/>
                  </a:lnTo>
                  <a:lnTo>
                    <a:pt x="1826755" y="919746"/>
                  </a:lnTo>
                  <a:lnTo>
                    <a:pt x="1826755" y="921016"/>
                  </a:lnTo>
                  <a:lnTo>
                    <a:pt x="1825967" y="921016"/>
                  </a:lnTo>
                  <a:lnTo>
                    <a:pt x="1825586" y="919746"/>
                  </a:lnTo>
                  <a:lnTo>
                    <a:pt x="1825586" y="924826"/>
                  </a:lnTo>
                  <a:lnTo>
                    <a:pt x="1825586" y="926096"/>
                  </a:lnTo>
                  <a:lnTo>
                    <a:pt x="1824405" y="926096"/>
                  </a:lnTo>
                  <a:lnTo>
                    <a:pt x="1825586" y="924826"/>
                  </a:lnTo>
                  <a:lnTo>
                    <a:pt x="1825586" y="919746"/>
                  </a:lnTo>
                  <a:lnTo>
                    <a:pt x="1826755" y="919746"/>
                  </a:lnTo>
                  <a:lnTo>
                    <a:pt x="1826755" y="908316"/>
                  </a:lnTo>
                  <a:lnTo>
                    <a:pt x="1827936" y="907046"/>
                  </a:lnTo>
                  <a:lnTo>
                    <a:pt x="1829104" y="907046"/>
                  </a:lnTo>
                  <a:lnTo>
                    <a:pt x="1827936" y="905776"/>
                  </a:lnTo>
                  <a:lnTo>
                    <a:pt x="1829104" y="905776"/>
                  </a:lnTo>
                  <a:lnTo>
                    <a:pt x="1829104" y="903236"/>
                  </a:lnTo>
                  <a:lnTo>
                    <a:pt x="1830273" y="904506"/>
                  </a:lnTo>
                  <a:lnTo>
                    <a:pt x="1830273" y="900696"/>
                  </a:lnTo>
                  <a:lnTo>
                    <a:pt x="1830273" y="899426"/>
                  </a:lnTo>
                  <a:lnTo>
                    <a:pt x="1832622" y="899426"/>
                  </a:lnTo>
                  <a:lnTo>
                    <a:pt x="1832622" y="898156"/>
                  </a:lnTo>
                  <a:lnTo>
                    <a:pt x="1831848" y="898156"/>
                  </a:lnTo>
                  <a:lnTo>
                    <a:pt x="1831848" y="896886"/>
                  </a:lnTo>
                  <a:lnTo>
                    <a:pt x="1832622" y="895616"/>
                  </a:lnTo>
                  <a:lnTo>
                    <a:pt x="1832622" y="891806"/>
                  </a:lnTo>
                  <a:lnTo>
                    <a:pt x="1834972" y="891806"/>
                  </a:lnTo>
                  <a:lnTo>
                    <a:pt x="1836153" y="893076"/>
                  </a:lnTo>
                  <a:lnTo>
                    <a:pt x="1836153" y="884186"/>
                  </a:lnTo>
                  <a:lnTo>
                    <a:pt x="1835365" y="882916"/>
                  </a:lnTo>
                  <a:lnTo>
                    <a:pt x="1835365" y="881646"/>
                  </a:lnTo>
                  <a:lnTo>
                    <a:pt x="1836153" y="880376"/>
                  </a:lnTo>
                  <a:lnTo>
                    <a:pt x="1837321" y="880376"/>
                  </a:lnTo>
                  <a:lnTo>
                    <a:pt x="1837321" y="876566"/>
                  </a:lnTo>
                  <a:lnTo>
                    <a:pt x="1837715" y="875296"/>
                  </a:lnTo>
                  <a:lnTo>
                    <a:pt x="1838490" y="875296"/>
                  </a:lnTo>
                  <a:lnTo>
                    <a:pt x="1838490" y="874026"/>
                  </a:lnTo>
                  <a:lnTo>
                    <a:pt x="1838490" y="872756"/>
                  </a:lnTo>
                  <a:lnTo>
                    <a:pt x="1840839" y="867676"/>
                  </a:lnTo>
                  <a:lnTo>
                    <a:pt x="1840839" y="866406"/>
                  </a:lnTo>
                  <a:lnTo>
                    <a:pt x="1841042" y="865136"/>
                  </a:lnTo>
                  <a:lnTo>
                    <a:pt x="1842020" y="865136"/>
                  </a:lnTo>
                  <a:lnTo>
                    <a:pt x="1842020" y="862596"/>
                  </a:lnTo>
                  <a:lnTo>
                    <a:pt x="1842808" y="862596"/>
                  </a:lnTo>
                  <a:lnTo>
                    <a:pt x="1843189" y="861326"/>
                  </a:lnTo>
                  <a:lnTo>
                    <a:pt x="1843189" y="858786"/>
                  </a:lnTo>
                  <a:lnTo>
                    <a:pt x="1843379" y="857516"/>
                  </a:lnTo>
                  <a:lnTo>
                    <a:pt x="1844167" y="856246"/>
                  </a:lnTo>
                  <a:lnTo>
                    <a:pt x="1844357" y="856246"/>
                  </a:lnTo>
                  <a:lnTo>
                    <a:pt x="1844357" y="852436"/>
                  </a:lnTo>
                  <a:lnTo>
                    <a:pt x="1845144" y="852436"/>
                  </a:lnTo>
                  <a:lnTo>
                    <a:pt x="1845525" y="851166"/>
                  </a:lnTo>
                  <a:lnTo>
                    <a:pt x="1847291" y="851166"/>
                  </a:lnTo>
                  <a:lnTo>
                    <a:pt x="1847291" y="847356"/>
                  </a:lnTo>
                  <a:lnTo>
                    <a:pt x="1847684" y="847356"/>
                  </a:lnTo>
                  <a:lnTo>
                    <a:pt x="1849259" y="846086"/>
                  </a:lnTo>
                  <a:lnTo>
                    <a:pt x="1849640" y="846086"/>
                  </a:lnTo>
                  <a:lnTo>
                    <a:pt x="1849640" y="844816"/>
                  </a:lnTo>
                  <a:lnTo>
                    <a:pt x="1848459" y="844816"/>
                  </a:lnTo>
                  <a:lnTo>
                    <a:pt x="1848459" y="843546"/>
                  </a:lnTo>
                  <a:lnTo>
                    <a:pt x="1849640" y="843546"/>
                  </a:lnTo>
                  <a:lnTo>
                    <a:pt x="1849640" y="844816"/>
                  </a:lnTo>
                  <a:lnTo>
                    <a:pt x="1850809" y="844816"/>
                  </a:lnTo>
                  <a:lnTo>
                    <a:pt x="1850809" y="843546"/>
                  </a:lnTo>
                  <a:lnTo>
                    <a:pt x="1850809" y="837196"/>
                  </a:lnTo>
                  <a:lnTo>
                    <a:pt x="1851202" y="835926"/>
                  </a:lnTo>
                  <a:lnTo>
                    <a:pt x="1852777" y="834656"/>
                  </a:lnTo>
                  <a:lnTo>
                    <a:pt x="1854339" y="832116"/>
                  </a:lnTo>
                  <a:lnTo>
                    <a:pt x="1854720" y="830846"/>
                  </a:lnTo>
                  <a:lnTo>
                    <a:pt x="1856295" y="828306"/>
                  </a:lnTo>
                  <a:lnTo>
                    <a:pt x="1856676" y="827036"/>
                  </a:lnTo>
                  <a:lnTo>
                    <a:pt x="1856676" y="825766"/>
                  </a:lnTo>
                  <a:lnTo>
                    <a:pt x="1857857" y="824496"/>
                  </a:lnTo>
                  <a:lnTo>
                    <a:pt x="1857857" y="823226"/>
                  </a:lnTo>
                  <a:lnTo>
                    <a:pt x="1858645" y="821956"/>
                  </a:lnTo>
                  <a:lnTo>
                    <a:pt x="1857857" y="820686"/>
                  </a:lnTo>
                  <a:lnTo>
                    <a:pt x="1857857" y="819416"/>
                  </a:lnTo>
                  <a:lnTo>
                    <a:pt x="1858048" y="819416"/>
                  </a:lnTo>
                  <a:lnTo>
                    <a:pt x="1858835" y="818146"/>
                  </a:lnTo>
                  <a:lnTo>
                    <a:pt x="1859026" y="818146"/>
                  </a:lnTo>
                  <a:lnTo>
                    <a:pt x="1859026" y="815606"/>
                  </a:lnTo>
                  <a:lnTo>
                    <a:pt x="1859813" y="814336"/>
                  </a:lnTo>
                  <a:lnTo>
                    <a:pt x="1861375" y="814336"/>
                  </a:lnTo>
                  <a:lnTo>
                    <a:pt x="1861375" y="810526"/>
                  </a:lnTo>
                  <a:lnTo>
                    <a:pt x="1862937" y="809256"/>
                  </a:lnTo>
                  <a:lnTo>
                    <a:pt x="1863534" y="809256"/>
                  </a:lnTo>
                  <a:lnTo>
                    <a:pt x="1862747" y="807986"/>
                  </a:lnTo>
                  <a:lnTo>
                    <a:pt x="1862937" y="806716"/>
                  </a:lnTo>
                  <a:lnTo>
                    <a:pt x="1863725" y="806716"/>
                  </a:lnTo>
                  <a:lnTo>
                    <a:pt x="1863725" y="802906"/>
                  </a:lnTo>
                  <a:lnTo>
                    <a:pt x="1864512" y="802906"/>
                  </a:lnTo>
                  <a:lnTo>
                    <a:pt x="1864893" y="801636"/>
                  </a:lnTo>
                  <a:lnTo>
                    <a:pt x="1864893" y="799096"/>
                  </a:lnTo>
                  <a:lnTo>
                    <a:pt x="1866074" y="799096"/>
                  </a:lnTo>
                  <a:lnTo>
                    <a:pt x="1866074" y="797826"/>
                  </a:lnTo>
                  <a:lnTo>
                    <a:pt x="1867636" y="796556"/>
                  </a:lnTo>
                  <a:lnTo>
                    <a:pt x="1868424" y="795286"/>
                  </a:lnTo>
                  <a:lnTo>
                    <a:pt x="1868424" y="792746"/>
                  </a:lnTo>
                  <a:lnTo>
                    <a:pt x="1870760" y="790206"/>
                  </a:lnTo>
                  <a:lnTo>
                    <a:pt x="1871154" y="790206"/>
                  </a:lnTo>
                  <a:lnTo>
                    <a:pt x="1871751" y="788936"/>
                  </a:lnTo>
                  <a:lnTo>
                    <a:pt x="1872526" y="788936"/>
                  </a:lnTo>
                  <a:lnTo>
                    <a:pt x="1872526" y="787666"/>
                  </a:lnTo>
                  <a:lnTo>
                    <a:pt x="1872145" y="786396"/>
                  </a:lnTo>
                  <a:lnTo>
                    <a:pt x="1871751" y="785126"/>
                  </a:lnTo>
                  <a:lnTo>
                    <a:pt x="1871751" y="782586"/>
                  </a:lnTo>
                  <a:lnTo>
                    <a:pt x="1874862" y="777506"/>
                  </a:lnTo>
                  <a:lnTo>
                    <a:pt x="1877212" y="772426"/>
                  </a:lnTo>
                  <a:lnTo>
                    <a:pt x="1877999" y="772426"/>
                  </a:lnTo>
                  <a:lnTo>
                    <a:pt x="1877999" y="771156"/>
                  </a:lnTo>
                  <a:lnTo>
                    <a:pt x="1877212" y="769886"/>
                  </a:lnTo>
                  <a:lnTo>
                    <a:pt x="1877212" y="768616"/>
                  </a:lnTo>
                  <a:lnTo>
                    <a:pt x="1877999" y="768616"/>
                  </a:lnTo>
                  <a:lnTo>
                    <a:pt x="1877212" y="767346"/>
                  </a:lnTo>
                  <a:lnTo>
                    <a:pt x="1879561" y="764806"/>
                  </a:lnTo>
                  <a:lnTo>
                    <a:pt x="1880743" y="764806"/>
                  </a:lnTo>
                  <a:lnTo>
                    <a:pt x="1880743" y="763536"/>
                  </a:lnTo>
                  <a:lnTo>
                    <a:pt x="1881530" y="762266"/>
                  </a:lnTo>
                  <a:lnTo>
                    <a:pt x="1880743" y="762266"/>
                  </a:lnTo>
                  <a:lnTo>
                    <a:pt x="1880743" y="760996"/>
                  </a:lnTo>
                  <a:lnTo>
                    <a:pt x="1881911" y="762266"/>
                  </a:lnTo>
                  <a:lnTo>
                    <a:pt x="1881911" y="725436"/>
                  </a:lnTo>
                  <a:lnTo>
                    <a:pt x="1880743" y="725436"/>
                  </a:lnTo>
                  <a:lnTo>
                    <a:pt x="1880743" y="730516"/>
                  </a:lnTo>
                  <a:lnTo>
                    <a:pt x="1879561" y="730516"/>
                  </a:lnTo>
                  <a:lnTo>
                    <a:pt x="1879561" y="734326"/>
                  </a:lnTo>
                  <a:lnTo>
                    <a:pt x="1878787" y="735596"/>
                  </a:lnTo>
                  <a:lnTo>
                    <a:pt x="1878393" y="736866"/>
                  </a:lnTo>
                  <a:lnTo>
                    <a:pt x="1878393" y="739406"/>
                  </a:lnTo>
                  <a:lnTo>
                    <a:pt x="1877999" y="740676"/>
                  </a:lnTo>
                  <a:lnTo>
                    <a:pt x="1877212" y="740676"/>
                  </a:lnTo>
                  <a:lnTo>
                    <a:pt x="1876831" y="741946"/>
                  </a:lnTo>
                  <a:lnTo>
                    <a:pt x="1876044" y="741946"/>
                  </a:lnTo>
                  <a:lnTo>
                    <a:pt x="1875853" y="743216"/>
                  </a:lnTo>
                  <a:lnTo>
                    <a:pt x="1875078" y="743216"/>
                  </a:lnTo>
                  <a:lnTo>
                    <a:pt x="1874862" y="744486"/>
                  </a:lnTo>
                  <a:lnTo>
                    <a:pt x="1872526" y="749566"/>
                  </a:lnTo>
                  <a:lnTo>
                    <a:pt x="1873313" y="750836"/>
                  </a:lnTo>
                  <a:lnTo>
                    <a:pt x="1872526" y="750836"/>
                  </a:lnTo>
                  <a:lnTo>
                    <a:pt x="1872526" y="753376"/>
                  </a:lnTo>
                  <a:lnTo>
                    <a:pt x="1869592" y="758456"/>
                  </a:lnTo>
                  <a:lnTo>
                    <a:pt x="1868424" y="759726"/>
                  </a:lnTo>
                  <a:lnTo>
                    <a:pt x="1868424" y="762266"/>
                  </a:lnTo>
                  <a:lnTo>
                    <a:pt x="1868220" y="763536"/>
                  </a:lnTo>
                  <a:lnTo>
                    <a:pt x="1867827" y="763536"/>
                  </a:lnTo>
                  <a:lnTo>
                    <a:pt x="1867446" y="764806"/>
                  </a:lnTo>
                  <a:lnTo>
                    <a:pt x="1867242" y="764806"/>
                  </a:lnTo>
                  <a:lnTo>
                    <a:pt x="1867242" y="769886"/>
                  </a:lnTo>
                  <a:lnTo>
                    <a:pt x="1866861" y="771156"/>
                  </a:lnTo>
                  <a:lnTo>
                    <a:pt x="1866074" y="771156"/>
                  </a:lnTo>
                  <a:lnTo>
                    <a:pt x="1866074" y="772426"/>
                  </a:lnTo>
                  <a:lnTo>
                    <a:pt x="1867242" y="772426"/>
                  </a:lnTo>
                  <a:lnTo>
                    <a:pt x="1867242" y="773696"/>
                  </a:lnTo>
                  <a:lnTo>
                    <a:pt x="1864893" y="773696"/>
                  </a:lnTo>
                  <a:lnTo>
                    <a:pt x="1864893" y="785126"/>
                  </a:lnTo>
                  <a:lnTo>
                    <a:pt x="1863725" y="786396"/>
                  </a:lnTo>
                  <a:lnTo>
                    <a:pt x="1863725" y="785126"/>
                  </a:lnTo>
                  <a:lnTo>
                    <a:pt x="1864893" y="785126"/>
                  </a:lnTo>
                  <a:lnTo>
                    <a:pt x="1864893" y="773696"/>
                  </a:lnTo>
                  <a:lnTo>
                    <a:pt x="1863725" y="773696"/>
                  </a:lnTo>
                  <a:lnTo>
                    <a:pt x="1863725" y="777506"/>
                  </a:lnTo>
                  <a:lnTo>
                    <a:pt x="1862162" y="778776"/>
                  </a:lnTo>
                  <a:lnTo>
                    <a:pt x="1861375" y="780046"/>
                  </a:lnTo>
                  <a:lnTo>
                    <a:pt x="1861375" y="785126"/>
                  </a:lnTo>
                  <a:lnTo>
                    <a:pt x="1860207" y="785126"/>
                  </a:lnTo>
                  <a:lnTo>
                    <a:pt x="1860207" y="792746"/>
                  </a:lnTo>
                  <a:lnTo>
                    <a:pt x="1858251" y="792746"/>
                  </a:lnTo>
                  <a:lnTo>
                    <a:pt x="1858251" y="794016"/>
                  </a:lnTo>
                  <a:lnTo>
                    <a:pt x="1857857" y="794016"/>
                  </a:lnTo>
                  <a:lnTo>
                    <a:pt x="1857857" y="797826"/>
                  </a:lnTo>
                  <a:lnTo>
                    <a:pt x="1855508" y="797826"/>
                  </a:lnTo>
                  <a:lnTo>
                    <a:pt x="1855508" y="799096"/>
                  </a:lnTo>
                  <a:lnTo>
                    <a:pt x="1856676" y="799096"/>
                  </a:lnTo>
                  <a:lnTo>
                    <a:pt x="1855127" y="800366"/>
                  </a:lnTo>
                  <a:lnTo>
                    <a:pt x="1854339" y="801636"/>
                  </a:lnTo>
                  <a:lnTo>
                    <a:pt x="1854339" y="802906"/>
                  </a:lnTo>
                  <a:lnTo>
                    <a:pt x="1855127" y="802906"/>
                  </a:lnTo>
                  <a:lnTo>
                    <a:pt x="1855127" y="804176"/>
                  </a:lnTo>
                  <a:lnTo>
                    <a:pt x="1854339" y="805446"/>
                  </a:lnTo>
                  <a:lnTo>
                    <a:pt x="1851990" y="810526"/>
                  </a:lnTo>
                  <a:lnTo>
                    <a:pt x="1851202" y="810526"/>
                  </a:lnTo>
                  <a:lnTo>
                    <a:pt x="1850809" y="811796"/>
                  </a:lnTo>
                  <a:lnTo>
                    <a:pt x="1850809" y="813066"/>
                  </a:lnTo>
                  <a:lnTo>
                    <a:pt x="1850428" y="814336"/>
                  </a:lnTo>
                  <a:lnTo>
                    <a:pt x="1848866" y="815606"/>
                  </a:lnTo>
                  <a:lnTo>
                    <a:pt x="1848866" y="816876"/>
                  </a:lnTo>
                  <a:lnTo>
                    <a:pt x="1849640" y="816876"/>
                  </a:lnTo>
                  <a:lnTo>
                    <a:pt x="1849640" y="818146"/>
                  </a:lnTo>
                  <a:lnTo>
                    <a:pt x="1850428" y="819416"/>
                  </a:lnTo>
                  <a:lnTo>
                    <a:pt x="1849640" y="820686"/>
                  </a:lnTo>
                  <a:lnTo>
                    <a:pt x="1848459" y="820686"/>
                  </a:lnTo>
                  <a:lnTo>
                    <a:pt x="1849259" y="821956"/>
                  </a:lnTo>
                  <a:lnTo>
                    <a:pt x="1848459" y="823226"/>
                  </a:lnTo>
                  <a:lnTo>
                    <a:pt x="1847684" y="823226"/>
                  </a:lnTo>
                  <a:lnTo>
                    <a:pt x="1847291" y="824496"/>
                  </a:lnTo>
                  <a:lnTo>
                    <a:pt x="1847291" y="825766"/>
                  </a:lnTo>
                  <a:lnTo>
                    <a:pt x="1845525" y="827036"/>
                  </a:lnTo>
                  <a:lnTo>
                    <a:pt x="1844357" y="827036"/>
                  </a:lnTo>
                  <a:lnTo>
                    <a:pt x="1844357" y="829576"/>
                  </a:lnTo>
                  <a:lnTo>
                    <a:pt x="1843582" y="829576"/>
                  </a:lnTo>
                  <a:lnTo>
                    <a:pt x="1843189" y="830846"/>
                  </a:lnTo>
                  <a:lnTo>
                    <a:pt x="1843189" y="832116"/>
                  </a:lnTo>
                  <a:lnTo>
                    <a:pt x="1842020" y="834656"/>
                  </a:lnTo>
                  <a:lnTo>
                    <a:pt x="1842020" y="835926"/>
                  </a:lnTo>
                  <a:lnTo>
                    <a:pt x="1841627" y="837196"/>
                  </a:lnTo>
                  <a:lnTo>
                    <a:pt x="1840052" y="838466"/>
                  </a:lnTo>
                  <a:lnTo>
                    <a:pt x="1840052" y="839736"/>
                  </a:lnTo>
                  <a:lnTo>
                    <a:pt x="1839658" y="839736"/>
                  </a:lnTo>
                  <a:lnTo>
                    <a:pt x="1839658" y="843546"/>
                  </a:lnTo>
                  <a:lnTo>
                    <a:pt x="1838883" y="846086"/>
                  </a:lnTo>
                  <a:lnTo>
                    <a:pt x="1837321" y="847356"/>
                  </a:lnTo>
                  <a:lnTo>
                    <a:pt x="1837321" y="848626"/>
                  </a:lnTo>
                  <a:lnTo>
                    <a:pt x="1838109" y="848626"/>
                  </a:lnTo>
                  <a:lnTo>
                    <a:pt x="1837321" y="849896"/>
                  </a:lnTo>
                  <a:lnTo>
                    <a:pt x="1837321" y="851166"/>
                  </a:lnTo>
                  <a:lnTo>
                    <a:pt x="1836153" y="851166"/>
                  </a:lnTo>
                  <a:lnTo>
                    <a:pt x="1834591" y="852436"/>
                  </a:lnTo>
                  <a:lnTo>
                    <a:pt x="1833803" y="854976"/>
                  </a:lnTo>
                  <a:lnTo>
                    <a:pt x="1833803" y="860056"/>
                  </a:lnTo>
                  <a:lnTo>
                    <a:pt x="1833803" y="887996"/>
                  </a:lnTo>
                  <a:lnTo>
                    <a:pt x="1833803" y="889266"/>
                  </a:lnTo>
                  <a:lnTo>
                    <a:pt x="1832622" y="889266"/>
                  </a:lnTo>
                  <a:lnTo>
                    <a:pt x="1833016" y="887996"/>
                  </a:lnTo>
                  <a:lnTo>
                    <a:pt x="1833803" y="887996"/>
                  </a:lnTo>
                  <a:lnTo>
                    <a:pt x="1833803" y="860056"/>
                  </a:lnTo>
                  <a:lnTo>
                    <a:pt x="1832622" y="860056"/>
                  </a:lnTo>
                  <a:lnTo>
                    <a:pt x="1833410" y="861326"/>
                  </a:lnTo>
                  <a:lnTo>
                    <a:pt x="1832622" y="861326"/>
                  </a:lnTo>
                  <a:lnTo>
                    <a:pt x="1831848" y="862596"/>
                  </a:lnTo>
                  <a:lnTo>
                    <a:pt x="1831454" y="863866"/>
                  </a:lnTo>
                  <a:lnTo>
                    <a:pt x="1831454" y="865136"/>
                  </a:lnTo>
                  <a:lnTo>
                    <a:pt x="1831060" y="866406"/>
                  </a:lnTo>
                  <a:lnTo>
                    <a:pt x="1830273" y="866406"/>
                  </a:lnTo>
                  <a:lnTo>
                    <a:pt x="1829104" y="867676"/>
                  </a:lnTo>
                  <a:lnTo>
                    <a:pt x="1829892" y="868946"/>
                  </a:lnTo>
                  <a:lnTo>
                    <a:pt x="1827936" y="868946"/>
                  </a:lnTo>
                  <a:lnTo>
                    <a:pt x="1827936" y="870216"/>
                  </a:lnTo>
                  <a:lnTo>
                    <a:pt x="1827936" y="899426"/>
                  </a:lnTo>
                  <a:lnTo>
                    <a:pt x="1826755" y="900696"/>
                  </a:lnTo>
                  <a:lnTo>
                    <a:pt x="1825586" y="899426"/>
                  </a:lnTo>
                  <a:lnTo>
                    <a:pt x="1827936" y="899426"/>
                  </a:lnTo>
                  <a:lnTo>
                    <a:pt x="1827936" y="870216"/>
                  </a:lnTo>
                  <a:lnTo>
                    <a:pt x="1826958" y="870216"/>
                  </a:lnTo>
                  <a:lnTo>
                    <a:pt x="1827733" y="871486"/>
                  </a:lnTo>
                  <a:lnTo>
                    <a:pt x="1827542" y="872756"/>
                  </a:lnTo>
                  <a:lnTo>
                    <a:pt x="1826755" y="872756"/>
                  </a:lnTo>
                  <a:lnTo>
                    <a:pt x="1826755" y="876566"/>
                  </a:lnTo>
                  <a:lnTo>
                    <a:pt x="1825586" y="876566"/>
                  </a:lnTo>
                  <a:lnTo>
                    <a:pt x="1825586" y="882916"/>
                  </a:lnTo>
                  <a:lnTo>
                    <a:pt x="1824799" y="882916"/>
                  </a:lnTo>
                  <a:lnTo>
                    <a:pt x="1824405" y="884186"/>
                  </a:lnTo>
                  <a:lnTo>
                    <a:pt x="1824405" y="885456"/>
                  </a:lnTo>
                  <a:lnTo>
                    <a:pt x="1823237" y="886726"/>
                  </a:lnTo>
                  <a:lnTo>
                    <a:pt x="1823237" y="893076"/>
                  </a:lnTo>
                  <a:lnTo>
                    <a:pt x="1822945" y="894346"/>
                  </a:lnTo>
                  <a:lnTo>
                    <a:pt x="1821764" y="896886"/>
                  </a:lnTo>
                  <a:lnTo>
                    <a:pt x="1821472" y="898156"/>
                  </a:lnTo>
                  <a:lnTo>
                    <a:pt x="1821472" y="899426"/>
                  </a:lnTo>
                  <a:lnTo>
                    <a:pt x="1819122" y="903236"/>
                  </a:lnTo>
                  <a:lnTo>
                    <a:pt x="1819122" y="907046"/>
                  </a:lnTo>
                  <a:lnTo>
                    <a:pt x="1818347" y="907046"/>
                  </a:lnTo>
                  <a:lnTo>
                    <a:pt x="1817954" y="908316"/>
                  </a:lnTo>
                  <a:lnTo>
                    <a:pt x="1817954" y="912126"/>
                  </a:lnTo>
                  <a:lnTo>
                    <a:pt x="1817954" y="923556"/>
                  </a:lnTo>
                  <a:lnTo>
                    <a:pt x="1816785" y="923556"/>
                  </a:lnTo>
                  <a:lnTo>
                    <a:pt x="1816785" y="922286"/>
                  </a:lnTo>
                  <a:lnTo>
                    <a:pt x="1817954" y="923556"/>
                  </a:lnTo>
                  <a:lnTo>
                    <a:pt x="1817954" y="912126"/>
                  </a:lnTo>
                  <a:lnTo>
                    <a:pt x="1817166" y="913396"/>
                  </a:lnTo>
                  <a:lnTo>
                    <a:pt x="1816976" y="913396"/>
                  </a:lnTo>
                  <a:lnTo>
                    <a:pt x="1817763" y="915936"/>
                  </a:lnTo>
                  <a:lnTo>
                    <a:pt x="1817573" y="917206"/>
                  </a:lnTo>
                  <a:lnTo>
                    <a:pt x="1816785" y="918476"/>
                  </a:lnTo>
                  <a:lnTo>
                    <a:pt x="1816785" y="919746"/>
                  </a:lnTo>
                  <a:lnTo>
                    <a:pt x="1816392" y="921016"/>
                  </a:lnTo>
                  <a:lnTo>
                    <a:pt x="1815604" y="922286"/>
                  </a:lnTo>
                  <a:lnTo>
                    <a:pt x="1815604" y="924826"/>
                  </a:lnTo>
                  <a:lnTo>
                    <a:pt x="1814830" y="924826"/>
                  </a:lnTo>
                  <a:lnTo>
                    <a:pt x="1814436" y="926096"/>
                  </a:lnTo>
                  <a:lnTo>
                    <a:pt x="1815223" y="927366"/>
                  </a:lnTo>
                  <a:lnTo>
                    <a:pt x="1815604" y="928636"/>
                  </a:lnTo>
                  <a:lnTo>
                    <a:pt x="1815604" y="933716"/>
                  </a:lnTo>
                  <a:lnTo>
                    <a:pt x="1815223" y="934986"/>
                  </a:lnTo>
                  <a:lnTo>
                    <a:pt x="1814436" y="936256"/>
                  </a:lnTo>
                  <a:lnTo>
                    <a:pt x="1814436" y="937526"/>
                  </a:lnTo>
                  <a:lnTo>
                    <a:pt x="1815604" y="937526"/>
                  </a:lnTo>
                  <a:lnTo>
                    <a:pt x="1815604" y="938796"/>
                  </a:lnTo>
                  <a:lnTo>
                    <a:pt x="1814436" y="938796"/>
                  </a:lnTo>
                  <a:lnTo>
                    <a:pt x="1814436" y="940066"/>
                  </a:lnTo>
                  <a:lnTo>
                    <a:pt x="1815604" y="942606"/>
                  </a:lnTo>
                  <a:lnTo>
                    <a:pt x="1814436" y="943876"/>
                  </a:lnTo>
                  <a:lnTo>
                    <a:pt x="1814436" y="945146"/>
                  </a:lnTo>
                  <a:lnTo>
                    <a:pt x="1816392" y="945146"/>
                  </a:lnTo>
                  <a:lnTo>
                    <a:pt x="1816785" y="946416"/>
                  </a:lnTo>
                  <a:lnTo>
                    <a:pt x="1815604" y="946416"/>
                  </a:lnTo>
                  <a:lnTo>
                    <a:pt x="1815604" y="947686"/>
                  </a:lnTo>
                  <a:lnTo>
                    <a:pt x="1815998" y="948956"/>
                  </a:lnTo>
                  <a:lnTo>
                    <a:pt x="1816785" y="948956"/>
                  </a:lnTo>
                  <a:lnTo>
                    <a:pt x="1816785" y="955306"/>
                  </a:lnTo>
                  <a:lnTo>
                    <a:pt x="1817954" y="955306"/>
                  </a:lnTo>
                  <a:lnTo>
                    <a:pt x="1817954" y="956576"/>
                  </a:lnTo>
                  <a:lnTo>
                    <a:pt x="1819122" y="956576"/>
                  </a:lnTo>
                  <a:lnTo>
                    <a:pt x="1818347" y="957846"/>
                  </a:lnTo>
                  <a:lnTo>
                    <a:pt x="1819122" y="957846"/>
                  </a:lnTo>
                  <a:lnTo>
                    <a:pt x="1818347" y="959116"/>
                  </a:lnTo>
                  <a:lnTo>
                    <a:pt x="1818741" y="960386"/>
                  </a:lnTo>
                  <a:lnTo>
                    <a:pt x="1820303" y="961656"/>
                  </a:lnTo>
                  <a:lnTo>
                    <a:pt x="1820697" y="962926"/>
                  </a:lnTo>
                  <a:lnTo>
                    <a:pt x="1821675" y="964196"/>
                  </a:lnTo>
                  <a:lnTo>
                    <a:pt x="1823237" y="964196"/>
                  </a:lnTo>
                  <a:lnTo>
                    <a:pt x="1823237" y="965466"/>
                  </a:lnTo>
                  <a:lnTo>
                    <a:pt x="1824024" y="965466"/>
                  </a:lnTo>
                  <a:lnTo>
                    <a:pt x="1824405" y="966736"/>
                  </a:lnTo>
                  <a:lnTo>
                    <a:pt x="1824405" y="969276"/>
                  </a:lnTo>
                  <a:lnTo>
                    <a:pt x="1825967" y="968006"/>
                  </a:lnTo>
                  <a:lnTo>
                    <a:pt x="1826755" y="968006"/>
                  </a:lnTo>
                  <a:lnTo>
                    <a:pt x="1826755" y="970546"/>
                  </a:lnTo>
                  <a:lnTo>
                    <a:pt x="1827936" y="970546"/>
                  </a:lnTo>
                  <a:lnTo>
                    <a:pt x="1827936" y="971816"/>
                  </a:lnTo>
                  <a:lnTo>
                    <a:pt x="1829104" y="971816"/>
                  </a:lnTo>
                  <a:lnTo>
                    <a:pt x="1829104" y="973086"/>
                  </a:lnTo>
                  <a:lnTo>
                    <a:pt x="1829892" y="973086"/>
                  </a:lnTo>
                  <a:lnTo>
                    <a:pt x="1831454" y="971816"/>
                  </a:lnTo>
                  <a:lnTo>
                    <a:pt x="1831454" y="970546"/>
                  </a:lnTo>
                  <a:lnTo>
                    <a:pt x="1832622" y="969276"/>
                  </a:lnTo>
                  <a:lnTo>
                    <a:pt x="1833803" y="971816"/>
                  </a:lnTo>
                  <a:lnTo>
                    <a:pt x="1836153" y="971816"/>
                  </a:lnTo>
                  <a:lnTo>
                    <a:pt x="1836153" y="973086"/>
                  </a:lnTo>
                  <a:lnTo>
                    <a:pt x="1836534" y="973086"/>
                  </a:lnTo>
                  <a:lnTo>
                    <a:pt x="1837321" y="971816"/>
                  </a:lnTo>
                  <a:lnTo>
                    <a:pt x="1837321" y="970546"/>
                  </a:lnTo>
                  <a:lnTo>
                    <a:pt x="1840839" y="970546"/>
                  </a:lnTo>
                  <a:lnTo>
                    <a:pt x="1841233" y="969276"/>
                  </a:lnTo>
                  <a:lnTo>
                    <a:pt x="1843189" y="969276"/>
                  </a:lnTo>
                  <a:lnTo>
                    <a:pt x="1843189" y="971816"/>
                  </a:lnTo>
                  <a:lnTo>
                    <a:pt x="1843976" y="971816"/>
                  </a:lnTo>
                  <a:lnTo>
                    <a:pt x="1845525" y="970546"/>
                  </a:lnTo>
                  <a:lnTo>
                    <a:pt x="1844852" y="970546"/>
                  </a:lnTo>
                  <a:lnTo>
                    <a:pt x="1844751" y="969276"/>
                  </a:lnTo>
                  <a:lnTo>
                    <a:pt x="1845525" y="969276"/>
                  </a:lnTo>
                  <a:lnTo>
                    <a:pt x="1847291" y="968006"/>
                  </a:lnTo>
                  <a:lnTo>
                    <a:pt x="1848078" y="968006"/>
                  </a:lnTo>
                  <a:lnTo>
                    <a:pt x="1848459" y="966736"/>
                  </a:lnTo>
                  <a:lnTo>
                    <a:pt x="1848459" y="962926"/>
                  </a:lnTo>
                  <a:lnTo>
                    <a:pt x="1847100" y="962926"/>
                  </a:lnTo>
                  <a:lnTo>
                    <a:pt x="1846313" y="961656"/>
                  </a:lnTo>
                  <a:lnTo>
                    <a:pt x="1847291" y="961656"/>
                  </a:lnTo>
                  <a:lnTo>
                    <a:pt x="1847291" y="960386"/>
                  </a:lnTo>
                  <a:lnTo>
                    <a:pt x="1847100" y="959116"/>
                  </a:lnTo>
                  <a:lnTo>
                    <a:pt x="1846313" y="956576"/>
                  </a:lnTo>
                  <a:lnTo>
                    <a:pt x="1846910" y="955306"/>
                  </a:lnTo>
                  <a:lnTo>
                    <a:pt x="1848459" y="954036"/>
                  </a:lnTo>
                  <a:lnTo>
                    <a:pt x="1847684" y="952766"/>
                  </a:lnTo>
                  <a:lnTo>
                    <a:pt x="1849259" y="951496"/>
                  </a:lnTo>
                  <a:lnTo>
                    <a:pt x="1848459" y="951496"/>
                  </a:lnTo>
                  <a:lnTo>
                    <a:pt x="1847684" y="950226"/>
                  </a:lnTo>
                  <a:lnTo>
                    <a:pt x="1849259" y="950226"/>
                  </a:lnTo>
                  <a:lnTo>
                    <a:pt x="1849450" y="948956"/>
                  </a:lnTo>
                  <a:lnTo>
                    <a:pt x="1848662" y="947686"/>
                  </a:lnTo>
                  <a:lnTo>
                    <a:pt x="1848866" y="947686"/>
                  </a:lnTo>
                  <a:lnTo>
                    <a:pt x="1849640" y="946416"/>
                  </a:lnTo>
                  <a:lnTo>
                    <a:pt x="1848866" y="946416"/>
                  </a:lnTo>
                  <a:lnTo>
                    <a:pt x="1848866" y="945146"/>
                  </a:lnTo>
                  <a:lnTo>
                    <a:pt x="1849640" y="945146"/>
                  </a:lnTo>
                  <a:lnTo>
                    <a:pt x="1848459" y="943876"/>
                  </a:lnTo>
                  <a:lnTo>
                    <a:pt x="1849640" y="941336"/>
                  </a:lnTo>
                  <a:lnTo>
                    <a:pt x="1850809" y="940066"/>
                  </a:lnTo>
                  <a:lnTo>
                    <a:pt x="1849640" y="938796"/>
                  </a:lnTo>
                  <a:lnTo>
                    <a:pt x="1850809" y="937526"/>
                  </a:lnTo>
                  <a:lnTo>
                    <a:pt x="1850809" y="934986"/>
                  </a:lnTo>
                  <a:lnTo>
                    <a:pt x="1851990" y="932446"/>
                  </a:lnTo>
                  <a:lnTo>
                    <a:pt x="1852574" y="931176"/>
                  </a:lnTo>
                  <a:lnTo>
                    <a:pt x="1853158" y="929906"/>
                  </a:lnTo>
                  <a:lnTo>
                    <a:pt x="1853946" y="928636"/>
                  </a:lnTo>
                  <a:lnTo>
                    <a:pt x="1853158" y="928636"/>
                  </a:lnTo>
                  <a:lnTo>
                    <a:pt x="1851990" y="929906"/>
                  </a:lnTo>
                  <a:lnTo>
                    <a:pt x="1851990" y="928636"/>
                  </a:lnTo>
                  <a:lnTo>
                    <a:pt x="1852777" y="928636"/>
                  </a:lnTo>
                  <a:lnTo>
                    <a:pt x="1853158" y="927366"/>
                  </a:lnTo>
                  <a:lnTo>
                    <a:pt x="1853158" y="926096"/>
                  </a:lnTo>
                  <a:lnTo>
                    <a:pt x="1852180" y="926096"/>
                  </a:lnTo>
                  <a:lnTo>
                    <a:pt x="1852968" y="924826"/>
                  </a:lnTo>
                  <a:lnTo>
                    <a:pt x="1853158" y="924826"/>
                  </a:lnTo>
                  <a:lnTo>
                    <a:pt x="1853158" y="923556"/>
                  </a:lnTo>
                  <a:lnTo>
                    <a:pt x="1854339" y="923556"/>
                  </a:lnTo>
                  <a:lnTo>
                    <a:pt x="1854720" y="922286"/>
                  </a:lnTo>
                  <a:lnTo>
                    <a:pt x="1854339" y="922286"/>
                  </a:lnTo>
                  <a:lnTo>
                    <a:pt x="1854339" y="921016"/>
                  </a:lnTo>
                  <a:lnTo>
                    <a:pt x="1854339" y="919746"/>
                  </a:lnTo>
                  <a:lnTo>
                    <a:pt x="1855508" y="919746"/>
                  </a:lnTo>
                  <a:lnTo>
                    <a:pt x="1855508" y="918476"/>
                  </a:lnTo>
                  <a:lnTo>
                    <a:pt x="1856676" y="918476"/>
                  </a:lnTo>
                  <a:lnTo>
                    <a:pt x="1856676" y="917206"/>
                  </a:lnTo>
                  <a:lnTo>
                    <a:pt x="1856879" y="917206"/>
                  </a:lnTo>
                  <a:lnTo>
                    <a:pt x="1857654" y="915936"/>
                  </a:lnTo>
                  <a:lnTo>
                    <a:pt x="1857857" y="915936"/>
                  </a:lnTo>
                  <a:lnTo>
                    <a:pt x="1856676" y="914666"/>
                  </a:lnTo>
                  <a:lnTo>
                    <a:pt x="1856676" y="912126"/>
                  </a:lnTo>
                  <a:lnTo>
                    <a:pt x="1855508" y="912126"/>
                  </a:lnTo>
                  <a:lnTo>
                    <a:pt x="1855508" y="909586"/>
                  </a:lnTo>
                  <a:lnTo>
                    <a:pt x="1856295" y="909586"/>
                  </a:lnTo>
                  <a:lnTo>
                    <a:pt x="1856676" y="910856"/>
                  </a:lnTo>
                  <a:lnTo>
                    <a:pt x="1857463" y="912126"/>
                  </a:lnTo>
                  <a:lnTo>
                    <a:pt x="1858251" y="912126"/>
                  </a:lnTo>
                  <a:lnTo>
                    <a:pt x="1859813" y="910856"/>
                  </a:lnTo>
                  <a:lnTo>
                    <a:pt x="1861375" y="910856"/>
                  </a:lnTo>
                  <a:lnTo>
                    <a:pt x="1861375" y="904506"/>
                  </a:lnTo>
                  <a:lnTo>
                    <a:pt x="1861769" y="904506"/>
                  </a:lnTo>
                  <a:lnTo>
                    <a:pt x="1862556" y="903236"/>
                  </a:lnTo>
                  <a:lnTo>
                    <a:pt x="1863725" y="900696"/>
                  </a:lnTo>
                  <a:lnTo>
                    <a:pt x="1863725" y="899426"/>
                  </a:lnTo>
                  <a:lnTo>
                    <a:pt x="1864893" y="899426"/>
                  </a:lnTo>
                  <a:lnTo>
                    <a:pt x="1865680" y="898156"/>
                  </a:lnTo>
                  <a:lnTo>
                    <a:pt x="1867242" y="895616"/>
                  </a:lnTo>
                  <a:lnTo>
                    <a:pt x="1867242" y="893076"/>
                  </a:lnTo>
                  <a:lnTo>
                    <a:pt x="1869211" y="893076"/>
                  </a:lnTo>
                  <a:lnTo>
                    <a:pt x="1868424" y="891806"/>
                  </a:lnTo>
                  <a:lnTo>
                    <a:pt x="1867636" y="890536"/>
                  </a:lnTo>
                  <a:lnTo>
                    <a:pt x="1868424" y="889266"/>
                  </a:lnTo>
                  <a:lnTo>
                    <a:pt x="1869592" y="889266"/>
                  </a:lnTo>
                  <a:lnTo>
                    <a:pt x="1869592" y="887996"/>
                  </a:lnTo>
                  <a:lnTo>
                    <a:pt x="1868424" y="887996"/>
                  </a:lnTo>
                  <a:lnTo>
                    <a:pt x="1864893" y="887996"/>
                  </a:lnTo>
                  <a:lnTo>
                    <a:pt x="1865287" y="886726"/>
                  </a:lnTo>
                  <a:lnTo>
                    <a:pt x="1866074" y="886726"/>
                  </a:lnTo>
                  <a:lnTo>
                    <a:pt x="1866455" y="885456"/>
                  </a:lnTo>
                  <a:lnTo>
                    <a:pt x="1867242" y="885456"/>
                  </a:lnTo>
                  <a:lnTo>
                    <a:pt x="1867242" y="884186"/>
                  </a:lnTo>
                  <a:lnTo>
                    <a:pt x="1867242" y="881646"/>
                  </a:lnTo>
                  <a:lnTo>
                    <a:pt x="1867446" y="880376"/>
                  </a:lnTo>
                  <a:lnTo>
                    <a:pt x="1868424" y="880376"/>
                  </a:lnTo>
                  <a:lnTo>
                    <a:pt x="1868424" y="879106"/>
                  </a:lnTo>
                  <a:lnTo>
                    <a:pt x="1872526" y="879106"/>
                  </a:lnTo>
                  <a:lnTo>
                    <a:pt x="1872526" y="877836"/>
                  </a:lnTo>
                  <a:lnTo>
                    <a:pt x="1872526" y="876566"/>
                  </a:lnTo>
                  <a:lnTo>
                    <a:pt x="1871345" y="876566"/>
                  </a:lnTo>
                  <a:lnTo>
                    <a:pt x="1870760" y="874026"/>
                  </a:lnTo>
                  <a:lnTo>
                    <a:pt x="1870760" y="871486"/>
                  </a:lnTo>
                  <a:lnTo>
                    <a:pt x="1871548" y="870216"/>
                  </a:lnTo>
                  <a:lnTo>
                    <a:pt x="1870760" y="868946"/>
                  </a:lnTo>
                  <a:lnTo>
                    <a:pt x="1873694" y="868946"/>
                  </a:lnTo>
                  <a:lnTo>
                    <a:pt x="1872919" y="867676"/>
                  </a:lnTo>
                  <a:lnTo>
                    <a:pt x="1873694" y="867676"/>
                  </a:lnTo>
                  <a:lnTo>
                    <a:pt x="1873694" y="866406"/>
                  </a:lnTo>
                  <a:lnTo>
                    <a:pt x="1874088" y="866406"/>
                  </a:lnTo>
                  <a:lnTo>
                    <a:pt x="1874862" y="865136"/>
                  </a:lnTo>
                  <a:lnTo>
                    <a:pt x="1877212" y="865136"/>
                  </a:lnTo>
                  <a:lnTo>
                    <a:pt x="1877212" y="863866"/>
                  </a:lnTo>
                  <a:lnTo>
                    <a:pt x="1874862" y="863866"/>
                  </a:lnTo>
                  <a:lnTo>
                    <a:pt x="1874862" y="862596"/>
                  </a:lnTo>
                  <a:lnTo>
                    <a:pt x="1876044" y="861326"/>
                  </a:lnTo>
                  <a:lnTo>
                    <a:pt x="1879561" y="861326"/>
                  </a:lnTo>
                  <a:lnTo>
                    <a:pt x="1879561" y="860056"/>
                  </a:lnTo>
                  <a:lnTo>
                    <a:pt x="1878393" y="860056"/>
                  </a:lnTo>
                  <a:lnTo>
                    <a:pt x="1877212" y="858786"/>
                  </a:lnTo>
                  <a:lnTo>
                    <a:pt x="1877212" y="856246"/>
                  </a:lnTo>
                  <a:lnTo>
                    <a:pt x="1877606" y="854976"/>
                  </a:lnTo>
                  <a:lnTo>
                    <a:pt x="1879180" y="854976"/>
                  </a:lnTo>
                  <a:lnTo>
                    <a:pt x="1878393" y="853706"/>
                  </a:lnTo>
                  <a:lnTo>
                    <a:pt x="1878393" y="852436"/>
                  </a:lnTo>
                  <a:lnTo>
                    <a:pt x="1880743" y="852436"/>
                  </a:lnTo>
                  <a:lnTo>
                    <a:pt x="1881530" y="851166"/>
                  </a:lnTo>
                  <a:lnTo>
                    <a:pt x="1881911" y="849896"/>
                  </a:lnTo>
                  <a:lnTo>
                    <a:pt x="1880743" y="848626"/>
                  </a:lnTo>
                  <a:lnTo>
                    <a:pt x="1877606" y="848626"/>
                  </a:lnTo>
                  <a:lnTo>
                    <a:pt x="1877212" y="847356"/>
                  </a:lnTo>
                  <a:lnTo>
                    <a:pt x="1877212" y="846086"/>
                  </a:lnTo>
                  <a:lnTo>
                    <a:pt x="1877606" y="846086"/>
                  </a:lnTo>
                  <a:lnTo>
                    <a:pt x="1878393" y="847356"/>
                  </a:lnTo>
                  <a:lnTo>
                    <a:pt x="1880743" y="847356"/>
                  </a:lnTo>
                  <a:lnTo>
                    <a:pt x="1880743" y="846086"/>
                  </a:lnTo>
                  <a:lnTo>
                    <a:pt x="1883079" y="846086"/>
                  </a:lnTo>
                  <a:lnTo>
                    <a:pt x="1884654" y="844816"/>
                  </a:lnTo>
                  <a:lnTo>
                    <a:pt x="1885429" y="843546"/>
                  </a:lnTo>
                  <a:lnTo>
                    <a:pt x="1885429" y="842276"/>
                  </a:lnTo>
                  <a:lnTo>
                    <a:pt x="1885823" y="841006"/>
                  </a:lnTo>
                  <a:lnTo>
                    <a:pt x="1887397" y="841006"/>
                  </a:lnTo>
                  <a:lnTo>
                    <a:pt x="1887397" y="839736"/>
                  </a:lnTo>
                  <a:lnTo>
                    <a:pt x="1885429" y="837196"/>
                  </a:lnTo>
                  <a:lnTo>
                    <a:pt x="1886216" y="835926"/>
                  </a:lnTo>
                  <a:lnTo>
                    <a:pt x="1887778" y="833386"/>
                  </a:lnTo>
                  <a:lnTo>
                    <a:pt x="1889747" y="833386"/>
                  </a:lnTo>
                  <a:lnTo>
                    <a:pt x="1890128" y="832116"/>
                  </a:lnTo>
                  <a:lnTo>
                    <a:pt x="1890128" y="829576"/>
                  </a:lnTo>
                  <a:lnTo>
                    <a:pt x="1890915" y="827036"/>
                  </a:lnTo>
                  <a:lnTo>
                    <a:pt x="1892477" y="825766"/>
                  </a:lnTo>
                  <a:lnTo>
                    <a:pt x="1892477" y="824496"/>
                  </a:lnTo>
                  <a:lnTo>
                    <a:pt x="1891690" y="823226"/>
                  </a:lnTo>
                  <a:lnTo>
                    <a:pt x="1892477" y="821956"/>
                  </a:lnTo>
                  <a:lnTo>
                    <a:pt x="1893265" y="821956"/>
                  </a:lnTo>
                  <a:lnTo>
                    <a:pt x="1893646" y="820686"/>
                  </a:lnTo>
                  <a:lnTo>
                    <a:pt x="1893646" y="818146"/>
                  </a:lnTo>
                  <a:lnTo>
                    <a:pt x="1894827" y="816876"/>
                  </a:lnTo>
                  <a:lnTo>
                    <a:pt x="1895995" y="814336"/>
                  </a:lnTo>
                  <a:lnTo>
                    <a:pt x="1897164" y="814336"/>
                  </a:lnTo>
                  <a:lnTo>
                    <a:pt x="1900097" y="807986"/>
                  </a:lnTo>
                  <a:lnTo>
                    <a:pt x="1900097" y="806716"/>
                  </a:lnTo>
                  <a:lnTo>
                    <a:pt x="1900885" y="805446"/>
                  </a:lnTo>
                  <a:lnTo>
                    <a:pt x="1901278" y="804176"/>
                  </a:lnTo>
                  <a:lnTo>
                    <a:pt x="1900491" y="801636"/>
                  </a:lnTo>
                  <a:lnTo>
                    <a:pt x="1900301" y="801636"/>
                  </a:lnTo>
                  <a:lnTo>
                    <a:pt x="1901075" y="800366"/>
                  </a:lnTo>
                  <a:lnTo>
                    <a:pt x="1901278" y="800366"/>
                  </a:lnTo>
                  <a:lnTo>
                    <a:pt x="1901278" y="799096"/>
                  </a:lnTo>
                  <a:lnTo>
                    <a:pt x="1902841" y="796556"/>
                  </a:lnTo>
                  <a:lnTo>
                    <a:pt x="1904415" y="795286"/>
                  </a:lnTo>
                  <a:lnTo>
                    <a:pt x="1904796" y="794016"/>
                  </a:lnTo>
                  <a:lnTo>
                    <a:pt x="1904796" y="790206"/>
                  </a:lnTo>
                  <a:lnTo>
                    <a:pt x="1905965" y="790206"/>
                  </a:lnTo>
                  <a:lnTo>
                    <a:pt x="1905965" y="783856"/>
                  </a:lnTo>
                  <a:lnTo>
                    <a:pt x="1908327" y="778776"/>
                  </a:lnTo>
                  <a:lnTo>
                    <a:pt x="1909495" y="776236"/>
                  </a:lnTo>
                  <a:lnTo>
                    <a:pt x="1909495" y="774966"/>
                  </a:lnTo>
                  <a:lnTo>
                    <a:pt x="1909876" y="774966"/>
                  </a:lnTo>
                  <a:lnTo>
                    <a:pt x="1910664" y="773696"/>
                  </a:lnTo>
                  <a:lnTo>
                    <a:pt x="1911845" y="773696"/>
                  </a:lnTo>
                  <a:lnTo>
                    <a:pt x="1911845" y="768616"/>
                  </a:lnTo>
                  <a:lnTo>
                    <a:pt x="1913013" y="768616"/>
                  </a:lnTo>
                  <a:lnTo>
                    <a:pt x="1914182" y="767346"/>
                  </a:lnTo>
                  <a:lnTo>
                    <a:pt x="1914563" y="767346"/>
                  </a:lnTo>
                  <a:lnTo>
                    <a:pt x="1914372" y="766076"/>
                  </a:lnTo>
                  <a:lnTo>
                    <a:pt x="1915160" y="766076"/>
                  </a:lnTo>
                  <a:lnTo>
                    <a:pt x="1914969" y="764806"/>
                  </a:lnTo>
                  <a:lnTo>
                    <a:pt x="1914182" y="764806"/>
                  </a:lnTo>
                  <a:lnTo>
                    <a:pt x="1914182" y="763536"/>
                  </a:lnTo>
                  <a:lnTo>
                    <a:pt x="1914969" y="762266"/>
                  </a:lnTo>
                  <a:lnTo>
                    <a:pt x="1916531" y="760996"/>
                  </a:lnTo>
                  <a:lnTo>
                    <a:pt x="1916531" y="755916"/>
                  </a:lnTo>
                  <a:lnTo>
                    <a:pt x="1917306" y="755916"/>
                  </a:lnTo>
                  <a:lnTo>
                    <a:pt x="1917700" y="754646"/>
                  </a:lnTo>
                  <a:lnTo>
                    <a:pt x="1918881" y="753376"/>
                  </a:lnTo>
                  <a:lnTo>
                    <a:pt x="1918093" y="753376"/>
                  </a:lnTo>
                  <a:lnTo>
                    <a:pt x="1918881" y="752106"/>
                  </a:lnTo>
                  <a:lnTo>
                    <a:pt x="1918881" y="749566"/>
                  </a:lnTo>
                  <a:lnTo>
                    <a:pt x="1918881" y="748296"/>
                  </a:lnTo>
                  <a:lnTo>
                    <a:pt x="1918881" y="745756"/>
                  </a:lnTo>
                  <a:lnTo>
                    <a:pt x="1919655" y="745756"/>
                  </a:lnTo>
                  <a:lnTo>
                    <a:pt x="1920430" y="744486"/>
                  </a:lnTo>
                  <a:lnTo>
                    <a:pt x="1921230" y="744486"/>
                  </a:lnTo>
                  <a:lnTo>
                    <a:pt x="1921230" y="743216"/>
                  </a:lnTo>
                  <a:lnTo>
                    <a:pt x="1924151" y="736866"/>
                  </a:lnTo>
                  <a:lnTo>
                    <a:pt x="1909495" y="736866"/>
                  </a:lnTo>
                  <a:lnTo>
                    <a:pt x="1909495" y="773696"/>
                  </a:lnTo>
                  <a:lnTo>
                    <a:pt x="1908314" y="774966"/>
                  </a:lnTo>
                  <a:lnTo>
                    <a:pt x="1908314" y="776236"/>
                  </a:lnTo>
                  <a:lnTo>
                    <a:pt x="1907933" y="776236"/>
                  </a:lnTo>
                  <a:lnTo>
                    <a:pt x="1907133" y="777506"/>
                  </a:lnTo>
                  <a:lnTo>
                    <a:pt x="1905965" y="778776"/>
                  </a:lnTo>
                  <a:lnTo>
                    <a:pt x="1904796" y="777506"/>
                  </a:lnTo>
                  <a:lnTo>
                    <a:pt x="1904796" y="776236"/>
                  </a:lnTo>
                  <a:lnTo>
                    <a:pt x="1905584" y="774966"/>
                  </a:lnTo>
                  <a:lnTo>
                    <a:pt x="1905965" y="774966"/>
                  </a:lnTo>
                  <a:lnTo>
                    <a:pt x="1905965" y="776236"/>
                  </a:lnTo>
                  <a:lnTo>
                    <a:pt x="1907133" y="774966"/>
                  </a:lnTo>
                  <a:lnTo>
                    <a:pt x="1908314" y="774966"/>
                  </a:lnTo>
                  <a:lnTo>
                    <a:pt x="1908314" y="773696"/>
                  </a:lnTo>
                  <a:lnTo>
                    <a:pt x="1909495" y="773696"/>
                  </a:lnTo>
                  <a:lnTo>
                    <a:pt x="1909495" y="736866"/>
                  </a:lnTo>
                  <a:lnTo>
                    <a:pt x="1904796" y="736866"/>
                  </a:lnTo>
                  <a:lnTo>
                    <a:pt x="1905965" y="735596"/>
                  </a:lnTo>
                  <a:lnTo>
                    <a:pt x="1926501" y="735596"/>
                  </a:lnTo>
                  <a:lnTo>
                    <a:pt x="1926501" y="734326"/>
                  </a:lnTo>
                  <a:lnTo>
                    <a:pt x="1926894" y="733056"/>
                  </a:lnTo>
                  <a:lnTo>
                    <a:pt x="1927682" y="733056"/>
                  </a:lnTo>
                  <a:lnTo>
                    <a:pt x="1927288" y="731786"/>
                  </a:lnTo>
                  <a:lnTo>
                    <a:pt x="1926501" y="731786"/>
                  </a:lnTo>
                  <a:lnTo>
                    <a:pt x="1926501" y="730516"/>
                  </a:lnTo>
                  <a:lnTo>
                    <a:pt x="1926691" y="730516"/>
                  </a:lnTo>
                  <a:lnTo>
                    <a:pt x="1927085" y="729246"/>
                  </a:lnTo>
                  <a:lnTo>
                    <a:pt x="1927479" y="727976"/>
                  </a:lnTo>
                  <a:lnTo>
                    <a:pt x="1927682" y="726706"/>
                  </a:lnTo>
                  <a:lnTo>
                    <a:pt x="1927682" y="725436"/>
                  </a:lnTo>
                  <a:lnTo>
                    <a:pt x="1930031" y="722896"/>
                  </a:lnTo>
                  <a:lnTo>
                    <a:pt x="1930412" y="722896"/>
                  </a:lnTo>
                  <a:lnTo>
                    <a:pt x="1930412" y="721626"/>
                  </a:lnTo>
                  <a:lnTo>
                    <a:pt x="1932368" y="721626"/>
                  </a:lnTo>
                  <a:lnTo>
                    <a:pt x="1933549" y="720356"/>
                  </a:lnTo>
                  <a:lnTo>
                    <a:pt x="1933549" y="719086"/>
                  </a:lnTo>
                  <a:lnTo>
                    <a:pt x="1934718" y="719086"/>
                  </a:lnTo>
                  <a:lnTo>
                    <a:pt x="1935899" y="717816"/>
                  </a:lnTo>
                  <a:lnTo>
                    <a:pt x="1937448" y="717816"/>
                  </a:lnTo>
                  <a:lnTo>
                    <a:pt x="1938235" y="716546"/>
                  </a:lnTo>
                  <a:lnTo>
                    <a:pt x="1938235" y="712736"/>
                  </a:lnTo>
                  <a:lnTo>
                    <a:pt x="1938426" y="712736"/>
                  </a:lnTo>
                  <a:lnTo>
                    <a:pt x="1939213" y="711466"/>
                  </a:lnTo>
                  <a:lnTo>
                    <a:pt x="1939417" y="711466"/>
                  </a:lnTo>
                  <a:lnTo>
                    <a:pt x="1939417" y="710196"/>
                  </a:lnTo>
                  <a:lnTo>
                    <a:pt x="1939798" y="708926"/>
                  </a:lnTo>
                  <a:lnTo>
                    <a:pt x="1940585" y="708926"/>
                  </a:lnTo>
                  <a:lnTo>
                    <a:pt x="1942147" y="707656"/>
                  </a:lnTo>
                  <a:lnTo>
                    <a:pt x="1942934" y="706386"/>
                  </a:lnTo>
                  <a:lnTo>
                    <a:pt x="1942934" y="703846"/>
                  </a:lnTo>
                  <a:lnTo>
                    <a:pt x="1943328" y="702576"/>
                  </a:lnTo>
                  <a:lnTo>
                    <a:pt x="1944116" y="701306"/>
                  </a:lnTo>
                  <a:lnTo>
                    <a:pt x="1945284" y="701306"/>
                  </a:lnTo>
                  <a:lnTo>
                    <a:pt x="1945284" y="700036"/>
                  </a:lnTo>
                  <a:lnTo>
                    <a:pt x="1946452" y="700036"/>
                  </a:lnTo>
                  <a:lnTo>
                    <a:pt x="1946452" y="698766"/>
                  </a:lnTo>
                  <a:lnTo>
                    <a:pt x="1950554" y="698766"/>
                  </a:lnTo>
                  <a:lnTo>
                    <a:pt x="1950554" y="697496"/>
                  </a:lnTo>
                  <a:lnTo>
                    <a:pt x="1948992" y="696226"/>
                  </a:lnTo>
                  <a:lnTo>
                    <a:pt x="1949386" y="696226"/>
                  </a:lnTo>
                  <a:lnTo>
                    <a:pt x="1951736" y="693686"/>
                  </a:lnTo>
                  <a:lnTo>
                    <a:pt x="1951736" y="692416"/>
                  </a:lnTo>
                  <a:lnTo>
                    <a:pt x="1952117" y="691146"/>
                  </a:lnTo>
                  <a:lnTo>
                    <a:pt x="1954085" y="691146"/>
                  </a:lnTo>
                  <a:lnTo>
                    <a:pt x="1954085" y="689876"/>
                  </a:lnTo>
                  <a:lnTo>
                    <a:pt x="1953298" y="688606"/>
                  </a:lnTo>
                  <a:lnTo>
                    <a:pt x="1955253" y="688606"/>
                  </a:lnTo>
                  <a:lnTo>
                    <a:pt x="1956041" y="687336"/>
                  </a:lnTo>
                  <a:lnTo>
                    <a:pt x="1956422" y="687336"/>
                  </a:lnTo>
                  <a:lnTo>
                    <a:pt x="1956422" y="683526"/>
                  </a:lnTo>
                  <a:lnTo>
                    <a:pt x="1959952" y="679716"/>
                  </a:lnTo>
                  <a:lnTo>
                    <a:pt x="1961121" y="679716"/>
                  </a:lnTo>
                  <a:lnTo>
                    <a:pt x="1962302" y="678446"/>
                  </a:lnTo>
                  <a:lnTo>
                    <a:pt x="1961121" y="678446"/>
                  </a:lnTo>
                  <a:lnTo>
                    <a:pt x="1961121" y="677176"/>
                  </a:lnTo>
                  <a:lnTo>
                    <a:pt x="1962302" y="677176"/>
                  </a:lnTo>
                  <a:lnTo>
                    <a:pt x="1962683" y="675906"/>
                  </a:lnTo>
                  <a:lnTo>
                    <a:pt x="1964639" y="675906"/>
                  </a:lnTo>
                  <a:lnTo>
                    <a:pt x="1964639" y="674636"/>
                  </a:lnTo>
                  <a:lnTo>
                    <a:pt x="1965426" y="674636"/>
                  </a:lnTo>
                  <a:lnTo>
                    <a:pt x="1965820" y="675906"/>
                  </a:lnTo>
                  <a:lnTo>
                    <a:pt x="1966988" y="675906"/>
                  </a:lnTo>
                  <a:lnTo>
                    <a:pt x="1966988" y="674636"/>
                  </a:lnTo>
                  <a:lnTo>
                    <a:pt x="1965820" y="674636"/>
                  </a:lnTo>
                  <a:lnTo>
                    <a:pt x="1965820" y="673366"/>
                  </a:lnTo>
                  <a:lnTo>
                    <a:pt x="1966988" y="672096"/>
                  </a:lnTo>
                  <a:lnTo>
                    <a:pt x="1966988" y="674636"/>
                  </a:lnTo>
                  <a:lnTo>
                    <a:pt x="1969338" y="674636"/>
                  </a:lnTo>
                  <a:lnTo>
                    <a:pt x="1969338" y="672096"/>
                  </a:lnTo>
                  <a:lnTo>
                    <a:pt x="1969338" y="669556"/>
                  </a:lnTo>
                  <a:lnTo>
                    <a:pt x="1971687" y="669556"/>
                  </a:lnTo>
                  <a:lnTo>
                    <a:pt x="1972068" y="668286"/>
                  </a:lnTo>
                  <a:lnTo>
                    <a:pt x="1973046" y="667016"/>
                  </a:lnTo>
                  <a:lnTo>
                    <a:pt x="1974621" y="665746"/>
                  </a:lnTo>
                  <a:lnTo>
                    <a:pt x="1975789" y="664476"/>
                  </a:lnTo>
                  <a:lnTo>
                    <a:pt x="1977555" y="663206"/>
                  </a:lnTo>
                  <a:lnTo>
                    <a:pt x="1979320" y="661936"/>
                  </a:lnTo>
                  <a:lnTo>
                    <a:pt x="1978139" y="660666"/>
                  </a:lnTo>
                  <a:lnTo>
                    <a:pt x="1979320" y="660666"/>
                  </a:lnTo>
                  <a:lnTo>
                    <a:pt x="1982838" y="658126"/>
                  </a:lnTo>
                  <a:lnTo>
                    <a:pt x="1984387" y="655586"/>
                  </a:lnTo>
                  <a:lnTo>
                    <a:pt x="1985568" y="654316"/>
                  </a:lnTo>
                  <a:lnTo>
                    <a:pt x="1986356" y="654316"/>
                  </a:lnTo>
                  <a:lnTo>
                    <a:pt x="1988705" y="651776"/>
                  </a:lnTo>
                  <a:lnTo>
                    <a:pt x="1989480" y="649236"/>
                  </a:lnTo>
                  <a:lnTo>
                    <a:pt x="1991436" y="646696"/>
                  </a:lnTo>
                  <a:lnTo>
                    <a:pt x="1994573" y="645426"/>
                  </a:lnTo>
                  <a:lnTo>
                    <a:pt x="1994573" y="644156"/>
                  </a:lnTo>
                  <a:lnTo>
                    <a:pt x="1994954" y="642886"/>
                  </a:lnTo>
                  <a:lnTo>
                    <a:pt x="1996325" y="641616"/>
                  </a:lnTo>
                  <a:lnTo>
                    <a:pt x="1998675" y="641616"/>
                  </a:lnTo>
                  <a:lnTo>
                    <a:pt x="1994573" y="650506"/>
                  </a:lnTo>
                  <a:lnTo>
                    <a:pt x="1994573" y="653046"/>
                  </a:lnTo>
                  <a:lnTo>
                    <a:pt x="1993392" y="653046"/>
                  </a:lnTo>
                  <a:lnTo>
                    <a:pt x="1993392" y="658126"/>
                  </a:lnTo>
                  <a:lnTo>
                    <a:pt x="1992223" y="659396"/>
                  </a:lnTo>
                  <a:lnTo>
                    <a:pt x="1992223" y="660666"/>
                  </a:lnTo>
                  <a:lnTo>
                    <a:pt x="1990255" y="663206"/>
                  </a:lnTo>
                  <a:lnTo>
                    <a:pt x="1989874" y="664476"/>
                  </a:lnTo>
                  <a:lnTo>
                    <a:pt x="1991042" y="663206"/>
                  </a:lnTo>
                  <a:lnTo>
                    <a:pt x="1991042" y="664476"/>
                  </a:lnTo>
                  <a:lnTo>
                    <a:pt x="1988705" y="669556"/>
                  </a:lnTo>
                  <a:lnTo>
                    <a:pt x="1986356" y="669556"/>
                  </a:lnTo>
                  <a:lnTo>
                    <a:pt x="1986356" y="670826"/>
                  </a:lnTo>
                  <a:lnTo>
                    <a:pt x="1987130" y="670826"/>
                  </a:lnTo>
                  <a:lnTo>
                    <a:pt x="1987524" y="672096"/>
                  </a:lnTo>
                  <a:lnTo>
                    <a:pt x="1987524" y="674636"/>
                  </a:lnTo>
                  <a:lnTo>
                    <a:pt x="1986737" y="674636"/>
                  </a:lnTo>
                  <a:lnTo>
                    <a:pt x="1986356" y="675906"/>
                  </a:lnTo>
                  <a:lnTo>
                    <a:pt x="1987130" y="677176"/>
                  </a:lnTo>
                  <a:lnTo>
                    <a:pt x="1987524" y="678446"/>
                  </a:lnTo>
                  <a:lnTo>
                    <a:pt x="1986737" y="678446"/>
                  </a:lnTo>
                  <a:lnTo>
                    <a:pt x="1986356" y="679716"/>
                  </a:lnTo>
                  <a:lnTo>
                    <a:pt x="1985568" y="679716"/>
                  </a:lnTo>
                  <a:lnTo>
                    <a:pt x="1985568" y="680986"/>
                  </a:lnTo>
                  <a:lnTo>
                    <a:pt x="1986356" y="682256"/>
                  </a:lnTo>
                  <a:lnTo>
                    <a:pt x="1985568" y="683526"/>
                  </a:lnTo>
                  <a:lnTo>
                    <a:pt x="1985175" y="684796"/>
                  </a:lnTo>
                  <a:lnTo>
                    <a:pt x="1985175" y="686066"/>
                  </a:lnTo>
                  <a:lnTo>
                    <a:pt x="1984794" y="687336"/>
                  </a:lnTo>
                  <a:lnTo>
                    <a:pt x="1984006" y="687336"/>
                  </a:lnTo>
                  <a:lnTo>
                    <a:pt x="1984006" y="694956"/>
                  </a:lnTo>
                  <a:lnTo>
                    <a:pt x="1985175" y="698766"/>
                  </a:lnTo>
                  <a:lnTo>
                    <a:pt x="1984006" y="698766"/>
                  </a:lnTo>
                  <a:lnTo>
                    <a:pt x="1984006" y="708926"/>
                  </a:lnTo>
                  <a:lnTo>
                    <a:pt x="1984794" y="710196"/>
                  </a:lnTo>
                  <a:lnTo>
                    <a:pt x="1984984" y="710196"/>
                  </a:lnTo>
                  <a:lnTo>
                    <a:pt x="1984197" y="711466"/>
                  </a:lnTo>
                  <a:lnTo>
                    <a:pt x="1984794" y="711466"/>
                  </a:lnTo>
                  <a:lnTo>
                    <a:pt x="1986356" y="712736"/>
                  </a:lnTo>
                  <a:lnTo>
                    <a:pt x="1986356" y="714006"/>
                  </a:lnTo>
                  <a:lnTo>
                    <a:pt x="1986546" y="715276"/>
                  </a:lnTo>
                  <a:lnTo>
                    <a:pt x="1987321" y="716546"/>
                  </a:lnTo>
                  <a:lnTo>
                    <a:pt x="1987524" y="717816"/>
                  </a:lnTo>
                  <a:lnTo>
                    <a:pt x="1987524" y="721626"/>
                  </a:lnTo>
                  <a:lnTo>
                    <a:pt x="1988705" y="721626"/>
                  </a:lnTo>
                  <a:lnTo>
                    <a:pt x="1988705" y="722896"/>
                  </a:lnTo>
                  <a:lnTo>
                    <a:pt x="1991042" y="725436"/>
                  </a:lnTo>
                  <a:lnTo>
                    <a:pt x="1991829" y="726706"/>
                  </a:lnTo>
                  <a:lnTo>
                    <a:pt x="1991042" y="726706"/>
                  </a:lnTo>
                  <a:lnTo>
                    <a:pt x="1991042" y="727976"/>
                  </a:lnTo>
                  <a:lnTo>
                    <a:pt x="1992223" y="727976"/>
                  </a:lnTo>
                  <a:lnTo>
                    <a:pt x="1992223" y="729246"/>
                  </a:lnTo>
                  <a:lnTo>
                    <a:pt x="1994573" y="731786"/>
                  </a:lnTo>
                  <a:lnTo>
                    <a:pt x="1994573" y="735596"/>
                  </a:lnTo>
                  <a:lnTo>
                    <a:pt x="2056180" y="735596"/>
                  </a:lnTo>
                  <a:lnTo>
                    <a:pt x="2056955" y="734326"/>
                  </a:lnTo>
                  <a:lnTo>
                    <a:pt x="2057361" y="733056"/>
                  </a:lnTo>
                  <a:lnTo>
                    <a:pt x="2057361" y="727976"/>
                  </a:lnTo>
                  <a:lnTo>
                    <a:pt x="2058530" y="727976"/>
                  </a:lnTo>
                  <a:lnTo>
                    <a:pt x="2056180" y="726706"/>
                  </a:lnTo>
                  <a:lnTo>
                    <a:pt x="2056180" y="725436"/>
                  </a:lnTo>
                  <a:lnTo>
                    <a:pt x="2057742" y="724166"/>
                  </a:lnTo>
                  <a:lnTo>
                    <a:pt x="2058136" y="722896"/>
                  </a:lnTo>
                  <a:lnTo>
                    <a:pt x="2057361" y="722896"/>
                  </a:lnTo>
                  <a:lnTo>
                    <a:pt x="2056955" y="721626"/>
                  </a:lnTo>
                  <a:lnTo>
                    <a:pt x="2056180" y="721626"/>
                  </a:lnTo>
                  <a:lnTo>
                    <a:pt x="2057361" y="720356"/>
                  </a:lnTo>
                  <a:lnTo>
                    <a:pt x="2057361" y="717816"/>
                  </a:lnTo>
                  <a:lnTo>
                    <a:pt x="2060879" y="714006"/>
                  </a:lnTo>
                  <a:lnTo>
                    <a:pt x="2061260" y="712736"/>
                  </a:lnTo>
                  <a:close/>
                </a:path>
                <a:path w="2960370" h="1209675">
                  <a:moveTo>
                    <a:pt x="2079663" y="826960"/>
                  </a:moveTo>
                  <a:lnTo>
                    <a:pt x="2078482" y="826960"/>
                  </a:lnTo>
                  <a:lnTo>
                    <a:pt x="2078482" y="829500"/>
                  </a:lnTo>
                  <a:lnTo>
                    <a:pt x="2079663" y="828230"/>
                  </a:lnTo>
                  <a:lnTo>
                    <a:pt x="2079663" y="826960"/>
                  </a:lnTo>
                  <a:close/>
                </a:path>
                <a:path w="2960370" h="1209675">
                  <a:moveTo>
                    <a:pt x="2114867" y="772350"/>
                  </a:moveTo>
                  <a:lnTo>
                    <a:pt x="2113686" y="771080"/>
                  </a:lnTo>
                  <a:lnTo>
                    <a:pt x="2113686" y="772350"/>
                  </a:lnTo>
                  <a:lnTo>
                    <a:pt x="2114867" y="772350"/>
                  </a:lnTo>
                  <a:close/>
                </a:path>
                <a:path w="2960370" h="1209675">
                  <a:moveTo>
                    <a:pt x="2120735" y="768540"/>
                  </a:moveTo>
                  <a:lnTo>
                    <a:pt x="2119566" y="767270"/>
                  </a:lnTo>
                  <a:lnTo>
                    <a:pt x="2119566" y="768540"/>
                  </a:lnTo>
                  <a:lnTo>
                    <a:pt x="2120735" y="768540"/>
                  </a:lnTo>
                  <a:close/>
                </a:path>
                <a:path w="2960370" h="1209675">
                  <a:moveTo>
                    <a:pt x="2229866" y="785050"/>
                  </a:moveTo>
                  <a:lnTo>
                    <a:pt x="2228697" y="785050"/>
                  </a:lnTo>
                  <a:lnTo>
                    <a:pt x="2229866" y="786320"/>
                  </a:lnTo>
                  <a:lnTo>
                    <a:pt x="2229866" y="785050"/>
                  </a:lnTo>
                  <a:close/>
                </a:path>
                <a:path w="2960370" h="1209675">
                  <a:moveTo>
                    <a:pt x="2236914" y="772350"/>
                  </a:moveTo>
                  <a:lnTo>
                    <a:pt x="2235746" y="772350"/>
                  </a:lnTo>
                  <a:lnTo>
                    <a:pt x="2235746" y="773620"/>
                  </a:lnTo>
                  <a:lnTo>
                    <a:pt x="2236914" y="773620"/>
                  </a:lnTo>
                  <a:lnTo>
                    <a:pt x="2236914" y="772350"/>
                  </a:lnTo>
                  <a:close/>
                </a:path>
                <a:path w="2960370" h="1209675">
                  <a:moveTo>
                    <a:pt x="2239848" y="769810"/>
                  </a:moveTo>
                  <a:lnTo>
                    <a:pt x="2239060" y="769810"/>
                  </a:lnTo>
                  <a:lnTo>
                    <a:pt x="2238679" y="771080"/>
                  </a:lnTo>
                  <a:lnTo>
                    <a:pt x="2239848" y="771080"/>
                  </a:lnTo>
                  <a:lnTo>
                    <a:pt x="2239848" y="769810"/>
                  </a:lnTo>
                  <a:close/>
                </a:path>
                <a:path w="2960370" h="1209675">
                  <a:moveTo>
                    <a:pt x="2290305" y="795210"/>
                  </a:moveTo>
                  <a:lnTo>
                    <a:pt x="2289137" y="795210"/>
                  </a:lnTo>
                  <a:lnTo>
                    <a:pt x="2289137" y="796480"/>
                  </a:lnTo>
                  <a:lnTo>
                    <a:pt x="2287371" y="796480"/>
                  </a:lnTo>
                  <a:lnTo>
                    <a:pt x="2287371" y="797750"/>
                  </a:lnTo>
                  <a:lnTo>
                    <a:pt x="2289911" y="797750"/>
                  </a:lnTo>
                  <a:lnTo>
                    <a:pt x="2290305" y="796480"/>
                  </a:lnTo>
                  <a:lnTo>
                    <a:pt x="2290305" y="795210"/>
                  </a:lnTo>
                  <a:close/>
                </a:path>
                <a:path w="2960370" h="1209675">
                  <a:moveTo>
                    <a:pt x="2290305" y="781240"/>
                  </a:moveTo>
                  <a:lnTo>
                    <a:pt x="2289137" y="779970"/>
                  </a:lnTo>
                  <a:lnTo>
                    <a:pt x="2288743" y="779970"/>
                  </a:lnTo>
                  <a:lnTo>
                    <a:pt x="2288159" y="781240"/>
                  </a:lnTo>
                  <a:lnTo>
                    <a:pt x="2287371" y="781240"/>
                  </a:lnTo>
                  <a:lnTo>
                    <a:pt x="2287371" y="782510"/>
                  </a:lnTo>
                  <a:lnTo>
                    <a:pt x="2287752" y="783780"/>
                  </a:lnTo>
                  <a:lnTo>
                    <a:pt x="2289137" y="783780"/>
                  </a:lnTo>
                  <a:lnTo>
                    <a:pt x="2290305" y="781240"/>
                  </a:lnTo>
                  <a:close/>
                </a:path>
                <a:path w="2960370" h="1209675">
                  <a:moveTo>
                    <a:pt x="2292654" y="788860"/>
                  </a:moveTo>
                  <a:lnTo>
                    <a:pt x="2291677" y="788860"/>
                  </a:lnTo>
                  <a:lnTo>
                    <a:pt x="2291486" y="787590"/>
                  </a:lnTo>
                  <a:lnTo>
                    <a:pt x="2289137" y="787590"/>
                  </a:lnTo>
                  <a:lnTo>
                    <a:pt x="2289137" y="786320"/>
                  </a:lnTo>
                  <a:lnTo>
                    <a:pt x="2288159" y="786320"/>
                  </a:lnTo>
                  <a:lnTo>
                    <a:pt x="2287371" y="788860"/>
                  </a:lnTo>
                  <a:lnTo>
                    <a:pt x="2289137" y="788860"/>
                  </a:lnTo>
                  <a:lnTo>
                    <a:pt x="2289518" y="790130"/>
                  </a:lnTo>
                  <a:lnTo>
                    <a:pt x="2292654" y="790130"/>
                  </a:lnTo>
                  <a:lnTo>
                    <a:pt x="2292654" y="788860"/>
                  </a:lnTo>
                  <a:close/>
                </a:path>
                <a:path w="2960370" h="1209675">
                  <a:moveTo>
                    <a:pt x="2299703" y="790130"/>
                  </a:moveTo>
                  <a:lnTo>
                    <a:pt x="2298128" y="790130"/>
                  </a:lnTo>
                  <a:lnTo>
                    <a:pt x="2297353" y="791400"/>
                  </a:lnTo>
                  <a:lnTo>
                    <a:pt x="2299297" y="791400"/>
                  </a:lnTo>
                  <a:lnTo>
                    <a:pt x="2299703" y="790130"/>
                  </a:lnTo>
                  <a:close/>
                </a:path>
                <a:path w="2960370" h="1209675">
                  <a:moveTo>
                    <a:pt x="2302040" y="783780"/>
                  </a:moveTo>
                  <a:lnTo>
                    <a:pt x="2300478" y="781240"/>
                  </a:lnTo>
                  <a:lnTo>
                    <a:pt x="2299703" y="779970"/>
                  </a:lnTo>
                  <a:lnTo>
                    <a:pt x="2299703" y="778700"/>
                  </a:lnTo>
                  <a:lnTo>
                    <a:pt x="2298916" y="778700"/>
                  </a:lnTo>
                  <a:lnTo>
                    <a:pt x="2297353" y="779970"/>
                  </a:lnTo>
                  <a:lnTo>
                    <a:pt x="2296947" y="781240"/>
                  </a:lnTo>
                  <a:lnTo>
                    <a:pt x="2296172" y="781240"/>
                  </a:lnTo>
                  <a:lnTo>
                    <a:pt x="2293836" y="778700"/>
                  </a:lnTo>
                  <a:lnTo>
                    <a:pt x="2293836" y="777430"/>
                  </a:lnTo>
                  <a:lnTo>
                    <a:pt x="2291486" y="779970"/>
                  </a:lnTo>
                  <a:lnTo>
                    <a:pt x="2292261" y="779970"/>
                  </a:lnTo>
                  <a:lnTo>
                    <a:pt x="2292451" y="781240"/>
                  </a:lnTo>
                  <a:lnTo>
                    <a:pt x="2291677" y="782510"/>
                  </a:lnTo>
                  <a:lnTo>
                    <a:pt x="2291867" y="782510"/>
                  </a:lnTo>
                  <a:lnTo>
                    <a:pt x="2292654" y="783780"/>
                  </a:lnTo>
                  <a:lnTo>
                    <a:pt x="2293836" y="783780"/>
                  </a:lnTo>
                  <a:lnTo>
                    <a:pt x="2293836" y="785050"/>
                  </a:lnTo>
                  <a:lnTo>
                    <a:pt x="2292654" y="785050"/>
                  </a:lnTo>
                  <a:lnTo>
                    <a:pt x="2292654" y="787590"/>
                  </a:lnTo>
                  <a:lnTo>
                    <a:pt x="2293836" y="787590"/>
                  </a:lnTo>
                  <a:lnTo>
                    <a:pt x="2294610" y="786320"/>
                  </a:lnTo>
                  <a:lnTo>
                    <a:pt x="2295004" y="786320"/>
                  </a:lnTo>
                  <a:lnTo>
                    <a:pt x="2295004" y="787590"/>
                  </a:lnTo>
                  <a:lnTo>
                    <a:pt x="2295779" y="787590"/>
                  </a:lnTo>
                  <a:lnTo>
                    <a:pt x="2295004" y="788860"/>
                  </a:lnTo>
                  <a:lnTo>
                    <a:pt x="2296172" y="788860"/>
                  </a:lnTo>
                  <a:lnTo>
                    <a:pt x="2297353" y="787590"/>
                  </a:lnTo>
                  <a:lnTo>
                    <a:pt x="2297353" y="786320"/>
                  </a:lnTo>
                  <a:lnTo>
                    <a:pt x="2299893" y="786320"/>
                  </a:lnTo>
                  <a:lnTo>
                    <a:pt x="2300668" y="785050"/>
                  </a:lnTo>
                  <a:lnTo>
                    <a:pt x="2302040" y="785050"/>
                  </a:lnTo>
                  <a:lnTo>
                    <a:pt x="2300871" y="783780"/>
                  </a:lnTo>
                  <a:lnTo>
                    <a:pt x="2302040" y="783780"/>
                  </a:lnTo>
                  <a:close/>
                </a:path>
                <a:path w="2960370" h="1209675">
                  <a:moveTo>
                    <a:pt x="2311438" y="767270"/>
                  </a:moveTo>
                  <a:lnTo>
                    <a:pt x="2310257" y="767270"/>
                  </a:lnTo>
                  <a:lnTo>
                    <a:pt x="2310257" y="768540"/>
                  </a:lnTo>
                  <a:lnTo>
                    <a:pt x="2311438" y="768540"/>
                  </a:lnTo>
                  <a:lnTo>
                    <a:pt x="2311438" y="767270"/>
                  </a:lnTo>
                  <a:close/>
                </a:path>
                <a:path w="2960370" h="1209675">
                  <a:moveTo>
                    <a:pt x="2333142" y="708850"/>
                  </a:moveTo>
                  <a:lnTo>
                    <a:pt x="2331974" y="708850"/>
                  </a:lnTo>
                  <a:lnTo>
                    <a:pt x="2331974" y="710120"/>
                  </a:lnTo>
                  <a:lnTo>
                    <a:pt x="2333142" y="710120"/>
                  </a:lnTo>
                  <a:lnTo>
                    <a:pt x="2333142" y="708850"/>
                  </a:lnTo>
                  <a:close/>
                </a:path>
                <a:path w="2960370" h="1209675">
                  <a:moveTo>
                    <a:pt x="2377732" y="726630"/>
                  </a:moveTo>
                  <a:lnTo>
                    <a:pt x="2377351" y="726630"/>
                  </a:lnTo>
                  <a:lnTo>
                    <a:pt x="2375776" y="727900"/>
                  </a:lnTo>
                  <a:lnTo>
                    <a:pt x="2377732" y="726630"/>
                  </a:lnTo>
                  <a:close/>
                </a:path>
                <a:path w="2960370" h="1209675">
                  <a:moveTo>
                    <a:pt x="2385949" y="772350"/>
                  </a:moveTo>
                  <a:lnTo>
                    <a:pt x="2384780" y="772350"/>
                  </a:lnTo>
                  <a:lnTo>
                    <a:pt x="2384780" y="773620"/>
                  </a:lnTo>
                  <a:lnTo>
                    <a:pt x="2385949" y="773620"/>
                  </a:lnTo>
                  <a:lnTo>
                    <a:pt x="2385949" y="772350"/>
                  </a:lnTo>
                  <a:close/>
                </a:path>
                <a:path w="2960370" h="1209675">
                  <a:moveTo>
                    <a:pt x="2422918" y="1013790"/>
                  </a:moveTo>
                  <a:lnTo>
                    <a:pt x="2421750" y="1013790"/>
                  </a:lnTo>
                  <a:lnTo>
                    <a:pt x="2421750" y="1016330"/>
                  </a:lnTo>
                  <a:lnTo>
                    <a:pt x="2421940" y="1016330"/>
                  </a:lnTo>
                  <a:lnTo>
                    <a:pt x="2422131" y="1015060"/>
                  </a:lnTo>
                  <a:lnTo>
                    <a:pt x="2422918" y="1015060"/>
                  </a:lnTo>
                  <a:lnTo>
                    <a:pt x="2422918" y="1013790"/>
                  </a:lnTo>
                  <a:close/>
                </a:path>
                <a:path w="2960370" h="1209675">
                  <a:moveTo>
                    <a:pt x="2424099" y="1018870"/>
                  </a:moveTo>
                  <a:lnTo>
                    <a:pt x="2420569" y="1018870"/>
                  </a:lnTo>
                  <a:lnTo>
                    <a:pt x="2419019" y="1022680"/>
                  </a:lnTo>
                  <a:lnTo>
                    <a:pt x="2418219" y="1025220"/>
                  </a:lnTo>
                  <a:lnTo>
                    <a:pt x="2418219" y="1027760"/>
                  </a:lnTo>
                  <a:lnTo>
                    <a:pt x="2418029" y="1029030"/>
                  </a:lnTo>
                  <a:lnTo>
                    <a:pt x="2417254" y="1029030"/>
                  </a:lnTo>
                  <a:lnTo>
                    <a:pt x="2417051" y="1030300"/>
                  </a:lnTo>
                  <a:lnTo>
                    <a:pt x="2415883" y="1035380"/>
                  </a:lnTo>
                  <a:lnTo>
                    <a:pt x="2415883" y="1036650"/>
                  </a:lnTo>
                  <a:lnTo>
                    <a:pt x="2415489" y="1037920"/>
                  </a:lnTo>
                  <a:lnTo>
                    <a:pt x="2414701" y="1037920"/>
                  </a:lnTo>
                  <a:lnTo>
                    <a:pt x="2413533" y="1039190"/>
                  </a:lnTo>
                  <a:lnTo>
                    <a:pt x="2413533" y="1041730"/>
                  </a:lnTo>
                  <a:lnTo>
                    <a:pt x="2412758" y="1043000"/>
                  </a:lnTo>
                  <a:lnTo>
                    <a:pt x="2411184" y="1044270"/>
                  </a:lnTo>
                  <a:lnTo>
                    <a:pt x="2411184" y="1053160"/>
                  </a:lnTo>
                  <a:lnTo>
                    <a:pt x="2410803" y="1054430"/>
                  </a:lnTo>
                  <a:lnTo>
                    <a:pt x="2408834" y="1055700"/>
                  </a:lnTo>
                  <a:lnTo>
                    <a:pt x="2408834" y="1059510"/>
                  </a:lnTo>
                  <a:lnTo>
                    <a:pt x="2408644" y="1060780"/>
                  </a:lnTo>
                  <a:lnTo>
                    <a:pt x="2407666" y="1060780"/>
                  </a:lnTo>
                  <a:lnTo>
                    <a:pt x="2407666" y="1063320"/>
                  </a:lnTo>
                  <a:lnTo>
                    <a:pt x="2406891" y="1063320"/>
                  </a:lnTo>
                  <a:lnTo>
                    <a:pt x="2406485" y="1064590"/>
                  </a:lnTo>
                  <a:lnTo>
                    <a:pt x="2406485" y="1067130"/>
                  </a:lnTo>
                  <a:lnTo>
                    <a:pt x="2405710" y="1069670"/>
                  </a:lnTo>
                  <a:lnTo>
                    <a:pt x="2404135" y="1073480"/>
                  </a:lnTo>
                  <a:lnTo>
                    <a:pt x="2403945" y="1074750"/>
                  </a:lnTo>
                  <a:lnTo>
                    <a:pt x="2403170" y="1074750"/>
                  </a:lnTo>
                  <a:lnTo>
                    <a:pt x="2403360" y="1076020"/>
                  </a:lnTo>
                  <a:lnTo>
                    <a:pt x="2404135" y="1077290"/>
                  </a:lnTo>
                  <a:lnTo>
                    <a:pt x="2403360" y="1078560"/>
                  </a:lnTo>
                  <a:lnTo>
                    <a:pt x="2402967" y="1079830"/>
                  </a:lnTo>
                  <a:lnTo>
                    <a:pt x="2402967" y="1083640"/>
                  </a:lnTo>
                  <a:lnTo>
                    <a:pt x="2401798" y="1084910"/>
                  </a:lnTo>
                  <a:lnTo>
                    <a:pt x="2401417" y="1087450"/>
                  </a:lnTo>
                  <a:lnTo>
                    <a:pt x="2400833" y="1088720"/>
                  </a:lnTo>
                  <a:lnTo>
                    <a:pt x="2400033" y="1089990"/>
                  </a:lnTo>
                  <a:lnTo>
                    <a:pt x="2400033" y="1093800"/>
                  </a:lnTo>
                  <a:lnTo>
                    <a:pt x="2399652" y="1095070"/>
                  </a:lnTo>
                  <a:lnTo>
                    <a:pt x="2398865" y="1095070"/>
                  </a:lnTo>
                  <a:lnTo>
                    <a:pt x="2398865" y="1105230"/>
                  </a:lnTo>
                  <a:lnTo>
                    <a:pt x="2398077" y="1106500"/>
                  </a:lnTo>
                  <a:lnTo>
                    <a:pt x="2398077" y="1107770"/>
                  </a:lnTo>
                  <a:lnTo>
                    <a:pt x="2398865" y="1110310"/>
                  </a:lnTo>
                  <a:lnTo>
                    <a:pt x="2397696" y="1111580"/>
                  </a:lnTo>
                  <a:lnTo>
                    <a:pt x="2395347" y="1112850"/>
                  </a:lnTo>
                  <a:lnTo>
                    <a:pt x="2395347" y="1114120"/>
                  </a:lnTo>
                  <a:lnTo>
                    <a:pt x="2397696" y="1115390"/>
                  </a:lnTo>
                  <a:lnTo>
                    <a:pt x="2400325" y="1115390"/>
                  </a:lnTo>
                  <a:lnTo>
                    <a:pt x="2401493" y="1114120"/>
                  </a:lnTo>
                  <a:lnTo>
                    <a:pt x="2402967" y="1114120"/>
                  </a:lnTo>
                  <a:lnTo>
                    <a:pt x="2402967" y="1110310"/>
                  </a:lnTo>
                  <a:lnTo>
                    <a:pt x="2402776" y="1109040"/>
                  </a:lnTo>
                  <a:lnTo>
                    <a:pt x="2402001" y="1107770"/>
                  </a:lnTo>
                  <a:lnTo>
                    <a:pt x="2402192" y="1106500"/>
                  </a:lnTo>
                  <a:lnTo>
                    <a:pt x="2402967" y="1105230"/>
                  </a:lnTo>
                  <a:lnTo>
                    <a:pt x="2402967" y="1103960"/>
                  </a:lnTo>
                  <a:lnTo>
                    <a:pt x="2403360" y="1102690"/>
                  </a:lnTo>
                  <a:lnTo>
                    <a:pt x="2404135" y="1102690"/>
                  </a:lnTo>
                  <a:lnTo>
                    <a:pt x="2403360" y="1101420"/>
                  </a:lnTo>
                  <a:lnTo>
                    <a:pt x="2403170" y="1100150"/>
                  </a:lnTo>
                  <a:lnTo>
                    <a:pt x="2404135" y="1100150"/>
                  </a:lnTo>
                  <a:lnTo>
                    <a:pt x="2404135" y="1096340"/>
                  </a:lnTo>
                  <a:lnTo>
                    <a:pt x="2405126" y="1096340"/>
                  </a:lnTo>
                  <a:lnTo>
                    <a:pt x="2405316" y="1095070"/>
                  </a:lnTo>
                  <a:lnTo>
                    <a:pt x="2405316" y="1087450"/>
                  </a:lnTo>
                  <a:lnTo>
                    <a:pt x="2406891" y="1083640"/>
                  </a:lnTo>
                  <a:lnTo>
                    <a:pt x="2407615" y="1081252"/>
                  </a:lnTo>
                  <a:lnTo>
                    <a:pt x="2407666" y="1079830"/>
                  </a:lnTo>
                  <a:lnTo>
                    <a:pt x="2407869" y="1078560"/>
                  </a:lnTo>
                  <a:lnTo>
                    <a:pt x="2408644" y="1077290"/>
                  </a:lnTo>
                  <a:lnTo>
                    <a:pt x="2408707" y="1076807"/>
                  </a:lnTo>
                  <a:lnTo>
                    <a:pt x="2408834" y="1073480"/>
                  </a:lnTo>
                  <a:lnTo>
                    <a:pt x="2409825" y="1073480"/>
                  </a:lnTo>
                  <a:lnTo>
                    <a:pt x="2410015" y="1072210"/>
                  </a:lnTo>
                  <a:lnTo>
                    <a:pt x="2410803" y="1070940"/>
                  </a:lnTo>
                  <a:lnTo>
                    <a:pt x="2409228" y="1070940"/>
                  </a:lnTo>
                  <a:lnTo>
                    <a:pt x="2410015" y="1069670"/>
                  </a:lnTo>
                  <a:lnTo>
                    <a:pt x="2410015" y="1065860"/>
                  </a:lnTo>
                  <a:lnTo>
                    <a:pt x="2410409" y="1065860"/>
                  </a:lnTo>
                  <a:lnTo>
                    <a:pt x="2411184" y="1064590"/>
                  </a:lnTo>
                  <a:lnTo>
                    <a:pt x="2411184" y="1062050"/>
                  </a:lnTo>
                  <a:lnTo>
                    <a:pt x="2412352" y="1062050"/>
                  </a:lnTo>
                  <a:lnTo>
                    <a:pt x="2412352" y="1060780"/>
                  </a:lnTo>
                  <a:lnTo>
                    <a:pt x="2413533" y="1059510"/>
                  </a:lnTo>
                  <a:lnTo>
                    <a:pt x="2413533" y="1058240"/>
                  </a:lnTo>
                  <a:lnTo>
                    <a:pt x="2413927" y="1058240"/>
                  </a:lnTo>
                  <a:lnTo>
                    <a:pt x="2414701" y="1055700"/>
                  </a:lnTo>
                  <a:lnTo>
                    <a:pt x="2413533" y="1054430"/>
                  </a:lnTo>
                  <a:lnTo>
                    <a:pt x="2413533" y="1053160"/>
                  </a:lnTo>
                  <a:lnTo>
                    <a:pt x="2413927" y="1051890"/>
                  </a:lnTo>
                  <a:lnTo>
                    <a:pt x="2415883" y="1050620"/>
                  </a:lnTo>
                  <a:lnTo>
                    <a:pt x="2415883" y="1049350"/>
                  </a:lnTo>
                  <a:lnTo>
                    <a:pt x="2416670" y="1048080"/>
                  </a:lnTo>
                  <a:lnTo>
                    <a:pt x="2418219" y="1044270"/>
                  </a:lnTo>
                  <a:lnTo>
                    <a:pt x="2417445" y="1043000"/>
                  </a:lnTo>
                  <a:lnTo>
                    <a:pt x="2419019" y="1041730"/>
                  </a:lnTo>
                  <a:lnTo>
                    <a:pt x="2417445" y="1039190"/>
                  </a:lnTo>
                  <a:lnTo>
                    <a:pt x="2417635" y="1037920"/>
                  </a:lnTo>
                  <a:lnTo>
                    <a:pt x="2420569" y="1037920"/>
                  </a:lnTo>
                  <a:lnTo>
                    <a:pt x="2420569" y="1032840"/>
                  </a:lnTo>
                  <a:lnTo>
                    <a:pt x="2420963" y="1031570"/>
                  </a:lnTo>
                  <a:lnTo>
                    <a:pt x="2421750" y="1030300"/>
                  </a:lnTo>
                  <a:lnTo>
                    <a:pt x="2421750" y="1029030"/>
                  </a:lnTo>
                  <a:lnTo>
                    <a:pt x="2421940" y="1027760"/>
                  </a:lnTo>
                  <a:lnTo>
                    <a:pt x="2422728" y="1026490"/>
                  </a:lnTo>
                  <a:lnTo>
                    <a:pt x="2422918" y="1025220"/>
                  </a:lnTo>
                  <a:lnTo>
                    <a:pt x="2422918" y="1023950"/>
                  </a:lnTo>
                  <a:lnTo>
                    <a:pt x="2424099" y="1022680"/>
                  </a:lnTo>
                  <a:lnTo>
                    <a:pt x="2424099" y="1018870"/>
                  </a:lnTo>
                  <a:close/>
                </a:path>
                <a:path w="2960370" h="1209675">
                  <a:moveTo>
                    <a:pt x="2425268" y="1035380"/>
                  </a:moveTo>
                  <a:lnTo>
                    <a:pt x="2422918" y="1035380"/>
                  </a:lnTo>
                  <a:lnTo>
                    <a:pt x="2423312" y="1036650"/>
                  </a:lnTo>
                  <a:lnTo>
                    <a:pt x="2424099" y="1036650"/>
                  </a:lnTo>
                  <a:lnTo>
                    <a:pt x="2425268" y="1035380"/>
                  </a:lnTo>
                  <a:close/>
                </a:path>
                <a:path w="2960370" h="1209675">
                  <a:moveTo>
                    <a:pt x="2428202" y="1008710"/>
                  </a:moveTo>
                  <a:lnTo>
                    <a:pt x="2427020" y="1007440"/>
                  </a:lnTo>
                  <a:lnTo>
                    <a:pt x="2426639" y="1006170"/>
                  </a:lnTo>
                  <a:lnTo>
                    <a:pt x="2423312" y="1006170"/>
                  </a:lnTo>
                  <a:lnTo>
                    <a:pt x="2424099" y="1007440"/>
                  </a:lnTo>
                  <a:lnTo>
                    <a:pt x="2424099" y="1008710"/>
                  </a:lnTo>
                  <a:lnTo>
                    <a:pt x="2422918" y="1008710"/>
                  </a:lnTo>
                  <a:lnTo>
                    <a:pt x="2422918" y="1011250"/>
                  </a:lnTo>
                  <a:lnTo>
                    <a:pt x="2423312" y="1012520"/>
                  </a:lnTo>
                  <a:lnTo>
                    <a:pt x="2427821" y="1012520"/>
                  </a:lnTo>
                  <a:lnTo>
                    <a:pt x="2428202" y="1011250"/>
                  </a:lnTo>
                  <a:lnTo>
                    <a:pt x="2427427" y="1009980"/>
                  </a:lnTo>
                  <a:lnTo>
                    <a:pt x="2427427" y="1008710"/>
                  </a:lnTo>
                  <a:lnTo>
                    <a:pt x="2428202" y="1008710"/>
                  </a:lnTo>
                  <a:close/>
                </a:path>
                <a:path w="2960370" h="1209675">
                  <a:moveTo>
                    <a:pt x="2430538" y="998550"/>
                  </a:moveTo>
                  <a:lnTo>
                    <a:pt x="2429370" y="998550"/>
                  </a:lnTo>
                  <a:lnTo>
                    <a:pt x="2429370" y="996010"/>
                  </a:lnTo>
                  <a:lnTo>
                    <a:pt x="2427020" y="996010"/>
                  </a:lnTo>
                  <a:lnTo>
                    <a:pt x="2427020" y="997280"/>
                  </a:lnTo>
                  <a:lnTo>
                    <a:pt x="2426639" y="999820"/>
                  </a:lnTo>
                  <a:lnTo>
                    <a:pt x="2425662" y="1001090"/>
                  </a:lnTo>
                  <a:lnTo>
                    <a:pt x="2424099" y="1003630"/>
                  </a:lnTo>
                  <a:lnTo>
                    <a:pt x="2427020" y="1003630"/>
                  </a:lnTo>
                  <a:lnTo>
                    <a:pt x="2427020" y="1004900"/>
                  </a:lnTo>
                  <a:lnTo>
                    <a:pt x="2428202" y="1004900"/>
                  </a:lnTo>
                  <a:lnTo>
                    <a:pt x="2429370" y="1002360"/>
                  </a:lnTo>
                  <a:lnTo>
                    <a:pt x="2430157" y="1001090"/>
                  </a:lnTo>
                  <a:lnTo>
                    <a:pt x="2430538" y="999820"/>
                  </a:lnTo>
                  <a:lnTo>
                    <a:pt x="2430538" y="998550"/>
                  </a:lnTo>
                  <a:close/>
                </a:path>
                <a:path w="2960370" h="1209675">
                  <a:moveTo>
                    <a:pt x="2431719" y="1011250"/>
                  </a:moveTo>
                  <a:lnTo>
                    <a:pt x="2428202" y="1017600"/>
                  </a:lnTo>
                  <a:lnTo>
                    <a:pt x="2428202" y="1021410"/>
                  </a:lnTo>
                  <a:lnTo>
                    <a:pt x="2427427" y="1021410"/>
                  </a:lnTo>
                  <a:lnTo>
                    <a:pt x="2427020" y="1022680"/>
                  </a:lnTo>
                  <a:lnTo>
                    <a:pt x="2427020" y="1023950"/>
                  </a:lnTo>
                  <a:lnTo>
                    <a:pt x="2425268" y="1025220"/>
                  </a:lnTo>
                  <a:lnTo>
                    <a:pt x="2425268" y="1030300"/>
                  </a:lnTo>
                  <a:lnTo>
                    <a:pt x="2427020" y="1030300"/>
                  </a:lnTo>
                  <a:lnTo>
                    <a:pt x="2427020" y="1027760"/>
                  </a:lnTo>
                  <a:lnTo>
                    <a:pt x="2427427" y="1027760"/>
                  </a:lnTo>
                  <a:lnTo>
                    <a:pt x="2428989" y="1026490"/>
                  </a:lnTo>
                  <a:lnTo>
                    <a:pt x="2428989" y="1025220"/>
                  </a:lnTo>
                  <a:lnTo>
                    <a:pt x="2428202" y="1023950"/>
                  </a:lnTo>
                  <a:lnTo>
                    <a:pt x="2429370" y="1022680"/>
                  </a:lnTo>
                  <a:lnTo>
                    <a:pt x="2429370" y="1020140"/>
                  </a:lnTo>
                  <a:lnTo>
                    <a:pt x="2429573" y="1020140"/>
                  </a:lnTo>
                  <a:lnTo>
                    <a:pt x="2430348" y="1018870"/>
                  </a:lnTo>
                  <a:lnTo>
                    <a:pt x="2430538" y="1018870"/>
                  </a:lnTo>
                  <a:lnTo>
                    <a:pt x="2430538" y="1015060"/>
                  </a:lnTo>
                  <a:lnTo>
                    <a:pt x="2430945" y="1013790"/>
                  </a:lnTo>
                  <a:lnTo>
                    <a:pt x="2431719" y="1013790"/>
                  </a:lnTo>
                  <a:lnTo>
                    <a:pt x="2431719" y="1011250"/>
                  </a:lnTo>
                  <a:close/>
                </a:path>
                <a:path w="2960370" h="1209675">
                  <a:moveTo>
                    <a:pt x="2434069" y="1007440"/>
                  </a:moveTo>
                  <a:lnTo>
                    <a:pt x="2433294" y="1006170"/>
                  </a:lnTo>
                  <a:lnTo>
                    <a:pt x="2431719" y="1006170"/>
                  </a:lnTo>
                  <a:lnTo>
                    <a:pt x="2432901" y="1007440"/>
                  </a:lnTo>
                  <a:lnTo>
                    <a:pt x="2434069" y="1007440"/>
                  </a:lnTo>
                  <a:close/>
                </a:path>
                <a:path w="2960370" h="1209675">
                  <a:moveTo>
                    <a:pt x="2436418" y="997280"/>
                  </a:moveTo>
                  <a:lnTo>
                    <a:pt x="2435237" y="997280"/>
                  </a:lnTo>
                  <a:lnTo>
                    <a:pt x="2435237" y="998550"/>
                  </a:lnTo>
                  <a:lnTo>
                    <a:pt x="2434856" y="999820"/>
                  </a:lnTo>
                  <a:lnTo>
                    <a:pt x="2434069" y="1001090"/>
                  </a:lnTo>
                  <a:lnTo>
                    <a:pt x="2433294" y="1001090"/>
                  </a:lnTo>
                  <a:lnTo>
                    <a:pt x="2434069" y="1002360"/>
                  </a:lnTo>
                  <a:lnTo>
                    <a:pt x="2434069" y="1003630"/>
                  </a:lnTo>
                  <a:lnTo>
                    <a:pt x="2434856" y="1002360"/>
                  </a:lnTo>
                  <a:lnTo>
                    <a:pt x="2435237" y="1001090"/>
                  </a:lnTo>
                  <a:lnTo>
                    <a:pt x="2436025" y="999820"/>
                  </a:lnTo>
                  <a:lnTo>
                    <a:pt x="2436418" y="999820"/>
                  </a:lnTo>
                  <a:lnTo>
                    <a:pt x="2436418" y="998550"/>
                  </a:lnTo>
                  <a:lnTo>
                    <a:pt x="2435631" y="998550"/>
                  </a:lnTo>
                  <a:lnTo>
                    <a:pt x="2436418" y="997280"/>
                  </a:lnTo>
                  <a:close/>
                </a:path>
                <a:path w="2960370" h="1209675">
                  <a:moveTo>
                    <a:pt x="2443454" y="974420"/>
                  </a:moveTo>
                  <a:lnTo>
                    <a:pt x="2442286" y="974420"/>
                  </a:lnTo>
                  <a:lnTo>
                    <a:pt x="2441117" y="975690"/>
                  </a:lnTo>
                  <a:lnTo>
                    <a:pt x="2441905" y="976960"/>
                  </a:lnTo>
                  <a:lnTo>
                    <a:pt x="2442286" y="976960"/>
                  </a:lnTo>
                  <a:lnTo>
                    <a:pt x="2442286" y="975690"/>
                  </a:lnTo>
                  <a:lnTo>
                    <a:pt x="2443454" y="975690"/>
                  </a:lnTo>
                  <a:lnTo>
                    <a:pt x="2443454" y="974420"/>
                  </a:lnTo>
                  <a:close/>
                </a:path>
                <a:path w="2960370" h="1209675">
                  <a:moveTo>
                    <a:pt x="2445804" y="968070"/>
                  </a:moveTo>
                  <a:lnTo>
                    <a:pt x="2443454" y="968070"/>
                  </a:lnTo>
                  <a:lnTo>
                    <a:pt x="2443454" y="971880"/>
                  </a:lnTo>
                  <a:lnTo>
                    <a:pt x="2444623" y="971880"/>
                  </a:lnTo>
                  <a:lnTo>
                    <a:pt x="2444826" y="970610"/>
                  </a:lnTo>
                  <a:lnTo>
                    <a:pt x="2445423" y="970610"/>
                  </a:lnTo>
                  <a:lnTo>
                    <a:pt x="2445804" y="969340"/>
                  </a:lnTo>
                  <a:lnTo>
                    <a:pt x="2445804" y="968070"/>
                  </a:lnTo>
                  <a:close/>
                </a:path>
                <a:path w="2960370" h="1209675">
                  <a:moveTo>
                    <a:pt x="2448941" y="962990"/>
                  </a:moveTo>
                  <a:lnTo>
                    <a:pt x="2448153" y="962990"/>
                  </a:lnTo>
                  <a:lnTo>
                    <a:pt x="2448153" y="960450"/>
                  </a:lnTo>
                  <a:lnTo>
                    <a:pt x="2446972" y="960450"/>
                  </a:lnTo>
                  <a:lnTo>
                    <a:pt x="2446972" y="962990"/>
                  </a:lnTo>
                  <a:lnTo>
                    <a:pt x="2445804" y="962990"/>
                  </a:lnTo>
                  <a:lnTo>
                    <a:pt x="2445804" y="965530"/>
                  </a:lnTo>
                  <a:lnTo>
                    <a:pt x="2446972" y="966800"/>
                  </a:lnTo>
                  <a:lnTo>
                    <a:pt x="2448153" y="965530"/>
                  </a:lnTo>
                  <a:lnTo>
                    <a:pt x="2447366" y="965530"/>
                  </a:lnTo>
                  <a:lnTo>
                    <a:pt x="2448941" y="964260"/>
                  </a:lnTo>
                  <a:lnTo>
                    <a:pt x="2448941" y="962990"/>
                  </a:lnTo>
                  <a:close/>
                </a:path>
                <a:path w="2960370" h="1209675">
                  <a:moveTo>
                    <a:pt x="2450503" y="1098880"/>
                  </a:moveTo>
                  <a:lnTo>
                    <a:pt x="2449322" y="1098880"/>
                  </a:lnTo>
                  <a:lnTo>
                    <a:pt x="2449322" y="1101420"/>
                  </a:lnTo>
                  <a:lnTo>
                    <a:pt x="2450503" y="1101420"/>
                  </a:lnTo>
                  <a:lnTo>
                    <a:pt x="2450503" y="1098880"/>
                  </a:lnTo>
                  <a:close/>
                </a:path>
                <a:path w="2960370" h="1209675">
                  <a:moveTo>
                    <a:pt x="2454605" y="946480"/>
                  </a:moveTo>
                  <a:lnTo>
                    <a:pt x="2454211" y="945210"/>
                  </a:lnTo>
                  <a:lnTo>
                    <a:pt x="2452255" y="945210"/>
                  </a:lnTo>
                  <a:lnTo>
                    <a:pt x="2452255" y="946480"/>
                  </a:lnTo>
                  <a:lnTo>
                    <a:pt x="2454605" y="946480"/>
                  </a:lnTo>
                  <a:close/>
                </a:path>
                <a:path w="2960370" h="1209675">
                  <a:moveTo>
                    <a:pt x="2456561" y="940130"/>
                  </a:moveTo>
                  <a:lnTo>
                    <a:pt x="2455773" y="938860"/>
                  </a:lnTo>
                  <a:lnTo>
                    <a:pt x="2454605" y="940130"/>
                  </a:lnTo>
                  <a:lnTo>
                    <a:pt x="2454605" y="942670"/>
                  </a:lnTo>
                  <a:lnTo>
                    <a:pt x="2455773" y="942670"/>
                  </a:lnTo>
                  <a:lnTo>
                    <a:pt x="2455773" y="940130"/>
                  </a:lnTo>
                  <a:lnTo>
                    <a:pt x="2456561" y="940130"/>
                  </a:lnTo>
                  <a:close/>
                </a:path>
                <a:path w="2960370" h="1209675">
                  <a:moveTo>
                    <a:pt x="2456954" y="1077290"/>
                  </a:moveTo>
                  <a:lnTo>
                    <a:pt x="2455773" y="1077290"/>
                  </a:lnTo>
                  <a:lnTo>
                    <a:pt x="2454605" y="1079830"/>
                  </a:lnTo>
                  <a:lnTo>
                    <a:pt x="2454605" y="1081100"/>
                  </a:lnTo>
                  <a:lnTo>
                    <a:pt x="2455773" y="1081100"/>
                  </a:lnTo>
                  <a:lnTo>
                    <a:pt x="2456954" y="1079830"/>
                  </a:lnTo>
                  <a:lnTo>
                    <a:pt x="2455773" y="1079830"/>
                  </a:lnTo>
                  <a:lnTo>
                    <a:pt x="2455773" y="1078560"/>
                  </a:lnTo>
                  <a:lnTo>
                    <a:pt x="2456954" y="1078560"/>
                  </a:lnTo>
                  <a:lnTo>
                    <a:pt x="2456954" y="1077290"/>
                  </a:lnTo>
                  <a:close/>
                </a:path>
                <a:path w="2960370" h="1209675">
                  <a:moveTo>
                    <a:pt x="2459304" y="1029030"/>
                  </a:moveTo>
                  <a:lnTo>
                    <a:pt x="2458123" y="1029030"/>
                  </a:lnTo>
                  <a:lnTo>
                    <a:pt x="2459304" y="1030300"/>
                  </a:lnTo>
                  <a:lnTo>
                    <a:pt x="2459304" y="1029030"/>
                  </a:lnTo>
                  <a:close/>
                </a:path>
                <a:path w="2960370" h="1209675">
                  <a:moveTo>
                    <a:pt x="2461056" y="986485"/>
                  </a:moveTo>
                  <a:lnTo>
                    <a:pt x="2460675" y="987120"/>
                  </a:lnTo>
                  <a:lnTo>
                    <a:pt x="2460472" y="987120"/>
                  </a:lnTo>
                  <a:lnTo>
                    <a:pt x="2460472" y="988390"/>
                  </a:lnTo>
                  <a:lnTo>
                    <a:pt x="2461056" y="986485"/>
                  </a:lnTo>
                  <a:close/>
                </a:path>
                <a:path w="2960370" h="1209675">
                  <a:moveTo>
                    <a:pt x="2461450" y="985850"/>
                  </a:moveTo>
                  <a:lnTo>
                    <a:pt x="2461260" y="985850"/>
                  </a:lnTo>
                  <a:lnTo>
                    <a:pt x="2461056" y="986485"/>
                  </a:lnTo>
                  <a:lnTo>
                    <a:pt x="2461450" y="985850"/>
                  </a:lnTo>
                  <a:close/>
                </a:path>
                <a:path w="2960370" h="1209675">
                  <a:moveTo>
                    <a:pt x="2462809" y="924890"/>
                  </a:moveTo>
                  <a:lnTo>
                    <a:pt x="2462034" y="924890"/>
                  </a:lnTo>
                  <a:lnTo>
                    <a:pt x="2461641" y="923620"/>
                  </a:lnTo>
                  <a:lnTo>
                    <a:pt x="2461641" y="922350"/>
                  </a:lnTo>
                  <a:lnTo>
                    <a:pt x="2461844" y="921080"/>
                  </a:lnTo>
                  <a:lnTo>
                    <a:pt x="2460472" y="921080"/>
                  </a:lnTo>
                  <a:lnTo>
                    <a:pt x="2460472" y="922350"/>
                  </a:lnTo>
                  <a:lnTo>
                    <a:pt x="2460282" y="923620"/>
                  </a:lnTo>
                  <a:lnTo>
                    <a:pt x="2459507" y="923620"/>
                  </a:lnTo>
                  <a:lnTo>
                    <a:pt x="2459304" y="924890"/>
                  </a:lnTo>
                  <a:lnTo>
                    <a:pt x="2459304" y="926160"/>
                  </a:lnTo>
                  <a:lnTo>
                    <a:pt x="2458910" y="927430"/>
                  </a:lnTo>
                  <a:lnTo>
                    <a:pt x="2458123" y="928700"/>
                  </a:lnTo>
                  <a:lnTo>
                    <a:pt x="2458910" y="929970"/>
                  </a:lnTo>
                  <a:lnTo>
                    <a:pt x="2458516" y="931240"/>
                  </a:lnTo>
                  <a:lnTo>
                    <a:pt x="2456954" y="932510"/>
                  </a:lnTo>
                  <a:lnTo>
                    <a:pt x="2456954" y="933780"/>
                  </a:lnTo>
                  <a:lnTo>
                    <a:pt x="2458123" y="933780"/>
                  </a:lnTo>
                  <a:lnTo>
                    <a:pt x="2459698" y="929970"/>
                  </a:lnTo>
                  <a:lnTo>
                    <a:pt x="2460472" y="928700"/>
                  </a:lnTo>
                  <a:lnTo>
                    <a:pt x="2460472" y="927430"/>
                  </a:lnTo>
                  <a:lnTo>
                    <a:pt x="2462809" y="924890"/>
                  </a:lnTo>
                  <a:close/>
                </a:path>
                <a:path w="2960370" h="1209675">
                  <a:moveTo>
                    <a:pt x="2462809" y="773620"/>
                  </a:moveTo>
                  <a:lnTo>
                    <a:pt x="2462428" y="772350"/>
                  </a:lnTo>
                  <a:lnTo>
                    <a:pt x="2461641" y="772350"/>
                  </a:lnTo>
                  <a:lnTo>
                    <a:pt x="2460472" y="773620"/>
                  </a:lnTo>
                  <a:lnTo>
                    <a:pt x="2462809" y="773620"/>
                  </a:lnTo>
                  <a:close/>
                </a:path>
                <a:path w="2960370" h="1209675">
                  <a:moveTo>
                    <a:pt x="2465171" y="913460"/>
                  </a:moveTo>
                  <a:lnTo>
                    <a:pt x="2463990" y="913460"/>
                  </a:lnTo>
                  <a:lnTo>
                    <a:pt x="2465171" y="914730"/>
                  </a:lnTo>
                  <a:lnTo>
                    <a:pt x="2465171" y="913460"/>
                  </a:lnTo>
                  <a:close/>
                </a:path>
                <a:path w="2960370" h="1209675">
                  <a:moveTo>
                    <a:pt x="2466340" y="895680"/>
                  </a:moveTo>
                  <a:lnTo>
                    <a:pt x="2461641" y="895680"/>
                  </a:lnTo>
                  <a:lnTo>
                    <a:pt x="2461641" y="898220"/>
                  </a:lnTo>
                  <a:lnTo>
                    <a:pt x="2460472" y="900760"/>
                  </a:lnTo>
                  <a:lnTo>
                    <a:pt x="2460472" y="904570"/>
                  </a:lnTo>
                  <a:lnTo>
                    <a:pt x="2459698" y="905840"/>
                  </a:lnTo>
                  <a:lnTo>
                    <a:pt x="2459304" y="907110"/>
                  </a:lnTo>
                  <a:lnTo>
                    <a:pt x="2459304" y="909650"/>
                  </a:lnTo>
                  <a:lnTo>
                    <a:pt x="2457348" y="909650"/>
                  </a:lnTo>
                  <a:lnTo>
                    <a:pt x="2456954" y="910920"/>
                  </a:lnTo>
                  <a:lnTo>
                    <a:pt x="2456954" y="912190"/>
                  </a:lnTo>
                  <a:lnTo>
                    <a:pt x="2455773" y="913460"/>
                  </a:lnTo>
                  <a:lnTo>
                    <a:pt x="2455773" y="916000"/>
                  </a:lnTo>
                  <a:lnTo>
                    <a:pt x="2455583" y="917270"/>
                  </a:lnTo>
                  <a:lnTo>
                    <a:pt x="2454605" y="917270"/>
                  </a:lnTo>
                  <a:lnTo>
                    <a:pt x="2454605" y="918540"/>
                  </a:lnTo>
                  <a:lnTo>
                    <a:pt x="2453043" y="919810"/>
                  </a:lnTo>
                  <a:lnTo>
                    <a:pt x="2452255" y="921080"/>
                  </a:lnTo>
                  <a:lnTo>
                    <a:pt x="2452255" y="923620"/>
                  </a:lnTo>
                  <a:lnTo>
                    <a:pt x="2451963" y="923620"/>
                  </a:lnTo>
                  <a:lnTo>
                    <a:pt x="2450795" y="924890"/>
                  </a:lnTo>
                  <a:lnTo>
                    <a:pt x="2450554" y="925893"/>
                  </a:lnTo>
                  <a:lnTo>
                    <a:pt x="2450503" y="927430"/>
                  </a:lnTo>
                  <a:lnTo>
                    <a:pt x="2449715" y="927430"/>
                  </a:lnTo>
                  <a:lnTo>
                    <a:pt x="2449322" y="928700"/>
                  </a:lnTo>
                  <a:lnTo>
                    <a:pt x="2449322" y="931240"/>
                  </a:lnTo>
                  <a:lnTo>
                    <a:pt x="2448941" y="933780"/>
                  </a:lnTo>
                  <a:lnTo>
                    <a:pt x="2448153" y="933780"/>
                  </a:lnTo>
                  <a:lnTo>
                    <a:pt x="2448153" y="935050"/>
                  </a:lnTo>
                  <a:lnTo>
                    <a:pt x="2447366" y="936320"/>
                  </a:lnTo>
                  <a:lnTo>
                    <a:pt x="2446972" y="936320"/>
                  </a:lnTo>
                  <a:lnTo>
                    <a:pt x="2446972" y="938860"/>
                  </a:lnTo>
                  <a:lnTo>
                    <a:pt x="2445804" y="938860"/>
                  </a:lnTo>
                  <a:lnTo>
                    <a:pt x="2445804" y="942670"/>
                  </a:lnTo>
                  <a:lnTo>
                    <a:pt x="2445029" y="942670"/>
                  </a:lnTo>
                  <a:lnTo>
                    <a:pt x="2444623" y="943940"/>
                  </a:lnTo>
                  <a:lnTo>
                    <a:pt x="2444623" y="945210"/>
                  </a:lnTo>
                  <a:lnTo>
                    <a:pt x="2443454" y="945210"/>
                  </a:lnTo>
                  <a:lnTo>
                    <a:pt x="2443454" y="947750"/>
                  </a:lnTo>
                  <a:lnTo>
                    <a:pt x="2442680" y="950290"/>
                  </a:lnTo>
                  <a:lnTo>
                    <a:pt x="2441117" y="952830"/>
                  </a:lnTo>
                  <a:lnTo>
                    <a:pt x="2441117" y="954100"/>
                  </a:lnTo>
                  <a:lnTo>
                    <a:pt x="2441498" y="954100"/>
                  </a:lnTo>
                  <a:lnTo>
                    <a:pt x="2443454" y="956640"/>
                  </a:lnTo>
                  <a:lnTo>
                    <a:pt x="2443454" y="957910"/>
                  </a:lnTo>
                  <a:lnTo>
                    <a:pt x="2443073" y="957910"/>
                  </a:lnTo>
                  <a:lnTo>
                    <a:pt x="2441498" y="959180"/>
                  </a:lnTo>
                  <a:lnTo>
                    <a:pt x="2442286" y="960450"/>
                  </a:lnTo>
                  <a:lnTo>
                    <a:pt x="2441117" y="961720"/>
                  </a:lnTo>
                  <a:lnTo>
                    <a:pt x="2441117" y="962990"/>
                  </a:lnTo>
                  <a:lnTo>
                    <a:pt x="2437981" y="962990"/>
                  </a:lnTo>
                  <a:lnTo>
                    <a:pt x="2438755" y="964260"/>
                  </a:lnTo>
                  <a:lnTo>
                    <a:pt x="2438971" y="965530"/>
                  </a:lnTo>
                  <a:lnTo>
                    <a:pt x="2439936" y="965530"/>
                  </a:lnTo>
                  <a:lnTo>
                    <a:pt x="2439936" y="966800"/>
                  </a:lnTo>
                  <a:lnTo>
                    <a:pt x="2438755" y="968070"/>
                  </a:lnTo>
                  <a:lnTo>
                    <a:pt x="2438755" y="966800"/>
                  </a:lnTo>
                  <a:lnTo>
                    <a:pt x="2437206" y="966800"/>
                  </a:lnTo>
                  <a:lnTo>
                    <a:pt x="2435631" y="968070"/>
                  </a:lnTo>
                  <a:lnTo>
                    <a:pt x="2435237" y="969340"/>
                  </a:lnTo>
                  <a:lnTo>
                    <a:pt x="2435237" y="973150"/>
                  </a:lnTo>
                  <a:lnTo>
                    <a:pt x="2434856" y="974420"/>
                  </a:lnTo>
                  <a:lnTo>
                    <a:pt x="2434069" y="974420"/>
                  </a:lnTo>
                  <a:lnTo>
                    <a:pt x="2432901" y="976960"/>
                  </a:lnTo>
                  <a:lnTo>
                    <a:pt x="2432901" y="978230"/>
                  </a:lnTo>
                  <a:lnTo>
                    <a:pt x="2432697" y="979500"/>
                  </a:lnTo>
                  <a:lnTo>
                    <a:pt x="2431923" y="980770"/>
                  </a:lnTo>
                  <a:lnTo>
                    <a:pt x="2431719" y="982040"/>
                  </a:lnTo>
                  <a:lnTo>
                    <a:pt x="2431719" y="983310"/>
                  </a:lnTo>
                  <a:lnTo>
                    <a:pt x="2430538" y="987120"/>
                  </a:lnTo>
                  <a:lnTo>
                    <a:pt x="2430538" y="990930"/>
                  </a:lnTo>
                  <a:lnTo>
                    <a:pt x="2431719" y="990930"/>
                  </a:lnTo>
                  <a:lnTo>
                    <a:pt x="2430945" y="992200"/>
                  </a:lnTo>
                  <a:lnTo>
                    <a:pt x="2430945" y="993470"/>
                  </a:lnTo>
                  <a:lnTo>
                    <a:pt x="2428202" y="993470"/>
                  </a:lnTo>
                  <a:lnTo>
                    <a:pt x="2428202" y="994740"/>
                  </a:lnTo>
                  <a:lnTo>
                    <a:pt x="2428989" y="994740"/>
                  </a:lnTo>
                  <a:lnTo>
                    <a:pt x="2429764" y="996010"/>
                  </a:lnTo>
                  <a:lnTo>
                    <a:pt x="2430538" y="996010"/>
                  </a:lnTo>
                  <a:lnTo>
                    <a:pt x="2430538" y="997280"/>
                  </a:lnTo>
                  <a:lnTo>
                    <a:pt x="2430754" y="997280"/>
                  </a:lnTo>
                  <a:lnTo>
                    <a:pt x="2431529" y="996010"/>
                  </a:lnTo>
                  <a:lnTo>
                    <a:pt x="2431719" y="996010"/>
                  </a:lnTo>
                  <a:lnTo>
                    <a:pt x="2431719" y="993470"/>
                  </a:lnTo>
                  <a:lnTo>
                    <a:pt x="2433294" y="993470"/>
                  </a:lnTo>
                  <a:lnTo>
                    <a:pt x="2434069" y="992200"/>
                  </a:lnTo>
                  <a:lnTo>
                    <a:pt x="2434069" y="988390"/>
                  </a:lnTo>
                  <a:lnTo>
                    <a:pt x="2434856" y="985850"/>
                  </a:lnTo>
                  <a:lnTo>
                    <a:pt x="2435237" y="983310"/>
                  </a:lnTo>
                  <a:lnTo>
                    <a:pt x="2435237" y="979500"/>
                  </a:lnTo>
                  <a:lnTo>
                    <a:pt x="2436812" y="978230"/>
                  </a:lnTo>
                  <a:lnTo>
                    <a:pt x="2437587" y="976960"/>
                  </a:lnTo>
                  <a:lnTo>
                    <a:pt x="2437587" y="975690"/>
                  </a:lnTo>
                  <a:lnTo>
                    <a:pt x="2439936" y="968070"/>
                  </a:lnTo>
                  <a:lnTo>
                    <a:pt x="2442286" y="968070"/>
                  </a:lnTo>
                  <a:lnTo>
                    <a:pt x="2442286" y="964260"/>
                  </a:lnTo>
                  <a:lnTo>
                    <a:pt x="2442476" y="962990"/>
                  </a:lnTo>
                  <a:lnTo>
                    <a:pt x="2443264" y="961720"/>
                  </a:lnTo>
                  <a:lnTo>
                    <a:pt x="2443454" y="961720"/>
                  </a:lnTo>
                  <a:lnTo>
                    <a:pt x="2443454" y="959180"/>
                  </a:lnTo>
                  <a:lnTo>
                    <a:pt x="2443848" y="957910"/>
                  </a:lnTo>
                  <a:lnTo>
                    <a:pt x="2445423" y="956640"/>
                  </a:lnTo>
                  <a:lnTo>
                    <a:pt x="2445423" y="955370"/>
                  </a:lnTo>
                  <a:lnTo>
                    <a:pt x="2444623" y="954100"/>
                  </a:lnTo>
                  <a:lnTo>
                    <a:pt x="2445804" y="954100"/>
                  </a:lnTo>
                  <a:lnTo>
                    <a:pt x="2445804" y="952830"/>
                  </a:lnTo>
                  <a:lnTo>
                    <a:pt x="2446197" y="952830"/>
                  </a:lnTo>
                  <a:lnTo>
                    <a:pt x="2446972" y="951560"/>
                  </a:lnTo>
                  <a:lnTo>
                    <a:pt x="2445804" y="950290"/>
                  </a:lnTo>
                  <a:lnTo>
                    <a:pt x="2445804" y="949020"/>
                  </a:lnTo>
                  <a:lnTo>
                    <a:pt x="2447366" y="949020"/>
                  </a:lnTo>
                  <a:lnTo>
                    <a:pt x="2448153" y="947750"/>
                  </a:lnTo>
                  <a:lnTo>
                    <a:pt x="2448153" y="945210"/>
                  </a:lnTo>
                  <a:lnTo>
                    <a:pt x="2449322" y="945210"/>
                  </a:lnTo>
                  <a:lnTo>
                    <a:pt x="2450503" y="941400"/>
                  </a:lnTo>
                  <a:lnTo>
                    <a:pt x="2450503" y="938860"/>
                  </a:lnTo>
                  <a:lnTo>
                    <a:pt x="2451671" y="937590"/>
                  </a:lnTo>
                  <a:lnTo>
                    <a:pt x="2452255" y="937590"/>
                  </a:lnTo>
                  <a:lnTo>
                    <a:pt x="2452255" y="935050"/>
                  </a:lnTo>
                  <a:lnTo>
                    <a:pt x="2452649" y="933780"/>
                  </a:lnTo>
                  <a:lnTo>
                    <a:pt x="2453424" y="932510"/>
                  </a:lnTo>
                  <a:lnTo>
                    <a:pt x="2454605" y="931240"/>
                  </a:lnTo>
                  <a:lnTo>
                    <a:pt x="2454605" y="928700"/>
                  </a:lnTo>
                  <a:lnTo>
                    <a:pt x="2454999" y="927430"/>
                  </a:lnTo>
                  <a:lnTo>
                    <a:pt x="2455773" y="926160"/>
                  </a:lnTo>
                  <a:lnTo>
                    <a:pt x="2455976" y="924890"/>
                  </a:lnTo>
                  <a:lnTo>
                    <a:pt x="2456954" y="924890"/>
                  </a:lnTo>
                  <a:lnTo>
                    <a:pt x="2456954" y="922350"/>
                  </a:lnTo>
                  <a:lnTo>
                    <a:pt x="2458516" y="921080"/>
                  </a:lnTo>
                  <a:lnTo>
                    <a:pt x="2459304" y="919810"/>
                  </a:lnTo>
                  <a:lnTo>
                    <a:pt x="2459304" y="917270"/>
                  </a:lnTo>
                  <a:lnTo>
                    <a:pt x="2460091" y="916000"/>
                  </a:lnTo>
                  <a:lnTo>
                    <a:pt x="2461641" y="914730"/>
                  </a:lnTo>
                  <a:lnTo>
                    <a:pt x="2461641" y="913460"/>
                  </a:lnTo>
                  <a:lnTo>
                    <a:pt x="2460866" y="912190"/>
                  </a:lnTo>
                  <a:lnTo>
                    <a:pt x="2461641" y="912190"/>
                  </a:lnTo>
                  <a:lnTo>
                    <a:pt x="2461641" y="910920"/>
                  </a:lnTo>
                  <a:lnTo>
                    <a:pt x="2462034" y="909650"/>
                  </a:lnTo>
                  <a:lnTo>
                    <a:pt x="2462809" y="908380"/>
                  </a:lnTo>
                  <a:lnTo>
                    <a:pt x="2462809" y="907110"/>
                  </a:lnTo>
                  <a:lnTo>
                    <a:pt x="2462034" y="907110"/>
                  </a:lnTo>
                  <a:lnTo>
                    <a:pt x="2462428" y="905840"/>
                  </a:lnTo>
                  <a:lnTo>
                    <a:pt x="2463990" y="904570"/>
                  </a:lnTo>
                  <a:lnTo>
                    <a:pt x="2464968" y="904570"/>
                  </a:lnTo>
                  <a:lnTo>
                    <a:pt x="2464193" y="903300"/>
                  </a:lnTo>
                  <a:lnTo>
                    <a:pt x="2464397" y="902030"/>
                  </a:lnTo>
                  <a:lnTo>
                    <a:pt x="2465171" y="900760"/>
                  </a:lnTo>
                  <a:lnTo>
                    <a:pt x="2465374" y="899490"/>
                  </a:lnTo>
                  <a:lnTo>
                    <a:pt x="2466340" y="899490"/>
                  </a:lnTo>
                  <a:lnTo>
                    <a:pt x="2466340" y="895680"/>
                  </a:lnTo>
                  <a:close/>
                </a:path>
                <a:path w="2960370" h="1209675">
                  <a:moveTo>
                    <a:pt x="2469273" y="768540"/>
                  </a:moveTo>
                  <a:lnTo>
                    <a:pt x="2468486" y="768540"/>
                  </a:lnTo>
                  <a:lnTo>
                    <a:pt x="2468880" y="769810"/>
                  </a:lnTo>
                  <a:lnTo>
                    <a:pt x="2469273" y="770128"/>
                  </a:lnTo>
                  <a:lnTo>
                    <a:pt x="2469273" y="768540"/>
                  </a:lnTo>
                  <a:close/>
                </a:path>
                <a:path w="2960370" h="1209675">
                  <a:moveTo>
                    <a:pt x="2469858" y="905840"/>
                  </a:moveTo>
                  <a:lnTo>
                    <a:pt x="2467127" y="905840"/>
                  </a:lnTo>
                  <a:lnTo>
                    <a:pt x="2465565" y="908380"/>
                  </a:lnTo>
                  <a:lnTo>
                    <a:pt x="2465565" y="909650"/>
                  </a:lnTo>
                  <a:lnTo>
                    <a:pt x="2467508" y="910920"/>
                  </a:lnTo>
                  <a:lnTo>
                    <a:pt x="2467508" y="907110"/>
                  </a:lnTo>
                  <a:lnTo>
                    <a:pt x="2468689" y="907110"/>
                  </a:lnTo>
                  <a:lnTo>
                    <a:pt x="2469858" y="905840"/>
                  </a:lnTo>
                  <a:close/>
                </a:path>
                <a:path w="2960370" h="1209675">
                  <a:moveTo>
                    <a:pt x="2472207" y="1032840"/>
                  </a:moveTo>
                  <a:lnTo>
                    <a:pt x="2467914" y="1032840"/>
                  </a:lnTo>
                  <a:lnTo>
                    <a:pt x="2468689" y="1035380"/>
                  </a:lnTo>
                  <a:lnTo>
                    <a:pt x="2468308" y="1036650"/>
                  </a:lnTo>
                  <a:lnTo>
                    <a:pt x="2467508" y="1036650"/>
                  </a:lnTo>
                  <a:lnTo>
                    <a:pt x="2467508" y="1037920"/>
                  </a:lnTo>
                  <a:lnTo>
                    <a:pt x="2467127" y="1039190"/>
                  </a:lnTo>
                  <a:lnTo>
                    <a:pt x="2465565" y="1039190"/>
                  </a:lnTo>
                  <a:lnTo>
                    <a:pt x="2465171" y="1040460"/>
                  </a:lnTo>
                  <a:lnTo>
                    <a:pt x="2465171" y="1041730"/>
                  </a:lnTo>
                  <a:lnTo>
                    <a:pt x="2465959" y="1041730"/>
                  </a:lnTo>
                  <a:lnTo>
                    <a:pt x="2466340" y="1043000"/>
                  </a:lnTo>
                  <a:lnTo>
                    <a:pt x="2463990" y="1045540"/>
                  </a:lnTo>
                  <a:lnTo>
                    <a:pt x="2463215" y="1046810"/>
                  </a:lnTo>
                  <a:lnTo>
                    <a:pt x="2463990" y="1046810"/>
                  </a:lnTo>
                  <a:lnTo>
                    <a:pt x="2463990" y="1048080"/>
                  </a:lnTo>
                  <a:lnTo>
                    <a:pt x="2465171" y="1049350"/>
                  </a:lnTo>
                  <a:lnTo>
                    <a:pt x="2466340" y="1048080"/>
                  </a:lnTo>
                  <a:lnTo>
                    <a:pt x="2468689" y="1048080"/>
                  </a:lnTo>
                  <a:lnTo>
                    <a:pt x="2468689" y="1046810"/>
                  </a:lnTo>
                  <a:lnTo>
                    <a:pt x="2467127" y="1045540"/>
                  </a:lnTo>
                  <a:lnTo>
                    <a:pt x="2467127" y="1043000"/>
                  </a:lnTo>
                  <a:lnTo>
                    <a:pt x="2468689" y="1041730"/>
                  </a:lnTo>
                  <a:lnTo>
                    <a:pt x="2468689" y="1040460"/>
                  </a:lnTo>
                  <a:lnTo>
                    <a:pt x="2468892" y="1039190"/>
                  </a:lnTo>
                  <a:lnTo>
                    <a:pt x="2469667" y="1039190"/>
                  </a:lnTo>
                  <a:lnTo>
                    <a:pt x="2469858" y="1037920"/>
                  </a:lnTo>
                  <a:lnTo>
                    <a:pt x="2469858" y="1035380"/>
                  </a:lnTo>
                  <a:lnTo>
                    <a:pt x="2470645" y="1034110"/>
                  </a:lnTo>
                  <a:lnTo>
                    <a:pt x="2472207" y="1032840"/>
                  </a:lnTo>
                  <a:close/>
                </a:path>
                <a:path w="2960370" h="1209675">
                  <a:moveTo>
                    <a:pt x="2472207" y="1025220"/>
                  </a:moveTo>
                  <a:lnTo>
                    <a:pt x="2471026" y="1025220"/>
                  </a:lnTo>
                  <a:lnTo>
                    <a:pt x="2469858" y="1026490"/>
                  </a:lnTo>
                  <a:lnTo>
                    <a:pt x="2469858" y="1027760"/>
                  </a:lnTo>
                  <a:lnTo>
                    <a:pt x="2471026" y="1027760"/>
                  </a:lnTo>
                  <a:lnTo>
                    <a:pt x="2471813" y="1026490"/>
                  </a:lnTo>
                  <a:lnTo>
                    <a:pt x="2472207" y="1025220"/>
                  </a:lnTo>
                  <a:close/>
                </a:path>
                <a:path w="2960370" h="1209675">
                  <a:moveTo>
                    <a:pt x="2472207" y="893140"/>
                  </a:moveTo>
                  <a:lnTo>
                    <a:pt x="2470251" y="893140"/>
                  </a:lnTo>
                  <a:lnTo>
                    <a:pt x="2470061" y="894410"/>
                  </a:lnTo>
                  <a:lnTo>
                    <a:pt x="2470835" y="895680"/>
                  </a:lnTo>
                  <a:lnTo>
                    <a:pt x="2468689" y="895680"/>
                  </a:lnTo>
                  <a:lnTo>
                    <a:pt x="2469083" y="896950"/>
                  </a:lnTo>
                  <a:lnTo>
                    <a:pt x="2469858" y="896950"/>
                  </a:lnTo>
                  <a:lnTo>
                    <a:pt x="2469858" y="898220"/>
                  </a:lnTo>
                  <a:lnTo>
                    <a:pt x="2469083" y="898220"/>
                  </a:lnTo>
                  <a:lnTo>
                    <a:pt x="2468689" y="899490"/>
                  </a:lnTo>
                  <a:lnTo>
                    <a:pt x="2469858" y="899490"/>
                  </a:lnTo>
                  <a:lnTo>
                    <a:pt x="2471026" y="898220"/>
                  </a:lnTo>
                  <a:lnTo>
                    <a:pt x="2472207" y="898220"/>
                  </a:lnTo>
                  <a:lnTo>
                    <a:pt x="2472207" y="893140"/>
                  </a:lnTo>
                  <a:close/>
                </a:path>
                <a:path w="2960370" h="1209675">
                  <a:moveTo>
                    <a:pt x="2474950" y="888060"/>
                  </a:moveTo>
                  <a:lnTo>
                    <a:pt x="2473388" y="885520"/>
                  </a:lnTo>
                  <a:lnTo>
                    <a:pt x="2473388" y="889330"/>
                  </a:lnTo>
                  <a:lnTo>
                    <a:pt x="2472207" y="889330"/>
                  </a:lnTo>
                  <a:lnTo>
                    <a:pt x="2473388" y="890600"/>
                  </a:lnTo>
                  <a:lnTo>
                    <a:pt x="2474557" y="890600"/>
                  </a:lnTo>
                  <a:lnTo>
                    <a:pt x="2474557" y="888060"/>
                  </a:lnTo>
                  <a:lnTo>
                    <a:pt x="2474950" y="888060"/>
                  </a:lnTo>
                  <a:close/>
                </a:path>
                <a:path w="2960370" h="1209675">
                  <a:moveTo>
                    <a:pt x="2483358" y="996010"/>
                  </a:moveTo>
                  <a:lnTo>
                    <a:pt x="2482177" y="996010"/>
                  </a:lnTo>
                  <a:lnTo>
                    <a:pt x="2482177" y="997280"/>
                  </a:lnTo>
                  <a:lnTo>
                    <a:pt x="2483358" y="997280"/>
                  </a:lnTo>
                  <a:lnTo>
                    <a:pt x="2483358" y="996010"/>
                  </a:lnTo>
                  <a:close/>
                </a:path>
                <a:path w="2960370" h="1209675">
                  <a:moveTo>
                    <a:pt x="2483358" y="866470"/>
                  </a:moveTo>
                  <a:lnTo>
                    <a:pt x="2482177" y="866470"/>
                  </a:lnTo>
                  <a:lnTo>
                    <a:pt x="2481008" y="867740"/>
                  </a:lnTo>
                  <a:lnTo>
                    <a:pt x="2481008" y="869010"/>
                  </a:lnTo>
                  <a:lnTo>
                    <a:pt x="2480627" y="870280"/>
                  </a:lnTo>
                  <a:lnTo>
                    <a:pt x="2479840" y="871550"/>
                  </a:lnTo>
                  <a:lnTo>
                    <a:pt x="2479840" y="872820"/>
                  </a:lnTo>
                  <a:lnTo>
                    <a:pt x="2479446" y="874090"/>
                  </a:lnTo>
                  <a:lnTo>
                    <a:pt x="2477884" y="874090"/>
                  </a:lnTo>
                  <a:lnTo>
                    <a:pt x="2477490" y="875360"/>
                  </a:lnTo>
                  <a:lnTo>
                    <a:pt x="2477490" y="877900"/>
                  </a:lnTo>
                  <a:lnTo>
                    <a:pt x="2478659" y="877900"/>
                  </a:lnTo>
                  <a:lnTo>
                    <a:pt x="2478659" y="876630"/>
                  </a:lnTo>
                  <a:lnTo>
                    <a:pt x="2481008" y="876630"/>
                  </a:lnTo>
                  <a:lnTo>
                    <a:pt x="2480818" y="875360"/>
                  </a:lnTo>
                  <a:lnTo>
                    <a:pt x="2479840" y="875360"/>
                  </a:lnTo>
                  <a:lnTo>
                    <a:pt x="2480627" y="874090"/>
                  </a:lnTo>
                  <a:lnTo>
                    <a:pt x="2481008" y="872820"/>
                  </a:lnTo>
                  <a:lnTo>
                    <a:pt x="2481796" y="872820"/>
                  </a:lnTo>
                  <a:lnTo>
                    <a:pt x="2482177" y="871550"/>
                  </a:lnTo>
                  <a:lnTo>
                    <a:pt x="2482177" y="870280"/>
                  </a:lnTo>
                  <a:lnTo>
                    <a:pt x="2482583" y="869010"/>
                  </a:lnTo>
                  <a:lnTo>
                    <a:pt x="2483358" y="867740"/>
                  </a:lnTo>
                  <a:lnTo>
                    <a:pt x="2483358" y="866470"/>
                  </a:lnTo>
                  <a:close/>
                </a:path>
                <a:path w="2960370" h="1209675">
                  <a:moveTo>
                    <a:pt x="2488450" y="955370"/>
                  </a:moveTo>
                  <a:lnTo>
                    <a:pt x="2486876" y="951560"/>
                  </a:lnTo>
                  <a:lnTo>
                    <a:pt x="2486876" y="955370"/>
                  </a:lnTo>
                  <a:lnTo>
                    <a:pt x="2486495" y="955370"/>
                  </a:lnTo>
                  <a:lnTo>
                    <a:pt x="2485707" y="956640"/>
                  </a:lnTo>
                  <a:lnTo>
                    <a:pt x="2484920" y="956640"/>
                  </a:lnTo>
                  <a:lnTo>
                    <a:pt x="2484526" y="957910"/>
                  </a:lnTo>
                  <a:lnTo>
                    <a:pt x="2485313" y="959180"/>
                  </a:lnTo>
                  <a:lnTo>
                    <a:pt x="2485707" y="959180"/>
                  </a:lnTo>
                  <a:lnTo>
                    <a:pt x="2485707" y="957910"/>
                  </a:lnTo>
                  <a:lnTo>
                    <a:pt x="2488044" y="956640"/>
                  </a:lnTo>
                  <a:lnTo>
                    <a:pt x="2488450" y="955370"/>
                  </a:lnTo>
                  <a:close/>
                </a:path>
                <a:path w="2960370" h="1209675">
                  <a:moveTo>
                    <a:pt x="2489225" y="976960"/>
                  </a:moveTo>
                  <a:lnTo>
                    <a:pt x="2488044" y="976960"/>
                  </a:lnTo>
                  <a:lnTo>
                    <a:pt x="2488044" y="978230"/>
                  </a:lnTo>
                  <a:lnTo>
                    <a:pt x="2486495" y="979500"/>
                  </a:lnTo>
                  <a:lnTo>
                    <a:pt x="2486101" y="980770"/>
                  </a:lnTo>
                  <a:lnTo>
                    <a:pt x="2486876" y="980770"/>
                  </a:lnTo>
                  <a:lnTo>
                    <a:pt x="2486876" y="982040"/>
                  </a:lnTo>
                  <a:lnTo>
                    <a:pt x="2488044" y="982040"/>
                  </a:lnTo>
                  <a:lnTo>
                    <a:pt x="2487269" y="980770"/>
                  </a:lnTo>
                  <a:lnTo>
                    <a:pt x="2487663" y="979500"/>
                  </a:lnTo>
                  <a:lnTo>
                    <a:pt x="2489225" y="978230"/>
                  </a:lnTo>
                  <a:lnTo>
                    <a:pt x="2489225" y="976960"/>
                  </a:lnTo>
                  <a:close/>
                </a:path>
                <a:path w="2960370" h="1209675">
                  <a:moveTo>
                    <a:pt x="2489809" y="769810"/>
                  </a:moveTo>
                  <a:lnTo>
                    <a:pt x="2488044" y="769810"/>
                  </a:lnTo>
                  <a:lnTo>
                    <a:pt x="2488438" y="771080"/>
                  </a:lnTo>
                  <a:lnTo>
                    <a:pt x="2489809" y="771080"/>
                  </a:lnTo>
                  <a:lnTo>
                    <a:pt x="2489809" y="769810"/>
                  </a:lnTo>
                  <a:close/>
                </a:path>
                <a:path w="2960370" h="1209675">
                  <a:moveTo>
                    <a:pt x="2490393" y="852500"/>
                  </a:moveTo>
                  <a:lnTo>
                    <a:pt x="2489225" y="851230"/>
                  </a:lnTo>
                  <a:lnTo>
                    <a:pt x="2488044" y="851230"/>
                  </a:lnTo>
                  <a:lnTo>
                    <a:pt x="2487853" y="852500"/>
                  </a:lnTo>
                  <a:lnTo>
                    <a:pt x="2486876" y="852500"/>
                  </a:lnTo>
                  <a:lnTo>
                    <a:pt x="2486876" y="853770"/>
                  </a:lnTo>
                  <a:lnTo>
                    <a:pt x="2490393" y="853770"/>
                  </a:lnTo>
                  <a:lnTo>
                    <a:pt x="2490393" y="852500"/>
                  </a:lnTo>
                  <a:close/>
                </a:path>
                <a:path w="2960370" h="1209675">
                  <a:moveTo>
                    <a:pt x="2491575" y="846150"/>
                  </a:moveTo>
                  <a:lnTo>
                    <a:pt x="2490012" y="846150"/>
                  </a:lnTo>
                  <a:lnTo>
                    <a:pt x="2489225" y="847420"/>
                  </a:lnTo>
                  <a:lnTo>
                    <a:pt x="2489225" y="848690"/>
                  </a:lnTo>
                  <a:lnTo>
                    <a:pt x="2490393" y="849960"/>
                  </a:lnTo>
                  <a:lnTo>
                    <a:pt x="2491575" y="848690"/>
                  </a:lnTo>
                  <a:lnTo>
                    <a:pt x="2491575" y="846150"/>
                  </a:lnTo>
                  <a:close/>
                </a:path>
                <a:path w="2960370" h="1209675">
                  <a:moveTo>
                    <a:pt x="2493327" y="768540"/>
                  </a:moveTo>
                  <a:lnTo>
                    <a:pt x="2492159" y="769810"/>
                  </a:lnTo>
                  <a:lnTo>
                    <a:pt x="2493327" y="769810"/>
                  </a:lnTo>
                  <a:lnTo>
                    <a:pt x="2493327" y="768540"/>
                  </a:lnTo>
                  <a:close/>
                </a:path>
                <a:path w="2960370" h="1209675">
                  <a:moveTo>
                    <a:pt x="2496667" y="926160"/>
                  </a:moveTo>
                  <a:lnTo>
                    <a:pt x="2496502" y="925893"/>
                  </a:lnTo>
                  <a:lnTo>
                    <a:pt x="2496261" y="926160"/>
                  </a:lnTo>
                  <a:lnTo>
                    <a:pt x="2496667" y="926160"/>
                  </a:lnTo>
                  <a:close/>
                </a:path>
                <a:path w="2960370" h="1209675">
                  <a:moveTo>
                    <a:pt x="2497239" y="835990"/>
                  </a:moveTo>
                  <a:lnTo>
                    <a:pt x="2496464" y="834720"/>
                  </a:lnTo>
                  <a:lnTo>
                    <a:pt x="2496667" y="833450"/>
                  </a:lnTo>
                  <a:lnTo>
                    <a:pt x="2494115" y="833450"/>
                  </a:lnTo>
                  <a:lnTo>
                    <a:pt x="2494902" y="835990"/>
                  </a:lnTo>
                  <a:lnTo>
                    <a:pt x="2494305" y="837260"/>
                  </a:lnTo>
                  <a:lnTo>
                    <a:pt x="2492743" y="837260"/>
                  </a:lnTo>
                  <a:lnTo>
                    <a:pt x="2492743" y="841070"/>
                  </a:lnTo>
                  <a:lnTo>
                    <a:pt x="2494305" y="839800"/>
                  </a:lnTo>
                  <a:lnTo>
                    <a:pt x="2495092" y="838530"/>
                  </a:lnTo>
                  <a:lnTo>
                    <a:pt x="2495092" y="837260"/>
                  </a:lnTo>
                  <a:lnTo>
                    <a:pt x="2496667" y="837260"/>
                  </a:lnTo>
                  <a:lnTo>
                    <a:pt x="2497239" y="835990"/>
                  </a:lnTo>
                  <a:close/>
                </a:path>
                <a:path w="2960370" h="1209675">
                  <a:moveTo>
                    <a:pt x="2499791" y="946480"/>
                  </a:moveTo>
                  <a:lnTo>
                    <a:pt x="2498610" y="945210"/>
                  </a:lnTo>
                  <a:lnTo>
                    <a:pt x="2498610" y="949020"/>
                  </a:lnTo>
                  <a:lnTo>
                    <a:pt x="2496261" y="949020"/>
                  </a:lnTo>
                  <a:lnTo>
                    <a:pt x="2496261" y="952830"/>
                  </a:lnTo>
                  <a:lnTo>
                    <a:pt x="2496667" y="954100"/>
                  </a:lnTo>
                  <a:lnTo>
                    <a:pt x="2497442" y="952830"/>
                  </a:lnTo>
                  <a:lnTo>
                    <a:pt x="2498610" y="952830"/>
                  </a:lnTo>
                  <a:lnTo>
                    <a:pt x="2499398" y="951560"/>
                  </a:lnTo>
                  <a:lnTo>
                    <a:pt x="2499791" y="951560"/>
                  </a:lnTo>
                  <a:lnTo>
                    <a:pt x="2499791" y="946480"/>
                  </a:lnTo>
                  <a:close/>
                </a:path>
                <a:path w="2960370" h="1209675">
                  <a:moveTo>
                    <a:pt x="2499791" y="824560"/>
                  </a:moveTo>
                  <a:lnTo>
                    <a:pt x="2498610" y="824560"/>
                  </a:lnTo>
                  <a:lnTo>
                    <a:pt x="2498610" y="827100"/>
                  </a:lnTo>
                  <a:lnTo>
                    <a:pt x="2499791" y="827100"/>
                  </a:lnTo>
                  <a:lnTo>
                    <a:pt x="2499791" y="824560"/>
                  </a:lnTo>
                  <a:close/>
                </a:path>
                <a:path w="2960370" h="1209675">
                  <a:moveTo>
                    <a:pt x="2501544" y="947750"/>
                  </a:moveTo>
                  <a:lnTo>
                    <a:pt x="2500655" y="947750"/>
                  </a:lnTo>
                  <a:lnTo>
                    <a:pt x="2501252" y="949020"/>
                  </a:lnTo>
                  <a:lnTo>
                    <a:pt x="2501544" y="949020"/>
                  </a:lnTo>
                  <a:lnTo>
                    <a:pt x="2501544" y="947750"/>
                  </a:lnTo>
                  <a:close/>
                </a:path>
                <a:path w="2960370" h="1209675">
                  <a:moveTo>
                    <a:pt x="2501544" y="931240"/>
                  </a:moveTo>
                  <a:lnTo>
                    <a:pt x="2501163" y="929970"/>
                  </a:lnTo>
                  <a:lnTo>
                    <a:pt x="2499791" y="929970"/>
                  </a:lnTo>
                  <a:lnTo>
                    <a:pt x="2498610" y="931240"/>
                  </a:lnTo>
                  <a:lnTo>
                    <a:pt x="2499017" y="932510"/>
                  </a:lnTo>
                  <a:lnTo>
                    <a:pt x="2500655" y="932510"/>
                  </a:lnTo>
                  <a:lnTo>
                    <a:pt x="2500465" y="931240"/>
                  </a:lnTo>
                  <a:lnTo>
                    <a:pt x="2501544" y="931240"/>
                  </a:lnTo>
                  <a:close/>
                </a:path>
                <a:path w="2960370" h="1209675">
                  <a:moveTo>
                    <a:pt x="2501544" y="820750"/>
                  </a:moveTo>
                  <a:lnTo>
                    <a:pt x="2500185" y="820750"/>
                  </a:lnTo>
                  <a:lnTo>
                    <a:pt x="2499791" y="822020"/>
                  </a:lnTo>
                  <a:lnTo>
                    <a:pt x="2500769" y="822020"/>
                  </a:lnTo>
                  <a:lnTo>
                    <a:pt x="2501544" y="823290"/>
                  </a:lnTo>
                  <a:lnTo>
                    <a:pt x="2501544" y="820750"/>
                  </a:lnTo>
                  <a:close/>
                </a:path>
                <a:path w="2960370" h="1209675">
                  <a:moveTo>
                    <a:pt x="2502725" y="799160"/>
                  </a:moveTo>
                  <a:lnTo>
                    <a:pt x="2501544" y="799160"/>
                  </a:lnTo>
                  <a:lnTo>
                    <a:pt x="2501544" y="800430"/>
                  </a:lnTo>
                  <a:lnTo>
                    <a:pt x="2502725" y="800430"/>
                  </a:lnTo>
                  <a:lnTo>
                    <a:pt x="2502725" y="799160"/>
                  </a:lnTo>
                  <a:close/>
                </a:path>
                <a:path w="2960370" h="1209675">
                  <a:moveTo>
                    <a:pt x="2503894" y="926160"/>
                  </a:moveTo>
                  <a:lnTo>
                    <a:pt x="2501544" y="928700"/>
                  </a:lnTo>
                  <a:lnTo>
                    <a:pt x="2501544" y="929970"/>
                  </a:lnTo>
                  <a:lnTo>
                    <a:pt x="2502725" y="929970"/>
                  </a:lnTo>
                  <a:lnTo>
                    <a:pt x="2503894" y="928700"/>
                  </a:lnTo>
                  <a:lnTo>
                    <a:pt x="2503894" y="926160"/>
                  </a:lnTo>
                  <a:close/>
                </a:path>
                <a:path w="2960370" h="1209675">
                  <a:moveTo>
                    <a:pt x="2503894" y="816940"/>
                  </a:moveTo>
                  <a:lnTo>
                    <a:pt x="2502725" y="816940"/>
                  </a:lnTo>
                  <a:lnTo>
                    <a:pt x="2502725" y="819480"/>
                  </a:lnTo>
                  <a:lnTo>
                    <a:pt x="2503894" y="818210"/>
                  </a:lnTo>
                  <a:lnTo>
                    <a:pt x="2503894" y="816940"/>
                  </a:lnTo>
                  <a:close/>
                </a:path>
                <a:path w="2960370" h="1209675">
                  <a:moveTo>
                    <a:pt x="2505075" y="801700"/>
                  </a:moveTo>
                  <a:lnTo>
                    <a:pt x="2503894" y="800430"/>
                  </a:lnTo>
                  <a:lnTo>
                    <a:pt x="2503894" y="801700"/>
                  </a:lnTo>
                  <a:lnTo>
                    <a:pt x="2502725" y="802970"/>
                  </a:lnTo>
                  <a:lnTo>
                    <a:pt x="2502725" y="804240"/>
                  </a:lnTo>
                  <a:lnTo>
                    <a:pt x="2500769" y="800430"/>
                  </a:lnTo>
                  <a:lnTo>
                    <a:pt x="2499791" y="800430"/>
                  </a:lnTo>
                  <a:lnTo>
                    <a:pt x="2499791" y="804240"/>
                  </a:lnTo>
                  <a:lnTo>
                    <a:pt x="2499017" y="804240"/>
                  </a:lnTo>
                  <a:lnTo>
                    <a:pt x="2499017" y="805510"/>
                  </a:lnTo>
                  <a:lnTo>
                    <a:pt x="2499791" y="805510"/>
                  </a:lnTo>
                  <a:lnTo>
                    <a:pt x="2498229" y="806780"/>
                  </a:lnTo>
                  <a:lnTo>
                    <a:pt x="2497442" y="808050"/>
                  </a:lnTo>
                  <a:lnTo>
                    <a:pt x="2497442" y="810590"/>
                  </a:lnTo>
                  <a:lnTo>
                    <a:pt x="2497239" y="811860"/>
                  </a:lnTo>
                  <a:lnTo>
                    <a:pt x="2496261" y="811860"/>
                  </a:lnTo>
                  <a:lnTo>
                    <a:pt x="2496261" y="813130"/>
                  </a:lnTo>
                  <a:lnTo>
                    <a:pt x="2495092" y="813130"/>
                  </a:lnTo>
                  <a:lnTo>
                    <a:pt x="2495092" y="814400"/>
                  </a:lnTo>
                  <a:lnTo>
                    <a:pt x="2493911" y="814400"/>
                  </a:lnTo>
                  <a:lnTo>
                    <a:pt x="2493911" y="816940"/>
                  </a:lnTo>
                  <a:lnTo>
                    <a:pt x="2493137" y="818210"/>
                  </a:lnTo>
                  <a:lnTo>
                    <a:pt x="2492946" y="819480"/>
                  </a:lnTo>
                  <a:lnTo>
                    <a:pt x="2493721" y="820750"/>
                  </a:lnTo>
                  <a:lnTo>
                    <a:pt x="2493137" y="822020"/>
                  </a:lnTo>
                  <a:lnTo>
                    <a:pt x="2491575" y="823290"/>
                  </a:lnTo>
                  <a:lnTo>
                    <a:pt x="2491575" y="824560"/>
                  </a:lnTo>
                  <a:lnTo>
                    <a:pt x="2490393" y="827100"/>
                  </a:lnTo>
                  <a:lnTo>
                    <a:pt x="2489225" y="827100"/>
                  </a:lnTo>
                  <a:lnTo>
                    <a:pt x="2489225" y="828370"/>
                  </a:lnTo>
                  <a:lnTo>
                    <a:pt x="2488450" y="829640"/>
                  </a:lnTo>
                  <a:lnTo>
                    <a:pt x="2488044" y="830910"/>
                  </a:lnTo>
                  <a:lnTo>
                    <a:pt x="2488044" y="832180"/>
                  </a:lnTo>
                  <a:lnTo>
                    <a:pt x="2486495" y="833450"/>
                  </a:lnTo>
                  <a:lnTo>
                    <a:pt x="2485707" y="834720"/>
                  </a:lnTo>
                  <a:lnTo>
                    <a:pt x="2485707" y="837260"/>
                  </a:lnTo>
                  <a:lnTo>
                    <a:pt x="2484526" y="837260"/>
                  </a:lnTo>
                  <a:lnTo>
                    <a:pt x="2484526" y="839800"/>
                  </a:lnTo>
                  <a:lnTo>
                    <a:pt x="2483751" y="841070"/>
                  </a:lnTo>
                  <a:lnTo>
                    <a:pt x="2483358" y="842340"/>
                  </a:lnTo>
                  <a:lnTo>
                    <a:pt x="2483358" y="846150"/>
                  </a:lnTo>
                  <a:lnTo>
                    <a:pt x="2482177" y="846150"/>
                  </a:lnTo>
                  <a:lnTo>
                    <a:pt x="2482177" y="848690"/>
                  </a:lnTo>
                  <a:lnTo>
                    <a:pt x="2480627" y="848690"/>
                  </a:lnTo>
                  <a:lnTo>
                    <a:pt x="2479840" y="849960"/>
                  </a:lnTo>
                  <a:lnTo>
                    <a:pt x="2481402" y="851230"/>
                  </a:lnTo>
                  <a:lnTo>
                    <a:pt x="2481402" y="852500"/>
                  </a:lnTo>
                  <a:lnTo>
                    <a:pt x="2479052" y="852500"/>
                  </a:lnTo>
                  <a:lnTo>
                    <a:pt x="2479052" y="853770"/>
                  </a:lnTo>
                  <a:lnTo>
                    <a:pt x="2479840" y="853770"/>
                  </a:lnTo>
                  <a:lnTo>
                    <a:pt x="2479840" y="855040"/>
                  </a:lnTo>
                  <a:lnTo>
                    <a:pt x="2479637" y="855040"/>
                  </a:lnTo>
                  <a:lnTo>
                    <a:pt x="2478862" y="856310"/>
                  </a:lnTo>
                  <a:lnTo>
                    <a:pt x="2478659" y="856310"/>
                  </a:lnTo>
                  <a:lnTo>
                    <a:pt x="2478659" y="857580"/>
                  </a:lnTo>
                  <a:lnTo>
                    <a:pt x="2477490" y="858850"/>
                  </a:lnTo>
                  <a:lnTo>
                    <a:pt x="2478278" y="858850"/>
                  </a:lnTo>
                  <a:lnTo>
                    <a:pt x="2478176" y="860120"/>
                  </a:lnTo>
                  <a:lnTo>
                    <a:pt x="2475725" y="860120"/>
                  </a:lnTo>
                  <a:lnTo>
                    <a:pt x="2475725" y="862660"/>
                  </a:lnTo>
                  <a:lnTo>
                    <a:pt x="2474950" y="863930"/>
                  </a:lnTo>
                  <a:lnTo>
                    <a:pt x="2473388" y="863930"/>
                  </a:lnTo>
                  <a:lnTo>
                    <a:pt x="2473388" y="867740"/>
                  </a:lnTo>
                  <a:lnTo>
                    <a:pt x="2472207" y="867740"/>
                  </a:lnTo>
                  <a:lnTo>
                    <a:pt x="2472207" y="869010"/>
                  </a:lnTo>
                  <a:lnTo>
                    <a:pt x="2472994" y="870280"/>
                  </a:lnTo>
                  <a:lnTo>
                    <a:pt x="2472601" y="870280"/>
                  </a:lnTo>
                  <a:lnTo>
                    <a:pt x="2471026" y="872820"/>
                  </a:lnTo>
                  <a:lnTo>
                    <a:pt x="2469083" y="872820"/>
                  </a:lnTo>
                  <a:lnTo>
                    <a:pt x="2471432" y="875360"/>
                  </a:lnTo>
                  <a:lnTo>
                    <a:pt x="2469858" y="875360"/>
                  </a:lnTo>
                  <a:lnTo>
                    <a:pt x="2469083" y="876630"/>
                  </a:lnTo>
                  <a:lnTo>
                    <a:pt x="2468689" y="877900"/>
                  </a:lnTo>
                  <a:lnTo>
                    <a:pt x="2468689" y="879170"/>
                  </a:lnTo>
                  <a:lnTo>
                    <a:pt x="2469858" y="879170"/>
                  </a:lnTo>
                  <a:lnTo>
                    <a:pt x="2469858" y="882980"/>
                  </a:lnTo>
                  <a:lnTo>
                    <a:pt x="2469083" y="884250"/>
                  </a:lnTo>
                  <a:lnTo>
                    <a:pt x="2467508" y="882980"/>
                  </a:lnTo>
                  <a:lnTo>
                    <a:pt x="2466733" y="882980"/>
                  </a:lnTo>
                  <a:lnTo>
                    <a:pt x="2466340" y="884250"/>
                  </a:lnTo>
                  <a:lnTo>
                    <a:pt x="2466340" y="888060"/>
                  </a:lnTo>
                  <a:lnTo>
                    <a:pt x="2465565" y="889330"/>
                  </a:lnTo>
                  <a:lnTo>
                    <a:pt x="2465171" y="889330"/>
                  </a:lnTo>
                  <a:lnTo>
                    <a:pt x="2465171" y="891870"/>
                  </a:lnTo>
                  <a:lnTo>
                    <a:pt x="2466340" y="891870"/>
                  </a:lnTo>
                  <a:lnTo>
                    <a:pt x="2467508" y="893140"/>
                  </a:lnTo>
                  <a:lnTo>
                    <a:pt x="2469083" y="893140"/>
                  </a:lnTo>
                  <a:lnTo>
                    <a:pt x="2469858" y="891870"/>
                  </a:lnTo>
                  <a:lnTo>
                    <a:pt x="2469858" y="885520"/>
                  </a:lnTo>
                  <a:lnTo>
                    <a:pt x="2470645" y="884250"/>
                  </a:lnTo>
                  <a:lnTo>
                    <a:pt x="2472207" y="882980"/>
                  </a:lnTo>
                  <a:lnTo>
                    <a:pt x="2472994" y="882980"/>
                  </a:lnTo>
                  <a:lnTo>
                    <a:pt x="2473388" y="881710"/>
                  </a:lnTo>
                  <a:lnTo>
                    <a:pt x="2473388" y="880440"/>
                  </a:lnTo>
                  <a:lnTo>
                    <a:pt x="2472207" y="880440"/>
                  </a:lnTo>
                  <a:lnTo>
                    <a:pt x="2472207" y="879170"/>
                  </a:lnTo>
                  <a:lnTo>
                    <a:pt x="2472601" y="877900"/>
                  </a:lnTo>
                  <a:lnTo>
                    <a:pt x="2474950" y="877900"/>
                  </a:lnTo>
                  <a:lnTo>
                    <a:pt x="2475725" y="875360"/>
                  </a:lnTo>
                  <a:lnTo>
                    <a:pt x="2475725" y="872820"/>
                  </a:lnTo>
                  <a:lnTo>
                    <a:pt x="2476030" y="872820"/>
                  </a:lnTo>
                  <a:lnTo>
                    <a:pt x="2476601" y="871550"/>
                  </a:lnTo>
                  <a:lnTo>
                    <a:pt x="2477198" y="871550"/>
                  </a:lnTo>
                  <a:lnTo>
                    <a:pt x="2477490" y="870280"/>
                  </a:lnTo>
                  <a:lnTo>
                    <a:pt x="2477490" y="869010"/>
                  </a:lnTo>
                  <a:lnTo>
                    <a:pt x="2479052" y="867740"/>
                  </a:lnTo>
                  <a:lnTo>
                    <a:pt x="2479840" y="865200"/>
                  </a:lnTo>
                  <a:lnTo>
                    <a:pt x="2479840" y="863930"/>
                  </a:lnTo>
                  <a:lnTo>
                    <a:pt x="2480627" y="863930"/>
                  </a:lnTo>
                  <a:lnTo>
                    <a:pt x="2481008" y="862660"/>
                  </a:lnTo>
                  <a:lnTo>
                    <a:pt x="2481008" y="860120"/>
                  </a:lnTo>
                  <a:lnTo>
                    <a:pt x="2482583" y="858850"/>
                  </a:lnTo>
                  <a:lnTo>
                    <a:pt x="2483358" y="857580"/>
                  </a:lnTo>
                  <a:lnTo>
                    <a:pt x="2483358" y="853770"/>
                  </a:lnTo>
                  <a:lnTo>
                    <a:pt x="2483751" y="852500"/>
                  </a:lnTo>
                  <a:lnTo>
                    <a:pt x="2484526" y="852500"/>
                  </a:lnTo>
                  <a:lnTo>
                    <a:pt x="2484729" y="851230"/>
                  </a:lnTo>
                  <a:lnTo>
                    <a:pt x="2485517" y="851230"/>
                  </a:lnTo>
                  <a:lnTo>
                    <a:pt x="2485707" y="849960"/>
                  </a:lnTo>
                  <a:lnTo>
                    <a:pt x="2485707" y="844880"/>
                  </a:lnTo>
                  <a:lnTo>
                    <a:pt x="2486101" y="844880"/>
                  </a:lnTo>
                  <a:lnTo>
                    <a:pt x="2487663" y="843610"/>
                  </a:lnTo>
                  <a:lnTo>
                    <a:pt x="2487663" y="842340"/>
                  </a:lnTo>
                  <a:lnTo>
                    <a:pt x="2486876" y="841070"/>
                  </a:lnTo>
                  <a:lnTo>
                    <a:pt x="2488044" y="841070"/>
                  </a:lnTo>
                  <a:lnTo>
                    <a:pt x="2490393" y="837260"/>
                  </a:lnTo>
                  <a:lnTo>
                    <a:pt x="2491181" y="837260"/>
                  </a:lnTo>
                  <a:lnTo>
                    <a:pt x="2491575" y="835990"/>
                  </a:lnTo>
                  <a:lnTo>
                    <a:pt x="2491575" y="833450"/>
                  </a:lnTo>
                  <a:lnTo>
                    <a:pt x="2491968" y="832180"/>
                  </a:lnTo>
                  <a:lnTo>
                    <a:pt x="2492743" y="832180"/>
                  </a:lnTo>
                  <a:lnTo>
                    <a:pt x="2492743" y="830910"/>
                  </a:lnTo>
                  <a:lnTo>
                    <a:pt x="2492946" y="829640"/>
                  </a:lnTo>
                  <a:lnTo>
                    <a:pt x="2493721" y="829640"/>
                  </a:lnTo>
                  <a:lnTo>
                    <a:pt x="2493911" y="828370"/>
                  </a:lnTo>
                  <a:lnTo>
                    <a:pt x="2493911" y="827100"/>
                  </a:lnTo>
                  <a:lnTo>
                    <a:pt x="2496261" y="825830"/>
                  </a:lnTo>
                  <a:lnTo>
                    <a:pt x="2496667" y="824560"/>
                  </a:lnTo>
                  <a:lnTo>
                    <a:pt x="2495092" y="823290"/>
                  </a:lnTo>
                  <a:lnTo>
                    <a:pt x="2495092" y="822020"/>
                  </a:lnTo>
                  <a:lnTo>
                    <a:pt x="2495486" y="820750"/>
                  </a:lnTo>
                  <a:lnTo>
                    <a:pt x="2496261" y="820750"/>
                  </a:lnTo>
                  <a:lnTo>
                    <a:pt x="2497836" y="819480"/>
                  </a:lnTo>
                  <a:lnTo>
                    <a:pt x="2498610" y="818210"/>
                  </a:lnTo>
                  <a:lnTo>
                    <a:pt x="2498610" y="815670"/>
                  </a:lnTo>
                  <a:lnTo>
                    <a:pt x="2499106" y="814400"/>
                  </a:lnTo>
                  <a:lnTo>
                    <a:pt x="2501061" y="811860"/>
                  </a:lnTo>
                  <a:lnTo>
                    <a:pt x="2501938" y="810590"/>
                  </a:lnTo>
                  <a:lnTo>
                    <a:pt x="2503513" y="808050"/>
                  </a:lnTo>
                  <a:lnTo>
                    <a:pt x="2503894" y="806780"/>
                  </a:lnTo>
                  <a:lnTo>
                    <a:pt x="2503894" y="805510"/>
                  </a:lnTo>
                  <a:lnTo>
                    <a:pt x="2504287" y="804240"/>
                  </a:lnTo>
                  <a:lnTo>
                    <a:pt x="2505075" y="802970"/>
                  </a:lnTo>
                  <a:lnTo>
                    <a:pt x="2505075" y="801700"/>
                  </a:lnTo>
                  <a:close/>
                </a:path>
                <a:path w="2960370" h="1209675">
                  <a:moveTo>
                    <a:pt x="2506243" y="810590"/>
                  </a:moveTo>
                  <a:lnTo>
                    <a:pt x="2505075" y="810590"/>
                  </a:lnTo>
                  <a:lnTo>
                    <a:pt x="2505075" y="811860"/>
                  </a:lnTo>
                  <a:lnTo>
                    <a:pt x="2503894" y="813130"/>
                  </a:lnTo>
                  <a:lnTo>
                    <a:pt x="2505075" y="813130"/>
                  </a:lnTo>
                  <a:lnTo>
                    <a:pt x="2506243" y="811860"/>
                  </a:lnTo>
                  <a:lnTo>
                    <a:pt x="2506243" y="810590"/>
                  </a:lnTo>
                  <a:close/>
                </a:path>
                <a:path w="2960370" h="1209675">
                  <a:moveTo>
                    <a:pt x="2507411" y="810590"/>
                  </a:moveTo>
                  <a:lnTo>
                    <a:pt x="2506243" y="809320"/>
                  </a:lnTo>
                  <a:lnTo>
                    <a:pt x="2506243" y="810590"/>
                  </a:lnTo>
                  <a:lnTo>
                    <a:pt x="2507411" y="810590"/>
                  </a:lnTo>
                  <a:close/>
                </a:path>
                <a:path w="2960370" h="1209675">
                  <a:moveTo>
                    <a:pt x="2508593" y="805510"/>
                  </a:moveTo>
                  <a:lnTo>
                    <a:pt x="2507411" y="805510"/>
                  </a:lnTo>
                  <a:lnTo>
                    <a:pt x="2507411" y="806780"/>
                  </a:lnTo>
                  <a:lnTo>
                    <a:pt x="2507030" y="808050"/>
                  </a:lnTo>
                  <a:lnTo>
                    <a:pt x="2506243" y="808050"/>
                  </a:lnTo>
                  <a:lnTo>
                    <a:pt x="2507411" y="809320"/>
                  </a:lnTo>
                  <a:lnTo>
                    <a:pt x="2508593" y="808050"/>
                  </a:lnTo>
                  <a:lnTo>
                    <a:pt x="2508593" y="805510"/>
                  </a:lnTo>
                  <a:close/>
                </a:path>
                <a:path w="2960370" h="1209675">
                  <a:moveTo>
                    <a:pt x="2510942" y="916000"/>
                  </a:moveTo>
                  <a:lnTo>
                    <a:pt x="2509761" y="916000"/>
                  </a:lnTo>
                  <a:lnTo>
                    <a:pt x="2509761" y="917270"/>
                  </a:lnTo>
                  <a:lnTo>
                    <a:pt x="2508593" y="918540"/>
                  </a:lnTo>
                  <a:lnTo>
                    <a:pt x="2509761" y="919810"/>
                  </a:lnTo>
                  <a:lnTo>
                    <a:pt x="2510548" y="918540"/>
                  </a:lnTo>
                  <a:lnTo>
                    <a:pt x="2510942" y="917270"/>
                  </a:lnTo>
                  <a:lnTo>
                    <a:pt x="2510942" y="916000"/>
                  </a:lnTo>
                  <a:close/>
                </a:path>
                <a:path w="2960370" h="1209675">
                  <a:moveTo>
                    <a:pt x="2510942" y="799160"/>
                  </a:moveTo>
                  <a:lnTo>
                    <a:pt x="2509761" y="799160"/>
                  </a:lnTo>
                  <a:lnTo>
                    <a:pt x="2509761" y="800430"/>
                  </a:lnTo>
                  <a:lnTo>
                    <a:pt x="2509570" y="800430"/>
                  </a:lnTo>
                  <a:lnTo>
                    <a:pt x="2508796" y="801700"/>
                  </a:lnTo>
                  <a:lnTo>
                    <a:pt x="2508593" y="801700"/>
                  </a:lnTo>
                  <a:lnTo>
                    <a:pt x="2508593" y="802970"/>
                  </a:lnTo>
                  <a:lnTo>
                    <a:pt x="2509761" y="804240"/>
                  </a:lnTo>
                  <a:lnTo>
                    <a:pt x="2509761" y="801700"/>
                  </a:lnTo>
                  <a:lnTo>
                    <a:pt x="2510739" y="801700"/>
                  </a:lnTo>
                  <a:lnTo>
                    <a:pt x="2510942" y="800430"/>
                  </a:lnTo>
                  <a:lnTo>
                    <a:pt x="2510942" y="799160"/>
                  </a:lnTo>
                  <a:close/>
                </a:path>
                <a:path w="2960370" h="1209675">
                  <a:moveTo>
                    <a:pt x="2514447" y="792810"/>
                  </a:moveTo>
                  <a:lnTo>
                    <a:pt x="2513279" y="791540"/>
                  </a:lnTo>
                  <a:lnTo>
                    <a:pt x="2513279" y="792810"/>
                  </a:lnTo>
                  <a:lnTo>
                    <a:pt x="2511323" y="795350"/>
                  </a:lnTo>
                  <a:lnTo>
                    <a:pt x="2512110" y="795350"/>
                  </a:lnTo>
                  <a:lnTo>
                    <a:pt x="2514447" y="792810"/>
                  </a:lnTo>
                  <a:close/>
                </a:path>
                <a:path w="2960370" h="1209675">
                  <a:moveTo>
                    <a:pt x="2515628" y="905840"/>
                  </a:moveTo>
                  <a:lnTo>
                    <a:pt x="2513279" y="905840"/>
                  </a:lnTo>
                  <a:lnTo>
                    <a:pt x="2513279" y="908380"/>
                  </a:lnTo>
                  <a:lnTo>
                    <a:pt x="2512110" y="908380"/>
                  </a:lnTo>
                  <a:lnTo>
                    <a:pt x="2512110" y="910920"/>
                  </a:lnTo>
                  <a:lnTo>
                    <a:pt x="2515628" y="910920"/>
                  </a:lnTo>
                  <a:lnTo>
                    <a:pt x="2515628" y="905840"/>
                  </a:lnTo>
                  <a:close/>
                </a:path>
                <a:path w="2960370" h="1209675">
                  <a:moveTo>
                    <a:pt x="2517978" y="783920"/>
                  </a:moveTo>
                  <a:lnTo>
                    <a:pt x="2514447" y="783920"/>
                  </a:lnTo>
                  <a:lnTo>
                    <a:pt x="2514066" y="785190"/>
                  </a:lnTo>
                  <a:lnTo>
                    <a:pt x="2515628" y="786460"/>
                  </a:lnTo>
                  <a:lnTo>
                    <a:pt x="2515235" y="787730"/>
                  </a:lnTo>
                  <a:lnTo>
                    <a:pt x="2514447" y="789000"/>
                  </a:lnTo>
                  <a:lnTo>
                    <a:pt x="2514447" y="790270"/>
                  </a:lnTo>
                  <a:lnTo>
                    <a:pt x="2516022" y="787730"/>
                  </a:lnTo>
                  <a:lnTo>
                    <a:pt x="2516797" y="787730"/>
                  </a:lnTo>
                  <a:lnTo>
                    <a:pt x="2516797" y="789000"/>
                  </a:lnTo>
                  <a:lnTo>
                    <a:pt x="2517978" y="789000"/>
                  </a:lnTo>
                  <a:lnTo>
                    <a:pt x="2517978" y="787730"/>
                  </a:lnTo>
                  <a:lnTo>
                    <a:pt x="2517978" y="783920"/>
                  </a:lnTo>
                  <a:close/>
                </a:path>
                <a:path w="2960370" h="1209675">
                  <a:moveTo>
                    <a:pt x="2519146" y="898220"/>
                  </a:moveTo>
                  <a:lnTo>
                    <a:pt x="2516797" y="898220"/>
                  </a:lnTo>
                  <a:lnTo>
                    <a:pt x="2516797" y="899490"/>
                  </a:lnTo>
                  <a:lnTo>
                    <a:pt x="2516416" y="900760"/>
                  </a:lnTo>
                  <a:lnTo>
                    <a:pt x="2515628" y="900760"/>
                  </a:lnTo>
                  <a:lnTo>
                    <a:pt x="2515628" y="902030"/>
                  </a:lnTo>
                  <a:lnTo>
                    <a:pt x="2516797" y="902030"/>
                  </a:lnTo>
                  <a:lnTo>
                    <a:pt x="2519146" y="900760"/>
                  </a:lnTo>
                  <a:lnTo>
                    <a:pt x="2518372" y="900760"/>
                  </a:lnTo>
                  <a:lnTo>
                    <a:pt x="2518372" y="899490"/>
                  </a:lnTo>
                  <a:lnTo>
                    <a:pt x="2519146" y="898220"/>
                  </a:lnTo>
                  <a:close/>
                </a:path>
                <a:path w="2960370" h="1209675">
                  <a:moveTo>
                    <a:pt x="2519146" y="780110"/>
                  </a:moveTo>
                  <a:lnTo>
                    <a:pt x="2517978" y="780110"/>
                  </a:lnTo>
                  <a:lnTo>
                    <a:pt x="2516797" y="781380"/>
                  </a:lnTo>
                  <a:lnTo>
                    <a:pt x="2517978" y="782650"/>
                  </a:lnTo>
                  <a:lnTo>
                    <a:pt x="2519146" y="780110"/>
                  </a:lnTo>
                  <a:close/>
                </a:path>
                <a:path w="2960370" h="1209675">
                  <a:moveTo>
                    <a:pt x="2520315" y="895680"/>
                  </a:moveTo>
                  <a:lnTo>
                    <a:pt x="2519540" y="895680"/>
                  </a:lnTo>
                  <a:lnTo>
                    <a:pt x="2520315" y="896950"/>
                  </a:lnTo>
                  <a:lnTo>
                    <a:pt x="2520315" y="895680"/>
                  </a:lnTo>
                  <a:close/>
                </a:path>
                <a:path w="2960370" h="1209675">
                  <a:moveTo>
                    <a:pt x="2521496" y="893140"/>
                  </a:moveTo>
                  <a:lnTo>
                    <a:pt x="2520315" y="893140"/>
                  </a:lnTo>
                  <a:lnTo>
                    <a:pt x="2520315" y="895680"/>
                  </a:lnTo>
                  <a:lnTo>
                    <a:pt x="2521102" y="895680"/>
                  </a:lnTo>
                  <a:lnTo>
                    <a:pt x="2521496" y="894410"/>
                  </a:lnTo>
                  <a:lnTo>
                    <a:pt x="2521496" y="893140"/>
                  </a:lnTo>
                  <a:close/>
                </a:path>
                <a:path w="2960370" h="1209675">
                  <a:moveTo>
                    <a:pt x="2522664" y="1096340"/>
                  </a:moveTo>
                  <a:lnTo>
                    <a:pt x="2522283" y="1096340"/>
                  </a:lnTo>
                  <a:lnTo>
                    <a:pt x="2521496" y="1097610"/>
                  </a:lnTo>
                  <a:lnTo>
                    <a:pt x="2521496" y="1098880"/>
                  </a:lnTo>
                  <a:lnTo>
                    <a:pt x="2519146" y="1098880"/>
                  </a:lnTo>
                  <a:lnTo>
                    <a:pt x="2516797" y="1101420"/>
                  </a:lnTo>
                  <a:lnTo>
                    <a:pt x="2516797" y="1102690"/>
                  </a:lnTo>
                  <a:lnTo>
                    <a:pt x="2516416" y="1103960"/>
                  </a:lnTo>
                  <a:lnTo>
                    <a:pt x="2515628" y="1103960"/>
                  </a:lnTo>
                  <a:lnTo>
                    <a:pt x="2513279" y="1105230"/>
                  </a:lnTo>
                  <a:lnTo>
                    <a:pt x="2513279" y="1106500"/>
                  </a:lnTo>
                  <a:lnTo>
                    <a:pt x="2512898" y="1107770"/>
                  </a:lnTo>
                  <a:lnTo>
                    <a:pt x="2511323" y="1109040"/>
                  </a:lnTo>
                  <a:lnTo>
                    <a:pt x="2514447" y="1109040"/>
                  </a:lnTo>
                  <a:lnTo>
                    <a:pt x="2514854" y="1107770"/>
                  </a:lnTo>
                  <a:lnTo>
                    <a:pt x="2515628" y="1107770"/>
                  </a:lnTo>
                  <a:lnTo>
                    <a:pt x="2517203" y="1106500"/>
                  </a:lnTo>
                  <a:lnTo>
                    <a:pt x="2517978" y="1105230"/>
                  </a:lnTo>
                  <a:lnTo>
                    <a:pt x="2517978" y="1103960"/>
                  </a:lnTo>
                  <a:lnTo>
                    <a:pt x="2518372" y="1102690"/>
                  </a:lnTo>
                  <a:lnTo>
                    <a:pt x="2519934" y="1100150"/>
                  </a:lnTo>
                  <a:lnTo>
                    <a:pt x="2522283" y="1100150"/>
                  </a:lnTo>
                  <a:lnTo>
                    <a:pt x="2522664" y="1098880"/>
                  </a:lnTo>
                  <a:lnTo>
                    <a:pt x="2522664" y="1096340"/>
                  </a:lnTo>
                  <a:close/>
                </a:path>
                <a:path w="2960370" h="1209675">
                  <a:moveTo>
                    <a:pt x="2522664" y="772490"/>
                  </a:moveTo>
                  <a:lnTo>
                    <a:pt x="2521496" y="772490"/>
                  </a:lnTo>
                  <a:lnTo>
                    <a:pt x="2521496" y="773760"/>
                  </a:lnTo>
                  <a:lnTo>
                    <a:pt x="2522664" y="773760"/>
                  </a:lnTo>
                  <a:lnTo>
                    <a:pt x="2522664" y="772490"/>
                  </a:lnTo>
                  <a:close/>
                </a:path>
                <a:path w="2960370" h="1209675">
                  <a:moveTo>
                    <a:pt x="2526779" y="1095070"/>
                  </a:moveTo>
                  <a:lnTo>
                    <a:pt x="2525306" y="1095070"/>
                  </a:lnTo>
                  <a:lnTo>
                    <a:pt x="2525014" y="1093800"/>
                  </a:lnTo>
                  <a:lnTo>
                    <a:pt x="2523845" y="1093800"/>
                  </a:lnTo>
                  <a:lnTo>
                    <a:pt x="2523845" y="1095070"/>
                  </a:lnTo>
                  <a:lnTo>
                    <a:pt x="2525014" y="1097610"/>
                  </a:lnTo>
                  <a:lnTo>
                    <a:pt x="2525407" y="1096340"/>
                  </a:lnTo>
                  <a:lnTo>
                    <a:pt x="2526779" y="1096340"/>
                  </a:lnTo>
                  <a:lnTo>
                    <a:pt x="2526779" y="1095070"/>
                  </a:lnTo>
                  <a:close/>
                </a:path>
                <a:path w="2960370" h="1209675">
                  <a:moveTo>
                    <a:pt x="2526779" y="763600"/>
                  </a:moveTo>
                  <a:lnTo>
                    <a:pt x="2525014" y="763600"/>
                  </a:lnTo>
                  <a:lnTo>
                    <a:pt x="2525014" y="764870"/>
                  </a:lnTo>
                  <a:lnTo>
                    <a:pt x="2524823" y="764870"/>
                  </a:lnTo>
                  <a:lnTo>
                    <a:pt x="2524633" y="766140"/>
                  </a:lnTo>
                  <a:lnTo>
                    <a:pt x="2523845" y="766140"/>
                  </a:lnTo>
                  <a:lnTo>
                    <a:pt x="2523845" y="767410"/>
                  </a:lnTo>
                  <a:lnTo>
                    <a:pt x="2525014" y="767410"/>
                  </a:lnTo>
                  <a:lnTo>
                    <a:pt x="2526195" y="766140"/>
                  </a:lnTo>
                  <a:lnTo>
                    <a:pt x="2526779" y="764870"/>
                  </a:lnTo>
                  <a:lnTo>
                    <a:pt x="2526779" y="763600"/>
                  </a:lnTo>
                  <a:close/>
                </a:path>
                <a:path w="2960370" h="1209675">
                  <a:moveTo>
                    <a:pt x="2527947" y="877900"/>
                  </a:moveTo>
                  <a:lnTo>
                    <a:pt x="2525014" y="877900"/>
                  </a:lnTo>
                  <a:lnTo>
                    <a:pt x="2525407" y="879170"/>
                  </a:lnTo>
                  <a:lnTo>
                    <a:pt x="2527947" y="879170"/>
                  </a:lnTo>
                  <a:lnTo>
                    <a:pt x="2527947" y="877900"/>
                  </a:lnTo>
                  <a:close/>
                </a:path>
                <a:path w="2960370" h="1209675">
                  <a:moveTo>
                    <a:pt x="2530068" y="836752"/>
                  </a:moveTo>
                  <a:lnTo>
                    <a:pt x="2529128" y="837260"/>
                  </a:lnTo>
                  <a:lnTo>
                    <a:pt x="2529916" y="837260"/>
                  </a:lnTo>
                  <a:lnTo>
                    <a:pt x="2530068" y="836752"/>
                  </a:lnTo>
                  <a:close/>
                </a:path>
                <a:path w="2960370" h="1209675">
                  <a:moveTo>
                    <a:pt x="2533256" y="1094930"/>
                  </a:moveTo>
                  <a:lnTo>
                    <a:pt x="2531872" y="1093800"/>
                  </a:lnTo>
                  <a:lnTo>
                    <a:pt x="2532646" y="1095070"/>
                  </a:lnTo>
                  <a:lnTo>
                    <a:pt x="2533040" y="1095070"/>
                  </a:lnTo>
                  <a:lnTo>
                    <a:pt x="2533256" y="1094930"/>
                  </a:lnTo>
                  <a:close/>
                </a:path>
                <a:path w="2960370" h="1209675">
                  <a:moveTo>
                    <a:pt x="2533523" y="1094752"/>
                  </a:moveTo>
                  <a:lnTo>
                    <a:pt x="2533256" y="1094930"/>
                  </a:lnTo>
                  <a:lnTo>
                    <a:pt x="2533434" y="1095070"/>
                  </a:lnTo>
                  <a:lnTo>
                    <a:pt x="2533523" y="1094752"/>
                  </a:lnTo>
                  <a:close/>
                </a:path>
                <a:path w="2960370" h="1209675">
                  <a:moveTo>
                    <a:pt x="2534996" y="853770"/>
                  </a:moveTo>
                  <a:lnTo>
                    <a:pt x="2533815" y="853770"/>
                  </a:lnTo>
                  <a:lnTo>
                    <a:pt x="2532646" y="855040"/>
                  </a:lnTo>
                  <a:lnTo>
                    <a:pt x="2532646" y="857580"/>
                  </a:lnTo>
                  <a:lnTo>
                    <a:pt x="2533815" y="857580"/>
                  </a:lnTo>
                  <a:lnTo>
                    <a:pt x="2533815" y="856310"/>
                  </a:lnTo>
                  <a:lnTo>
                    <a:pt x="2534018" y="855040"/>
                  </a:lnTo>
                  <a:lnTo>
                    <a:pt x="2534996" y="855040"/>
                  </a:lnTo>
                  <a:lnTo>
                    <a:pt x="2534996" y="853770"/>
                  </a:lnTo>
                  <a:close/>
                </a:path>
                <a:path w="2960370" h="1209675">
                  <a:moveTo>
                    <a:pt x="2536164" y="1084910"/>
                  </a:moveTo>
                  <a:lnTo>
                    <a:pt x="2532265" y="1084910"/>
                  </a:lnTo>
                  <a:lnTo>
                    <a:pt x="2531084" y="1086180"/>
                  </a:lnTo>
                  <a:lnTo>
                    <a:pt x="2530297" y="1087450"/>
                  </a:lnTo>
                  <a:lnTo>
                    <a:pt x="2530297" y="1088720"/>
                  </a:lnTo>
                  <a:lnTo>
                    <a:pt x="2529916" y="1089990"/>
                  </a:lnTo>
                  <a:lnTo>
                    <a:pt x="2529128" y="1091260"/>
                  </a:lnTo>
                  <a:lnTo>
                    <a:pt x="2529128" y="1092530"/>
                  </a:lnTo>
                  <a:lnTo>
                    <a:pt x="2530297" y="1091260"/>
                  </a:lnTo>
                  <a:lnTo>
                    <a:pt x="2531084" y="1089990"/>
                  </a:lnTo>
                  <a:lnTo>
                    <a:pt x="2533040" y="1088720"/>
                  </a:lnTo>
                  <a:lnTo>
                    <a:pt x="2536164" y="1086180"/>
                  </a:lnTo>
                  <a:lnTo>
                    <a:pt x="2536164" y="1084910"/>
                  </a:lnTo>
                  <a:close/>
                </a:path>
                <a:path w="2960370" h="1209675">
                  <a:moveTo>
                    <a:pt x="2537726" y="1081100"/>
                  </a:moveTo>
                  <a:lnTo>
                    <a:pt x="2537536" y="1081100"/>
                  </a:lnTo>
                  <a:lnTo>
                    <a:pt x="2537625" y="1081252"/>
                  </a:lnTo>
                  <a:lnTo>
                    <a:pt x="2537726" y="1081100"/>
                  </a:lnTo>
                  <a:close/>
                </a:path>
                <a:path w="2960370" h="1209675">
                  <a:moveTo>
                    <a:pt x="2538323" y="1082370"/>
                  </a:moveTo>
                  <a:lnTo>
                    <a:pt x="2537625" y="1081252"/>
                  </a:lnTo>
                  <a:lnTo>
                    <a:pt x="2536164" y="1083640"/>
                  </a:lnTo>
                  <a:lnTo>
                    <a:pt x="2538133" y="1083640"/>
                  </a:lnTo>
                  <a:lnTo>
                    <a:pt x="2538323" y="1082370"/>
                  </a:lnTo>
                  <a:close/>
                </a:path>
                <a:path w="2960370" h="1209675">
                  <a:moveTo>
                    <a:pt x="2544381" y="697560"/>
                  </a:moveTo>
                  <a:lnTo>
                    <a:pt x="2543213" y="696290"/>
                  </a:lnTo>
                  <a:lnTo>
                    <a:pt x="2542032" y="696290"/>
                  </a:lnTo>
                  <a:lnTo>
                    <a:pt x="2540863" y="697560"/>
                  </a:lnTo>
                  <a:lnTo>
                    <a:pt x="2542425" y="698830"/>
                  </a:lnTo>
                  <a:lnTo>
                    <a:pt x="2543213" y="698830"/>
                  </a:lnTo>
                  <a:lnTo>
                    <a:pt x="2543213" y="697560"/>
                  </a:lnTo>
                  <a:lnTo>
                    <a:pt x="2544381" y="697560"/>
                  </a:lnTo>
                  <a:close/>
                </a:path>
                <a:path w="2960370" h="1209675">
                  <a:moveTo>
                    <a:pt x="2547899" y="1077290"/>
                  </a:moveTo>
                  <a:lnTo>
                    <a:pt x="2546718" y="1077290"/>
                  </a:lnTo>
                  <a:lnTo>
                    <a:pt x="2547899" y="1078560"/>
                  </a:lnTo>
                  <a:lnTo>
                    <a:pt x="2547899" y="1077290"/>
                  </a:lnTo>
                  <a:close/>
                </a:path>
                <a:path w="2960370" h="1209675">
                  <a:moveTo>
                    <a:pt x="2549067" y="1076020"/>
                  </a:moveTo>
                  <a:lnTo>
                    <a:pt x="2547899" y="1076020"/>
                  </a:lnTo>
                  <a:lnTo>
                    <a:pt x="2547899" y="1077290"/>
                  </a:lnTo>
                  <a:lnTo>
                    <a:pt x="2549067" y="1077290"/>
                  </a:lnTo>
                  <a:lnTo>
                    <a:pt x="2549067" y="1076020"/>
                  </a:lnTo>
                  <a:close/>
                </a:path>
                <a:path w="2960370" h="1209675">
                  <a:moveTo>
                    <a:pt x="2549067" y="825830"/>
                  </a:moveTo>
                  <a:lnTo>
                    <a:pt x="2547899" y="824560"/>
                  </a:lnTo>
                  <a:lnTo>
                    <a:pt x="2546718" y="824560"/>
                  </a:lnTo>
                  <a:lnTo>
                    <a:pt x="2547124" y="825830"/>
                  </a:lnTo>
                  <a:lnTo>
                    <a:pt x="2547899" y="827100"/>
                  </a:lnTo>
                  <a:lnTo>
                    <a:pt x="2547899" y="828370"/>
                  </a:lnTo>
                  <a:lnTo>
                    <a:pt x="2548686" y="828370"/>
                  </a:lnTo>
                  <a:lnTo>
                    <a:pt x="2549067" y="827100"/>
                  </a:lnTo>
                  <a:lnTo>
                    <a:pt x="2549067" y="825830"/>
                  </a:lnTo>
                  <a:close/>
                </a:path>
                <a:path w="2960370" h="1209675">
                  <a:moveTo>
                    <a:pt x="2549067" y="710260"/>
                  </a:moveTo>
                  <a:lnTo>
                    <a:pt x="2548686" y="708990"/>
                  </a:lnTo>
                  <a:lnTo>
                    <a:pt x="2547899" y="708990"/>
                  </a:lnTo>
                  <a:lnTo>
                    <a:pt x="2547899" y="710260"/>
                  </a:lnTo>
                  <a:lnTo>
                    <a:pt x="2549067" y="710260"/>
                  </a:lnTo>
                  <a:close/>
                </a:path>
                <a:path w="2960370" h="1209675">
                  <a:moveTo>
                    <a:pt x="2552001" y="792810"/>
                  </a:moveTo>
                  <a:lnTo>
                    <a:pt x="2550249" y="792810"/>
                  </a:lnTo>
                  <a:lnTo>
                    <a:pt x="2552001" y="794080"/>
                  </a:lnTo>
                  <a:lnTo>
                    <a:pt x="2552001" y="792810"/>
                  </a:lnTo>
                  <a:close/>
                </a:path>
                <a:path w="2960370" h="1209675">
                  <a:moveTo>
                    <a:pt x="2552001" y="702640"/>
                  </a:moveTo>
                  <a:lnTo>
                    <a:pt x="2550249" y="702640"/>
                  </a:lnTo>
                  <a:lnTo>
                    <a:pt x="2549067" y="705180"/>
                  </a:lnTo>
                  <a:lnTo>
                    <a:pt x="2551036" y="705180"/>
                  </a:lnTo>
                  <a:lnTo>
                    <a:pt x="2552001" y="703910"/>
                  </a:lnTo>
                  <a:lnTo>
                    <a:pt x="2552001" y="702640"/>
                  </a:lnTo>
                  <a:close/>
                </a:path>
                <a:path w="2960370" h="1209675">
                  <a:moveTo>
                    <a:pt x="2552801" y="1068400"/>
                  </a:moveTo>
                  <a:lnTo>
                    <a:pt x="2552001" y="1067130"/>
                  </a:lnTo>
                  <a:lnTo>
                    <a:pt x="2552001" y="1065860"/>
                  </a:lnTo>
                  <a:lnTo>
                    <a:pt x="2549067" y="1065860"/>
                  </a:lnTo>
                  <a:lnTo>
                    <a:pt x="2549067" y="1068400"/>
                  </a:lnTo>
                  <a:lnTo>
                    <a:pt x="2548293" y="1069670"/>
                  </a:lnTo>
                  <a:lnTo>
                    <a:pt x="2546718" y="1069670"/>
                  </a:lnTo>
                  <a:lnTo>
                    <a:pt x="2540863" y="1076020"/>
                  </a:lnTo>
                  <a:lnTo>
                    <a:pt x="2537726" y="1081100"/>
                  </a:lnTo>
                  <a:lnTo>
                    <a:pt x="2540863" y="1081100"/>
                  </a:lnTo>
                  <a:lnTo>
                    <a:pt x="2540863" y="1078560"/>
                  </a:lnTo>
                  <a:lnTo>
                    <a:pt x="2544381" y="1076020"/>
                  </a:lnTo>
                  <a:lnTo>
                    <a:pt x="2544584" y="1074750"/>
                  </a:lnTo>
                  <a:lnTo>
                    <a:pt x="2545359" y="1074750"/>
                  </a:lnTo>
                  <a:lnTo>
                    <a:pt x="2545550" y="1073480"/>
                  </a:lnTo>
                  <a:lnTo>
                    <a:pt x="2546337" y="1073480"/>
                  </a:lnTo>
                  <a:lnTo>
                    <a:pt x="2546718" y="1072210"/>
                  </a:lnTo>
                  <a:lnTo>
                    <a:pt x="2546718" y="1070940"/>
                  </a:lnTo>
                  <a:lnTo>
                    <a:pt x="2549067" y="1069670"/>
                  </a:lnTo>
                  <a:lnTo>
                    <a:pt x="2550249" y="1068400"/>
                  </a:lnTo>
                  <a:lnTo>
                    <a:pt x="2552801" y="1068400"/>
                  </a:lnTo>
                  <a:close/>
                </a:path>
                <a:path w="2960370" h="1209675">
                  <a:moveTo>
                    <a:pt x="2554363" y="1062050"/>
                  </a:moveTo>
                  <a:lnTo>
                    <a:pt x="2553182" y="1062050"/>
                  </a:lnTo>
                  <a:lnTo>
                    <a:pt x="2551620" y="1064590"/>
                  </a:lnTo>
                  <a:lnTo>
                    <a:pt x="2552001" y="1064590"/>
                  </a:lnTo>
                  <a:lnTo>
                    <a:pt x="2552001" y="1065860"/>
                  </a:lnTo>
                  <a:lnTo>
                    <a:pt x="2553182" y="1065860"/>
                  </a:lnTo>
                  <a:lnTo>
                    <a:pt x="2553182" y="1064590"/>
                  </a:lnTo>
                  <a:lnTo>
                    <a:pt x="2554363" y="1064590"/>
                  </a:lnTo>
                  <a:lnTo>
                    <a:pt x="2554363" y="1062050"/>
                  </a:lnTo>
                  <a:close/>
                </a:path>
                <a:path w="2960370" h="1209675">
                  <a:moveTo>
                    <a:pt x="2557615" y="485368"/>
                  </a:moveTo>
                  <a:lnTo>
                    <a:pt x="2442654" y="308114"/>
                  </a:lnTo>
                  <a:lnTo>
                    <a:pt x="2434069" y="294881"/>
                  </a:lnTo>
                  <a:lnTo>
                    <a:pt x="2474950" y="273570"/>
                  </a:lnTo>
                  <a:lnTo>
                    <a:pt x="2504668" y="242862"/>
                  </a:lnTo>
                  <a:lnTo>
                    <a:pt x="2515806" y="218401"/>
                  </a:lnTo>
                  <a:lnTo>
                    <a:pt x="2522804" y="203060"/>
                  </a:lnTo>
                  <a:lnTo>
                    <a:pt x="2528938" y="154432"/>
                  </a:lnTo>
                  <a:lnTo>
                    <a:pt x="2523490" y="108267"/>
                  </a:lnTo>
                  <a:lnTo>
                    <a:pt x="2518181" y="95592"/>
                  </a:lnTo>
                  <a:lnTo>
                    <a:pt x="2507450" y="69951"/>
                  </a:lnTo>
                  <a:lnTo>
                    <a:pt x="2481224" y="39712"/>
                  </a:lnTo>
                  <a:lnTo>
                    <a:pt x="2445270" y="17818"/>
                  </a:lnTo>
                  <a:lnTo>
                    <a:pt x="2401709" y="5003"/>
                  </a:lnTo>
                  <a:lnTo>
                    <a:pt x="2401709" y="156641"/>
                  </a:lnTo>
                  <a:lnTo>
                    <a:pt x="2397188" y="184594"/>
                  </a:lnTo>
                  <a:lnTo>
                    <a:pt x="2383231" y="203796"/>
                  </a:lnTo>
                  <a:lnTo>
                    <a:pt x="2359202" y="214858"/>
                  </a:lnTo>
                  <a:lnTo>
                    <a:pt x="2324493" y="218401"/>
                  </a:lnTo>
                  <a:lnTo>
                    <a:pt x="2238451" y="218401"/>
                  </a:lnTo>
                  <a:lnTo>
                    <a:pt x="2238451" y="95592"/>
                  </a:lnTo>
                  <a:lnTo>
                    <a:pt x="2324493" y="95592"/>
                  </a:lnTo>
                  <a:lnTo>
                    <a:pt x="2359202" y="99136"/>
                  </a:lnTo>
                  <a:lnTo>
                    <a:pt x="2383231" y="110121"/>
                  </a:lnTo>
                  <a:lnTo>
                    <a:pt x="2397188" y="129108"/>
                  </a:lnTo>
                  <a:lnTo>
                    <a:pt x="2401709" y="156641"/>
                  </a:lnTo>
                  <a:lnTo>
                    <a:pt x="2401709" y="5003"/>
                  </a:lnTo>
                  <a:lnTo>
                    <a:pt x="2399995" y="4495"/>
                  </a:lnTo>
                  <a:lnTo>
                    <a:pt x="2345829" y="0"/>
                  </a:lnTo>
                  <a:lnTo>
                    <a:pt x="2114169" y="0"/>
                  </a:lnTo>
                  <a:lnTo>
                    <a:pt x="2114169" y="485368"/>
                  </a:lnTo>
                  <a:lnTo>
                    <a:pt x="2238451" y="485368"/>
                  </a:lnTo>
                  <a:lnTo>
                    <a:pt x="2238451" y="308114"/>
                  </a:lnTo>
                  <a:lnTo>
                    <a:pt x="2314206" y="308114"/>
                  </a:lnTo>
                  <a:lnTo>
                    <a:pt x="2417889" y="485368"/>
                  </a:lnTo>
                  <a:lnTo>
                    <a:pt x="2557615" y="485368"/>
                  </a:lnTo>
                  <a:close/>
                </a:path>
                <a:path w="2960370" h="1209675">
                  <a:moveTo>
                    <a:pt x="2557881" y="1067130"/>
                  </a:moveTo>
                  <a:lnTo>
                    <a:pt x="2556700" y="1067130"/>
                  </a:lnTo>
                  <a:lnTo>
                    <a:pt x="2556700" y="1068400"/>
                  </a:lnTo>
                  <a:lnTo>
                    <a:pt x="2557881" y="1068400"/>
                  </a:lnTo>
                  <a:lnTo>
                    <a:pt x="2557881" y="1067130"/>
                  </a:lnTo>
                  <a:close/>
                </a:path>
                <a:path w="2960370" h="1209675">
                  <a:moveTo>
                    <a:pt x="2559050" y="1055700"/>
                  </a:moveTo>
                  <a:lnTo>
                    <a:pt x="2558275" y="1055700"/>
                  </a:lnTo>
                  <a:lnTo>
                    <a:pt x="2557881" y="1056970"/>
                  </a:lnTo>
                  <a:lnTo>
                    <a:pt x="2557881" y="1059510"/>
                  </a:lnTo>
                  <a:lnTo>
                    <a:pt x="2559050" y="1059510"/>
                  </a:lnTo>
                  <a:lnTo>
                    <a:pt x="2559050" y="1055700"/>
                  </a:lnTo>
                  <a:close/>
                </a:path>
                <a:path w="2960370" h="1209675">
                  <a:moveTo>
                    <a:pt x="2559050" y="804240"/>
                  </a:moveTo>
                  <a:lnTo>
                    <a:pt x="2557881" y="804240"/>
                  </a:lnTo>
                  <a:lnTo>
                    <a:pt x="2555532" y="805510"/>
                  </a:lnTo>
                  <a:lnTo>
                    <a:pt x="2554744" y="806780"/>
                  </a:lnTo>
                  <a:lnTo>
                    <a:pt x="2554363" y="806780"/>
                  </a:lnTo>
                  <a:lnTo>
                    <a:pt x="2554363" y="811860"/>
                  </a:lnTo>
                  <a:lnTo>
                    <a:pt x="2555925" y="811860"/>
                  </a:lnTo>
                  <a:lnTo>
                    <a:pt x="2556700" y="810590"/>
                  </a:lnTo>
                  <a:lnTo>
                    <a:pt x="2555925" y="809320"/>
                  </a:lnTo>
                  <a:lnTo>
                    <a:pt x="2556700" y="806780"/>
                  </a:lnTo>
                  <a:lnTo>
                    <a:pt x="2559050" y="805510"/>
                  </a:lnTo>
                  <a:lnTo>
                    <a:pt x="2559050" y="804240"/>
                  </a:lnTo>
                  <a:close/>
                </a:path>
                <a:path w="2960370" h="1209675">
                  <a:moveTo>
                    <a:pt x="2560218" y="1069670"/>
                  </a:moveTo>
                  <a:lnTo>
                    <a:pt x="2559050" y="1070940"/>
                  </a:lnTo>
                  <a:lnTo>
                    <a:pt x="2560218" y="1072210"/>
                  </a:lnTo>
                  <a:lnTo>
                    <a:pt x="2560218" y="1069670"/>
                  </a:lnTo>
                  <a:close/>
                </a:path>
                <a:path w="2960370" h="1209675">
                  <a:moveTo>
                    <a:pt x="2560218" y="800430"/>
                  </a:moveTo>
                  <a:lnTo>
                    <a:pt x="2559050" y="800430"/>
                  </a:lnTo>
                  <a:lnTo>
                    <a:pt x="2560218" y="801700"/>
                  </a:lnTo>
                  <a:lnTo>
                    <a:pt x="2560218" y="800430"/>
                  </a:lnTo>
                  <a:close/>
                </a:path>
                <a:path w="2960370" h="1209675">
                  <a:moveTo>
                    <a:pt x="2563749" y="675970"/>
                  </a:moveTo>
                  <a:lnTo>
                    <a:pt x="2560218" y="675970"/>
                  </a:lnTo>
                  <a:lnTo>
                    <a:pt x="2560218" y="677240"/>
                  </a:lnTo>
                  <a:lnTo>
                    <a:pt x="2562568" y="677240"/>
                  </a:lnTo>
                  <a:lnTo>
                    <a:pt x="2563749" y="675970"/>
                  </a:lnTo>
                  <a:close/>
                </a:path>
                <a:path w="2960370" h="1209675">
                  <a:moveTo>
                    <a:pt x="2566098" y="1058240"/>
                  </a:moveTo>
                  <a:lnTo>
                    <a:pt x="2564917" y="1058240"/>
                  </a:lnTo>
                  <a:lnTo>
                    <a:pt x="2564917" y="1059510"/>
                  </a:lnTo>
                  <a:lnTo>
                    <a:pt x="2565692" y="1059510"/>
                  </a:lnTo>
                  <a:lnTo>
                    <a:pt x="2566098" y="1058240"/>
                  </a:lnTo>
                  <a:close/>
                </a:path>
                <a:path w="2960370" h="1209675">
                  <a:moveTo>
                    <a:pt x="2566098" y="649300"/>
                  </a:moveTo>
                  <a:lnTo>
                    <a:pt x="2564917" y="649300"/>
                  </a:lnTo>
                  <a:lnTo>
                    <a:pt x="2564917" y="650570"/>
                  </a:lnTo>
                  <a:lnTo>
                    <a:pt x="2566098" y="650570"/>
                  </a:lnTo>
                  <a:lnTo>
                    <a:pt x="2566098" y="649300"/>
                  </a:lnTo>
                  <a:close/>
                </a:path>
                <a:path w="2960370" h="1209675">
                  <a:moveTo>
                    <a:pt x="2567267" y="1060780"/>
                  </a:moveTo>
                  <a:lnTo>
                    <a:pt x="2566098" y="1062050"/>
                  </a:lnTo>
                  <a:lnTo>
                    <a:pt x="2567267" y="1062050"/>
                  </a:lnTo>
                  <a:lnTo>
                    <a:pt x="2567267" y="1060780"/>
                  </a:lnTo>
                  <a:close/>
                </a:path>
                <a:path w="2960370" h="1209675">
                  <a:moveTo>
                    <a:pt x="2568435" y="662000"/>
                  </a:moveTo>
                  <a:lnTo>
                    <a:pt x="2568041" y="663270"/>
                  </a:lnTo>
                  <a:lnTo>
                    <a:pt x="2567267" y="663270"/>
                  </a:lnTo>
                  <a:lnTo>
                    <a:pt x="2567267" y="664540"/>
                  </a:lnTo>
                  <a:lnTo>
                    <a:pt x="2566098" y="664540"/>
                  </a:lnTo>
                  <a:lnTo>
                    <a:pt x="2566098" y="665810"/>
                  </a:lnTo>
                  <a:lnTo>
                    <a:pt x="2567267" y="667080"/>
                  </a:lnTo>
                  <a:lnTo>
                    <a:pt x="2567267" y="665810"/>
                  </a:lnTo>
                  <a:lnTo>
                    <a:pt x="2568435" y="665810"/>
                  </a:lnTo>
                  <a:lnTo>
                    <a:pt x="2568435" y="662000"/>
                  </a:lnTo>
                  <a:close/>
                </a:path>
                <a:path w="2960370" h="1209675">
                  <a:moveTo>
                    <a:pt x="2570784" y="1059510"/>
                  </a:moveTo>
                  <a:lnTo>
                    <a:pt x="2569616" y="1058240"/>
                  </a:lnTo>
                  <a:lnTo>
                    <a:pt x="2569616" y="1059510"/>
                  </a:lnTo>
                  <a:lnTo>
                    <a:pt x="2568829" y="1059510"/>
                  </a:lnTo>
                  <a:lnTo>
                    <a:pt x="2569616" y="1060780"/>
                  </a:lnTo>
                  <a:lnTo>
                    <a:pt x="2570784" y="1059510"/>
                  </a:lnTo>
                  <a:close/>
                </a:path>
                <a:path w="2960370" h="1209675">
                  <a:moveTo>
                    <a:pt x="2570784" y="776300"/>
                  </a:moveTo>
                  <a:lnTo>
                    <a:pt x="2569616" y="775030"/>
                  </a:lnTo>
                  <a:lnTo>
                    <a:pt x="2568435" y="776300"/>
                  </a:lnTo>
                  <a:lnTo>
                    <a:pt x="2568435" y="777570"/>
                  </a:lnTo>
                  <a:lnTo>
                    <a:pt x="2570784" y="777570"/>
                  </a:lnTo>
                  <a:lnTo>
                    <a:pt x="2570784" y="776300"/>
                  </a:lnTo>
                  <a:close/>
                </a:path>
                <a:path w="2960370" h="1209675">
                  <a:moveTo>
                    <a:pt x="2570784" y="660730"/>
                  </a:moveTo>
                  <a:lnTo>
                    <a:pt x="2569616" y="659460"/>
                  </a:lnTo>
                  <a:lnTo>
                    <a:pt x="2568435" y="659460"/>
                  </a:lnTo>
                  <a:lnTo>
                    <a:pt x="2568435" y="662000"/>
                  </a:lnTo>
                  <a:lnTo>
                    <a:pt x="2569616" y="662000"/>
                  </a:lnTo>
                  <a:lnTo>
                    <a:pt x="2569997" y="660730"/>
                  </a:lnTo>
                  <a:lnTo>
                    <a:pt x="2570784" y="660730"/>
                  </a:lnTo>
                  <a:close/>
                </a:path>
                <a:path w="2960370" h="1209675">
                  <a:moveTo>
                    <a:pt x="2571966" y="1059510"/>
                  </a:moveTo>
                  <a:lnTo>
                    <a:pt x="2571559" y="1060780"/>
                  </a:lnTo>
                  <a:lnTo>
                    <a:pt x="2571966" y="1060780"/>
                  </a:lnTo>
                  <a:lnTo>
                    <a:pt x="2571966" y="1059510"/>
                  </a:lnTo>
                  <a:close/>
                </a:path>
                <a:path w="2960370" h="1209675">
                  <a:moveTo>
                    <a:pt x="2571966" y="688670"/>
                  </a:moveTo>
                  <a:lnTo>
                    <a:pt x="2570784" y="688670"/>
                  </a:lnTo>
                  <a:lnTo>
                    <a:pt x="2569616" y="689940"/>
                  </a:lnTo>
                  <a:lnTo>
                    <a:pt x="2570784" y="691210"/>
                  </a:lnTo>
                  <a:lnTo>
                    <a:pt x="2570784" y="689940"/>
                  </a:lnTo>
                  <a:lnTo>
                    <a:pt x="2571165" y="689940"/>
                  </a:lnTo>
                  <a:lnTo>
                    <a:pt x="2571966" y="688670"/>
                  </a:lnTo>
                  <a:close/>
                </a:path>
                <a:path w="2960370" h="1209675">
                  <a:moveTo>
                    <a:pt x="2571966" y="635330"/>
                  </a:moveTo>
                  <a:lnTo>
                    <a:pt x="2571165" y="635330"/>
                  </a:lnTo>
                  <a:lnTo>
                    <a:pt x="2570784" y="636600"/>
                  </a:lnTo>
                  <a:lnTo>
                    <a:pt x="2571966" y="636600"/>
                  </a:lnTo>
                  <a:lnTo>
                    <a:pt x="2571966" y="635330"/>
                  </a:lnTo>
                  <a:close/>
                </a:path>
                <a:path w="2960370" h="1209675">
                  <a:moveTo>
                    <a:pt x="2572740" y="645490"/>
                  </a:moveTo>
                  <a:lnTo>
                    <a:pt x="2571165" y="644220"/>
                  </a:lnTo>
                  <a:lnTo>
                    <a:pt x="2571966" y="644220"/>
                  </a:lnTo>
                  <a:lnTo>
                    <a:pt x="2571966" y="642950"/>
                  </a:lnTo>
                  <a:lnTo>
                    <a:pt x="2571762" y="642950"/>
                  </a:lnTo>
                  <a:lnTo>
                    <a:pt x="2571369" y="641680"/>
                  </a:lnTo>
                  <a:lnTo>
                    <a:pt x="2570975" y="640410"/>
                  </a:lnTo>
                  <a:lnTo>
                    <a:pt x="2570784" y="640410"/>
                  </a:lnTo>
                  <a:lnTo>
                    <a:pt x="2570784" y="641680"/>
                  </a:lnTo>
                  <a:lnTo>
                    <a:pt x="2569616" y="641680"/>
                  </a:lnTo>
                  <a:lnTo>
                    <a:pt x="2569616" y="639140"/>
                  </a:lnTo>
                  <a:lnTo>
                    <a:pt x="2568041" y="641680"/>
                  </a:lnTo>
                  <a:lnTo>
                    <a:pt x="2568041" y="644220"/>
                  </a:lnTo>
                  <a:lnTo>
                    <a:pt x="2569616" y="645490"/>
                  </a:lnTo>
                  <a:lnTo>
                    <a:pt x="2569616" y="648030"/>
                  </a:lnTo>
                  <a:lnTo>
                    <a:pt x="2568829" y="648030"/>
                  </a:lnTo>
                  <a:lnTo>
                    <a:pt x="2567648" y="650570"/>
                  </a:lnTo>
                  <a:lnTo>
                    <a:pt x="2566098" y="653110"/>
                  </a:lnTo>
                  <a:lnTo>
                    <a:pt x="2563749" y="653110"/>
                  </a:lnTo>
                  <a:lnTo>
                    <a:pt x="2563749" y="655650"/>
                  </a:lnTo>
                  <a:lnTo>
                    <a:pt x="2564917" y="655650"/>
                  </a:lnTo>
                  <a:lnTo>
                    <a:pt x="2564130" y="656920"/>
                  </a:lnTo>
                  <a:lnTo>
                    <a:pt x="2563749" y="656920"/>
                  </a:lnTo>
                  <a:lnTo>
                    <a:pt x="2563749" y="655650"/>
                  </a:lnTo>
                  <a:lnTo>
                    <a:pt x="2562568" y="655650"/>
                  </a:lnTo>
                  <a:lnTo>
                    <a:pt x="2562568" y="656920"/>
                  </a:lnTo>
                  <a:lnTo>
                    <a:pt x="2562187" y="658190"/>
                  </a:lnTo>
                  <a:lnTo>
                    <a:pt x="2561399" y="658190"/>
                  </a:lnTo>
                  <a:lnTo>
                    <a:pt x="2561399" y="659460"/>
                  </a:lnTo>
                  <a:lnTo>
                    <a:pt x="2562568" y="659460"/>
                  </a:lnTo>
                  <a:lnTo>
                    <a:pt x="2562568" y="660730"/>
                  </a:lnTo>
                  <a:lnTo>
                    <a:pt x="2560218" y="660730"/>
                  </a:lnTo>
                  <a:lnTo>
                    <a:pt x="2559050" y="662000"/>
                  </a:lnTo>
                  <a:lnTo>
                    <a:pt x="2559050" y="667080"/>
                  </a:lnTo>
                  <a:lnTo>
                    <a:pt x="2562961" y="667080"/>
                  </a:lnTo>
                  <a:lnTo>
                    <a:pt x="2564917" y="664540"/>
                  </a:lnTo>
                  <a:lnTo>
                    <a:pt x="2563749" y="664540"/>
                  </a:lnTo>
                  <a:lnTo>
                    <a:pt x="2563749" y="663270"/>
                  </a:lnTo>
                  <a:lnTo>
                    <a:pt x="2564917" y="662000"/>
                  </a:lnTo>
                  <a:lnTo>
                    <a:pt x="2565108" y="660730"/>
                  </a:lnTo>
                  <a:lnTo>
                    <a:pt x="2565895" y="660730"/>
                  </a:lnTo>
                  <a:lnTo>
                    <a:pt x="2566098" y="659460"/>
                  </a:lnTo>
                  <a:lnTo>
                    <a:pt x="2567267" y="658190"/>
                  </a:lnTo>
                  <a:lnTo>
                    <a:pt x="2567267" y="656920"/>
                  </a:lnTo>
                  <a:lnTo>
                    <a:pt x="2567267" y="655650"/>
                  </a:lnTo>
                  <a:lnTo>
                    <a:pt x="2569616" y="651840"/>
                  </a:lnTo>
                  <a:lnTo>
                    <a:pt x="2569807" y="650570"/>
                  </a:lnTo>
                  <a:lnTo>
                    <a:pt x="2570581" y="650570"/>
                  </a:lnTo>
                  <a:lnTo>
                    <a:pt x="2570784" y="649300"/>
                  </a:lnTo>
                  <a:lnTo>
                    <a:pt x="2570784" y="646760"/>
                  </a:lnTo>
                  <a:lnTo>
                    <a:pt x="2571966" y="646760"/>
                  </a:lnTo>
                  <a:lnTo>
                    <a:pt x="2572740" y="645490"/>
                  </a:lnTo>
                  <a:close/>
                </a:path>
                <a:path w="2960370" h="1209675">
                  <a:moveTo>
                    <a:pt x="2573134" y="632790"/>
                  </a:moveTo>
                  <a:lnTo>
                    <a:pt x="2571966" y="632790"/>
                  </a:lnTo>
                  <a:lnTo>
                    <a:pt x="2571966" y="634060"/>
                  </a:lnTo>
                  <a:lnTo>
                    <a:pt x="2572931" y="634060"/>
                  </a:lnTo>
                  <a:lnTo>
                    <a:pt x="2573134" y="632790"/>
                  </a:lnTo>
                  <a:close/>
                </a:path>
                <a:path w="2960370" h="1209675">
                  <a:moveTo>
                    <a:pt x="2575864" y="1045540"/>
                  </a:moveTo>
                  <a:lnTo>
                    <a:pt x="2575483" y="1044270"/>
                  </a:lnTo>
                  <a:lnTo>
                    <a:pt x="2575483" y="1045540"/>
                  </a:lnTo>
                  <a:lnTo>
                    <a:pt x="2575864" y="1045540"/>
                  </a:lnTo>
                  <a:close/>
                </a:path>
                <a:path w="2960370" h="1209675">
                  <a:moveTo>
                    <a:pt x="2577236" y="621360"/>
                  </a:moveTo>
                  <a:lnTo>
                    <a:pt x="2576449" y="622630"/>
                  </a:lnTo>
                  <a:lnTo>
                    <a:pt x="2577236" y="622630"/>
                  </a:lnTo>
                  <a:lnTo>
                    <a:pt x="2577236" y="621360"/>
                  </a:lnTo>
                  <a:close/>
                </a:path>
                <a:path w="2960370" h="1209675">
                  <a:moveTo>
                    <a:pt x="2578417" y="1107770"/>
                  </a:moveTo>
                  <a:lnTo>
                    <a:pt x="2577630" y="1107770"/>
                  </a:lnTo>
                  <a:lnTo>
                    <a:pt x="2577236" y="1109040"/>
                  </a:lnTo>
                  <a:lnTo>
                    <a:pt x="2577236" y="1110310"/>
                  </a:lnTo>
                  <a:lnTo>
                    <a:pt x="2578417" y="1109040"/>
                  </a:lnTo>
                  <a:lnTo>
                    <a:pt x="2578417" y="1107770"/>
                  </a:lnTo>
                  <a:close/>
                </a:path>
                <a:path w="2960370" h="1209675">
                  <a:moveTo>
                    <a:pt x="2579586" y="627710"/>
                  </a:moveTo>
                  <a:lnTo>
                    <a:pt x="2578417" y="626440"/>
                  </a:lnTo>
                  <a:lnTo>
                    <a:pt x="2577236" y="627710"/>
                  </a:lnTo>
                  <a:lnTo>
                    <a:pt x="2575483" y="627710"/>
                  </a:lnTo>
                  <a:lnTo>
                    <a:pt x="2575483" y="628980"/>
                  </a:lnTo>
                  <a:lnTo>
                    <a:pt x="2573134" y="628980"/>
                  </a:lnTo>
                  <a:lnTo>
                    <a:pt x="2573134" y="630250"/>
                  </a:lnTo>
                  <a:lnTo>
                    <a:pt x="2573909" y="632790"/>
                  </a:lnTo>
                  <a:lnTo>
                    <a:pt x="2573909" y="634060"/>
                  </a:lnTo>
                  <a:lnTo>
                    <a:pt x="2573134" y="635330"/>
                  </a:lnTo>
                  <a:lnTo>
                    <a:pt x="2573134" y="637870"/>
                  </a:lnTo>
                  <a:lnTo>
                    <a:pt x="2571966" y="637870"/>
                  </a:lnTo>
                  <a:lnTo>
                    <a:pt x="2571966" y="640410"/>
                  </a:lnTo>
                  <a:lnTo>
                    <a:pt x="2573134" y="640410"/>
                  </a:lnTo>
                  <a:lnTo>
                    <a:pt x="2573909" y="639140"/>
                  </a:lnTo>
                  <a:lnTo>
                    <a:pt x="2574493" y="637870"/>
                  </a:lnTo>
                  <a:lnTo>
                    <a:pt x="2575483" y="637870"/>
                  </a:lnTo>
                  <a:lnTo>
                    <a:pt x="2575483" y="635330"/>
                  </a:lnTo>
                  <a:lnTo>
                    <a:pt x="2575864" y="635330"/>
                  </a:lnTo>
                  <a:lnTo>
                    <a:pt x="2576449" y="634060"/>
                  </a:lnTo>
                  <a:lnTo>
                    <a:pt x="2577236" y="634060"/>
                  </a:lnTo>
                  <a:lnTo>
                    <a:pt x="2577236" y="631520"/>
                  </a:lnTo>
                  <a:lnTo>
                    <a:pt x="2577630" y="630250"/>
                  </a:lnTo>
                  <a:lnTo>
                    <a:pt x="2579586" y="630250"/>
                  </a:lnTo>
                  <a:lnTo>
                    <a:pt x="2579586" y="627710"/>
                  </a:lnTo>
                  <a:close/>
                </a:path>
                <a:path w="2960370" h="1209675">
                  <a:moveTo>
                    <a:pt x="2580767" y="750900"/>
                  </a:moveTo>
                  <a:lnTo>
                    <a:pt x="2579586" y="750900"/>
                  </a:lnTo>
                  <a:lnTo>
                    <a:pt x="2579586" y="753440"/>
                  </a:lnTo>
                  <a:lnTo>
                    <a:pt x="2580767" y="753440"/>
                  </a:lnTo>
                  <a:lnTo>
                    <a:pt x="2580767" y="750900"/>
                  </a:lnTo>
                  <a:close/>
                </a:path>
                <a:path w="2960370" h="1209675">
                  <a:moveTo>
                    <a:pt x="2580767" y="668350"/>
                  </a:moveTo>
                  <a:lnTo>
                    <a:pt x="2579586" y="668350"/>
                  </a:lnTo>
                  <a:lnTo>
                    <a:pt x="2579586" y="669620"/>
                  </a:lnTo>
                  <a:lnTo>
                    <a:pt x="2580767" y="669620"/>
                  </a:lnTo>
                  <a:lnTo>
                    <a:pt x="2580767" y="668350"/>
                  </a:lnTo>
                  <a:close/>
                </a:path>
                <a:path w="2960370" h="1209675">
                  <a:moveTo>
                    <a:pt x="2581935" y="635330"/>
                  </a:moveTo>
                  <a:lnTo>
                    <a:pt x="2580767" y="635330"/>
                  </a:lnTo>
                  <a:lnTo>
                    <a:pt x="2580767" y="634060"/>
                  </a:lnTo>
                  <a:lnTo>
                    <a:pt x="2579586" y="634060"/>
                  </a:lnTo>
                  <a:lnTo>
                    <a:pt x="2579586" y="636600"/>
                  </a:lnTo>
                  <a:lnTo>
                    <a:pt x="2578798" y="637870"/>
                  </a:lnTo>
                  <a:lnTo>
                    <a:pt x="2579586" y="637870"/>
                  </a:lnTo>
                  <a:lnTo>
                    <a:pt x="2580360" y="636600"/>
                  </a:lnTo>
                  <a:lnTo>
                    <a:pt x="2581935" y="635330"/>
                  </a:lnTo>
                  <a:close/>
                </a:path>
                <a:path w="2960370" h="1209675">
                  <a:moveTo>
                    <a:pt x="2583103" y="739470"/>
                  </a:moveTo>
                  <a:lnTo>
                    <a:pt x="2581935" y="739470"/>
                  </a:lnTo>
                  <a:lnTo>
                    <a:pt x="2583103" y="740740"/>
                  </a:lnTo>
                  <a:lnTo>
                    <a:pt x="2583103" y="739470"/>
                  </a:lnTo>
                  <a:close/>
                </a:path>
                <a:path w="2960370" h="1209675">
                  <a:moveTo>
                    <a:pt x="2585453" y="1045540"/>
                  </a:moveTo>
                  <a:lnTo>
                    <a:pt x="2584285" y="1046810"/>
                  </a:lnTo>
                  <a:lnTo>
                    <a:pt x="2585453" y="1046810"/>
                  </a:lnTo>
                  <a:lnTo>
                    <a:pt x="2585453" y="1045540"/>
                  </a:lnTo>
                  <a:close/>
                </a:path>
                <a:path w="2960370" h="1209675">
                  <a:moveTo>
                    <a:pt x="2585453" y="743280"/>
                  </a:moveTo>
                  <a:lnTo>
                    <a:pt x="2584666" y="742010"/>
                  </a:lnTo>
                  <a:lnTo>
                    <a:pt x="2583891" y="742010"/>
                  </a:lnTo>
                  <a:lnTo>
                    <a:pt x="2583103" y="743280"/>
                  </a:lnTo>
                  <a:lnTo>
                    <a:pt x="2580767" y="743280"/>
                  </a:lnTo>
                  <a:lnTo>
                    <a:pt x="2580767" y="744550"/>
                  </a:lnTo>
                  <a:lnTo>
                    <a:pt x="2583103" y="744550"/>
                  </a:lnTo>
                  <a:lnTo>
                    <a:pt x="2584666" y="745820"/>
                  </a:lnTo>
                  <a:lnTo>
                    <a:pt x="2585453" y="744550"/>
                  </a:lnTo>
                  <a:lnTo>
                    <a:pt x="2585453" y="743280"/>
                  </a:lnTo>
                  <a:close/>
                </a:path>
                <a:path w="2960370" h="1209675">
                  <a:moveTo>
                    <a:pt x="2592489" y="1089990"/>
                  </a:moveTo>
                  <a:lnTo>
                    <a:pt x="2591320" y="1089990"/>
                  </a:lnTo>
                  <a:lnTo>
                    <a:pt x="2591320" y="1091260"/>
                  </a:lnTo>
                  <a:lnTo>
                    <a:pt x="2592489" y="1091260"/>
                  </a:lnTo>
                  <a:lnTo>
                    <a:pt x="2592489" y="1089990"/>
                  </a:lnTo>
                  <a:close/>
                </a:path>
                <a:path w="2960370" h="1209675">
                  <a:moveTo>
                    <a:pt x="2592489" y="658190"/>
                  </a:moveTo>
                  <a:lnTo>
                    <a:pt x="2591320" y="658190"/>
                  </a:lnTo>
                  <a:lnTo>
                    <a:pt x="2591600" y="659142"/>
                  </a:lnTo>
                  <a:lnTo>
                    <a:pt x="2592489" y="658190"/>
                  </a:lnTo>
                  <a:close/>
                </a:path>
                <a:path w="2960370" h="1209675">
                  <a:moveTo>
                    <a:pt x="2593670" y="1025220"/>
                  </a:moveTo>
                  <a:lnTo>
                    <a:pt x="2592489" y="1025220"/>
                  </a:lnTo>
                  <a:lnTo>
                    <a:pt x="2592882" y="1026490"/>
                  </a:lnTo>
                  <a:lnTo>
                    <a:pt x="2592489" y="1026490"/>
                  </a:lnTo>
                  <a:lnTo>
                    <a:pt x="2591320" y="1029030"/>
                  </a:lnTo>
                  <a:lnTo>
                    <a:pt x="2592882" y="1029030"/>
                  </a:lnTo>
                  <a:lnTo>
                    <a:pt x="2593670" y="1027760"/>
                  </a:lnTo>
                  <a:lnTo>
                    <a:pt x="2593670" y="1025220"/>
                  </a:lnTo>
                  <a:close/>
                </a:path>
                <a:path w="2960370" h="1209675">
                  <a:moveTo>
                    <a:pt x="2594838" y="1092530"/>
                  </a:moveTo>
                  <a:lnTo>
                    <a:pt x="2592095" y="1092530"/>
                  </a:lnTo>
                  <a:lnTo>
                    <a:pt x="2591320" y="1093800"/>
                  </a:lnTo>
                  <a:lnTo>
                    <a:pt x="2591320" y="1096340"/>
                  </a:lnTo>
                  <a:lnTo>
                    <a:pt x="2592489" y="1096340"/>
                  </a:lnTo>
                  <a:lnTo>
                    <a:pt x="2592489" y="1093800"/>
                  </a:lnTo>
                  <a:lnTo>
                    <a:pt x="2594838" y="1093800"/>
                  </a:lnTo>
                  <a:lnTo>
                    <a:pt x="2594838" y="1092530"/>
                  </a:lnTo>
                  <a:close/>
                </a:path>
                <a:path w="2960370" h="1209675">
                  <a:moveTo>
                    <a:pt x="2596019" y="631520"/>
                  </a:moveTo>
                  <a:lnTo>
                    <a:pt x="2595626" y="630250"/>
                  </a:lnTo>
                  <a:lnTo>
                    <a:pt x="2594838" y="630250"/>
                  </a:lnTo>
                  <a:lnTo>
                    <a:pt x="2594838" y="632790"/>
                  </a:lnTo>
                  <a:lnTo>
                    <a:pt x="2596019" y="632790"/>
                  </a:lnTo>
                  <a:lnTo>
                    <a:pt x="2596019" y="631520"/>
                  </a:lnTo>
                  <a:close/>
                </a:path>
                <a:path w="2960370" h="1209675">
                  <a:moveTo>
                    <a:pt x="2601874" y="609930"/>
                  </a:moveTo>
                  <a:lnTo>
                    <a:pt x="2601684" y="609930"/>
                  </a:lnTo>
                  <a:lnTo>
                    <a:pt x="2588984" y="642950"/>
                  </a:lnTo>
                  <a:lnTo>
                    <a:pt x="2591320" y="640410"/>
                  </a:lnTo>
                  <a:lnTo>
                    <a:pt x="2594838" y="630250"/>
                  </a:lnTo>
                  <a:lnTo>
                    <a:pt x="2601874" y="609930"/>
                  </a:lnTo>
                  <a:close/>
                </a:path>
                <a:path w="2960370" h="1209675">
                  <a:moveTo>
                    <a:pt x="2602369" y="609930"/>
                  </a:moveTo>
                  <a:lnTo>
                    <a:pt x="2602128" y="609180"/>
                  </a:lnTo>
                  <a:lnTo>
                    <a:pt x="2601874" y="609930"/>
                  </a:lnTo>
                  <a:lnTo>
                    <a:pt x="2602369" y="609930"/>
                  </a:lnTo>
                  <a:close/>
                </a:path>
                <a:path w="2960370" h="1209675">
                  <a:moveTo>
                    <a:pt x="2603639" y="696290"/>
                  </a:moveTo>
                  <a:lnTo>
                    <a:pt x="2601684" y="696290"/>
                  </a:lnTo>
                  <a:lnTo>
                    <a:pt x="2601684" y="697560"/>
                  </a:lnTo>
                  <a:lnTo>
                    <a:pt x="2602471" y="697560"/>
                  </a:lnTo>
                  <a:lnTo>
                    <a:pt x="2603639" y="696290"/>
                  </a:lnTo>
                  <a:close/>
                </a:path>
                <a:path w="2960370" h="1209675">
                  <a:moveTo>
                    <a:pt x="2603639" y="604850"/>
                  </a:moveTo>
                  <a:lnTo>
                    <a:pt x="2602166" y="608660"/>
                  </a:lnTo>
                  <a:lnTo>
                    <a:pt x="2602128" y="609180"/>
                  </a:lnTo>
                  <a:lnTo>
                    <a:pt x="2603639" y="604850"/>
                  </a:lnTo>
                  <a:close/>
                </a:path>
                <a:path w="2960370" h="1209675">
                  <a:moveTo>
                    <a:pt x="2604820" y="601014"/>
                  </a:moveTo>
                  <a:close/>
                </a:path>
                <a:path w="2960370" h="1209675">
                  <a:moveTo>
                    <a:pt x="2607170" y="1011250"/>
                  </a:moveTo>
                  <a:lnTo>
                    <a:pt x="2605989" y="1011250"/>
                  </a:lnTo>
                  <a:lnTo>
                    <a:pt x="2606383" y="1012520"/>
                  </a:lnTo>
                  <a:lnTo>
                    <a:pt x="2607170" y="1012520"/>
                  </a:lnTo>
                  <a:lnTo>
                    <a:pt x="2607170" y="1011250"/>
                  </a:lnTo>
                  <a:close/>
                </a:path>
                <a:path w="2960370" h="1209675">
                  <a:moveTo>
                    <a:pt x="2607170" y="689940"/>
                  </a:moveTo>
                  <a:lnTo>
                    <a:pt x="2605989" y="689940"/>
                  </a:lnTo>
                  <a:lnTo>
                    <a:pt x="2605989" y="692480"/>
                  </a:lnTo>
                  <a:lnTo>
                    <a:pt x="2607170" y="692480"/>
                  </a:lnTo>
                  <a:lnTo>
                    <a:pt x="2607170" y="689940"/>
                  </a:lnTo>
                  <a:close/>
                </a:path>
                <a:path w="2960370" h="1209675">
                  <a:moveTo>
                    <a:pt x="2608338" y="1074750"/>
                  </a:moveTo>
                  <a:lnTo>
                    <a:pt x="2607170" y="1074750"/>
                  </a:lnTo>
                  <a:lnTo>
                    <a:pt x="2607170" y="1076020"/>
                  </a:lnTo>
                  <a:lnTo>
                    <a:pt x="2608338" y="1076020"/>
                  </a:lnTo>
                  <a:lnTo>
                    <a:pt x="2608338" y="1074750"/>
                  </a:lnTo>
                  <a:close/>
                </a:path>
                <a:path w="2960370" h="1209675">
                  <a:moveTo>
                    <a:pt x="2608338" y="682320"/>
                  </a:moveTo>
                  <a:lnTo>
                    <a:pt x="2607170" y="682320"/>
                  </a:lnTo>
                  <a:lnTo>
                    <a:pt x="2607945" y="683590"/>
                  </a:lnTo>
                  <a:lnTo>
                    <a:pt x="2608338" y="683590"/>
                  </a:lnTo>
                  <a:lnTo>
                    <a:pt x="2608338" y="682320"/>
                  </a:lnTo>
                  <a:close/>
                </a:path>
                <a:path w="2960370" h="1209675">
                  <a:moveTo>
                    <a:pt x="2609507" y="681901"/>
                  </a:moveTo>
                  <a:lnTo>
                    <a:pt x="2609126" y="682320"/>
                  </a:lnTo>
                  <a:lnTo>
                    <a:pt x="2609507" y="682320"/>
                  </a:lnTo>
                  <a:lnTo>
                    <a:pt x="2609507" y="681901"/>
                  </a:lnTo>
                  <a:close/>
                </a:path>
                <a:path w="2960370" h="1209675">
                  <a:moveTo>
                    <a:pt x="2610688" y="1064590"/>
                  </a:moveTo>
                  <a:lnTo>
                    <a:pt x="2610104" y="1064590"/>
                  </a:lnTo>
                  <a:lnTo>
                    <a:pt x="2609697" y="1065860"/>
                  </a:lnTo>
                  <a:lnTo>
                    <a:pt x="2610688" y="1065860"/>
                  </a:lnTo>
                  <a:lnTo>
                    <a:pt x="2610688" y="1064590"/>
                  </a:lnTo>
                  <a:close/>
                </a:path>
                <a:path w="2960370" h="1209675">
                  <a:moveTo>
                    <a:pt x="2613037" y="1073480"/>
                  </a:moveTo>
                  <a:lnTo>
                    <a:pt x="2611856" y="1072210"/>
                  </a:lnTo>
                  <a:lnTo>
                    <a:pt x="2611856" y="1073480"/>
                  </a:lnTo>
                  <a:lnTo>
                    <a:pt x="2613037" y="1073480"/>
                  </a:lnTo>
                  <a:close/>
                </a:path>
                <a:path w="2960370" h="1209675">
                  <a:moveTo>
                    <a:pt x="2614206" y="659460"/>
                  </a:moveTo>
                  <a:lnTo>
                    <a:pt x="2613418" y="659460"/>
                  </a:lnTo>
                  <a:lnTo>
                    <a:pt x="2612631" y="660730"/>
                  </a:lnTo>
                  <a:lnTo>
                    <a:pt x="2608338" y="664540"/>
                  </a:lnTo>
                  <a:lnTo>
                    <a:pt x="2607170" y="664540"/>
                  </a:lnTo>
                  <a:lnTo>
                    <a:pt x="2607170" y="667080"/>
                  </a:lnTo>
                  <a:lnTo>
                    <a:pt x="2609507" y="667080"/>
                  </a:lnTo>
                  <a:lnTo>
                    <a:pt x="2609507" y="665810"/>
                  </a:lnTo>
                  <a:lnTo>
                    <a:pt x="2609900" y="664540"/>
                  </a:lnTo>
                  <a:lnTo>
                    <a:pt x="2610688" y="664540"/>
                  </a:lnTo>
                  <a:lnTo>
                    <a:pt x="2614206" y="662000"/>
                  </a:lnTo>
                  <a:lnTo>
                    <a:pt x="2614206" y="659460"/>
                  </a:lnTo>
                  <a:close/>
                </a:path>
                <a:path w="2960370" h="1209675">
                  <a:moveTo>
                    <a:pt x="2618905" y="1060780"/>
                  </a:moveTo>
                  <a:lnTo>
                    <a:pt x="2617724" y="1060780"/>
                  </a:lnTo>
                  <a:lnTo>
                    <a:pt x="2617724" y="1062050"/>
                  </a:lnTo>
                  <a:lnTo>
                    <a:pt x="2618905" y="1060780"/>
                  </a:lnTo>
                  <a:close/>
                </a:path>
                <a:path w="2960370" h="1209675">
                  <a:moveTo>
                    <a:pt x="2628874" y="992200"/>
                  </a:moveTo>
                  <a:lnTo>
                    <a:pt x="2628087" y="992200"/>
                  </a:lnTo>
                  <a:lnTo>
                    <a:pt x="2627693" y="993470"/>
                  </a:lnTo>
                  <a:lnTo>
                    <a:pt x="2628874" y="993470"/>
                  </a:lnTo>
                  <a:lnTo>
                    <a:pt x="2628874" y="992200"/>
                  </a:lnTo>
                  <a:close/>
                </a:path>
                <a:path w="2960370" h="1209675">
                  <a:moveTo>
                    <a:pt x="2630043" y="634060"/>
                  </a:moveTo>
                  <a:lnTo>
                    <a:pt x="2628874" y="634060"/>
                  </a:lnTo>
                  <a:lnTo>
                    <a:pt x="2627693" y="635330"/>
                  </a:lnTo>
                  <a:lnTo>
                    <a:pt x="2630043" y="635330"/>
                  </a:lnTo>
                  <a:lnTo>
                    <a:pt x="2630043" y="634060"/>
                  </a:lnTo>
                  <a:close/>
                </a:path>
                <a:path w="2960370" h="1209675">
                  <a:moveTo>
                    <a:pt x="2631224" y="479120"/>
                  </a:moveTo>
                  <a:lnTo>
                    <a:pt x="2630043" y="479120"/>
                  </a:lnTo>
                  <a:lnTo>
                    <a:pt x="2630043" y="480390"/>
                  </a:lnTo>
                  <a:lnTo>
                    <a:pt x="2631224" y="480390"/>
                  </a:lnTo>
                  <a:lnTo>
                    <a:pt x="2631224" y="479120"/>
                  </a:lnTo>
                  <a:close/>
                </a:path>
                <a:path w="2960370" h="1209675">
                  <a:moveTo>
                    <a:pt x="2637091" y="462610"/>
                  </a:moveTo>
                  <a:lnTo>
                    <a:pt x="2635910" y="462610"/>
                  </a:lnTo>
                  <a:lnTo>
                    <a:pt x="2635910" y="463880"/>
                  </a:lnTo>
                  <a:lnTo>
                    <a:pt x="2637091" y="462610"/>
                  </a:lnTo>
                  <a:close/>
                </a:path>
                <a:path w="2960370" h="1209675">
                  <a:moveTo>
                    <a:pt x="2637472" y="966800"/>
                  </a:moveTo>
                  <a:lnTo>
                    <a:pt x="2635910" y="966800"/>
                  </a:lnTo>
                  <a:lnTo>
                    <a:pt x="2635720" y="968070"/>
                  </a:lnTo>
                  <a:lnTo>
                    <a:pt x="2634742" y="968070"/>
                  </a:lnTo>
                  <a:lnTo>
                    <a:pt x="2634742" y="969340"/>
                  </a:lnTo>
                  <a:lnTo>
                    <a:pt x="2632392" y="969340"/>
                  </a:lnTo>
                  <a:lnTo>
                    <a:pt x="2632392" y="970610"/>
                  </a:lnTo>
                  <a:lnTo>
                    <a:pt x="2628874" y="974420"/>
                  </a:lnTo>
                  <a:lnTo>
                    <a:pt x="2627604" y="974420"/>
                  </a:lnTo>
                  <a:lnTo>
                    <a:pt x="2627211" y="976960"/>
                  </a:lnTo>
                  <a:lnTo>
                    <a:pt x="2626715" y="976960"/>
                  </a:lnTo>
                  <a:lnTo>
                    <a:pt x="2626334" y="978230"/>
                  </a:lnTo>
                  <a:lnTo>
                    <a:pt x="2624772" y="979500"/>
                  </a:lnTo>
                  <a:lnTo>
                    <a:pt x="2622423" y="979500"/>
                  </a:lnTo>
                  <a:lnTo>
                    <a:pt x="2622423" y="980770"/>
                  </a:lnTo>
                  <a:lnTo>
                    <a:pt x="2621254" y="980770"/>
                  </a:lnTo>
                  <a:lnTo>
                    <a:pt x="2620073" y="982040"/>
                  </a:lnTo>
                  <a:lnTo>
                    <a:pt x="2620073" y="985850"/>
                  </a:lnTo>
                  <a:lnTo>
                    <a:pt x="2617724" y="985850"/>
                  </a:lnTo>
                  <a:lnTo>
                    <a:pt x="2617724" y="987120"/>
                  </a:lnTo>
                  <a:lnTo>
                    <a:pt x="2617330" y="988390"/>
                  </a:lnTo>
                  <a:lnTo>
                    <a:pt x="2616555" y="988390"/>
                  </a:lnTo>
                  <a:lnTo>
                    <a:pt x="2615387" y="989660"/>
                  </a:lnTo>
                  <a:lnTo>
                    <a:pt x="2615387" y="990930"/>
                  </a:lnTo>
                  <a:lnTo>
                    <a:pt x="2614587" y="990930"/>
                  </a:lnTo>
                  <a:lnTo>
                    <a:pt x="2614206" y="992200"/>
                  </a:lnTo>
                  <a:lnTo>
                    <a:pt x="2613037" y="992200"/>
                  </a:lnTo>
                  <a:lnTo>
                    <a:pt x="2613037" y="994740"/>
                  </a:lnTo>
                  <a:lnTo>
                    <a:pt x="2610688" y="994740"/>
                  </a:lnTo>
                  <a:lnTo>
                    <a:pt x="2610688" y="996010"/>
                  </a:lnTo>
                  <a:lnTo>
                    <a:pt x="2609507" y="996010"/>
                  </a:lnTo>
                  <a:lnTo>
                    <a:pt x="2609507" y="998550"/>
                  </a:lnTo>
                  <a:lnTo>
                    <a:pt x="2607170" y="998550"/>
                  </a:lnTo>
                  <a:lnTo>
                    <a:pt x="2607170" y="999820"/>
                  </a:lnTo>
                  <a:lnTo>
                    <a:pt x="2606383" y="1001090"/>
                  </a:lnTo>
                  <a:lnTo>
                    <a:pt x="2604820" y="1002360"/>
                  </a:lnTo>
                  <a:lnTo>
                    <a:pt x="2603639" y="1004900"/>
                  </a:lnTo>
                  <a:lnTo>
                    <a:pt x="2601684" y="1006170"/>
                  </a:lnTo>
                  <a:lnTo>
                    <a:pt x="2599918" y="1007440"/>
                  </a:lnTo>
                  <a:lnTo>
                    <a:pt x="2598369" y="1007440"/>
                  </a:lnTo>
                  <a:lnTo>
                    <a:pt x="2597581" y="1008710"/>
                  </a:lnTo>
                  <a:lnTo>
                    <a:pt x="2597188" y="1008710"/>
                  </a:lnTo>
                  <a:lnTo>
                    <a:pt x="2597188" y="1011250"/>
                  </a:lnTo>
                  <a:lnTo>
                    <a:pt x="2596019" y="1011250"/>
                  </a:lnTo>
                  <a:lnTo>
                    <a:pt x="2596019" y="1013790"/>
                  </a:lnTo>
                  <a:lnTo>
                    <a:pt x="2594838" y="1013790"/>
                  </a:lnTo>
                  <a:lnTo>
                    <a:pt x="2591320" y="1016330"/>
                  </a:lnTo>
                  <a:lnTo>
                    <a:pt x="2591320" y="1017600"/>
                  </a:lnTo>
                  <a:lnTo>
                    <a:pt x="2590533" y="1018870"/>
                  </a:lnTo>
                  <a:lnTo>
                    <a:pt x="2585453" y="1023950"/>
                  </a:lnTo>
                  <a:lnTo>
                    <a:pt x="2585453" y="1025220"/>
                  </a:lnTo>
                  <a:lnTo>
                    <a:pt x="2584285" y="1026490"/>
                  </a:lnTo>
                  <a:lnTo>
                    <a:pt x="2584285" y="1027760"/>
                  </a:lnTo>
                  <a:lnTo>
                    <a:pt x="2583484" y="1029030"/>
                  </a:lnTo>
                  <a:lnTo>
                    <a:pt x="2580767" y="1029030"/>
                  </a:lnTo>
                  <a:lnTo>
                    <a:pt x="2580767" y="1030300"/>
                  </a:lnTo>
                  <a:lnTo>
                    <a:pt x="2579586" y="1030300"/>
                  </a:lnTo>
                  <a:lnTo>
                    <a:pt x="2575483" y="1035380"/>
                  </a:lnTo>
                  <a:lnTo>
                    <a:pt x="2575483" y="1037920"/>
                  </a:lnTo>
                  <a:lnTo>
                    <a:pt x="2573134" y="1037920"/>
                  </a:lnTo>
                  <a:lnTo>
                    <a:pt x="2569616" y="1041730"/>
                  </a:lnTo>
                  <a:lnTo>
                    <a:pt x="2566098" y="1048080"/>
                  </a:lnTo>
                  <a:lnTo>
                    <a:pt x="2564130" y="1048080"/>
                  </a:lnTo>
                  <a:lnTo>
                    <a:pt x="2562568" y="1050620"/>
                  </a:lnTo>
                  <a:lnTo>
                    <a:pt x="2562187" y="1051890"/>
                  </a:lnTo>
                  <a:lnTo>
                    <a:pt x="2561399" y="1053160"/>
                  </a:lnTo>
                  <a:lnTo>
                    <a:pt x="2560218" y="1054430"/>
                  </a:lnTo>
                  <a:lnTo>
                    <a:pt x="2561399" y="1054430"/>
                  </a:lnTo>
                  <a:lnTo>
                    <a:pt x="2562187" y="1053160"/>
                  </a:lnTo>
                  <a:lnTo>
                    <a:pt x="2563749" y="1053160"/>
                  </a:lnTo>
                  <a:lnTo>
                    <a:pt x="2563749" y="1051890"/>
                  </a:lnTo>
                  <a:lnTo>
                    <a:pt x="2566873" y="1051890"/>
                  </a:lnTo>
                  <a:lnTo>
                    <a:pt x="2567063" y="1050620"/>
                  </a:lnTo>
                  <a:lnTo>
                    <a:pt x="2566289" y="1049350"/>
                  </a:lnTo>
                  <a:lnTo>
                    <a:pt x="2568435" y="1049350"/>
                  </a:lnTo>
                  <a:lnTo>
                    <a:pt x="2569997" y="1046810"/>
                  </a:lnTo>
                  <a:lnTo>
                    <a:pt x="2571559" y="1045540"/>
                  </a:lnTo>
                  <a:lnTo>
                    <a:pt x="2571966" y="1045540"/>
                  </a:lnTo>
                  <a:lnTo>
                    <a:pt x="2571966" y="1044270"/>
                  </a:lnTo>
                  <a:lnTo>
                    <a:pt x="2573515" y="1041730"/>
                  </a:lnTo>
                  <a:lnTo>
                    <a:pt x="2575483" y="1041730"/>
                  </a:lnTo>
                  <a:lnTo>
                    <a:pt x="2575776" y="1040460"/>
                  </a:lnTo>
                  <a:lnTo>
                    <a:pt x="2577236" y="1040460"/>
                  </a:lnTo>
                  <a:lnTo>
                    <a:pt x="2577236" y="1039190"/>
                  </a:lnTo>
                  <a:lnTo>
                    <a:pt x="2578011" y="1037920"/>
                  </a:lnTo>
                  <a:lnTo>
                    <a:pt x="2579192" y="1036650"/>
                  </a:lnTo>
                  <a:lnTo>
                    <a:pt x="2580767" y="1036650"/>
                  </a:lnTo>
                  <a:lnTo>
                    <a:pt x="2583103" y="1034110"/>
                  </a:lnTo>
                  <a:lnTo>
                    <a:pt x="2583103" y="1031570"/>
                  </a:lnTo>
                  <a:lnTo>
                    <a:pt x="2586634" y="1027760"/>
                  </a:lnTo>
                  <a:lnTo>
                    <a:pt x="2587409" y="1027760"/>
                  </a:lnTo>
                  <a:lnTo>
                    <a:pt x="2587802" y="1026490"/>
                  </a:lnTo>
                  <a:lnTo>
                    <a:pt x="2587802" y="1025220"/>
                  </a:lnTo>
                  <a:lnTo>
                    <a:pt x="2588984" y="1025220"/>
                  </a:lnTo>
                  <a:lnTo>
                    <a:pt x="2588984" y="1023950"/>
                  </a:lnTo>
                  <a:lnTo>
                    <a:pt x="2589365" y="1023950"/>
                  </a:lnTo>
                  <a:lnTo>
                    <a:pt x="2590152" y="1022680"/>
                  </a:lnTo>
                  <a:lnTo>
                    <a:pt x="2591320" y="1022680"/>
                  </a:lnTo>
                  <a:lnTo>
                    <a:pt x="2591320" y="1020140"/>
                  </a:lnTo>
                  <a:lnTo>
                    <a:pt x="2591701" y="1020140"/>
                  </a:lnTo>
                  <a:lnTo>
                    <a:pt x="2593276" y="1018870"/>
                  </a:lnTo>
                  <a:lnTo>
                    <a:pt x="2593670" y="1018870"/>
                  </a:lnTo>
                  <a:lnTo>
                    <a:pt x="2593670" y="1017600"/>
                  </a:lnTo>
                  <a:lnTo>
                    <a:pt x="2594445" y="1017600"/>
                  </a:lnTo>
                  <a:lnTo>
                    <a:pt x="2595232" y="1016330"/>
                  </a:lnTo>
                  <a:lnTo>
                    <a:pt x="2596019" y="1016330"/>
                  </a:lnTo>
                  <a:lnTo>
                    <a:pt x="2597581" y="1015060"/>
                  </a:lnTo>
                  <a:lnTo>
                    <a:pt x="2597975" y="1013790"/>
                  </a:lnTo>
                  <a:lnTo>
                    <a:pt x="2598369" y="1013790"/>
                  </a:lnTo>
                  <a:lnTo>
                    <a:pt x="2598369" y="1011250"/>
                  </a:lnTo>
                  <a:lnTo>
                    <a:pt x="2600706" y="1011250"/>
                  </a:lnTo>
                  <a:lnTo>
                    <a:pt x="2601099" y="1008710"/>
                  </a:lnTo>
                  <a:lnTo>
                    <a:pt x="2604820" y="1008710"/>
                  </a:lnTo>
                  <a:lnTo>
                    <a:pt x="2604820" y="1004900"/>
                  </a:lnTo>
                  <a:lnTo>
                    <a:pt x="2606383" y="1004900"/>
                  </a:lnTo>
                  <a:lnTo>
                    <a:pt x="2607170" y="1003630"/>
                  </a:lnTo>
                  <a:lnTo>
                    <a:pt x="2608338" y="1003630"/>
                  </a:lnTo>
                  <a:lnTo>
                    <a:pt x="2609126" y="1001090"/>
                  </a:lnTo>
                  <a:lnTo>
                    <a:pt x="2611463" y="1001090"/>
                  </a:lnTo>
                  <a:lnTo>
                    <a:pt x="2611856" y="999820"/>
                  </a:lnTo>
                  <a:lnTo>
                    <a:pt x="2611856" y="998550"/>
                  </a:lnTo>
                  <a:lnTo>
                    <a:pt x="2613037" y="997280"/>
                  </a:lnTo>
                  <a:lnTo>
                    <a:pt x="2613812" y="997280"/>
                  </a:lnTo>
                  <a:lnTo>
                    <a:pt x="2614206" y="996010"/>
                  </a:lnTo>
                  <a:lnTo>
                    <a:pt x="2614206" y="994740"/>
                  </a:lnTo>
                  <a:lnTo>
                    <a:pt x="2613418" y="994740"/>
                  </a:lnTo>
                  <a:lnTo>
                    <a:pt x="2613812" y="993470"/>
                  </a:lnTo>
                  <a:lnTo>
                    <a:pt x="2617724" y="993470"/>
                  </a:lnTo>
                  <a:lnTo>
                    <a:pt x="2617724" y="990930"/>
                  </a:lnTo>
                  <a:lnTo>
                    <a:pt x="2618905" y="990930"/>
                  </a:lnTo>
                  <a:lnTo>
                    <a:pt x="2618905" y="989660"/>
                  </a:lnTo>
                  <a:lnTo>
                    <a:pt x="2620848" y="989660"/>
                  </a:lnTo>
                  <a:lnTo>
                    <a:pt x="2621254" y="988390"/>
                  </a:lnTo>
                  <a:lnTo>
                    <a:pt x="2621254" y="987120"/>
                  </a:lnTo>
                  <a:lnTo>
                    <a:pt x="2622804" y="987120"/>
                  </a:lnTo>
                  <a:lnTo>
                    <a:pt x="2623388" y="985850"/>
                  </a:lnTo>
                  <a:lnTo>
                    <a:pt x="2622613" y="984580"/>
                  </a:lnTo>
                  <a:lnTo>
                    <a:pt x="2624772" y="984580"/>
                  </a:lnTo>
                  <a:lnTo>
                    <a:pt x="2627693" y="980770"/>
                  </a:lnTo>
                  <a:lnTo>
                    <a:pt x="2628481" y="980770"/>
                  </a:lnTo>
                  <a:lnTo>
                    <a:pt x="2628874" y="979500"/>
                  </a:lnTo>
                  <a:lnTo>
                    <a:pt x="2631224" y="976960"/>
                  </a:lnTo>
                  <a:lnTo>
                    <a:pt x="2632392" y="976960"/>
                  </a:lnTo>
                  <a:lnTo>
                    <a:pt x="2632392" y="974420"/>
                  </a:lnTo>
                  <a:lnTo>
                    <a:pt x="2634742" y="974420"/>
                  </a:lnTo>
                  <a:lnTo>
                    <a:pt x="2634742" y="973150"/>
                  </a:lnTo>
                  <a:lnTo>
                    <a:pt x="2635529" y="973150"/>
                  </a:lnTo>
                  <a:lnTo>
                    <a:pt x="2637091" y="970610"/>
                  </a:lnTo>
                  <a:lnTo>
                    <a:pt x="2637091" y="968070"/>
                  </a:lnTo>
                  <a:lnTo>
                    <a:pt x="2637472" y="966800"/>
                  </a:lnTo>
                  <a:close/>
                </a:path>
                <a:path w="2960370" h="1209675">
                  <a:moveTo>
                    <a:pt x="2637993" y="966368"/>
                  </a:moveTo>
                  <a:lnTo>
                    <a:pt x="2637472" y="966800"/>
                  </a:lnTo>
                  <a:lnTo>
                    <a:pt x="2637866" y="966800"/>
                  </a:lnTo>
                  <a:lnTo>
                    <a:pt x="2637993" y="966368"/>
                  </a:lnTo>
                  <a:close/>
                </a:path>
                <a:path w="2960370" h="1209675">
                  <a:moveTo>
                    <a:pt x="2638260" y="1032840"/>
                  </a:moveTo>
                  <a:lnTo>
                    <a:pt x="2637091" y="1032840"/>
                  </a:lnTo>
                  <a:lnTo>
                    <a:pt x="2638260" y="1034110"/>
                  </a:lnTo>
                  <a:lnTo>
                    <a:pt x="2638260" y="1032840"/>
                  </a:lnTo>
                  <a:close/>
                </a:path>
                <a:path w="2960370" h="1209675">
                  <a:moveTo>
                    <a:pt x="2638260" y="612470"/>
                  </a:moveTo>
                  <a:lnTo>
                    <a:pt x="2637091" y="612470"/>
                  </a:lnTo>
                  <a:lnTo>
                    <a:pt x="2635910" y="613740"/>
                  </a:lnTo>
                  <a:lnTo>
                    <a:pt x="2637091" y="613740"/>
                  </a:lnTo>
                  <a:lnTo>
                    <a:pt x="2638260" y="612470"/>
                  </a:lnTo>
                  <a:close/>
                </a:path>
                <a:path w="2960370" h="1209675">
                  <a:moveTo>
                    <a:pt x="2647658" y="1018870"/>
                  </a:moveTo>
                  <a:lnTo>
                    <a:pt x="2647251" y="1017600"/>
                  </a:lnTo>
                  <a:lnTo>
                    <a:pt x="2646476" y="1017600"/>
                  </a:lnTo>
                  <a:lnTo>
                    <a:pt x="2646476" y="1018870"/>
                  </a:lnTo>
                  <a:lnTo>
                    <a:pt x="2647658" y="1018870"/>
                  </a:lnTo>
                  <a:close/>
                </a:path>
                <a:path w="2960370" h="1209675">
                  <a:moveTo>
                    <a:pt x="2648826" y="1018870"/>
                  </a:moveTo>
                  <a:lnTo>
                    <a:pt x="2647658" y="1018870"/>
                  </a:lnTo>
                  <a:lnTo>
                    <a:pt x="2648826" y="1020140"/>
                  </a:lnTo>
                  <a:lnTo>
                    <a:pt x="2648826" y="1018870"/>
                  </a:lnTo>
                  <a:close/>
                </a:path>
                <a:path w="2960370" h="1209675">
                  <a:moveTo>
                    <a:pt x="2651760" y="1017600"/>
                  </a:moveTo>
                  <a:lnTo>
                    <a:pt x="2650579" y="1017600"/>
                  </a:lnTo>
                  <a:lnTo>
                    <a:pt x="2649994" y="1018870"/>
                  </a:lnTo>
                  <a:lnTo>
                    <a:pt x="2649994" y="1020140"/>
                  </a:lnTo>
                  <a:lnTo>
                    <a:pt x="2650769" y="1018870"/>
                  </a:lnTo>
                  <a:lnTo>
                    <a:pt x="2651366" y="1018870"/>
                  </a:lnTo>
                  <a:lnTo>
                    <a:pt x="2651760" y="1017600"/>
                  </a:lnTo>
                  <a:close/>
                </a:path>
                <a:path w="2960370" h="1209675">
                  <a:moveTo>
                    <a:pt x="2655278" y="1015060"/>
                  </a:moveTo>
                  <a:lnTo>
                    <a:pt x="2654109" y="1013790"/>
                  </a:lnTo>
                  <a:lnTo>
                    <a:pt x="2654109" y="1015060"/>
                  </a:lnTo>
                  <a:lnTo>
                    <a:pt x="2655278" y="1015060"/>
                  </a:lnTo>
                  <a:close/>
                </a:path>
                <a:path w="2960370" h="1209675">
                  <a:moveTo>
                    <a:pt x="2655278" y="997280"/>
                  </a:moveTo>
                  <a:lnTo>
                    <a:pt x="2654109" y="998550"/>
                  </a:lnTo>
                  <a:lnTo>
                    <a:pt x="2653322" y="998550"/>
                  </a:lnTo>
                  <a:lnTo>
                    <a:pt x="2654109" y="999820"/>
                  </a:lnTo>
                  <a:lnTo>
                    <a:pt x="2654109" y="1001090"/>
                  </a:lnTo>
                  <a:lnTo>
                    <a:pt x="2655278" y="999820"/>
                  </a:lnTo>
                  <a:lnTo>
                    <a:pt x="2655278" y="997280"/>
                  </a:lnTo>
                  <a:close/>
                </a:path>
                <a:path w="2960370" h="1209675">
                  <a:moveTo>
                    <a:pt x="2658402" y="556590"/>
                  </a:moveTo>
                  <a:lnTo>
                    <a:pt x="2657627" y="556590"/>
                  </a:lnTo>
                  <a:lnTo>
                    <a:pt x="2657627" y="557860"/>
                  </a:lnTo>
                  <a:lnTo>
                    <a:pt x="2658402" y="556590"/>
                  </a:lnTo>
                  <a:close/>
                </a:path>
                <a:path w="2960370" h="1209675">
                  <a:moveTo>
                    <a:pt x="2661526" y="1006170"/>
                  </a:moveTo>
                  <a:lnTo>
                    <a:pt x="2660751" y="1006170"/>
                  </a:lnTo>
                  <a:lnTo>
                    <a:pt x="2661145" y="1007440"/>
                  </a:lnTo>
                  <a:lnTo>
                    <a:pt x="2661526" y="1006170"/>
                  </a:lnTo>
                  <a:close/>
                </a:path>
                <a:path w="2960370" h="1209675">
                  <a:moveTo>
                    <a:pt x="2664269" y="997280"/>
                  </a:moveTo>
                  <a:lnTo>
                    <a:pt x="2663494" y="996010"/>
                  </a:lnTo>
                  <a:lnTo>
                    <a:pt x="2663101" y="994740"/>
                  </a:lnTo>
                  <a:lnTo>
                    <a:pt x="2661526" y="994740"/>
                  </a:lnTo>
                  <a:lnTo>
                    <a:pt x="2661145" y="996010"/>
                  </a:lnTo>
                  <a:lnTo>
                    <a:pt x="2661145" y="997280"/>
                  </a:lnTo>
                  <a:lnTo>
                    <a:pt x="2659977" y="997280"/>
                  </a:lnTo>
                  <a:lnTo>
                    <a:pt x="2659977" y="998550"/>
                  </a:lnTo>
                  <a:lnTo>
                    <a:pt x="2659583" y="999820"/>
                  </a:lnTo>
                  <a:lnTo>
                    <a:pt x="2658795" y="999820"/>
                  </a:lnTo>
                  <a:lnTo>
                    <a:pt x="2657627" y="998550"/>
                  </a:lnTo>
                  <a:lnTo>
                    <a:pt x="2656459" y="998550"/>
                  </a:lnTo>
                  <a:lnTo>
                    <a:pt x="2656459" y="999820"/>
                  </a:lnTo>
                  <a:lnTo>
                    <a:pt x="2658008" y="999820"/>
                  </a:lnTo>
                  <a:lnTo>
                    <a:pt x="2658008" y="1001090"/>
                  </a:lnTo>
                  <a:lnTo>
                    <a:pt x="2656459" y="1002360"/>
                  </a:lnTo>
                  <a:lnTo>
                    <a:pt x="2656459" y="1003630"/>
                  </a:lnTo>
                  <a:lnTo>
                    <a:pt x="2657233" y="1002360"/>
                  </a:lnTo>
                  <a:lnTo>
                    <a:pt x="2657627" y="1002360"/>
                  </a:lnTo>
                  <a:lnTo>
                    <a:pt x="2657627" y="1003630"/>
                  </a:lnTo>
                  <a:lnTo>
                    <a:pt x="2661145" y="1003630"/>
                  </a:lnTo>
                  <a:lnTo>
                    <a:pt x="2659583" y="1002360"/>
                  </a:lnTo>
                  <a:lnTo>
                    <a:pt x="2659977" y="1001090"/>
                  </a:lnTo>
                  <a:lnTo>
                    <a:pt x="2663494" y="997280"/>
                  </a:lnTo>
                  <a:lnTo>
                    <a:pt x="2664269" y="997280"/>
                  </a:lnTo>
                  <a:close/>
                </a:path>
                <a:path w="2960370" h="1209675">
                  <a:moveTo>
                    <a:pt x="2664676" y="1003630"/>
                  </a:moveTo>
                  <a:lnTo>
                    <a:pt x="2663494" y="1003630"/>
                  </a:lnTo>
                  <a:lnTo>
                    <a:pt x="2664676" y="1004900"/>
                  </a:lnTo>
                  <a:lnTo>
                    <a:pt x="2664676" y="1003630"/>
                  </a:lnTo>
                  <a:close/>
                </a:path>
                <a:path w="2960370" h="1209675">
                  <a:moveTo>
                    <a:pt x="2664955" y="940130"/>
                  </a:moveTo>
                  <a:lnTo>
                    <a:pt x="2663494" y="940130"/>
                  </a:lnTo>
                  <a:lnTo>
                    <a:pt x="2662313" y="940130"/>
                  </a:lnTo>
                  <a:lnTo>
                    <a:pt x="2661145" y="940130"/>
                  </a:lnTo>
                  <a:lnTo>
                    <a:pt x="2661145" y="941400"/>
                  </a:lnTo>
                  <a:lnTo>
                    <a:pt x="2659176" y="941400"/>
                  </a:lnTo>
                  <a:lnTo>
                    <a:pt x="2655278" y="945210"/>
                  </a:lnTo>
                  <a:lnTo>
                    <a:pt x="2654490" y="946480"/>
                  </a:lnTo>
                  <a:lnTo>
                    <a:pt x="2652141" y="946480"/>
                  </a:lnTo>
                  <a:lnTo>
                    <a:pt x="2651950" y="947750"/>
                  </a:lnTo>
                  <a:lnTo>
                    <a:pt x="2652738" y="949020"/>
                  </a:lnTo>
                  <a:lnTo>
                    <a:pt x="2651366" y="949020"/>
                  </a:lnTo>
                  <a:lnTo>
                    <a:pt x="2650388" y="950290"/>
                  </a:lnTo>
                  <a:lnTo>
                    <a:pt x="2648826" y="951560"/>
                  </a:lnTo>
                  <a:lnTo>
                    <a:pt x="2648826" y="952830"/>
                  </a:lnTo>
                  <a:lnTo>
                    <a:pt x="2648039" y="954100"/>
                  </a:lnTo>
                  <a:lnTo>
                    <a:pt x="2646476" y="954100"/>
                  </a:lnTo>
                  <a:lnTo>
                    <a:pt x="2646476" y="955370"/>
                  </a:lnTo>
                  <a:lnTo>
                    <a:pt x="2646273" y="956640"/>
                  </a:lnTo>
                  <a:lnTo>
                    <a:pt x="2645499" y="955370"/>
                  </a:lnTo>
                  <a:lnTo>
                    <a:pt x="2644902" y="955370"/>
                  </a:lnTo>
                  <a:lnTo>
                    <a:pt x="2644127" y="956640"/>
                  </a:lnTo>
                  <a:lnTo>
                    <a:pt x="2644127" y="959180"/>
                  </a:lnTo>
                  <a:lnTo>
                    <a:pt x="2643733" y="960450"/>
                  </a:lnTo>
                  <a:lnTo>
                    <a:pt x="2641396" y="960450"/>
                  </a:lnTo>
                  <a:lnTo>
                    <a:pt x="2640609" y="961720"/>
                  </a:lnTo>
                  <a:lnTo>
                    <a:pt x="2640609" y="962990"/>
                  </a:lnTo>
                  <a:lnTo>
                    <a:pt x="2638260" y="962990"/>
                  </a:lnTo>
                  <a:lnTo>
                    <a:pt x="2638260" y="965530"/>
                  </a:lnTo>
                  <a:lnTo>
                    <a:pt x="2637993" y="966368"/>
                  </a:lnTo>
                  <a:lnTo>
                    <a:pt x="2640609" y="964260"/>
                  </a:lnTo>
                  <a:lnTo>
                    <a:pt x="2642565" y="964260"/>
                  </a:lnTo>
                  <a:lnTo>
                    <a:pt x="2643733" y="962990"/>
                  </a:lnTo>
                  <a:lnTo>
                    <a:pt x="2645308" y="961720"/>
                  </a:lnTo>
                  <a:lnTo>
                    <a:pt x="2645308" y="960450"/>
                  </a:lnTo>
                  <a:lnTo>
                    <a:pt x="2646476" y="960450"/>
                  </a:lnTo>
                  <a:lnTo>
                    <a:pt x="2646476" y="957910"/>
                  </a:lnTo>
                  <a:lnTo>
                    <a:pt x="2647251" y="957910"/>
                  </a:lnTo>
                  <a:lnTo>
                    <a:pt x="2648039" y="956640"/>
                  </a:lnTo>
                  <a:lnTo>
                    <a:pt x="2647658" y="956640"/>
                  </a:lnTo>
                  <a:lnTo>
                    <a:pt x="2647658" y="955370"/>
                  </a:lnTo>
                  <a:lnTo>
                    <a:pt x="2651175" y="955370"/>
                  </a:lnTo>
                  <a:lnTo>
                    <a:pt x="2652928" y="954100"/>
                  </a:lnTo>
                  <a:lnTo>
                    <a:pt x="2652928" y="951560"/>
                  </a:lnTo>
                  <a:lnTo>
                    <a:pt x="2654490" y="952830"/>
                  </a:lnTo>
                  <a:lnTo>
                    <a:pt x="2655278" y="951560"/>
                  </a:lnTo>
                  <a:lnTo>
                    <a:pt x="2655278" y="949020"/>
                  </a:lnTo>
                  <a:lnTo>
                    <a:pt x="2656459" y="949020"/>
                  </a:lnTo>
                  <a:lnTo>
                    <a:pt x="2656459" y="947750"/>
                  </a:lnTo>
                  <a:lnTo>
                    <a:pt x="2658795" y="947750"/>
                  </a:lnTo>
                  <a:lnTo>
                    <a:pt x="2658795" y="946480"/>
                  </a:lnTo>
                  <a:lnTo>
                    <a:pt x="2658986" y="945210"/>
                  </a:lnTo>
                  <a:lnTo>
                    <a:pt x="2660751" y="945210"/>
                  </a:lnTo>
                  <a:lnTo>
                    <a:pt x="2661145" y="943940"/>
                  </a:lnTo>
                  <a:lnTo>
                    <a:pt x="2662313" y="943940"/>
                  </a:lnTo>
                  <a:lnTo>
                    <a:pt x="2664955" y="940130"/>
                  </a:lnTo>
                  <a:close/>
                </a:path>
                <a:path w="2960370" h="1209675">
                  <a:moveTo>
                    <a:pt x="2667012" y="982040"/>
                  </a:moveTo>
                  <a:lnTo>
                    <a:pt x="2665844" y="982040"/>
                  </a:lnTo>
                  <a:lnTo>
                    <a:pt x="2665844" y="983310"/>
                  </a:lnTo>
                  <a:lnTo>
                    <a:pt x="2667012" y="983310"/>
                  </a:lnTo>
                  <a:lnTo>
                    <a:pt x="2667012" y="982040"/>
                  </a:lnTo>
                  <a:close/>
                </a:path>
                <a:path w="2960370" h="1209675">
                  <a:moveTo>
                    <a:pt x="2670530" y="994740"/>
                  </a:moveTo>
                  <a:lnTo>
                    <a:pt x="2668181" y="994740"/>
                  </a:lnTo>
                  <a:lnTo>
                    <a:pt x="2667393" y="996010"/>
                  </a:lnTo>
                  <a:lnTo>
                    <a:pt x="2670530" y="996010"/>
                  </a:lnTo>
                  <a:lnTo>
                    <a:pt x="2670530" y="994740"/>
                  </a:lnTo>
                  <a:close/>
                </a:path>
                <a:path w="2960370" h="1209675">
                  <a:moveTo>
                    <a:pt x="2670530" y="989660"/>
                  </a:moveTo>
                  <a:lnTo>
                    <a:pt x="2668181" y="989660"/>
                  </a:lnTo>
                  <a:lnTo>
                    <a:pt x="2668181" y="992200"/>
                  </a:lnTo>
                  <a:lnTo>
                    <a:pt x="2669362" y="992200"/>
                  </a:lnTo>
                  <a:lnTo>
                    <a:pt x="2669362" y="990930"/>
                  </a:lnTo>
                  <a:lnTo>
                    <a:pt x="2670530" y="990930"/>
                  </a:lnTo>
                  <a:lnTo>
                    <a:pt x="2670530" y="989660"/>
                  </a:lnTo>
                  <a:close/>
                </a:path>
                <a:path w="2960370" h="1209675">
                  <a:moveTo>
                    <a:pt x="2671711" y="985850"/>
                  </a:moveTo>
                  <a:lnTo>
                    <a:pt x="2671318" y="985850"/>
                  </a:lnTo>
                  <a:lnTo>
                    <a:pt x="2670530" y="987120"/>
                  </a:lnTo>
                  <a:lnTo>
                    <a:pt x="2671711" y="987120"/>
                  </a:lnTo>
                  <a:lnTo>
                    <a:pt x="2671711" y="985850"/>
                  </a:lnTo>
                  <a:close/>
                </a:path>
                <a:path w="2960370" h="1209675">
                  <a:moveTo>
                    <a:pt x="2672880" y="993470"/>
                  </a:moveTo>
                  <a:lnTo>
                    <a:pt x="2671711" y="993470"/>
                  </a:lnTo>
                  <a:lnTo>
                    <a:pt x="2672880" y="994740"/>
                  </a:lnTo>
                  <a:lnTo>
                    <a:pt x="2672880" y="993470"/>
                  </a:lnTo>
                  <a:close/>
                </a:path>
                <a:path w="2960370" h="1209675">
                  <a:moveTo>
                    <a:pt x="2675610" y="980770"/>
                  </a:moveTo>
                  <a:lnTo>
                    <a:pt x="2671508" y="980770"/>
                  </a:lnTo>
                  <a:lnTo>
                    <a:pt x="2670733" y="979500"/>
                  </a:lnTo>
                  <a:lnTo>
                    <a:pt x="2669362" y="979500"/>
                  </a:lnTo>
                  <a:lnTo>
                    <a:pt x="2669362" y="980770"/>
                  </a:lnTo>
                  <a:lnTo>
                    <a:pt x="2670530" y="980770"/>
                  </a:lnTo>
                  <a:lnTo>
                    <a:pt x="2670530" y="983310"/>
                  </a:lnTo>
                  <a:lnTo>
                    <a:pt x="2669362" y="983310"/>
                  </a:lnTo>
                  <a:lnTo>
                    <a:pt x="2670530" y="984580"/>
                  </a:lnTo>
                  <a:lnTo>
                    <a:pt x="2672880" y="984580"/>
                  </a:lnTo>
                  <a:lnTo>
                    <a:pt x="2672880" y="987120"/>
                  </a:lnTo>
                  <a:lnTo>
                    <a:pt x="2675229" y="987120"/>
                  </a:lnTo>
                  <a:lnTo>
                    <a:pt x="2675229" y="985850"/>
                  </a:lnTo>
                  <a:lnTo>
                    <a:pt x="2674061" y="985850"/>
                  </a:lnTo>
                  <a:lnTo>
                    <a:pt x="2674061" y="983310"/>
                  </a:lnTo>
                  <a:lnTo>
                    <a:pt x="2675610" y="980770"/>
                  </a:lnTo>
                  <a:close/>
                </a:path>
                <a:path w="2960370" h="1209675">
                  <a:moveTo>
                    <a:pt x="2676995" y="990930"/>
                  </a:moveTo>
                  <a:lnTo>
                    <a:pt x="2675813" y="990930"/>
                  </a:lnTo>
                  <a:lnTo>
                    <a:pt x="2675229" y="989660"/>
                  </a:lnTo>
                  <a:lnTo>
                    <a:pt x="2672880" y="990930"/>
                  </a:lnTo>
                  <a:lnTo>
                    <a:pt x="2672880" y="992200"/>
                  </a:lnTo>
                  <a:lnTo>
                    <a:pt x="2675420" y="992200"/>
                  </a:lnTo>
                  <a:lnTo>
                    <a:pt x="2676995" y="990930"/>
                  </a:lnTo>
                  <a:close/>
                </a:path>
                <a:path w="2960370" h="1209675">
                  <a:moveTo>
                    <a:pt x="2679331" y="987120"/>
                  </a:moveTo>
                  <a:lnTo>
                    <a:pt x="2676995" y="987120"/>
                  </a:lnTo>
                  <a:lnTo>
                    <a:pt x="2676995" y="988390"/>
                  </a:lnTo>
                  <a:lnTo>
                    <a:pt x="2679331" y="988390"/>
                  </a:lnTo>
                  <a:lnTo>
                    <a:pt x="2679331" y="987120"/>
                  </a:lnTo>
                  <a:close/>
                </a:path>
                <a:path w="2960370" h="1209675">
                  <a:moveTo>
                    <a:pt x="2679331" y="962990"/>
                  </a:moveTo>
                  <a:lnTo>
                    <a:pt x="2678353" y="962990"/>
                  </a:lnTo>
                  <a:lnTo>
                    <a:pt x="2679141" y="961720"/>
                  </a:lnTo>
                  <a:lnTo>
                    <a:pt x="2678163" y="961720"/>
                  </a:lnTo>
                  <a:lnTo>
                    <a:pt x="2678163" y="962990"/>
                  </a:lnTo>
                  <a:lnTo>
                    <a:pt x="2676995" y="962990"/>
                  </a:lnTo>
                  <a:lnTo>
                    <a:pt x="2676995" y="964260"/>
                  </a:lnTo>
                  <a:lnTo>
                    <a:pt x="2676194" y="964260"/>
                  </a:lnTo>
                  <a:lnTo>
                    <a:pt x="2676194" y="965530"/>
                  </a:lnTo>
                  <a:lnTo>
                    <a:pt x="2676995" y="965530"/>
                  </a:lnTo>
                  <a:lnTo>
                    <a:pt x="2677376" y="966800"/>
                  </a:lnTo>
                  <a:lnTo>
                    <a:pt x="2678163" y="966800"/>
                  </a:lnTo>
                  <a:lnTo>
                    <a:pt x="2678163" y="965530"/>
                  </a:lnTo>
                  <a:lnTo>
                    <a:pt x="2678353" y="965530"/>
                  </a:lnTo>
                  <a:lnTo>
                    <a:pt x="2679141" y="964260"/>
                  </a:lnTo>
                  <a:lnTo>
                    <a:pt x="2679331" y="962990"/>
                  </a:lnTo>
                  <a:close/>
                </a:path>
                <a:path w="2960370" h="1209675">
                  <a:moveTo>
                    <a:pt x="2681681" y="970610"/>
                  </a:moveTo>
                  <a:lnTo>
                    <a:pt x="2680512" y="970610"/>
                  </a:lnTo>
                  <a:lnTo>
                    <a:pt x="2680512" y="969340"/>
                  </a:lnTo>
                  <a:lnTo>
                    <a:pt x="2678163" y="971880"/>
                  </a:lnTo>
                  <a:lnTo>
                    <a:pt x="2677769" y="973150"/>
                  </a:lnTo>
                  <a:lnTo>
                    <a:pt x="2676791" y="974420"/>
                  </a:lnTo>
                  <a:lnTo>
                    <a:pt x="2675229" y="975690"/>
                  </a:lnTo>
                  <a:lnTo>
                    <a:pt x="2675229" y="976960"/>
                  </a:lnTo>
                  <a:lnTo>
                    <a:pt x="2676995" y="976960"/>
                  </a:lnTo>
                  <a:lnTo>
                    <a:pt x="2676995" y="975690"/>
                  </a:lnTo>
                  <a:lnTo>
                    <a:pt x="2678544" y="974420"/>
                  </a:lnTo>
                  <a:lnTo>
                    <a:pt x="2679331" y="974420"/>
                  </a:lnTo>
                  <a:lnTo>
                    <a:pt x="2679331" y="973150"/>
                  </a:lnTo>
                  <a:lnTo>
                    <a:pt x="2680119" y="973150"/>
                  </a:lnTo>
                  <a:lnTo>
                    <a:pt x="2681681" y="970610"/>
                  </a:lnTo>
                  <a:close/>
                </a:path>
                <a:path w="2960370" h="1209675">
                  <a:moveTo>
                    <a:pt x="2685199" y="979500"/>
                  </a:moveTo>
                  <a:lnTo>
                    <a:pt x="2681681" y="979500"/>
                  </a:lnTo>
                  <a:lnTo>
                    <a:pt x="2681681" y="983310"/>
                  </a:lnTo>
                  <a:lnTo>
                    <a:pt x="2682862" y="983310"/>
                  </a:lnTo>
                  <a:lnTo>
                    <a:pt x="2682862" y="982040"/>
                  </a:lnTo>
                  <a:lnTo>
                    <a:pt x="2683637" y="982040"/>
                  </a:lnTo>
                  <a:lnTo>
                    <a:pt x="2684030" y="980770"/>
                  </a:lnTo>
                  <a:lnTo>
                    <a:pt x="2685199" y="980770"/>
                  </a:lnTo>
                  <a:lnTo>
                    <a:pt x="2685199" y="979500"/>
                  </a:lnTo>
                  <a:close/>
                </a:path>
                <a:path w="2960370" h="1209675">
                  <a:moveTo>
                    <a:pt x="2688729" y="961720"/>
                  </a:moveTo>
                  <a:lnTo>
                    <a:pt x="2687548" y="961720"/>
                  </a:lnTo>
                  <a:lnTo>
                    <a:pt x="2687548" y="962990"/>
                  </a:lnTo>
                  <a:lnTo>
                    <a:pt x="2685199" y="962990"/>
                  </a:lnTo>
                  <a:lnTo>
                    <a:pt x="2685199" y="964260"/>
                  </a:lnTo>
                  <a:lnTo>
                    <a:pt x="2684030" y="965530"/>
                  </a:lnTo>
                  <a:lnTo>
                    <a:pt x="2684030" y="960450"/>
                  </a:lnTo>
                  <a:lnTo>
                    <a:pt x="2682862" y="960450"/>
                  </a:lnTo>
                  <a:lnTo>
                    <a:pt x="2682862" y="962990"/>
                  </a:lnTo>
                  <a:lnTo>
                    <a:pt x="2682062" y="964260"/>
                  </a:lnTo>
                  <a:lnTo>
                    <a:pt x="2679331" y="968070"/>
                  </a:lnTo>
                  <a:lnTo>
                    <a:pt x="2684030" y="968070"/>
                  </a:lnTo>
                  <a:lnTo>
                    <a:pt x="2684030" y="966800"/>
                  </a:lnTo>
                  <a:lnTo>
                    <a:pt x="2684805" y="966800"/>
                  </a:lnTo>
                  <a:lnTo>
                    <a:pt x="2686380" y="968070"/>
                  </a:lnTo>
                  <a:lnTo>
                    <a:pt x="2687548" y="966800"/>
                  </a:lnTo>
                  <a:lnTo>
                    <a:pt x="2688729" y="965530"/>
                  </a:lnTo>
                  <a:lnTo>
                    <a:pt x="2687942" y="964260"/>
                  </a:lnTo>
                  <a:lnTo>
                    <a:pt x="2687942" y="962990"/>
                  </a:lnTo>
                  <a:lnTo>
                    <a:pt x="2688729" y="962990"/>
                  </a:lnTo>
                  <a:lnTo>
                    <a:pt x="2688729" y="961720"/>
                  </a:lnTo>
                  <a:close/>
                </a:path>
                <a:path w="2960370" h="1209675">
                  <a:moveTo>
                    <a:pt x="2689898" y="974420"/>
                  </a:moveTo>
                  <a:lnTo>
                    <a:pt x="2688729" y="973150"/>
                  </a:lnTo>
                  <a:lnTo>
                    <a:pt x="2688729" y="974420"/>
                  </a:lnTo>
                  <a:lnTo>
                    <a:pt x="2689898" y="974420"/>
                  </a:lnTo>
                  <a:close/>
                </a:path>
                <a:path w="2960370" h="1209675">
                  <a:moveTo>
                    <a:pt x="2694597" y="955370"/>
                  </a:moveTo>
                  <a:lnTo>
                    <a:pt x="2693416" y="955370"/>
                  </a:lnTo>
                  <a:lnTo>
                    <a:pt x="2693416" y="956640"/>
                  </a:lnTo>
                  <a:lnTo>
                    <a:pt x="2692628" y="956640"/>
                  </a:lnTo>
                  <a:lnTo>
                    <a:pt x="2692247" y="957910"/>
                  </a:lnTo>
                  <a:lnTo>
                    <a:pt x="2692247" y="959180"/>
                  </a:lnTo>
                  <a:lnTo>
                    <a:pt x="2691854" y="959180"/>
                  </a:lnTo>
                  <a:lnTo>
                    <a:pt x="2691066" y="957910"/>
                  </a:lnTo>
                  <a:lnTo>
                    <a:pt x="2689898" y="957910"/>
                  </a:lnTo>
                  <a:lnTo>
                    <a:pt x="2689898" y="962990"/>
                  </a:lnTo>
                  <a:lnTo>
                    <a:pt x="2690279" y="962990"/>
                  </a:lnTo>
                  <a:lnTo>
                    <a:pt x="2691066" y="961720"/>
                  </a:lnTo>
                  <a:lnTo>
                    <a:pt x="2693416" y="961720"/>
                  </a:lnTo>
                  <a:lnTo>
                    <a:pt x="2694597" y="960450"/>
                  </a:lnTo>
                  <a:lnTo>
                    <a:pt x="2694597" y="959180"/>
                  </a:lnTo>
                  <a:lnTo>
                    <a:pt x="2693416" y="959180"/>
                  </a:lnTo>
                  <a:lnTo>
                    <a:pt x="2693416" y="957910"/>
                  </a:lnTo>
                  <a:lnTo>
                    <a:pt x="2694597" y="956640"/>
                  </a:lnTo>
                  <a:lnTo>
                    <a:pt x="2694597" y="955370"/>
                  </a:lnTo>
                  <a:close/>
                </a:path>
                <a:path w="2960370" h="1209675">
                  <a:moveTo>
                    <a:pt x="2695765" y="952830"/>
                  </a:moveTo>
                  <a:lnTo>
                    <a:pt x="2693416" y="952830"/>
                  </a:lnTo>
                  <a:lnTo>
                    <a:pt x="2693416" y="954100"/>
                  </a:lnTo>
                  <a:lnTo>
                    <a:pt x="2694597" y="954100"/>
                  </a:lnTo>
                  <a:lnTo>
                    <a:pt x="2694597" y="955370"/>
                  </a:lnTo>
                  <a:lnTo>
                    <a:pt x="2695765" y="955370"/>
                  </a:lnTo>
                  <a:lnTo>
                    <a:pt x="2695765" y="952830"/>
                  </a:lnTo>
                  <a:close/>
                </a:path>
                <a:path w="2960370" h="1209675">
                  <a:moveTo>
                    <a:pt x="2698115" y="951560"/>
                  </a:moveTo>
                  <a:lnTo>
                    <a:pt x="2696946" y="951560"/>
                  </a:lnTo>
                  <a:lnTo>
                    <a:pt x="2698115" y="952830"/>
                  </a:lnTo>
                  <a:lnTo>
                    <a:pt x="2698115" y="951560"/>
                  </a:lnTo>
                  <a:close/>
                </a:path>
                <a:path w="2960370" h="1209675">
                  <a:moveTo>
                    <a:pt x="2699283" y="950290"/>
                  </a:moveTo>
                  <a:lnTo>
                    <a:pt x="2698115" y="950290"/>
                  </a:lnTo>
                  <a:lnTo>
                    <a:pt x="2698115" y="951560"/>
                  </a:lnTo>
                  <a:lnTo>
                    <a:pt x="2699283" y="951560"/>
                  </a:lnTo>
                  <a:lnTo>
                    <a:pt x="2699283" y="950290"/>
                  </a:lnTo>
                  <a:close/>
                </a:path>
                <a:path w="2960370" h="1209675">
                  <a:moveTo>
                    <a:pt x="2704566" y="959180"/>
                  </a:moveTo>
                  <a:lnTo>
                    <a:pt x="2702229" y="959180"/>
                  </a:lnTo>
                  <a:lnTo>
                    <a:pt x="2702229" y="957910"/>
                  </a:lnTo>
                  <a:lnTo>
                    <a:pt x="2700464" y="957910"/>
                  </a:lnTo>
                  <a:lnTo>
                    <a:pt x="2700464" y="960450"/>
                  </a:lnTo>
                  <a:lnTo>
                    <a:pt x="2700845" y="961720"/>
                  </a:lnTo>
                  <a:lnTo>
                    <a:pt x="2702229" y="961720"/>
                  </a:lnTo>
                  <a:lnTo>
                    <a:pt x="2704566" y="959180"/>
                  </a:lnTo>
                  <a:close/>
                </a:path>
                <a:path w="2960370" h="1209675">
                  <a:moveTo>
                    <a:pt x="2705735" y="957910"/>
                  </a:moveTo>
                  <a:lnTo>
                    <a:pt x="2704566" y="957910"/>
                  </a:lnTo>
                  <a:lnTo>
                    <a:pt x="2705735" y="959180"/>
                  </a:lnTo>
                  <a:lnTo>
                    <a:pt x="2705735" y="957910"/>
                  </a:lnTo>
                  <a:close/>
                </a:path>
                <a:path w="2960370" h="1209675">
                  <a:moveTo>
                    <a:pt x="2709265" y="952830"/>
                  </a:moveTo>
                  <a:lnTo>
                    <a:pt x="2708084" y="952830"/>
                  </a:lnTo>
                  <a:lnTo>
                    <a:pt x="2708084" y="954100"/>
                  </a:lnTo>
                  <a:lnTo>
                    <a:pt x="2705735" y="954100"/>
                  </a:lnTo>
                  <a:lnTo>
                    <a:pt x="2705735" y="955370"/>
                  </a:lnTo>
                  <a:lnTo>
                    <a:pt x="2708478" y="955370"/>
                  </a:lnTo>
                  <a:lnTo>
                    <a:pt x="2709265" y="954100"/>
                  </a:lnTo>
                  <a:lnTo>
                    <a:pt x="2709265" y="952830"/>
                  </a:lnTo>
                  <a:close/>
                </a:path>
                <a:path w="2960370" h="1209675">
                  <a:moveTo>
                    <a:pt x="2711602" y="932510"/>
                  </a:moveTo>
                  <a:lnTo>
                    <a:pt x="2711221" y="931240"/>
                  </a:lnTo>
                  <a:lnTo>
                    <a:pt x="2710434" y="931240"/>
                  </a:lnTo>
                  <a:lnTo>
                    <a:pt x="2710434" y="932510"/>
                  </a:lnTo>
                  <a:lnTo>
                    <a:pt x="2711602" y="932510"/>
                  </a:lnTo>
                  <a:close/>
                </a:path>
                <a:path w="2960370" h="1209675">
                  <a:moveTo>
                    <a:pt x="2713952" y="921080"/>
                  </a:moveTo>
                  <a:lnTo>
                    <a:pt x="2712783" y="921080"/>
                  </a:lnTo>
                  <a:lnTo>
                    <a:pt x="2712783" y="922350"/>
                  </a:lnTo>
                  <a:lnTo>
                    <a:pt x="2713952" y="922350"/>
                  </a:lnTo>
                  <a:lnTo>
                    <a:pt x="2713952" y="921080"/>
                  </a:lnTo>
                  <a:close/>
                </a:path>
                <a:path w="2960370" h="1209675">
                  <a:moveTo>
                    <a:pt x="2717469" y="921080"/>
                  </a:moveTo>
                  <a:lnTo>
                    <a:pt x="2715514" y="921080"/>
                  </a:lnTo>
                  <a:lnTo>
                    <a:pt x="2715133" y="922350"/>
                  </a:lnTo>
                  <a:lnTo>
                    <a:pt x="2714345" y="922350"/>
                  </a:lnTo>
                  <a:lnTo>
                    <a:pt x="2714345" y="923620"/>
                  </a:lnTo>
                  <a:lnTo>
                    <a:pt x="2715133" y="923620"/>
                  </a:lnTo>
                  <a:lnTo>
                    <a:pt x="2715514" y="922350"/>
                  </a:lnTo>
                  <a:lnTo>
                    <a:pt x="2716301" y="922350"/>
                  </a:lnTo>
                  <a:lnTo>
                    <a:pt x="2717469" y="921080"/>
                  </a:lnTo>
                  <a:close/>
                </a:path>
                <a:path w="2960370" h="1209675">
                  <a:moveTo>
                    <a:pt x="2724518" y="927430"/>
                  </a:moveTo>
                  <a:lnTo>
                    <a:pt x="2721000" y="923620"/>
                  </a:lnTo>
                  <a:lnTo>
                    <a:pt x="2719819" y="924890"/>
                  </a:lnTo>
                  <a:lnTo>
                    <a:pt x="2719819" y="928700"/>
                  </a:lnTo>
                  <a:lnTo>
                    <a:pt x="2718257" y="928700"/>
                  </a:lnTo>
                  <a:lnTo>
                    <a:pt x="2717863" y="929970"/>
                  </a:lnTo>
                  <a:lnTo>
                    <a:pt x="2716301" y="931240"/>
                  </a:lnTo>
                  <a:lnTo>
                    <a:pt x="2717279" y="931240"/>
                  </a:lnTo>
                  <a:lnTo>
                    <a:pt x="2716492" y="932510"/>
                  </a:lnTo>
                  <a:lnTo>
                    <a:pt x="2717469" y="932510"/>
                  </a:lnTo>
                  <a:lnTo>
                    <a:pt x="2721000" y="928700"/>
                  </a:lnTo>
                  <a:lnTo>
                    <a:pt x="2721775" y="927430"/>
                  </a:lnTo>
                  <a:lnTo>
                    <a:pt x="2724518" y="927430"/>
                  </a:lnTo>
                  <a:close/>
                </a:path>
                <a:path w="2960370" h="1209675">
                  <a:moveTo>
                    <a:pt x="2729801" y="903300"/>
                  </a:moveTo>
                  <a:lnTo>
                    <a:pt x="2728633" y="904570"/>
                  </a:lnTo>
                  <a:lnTo>
                    <a:pt x="2729801" y="904570"/>
                  </a:lnTo>
                  <a:lnTo>
                    <a:pt x="2729801" y="903300"/>
                  </a:lnTo>
                  <a:close/>
                </a:path>
                <a:path w="2960370" h="1209675">
                  <a:moveTo>
                    <a:pt x="2732151" y="330530"/>
                  </a:moveTo>
                  <a:lnTo>
                    <a:pt x="2730970" y="329260"/>
                  </a:lnTo>
                  <a:lnTo>
                    <a:pt x="2729407" y="329260"/>
                  </a:lnTo>
                  <a:lnTo>
                    <a:pt x="2728633" y="327990"/>
                  </a:lnTo>
                  <a:lnTo>
                    <a:pt x="2728633" y="325450"/>
                  </a:lnTo>
                  <a:lnTo>
                    <a:pt x="2729014" y="324180"/>
                  </a:lnTo>
                  <a:lnTo>
                    <a:pt x="2729801" y="322910"/>
                  </a:lnTo>
                  <a:lnTo>
                    <a:pt x="2730766" y="322910"/>
                  </a:lnTo>
                  <a:lnTo>
                    <a:pt x="2729992" y="321640"/>
                  </a:lnTo>
                  <a:lnTo>
                    <a:pt x="2730182" y="320370"/>
                  </a:lnTo>
                  <a:lnTo>
                    <a:pt x="2730970" y="320370"/>
                  </a:lnTo>
                  <a:lnTo>
                    <a:pt x="2729801" y="319100"/>
                  </a:lnTo>
                  <a:lnTo>
                    <a:pt x="2729801" y="320370"/>
                  </a:lnTo>
                  <a:lnTo>
                    <a:pt x="2728226" y="321640"/>
                  </a:lnTo>
                  <a:lnTo>
                    <a:pt x="2727452" y="321640"/>
                  </a:lnTo>
                  <a:lnTo>
                    <a:pt x="2727452" y="314020"/>
                  </a:lnTo>
                  <a:lnTo>
                    <a:pt x="2727845" y="314020"/>
                  </a:lnTo>
                  <a:lnTo>
                    <a:pt x="2728633" y="312750"/>
                  </a:lnTo>
                  <a:lnTo>
                    <a:pt x="2728633" y="293700"/>
                  </a:lnTo>
                  <a:lnTo>
                    <a:pt x="2729801" y="293700"/>
                  </a:lnTo>
                  <a:lnTo>
                    <a:pt x="2729801" y="292430"/>
                  </a:lnTo>
                  <a:lnTo>
                    <a:pt x="2728823" y="292430"/>
                  </a:lnTo>
                  <a:lnTo>
                    <a:pt x="2728633" y="291160"/>
                  </a:lnTo>
                  <a:lnTo>
                    <a:pt x="2728633" y="288620"/>
                  </a:lnTo>
                  <a:lnTo>
                    <a:pt x="2728226" y="287350"/>
                  </a:lnTo>
                  <a:lnTo>
                    <a:pt x="2727452" y="286080"/>
                  </a:lnTo>
                  <a:lnTo>
                    <a:pt x="2727452" y="284810"/>
                  </a:lnTo>
                  <a:lnTo>
                    <a:pt x="2728226" y="284810"/>
                  </a:lnTo>
                  <a:lnTo>
                    <a:pt x="2728633" y="283540"/>
                  </a:lnTo>
                  <a:lnTo>
                    <a:pt x="2728633" y="279730"/>
                  </a:lnTo>
                  <a:lnTo>
                    <a:pt x="2729014" y="277190"/>
                  </a:lnTo>
                  <a:lnTo>
                    <a:pt x="2729801" y="274650"/>
                  </a:lnTo>
                  <a:lnTo>
                    <a:pt x="2729801" y="272110"/>
                  </a:lnTo>
                  <a:lnTo>
                    <a:pt x="2729407" y="270840"/>
                  </a:lnTo>
                  <a:lnTo>
                    <a:pt x="2728633" y="270840"/>
                  </a:lnTo>
                  <a:lnTo>
                    <a:pt x="2728226" y="269570"/>
                  </a:lnTo>
                  <a:lnTo>
                    <a:pt x="2727248" y="268300"/>
                  </a:lnTo>
                  <a:lnTo>
                    <a:pt x="2725686" y="267030"/>
                  </a:lnTo>
                  <a:lnTo>
                    <a:pt x="2725686" y="331800"/>
                  </a:lnTo>
                  <a:lnTo>
                    <a:pt x="2725686" y="335610"/>
                  </a:lnTo>
                  <a:lnTo>
                    <a:pt x="2724124" y="334340"/>
                  </a:lnTo>
                  <a:lnTo>
                    <a:pt x="2723731" y="333070"/>
                  </a:lnTo>
                  <a:lnTo>
                    <a:pt x="2724518" y="331800"/>
                  </a:lnTo>
                  <a:lnTo>
                    <a:pt x="2724518" y="330530"/>
                  </a:lnTo>
                  <a:lnTo>
                    <a:pt x="2725686" y="331800"/>
                  </a:lnTo>
                  <a:lnTo>
                    <a:pt x="2725686" y="267030"/>
                  </a:lnTo>
                  <a:lnTo>
                    <a:pt x="2724124" y="265760"/>
                  </a:lnTo>
                  <a:lnTo>
                    <a:pt x="2722956" y="264490"/>
                  </a:lnTo>
                  <a:lnTo>
                    <a:pt x="2721381" y="261950"/>
                  </a:lnTo>
                  <a:lnTo>
                    <a:pt x="2720213" y="260680"/>
                  </a:lnTo>
                  <a:lnTo>
                    <a:pt x="2717863" y="256870"/>
                  </a:lnTo>
                  <a:lnTo>
                    <a:pt x="2713952" y="256870"/>
                  </a:lnTo>
                  <a:lnTo>
                    <a:pt x="2713952" y="255600"/>
                  </a:lnTo>
                  <a:lnTo>
                    <a:pt x="2713558" y="255600"/>
                  </a:lnTo>
                  <a:lnTo>
                    <a:pt x="2712783" y="254330"/>
                  </a:lnTo>
                  <a:lnTo>
                    <a:pt x="2711221" y="254330"/>
                  </a:lnTo>
                  <a:lnTo>
                    <a:pt x="2710434" y="253060"/>
                  </a:lnTo>
                  <a:lnTo>
                    <a:pt x="2706522" y="253060"/>
                  </a:lnTo>
                  <a:lnTo>
                    <a:pt x="2705735" y="251790"/>
                  </a:lnTo>
                  <a:lnTo>
                    <a:pt x="2704566" y="251790"/>
                  </a:lnTo>
                  <a:lnTo>
                    <a:pt x="2704173" y="250520"/>
                  </a:lnTo>
                  <a:lnTo>
                    <a:pt x="2702229" y="250520"/>
                  </a:lnTo>
                  <a:lnTo>
                    <a:pt x="2701239" y="249250"/>
                  </a:lnTo>
                  <a:lnTo>
                    <a:pt x="2695765" y="249250"/>
                  </a:lnTo>
                  <a:lnTo>
                    <a:pt x="2693416" y="247980"/>
                  </a:lnTo>
                  <a:lnTo>
                    <a:pt x="2692247" y="247980"/>
                  </a:lnTo>
                  <a:lnTo>
                    <a:pt x="2692247" y="251790"/>
                  </a:lnTo>
                  <a:lnTo>
                    <a:pt x="2687548" y="251790"/>
                  </a:lnTo>
                  <a:lnTo>
                    <a:pt x="2687548" y="250520"/>
                  </a:lnTo>
                  <a:lnTo>
                    <a:pt x="2686761" y="250520"/>
                  </a:lnTo>
                  <a:lnTo>
                    <a:pt x="2685592" y="249250"/>
                  </a:lnTo>
                  <a:lnTo>
                    <a:pt x="2681287" y="249250"/>
                  </a:lnTo>
                  <a:lnTo>
                    <a:pt x="2680309" y="250520"/>
                  </a:lnTo>
                  <a:lnTo>
                    <a:pt x="2679522" y="251790"/>
                  </a:lnTo>
                  <a:lnTo>
                    <a:pt x="2678544" y="253060"/>
                  </a:lnTo>
                  <a:lnTo>
                    <a:pt x="2676995" y="253060"/>
                  </a:lnTo>
                  <a:lnTo>
                    <a:pt x="2676995" y="254330"/>
                  </a:lnTo>
                  <a:lnTo>
                    <a:pt x="2676702" y="254330"/>
                  </a:lnTo>
                  <a:lnTo>
                    <a:pt x="2675521" y="255600"/>
                  </a:lnTo>
                  <a:lnTo>
                    <a:pt x="2675229" y="256870"/>
                  </a:lnTo>
                  <a:lnTo>
                    <a:pt x="2675610" y="260680"/>
                  </a:lnTo>
                  <a:lnTo>
                    <a:pt x="2676194" y="261950"/>
                  </a:lnTo>
                  <a:lnTo>
                    <a:pt x="2676995" y="261950"/>
                  </a:lnTo>
                  <a:lnTo>
                    <a:pt x="2678544" y="263220"/>
                  </a:lnTo>
                  <a:lnTo>
                    <a:pt x="2678544" y="265760"/>
                  </a:lnTo>
                  <a:lnTo>
                    <a:pt x="2675420" y="268300"/>
                  </a:lnTo>
                  <a:lnTo>
                    <a:pt x="2675420" y="269570"/>
                  </a:lnTo>
                  <a:lnTo>
                    <a:pt x="2676995" y="269570"/>
                  </a:lnTo>
                  <a:lnTo>
                    <a:pt x="2677376" y="270840"/>
                  </a:lnTo>
                  <a:lnTo>
                    <a:pt x="2678163" y="272110"/>
                  </a:lnTo>
                  <a:lnTo>
                    <a:pt x="2678163" y="273380"/>
                  </a:lnTo>
                  <a:lnTo>
                    <a:pt x="2677769" y="274650"/>
                  </a:lnTo>
                  <a:lnTo>
                    <a:pt x="2676995" y="274650"/>
                  </a:lnTo>
                  <a:lnTo>
                    <a:pt x="2676995" y="277190"/>
                  </a:lnTo>
                  <a:lnTo>
                    <a:pt x="2677769" y="278460"/>
                  </a:lnTo>
                  <a:lnTo>
                    <a:pt x="2678163" y="281000"/>
                  </a:lnTo>
                  <a:lnTo>
                    <a:pt x="2678163" y="282270"/>
                  </a:lnTo>
                  <a:lnTo>
                    <a:pt x="2677769" y="282270"/>
                  </a:lnTo>
                  <a:lnTo>
                    <a:pt x="2676791" y="283540"/>
                  </a:lnTo>
                  <a:lnTo>
                    <a:pt x="2675229" y="284810"/>
                  </a:lnTo>
                  <a:lnTo>
                    <a:pt x="2676398" y="284810"/>
                  </a:lnTo>
                  <a:lnTo>
                    <a:pt x="2676995" y="286080"/>
                  </a:lnTo>
                  <a:lnTo>
                    <a:pt x="2676995" y="288620"/>
                  </a:lnTo>
                  <a:lnTo>
                    <a:pt x="2677769" y="288620"/>
                  </a:lnTo>
                  <a:lnTo>
                    <a:pt x="2679331" y="287350"/>
                  </a:lnTo>
                  <a:lnTo>
                    <a:pt x="2680512" y="288620"/>
                  </a:lnTo>
                  <a:lnTo>
                    <a:pt x="2679725" y="289890"/>
                  </a:lnTo>
                  <a:lnTo>
                    <a:pt x="2681287" y="291160"/>
                  </a:lnTo>
                  <a:lnTo>
                    <a:pt x="2680893" y="291160"/>
                  </a:lnTo>
                  <a:lnTo>
                    <a:pt x="2680512" y="291477"/>
                  </a:lnTo>
                  <a:lnTo>
                    <a:pt x="2680512" y="490550"/>
                  </a:lnTo>
                  <a:lnTo>
                    <a:pt x="2680512" y="493090"/>
                  </a:lnTo>
                  <a:lnTo>
                    <a:pt x="2679725" y="493090"/>
                  </a:lnTo>
                  <a:lnTo>
                    <a:pt x="2679331" y="491820"/>
                  </a:lnTo>
                  <a:lnTo>
                    <a:pt x="2679331" y="490550"/>
                  </a:lnTo>
                  <a:lnTo>
                    <a:pt x="2680512" y="490550"/>
                  </a:lnTo>
                  <a:lnTo>
                    <a:pt x="2680512" y="291477"/>
                  </a:lnTo>
                  <a:lnTo>
                    <a:pt x="2679331" y="292430"/>
                  </a:lnTo>
                  <a:lnTo>
                    <a:pt x="2679331" y="293700"/>
                  </a:lnTo>
                  <a:lnTo>
                    <a:pt x="2680119" y="294970"/>
                  </a:lnTo>
                  <a:lnTo>
                    <a:pt x="2680119" y="296240"/>
                  </a:lnTo>
                  <a:lnTo>
                    <a:pt x="2679331" y="296240"/>
                  </a:lnTo>
                  <a:lnTo>
                    <a:pt x="2679331" y="300050"/>
                  </a:lnTo>
                  <a:lnTo>
                    <a:pt x="2678544" y="301320"/>
                  </a:lnTo>
                  <a:lnTo>
                    <a:pt x="2678163" y="302590"/>
                  </a:lnTo>
                  <a:lnTo>
                    <a:pt x="2678163" y="305130"/>
                  </a:lnTo>
                  <a:lnTo>
                    <a:pt x="2677769" y="306400"/>
                  </a:lnTo>
                  <a:lnTo>
                    <a:pt x="2676995" y="306400"/>
                  </a:lnTo>
                  <a:lnTo>
                    <a:pt x="2676995" y="310210"/>
                  </a:lnTo>
                  <a:lnTo>
                    <a:pt x="2675813" y="311480"/>
                  </a:lnTo>
                  <a:lnTo>
                    <a:pt x="2675229" y="312750"/>
                  </a:lnTo>
                  <a:lnTo>
                    <a:pt x="2675229" y="316560"/>
                  </a:lnTo>
                  <a:lnTo>
                    <a:pt x="2676499" y="316560"/>
                  </a:lnTo>
                  <a:lnTo>
                    <a:pt x="2676004" y="317830"/>
                  </a:lnTo>
                  <a:lnTo>
                    <a:pt x="2675229" y="317830"/>
                  </a:lnTo>
                  <a:lnTo>
                    <a:pt x="2674836" y="319100"/>
                  </a:lnTo>
                  <a:lnTo>
                    <a:pt x="2674061" y="319100"/>
                  </a:lnTo>
                  <a:lnTo>
                    <a:pt x="2674061" y="326720"/>
                  </a:lnTo>
                  <a:lnTo>
                    <a:pt x="2673667" y="327990"/>
                  </a:lnTo>
                  <a:lnTo>
                    <a:pt x="2672880" y="329260"/>
                  </a:lnTo>
                  <a:lnTo>
                    <a:pt x="2671318" y="330530"/>
                  </a:lnTo>
                  <a:lnTo>
                    <a:pt x="2670924" y="331800"/>
                  </a:lnTo>
                  <a:lnTo>
                    <a:pt x="2671711" y="333070"/>
                  </a:lnTo>
                  <a:lnTo>
                    <a:pt x="2672880" y="333070"/>
                  </a:lnTo>
                  <a:lnTo>
                    <a:pt x="2672880" y="335610"/>
                  </a:lnTo>
                  <a:lnTo>
                    <a:pt x="2671711" y="335610"/>
                  </a:lnTo>
                  <a:lnTo>
                    <a:pt x="2671711" y="340690"/>
                  </a:lnTo>
                  <a:lnTo>
                    <a:pt x="2670137" y="343230"/>
                  </a:lnTo>
                  <a:lnTo>
                    <a:pt x="2669362" y="345770"/>
                  </a:lnTo>
                  <a:lnTo>
                    <a:pt x="2669362" y="349580"/>
                  </a:lnTo>
                  <a:lnTo>
                    <a:pt x="2668574" y="350850"/>
                  </a:lnTo>
                  <a:lnTo>
                    <a:pt x="2667012" y="352120"/>
                  </a:lnTo>
                  <a:lnTo>
                    <a:pt x="2667012" y="357200"/>
                  </a:lnTo>
                  <a:lnTo>
                    <a:pt x="2666809" y="357200"/>
                  </a:lnTo>
                  <a:lnTo>
                    <a:pt x="2666034" y="359740"/>
                  </a:lnTo>
                  <a:lnTo>
                    <a:pt x="2665844" y="359740"/>
                  </a:lnTo>
                  <a:lnTo>
                    <a:pt x="2665844" y="362280"/>
                  </a:lnTo>
                  <a:lnTo>
                    <a:pt x="2664269" y="362280"/>
                  </a:lnTo>
                  <a:lnTo>
                    <a:pt x="2663685" y="363550"/>
                  </a:lnTo>
                  <a:lnTo>
                    <a:pt x="2664472" y="364820"/>
                  </a:lnTo>
                  <a:lnTo>
                    <a:pt x="2663494" y="364820"/>
                  </a:lnTo>
                  <a:lnTo>
                    <a:pt x="2663494" y="366090"/>
                  </a:lnTo>
                  <a:lnTo>
                    <a:pt x="2664269" y="366090"/>
                  </a:lnTo>
                  <a:lnTo>
                    <a:pt x="2664676" y="367360"/>
                  </a:lnTo>
                  <a:lnTo>
                    <a:pt x="2663494" y="367360"/>
                  </a:lnTo>
                  <a:lnTo>
                    <a:pt x="2662707" y="368630"/>
                  </a:lnTo>
                  <a:lnTo>
                    <a:pt x="2662707" y="369900"/>
                  </a:lnTo>
                  <a:lnTo>
                    <a:pt x="2663494" y="369900"/>
                  </a:lnTo>
                  <a:lnTo>
                    <a:pt x="2663494" y="442290"/>
                  </a:lnTo>
                  <a:lnTo>
                    <a:pt x="2663494" y="443560"/>
                  </a:lnTo>
                  <a:lnTo>
                    <a:pt x="2662313" y="443560"/>
                  </a:lnTo>
                  <a:lnTo>
                    <a:pt x="2662313" y="446100"/>
                  </a:lnTo>
                  <a:lnTo>
                    <a:pt x="2661145" y="446100"/>
                  </a:lnTo>
                  <a:lnTo>
                    <a:pt x="2661145" y="447370"/>
                  </a:lnTo>
                  <a:lnTo>
                    <a:pt x="2662313" y="447370"/>
                  </a:lnTo>
                  <a:lnTo>
                    <a:pt x="2663101" y="448640"/>
                  </a:lnTo>
                  <a:lnTo>
                    <a:pt x="2662707" y="449910"/>
                  </a:lnTo>
                  <a:lnTo>
                    <a:pt x="2661145" y="449910"/>
                  </a:lnTo>
                  <a:lnTo>
                    <a:pt x="2661145" y="453720"/>
                  </a:lnTo>
                  <a:lnTo>
                    <a:pt x="2660358" y="453720"/>
                  </a:lnTo>
                  <a:lnTo>
                    <a:pt x="2658795" y="454990"/>
                  </a:lnTo>
                  <a:lnTo>
                    <a:pt x="2658402" y="456260"/>
                  </a:lnTo>
                  <a:lnTo>
                    <a:pt x="2657627" y="457530"/>
                  </a:lnTo>
                  <a:lnTo>
                    <a:pt x="2656459" y="457530"/>
                  </a:lnTo>
                  <a:lnTo>
                    <a:pt x="2658795" y="451180"/>
                  </a:lnTo>
                  <a:lnTo>
                    <a:pt x="2659583" y="451180"/>
                  </a:lnTo>
                  <a:lnTo>
                    <a:pt x="2659583" y="449910"/>
                  </a:lnTo>
                  <a:lnTo>
                    <a:pt x="2658795" y="449910"/>
                  </a:lnTo>
                  <a:lnTo>
                    <a:pt x="2659977" y="447370"/>
                  </a:lnTo>
                  <a:lnTo>
                    <a:pt x="2660751" y="447370"/>
                  </a:lnTo>
                  <a:lnTo>
                    <a:pt x="2661145" y="446100"/>
                  </a:lnTo>
                  <a:lnTo>
                    <a:pt x="2661145" y="443560"/>
                  </a:lnTo>
                  <a:lnTo>
                    <a:pt x="2662313" y="443560"/>
                  </a:lnTo>
                  <a:lnTo>
                    <a:pt x="2663101" y="442290"/>
                  </a:lnTo>
                  <a:lnTo>
                    <a:pt x="2663494" y="442290"/>
                  </a:lnTo>
                  <a:lnTo>
                    <a:pt x="2663494" y="369900"/>
                  </a:lnTo>
                  <a:lnTo>
                    <a:pt x="2662707" y="371170"/>
                  </a:lnTo>
                  <a:lnTo>
                    <a:pt x="2662517" y="371170"/>
                  </a:lnTo>
                  <a:lnTo>
                    <a:pt x="2663291" y="372440"/>
                  </a:lnTo>
                  <a:lnTo>
                    <a:pt x="2663101" y="372440"/>
                  </a:lnTo>
                  <a:lnTo>
                    <a:pt x="2662313" y="373710"/>
                  </a:lnTo>
                  <a:lnTo>
                    <a:pt x="2663101" y="373710"/>
                  </a:lnTo>
                  <a:lnTo>
                    <a:pt x="2662707" y="374980"/>
                  </a:lnTo>
                  <a:lnTo>
                    <a:pt x="2661145" y="376250"/>
                  </a:lnTo>
                  <a:lnTo>
                    <a:pt x="2660358" y="376250"/>
                  </a:lnTo>
                  <a:lnTo>
                    <a:pt x="2661932" y="377520"/>
                  </a:lnTo>
                  <a:lnTo>
                    <a:pt x="2660358" y="380060"/>
                  </a:lnTo>
                  <a:lnTo>
                    <a:pt x="2659977" y="381330"/>
                  </a:lnTo>
                  <a:lnTo>
                    <a:pt x="2659977" y="386410"/>
                  </a:lnTo>
                  <a:lnTo>
                    <a:pt x="2657627" y="388950"/>
                  </a:lnTo>
                  <a:lnTo>
                    <a:pt x="2657627" y="391490"/>
                  </a:lnTo>
                  <a:lnTo>
                    <a:pt x="2657424" y="391490"/>
                  </a:lnTo>
                  <a:lnTo>
                    <a:pt x="2656649" y="392760"/>
                  </a:lnTo>
                  <a:lnTo>
                    <a:pt x="2656459" y="394030"/>
                  </a:lnTo>
                  <a:lnTo>
                    <a:pt x="2656459" y="396570"/>
                  </a:lnTo>
                  <a:lnTo>
                    <a:pt x="2655468" y="396570"/>
                  </a:lnTo>
                  <a:lnTo>
                    <a:pt x="2656255" y="399110"/>
                  </a:lnTo>
                  <a:lnTo>
                    <a:pt x="2656065" y="399110"/>
                  </a:lnTo>
                  <a:lnTo>
                    <a:pt x="2655278" y="400392"/>
                  </a:lnTo>
                  <a:lnTo>
                    <a:pt x="2655278" y="466420"/>
                  </a:lnTo>
                  <a:lnTo>
                    <a:pt x="2655278" y="467690"/>
                  </a:lnTo>
                  <a:lnTo>
                    <a:pt x="2654109" y="468960"/>
                  </a:lnTo>
                  <a:lnTo>
                    <a:pt x="2654109" y="470230"/>
                  </a:lnTo>
                  <a:lnTo>
                    <a:pt x="2655278" y="470230"/>
                  </a:lnTo>
                  <a:lnTo>
                    <a:pt x="2655278" y="471500"/>
                  </a:lnTo>
                  <a:lnTo>
                    <a:pt x="2654109" y="471500"/>
                  </a:lnTo>
                  <a:lnTo>
                    <a:pt x="2654109" y="472770"/>
                  </a:lnTo>
                  <a:lnTo>
                    <a:pt x="2654109" y="474040"/>
                  </a:lnTo>
                  <a:lnTo>
                    <a:pt x="2650972" y="479120"/>
                  </a:lnTo>
                  <a:lnTo>
                    <a:pt x="2651760" y="480390"/>
                  </a:lnTo>
                  <a:lnTo>
                    <a:pt x="2651366" y="482930"/>
                  </a:lnTo>
                  <a:lnTo>
                    <a:pt x="2650769" y="484200"/>
                  </a:lnTo>
                  <a:lnTo>
                    <a:pt x="2649994" y="484200"/>
                  </a:lnTo>
                  <a:lnTo>
                    <a:pt x="2649994" y="486740"/>
                  </a:lnTo>
                  <a:lnTo>
                    <a:pt x="2648826" y="486740"/>
                  </a:lnTo>
                  <a:lnTo>
                    <a:pt x="2648826" y="488010"/>
                  </a:lnTo>
                  <a:lnTo>
                    <a:pt x="2647658" y="488010"/>
                  </a:lnTo>
                  <a:lnTo>
                    <a:pt x="2647658" y="482930"/>
                  </a:lnTo>
                  <a:lnTo>
                    <a:pt x="2648039" y="481660"/>
                  </a:lnTo>
                  <a:lnTo>
                    <a:pt x="2648826" y="480390"/>
                  </a:lnTo>
                  <a:lnTo>
                    <a:pt x="2649994" y="480390"/>
                  </a:lnTo>
                  <a:lnTo>
                    <a:pt x="2649994" y="479120"/>
                  </a:lnTo>
                  <a:lnTo>
                    <a:pt x="2649207" y="479120"/>
                  </a:lnTo>
                  <a:lnTo>
                    <a:pt x="2650185" y="477850"/>
                  </a:lnTo>
                  <a:lnTo>
                    <a:pt x="2651760" y="475310"/>
                  </a:lnTo>
                  <a:lnTo>
                    <a:pt x="2651760" y="474040"/>
                  </a:lnTo>
                  <a:lnTo>
                    <a:pt x="2654109" y="474040"/>
                  </a:lnTo>
                  <a:lnTo>
                    <a:pt x="2654109" y="472770"/>
                  </a:lnTo>
                  <a:lnTo>
                    <a:pt x="2652534" y="471500"/>
                  </a:lnTo>
                  <a:lnTo>
                    <a:pt x="2652141" y="470230"/>
                  </a:lnTo>
                  <a:lnTo>
                    <a:pt x="2652928" y="470230"/>
                  </a:lnTo>
                  <a:lnTo>
                    <a:pt x="2652928" y="466420"/>
                  </a:lnTo>
                  <a:lnTo>
                    <a:pt x="2655278" y="466420"/>
                  </a:lnTo>
                  <a:lnTo>
                    <a:pt x="2655278" y="400392"/>
                  </a:lnTo>
                  <a:lnTo>
                    <a:pt x="2652928" y="404190"/>
                  </a:lnTo>
                  <a:lnTo>
                    <a:pt x="2652928" y="410540"/>
                  </a:lnTo>
                  <a:lnTo>
                    <a:pt x="2650972" y="410540"/>
                  </a:lnTo>
                  <a:lnTo>
                    <a:pt x="2650185" y="411810"/>
                  </a:lnTo>
                  <a:lnTo>
                    <a:pt x="2650972" y="413080"/>
                  </a:lnTo>
                  <a:lnTo>
                    <a:pt x="2650769" y="414350"/>
                  </a:lnTo>
                  <a:lnTo>
                    <a:pt x="2649994" y="415620"/>
                  </a:lnTo>
                  <a:lnTo>
                    <a:pt x="2649994" y="416890"/>
                  </a:lnTo>
                  <a:lnTo>
                    <a:pt x="2649791" y="416890"/>
                  </a:lnTo>
                  <a:lnTo>
                    <a:pt x="2649016" y="418160"/>
                  </a:lnTo>
                  <a:lnTo>
                    <a:pt x="2648826" y="418160"/>
                  </a:lnTo>
                  <a:lnTo>
                    <a:pt x="2648826" y="420700"/>
                  </a:lnTo>
                  <a:lnTo>
                    <a:pt x="2648039" y="421970"/>
                  </a:lnTo>
                  <a:lnTo>
                    <a:pt x="2646476" y="423240"/>
                  </a:lnTo>
                  <a:lnTo>
                    <a:pt x="2648039" y="423240"/>
                  </a:lnTo>
                  <a:lnTo>
                    <a:pt x="2648432" y="424510"/>
                  </a:lnTo>
                  <a:lnTo>
                    <a:pt x="2646870" y="424510"/>
                  </a:lnTo>
                  <a:lnTo>
                    <a:pt x="2646476" y="425780"/>
                  </a:lnTo>
                  <a:lnTo>
                    <a:pt x="2646476" y="432130"/>
                  </a:lnTo>
                  <a:lnTo>
                    <a:pt x="2646476" y="526110"/>
                  </a:lnTo>
                  <a:lnTo>
                    <a:pt x="2646476" y="527380"/>
                  </a:lnTo>
                  <a:lnTo>
                    <a:pt x="2645308" y="527380"/>
                  </a:lnTo>
                  <a:lnTo>
                    <a:pt x="2645308" y="526110"/>
                  </a:lnTo>
                  <a:lnTo>
                    <a:pt x="2645689" y="524840"/>
                  </a:lnTo>
                  <a:lnTo>
                    <a:pt x="2646476" y="526110"/>
                  </a:lnTo>
                  <a:lnTo>
                    <a:pt x="2646476" y="432130"/>
                  </a:lnTo>
                  <a:lnTo>
                    <a:pt x="2644902" y="433400"/>
                  </a:lnTo>
                  <a:lnTo>
                    <a:pt x="2644521" y="434670"/>
                  </a:lnTo>
                  <a:lnTo>
                    <a:pt x="2645308" y="435940"/>
                  </a:lnTo>
                  <a:lnTo>
                    <a:pt x="2644521" y="435940"/>
                  </a:lnTo>
                  <a:lnTo>
                    <a:pt x="2644127" y="437210"/>
                  </a:lnTo>
                  <a:lnTo>
                    <a:pt x="2644127" y="439750"/>
                  </a:lnTo>
                  <a:lnTo>
                    <a:pt x="2644127" y="500710"/>
                  </a:lnTo>
                  <a:lnTo>
                    <a:pt x="2644127" y="529920"/>
                  </a:lnTo>
                  <a:lnTo>
                    <a:pt x="2644127" y="531190"/>
                  </a:lnTo>
                  <a:lnTo>
                    <a:pt x="2643733" y="532460"/>
                  </a:lnTo>
                  <a:lnTo>
                    <a:pt x="2642959" y="531190"/>
                  </a:lnTo>
                  <a:lnTo>
                    <a:pt x="2641777" y="531190"/>
                  </a:lnTo>
                  <a:lnTo>
                    <a:pt x="2641777" y="536270"/>
                  </a:lnTo>
                  <a:lnTo>
                    <a:pt x="2641777" y="537540"/>
                  </a:lnTo>
                  <a:lnTo>
                    <a:pt x="2640609" y="537540"/>
                  </a:lnTo>
                  <a:lnTo>
                    <a:pt x="2640609" y="536270"/>
                  </a:lnTo>
                  <a:lnTo>
                    <a:pt x="2641777" y="536270"/>
                  </a:lnTo>
                  <a:lnTo>
                    <a:pt x="2641777" y="531190"/>
                  </a:lnTo>
                  <a:lnTo>
                    <a:pt x="2642959" y="529920"/>
                  </a:lnTo>
                  <a:lnTo>
                    <a:pt x="2644127" y="529920"/>
                  </a:lnTo>
                  <a:lnTo>
                    <a:pt x="2644127" y="500710"/>
                  </a:lnTo>
                  <a:lnTo>
                    <a:pt x="2642959" y="500710"/>
                  </a:lnTo>
                  <a:lnTo>
                    <a:pt x="2642959" y="501980"/>
                  </a:lnTo>
                  <a:lnTo>
                    <a:pt x="2642565" y="501980"/>
                  </a:lnTo>
                  <a:lnTo>
                    <a:pt x="2641777" y="500710"/>
                  </a:lnTo>
                  <a:lnTo>
                    <a:pt x="2641777" y="507060"/>
                  </a:lnTo>
                  <a:lnTo>
                    <a:pt x="2641777" y="508330"/>
                  </a:lnTo>
                  <a:lnTo>
                    <a:pt x="2640609" y="508330"/>
                  </a:lnTo>
                  <a:lnTo>
                    <a:pt x="2640609" y="509600"/>
                  </a:lnTo>
                  <a:lnTo>
                    <a:pt x="2640609" y="510870"/>
                  </a:lnTo>
                  <a:lnTo>
                    <a:pt x="2639441" y="510870"/>
                  </a:lnTo>
                  <a:lnTo>
                    <a:pt x="2639441" y="514680"/>
                  </a:lnTo>
                  <a:lnTo>
                    <a:pt x="2640609" y="514680"/>
                  </a:lnTo>
                  <a:lnTo>
                    <a:pt x="2640609" y="515950"/>
                  </a:lnTo>
                  <a:lnTo>
                    <a:pt x="2640215" y="517220"/>
                  </a:lnTo>
                  <a:lnTo>
                    <a:pt x="2637091" y="517220"/>
                  </a:lnTo>
                  <a:lnTo>
                    <a:pt x="2637091" y="551510"/>
                  </a:lnTo>
                  <a:lnTo>
                    <a:pt x="2634742" y="554050"/>
                  </a:lnTo>
                  <a:lnTo>
                    <a:pt x="2634742" y="551510"/>
                  </a:lnTo>
                  <a:lnTo>
                    <a:pt x="2637091" y="551510"/>
                  </a:lnTo>
                  <a:lnTo>
                    <a:pt x="2637091" y="517220"/>
                  </a:lnTo>
                  <a:lnTo>
                    <a:pt x="2635910" y="517220"/>
                  </a:lnTo>
                  <a:lnTo>
                    <a:pt x="2636697" y="515950"/>
                  </a:lnTo>
                  <a:lnTo>
                    <a:pt x="2636888" y="515950"/>
                  </a:lnTo>
                  <a:lnTo>
                    <a:pt x="2636507" y="514680"/>
                  </a:lnTo>
                  <a:lnTo>
                    <a:pt x="2636304" y="514680"/>
                  </a:lnTo>
                  <a:lnTo>
                    <a:pt x="2638653" y="512140"/>
                  </a:lnTo>
                  <a:lnTo>
                    <a:pt x="2639441" y="510870"/>
                  </a:lnTo>
                  <a:lnTo>
                    <a:pt x="2639441" y="509600"/>
                  </a:lnTo>
                  <a:lnTo>
                    <a:pt x="2640609" y="509600"/>
                  </a:lnTo>
                  <a:lnTo>
                    <a:pt x="2640609" y="508330"/>
                  </a:lnTo>
                  <a:lnTo>
                    <a:pt x="2640990" y="507060"/>
                  </a:lnTo>
                  <a:lnTo>
                    <a:pt x="2641777" y="507060"/>
                  </a:lnTo>
                  <a:lnTo>
                    <a:pt x="2641777" y="500710"/>
                  </a:lnTo>
                  <a:lnTo>
                    <a:pt x="2642171" y="499440"/>
                  </a:lnTo>
                  <a:lnTo>
                    <a:pt x="2642959" y="499440"/>
                  </a:lnTo>
                  <a:lnTo>
                    <a:pt x="2644127" y="500710"/>
                  </a:lnTo>
                  <a:lnTo>
                    <a:pt x="2644127" y="439750"/>
                  </a:lnTo>
                  <a:lnTo>
                    <a:pt x="2643149" y="439750"/>
                  </a:lnTo>
                  <a:lnTo>
                    <a:pt x="2643924" y="441020"/>
                  </a:lnTo>
                  <a:lnTo>
                    <a:pt x="2642959" y="441020"/>
                  </a:lnTo>
                  <a:lnTo>
                    <a:pt x="2642171" y="442290"/>
                  </a:lnTo>
                  <a:lnTo>
                    <a:pt x="2642374" y="442290"/>
                  </a:lnTo>
                  <a:lnTo>
                    <a:pt x="2642755" y="443560"/>
                  </a:lnTo>
                  <a:lnTo>
                    <a:pt x="2642565" y="443560"/>
                  </a:lnTo>
                  <a:lnTo>
                    <a:pt x="2641777" y="444830"/>
                  </a:lnTo>
                  <a:lnTo>
                    <a:pt x="2641587" y="446100"/>
                  </a:lnTo>
                  <a:lnTo>
                    <a:pt x="2640609" y="446100"/>
                  </a:lnTo>
                  <a:lnTo>
                    <a:pt x="2640609" y="448640"/>
                  </a:lnTo>
                  <a:lnTo>
                    <a:pt x="2640609" y="463880"/>
                  </a:lnTo>
                  <a:lnTo>
                    <a:pt x="2640609" y="466420"/>
                  </a:lnTo>
                  <a:lnTo>
                    <a:pt x="2639441" y="466420"/>
                  </a:lnTo>
                  <a:lnTo>
                    <a:pt x="2639441" y="463880"/>
                  </a:lnTo>
                  <a:lnTo>
                    <a:pt x="2640609" y="463880"/>
                  </a:lnTo>
                  <a:lnTo>
                    <a:pt x="2640609" y="448640"/>
                  </a:lnTo>
                  <a:lnTo>
                    <a:pt x="2640215" y="449910"/>
                  </a:lnTo>
                  <a:lnTo>
                    <a:pt x="2639441" y="449910"/>
                  </a:lnTo>
                  <a:lnTo>
                    <a:pt x="2639441" y="452450"/>
                  </a:lnTo>
                  <a:lnTo>
                    <a:pt x="2639034" y="453720"/>
                  </a:lnTo>
                  <a:lnTo>
                    <a:pt x="2638260" y="453720"/>
                  </a:lnTo>
                  <a:lnTo>
                    <a:pt x="2636697" y="456260"/>
                  </a:lnTo>
                  <a:lnTo>
                    <a:pt x="2636697" y="457530"/>
                  </a:lnTo>
                  <a:lnTo>
                    <a:pt x="2638260" y="457530"/>
                  </a:lnTo>
                  <a:lnTo>
                    <a:pt x="2639034" y="460070"/>
                  </a:lnTo>
                  <a:lnTo>
                    <a:pt x="2639034" y="461340"/>
                  </a:lnTo>
                  <a:lnTo>
                    <a:pt x="2638260" y="461340"/>
                  </a:lnTo>
                  <a:lnTo>
                    <a:pt x="2638260" y="462610"/>
                  </a:lnTo>
                  <a:lnTo>
                    <a:pt x="2637091" y="462610"/>
                  </a:lnTo>
                  <a:lnTo>
                    <a:pt x="2637091" y="463880"/>
                  </a:lnTo>
                  <a:lnTo>
                    <a:pt x="2638653" y="465150"/>
                  </a:lnTo>
                  <a:lnTo>
                    <a:pt x="2638653" y="466420"/>
                  </a:lnTo>
                  <a:lnTo>
                    <a:pt x="2637091" y="467690"/>
                  </a:lnTo>
                  <a:lnTo>
                    <a:pt x="2635910" y="467690"/>
                  </a:lnTo>
                  <a:lnTo>
                    <a:pt x="2635910" y="470230"/>
                  </a:lnTo>
                  <a:lnTo>
                    <a:pt x="2635123" y="470230"/>
                  </a:lnTo>
                  <a:lnTo>
                    <a:pt x="2634742" y="471500"/>
                  </a:lnTo>
                  <a:lnTo>
                    <a:pt x="2634742" y="472770"/>
                  </a:lnTo>
                  <a:lnTo>
                    <a:pt x="2633180" y="474040"/>
                  </a:lnTo>
                  <a:lnTo>
                    <a:pt x="2633180" y="475310"/>
                  </a:lnTo>
                  <a:lnTo>
                    <a:pt x="2634742" y="476580"/>
                  </a:lnTo>
                  <a:lnTo>
                    <a:pt x="2634742" y="523570"/>
                  </a:lnTo>
                  <a:lnTo>
                    <a:pt x="2634742" y="524840"/>
                  </a:lnTo>
                  <a:lnTo>
                    <a:pt x="2634348" y="526110"/>
                  </a:lnTo>
                  <a:lnTo>
                    <a:pt x="2633573" y="526110"/>
                  </a:lnTo>
                  <a:lnTo>
                    <a:pt x="2633573" y="531190"/>
                  </a:lnTo>
                  <a:lnTo>
                    <a:pt x="2633573" y="533730"/>
                  </a:lnTo>
                  <a:lnTo>
                    <a:pt x="2632773" y="533730"/>
                  </a:lnTo>
                  <a:lnTo>
                    <a:pt x="2632392" y="533425"/>
                  </a:lnTo>
                  <a:lnTo>
                    <a:pt x="2632392" y="536270"/>
                  </a:lnTo>
                  <a:lnTo>
                    <a:pt x="2632392" y="537540"/>
                  </a:lnTo>
                  <a:lnTo>
                    <a:pt x="2631998" y="537540"/>
                  </a:lnTo>
                  <a:lnTo>
                    <a:pt x="2631224" y="538810"/>
                  </a:lnTo>
                  <a:lnTo>
                    <a:pt x="2630043" y="537540"/>
                  </a:lnTo>
                  <a:lnTo>
                    <a:pt x="2630043" y="540080"/>
                  </a:lnTo>
                  <a:lnTo>
                    <a:pt x="2630043" y="542620"/>
                  </a:lnTo>
                  <a:lnTo>
                    <a:pt x="2630043" y="565480"/>
                  </a:lnTo>
                  <a:lnTo>
                    <a:pt x="2630043" y="566750"/>
                  </a:lnTo>
                  <a:lnTo>
                    <a:pt x="2629662" y="566750"/>
                  </a:lnTo>
                  <a:lnTo>
                    <a:pt x="2629662" y="617550"/>
                  </a:lnTo>
                  <a:lnTo>
                    <a:pt x="2628874" y="618820"/>
                  </a:lnTo>
                  <a:lnTo>
                    <a:pt x="2627693" y="618820"/>
                  </a:lnTo>
                  <a:lnTo>
                    <a:pt x="2627693" y="617550"/>
                  </a:lnTo>
                  <a:lnTo>
                    <a:pt x="2629662" y="617550"/>
                  </a:lnTo>
                  <a:lnTo>
                    <a:pt x="2629662" y="566750"/>
                  </a:lnTo>
                  <a:lnTo>
                    <a:pt x="2629255" y="566750"/>
                  </a:lnTo>
                  <a:lnTo>
                    <a:pt x="2628874" y="565480"/>
                  </a:lnTo>
                  <a:lnTo>
                    <a:pt x="2630043" y="565480"/>
                  </a:lnTo>
                  <a:lnTo>
                    <a:pt x="2630043" y="542620"/>
                  </a:lnTo>
                  <a:lnTo>
                    <a:pt x="2629065" y="542620"/>
                  </a:lnTo>
                  <a:lnTo>
                    <a:pt x="2628874" y="543890"/>
                  </a:lnTo>
                  <a:lnTo>
                    <a:pt x="2627693" y="545160"/>
                  </a:lnTo>
                  <a:lnTo>
                    <a:pt x="2627312" y="546430"/>
                  </a:lnTo>
                  <a:lnTo>
                    <a:pt x="2625941" y="546430"/>
                  </a:lnTo>
                  <a:lnTo>
                    <a:pt x="2624772" y="545160"/>
                  </a:lnTo>
                  <a:lnTo>
                    <a:pt x="2625941" y="543890"/>
                  </a:lnTo>
                  <a:lnTo>
                    <a:pt x="2626906" y="543890"/>
                  </a:lnTo>
                  <a:lnTo>
                    <a:pt x="2627693" y="542620"/>
                  </a:lnTo>
                  <a:lnTo>
                    <a:pt x="2627693" y="540080"/>
                  </a:lnTo>
                  <a:lnTo>
                    <a:pt x="2630043" y="540080"/>
                  </a:lnTo>
                  <a:lnTo>
                    <a:pt x="2630043" y="537540"/>
                  </a:lnTo>
                  <a:lnTo>
                    <a:pt x="2628874" y="537540"/>
                  </a:lnTo>
                  <a:lnTo>
                    <a:pt x="2629662" y="536270"/>
                  </a:lnTo>
                  <a:lnTo>
                    <a:pt x="2630043" y="536270"/>
                  </a:lnTo>
                  <a:lnTo>
                    <a:pt x="2630043" y="533730"/>
                  </a:lnTo>
                  <a:lnTo>
                    <a:pt x="2631224" y="533730"/>
                  </a:lnTo>
                  <a:lnTo>
                    <a:pt x="2631224" y="535000"/>
                  </a:lnTo>
                  <a:lnTo>
                    <a:pt x="2631605" y="536270"/>
                  </a:lnTo>
                  <a:lnTo>
                    <a:pt x="2632392" y="536270"/>
                  </a:lnTo>
                  <a:lnTo>
                    <a:pt x="2632392" y="533425"/>
                  </a:lnTo>
                  <a:lnTo>
                    <a:pt x="2631224" y="532460"/>
                  </a:lnTo>
                  <a:lnTo>
                    <a:pt x="2631224" y="531190"/>
                  </a:lnTo>
                  <a:lnTo>
                    <a:pt x="2632392" y="528650"/>
                  </a:lnTo>
                  <a:lnTo>
                    <a:pt x="2632392" y="529920"/>
                  </a:lnTo>
                  <a:lnTo>
                    <a:pt x="2632773" y="531190"/>
                  </a:lnTo>
                  <a:lnTo>
                    <a:pt x="2633573" y="531190"/>
                  </a:lnTo>
                  <a:lnTo>
                    <a:pt x="2633573" y="526110"/>
                  </a:lnTo>
                  <a:lnTo>
                    <a:pt x="2632392" y="526110"/>
                  </a:lnTo>
                  <a:lnTo>
                    <a:pt x="2632392" y="524840"/>
                  </a:lnTo>
                  <a:lnTo>
                    <a:pt x="2633573" y="524840"/>
                  </a:lnTo>
                  <a:lnTo>
                    <a:pt x="2633573" y="523570"/>
                  </a:lnTo>
                  <a:lnTo>
                    <a:pt x="2634742" y="523570"/>
                  </a:lnTo>
                  <a:lnTo>
                    <a:pt x="2634742" y="476580"/>
                  </a:lnTo>
                  <a:lnTo>
                    <a:pt x="2633180" y="479120"/>
                  </a:lnTo>
                  <a:lnTo>
                    <a:pt x="2632392" y="479120"/>
                  </a:lnTo>
                  <a:lnTo>
                    <a:pt x="2632392" y="480390"/>
                  </a:lnTo>
                  <a:lnTo>
                    <a:pt x="2631605" y="480390"/>
                  </a:lnTo>
                  <a:lnTo>
                    <a:pt x="2631605" y="481660"/>
                  </a:lnTo>
                  <a:lnTo>
                    <a:pt x="2632392" y="481660"/>
                  </a:lnTo>
                  <a:lnTo>
                    <a:pt x="2632392" y="484200"/>
                  </a:lnTo>
                  <a:lnTo>
                    <a:pt x="2630043" y="486740"/>
                  </a:lnTo>
                  <a:lnTo>
                    <a:pt x="2630043" y="494360"/>
                  </a:lnTo>
                  <a:lnTo>
                    <a:pt x="2627693" y="494360"/>
                  </a:lnTo>
                  <a:lnTo>
                    <a:pt x="2625941" y="495630"/>
                  </a:lnTo>
                  <a:lnTo>
                    <a:pt x="2625941" y="496900"/>
                  </a:lnTo>
                  <a:lnTo>
                    <a:pt x="2624772" y="496900"/>
                  </a:lnTo>
                  <a:lnTo>
                    <a:pt x="2623972" y="499440"/>
                  </a:lnTo>
                  <a:lnTo>
                    <a:pt x="2624378" y="501980"/>
                  </a:lnTo>
                  <a:lnTo>
                    <a:pt x="2625941" y="501980"/>
                  </a:lnTo>
                  <a:lnTo>
                    <a:pt x="2625941" y="503250"/>
                  </a:lnTo>
                  <a:lnTo>
                    <a:pt x="2623591" y="503250"/>
                  </a:lnTo>
                  <a:lnTo>
                    <a:pt x="2622423" y="504520"/>
                  </a:lnTo>
                  <a:lnTo>
                    <a:pt x="2622423" y="507060"/>
                  </a:lnTo>
                  <a:lnTo>
                    <a:pt x="2620073" y="507060"/>
                  </a:lnTo>
                  <a:lnTo>
                    <a:pt x="2620073" y="508330"/>
                  </a:lnTo>
                  <a:lnTo>
                    <a:pt x="2618905" y="508330"/>
                  </a:lnTo>
                  <a:lnTo>
                    <a:pt x="2618905" y="509600"/>
                  </a:lnTo>
                  <a:lnTo>
                    <a:pt x="2620073" y="509600"/>
                  </a:lnTo>
                  <a:lnTo>
                    <a:pt x="2620073" y="512140"/>
                  </a:lnTo>
                  <a:lnTo>
                    <a:pt x="2619870" y="512140"/>
                  </a:lnTo>
                  <a:lnTo>
                    <a:pt x="2619095" y="513410"/>
                  </a:lnTo>
                  <a:lnTo>
                    <a:pt x="2618905" y="513410"/>
                  </a:lnTo>
                  <a:lnTo>
                    <a:pt x="2618905" y="514680"/>
                  </a:lnTo>
                  <a:lnTo>
                    <a:pt x="2618689" y="515950"/>
                  </a:lnTo>
                  <a:lnTo>
                    <a:pt x="2617914" y="517220"/>
                  </a:lnTo>
                  <a:lnTo>
                    <a:pt x="2617724" y="517220"/>
                  </a:lnTo>
                  <a:lnTo>
                    <a:pt x="2617724" y="519760"/>
                  </a:lnTo>
                  <a:lnTo>
                    <a:pt x="2616746" y="519760"/>
                  </a:lnTo>
                  <a:lnTo>
                    <a:pt x="2616555" y="521030"/>
                  </a:lnTo>
                  <a:lnTo>
                    <a:pt x="2616555" y="522300"/>
                  </a:lnTo>
                  <a:lnTo>
                    <a:pt x="2616555" y="568020"/>
                  </a:lnTo>
                  <a:lnTo>
                    <a:pt x="2616555" y="569290"/>
                  </a:lnTo>
                  <a:lnTo>
                    <a:pt x="2615768" y="569290"/>
                  </a:lnTo>
                  <a:lnTo>
                    <a:pt x="2616555" y="568020"/>
                  </a:lnTo>
                  <a:lnTo>
                    <a:pt x="2616555" y="522300"/>
                  </a:lnTo>
                  <a:lnTo>
                    <a:pt x="2614587" y="522300"/>
                  </a:lnTo>
                  <a:lnTo>
                    <a:pt x="2614206" y="523570"/>
                  </a:lnTo>
                  <a:lnTo>
                    <a:pt x="2614206" y="529920"/>
                  </a:lnTo>
                  <a:lnTo>
                    <a:pt x="2613418" y="531190"/>
                  </a:lnTo>
                  <a:lnTo>
                    <a:pt x="2611856" y="531190"/>
                  </a:lnTo>
                  <a:lnTo>
                    <a:pt x="2611856" y="532460"/>
                  </a:lnTo>
                  <a:lnTo>
                    <a:pt x="2612250" y="533730"/>
                  </a:lnTo>
                  <a:lnTo>
                    <a:pt x="2613037" y="533730"/>
                  </a:lnTo>
                  <a:lnTo>
                    <a:pt x="2613812" y="535000"/>
                  </a:lnTo>
                  <a:lnTo>
                    <a:pt x="2613037" y="536270"/>
                  </a:lnTo>
                  <a:lnTo>
                    <a:pt x="2611856" y="536270"/>
                  </a:lnTo>
                  <a:lnTo>
                    <a:pt x="2611856" y="537540"/>
                  </a:lnTo>
                  <a:lnTo>
                    <a:pt x="2611463" y="538810"/>
                  </a:lnTo>
                  <a:lnTo>
                    <a:pt x="2610688" y="538810"/>
                  </a:lnTo>
                  <a:lnTo>
                    <a:pt x="2610294" y="540080"/>
                  </a:lnTo>
                  <a:lnTo>
                    <a:pt x="2609507" y="540080"/>
                  </a:lnTo>
                  <a:lnTo>
                    <a:pt x="2609507" y="542620"/>
                  </a:lnTo>
                  <a:lnTo>
                    <a:pt x="2608338" y="542620"/>
                  </a:lnTo>
                  <a:lnTo>
                    <a:pt x="2609126" y="543890"/>
                  </a:lnTo>
                  <a:lnTo>
                    <a:pt x="2609126" y="545160"/>
                  </a:lnTo>
                  <a:lnTo>
                    <a:pt x="2607551" y="545160"/>
                  </a:lnTo>
                  <a:lnTo>
                    <a:pt x="2607551" y="546430"/>
                  </a:lnTo>
                  <a:lnTo>
                    <a:pt x="2608338" y="546430"/>
                  </a:lnTo>
                  <a:lnTo>
                    <a:pt x="2608338" y="555320"/>
                  </a:lnTo>
                  <a:lnTo>
                    <a:pt x="2608338" y="560400"/>
                  </a:lnTo>
                  <a:lnTo>
                    <a:pt x="2607170" y="564210"/>
                  </a:lnTo>
                  <a:lnTo>
                    <a:pt x="2605989" y="564210"/>
                  </a:lnTo>
                  <a:lnTo>
                    <a:pt x="2605989" y="566750"/>
                  </a:lnTo>
                  <a:lnTo>
                    <a:pt x="2604820" y="566750"/>
                  </a:lnTo>
                  <a:lnTo>
                    <a:pt x="2605595" y="568020"/>
                  </a:lnTo>
                  <a:lnTo>
                    <a:pt x="2604033" y="568020"/>
                  </a:lnTo>
                  <a:lnTo>
                    <a:pt x="2604033" y="569290"/>
                  </a:lnTo>
                  <a:lnTo>
                    <a:pt x="2604820" y="569290"/>
                  </a:lnTo>
                  <a:lnTo>
                    <a:pt x="2604820" y="570560"/>
                  </a:lnTo>
                  <a:lnTo>
                    <a:pt x="2603639" y="570560"/>
                  </a:lnTo>
                  <a:lnTo>
                    <a:pt x="2603639" y="571830"/>
                  </a:lnTo>
                  <a:lnTo>
                    <a:pt x="2602852" y="573100"/>
                  </a:lnTo>
                  <a:lnTo>
                    <a:pt x="2602661" y="573100"/>
                  </a:lnTo>
                  <a:lnTo>
                    <a:pt x="2603449" y="575640"/>
                  </a:lnTo>
                  <a:lnTo>
                    <a:pt x="2602471" y="575640"/>
                  </a:lnTo>
                  <a:lnTo>
                    <a:pt x="2601290" y="576910"/>
                  </a:lnTo>
                  <a:lnTo>
                    <a:pt x="2600706" y="576910"/>
                  </a:lnTo>
                  <a:lnTo>
                    <a:pt x="2600706" y="578180"/>
                  </a:lnTo>
                  <a:lnTo>
                    <a:pt x="2600312" y="579450"/>
                  </a:lnTo>
                  <a:lnTo>
                    <a:pt x="2599537" y="580720"/>
                  </a:lnTo>
                  <a:lnTo>
                    <a:pt x="2599537" y="583260"/>
                  </a:lnTo>
                  <a:lnTo>
                    <a:pt x="2598369" y="583260"/>
                  </a:lnTo>
                  <a:lnTo>
                    <a:pt x="2598369" y="584530"/>
                  </a:lnTo>
                  <a:lnTo>
                    <a:pt x="2599537" y="584530"/>
                  </a:lnTo>
                  <a:lnTo>
                    <a:pt x="2599537" y="585800"/>
                  </a:lnTo>
                  <a:lnTo>
                    <a:pt x="2597975" y="585800"/>
                  </a:lnTo>
                  <a:lnTo>
                    <a:pt x="2597188" y="587070"/>
                  </a:lnTo>
                  <a:lnTo>
                    <a:pt x="2597188" y="589610"/>
                  </a:lnTo>
                  <a:lnTo>
                    <a:pt x="2596400" y="590880"/>
                  </a:lnTo>
                  <a:lnTo>
                    <a:pt x="2596019" y="592150"/>
                  </a:lnTo>
                  <a:lnTo>
                    <a:pt x="2596019" y="595960"/>
                  </a:lnTo>
                  <a:lnTo>
                    <a:pt x="2594838" y="595960"/>
                  </a:lnTo>
                  <a:lnTo>
                    <a:pt x="2594838" y="597230"/>
                  </a:lnTo>
                  <a:lnTo>
                    <a:pt x="2594051" y="597230"/>
                  </a:lnTo>
                  <a:lnTo>
                    <a:pt x="2594838" y="598500"/>
                  </a:lnTo>
                  <a:lnTo>
                    <a:pt x="2596019" y="597230"/>
                  </a:lnTo>
                  <a:lnTo>
                    <a:pt x="2597188" y="598500"/>
                  </a:lnTo>
                  <a:lnTo>
                    <a:pt x="2595816" y="598500"/>
                  </a:lnTo>
                  <a:lnTo>
                    <a:pt x="2595041" y="599770"/>
                  </a:lnTo>
                  <a:lnTo>
                    <a:pt x="2591320" y="599770"/>
                  </a:lnTo>
                  <a:lnTo>
                    <a:pt x="2591320" y="597230"/>
                  </a:lnTo>
                  <a:lnTo>
                    <a:pt x="2591701" y="595960"/>
                  </a:lnTo>
                  <a:lnTo>
                    <a:pt x="2592489" y="594690"/>
                  </a:lnTo>
                  <a:lnTo>
                    <a:pt x="2592882" y="593420"/>
                  </a:lnTo>
                  <a:lnTo>
                    <a:pt x="2594445" y="592150"/>
                  </a:lnTo>
                  <a:lnTo>
                    <a:pt x="2594838" y="590880"/>
                  </a:lnTo>
                  <a:lnTo>
                    <a:pt x="2594838" y="589610"/>
                  </a:lnTo>
                  <a:lnTo>
                    <a:pt x="2595626" y="589610"/>
                  </a:lnTo>
                  <a:lnTo>
                    <a:pt x="2596019" y="588340"/>
                  </a:lnTo>
                  <a:lnTo>
                    <a:pt x="2596019" y="583260"/>
                  </a:lnTo>
                  <a:lnTo>
                    <a:pt x="2598369" y="579450"/>
                  </a:lnTo>
                  <a:lnTo>
                    <a:pt x="2598369" y="576910"/>
                  </a:lnTo>
                  <a:lnTo>
                    <a:pt x="2599537" y="576910"/>
                  </a:lnTo>
                  <a:lnTo>
                    <a:pt x="2602471" y="571830"/>
                  </a:lnTo>
                  <a:lnTo>
                    <a:pt x="2602471" y="570560"/>
                  </a:lnTo>
                  <a:lnTo>
                    <a:pt x="2603258" y="570560"/>
                  </a:lnTo>
                  <a:lnTo>
                    <a:pt x="2603639" y="571830"/>
                  </a:lnTo>
                  <a:lnTo>
                    <a:pt x="2603639" y="570560"/>
                  </a:lnTo>
                  <a:lnTo>
                    <a:pt x="2603639" y="569290"/>
                  </a:lnTo>
                  <a:lnTo>
                    <a:pt x="2602471" y="566750"/>
                  </a:lnTo>
                  <a:lnTo>
                    <a:pt x="2603639" y="566750"/>
                  </a:lnTo>
                  <a:lnTo>
                    <a:pt x="2603639" y="565480"/>
                  </a:lnTo>
                  <a:lnTo>
                    <a:pt x="2604617" y="565480"/>
                  </a:lnTo>
                  <a:lnTo>
                    <a:pt x="2604820" y="564210"/>
                  </a:lnTo>
                  <a:lnTo>
                    <a:pt x="2604820" y="561670"/>
                  </a:lnTo>
                  <a:lnTo>
                    <a:pt x="2605201" y="560400"/>
                  </a:lnTo>
                  <a:lnTo>
                    <a:pt x="2605989" y="559130"/>
                  </a:lnTo>
                  <a:lnTo>
                    <a:pt x="2605989" y="557860"/>
                  </a:lnTo>
                  <a:lnTo>
                    <a:pt x="2607170" y="557860"/>
                  </a:lnTo>
                  <a:lnTo>
                    <a:pt x="2607170" y="555320"/>
                  </a:lnTo>
                  <a:lnTo>
                    <a:pt x="2608338" y="555320"/>
                  </a:lnTo>
                  <a:lnTo>
                    <a:pt x="2608338" y="546430"/>
                  </a:lnTo>
                  <a:lnTo>
                    <a:pt x="2605989" y="548970"/>
                  </a:lnTo>
                  <a:lnTo>
                    <a:pt x="2605989" y="550240"/>
                  </a:lnTo>
                  <a:lnTo>
                    <a:pt x="2604427" y="550240"/>
                  </a:lnTo>
                  <a:lnTo>
                    <a:pt x="2603639" y="551510"/>
                  </a:lnTo>
                  <a:lnTo>
                    <a:pt x="2603639" y="554050"/>
                  </a:lnTo>
                  <a:lnTo>
                    <a:pt x="2601290" y="556590"/>
                  </a:lnTo>
                  <a:lnTo>
                    <a:pt x="2600706" y="556590"/>
                  </a:lnTo>
                  <a:lnTo>
                    <a:pt x="2600706" y="560400"/>
                  </a:lnTo>
                  <a:lnTo>
                    <a:pt x="2599918" y="561670"/>
                  </a:lnTo>
                  <a:lnTo>
                    <a:pt x="2599537" y="561670"/>
                  </a:lnTo>
                  <a:lnTo>
                    <a:pt x="2599537" y="564210"/>
                  </a:lnTo>
                  <a:lnTo>
                    <a:pt x="2598369" y="564210"/>
                  </a:lnTo>
                  <a:lnTo>
                    <a:pt x="2598369" y="566750"/>
                  </a:lnTo>
                  <a:lnTo>
                    <a:pt x="2597188" y="566750"/>
                  </a:lnTo>
                  <a:lnTo>
                    <a:pt x="2597188" y="569290"/>
                  </a:lnTo>
                  <a:lnTo>
                    <a:pt x="2596019" y="571830"/>
                  </a:lnTo>
                  <a:lnTo>
                    <a:pt x="2596019" y="574370"/>
                  </a:lnTo>
                  <a:lnTo>
                    <a:pt x="2594838" y="574370"/>
                  </a:lnTo>
                  <a:lnTo>
                    <a:pt x="2594838" y="576910"/>
                  </a:lnTo>
                  <a:lnTo>
                    <a:pt x="2592489" y="576910"/>
                  </a:lnTo>
                  <a:lnTo>
                    <a:pt x="2592489" y="583260"/>
                  </a:lnTo>
                  <a:lnTo>
                    <a:pt x="2592095" y="584530"/>
                  </a:lnTo>
                  <a:lnTo>
                    <a:pt x="2591320" y="584530"/>
                  </a:lnTo>
                  <a:lnTo>
                    <a:pt x="2590927" y="585800"/>
                  </a:lnTo>
                  <a:lnTo>
                    <a:pt x="2589365" y="585800"/>
                  </a:lnTo>
                  <a:lnTo>
                    <a:pt x="2589365" y="587070"/>
                  </a:lnTo>
                  <a:lnTo>
                    <a:pt x="2590152" y="588340"/>
                  </a:lnTo>
                  <a:lnTo>
                    <a:pt x="2588984" y="589610"/>
                  </a:lnTo>
                  <a:lnTo>
                    <a:pt x="2587993" y="589610"/>
                  </a:lnTo>
                  <a:lnTo>
                    <a:pt x="2587802" y="590880"/>
                  </a:lnTo>
                  <a:lnTo>
                    <a:pt x="2587015" y="592150"/>
                  </a:lnTo>
                  <a:lnTo>
                    <a:pt x="2586825" y="592150"/>
                  </a:lnTo>
                  <a:lnTo>
                    <a:pt x="2587599" y="593420"/>
                  </a:lnTo>
                  <a:lnTo>
                    <a:pt x="2587409" y="594690"/>
                  </a:lnTo>
                  <a:lnTo>
                    <a:pt x="2586634" y="594690"/>
                  </a:lnTo>
                  <a:lnTo>
                    <a:pt x="2586634" y="595960"/>
                  </a:lnTo>
                  <a:lnTo>
                    <a:pt x="2585847" y="597230"/>
                  </a:lnTo>
                  <a:lnTo>
                    <a:pt x="2585643" y="597230"/>
                  </a:lnTo>
                  <a:lnTo>
                    <a:pt x="2586418" y="599770"/>
                  </a:lnTo>
                  <a:lnTo>
                    <a:pt x="2585847" y="599770"/>
                  </a:lnTo>
                  <a:lnTo>
                    <a:pt x="2584310" y="601014"/>
                  </a:lnTo>
                  <a:lnTo>
                    <a:pt x="2584285" y="603580"/>
                  </a:lnTo>
                  <a:lnTo>
                    <a:pt x="2582710" y="606120"/>
                  </a:lnTo>
                  <a:lnTo>
                    <a:pt x="2581148" y="607390"/>
                  </a:lnTo>
                  <a:lnTo>
                    <a:pt x="2580767" y="608660"/>
                  </a:lnTo>
                  <a:lnTo>
                    <a:pt x="2580767" y="611200"/>
                  </a:lnTo>
                  <a:lnTo>
                    <a:pt x="2579979" y="611200"/>
                  </a:lnTo>
                  <a:lnTo>
                    <a:pt x="2579586" y="612470"/>
                  </a:lnTo>
                  <a:lnTo>
                    <a:pt x="2579586" y="613740"/>
                  </a:lnTo>
                  <a:lnTo>
                    <a:pt x="2580360" y="615010"/>
                  </a:lnTo>
                  <a:lnTo>
                    <a:pt x="2580767" y="616280"/>
                  </a:lnTo>
                  <a:lnTo>
                    <a:pt x="2580767" y="617550"/>
                  </a:lnTo>
                  <a:lnTo>
                    <a:pt x="2581541" y="617550"/>
                  </a:lnTo>
                  <a:lnTo>
                    <a:pt x="2581148" y="618820"/>
                  </a:lnTo>
                  <a:lnTo>
                    <a:pt x="2579586" y="620090"/>
                  </a:lnTo>
                  <a:lnTo>
                    <a:pt x="2579586" y="622630"/>
                  </a:lnTo>
                  <a:lnTo>
                    <a:pt x="2578798" y="623900"/>
                  </a:lnTo>
                  <a:lnTo>
                    <a:pt x="2577236" y="623900"/>
                  </a:lnTo>
                  <a:lnTo>
                    <a:pt x="2578417" y="625170"/>
                  </a:lnTo>
                  <a:lnTo>
                    <a:pt x="2579979" y="625170"/>
                  </a:lnTo>
                  <a:lnTo>
                    <a:pt x="2581541" y="622630"/>
                  </a:lnTo>
                  <a:lnTo>
                    <a:pt x="2581935" y="621360"/>
                  </a:lnTo>
                  <a:lnTo>
                    <a:pt x="2581935" y="620090"/>
                  </a:lnTo>
                  <a:lnTo>
                    <a:pt x="2583103" y="620090"/>
                  </a:lnTo>
                  <a:lnTo>
                    <a:pt x="2583103" y="618820"/>
                  </a:lnTo>
                  <a:lnTo>
                    <a:pt x="2581935" y="618820"/>
                  </a:lnTo>
                  <a:lnTo>
                    <a:pt x="2581935" y="617550"/>
                  </a:lnTo>
                  <a:lnTo>
                    <a:pt x="2583103" y="617550"/>
                  </a:lnTo>
                  <a:lnTo>
                    <a:pt x="2583103" y="615010"/>
                  </a:lnTo>
                  <a:lnTo>
                    <a:pt x="2584285" y="612470"/>
                  </a:lnTo>
                  <a:lnTo>
                    <a:pt x="2584285" y="613740"/>
                  </a:lnTo>
                  <a:lnTo>
                    <a:pt x="2584666" y="613740"/>
                  </a:lnTo>
                  <a:lnTo>
                    <a:pt x="2585453" y="612470"/>
                  </a:lnTo>
                  <a:lnTo>
                    <a:pt x="2585453" y="609930"/>
                  </a:lnTo>
                  <a:lnTo>
                    <a:pt x="2585847" y="609930"/>
                  </a:lnTo>
                  <a:lnTo>
                    <a:pt x="2587409" y="608660"/>
                  </a:lnTo>
                  <a:lnTo>
                    <a:pt x="2587802" y="607390"/>
                  </a:lnTo>
                  <a:lnTo>
                    <a:pt x="2587802" y="604850"/>
                  </a:lnTo>
                  <a:lnTo>
                    <a:pt x="2589365" y="604850"/>
                  </a:lnTo>
                  <a:lnTo>
                    <a:pt x="2589949" y="603580"/>
                  </a:lnTo>
                  <a:lnTo>
                    <a:pt x="2589174" y="602310"/>
                  </a:lnTo>
                  <a:lnTo>
                    <a:pt x="2589758" y="601040"/>
                  </a:lnTo>
                  <a:lnTo>
                    <a:pt x="2591320" y="601040"/>
                  </a:lnTo>
                  <a:lnTo>
                    <a:pt x="2591320" y="604850"/>
                  </a:lnTo>
                  <a:lnTo>
                    <a:pt x="2589758" y="606120"/>
                  </a:lnTo>
                  <a:lnTo>
                    <a:pt x="2589758" y="607390"/>
                  </a:lnTo>
                  <a:lnTo>
                    <a:pt x="2592095" y="607390"/>
                  </a:lnTo>
                  <a:lnTo>
                    <a:pt x="2592095" y="608660"/>
                  </a:lnTo>
                  <a:lnTo>
                    <a:pt x="2591320" y="609930"/>
                  </a:lnTo>
                  <a:lnTo>
                    <a:pt x="2590533" y="608660"/>
                  </a:lnTo>
                  <a:lnTo>
                    <a:pt x="2589758" y="608660"/>
                  </a:lnTo>
                  <a:lnTo>
                    <a:pt x="2586634" y="613740"/>
                  </a:lnTo>
                  <a:lnTo>
                    <a:pt x="2588183" y="616280"/>
                  </a:lnTo>
                  <a:lnTo>
                    <a:pt x="2585453" y="616280"/>
                  </a:lnTo>
                  <a:lnTo>
                    <a:pt x="2586634" y="617550"/>
                  </a:lnTo>
                  <a:lnTo>
                    <a:pt x="2585643" y="617550"/>
                  </a:lnTo>
                  <a:lnTo>
                    <a:pt x="2586418" y="620090"/>
                  </a:lnTo>
                  <a:lnTo>
                    <a:pt x="2585453" y="620090"/>
                  </a:lnTo>
                  <a:lnTo>
                    <a:pt x="2585453" y="621360"/>
                  </a:lnTo>
                  <a:lnTo>
                    <a:pt x="2584285" y="621360"/>
                  </a:lnTo>
                  <a:lnTo>
                    <a:pt x="2582710" y="622630"/>
                  </a:lnTo>
                  <a:lnTo>
                    <a:pt x="2582710" y="623900"/>
                  </a:lnTo>
                  <a:lnTo>
                    <a:pt x="2584285" y="623900"/>
                  </a:lnTo>
                  <a:lnTo>
                    <a:pt x="2583891" y="625170"/>
                  </a:lnTo>
                  <a:lnTo>
                    <a:pt x="2583103" y="625170"/>
                  </a:lnTo>
                  <a:lnTo>
                    <a:pt x="2583484" y="626440"/>
                  </a:lnTo>
                  <a:lnTo>
                    <a:pt x="2584285" y="627710"/>
                  </a:lnTo>
                  <a:lnTo>
                    <a:pt x="2581935" y="627710"/>
                  </a:lnTo>
                  <a:lnTo>
                    <a:pt x="2581935" y="628980"/>
                  </a:lnTo>
                  <a:lnTo>
                    <a:pt x="2580767" y="628980"/>
                  </a:lnTo>
                  <a:lnTo>
                    <a:pt x="2580767" y="632790"/>
                  </a:lnTo>
                  <a:lnTo>
                    <a:pt x="2582710" y="632790"/>
                  </a:lnTo>
                  <a:lnTo>
                    <a:pt x="2583103" y="634060"/>
                  </a:lnTo>
                  <a:lnTo>
                    <a:pt x="2583103" y="636600"/>
                  </a:lnTo>
                  <a:lnTo>
                    <a:pt x="2581935" y="637870"/>
                  </a:lnTo>
                  <a:lnTo>
                    <a:pt x="2581148" y="637870"/>
                  </a:lnTo>
                  <a:lnTo>
                    <a:pt x="2580767" y="639140"/>
                  </a:lnTo>
                  <a:lnTo>
                    <a:pt x="2580767" y="640410"/>
                  </a:lnTo>
                  <a:lnTo>
                    <a:pt x="2580360" y="641680"/>
                  </a:lnTo>
                  <a:lnTo>
                    <a:pt x="2579586" y="642950"/>
                  </a:lnTo>
                  <a:lnTo>
                    <a:pt x="2577236" y="642950"/>
                  </a:lnTo>
                  <a:lnTo>
                    <a:pt x="2577236" y="641680"/>
                  </a:lnTo>
                  <a:lnTo>
                    <a:pt x="2577630" y="641680"/>
                  </a:lnTo>
                  <a:lnTo>
                    <a:pt x="2578417" y="640410"/>
                  </a:lnTo>
                  <a:lnTo>
                    <a:pt x="2578417" y="639140"/>
                  </a:lnTo>
                  <a:lnTo>
                    <a:pt x="2578798" y="637870"/>
                  </a:lnTo>
                  <a:lnTo>
                    <a:pt x="2577236" y="637870"/>
                  </a:lnTo>
                  <a:lnTo>
                    <a:pt x="2577236" y="639140"/>
                  </a:lnTo>
                  <a:lnTo>
                    <a:pt x="2575776" y="639140"/>
                  </a:lnTo>
                  <a:lnTo>
                    <a:pt x="2575483" y="640410"/>
                  </a:lnTo>
                  <a:lnTo>
                    <a:pt x="2576258" y="641680"/>
                  </a:lnTo>
                  <a:lnTo>
                    <a:pt x="2575483" y="642950"/>
                  </a:lnTo>
                  <a:lnTo>
                    <a:pt x="2576131" y="644004"/>
                  </a:lnTo>
                  <a:lnTo>
                    <a:pt x="2577236" y="644004"/>
                  </a:lnTo>
                  <a:lnTo>
                    <a:pt x="2577236" y="644220"/>
                  </a:lnTo>
                  <a:lnTo>
                    <a:pt x="2576258" y="644220"/>
                  </a:lnTo>
                  <a:lnTo>
                    <a:pt x="2576068" y="644220"/>
                  </a:lnTo>
                  <a:lnTo>
                    <a:pt x="2574302" y="644220"/>
                  </a:lnTo>
                  <a:lnTo>
                    <a:pt x="2574302" y="646760"/>
                  </a:lnTo>
                  <a:lnTo>
                    <a:pt x="2576258" y="645490"/>
                  </a:lnTo>
                  <a:lnTo>
                    <a:pt x="2576779" y="644804"/>
                  </a:lnTo>
                  <a:lnTo>
                    <a:pt x="2579192" y="646760"/>
                  </a:lnTo>
                  <a:lnTo>
                    <a:pt x="2579192" y="648030"/>
                  </a:lnTo>
                  <a:lnTo>
                    <a:pt x="2577236" y="648030"/>
                  </a:lnTo>
                  <a:lnTo>
                    <a:pt x="2577236" y="649300"/>
                  </a:lnTo>
                  <a:lnTo>
                    <a:pt x="2576842" y="650570"/>
                  </a:lnTo>
                  <a:lnTo>
                    <a:pt x="2575483" y="650570"/>
                  </a:lnTo>
                  <a:lnTo>
                    <a:pt x="2575483" y="653110"/>
                  </a:lnTo>
                  <a:lnTo>
                    <a:pt x="2573134" y="653110"/>
                  </a:lnTo>
                  <a:lnTo>
                    <a:pt x="2573324" y="651840"/>
                  </a:lnTo>
                  <a:lnTo>
                    <a:pt x="2574302" y="651840"/>
                  </a:lnTo>
                  <a:lnTo>
                    <a:pt x="2574302" y="648030"/>
                  </a:lnTo>
                  <a:lnTo>
                    <a:pt x="2573134" y="648030"/>
                  </a:lnTo>
                  <a:lnTo>
                    <a:pt x="2573134" y="650570"/>
                  </a:lnTo>
                  <a:lnTo>
                    <a:pt x="2571966" y="650570"/>
                  </a:lnTo>
                  <a:lnTo>
                    <a:pt x="2571165" y="651840"/>
                  </a:lnTo>
                  <a:lnTo>
                    <a:pt x="2570784" y="653110"/>
                  </a:lnTo>
                  <a:lnTo>
                    <a:pt x="2570784" y="654380"/>
                  </a:lnTo>
                  <a:lnTo>
                    <a:pt x="2569616" y="655650"/>
                  </a:lnTo>
                  <a:lnTo>
                    <a:pt x="2568435" y="655650"/>
                  </a:lnTo>
                  <a:lnTo>
                    <a:pt x="2568435" y="656920"/>
                  </a:lnTo>
                  <a:lnTo>
                    <a:pt x="2568829" y="658190"/>
                  </a:lnTo>
                  <a:lnTo>
                    <a:pt x="2571966" y="658190"/>
                  </a:lnTo>
                  <a:lnTo>
                    <a:pt x="2571966" y="655650"/>
                  </a:lnTo>
                  <a:lnTo>
                    <a:pt x="2572156" y="654380"/>
                  </a:lnTo>
                  <a:lnTo>
                    <a:pt x="2573134" y="654380"/>
                  </a:lnTo>
                  <a:lnTo>
                    <a:pt x="2573134" y="655650"/>
                  </a:lnTo>
                  <a:lnTo>
                    <a:pt x="2573515" y="656920"/>
                  </a:lnTo>
                  <a:lnTo>
                    <a:pt x="2574302" y="658190"/>
                  </a:lnTo>
                  <a:lnTo>
                    <a:pt x="2573134" y="659460"/>
                  </a:lnTo>
                  <a:lnTo>
                    <a:pt x="2571559" y="660730"/>
                  </a:lnTo>
                  <a:lnTo>
                    <a:pt x="2570784" y="662000"/>
                  </a:lnTo>
                  <a:lnTo>
                    <a:pt x="2570784" y="667080"/>
                  </a:lnTo>
                  <a:lnTo>
                    <a:pt x="2570391" y="667080"/>
                  </a:lnTo>
                  <a:lnTo>
                    <a:pt x="2569616" y="668350"/>
                  </a:lnTo>
                  <a:lnTo>
                    <a:pt x="2569616" y="669620"/>
                  </a:lnTo>
                  <a:lnTo>
                    <a:pt x="2569210" y="669620"/>
                  </a:lnTo>
                  <a:lnTo>
                    <a:pt x="2569210" y="670890"/>
                  </a:lnTo>
                  <a:lnTo>
                    <a:pt x="2567267" y="673430"/>
                  </a:lnTo>
                  <a:lnTo>
                    <a:pt x="2566479" y="674700"/>
                  </a:lnTo>
                  <a:lnTo>
                    <a:pt x="2564917" y="675970"/>
                  </a:lnTo>
                  <a:lnTo>
                    <a:pt x="2564917" y="677240"/>
                  </a:lnTo>
                  <a:lnTo>
                    <a:pt x="2565895" y="677240"/>
                  </a:lnTo>
                  <a:lnTo>
                    <a:pt x="2565108" y="678510"/>
                  </a:lnTo>
                  <a:lnTo>
                    <a:pt x="2566098" y="678510"/>
                  </a:lnTo>
                  <a:lnTo>
                    <a:pt x="2566098" y="679780"/>
                  </a:lnTo>
                  <a:lnTo>
                    <a:pt x="2565692" y="681050"/>
                  </a:lnTo>
                  <a:lnTo>
                    <a:pt x="2564917" y="682320"/>
                  </a:lnTo>
                  <a:lnTo>
                    <a:pt x="2563749" y="682320"/>
                  </a:lnTo>
                  <a:lnTo>
                    <a:pt x="2563749" y="683590"/>
                  </a:lnTo>
                  <a:lnTo>
                    <a:pt x="2562187" y="685279"/>
                  </a:lnTo>
                  <a:lnTo>
                    <a:pt x="2568168" y="685279"/>
                  </a:lnTo>
                  <a:lnTo>
                    <a:pt x="2568041" y="684860"/>
                  </a:lnTo>
                  <a:lnTo>
                    <a:pt x="2567267" y="684860"/>
                  </a:lnTo>
                  <a:lnTo>
                    <a:pt x="2567648" y="683590"/>
                  </a:lnTo>
                  <a:lnTo>
                    <a:pt x="2570784" y="683590"/>
                  </a:lnTo>
                  <a:lnTo>
                    <a:pt x="2570784" y="679780"/>
                  </a:lnTo>
                  <a:lnTo>
                    <a:pt x="2572740" y="678510"/>
                  </a:lnTo>
                  <a:lnTo>
                    <a:pt x="2573134" y="677240"/>
                  </a:lnTo>
                  <a:lnTo>
                    <a:pt x="2573134" y="674700"/>
                  </a:lnTo>
                  <a:lnTo>
                    <a:pt x="2574302" y="674700"/>
                  </a:lnTo>
                  <a:lnTo>
                    <a:pt x="2575090" y="673430"/>
                  </a:lnTo>
                  <a:lnTo>
                    <a:pt x="2575090" y="672160"/>
                  </a:lnTo>
                  <a:lnTo>
                    <a:pt x="2574302" y="672160"/>
                  </a:lnTo>
                  <a:lnTo>
                    <a:pt x="2574302" y="670890"/>
                  </a:lnTo>
                  <a:lnTo>
                    <a:pt x="2575280" y="670890"/>
                  </a:lnTo>
                  <a:lnTo>
                    <a:pt x="2575483" y="669620"/>
                  </a:lnTo>
                  <a:lnTo>
                    <a:pt x="2578201" y="669620"/>
                  </a:lnTo>
                  <a:lnTo>
                    <a:pt x="2578798" y="668350"/>
                  </a:lnTo>
                  <a:lnTo>
                    <a:pt x="2577236" y="667080"/>
                  </a:lnTo>
                  <a:lnTo>
                    <a:pt x="2577236" y="665810"/>
                  </a:lnTo>
                  <a:lnTo>
                    <a:pt x="2578417" y="665810"/>
                  </a:lnTo>
                  <a:lnTo>
                    <a:pt x="2578417" y="664540"/>
                  </a:lnTo>
                  <a:lnTo>
                    <a:pt x="2578608" y="664540"/>
                  </a:lnTo>
                  <a:lnTo>
                    <a:pt x="2579382" y="663270"/>
                  </a:lnTo>
                  <a:lnTo>
                    <a:pt x="2579192" y="663270"/>
                  </a:lnTo>
                  <a:lnTo>
                    <a:pt x="2578417" y="660730"/>
                  </a:lnTo>
                  <a:lnTo>
                    <a:pt x="2579586" y="659460"/>
                  </a:lnTo>
                  <a:lnTo>
                    <a:pt x="2581935" y="659460"/>
                  </a:lnTo>
                  <a:lnTo>
                    <a:pt x="2581935" y="655650"/>
                  </a:lnTo>
                  <a:lnTo>
                    <a:pt x="2583103" y="653110"/>
                  </a:lnTo>
                  <a:lnTo>
                    <a:pt x="2583103" y="650570"/>
                  </a:lnTo>
                  <a:lnTo>
                    <a:pt x="2585059" y="650570"/>
                  </a:lnTo>
                  <a:lnTo>
                    <a:pt x="2585453" y="649300"/>
                  </a:lnTo>
                  <a:lnTo>
                    <a:pt x="2585453" y="646760"/>
                  </a:lnTo>
                  <a:lnTo>
                    <a:pt x="2585643" y="646760"/>
                  </a:lnTo>
                  <a:lnTo>
                    <a:pt x="2586418" y="644220"/>
                  </a:lnTo>
                  <a:lnTo>
                    <a:pt x="2586634" y="642950"/>
                  </a:lnTo>
                  <a:lnTo>
                    <a:pt x="2586634" y="640410"/>
                  </a:lnTo>
                  <a:lnTo>
                    <a:pt x="2586825" y="639140"/>
                  </a:lnTo>
                  <a:lnTo>
                    <a:pt x="2587599" y="637870"/>
                  </a:lnTo>
                  <a:lnTo>
                    <a:pt x="2587802" y="637870"/>
                  </a:lnTo>
                  <a:lnTo>
                    <a:pt x="2587802" y="635330"/>
                  </a:lnTo>
                  <a:lnTo>
                    <a:pt x="2590533" y="635330"/>
                  </a:lnTo>
                  <a:lnTo>
                    <a:pt x="2591117" y="634060"/>
                  </a:lnTo>
                  <a:lnTo>
                    <a:pt x="2590342" y="632790"/>
                  </a:lnTo>
                  <a:lnTo>
                    <a:pt x="2590927" y="631520"/>
                  </a:lnTo>
                  <a:lnTo>
                    <a:pt x="2592476" y="630250"/>
                  </a:lnTo>
                  <a:lnTo>
                    <a:pt x="2592489" y="626440"/>
                  </a:lnTo>
                  <a:lnTo>
                    <a:pt x="2592692" y="625170"/>
                  </a:lnTo>
                  <a:lnTo>
                    <a:pt x="2593467" y="623900"/>
                  </a:lnTo>
                  <a:lnTo>
                    <a:pt x="2593670" y="622630"/>
                  </a:lnTo>
                  <a:lnTo>
                    <a:pt x="2593670" y="621360"/>
                  </a:lnTo>
                  <a:lnTo>
                    <a:pt x="2595626" y="621360"/>
                  </a:lnTo>
                  <a:lnTo>
                    <a:pt x="2594838" y="620090"/>
                  </a:lnTo>
                  <a:lnTo>
                    <a:pt x="2594838" y="618820"/>
                  </a:lnTo>
                  <a:lnTo>
                    <a:pt x="2595626" y="617550"/>
                  </a:lnTo>
                  <a:lnTo>
                    <a:pt x="2598369" y="617550"/>
                  </a:lnTo>
                  <a:lnTo>
                    <a:pt x="2598369" y="615010"/>
                  </a:lnTo>
                  <a:lnTo>
                    <a:pt x="2597581" y="615010"/>
                  </a:lnTo>
                  <a:lnTo>
                    <a:pt x="2598369" y="613740"/>
                  </a:lnTo>
                  <a:lnTo>
                    <a:pt x="2598369" y="612470"/>
                  </a:lnTo>
                  <a:lnTo>
                    <a:pt x="2599144" y="611200"/>
                  </a:lnTo>
                  <a:lnTo>
                    <a:pt x="2600706" y="609930"/>
                  </a:lnTo>
                  <a:lnTo>
                    <a:pt x="2601684" y="609930"/>
                  </a:lnTo>
                  <a:lnTo>
                    <a:pt x="2601963" y="609180"/>
                  </a:lnTo>
                  <a:lnTo>
                    <a:pt x="2601976" y="608660"/>
                  </a:lnTo>
                  <a:lnTo>
                    <a:pt x="2600706" y="608660"/>
                  </a:lnTo>
                  <a:lnTo>
                    <a:pt x="2599918" y="607390"/>
                  </a:lnTo>
                  <a:lnTo>
                    <a:pt x="2601887" y="607390"/>
                  </a:lnTo>
                  <a:lnTo>
                    <a:pt x="2602268" y="606120"/>
                  </a:lnTo>
                  <a:lnTo>
                    <a:pt x="2601480" y="604850"/>
                  </a:lnTo>
                  <a:lnTo>
                    <a:pt x="2603258" y="604850"/>
                  </a:lnTo>
                  <a:lnTo>
                    <a:pt x="2603639" y="603580"/>
                  </a:lnTo>
                  <a:lnTo>
                    <a:pt x="2603639" y="601040"/>
                  </a:lnTo>
                  <a:lnTo>
                    <a:pt x="2604808" y="601040"/>
                  </a:lnTo>
                  <a:lnTo>
                    <a:pt x="2604820" y="598500"/>
                  </a:lnTo>
                  <a:lnTo>
                    <a:pt x="2604033" y="597230"/>
                  </a:lnTo>
                  <a:lnTo>
                    <a:pt x="2607170" y="597230"/>
                  </a:lnTo>
                  <a:lnTo>
                    <a:pt x="2607170" y="594690"/>
                  </a:lnTo>
                  <a:lnTo>
                    <a:pt x="2605595" y="593420"/>
                  </a:lnTo>
                  <a:lnTo>
                    <a:pt x="2605595" y="592150"/>
                  </a:lnTo>
                  <a:lnTo>
                    <a:pt x="2608338" y="592150"/>
                  </a:lnTo>
                  <a:lnTo>
                    <a:pt x="2608338" y="589610"/>
                  </a:lnTo>
                  <a:lnTo>
                    <a:pt x="2609126" y="588340"/>
                  </a:lnTo>
                  <a:lnTo>
                    <a:pt x="2609507" y="587070"/>
                  </a:lnTo>
                  <a:lnTo>
                    <a:pt x="2609507" y="585800"/>
                  </a:lnTo>
                  <a:lnTo>
                    <a:pt x="2610294" y="584530"/>
                  </a:lnTo>
                  <a:lnTo>
                    <a:pt x="2611856" y="584530"/>
                  </a:lnTo>
                  <a:lnTo>
                    <a:pt x="2611856" y="583260"/>
                  </a:lnTo>
                  <a:lnTo>
                    <a:pt x="2612047" y="583260"/>
                  </a:lnTo>
                  <a:lnTo>
                    <a:pt x="2612834" y="581990"/>
                  </a:lnTo>
                  <a:lnTo>
                    <a:pt x="2613037" y="580720"/>
                  </a:lnTo>
                  <a:lnTo>
                    <a:pt x="2614206" y="580720"/>
                  </a:lnTo>
                  <a:lnTo>
                    <a:pt x="2614206" y="581990"/>
                  </a:lnTo>
                  <a:lnTo>
                    <a:pt x="2614587" y="583260"/>
                  </a:lnTo>
                  <a:lnTo>
                    <a:pt x="2615387" y="583260"/>
                  </a:lnTo>
                  <a:lnTo>
                    <a:pt x="2616162" y="581990"/>
                  </a:lnTo>
                  <a:lnTo>
                    <a:pt x="2615387" y="581990"/>
                  </a:lnTo>
                  <a:lnTo>
                    <a:pt x="2615387" y="580720"/>
                  </a:lnTo>
                  <a:lnTo>
                    <a:pt x="2615387" y="579450"/>
                  </a:lnTo>
                  <a:lnTo>
                    <a:pt x="2614980" y="578180"/>
                  </a:lnTo>
                  <a:lnTo>
                    <a:pt x="2614206" y="578180"/>
                  </a:lnTo>
                  <a:lnTo>
                    <a:pt x="2614206" y="576910"/>
                  </a:lnTo>
                  <a:lnTo>
                    <a:pt x="2614587" y="575640"/>
                  </a:lnTo>
                  <a:lnTo>
                    <a:pt x="2616162" y="573100"/>
                  </a:lnTo>
                  <a:lnTo>
                    <a:pt x="2616555" y="571830"/>
                  </a:lnTo>
                  <a:lnTo>
                    <a:pt x="2616555" y="570560"/>
                  </a:lnTo>
                  <a:lnTo>
                    <a:pt x="2619679" y="562940"/>
                  </a:lnTo>
                  <a:lnTo>
                    <a:pt x="2621635" y="557860"/>
                  </a:lnTo>
                  <a:lnTo>
                    <a:pt x="2623197" y="555320"/>
                  </a:lnTo>
                  <a:lnTo>
                    <a:pt x="2624772" y="555320"/>
                  </a:lnTo>
                  <a:lnTo>
                    <a:pt x="2624772" y="554050"/>
                  </a:lnTo>
                  <a:lnTo>
                    <a:pt x="2623197" y="554050"/>
                  </a:lnTo>
                  <a:lnTo>
                    <a:pt x="2622423" y="552780"/>
                  </a:lnTo>
                  <a:lnTo>
                    <a:pt x="2622423" y="551510"/>
                  </a:lnTo>
                  <a:lnTo>
                    <a:pt x="2623591" y="551510"/>
                  </a:lnTo>
                  <a:lnTo>
                    <a:pt x="2624772" y="552780"/>
                  </a:lnTo>
                  <a:lnTo>
                    <a:pt x="2626131" y="552780"/>
                  </a:lnTo>
                  <a:lnTo>
                    <a:pt x="2627693" y="554050"/>
                  </a:lnTo>
                  <a:lnTo>
                    <a:pt x="2627401" y="555320"/>
                  </a:lnTo>
                  <a:lnTo>
                    <a:pt x="2625941" y="555320"/>
                  </a:lnTo>
                  <a:lnTo>
                    <a:pt x="2625941" y="557860"/>
                  </a:lnTo>
                  <a:lnTo>
                    <a:pt x="2625547" y="559130"/>
                  </a:lnTo>
                  <a:lnTo>
                    <a:pt x="2623972" y="560400"/>
                  </a:lnTo>
                  <a:lnTo>
                    <a:pt x="2623591" y="560400"/>
                  </a:lnTo>
                  <a:lnTo>
                    <a:pt x="2623591" y="561670"/>
                  </a:lnTo>
                  <a:lnTo>
                    <a:pt x="2623197" y="562940"/>
                  </a:lnTo>
                  <a:lnTo>
                    <a:pt x="2621254" y="566102"/>
                  </a:lnTo>
                  <a:lnTo>
                    <a:pt x="2621254" y="590880"/>
                  </a:lnTo>
                  <a:lnTo>
                    <a:pt x="2621254" y="592150"/>
                  </a:lnTo>
                  <a:lnTo>
                    <a:pt x="2620073" y="592150"/>
                  </a:lnTo>
                  <a:lnTo>
                    <a:pt x="2620073" y="593420"/>
                  </a:lnTo>
                  <a:lnTo>
                    <a:pt x="2620073" y="594690"/>
                  </a:lnTo>
                  <a:lnTo>
                    <a:pt x="2618905" y="594690"/>
                  </a:lnTo>
                  <a:lnTo>
                    <a:pt x="2619286" y="593420"/>
                  </a:lnTo>
                  <a:lnTo>
                    <a:pt x="2620073" y="593420"/>
                  </a:lnTo>
                  <a:lnTo>
                    <a:pt x="2620073" y="592150"/>
                  </a:lnTo>
                  <a:lnTo>
                    <a:pt x="2618905" y="590880"/>
                  </a:lnTo>
                  <a:lnTo>
                    <a:pt x="2621254" y="590880"/>
                  </a:lnTo>
                  <a:lnTo>
                    <a:pt x="2621254" y="566102"/>
                  </a:lnTo>
                  <a:lnTo>
                    <a:pt x="2620848" y="566750"/>
                  </a:lnTo>
                  <a:lnTo>
                    <a:pt x="2620073" y="569290"/>
                  </a:lnTo>
                  <a:lnTo>
                    <a:pt x="2620073" y="571830"/>
                  </a:lnTo>
                  <a:lnTo>
                    <a:pt x="2617724" y="571830"/>
                  </a:lnTo>
                  <a:lnTo>
                    <a:pt x="2617724" y="573100"/>
                  </a:lnTo>
                  <a:lnTo>
                    <a:pt x="2616936" y="574370"/>
                  </a:lnTo>
                  <a:lnTo>
                    <a:pt x="2617724" y="575640"/>
                  </a:lnTo>
                  <a:lnTo>
                    <a:pt x="2616555" y="575640"/>
                  </a:lnTo>
                  <a:lnTo>
                    <a:pt x="2616555" y="581990"/>
                  </a:lnTo>
                  <a:lnTo>
                    <a:pt x="2615387" y="583260"/>
                  </a:lnTo>
                  <a:lnTo>
                    <a:pt x="2616162" y="583260"/>
                  </a:lnTo>
                  <a:lnTo>
                    <a:pt x="2615387" y="584530"/>
                  </a:lnTo>
                  <a:lnTo>
                    <a:pt x="2615387" y="604850"/>
                  </a:lnTo>
                  <a:lnTo>
                    <a:pt x="2614587" y="606120"/>
                  </a:lnTo>
                  <a:lnTo>
                    <a:pt x="2614206" y="607390"/>
                  </a:lnTo>
                  <a:lnTo>
                    <a:pt x="2614206" y="608660"/>
                  </a:lnTo>
                  <a:lnTo>
                    <a:pt x="2612250" y="608660"/>
                  </a:lnTo>
                  <a:lnTo>
                    <a:pt x="2611856" y="607390"/>
                  </a:lnTo>
                  <a:lnTo>
                    <a:pt x="2611856" y="604850"/>
                  </a:lnTo>
                  <a:lnTo>
                    <a:pt x="2615387" y="604850"/>
                  </a:lnTo>
                  <a:lnTo>
                    <a:pt x="2615387" y="584530"/>
                  </a:lnTo>
                  <a:lnTo>
                    <a:pt x="2613037" y="589610"/>
                  </a:lnTo>
                  <a:lnTo>
                    <a:pt x="2612250" y="590880"/>
                  </a:lnTo>
                  <a:lnTo>
                    <a:pt x="2611856" y="592150"/>
                  </a:lnTo>
                  <a:lnTo>
                    <a:pt x="2611856" y="594690"/>
                  </a:lnTo>
                  <a:lnTo>
                    <a:pt x="2611069" y="595960"/>
                  </a:lnTo>
                  <a:lnTo>
                    <a:pt x="2609507" y="597230"/>
                  </a:lnTo>
                  <a:lnTo>
                    <a:pt x="2608338" y="597230"/>
                  </a:lnTo>
                  <a:lnTo>
                    <a:pt x="2608338" y="598500"/>
                  </a:lnTo>
                  <a:lnTo>
                    <a:pt x="2609900" y="599770"/>
                  </a:lnTo>
                  <a:lnTo>
                    <a:pt x="2609900" y="601040"/>
                  </a:lnTo>
                  <a:lnTo>
                    <a:pt x="2608338" y="601040"/>
                  </a:lnTo>
                  <a:lnTo>
                    <a:pt x="2608338" y="607390"/>
                  </a:lnTo>
                  <a:lnTo>
                    <a:pt x="2607170" y="608660"/>
                  </a:lnTo>
                  <a:lnTo>
                    <a:pt x="2606383" y="608660"/>
                  </a:lnTo>
                  <a:lnTo>
                    <a:pt x="2605989" y="609930"/>
                  </a:lnTo>
                  <a:lnTo>
                    <a:pt x="2605989" y="613740"/>
                  </a:lnTo>
                  <a:lnTo>
                    <a:pt x="2604820" y="613740"/>
                  </a:lnTo>
                  <a:lnTo>
                    <a:pt x="2602471" y="617550"/>
                  </a:lnTo>
                  <a:lnTo>
                    <a:pt x="2600706" y="619848"/>
                  </a:lnTo>
                  <a:lnTo>
                    <a:pt x="2600706" y="636600"/>
                  </a:lnTo>
                  <a:lnTo>
                    <a:pt x="2599537" y="637870"/>
                  </a:lnTo>
                  <a:lnTo>
                    <a:pt x="2599537" y="640410"/>
                  </a:lnTo>
                  <a:lnTo>
                    <a:pt x="2599537" y="642950"/>
                  </a:lnTo>
                  <a:lnTo>
                    <a:pt x="2598369" y="642950"/>
                  </a:lnTo>
                  <a:lnTo>
                    <a:pt x="2598369" y="659460"/>
                  </a:lnTo>
                  <a:lnTo>
                    <a:pt x="2597188" y="660730"/>
                  </a:lnTo>
                  <a:lnTo>
                    <a:pt x="2596019" y="659460"/>
                  </a:lnTo>
                  <a:lnTo>
                    <a:pt x="2591701" y="659460"/>
                  </a:lnTo>
                  <a:lnTo>
                    <a:pt x="2591600" y="659142"/>
                  </a:lnTo>
                  <a:lnTo>
                    <a:pt x="2591320" y="659460"/>
                  </a:lnTo>
                  <a:lnTo>
                    <a:pt x="2591320" y="669620"/>
                  </a:lnTo>
                  <a:lnTo>
                    <a:pt x="2591320" y="670890"/>
                  </a:lnTo>
                  <a:lnTo>
                    <a:pt x="2590152" y="670890"/>
                  </a:lnTo>
                  <a:lnTo>
                    <a:pt x="2588984" y="672160"/>
                  </a:lnTo>
                  <a:lnTo>
                    <a:pt x="2587802" y="672160"/>
                  </a:lnTo>
                  <a:lnTo>
                    <a:pt x="2587802" y="674700"/>
                  </a:lnTo>
                  <a:lnTo>
                    <a:pt x="2587802" y="675970"/>
                  </a:lnTo>
                  <a:lnTo>
                    <a:pt x="2585453" y="675970"/>
                  </a:lnTo>
                  <a:lnTo>
                    <a:pt x="2585453" y="674700"/>
                  </a:lnTo>
                  <a:lnTo>
                    <a:pt x="2587802" y="674700"/>
                  </a:lnTo>
                  <a:lnTo>
                    <a:pt x="2587802" y="672160"/>
                  </a:lnTo>
                  <a:lnTo>
                    <a:pt x="2587802" y="669620"/>
                  </a:lnTo>
                  <a:lnTo>
                    <a:pt x="2591320" y="669620"/>
                  </a:lnTo>
                  <a:lnTo>
                    <a:pt x="2591320" y="659460"/>
                  </a:lnTo>
                  <a:lnTo>
                    <a:pt x="2591320" y="658190"/>
                  </a:lnTo>
                  <a:lnTo>
                    <a:pt x="2592882" y="655650"/>
                  </a:lnTo>
                  <a:lnTo>
                    <a:pt x="2593670" y="655650"/>
                  </a:lnTo>
                  <a:lnTo>
                    <a:pt x="2592489" y="658190"/>
                  </a:lnTo>
                  <a:lnTo>
                    <a:pt x="2594051" y="658190"/>
                  </a:lnTo>
                  <a:lnTo>
                    <a:pt x="2594838" y="656920"/>
                  </a:lnTo>
                  <a:lnTo>
                    <a:pt x="2594838" y="655650"/>
                  </a:lnTo>
                  <a:lnTo>
                    <a:pt x="2594838" y="654380"/>
                  </a:lnTo>
                  <a:lnTo>
                    <a:pt x="2595626" y="654380"/>
                  </a:lnTo>
                  <a:lnTo>
                    <a:pt x="2596400" y="653110"/>
                  </a:lnTo>
                  <a:lnTo>
                    <a:pt x="2597188" y="653110"/>
                  </a:lnTo>
                  <a:lnTo>
                    <a:pt x="2597188" y="656920"/>
                  </a:lnTo>
                  <a:lnTo>
                    <a:pt x="2597581" y="658190"/>
                  </a:lnTo>
                  <a:lnTo>
                    <a:pt x="2598369" y="659460"/>
                  </a:lnTo>
                  <a:lnTo>
                    <a:pt x="2598369" y="642950"/>
                  </a:lnTo>
                  <a:lnTo>
                    <a:pt x="2598369" y="641680"/>
                  </a:lnTo>
                  <a:lnTo>
                    <a:pt x="2599537" y="640410"/>
                  </a:lnTo>
                  <a:lnTo>
                    <a:pt x="2599537" y="637870"/>
                  </a:lnTo>
                  <a:lnTo>
                    <a:pt x="2598369" y="637870"/>
                  </a:lnTo>
                  <a:lnTo>
                    <a:pt x="2598750" y="636600"/>
                  </a:lnTo>
                  <a:lnTo>
                    <a:pt x="2599537" y="635330"/>
                  </a:lnTo>
                  <a:lnTo>
                    <a:pt x="2600312" y="635330"/>
                  </a:lnTo>
                  <a:lnTo>
                    <a:pt x="2600706" y="636600"/>
                  </a:lnTo>
                  <a:lnTo>
                    <a:pt x="2600706" y="619848"/>
                  </a:lnTo>
                  <a:lnTo>
                    <a:pt x="2599537" y="621360"/>
                  </a:lnTo>
                  <a:lnTo>
                    <a:pt x="2599537" y="623900"/>
                  </a:lnTo>
                  <a:lnTo>
                    <a:pt x="2598369" y="625170"/>
                  </a:lnTo>
                  <a:lnTo>
                    <a:pt x="2598369" y="628980"/>
                  </a:lnTo>
                  <a:lnTo>
                    <a:pt x="2596019" y="630250"/>
                  </a:lnTo>
                  <a:lnTo>
                    <a:pt x="2595626" y="630250"/>
                  </a:lnTo>
                  <a:lnTo>
                    <a:pt x="2597188" y="632790"/>
                  </a:lnTo>
                  <a:lnTo>
                    <a:pt x="2597188" y="635330"/>
                  </a:lnTo>
                  <a:lnTo>
                    <a:pt x="2596400" y="636600"/>
                  </a:lnTo>
                  <a:lnTo>
                    <a:pt x="2596019" y="636600"/>
                  </a:lnTo>
                  <a:lnTo>
                    <a:pt x="2596019" y="651840"/>
                  </a:lnTo>
                  <a:lnTo>
                    <a:pt x="2594838" y="653110"/>
                  </a:lnTo>
                  <a:lnTo>
                    <a:pt x="2594838" y="651840"/>
                  </a:lnTo>
                  <a:lnTo>
                    <a:pt x="2596019" y="651840"/>
                  </a:lnTo>
                  <a:lnTo>
                    <a:pt x="2596019" y="636600"/>
                  </a:lnTo>
                  <a:lnTo>
                    <a:pt x="2594838" y="636600"/>
                  </a:lnTo>
                  <a:lnTo>
                    <a:pt x="2594838" y="637870"/>
                  </a:lnTo>
                  <a:lnTo>
                    <a:pt x="2592489" y="640410"/>
                  </a:lnTo>
                  <a:lnTo>
                    <a:pt x="2591320" y="640410"/>
                  </a:lnTo>
                  <a:lnTo>
                    <a:pt x="2591320" y="641680"/>
                  </a:lnTo>
                  <a:lnTo>
                    <a:pt x="2592489" y="641680"/>
                  </a:lnTo>
                  <a:lnTo>
                    <a:pt x="2592489" y="644220"/>
                  </a:lnTo>
                  <a:lnTo>
                    <a:pt x="2590927" y="645490"/>
                  </a:lnTo>
                  <a:lnTo>
                    <a:pt x="2590152" y="648030"/>
                  </a:lnTo>
                  <a:lnTo>
                    <a:pt x="2590152" y="650570"/>
                  </a:lnTo>
                  <a:lnTo>
                    <a:pt x="2587409" y="650570"/>
                  </a:lnTo>
                  <a:lnTo>
                    <a:pt x="2587015" y="651840"/>
                  </a:lnTo>
                  <a:lnTo>
                    <a:pt x="2587802" y="651840"/>
                  </a:lnTo>
                  <a:lnTo>
                    <a:pt x="2587802" y="659460"/>
                  </a:lnTo>
                  <a:lnTo>
                    <a:pt x="2584666" y="659460"/>
                  </a:lnTo>
                  <a:lnTo>
                    <a:pt x="2584285" y="660730"/>
                  </a:lnTo>
                  <a:lnTo>
                    <a:pt x="2584285" y="663270"/>
                  </a:lnTo>
                  <a:lnTo>
                    <a:pt x="2584081" y="663270"/>
                  </a:lnTo>
                  <a:lnTo>
                    <a:pt x="2583294" y="664540"/>
                  </a:lnTo>
                  <a:lnTo>
                    <a:pt x="2583103" y="665810"/>
                  </a:lnTo>
                  <a:lnTo>
                    <a:pt x="2583103" y="667080"/>
                  </a:lnTo>
                  <a:lnTo>
                    <a:pt x="2583891" y="668350"/>
                  </a:lnTo>
                  <a:lnTo>
                    <a:pt x="2581935" y="668350"/>
                  </a:lnTo>
                  <a:lnTo>
                    <a:pt x="2583484" y="669620"/>
                  </a:lnTo>
                  <a:lnTo>
                    <a:pt x="2583891" y="669620"/>
                  </a:lnTo>
                  <a:lnTo>
                    <a:pt x="2583103" y="670255"/>
                  </a:lnTo>
                  <a:lnTo>
                    <a:pt x="2583103" y="687400"/>
                  </a:lnTo>
                  <a:lnTo>
                    <a:pt x="2583103" y="688670"/>
                  </a:lnTo>
                  <a:lnTo>
                    <a:pt x="2582710" y="689940"/>
                  </a:lnTo>
                  <a:lnTo>
                    <a:pt x="2581935" y="691210"/>
                  </a:lnTo>
                  <a:lnTo>
                    <a:pt x="2580767" y="689940"/>
                  </a:lnTo>
                  <a:lnTo>
                    <a:pt x="2581541" y="688670"/>
                  </a:lnTo>
                  <a:lnTo>
                    <a:pt x="2581935" y="688670"/>
                  </a:lnTo>
                  <a:lnTo>
                    <a:pt x="2581935" y="687400"/>
                  </a:lnTo>
                  <a:lnTo>
                    <a:pt x="2583103" y="687400"/>
                  </a:lnTo>
                  <a:lnTo>
                    <a:pt x="2583103" y="670255"/>
                  </a:lnTo>
                  <a:lnTo>
                    <a:pt x="2582316" y="670890"/>
                  </a:lnTo>
                  <a:lnTo>
                    <a:pt x="2581935" y="670890"/>
                  </a:lnTo>
                  <a:lnTo>
                    <a:pt x="2581935" y="672160"/>
                  </a:lnTo>
                  <a:lnTo>
                    <a:pt x="2581935" y="681050"/>
                  </a:lnTo>
                  <a:lnTo>
                    <a:pt x="2581935" y="682320"/>
                  </a:lnTo>
                  <a:lnTo>
                    <a:pt x="2580767" y="682320"/>
                  </a:lnTo>
                  <a:lnTo>
                    <a:pt x="2580767" y="679780"/>
                  </a:lnTo>
                  <a:lnTo>
                    <a:pt x="2581541" y="679780"/>
                  </a:lnTo>
                  <a:lnTo>
                    <a:pt x="2581935" y="681050"/>
                  </a:lnTo>
                  <a:lnTo>
                    <a:pt x="2581935" y="672160"/>
                  </a:lnTo>
                  <a:lnTo>
                    <a:pt x="2580360" y="673430"/>
                  </a:lnTo>
                  <a:lnTo>
                    <a:pt x="2579586" y="674700"/>
                  </a:lnTo>
                  <a:lnTo>
                    <a:pt x="2579192" y="678510"/>
                  </a:lnTo>
                  <a:lnTo>
                    <a:pt x="2578417" y="680669"/>
                  </a:lnTo>
                  <a:lnTo>
                    <a:pt x="2578417" y="717880"/>
                  </a:lnTo>
                  <a:lnTo>
                    <a:pt x="2577236" y="717880"/>
                  </a:lnTo>
                  <a:lnTo>
                    <a:pt x="2577236" y="716610"/>
                  </a:lnTo>
                  <a:lnTo>
                    <a:pt x="2578417" y="717880"/>
                  </a:lnTo>
                  <a:lnTo>
                    <a:pt x="2578417" y="680669"/>
                  </a:lnTo>
                  <a:lnTo>
                    <a:pt x="2577820" y="682320"/>
                  </a:lnTo>
                  <a:lnTo>
                    <a:pt x="2573134" y="686130"/>
                  </a:lnTo>
                  <a:lnTo>
                    <a:pt x="2572347" y="687400"/>
                  </a:lnTo>
                  <a:lnTo>
                    <a:pt x="2573134" y="687400"/>
                  </a:lnTo>
                  <a:lnTo>
                    <a:pt x="2573134" y="688670"/>
                  </a:lnTo>
                  <a:lnTo>
                    <a:pt x="2573909" y="689940"/>
                  </a:lnTo>
                  <a:lnTo>
                    <a:pt x="2573515" y="691210"/>
                  </a:lnTo>
                  <a:lnTo>
                    <a:pt x="2571966" y="692480"/>
                  </a:lnTo>
                  <a:lnTo>
                    <a:pt x="2571966" y="693750"/>
                  </a:lnTo>
                  <a:lnTo>
                    <a:pt x="2571165" y="693750"/>
                  </a:lnTo>
                  <a:lnTo>
                    <a:pt x="2570784" y="692480"/>
                  </a:lnTo>
                  <a:lnTo>
                    <a:pt x="2569997" y="692480"/>
                  </a:lnTo>
                  <a:lnTo>
                    <a:pt x="2569210" y="693750"/>
                  </a:lnTo>
                  <a:lnTo>
                    <a:pt x="2569616" y="693750"/>
                  </a:lnTo>
                  <a:lnTo>
                    <a:pt x="2569616" y="695020"/>
                  </a:lnTo>
                  <a:lnTo>
                    <a:pt x="2570784" y="695020"/>
                  </a:lnTo>
                  <a:lnTo>
                    <a:pt x="2570784" y="712800"/>
                  </a:lnTo>
                  <a:lnTo>
                    <a:pt x="2570784" y="714070"/>
                  </a:lnTo>
                  <a:lnTo>
                    <a:pt x="2569616" y="715340"/>
                  </a:lnTo>
                  <a:lnTo>
                    <a:pt x="2568829" y="715340"/>
                  </a:lnTo>
                  <a:lnTo>
                    <a:pt x="2568435" y="716610"/>
                  </a:lnTo>
                  <a:lnTo>
                    <a:pt x="2568435" y="719150"/>
                  </a:lnTo>
                  <a:lnTo>
                    <a:pt x="2567457" y="719150"/>
                  </a:lnTo>
                  <a:lnTo>
                    <a:pt x="2568232" y="720420"/>
                  </a:lnTo>
                  <a:lnTo>
                    <a:pt x="2566098" y="720420"/>
                  </a:lnTo>
                  <a:lnTo>
                    <a:pt x="2566098" y="725500"/>
                  </a:lnTo>
                  <a:lnTo>
                    <a:pt x="2565298" y="726770"/>
                  </a:lnTo>
                  <a:lnTo>
                    <a:pt x="2563749" y="728040"/>
                  </a:lnTo>
                  <a:lnTo>
                    <a:pt x="2563749" y="729310"/>
                  </a:lnTo>
                  <a:lnTo>
                    <a:pt x="2562961" y="730580"/>
                  </a:lnTo>
                  <a:lnTo>
                    <a:pt x="2561399" y="731850"/>
                  </a:lnTo>
                  <a:lnTo>
                    <a:pt x="2561399" y="736930"/>
                  </a:lnTo>
                  <a:lnTo>
                    <a:pt x="2561399" y="738200"/>
                  </a:lnTo>
                  <a:lnTo>
                    <a:pt x="2559837" y="739330"/>
                  </a:lnTo>
                  <a:lnTo>
                    <a:pt x="2559837" y="762330"/>
                  </a:lnTo>
                  <a:lnTo>
                    <a:pt x="2559050" y="763600"/>
                  </a:lnTo>
                  <a:lnTo>
                    <a:pt x="2558275" y="763600"/>
                  </a:lnTo>
                  <a:lnTo>
                    <a:pt x="2557881" y="762330"/>
                  </a:lnTo>
                  <a:lnTo>
                    <a:pt x="2559837" y="762330"/>
                  </a:lnTo>
                  <a:lnTo>
                    <a:pt x="2559837" y="739330"/>
                  </a:lnTo>
                  <a:lnTo>
                    <a:pt x="2557881" y="740740"/>
                  </a:lnTo>
                  <a:lnTo>
                    <a:pt x="2557881" y="742010"/>
                  </a:lnTo>
                  <a:lnTo>
                    <a:pt x="2557881" y="743280"/>
                  </a:lnTo>
                  <a:lnTo>
                    <a:pt x="2557094" y="743280"/>
                  </a:lnTo>
                  <a:lnTo>
                    <a:pt x="2556700" y="742010"/>
                  </a:lnTo>
                  <a:lnTo>
                    <a:pt x="2557881" y="742010"/>
                  </a:lnTo>
                  <a:lnTo>
                    <a:pt x="2557881" y="740740"/>
                  </a:lnTo>
                  <a:lnTo>
                    <a:pt x="2556700" y="739470"/>
                  </a:lnTo>
                  <a:lnTo>
                    <a:pt x="2559050" y="736930"/>
                  </a:lnTo>
                  <a:lnTo>
                    <a:pt x="2561399" y="736930"/>
                  </a:lnTo>
                  <a:lnTo>
                    <a:pt x="2561399" y="731850"/>
                  </a:lnTo>
                  <a:lnTo>
                    <a:pt x="2557881" y="730580"/>
                  </a:lnTo>
                  <a:lnTo>
                    <a:pt x="2559050" y="730580"/>
                  </a:lnTo>
                  <a:lnTo>
                    <a:pt x="2559050" y="729310"/>
                  </a:lnTo>
                  <a:lnTo>
                    <a:pt x="2561005" y="729310"/>
                  </a:lnTo>
                  <a:lnTo>
                    <a:pt x="2560218" y="728040"/>
                  </a:lnTo>
                  <a:lnTo>
                    <a:pt x="2561399" y="726770"/>
                  </a:lnTo>
                  <a:lnTo>
                    <a:pt x="2562568" y="726770"/>
                  </a:lnTo>
                  <a:lnTo>
                    <a:pt x="2562568" y="725500"/>
                  </a:lnTo>
                  <a:lnTo>
                    <a:pt x="2563749" y="725500"/>
                  </a:lnTo>
                  <a:lnTo>
                    <a:pt x="2563749" y="721690"/>
                  </a:lnTo>
                  <a:lnTo>
                    <a:pt x="2564917" y="720420"/>
                  </a:lnTo>
                  <a:lnTo>
                    <a:pt x="2564917" y="719150"/>
                  </a:lnTo>
                  <a:lnTo>
                    <a:pt x="2566098" y="719150"/>
                  </a:lnTo>
                  <a:lnTo>
                    <a:pt x="2566098" y="717880"/>
                  </a:lnTo>
                  <a:lnTo>
                    <a:pt x="2567648" y="715340"/>
                  </a:lnTo>
                  <a:lnTo>
                    <a:pt x="2568435" y="714070"/>
                  </a:lnTo>
                  <a:lnTo>
                    <a:pt x="2569616" y="712800"/>
                  </a:lnTo>
                  <a:lnTo>
                    <a:pt x="2570784" y="712800"/>
                  </a:lnTo>
                  <a:lnTo>
                    <a:pt x="2570784" y="695020"/>
                  </a:lnTo>
                  <a:lnTo>
                    <a:pt x="2570581" y="696290"/>
                  </a:lnTo>
                  <a:lnTo>
                    <a:pt x="2569616" y="696290"/>
                  </a:lnTo>
                  <a:lnTo>
                    <a:pt x="2569616" y="697560"/>
                  </a:lnTo>
                  <a:lnTo>
                    <a:pt x="2567267" y="697560"/>
                  </a:lnTo>
                  <a:lnTo>
                    <a:pt x="2567267" y="700100"/>
                  </a:lnTo>
                  <a:lnTo>
                    <a:pt x="2566873" y="701370"/>
                  </a:lnTo>
                  <a:lnTo>
                    <a:pt x="2566098" y="701370"/>
                  </a:lnTo>
                  <a:lnTo>
                    <a:pt x="2566098" y="705180"/>
                  </a:lnTo>
                  <a:lnTo>
                    <a:pt x="2564917" y="705180"/>
                  </a:lnTo>
                  <a:lnTo>
                    <a:pt x="2563355" y="707720"/>
                  </a:lnTo>
                  <a:lnTo>
                    <a:pt x="2561399" y="707720"/>
                  </a:lnTo>
                  <a:lnTo>
                    <a:pt x="2561399" y="710222"/>
                  </a:lnTo>
                  <a:lnTo>
                    <a:pt x="2561399" y="712177"/>
                  </a:lnTo>
                  <a:lnTo>
                    <a:pt x="2561399" y="715340"/>
                  </a:lnTo>
                  <a:lnTo>
                    <a:pt x="2560612" y="715340"/>
                  </a:lnTo>
                  <a:lnTo>
                    <a:pt x="2559050" y="714070"/>
                  </a:lnTo>
                  <a:lnTo>
                    <a:pt x="2559050" y="712965"/>
                  </a:lnTo>
                  <a:lnTo>
                    <a:pt x="2559431" y="713359"/>
                  </a:lnTo>
                  <a:lnTo>
                    <a:pt x="2560218" y="713359"/>
                  </a:lnTo>
                  <a:lnTo>
                    <a:pt x="2560218" y="712177"/>
                  </a:lnTo>
                  <a:lnTo>
                    <a:pt x="2559050" y="712177"/>
                  </a:lnTo>
                  <a:lnTo>
                    <a:pt x="2559050" y="712800"/>
                  </a:lnTo>
                  <a:lnTo>
                    <a:pt x="2558669" y="712800"/>
                  </a:lnTo>
                  <a:lnTo>
                    <a:pt x="2557881" y="714070"/>
                  </a:lnTo>
                  <a:lnTo>
                    <a:pt x="2561005" y="716610"/>
                  </a:lnTo>
                  <a:lnTo>
                    <a:pt x="2561399" y="717880"/>
                  </a:lnTo>
                  <a:lnTo>
                    <a:pt x="2561399" y="719150"/>
                  </a:lnTo>
                  <a:lnTo>
                    <a:pt x="2560218" y="719150"/>
                  </a:lnTo>
                  <a:lnTo>
                    <a:pt x="2560218" y="721690"/>
                  </a:lnTo>
                  <a:lnTo>
                    <a:pt x="2559050" y="721690"/>
                  </a:lnTo>
                  <a:lnTo>
                    <a:pt x="2559050" y="722960"/>
                  </a:lnTo>
                  <a:lnTo>
                    <a:pt x="2558669" y="724230"/>
                  </a:lnTo>
                  <a:lnTo>
                    <a:pt x="2557094" y="724230"/>
                  </a:lnTo>
                  <a:lnTo>
                    <a:pt x="2556700" y="725500"/>
                  </a:lnTo>
                  <a:lnTo>
                    <a:pt x="2556700" y="729310"/>
                  </a:lnTo>
                  <a:lnTo>
                    <a:pt x="2555925" y="731850"/>
                  </a:lnTo>
                  <a:lnTo>
                    <a:pt x="2555532" y="732180"/>
                  </a:lnTo>
                  <a:lnTo>
                    <a:pt x="2555532" y="752170"/>
                  </a:lnTo>
                  <a:lnTo>
                    <a:pt x="2555532" y="785190"/>
                  </a:lnTo>
                  <a:lnTo>
                    <a:pt x="2555532" y="786460"/>
                  </a:lnTo>
                  <a:lnTo>
                    <a:pt x="2555151" y="787730"/>
                  </a:lnTo>
                  <a:lnTo>
                    <a:pt x="2553182" y="787730"/>
                  </a:lnTo>
                  <a:lnTo>
                    <a:pt x="2552801" y="789000"/>
                  </a:lnTo>
                  <a:lnTo>
                    <a:pt x="2551226" y="789000"/>
                  </a:lnTo>
                  <a:lnTo>
                    <a:pt x="2551226" y="790270"/>
                  </a:lnTo>
                  <a:lnTo>
                    <a:pt x="2553182" y="791540"/>
                  </a:lnTo>
                  <a:lnTo>
                    <a:pt x="2553182" y="794080"/>
                  </a:lnTo>
                  <a:lnTo>
                    <a:pt x="2552992" y="794080"/>
                  </a:lnTo>
                  <a:lnTo>
                    <a:pt x="2552204" y="792810"/>
                  </a:lnTo>
                  <a:lnTo>
                    <a:pt x="2552001" y="794080"/>
                  </a:lnTo>
                  <a:lnTo>
                    <a:pt x="2546718" y="794080"/>
                  </a:lnTo>
                  <a:lnTo>
                    <a:pt x="2546718" y="792810"/>
                  </a:lnTo>
                  <a:lnTo>
                    <a:pt x="2547886" y="791540"/>
                  </a:lnTo>
                  <a:lnTo>
                    <a:pt x="2549067" y="790270"/>
                  </a:lnTo>
                  <a:lnTo>
                    <a:pt x="2550642" y="787730"/>
                  </a:lnTo>
                  <a:lnTo>
                    <a:pt x="2550249" y="787730"/>
                  </a:lnTo>
                  <a:lnTo>
                    <a:pt x="2550642" y="786460"/>
                  </a:lnTo>
                  <a:lnTo>
                    <a:pt x="2552001" y="786460"/>
                  </a:lnTo>
                  <a:lnTo>
                    <a:pt x="2554363" y="783920"/>
                  </a:lnTo>
                  <a:lnTo>
                    <a:pt x="2555532" y="785190"/>
                  </a:lnTo>
                  <a:lnTo>
                    <a:pt x="2555532" y="752170"/>
                  </a:lnTo>
                  <a:lnTo>
                    <a:pt x="2554363" y="752170"/>
                  </a:lnTo>
                  <a:lnTo>
                    <a:pt x="2554363" y="750900"/>
                  </a:lnTo>
                  <a:lnTo>
                    <a:pt x="2555532" y="752170"/>
                  </a:lnTo>
                  <a:lnTo>
                    <a:pt x="2555532" y="732180"/>
                  </a:lnTo>
                  <a:lnTo>
                    <a:pt x="2554363" y="733120"/>
                  </a:lnTo>
                  <a:lnTo>
                    <a:pt x="2554363" y="749630"/>
                  </a:lnTo>
                  <a:lnTo>
                    <a:pt x="2553182" y="750900"/>
                  </a:lnTo>
                  <a:lnTo>
                    <a:pt x="2553182" y="749630"/>
                  </a:lnTo>
                  <a:lnTo>
                    <a:pt x="2554363" y="749630"/>
                  </a:lnTo>
                  <a:lnTo>
                    <a:pt x="2554363" y="733120"/>
                  </a:lnTo>
                  <a:lnTo>
                    <a:pt x="2553182" y="733120"/>
                  </a:lnTo>
                  <a:lnTo>
                    <a:pt x="2553182" y="734390"/>
                  </a:lnTo>
                  <a:lnTo>
                    <a:pt x="2552801" y="735660"/>
                  </a:lnTo>
                  <a:lnTo>
                    <a:pt x="2550249" y="735660"/>
                  </a:lnTo>
                  <a:lnTo>
                    <a:pt x="2550249" y="736930"/>
                  </a:lnTo>
                  <a:lnTo>
                    <a:pt x="2553182" y="736930"/>
                  </a:lnTo>
                  <a:lnTo>
                    <a:pt x="2553182" y="738200"/>
                  </a:lnTo>
                  <a:lnTo>
                    <a:pt x="2552001" y="738200"/>
                  </a:lnTo>
                  <a:lnTo>
                    <a:pt x="2552001" y="740740"/>
                  </a:lnTo>
                  <a:lnTo>
                    <a:pt x="2551620" y="740740"/>
                  </a:lnTo>
                  <a:lnTo>
                    <a:pt x="2551036" y="742010"/>
                  </a:lnTo>
                  <a:lnTo>
                    <a:pt x="2550249" y="743280"/>
                  </a:lnTo>
                  <a:lnTo>
                    <a:pt x="2549868" y="744550"/>
                  </a:lnTo>
                  <a:lnTo>
                    <a:pt x="2549067" y="744550"/>
                  </a:lnTo>
                  <a:lnTo>
                    <a:pt x="2549067" y="759790"/>
                  </a:lnTo>
                  <a:lnTo>
                    <a:pt x="2549067" y="761060"/>
                  </a:lnTo>
                  <a:lnTo>
                    <a:pt x="2547899" y="762330"/>
                  </a:lnTo>
                  <a:lnTo>
                    <a:pt x="2547899" y="767410"/>
                  </a:lnTo>
                  <a:lnTo>
                    <a:pt x="2547899" y="768680"/>
                  </a:lnTo>
                  <a:lnTo>
                    <a:pt x="2545550" y="768680"/>
                  </a:lnTo>
                  <a:lnTo>
                    <a:pt x="2545550" y="769950"/>
                  </a:lnTo>
                  <a:lnTo>
                    <a:pt x="2546337" y="769950"/>
                  </a:lnTo>
                  <a:lnTo>
                    <a:pt x="2546337" y="771220"/>
                  </a:lnTo>
                  <a:lnTo>
                    <a:pt x="2545550" y="771220"/>
                  </a:lnTo>
                  <a:lnTo>
                    <a:pt x="2545550" y="799160"/>
                  </a:lnTo>
                  <a:lnTo>
                    <a:pt x="2545550" y="800100"/>
                  </a:lnTo>
                  <a:lnTo>
                    <a:pt x="2544381" y="799160"/>
                  </a:lnTo>
                  <a:lnTo>
                    <a:pt x="2545550" y="799160"/>
                  </a:lnTo>
                  <a:lnTo>
                    <a:pt x="2545550" y="771220"/>
                  </a:lnTo>
                  <a:lnTo>
                    <a:pt x="2544381" y="771220"/>
                  </a:lnTo>
                  <a:lnTo>
                    <a:pt x="2544381" y="772490"/>
                  </a:lnTo>
                  <a:lnTo>
                    <a:pt x="2543213" y="772490"/>
                  </a:lnTo>
                  <a:lnTo>
                    <a:pt x="2543213" y="777570"/>
                  </a:lnTo>
                  <a:lnTo>
                    <a:pt x="2542032" y="777570"/>
                  </a:lnTo>
                  <a:lnTo>
                    <a:pt x="2542032" y="796620"/>
                  </a:lnTo>
                  <a:lnTo>
                    <a:pt x="2542032" y="797890"/>
                  </a:lnTo>
                  <a:lnTo>
                    <a:pt x="2542032" y="799160"/>
                  </a:lnTo>
                  <a:lnTo>
                    <a:pt x="2542032" y="801700"/>
                  </a:lnTo>
                  <a:lnTo>
                    <a:pt x="2540863" y="802970"/>
                  </a:lnTo>
                  <a:lnTo>
                    <a:pt x="2539301" y="801700"/>
                  </a:lnTo>
                  <a:lnTo>
                    <a:pt x="2538514" y="801700"/>
                  </a:lnTo>
                  <a:lnTo>
                    <a:pt x="2538514" y="825830"/>
                  </a:lnTo>
                  <a:lnTo>
                    <a:pt x="2536164" y="827100"/>
                  </a:lnTo>
                  <a:lnTo>
                    <a:pt x="2534996" y="827100"/>
                  </a:lnTo>
                  <a:lnTo>
                    <a:pt x="2534996" y="829640"/>
                  </a:lnTo>
                  <a:lnTo>
                    <a:pt x="2534996" y="832180"/>
                  </a:lnTo>
                  <a:lnTo>
                    <a:pt x="2534208" y="830910"/>
                  </a:lnTo>
                  <a:lnTo>
                    <a:pt x="2533815" y="830910"/>
                  </a:lnTo>
                  <a:lnTo>
                    <a:pt x="2533815" y="829640"/>
                  </a:lnTo>
                  <a:lnTo>
                    <a:pt x="2534996" y="829640"/>
                  </a:lnTo>
                  <a:lnTo>
                    <a:pt x="2534996" y="827100"/>
                  </a:lnTo>
                  <a:lnTo>
                    <a:pt x="2534996" y="824560"/>
                  </a:lnTo>
                  <a:lnTo>
                    <a:pt x="2537726" y="824560"/>
                  </a:lnTo>
                  <a:lnTo>
                    <a:pt x="2538514" y="825830"/>
                  </a:lnTo>
                  <a:lnTo>
                    <a:pt x="2538514" y="801700"/>
                  </a:lnTo>
                  <a:lnTo>
                    <a:pt x="2538133" y="801700"/>
                  </a:lnTo>
                  <a:lnTo>
                    <a:pt x="2537726" y="802360"/>
                  </a:lnTo>
                  <a:lnTo>
                    <a:pt x="2537726" y="813130"/>
                  </a:lnTo>
                  <a:lnTo>
                    <a:pt x="2536164" y="813130"/>
                  </a:lnTo>
                  <a:lnTo>
                    <a:pt x="2536164" y="819480"/>
                  </a:lnTo>
                  <a:lnTo>
                    <a:pt x="2535390" y="820750"/>
                  </a:lnTo>
                  <a:lnTo>
                    <a:pt x="2533815" y="820750"/>
                  </a:lnTo>
                  <a:lnTo>
                    <a:pt x="2533815" y="818210"/>
                  </a:lnTo>
                  <a:lnTo>
                    <a:pt x="2534018" y="816940"/>
                  </a:lnTo>
                  <a:lnTo>
                    <a:pt x="2534793" y="816940"/>
                  </a:lnTo>
                  <a:lnTo>
                    <a:pt x="2534996" y="818210"/>
                  </a:lnTo>
                  <a:lnTo>
                    <a:pt x="2534996" y="819480"/>
                  </a:lnTo>
                  <a:lnTo>
                    <a:pt x="2536164" y="819480"/>
                  </a:lnTo>
                  <a:lnTo>
                    <a:pt x="2536164" y="813130"/>
                  </a:lnTo>
                  <a:lnTo>
                    <a:pt x="2535390" y="811860"/>
                  </a:lnTo>
                  <a:lnTo>
                    <a:pt x="2537345" y="811860"/>
                  </a:lnTo>
                  <a:lnTo>
                    <a:pt x="2537726" y="813130"/>
                  </a:lnTo>
                  <a:lnTo>
                    <a:pt x="2537726" y="802360"/>
                  </a:lnTo>
                  <a:lnTo>
                    <a:pt x="2537345" y="802970"/>
                  </a:lnTo>
                  <a:lnTo>
                    <a:pt x="2536164" y="802970"/>
                  </a:lnTo>
                  <a:lnTo>
                    <a:pt x="2536164" y="801700"/>
                  </a:lnTo>
                  <a:lnTo>
                    <a:pt x="2536952" y="800430"/>
                  </a:lnTo>
                  <a:lnTo>
                    <a:pt x="2540863" y="800430"/>
                  </a:lnTo>
                  <a:lnTo>
                    <a:pt x="2540863" y="799160"/>
                  </a:lnTo>
                  <a:lnTo>
                    <a:pt x="2542032" y="799160"/>
                  </a:lnTo>
                  <a:lnTo>
                    <a:pt x="2542032" y="797890"/>
                  </a:lnTo>
                  <a:lnTo>
                    <a:pt x="2540863" y="797890"/>
                  </a:lnTo>
                  <a:lnTo>
                    <a:pt x="2540863" y="796620"/>
                  </a:lnTo>
                  <a:lnTo>
                    <a:pt x="2539682" y="796620"/>
                  </a:lnTo>
                  <a:lnTo>
                    <a:pt x="2539682" y="795350"/>
                  </a:lnTo>
                  <a:lnTo>
                    <a:pt x="2540076" y="795350"/>
                  </a:lnTo>
                  <a:lnTo>
                    <a:pt x="2540863" y="796620"/>
                  </a:lnTo>
                  <a:lnTo>
                    <a:pt x="2542032" y="796620"/>
                  </a:lnTo>
                  <a:lnTo>
                    <a:pt x="2542032" y="777570"/>
                  </a:lnTo>
                  <a:lnTo>
                    <a:pt x="2540863" y="777570"/>
                  </a:lnTo>
                  <a:lnTo>
                    <a:pt x="2540863" y="780110"/>
                  </a:lnTo>
                  <a:lnTo>
                    <a:pt x="2540863" y="785190"/>
                  </a:lnTo>
                  <a:lnTo>
                    <a:pt x="2538514" y="786460"/>
                  </a:lnTo>
                  <a:lnTo>
                    <a:pt x="2538514" y="790270"/>
                  </a:lnTo>
                  <a:lnTo>
                    <a:pt x="2537345" y="791540"/>
                  </a:lnTo>
                  <a:lnTo>
                    <a:pt x="2536558" y="791540"/>
                  </a:lnTo>
                  <a:lnTo>
                    <a:pt x="2536164" y="790270"/>
                  </a:lnTo>
                  <a:lnTo>
                    <a:pt x="2536164" y="792810"/>
                  </a:lnTo>
                  <a:lnTo>
                    <a:pt x="2536164" y="794080"/>
                  </a:lnTo>
                  <a:lnTo>
                    <a:pt x="2534996" y="794080"/>
                  </a:lnTo>
                  <a:lnTo>
                    <a:pt x="2534996" y="796620"/>
                  </a:lnTo>
                  <a:lnTo>
                    <a:pt x="2534208" y="797890"/>
                  </a:lnTo>
                  <a:lnTo>
                    <a:pt x="2533815" y="797890"/>
                  </a:lnTo>
                  <a:lnTo>
                    <a:pt x="2533815" y="799160"/>
                  </a:lnTo>
                  <a:lnTo>
                    <a:pt x="2533815" y="800430"/>
                  </a:lnTo>
                  <a:lnTo>
                    <a:pt x="2533434" y="801700"/>
                  </a:lnTo>
                  <a:lnTo>
                    <a:pt x="2531872" y="802970"/>
                  </a:lnTo>
                  <a:lnTo>
                    <a:pt x="2532265" y="802970"/>
                  </a:lnTo>
                  <a:lnTo>
                    <a:pt x="2533815" y="804240"/>
                  </a:lnTo>
                  <a:lnTo>
                    <a:pt x="2531478" y="805510"/>
                  </a:lnTo>
                  <a:lnTo>
                    <a:pt x="2531478" y="808050"/>
                  </a:lnTo>
                  <a:lnTo>
                    <a:pt x="2529128" y="808050"/>
                  </a:lnTo>
                  <a:lnTo>
                    <a:pt x="2529128" y="816940"/>
                  </a:lnTo>
                  <a:lnTo>
                    <a:pt x="2527947" y="816940"/>
                  </a:lnTo>
                  <a:lnTo>
                    <a:pt x="2527173" y="818210"/>
                  </a:lnTo>
                  <a:lnTo>
                    <a:pt x="2529128" y="818210"/>
                  </a:lnTo>
                  <a:lnTo>
                    <a:pt x="2529128" y="820750"/>
                  </a:lnTo>
                  <a:lnTo>
                    <a:pt x="2529128" y="830910"/>
                  </a:lnTo>
                  <a:lnTo>
                    <a:pt x="2529128" y="832180"/>
                  </a:lnTo>
                  <a:lnTo>
                    <a:pt x="2528735" y="832180"/>
                  </a:lnTo>
                  <a:lnTo>
                    <a:pt x="2528735" y="835990"/>
                  </a:lnTo>
                  <a:lnTo>
                    <a:pt x="2527947" y="837260"/>
                  </a:lnTo>
                  <a:lnTo>
                    <a:pt x="2527947" y="835990"/>
                  </a:lnTo>
                  <a:lnTo>
                    <a:pt x="2528735" y="835990"/>
                  </a:lnTo>
                  <a:lnTo>
                    <a:pt x="2528735" y="832180"/>
                  </a:lnTo>
                  <a:lnTo>
                    <a:pt x="2527947" y="832180"/>
                  </a:lnTo>
                  <a:lnTo>
                    <a:pt x="2527947" y="829640"/>
                  </a:lnTo>
                  <a:lnTo>
                    <a:pt x="2528735" y="830910"/>
                  </a:lnTo>
                  <a:lnTo>
                    <a:pt x="2529128" y="830910"/>
                  </a:lnTo>
                  <a:lnTo>
                    <a:pt x="2529128" y="820750"/>
                  </a:lnTo>
                  <a:lnTo>
                    <a:pt x="2526779" y="820750"/>
                  </a:lnTo>
                  <a:lnTo>
                    <a:pt x="2526398" y="822020"/>
                  </a:lnTo>
                  <a:lnTo>
                    <a:pt x="2523845" y="822020"/>
                  </a:lnTo>
                  <a:lnTo>
                    <a:pt x="2523845" y="820750"/>
                  </a:lnTo>
                  <a:lnTo>
                    <a:pt x="2524239" y="818210"/>
                  </a:lnTo>
                  <a:lnTo>
                    <a:pt x="2525217" y="816940"/>
                  </a:lnTo>
                  <a:lnTo>
                    <a:pt x="2527947" y="816940"/>
                  </a:lnTo>
                  <a:lnTo>
                    <a:pt x="2528151" y="815670"/>
                  </a:lnTo>
                  <a:lnTo>
                    <a:pt x="2528938" y="815670"/>
                  </a:lnTo>
                  <a:lnTo>
                    <a:pt x="2529128" y="816940"/>
                  </a:lnTo>
                  <a:lnTo>
                    <a:pt x="2529128" y="808050"/>
                  </a:lnTo>
                  <a:lnTo>
                    <a:pt x="2531478" y="805510"/>
                  </a:lnTo>
                  <a:lnTo>
                    <a:pt x="2530691" y="805510"/>
                  </a:lnTo>
                  <a:lnTo>
                    <a:pt x="2530297" y="804240"/>
                  </a:lnTo>
                  <a:lnTo>
                    <a:pt x="2530297" y="802970"/>
                  </a:lnTo>
                  <a:lnTo>
                    <a:pt x="2531084" y="801700"/>
                  </a:lnTo>
                  <a:lnTo>
                    <a:pt x="2532646" y="800430"/>
                  </a:lnTo>
                  <a:lnTo>
                    <a:pt x="2533815" y="800430"/>
                  </a:lnTo>
                  <a:lnTo>
                    <a:pt x="2533815" y="799160"/>
                  </a:lnTo>
                  <a:lnTo>
                    <a:pt x="2532646" y="797890"/>
                  </a:lnTo>
                  <a:lnTo>
                    <a:pt x="2532646" y="796620"/>
                  </a:lnTo>
                  <a:lnTo>
                    <a:pt x="2533040" y="796620"/>
                  </a:lnTo>
                  <a:lnTo>
                    <a:pt x="2533815" y="795350"/>
                  </a:lnTo>
                  <a:lnTo>
                    <a:pt x="2534996" y="796620"/>
                  </a:lnTo>
                  <a:lnTo>
                    <a:pt x="2534996" y="794080"/>
                  </a:lnTo>
                  <a:lnTo>
                    <a:pt x="2534996" y="792810"/>
                  </a:lnTo>
                  <a:lnTo>
                    <a:pt x="2536164" y="792810"/>
                  </a:lnTo>
                  <a:lnTo>
                    <a:pt x="2536164" y="790270"/>
                  </a:lnTo>
                  <a:lnTo>
                    <a:pt x="2538514" y="790270"/>
                  </a:lnTo>
                  <a:lnTo>
                    <a:pt x="2538514" y="786460"/>
                  </a:lnTo>
                  <a:lnTo>
                    <a:pt x="2538514" y="785190"/>
                  </a:lnTo>
                  <a:lnTo>
                    <a:pt x="2539682" y="783920"/>
                  </a:lnTo>
                  <a:lnTo>
                    <a:pt x="2540863" y="785190"/>
                  </a:lnTo>
                  <a:lnTo>
                    <a:pt x="2540863" y="780110"/>
                  </a:lnTo>
                  <a:lnTo>
                    <a:pt x="2539682" y="781380"/>
                  </a:lnTo>
                  <a:lnTo>
                    <a:pt x="2539682" y="780110"/>
                  </a:lnTo>
                  <a:lnTo>
                    <a:pt x="2540863" y="780110"/>
                  </a:lnTo>
                  <a:lnTo>
                    <a:pt x="2540863" y="777570"/>
                  </a:lnTo>
                  <a:lnTo>
                    <a:pt x="2542032" y="776300"/>
                  </a:lnTo>
                  <a:lnTo>
                    <a:pt x="2543213" y="777570"/>
                  </a:lnTo>
                  <a:lnTo>
                    <a:pt x="2543213" y="772490"/>
                  </a:lnTo>
                  <a:lnTo>
                    <a:pt x="2543213" y="769950"/>
                  </a:lnTo>
                  <a:lnTo>
                    <a:pt x="2544775" y="769950"/>
                  </a:lnTo>
                  <a:lnTo>
                    <a:pt x="2545550" y="768680"/>
                  </a:lnTo>
                  <a:lnTo>
                    <a:pt x="2544381" y="768680"/>
                  </a:lnTo>
                  <a:lnTo>
                    <a:pt x="2545550" y="767410"/>
                  </a:lnTo>
                  <a:lnTo>
                    <a:pt x="2547899" y="767410"/>
                  </a:lnTo>
                  <a:lnTo>
                    <a:pt x="2547899" y="762330"/>
                  </a:lnTo>
                  <a:lnTo>
                    <a:pt x="2547124" y="762330"/>
                  </a:lnTo>
                  <a:lnTo>
                    <a:pt x="2547899" y="761060"/>
                  </a:lnTo>
                  <a:lnTo>
                    <a:pt x="2547899" y="759790"/>
                  </a:lnTo>
                  <a:lnTo>
                    <a:pt x="2549067" y="759790"/>
                  </a:lnTo>
                  <a:lnTo>
                    <a:pt x="2549067" y="744550"/>
                  </a:lnTo>
                  <a:lnTo>
                    <a:pt x="2546718" y="744550"/>
                  </a:lnTo>
                  <a:lnTo>
                    <a:pt x="2546718" y="747090"/>
                  </a:lnTo>
                  <a:lnTo>
                    <a:pt x="2545550" y="747090"/>
                  </a:lnTo>
                  <a:lnTo>
                    <a:pt x="2544775" y="748360"/>
                  </a:lnTo>
                  <a:lnTo>
                    <a:pt x="2544381" y="749630"/>
                  </a:lnTo>
                  <a:lnTo>
                    <a:pt x="2545169" y="750900"/>
                  </a:lnTo>
                  <a:lnTo>
                    <a:pt x="2545550" y="752170"/>
                  </a:lnTo>
                  <a:lnTo>
                    <a:pt x="2545550" y="753440"/>
                  </a:lnTo>
                  <a:lnTo>
                    <a:pt x="2545169" y="754710"/>
                  </a:lnTo>
                  <a:lnTo>
                    <a:pt x="2544381" y="754710"/>
                  </a:lnTo>
                  <a:lnTo>
                    <a:pt x="2543594" y="753440"/>
                  </a:lnTo>
                  <a:lnTo>
                    <a:pt x="2543213" y="753440"/>
                  </a:lnTo>
                  <a:lnTo>
                    <a:pt x="2543213" y="754710"/>
                  </a:lnTo>
                  <a:lnTo>
                    <a:pt x="2542425" y="755980"/>
                  </a:lnTo>
                  <a:lnTo>
                    <a:pt x="2542032" y="757250"/>
                  </a:lnTo>
                  <a:lnTo>
                    <a:pt x="2542032" y="762330"/>
                  </a:lnTo>
                  <a:lnTo>
                    <a:pt x="2539682" y="762330"/>
                  </a:lnTo>
                  <a:lnTo>
                    <a:pt x="2539682" y="764870"/>
                  </a:lnTo>
                  <a:lnTo>
                    <a:pt x="2540470" y="764870"/>
                  </a:lnTo>
                  <a:lnTo>
                    <a:pt x="2540470" y="766140"/>
                  </a:lnTo>
                  <a:lnTo>
                    <a:pt x="2539682" y="767410"/>
                  </a:lnTo>
                  <a:lnTo>
                    <a:pt x="2539682" y="772490"/>
                  </a:lnTo>
                  <a:lnTo>
                    <a:pt x="2537345" y="772490"/>
                  </a:lnTo>
                  <a:lnTo>
                    <a:pt x="2537345" y="773760"/>
                  </a:lnTo>
                  <a:lnTo>
                    <a:pt x="2533815" y="773760"/>
                  </a:lnTo>
                  <a:lnTo>
                    <a:pt x="2533434" y="775030"/>
                  </a:lnTo>
                  <a:lnTo>
                    <a:pt x="2534996" y="776300"/>
                  </a:lnTo>
                  <a:lnTo>
                    <a:pt x="2534996" y="781380"/>
                  </a:lnTo>
                  <a:lnTo>
                    <a:pt x="2534602" y="782650"/>
                  </a:lnTo>
                  <a:lnTo>
                    <a:pt x="2531478" y="786460"/>
                  </a:lnTo>
                  <a:lnTo>
                    <a:pt x="2529916" y="786460"/>
                  </a:lnTo>
                  <a:lnTo>
                    <a:pt x="2529128" y="785190"/>
                  </a:lnTo>
                  <a:lnTo>
                    <a:pt x="2529128" y="787730"/>
                  </a:lnTo>
                  <a:lnTo>
                    <a:pt x="2530106" y="787730"/>
                  </a:lnTo>
                  <a:lnTo>
                    <a:pt x="2529319" y="789000"/>
                  </a:lnTo>
                  <a:lnTo>
                    <a:pt x="2529509" y="790270"/>
                  </a:lnTo>
                  <a:lnTo>
                    <a:pt x="2530297" y="790270"/>
                  </a:lnTo>
                  <a:lnTo>
                    <a:pt x="2528735" y="792810"/>
                  </a:lnTo>
                  <a:lnTo>
                    <a:pt x="2528735" y="809320"/>
                  </a:lnTo>
                  <a:lnTo>
                    <a:pt x="2527947" y="809320"/>
                  </a:lnTo>
                  <a:lnTo>
                    <a:pt x="2527566" y="809739"/>
                  </a:lnTo>
                  <a:lnTo>
                    <a:pt x="2527566" y="814400"/>
                  </a:lnTo>
                  <a:lnTo>
                    <a:pt x="2525014" y="814400"/>
                  </a:lnTo>
                  <a:lnTo>
                    <a:pt x="2525014" y="813130"/>
                  </a:lnTo>
                  <a:lnTo>
                    <a:pt x="2526779" y="813130"/>
                  </a:lnTo>
                  <a:lnTo>
                    <a:pt x="2527566" y="814400"/>
                  </a:lnTo>
                  <a:lnTo>
                    <a:pt x="2527566" y="809739"/>
                  </a:lnTo>
                  <a:lnTo>
                    <a:pt x="2526779" y="810590"/>
                  </a:lnTo>
                  <a:lnTo>
                    <a:pt x="2526779" y="808050"/>
                  </a:lnTo>
                  <a:lnTo>
                    <a:pt x="2525014" y="808050"/>
                  </a:lnTo>
                  <a:lnTo>
                    <a:pt x="2525407" y="806780"/>
                  </a:lnTo>
                  <a:lnTo>
                    <a:pt x="2526004" y="805510"/>
                  </a:lnTo>
                  <a:lnTo>
                    <a:pt x="2526779" y="805510"/>
                  </a:lnTo>
                  <a:lnTo>
                    <a:pt x="2528341" y="808050"/>
                  </a:lnTo>
                  <a:lnTo>
                    <a:pt x="2528735" y="809320"/>
                  </a:lnTo>
                  <a:lnTo>
                    <a:pt x="2528735" y="792810"/>
                  </a:lnTo>
                  <a:lnTo>
                    <a:pt x="2527947" y="794080"/>
                  </a:lnTo>
                  <a:lnTo>
                    <a:pt x="2527947" y="796620"/>
                  </a:lnTo>
                  <a:lnTo>
                    <a:pt x="2525217" y="796620"/>
                  </a:lnTo>
                  <a:lnTo>
                    <a:pt x="2526004" y="799160"/>
                  </a:lnTo>
                  <a:lnTo>
                    <a:pt x="2525014" y="799160"/>
                  </a:lnTo>
                  <a:lnTo>
                    <a:pt x="2526588" y="800430"/>
                  </a:lnTo>
                  <a:lnTo>
                    <a:pt x="2526195" y="801700"/>
                  </a:lnTo>
                  <a:lnTo>
                    <a:pt x="2523845" y="801700"/>
                  </a:lnTo>
                  <a:lnTo>
                    <a:pt x="2523845" y="804240"/>
                  </a:lnTo>
                  <a:lnTo>
                    <a:pt x="2523655" y="805510"/>
                  </a:lnTo>
                  <a:lnTo>
                    <a:pt x="2522880" y="805510"/>
                  </a:lnTo>
                  <a:lnTo>
                    <a:pt x="2523071" y="806780"/>
                  </a:lnTo>
                  <a:lnTo>
                    <a:pt x="2523845" y="808050"/>
                  </a:lnTo>
                  <a:lnTo>
                    <a:pt x="2523452" y="808050"/>
                  </a:lnTo>
                  <a:lnTo>
                    <a:pt x="2525014" y="810590"/>
                  </a:lnTo>
                  <a:lnTo>
                    <a:pt x="2524823" y="811860"/>
                  </a:lnTo>
                  <a:lnTo>
                    <a:pt x="2523845" y="811860"/>
                  </a:lnTo>
                  <a:lnTo>
                    <a:pt x="2523845" y="813130"/>
                  </a:lnTo>
                  <a:lnTo>
                    <a:pt x="2519934" y="813130"/>
                  </a:lnTo>
                  <a:lnTo>
                    <a:pt x="2521496" y="814400"/>
                  </a:lnTo>
                  <a:lnTo>
                    <a:pt x="2520315" y="815670"/>
                  </a:lnTo>
                  <a:lnTo>
                    <a:pt x="2520315" y="829640"/>
                  </a:lnTo>
                  <a:lnTo>
                    <a:pt x="2520315" y="830910"/>
                  </a:lnTo>
                  <a:lnTo>
                    <a:pt x="2519934" y="830910"/>
                  </a:lnTo>
                  <a:lnTo>
                    <a:pt x="2519146" y="832180"/>
                  </a:lnTo>
                  <a:lnTo>
                    <a:pt x="2519146" y="833450"/>
                  </a:lnTo>
                  <a:lnTo>
                    <a:pt x="2519146" y="834720"/>
                  </a:lnTo>
                  <a:lnTo>
                    <a:pt x="2516797" y="834720"/>
                  </a:lnTo>
                  <a:lnTo>
                    <a:pt x="2516797" y="839800"/>
                  </a:lnTo>
                  <a:lnTo>
                    <a:pt x="2516797" y="841070"/>
                  </a:lnTo>
                  <a:lnTo>
                    <a:pt x="2515628" y="842340"/>
                  </a:lnTo>
                  <a:lnTo>
                    <a:pt x="2515628" y="841070"/>
                  </a:lnTo>
                  <a:lnTo>
                    <a:pt x="2516797" y="839800"/>
                  </a:lnTo>
                  <a:lnTo>
                    <a:pt x="2516797" y="834720"/>
                  </a:lnTo>
                  <a:lnTo>
                    <a:pt x="2516797" y="833450"/>
                  </a:lnTo>
                  <a:lnTo>
                    <a:pt x="2519146" y="833450"/>
                  </a:lnTo>
                  <a:lnTo>
                    <a:pt x="2519146" y="832180"/>
                  </a:lnTo>
                  <a:lnTo>
                    <a:pt x="2519146" y="830910"/>
                  </a:lnTo>
                  <a:lnTo>
                    <a:pt x="2518765" y="829640"/>
                  </a:lnTo>
                  <a:lnTo>
                    <a:pt x="2517978" y="829640"/>
                  </a:lnTo>
                  <a:lnTo>
                    <a:pt x="2518372" y="828370"/>
                  </a:lnTo>
                  <a:lnTo>
                    <a:pt x="2519146" y="828370"/>
                  </a:lnTo>
                  <a:lnTo>
                    <a:pt x="2520315" y="829640"/>
                  </a:lnTo>
                  <a:lnTo>
                    <a:pt x="2520315" y="815670"/>
                  </a:lnTo>
                  <a:lnTo>
                    <a:pt x="2519540" y="815670"/>
                  </a:lnTo>
                  <a:lnTo>
                    <a:pt x="2519349" y="816940"/>
                  </a:lnTo>
                  <a:lnTo>
                    <a:pt x="2520124" y="818210"/>
                  </a:lnTo>
                  <a:lnTo>
                    <a:pt x="2519146" y="818210"/>
                  </a:lnTo>
                  <a:lnTo>
                    <a:pt x="2519146" y="819480"/>
                  </a:lnTo>
                  <a:lnTo>
                    <a:pt x="2518765" y="820750"/>
                  </a:lnTo>
                  <a:lnTo>
                    <a:pt x="2517203" y="822020"/>
                  </a:lnTo>
                  <a:lnTo>
                    <a:pt x="2517203" y="823290"/>
                  </a:lnTo>
                  <a:lnTo>
                    <a:pt x="2517978" y="824560"/>
                  </a:lnTo>
                  <a:lnTo>
                    <a:pt x="2516797" y="825830"/>
                  </a:lnTo>
                  <a:lnTo>
                    <a:pt x="2515832" y="825830"/>
                  </a:lnTo>
                  <a:lnTo>
                    <a:pt x="2516606" y="827100"/>
                  </a:lnTo>
                  <a:lnTo>
                    <a:pt x="2516416" y="828370"/>
                  </a:lnTo>
                  <a:lnTo>
                    <a:pt x="2514447" y="828370"/>
                  </a:lnTo>
                  <a:lnTo>
                    <a:pt x="2514447" y="844880"/>
                  </a:lnTo>
                  <a:lnTo>
                    <a:pt x="2514447" y="848690"/>
                  </a:lnTo>
                  <a:lnTo>
                    <a:pt x="2514447" y="849960"/>
                  </a:lnTo>
                  <a:lnTo>
                    <a:pt x="2513279" y="849960"/>
                  </a:lnTo>
                  <a:lnTo>
                    <a:pt x="2513279" y="848690"/>
                  </a:lnTo>
                  <a:lnTo>
                    <a:pt x="2514447" y="848690"/>
                  </a:lnTo>
                  <a:lnTo>
                    <a:pt x="2514447" y="844880"/>
                  </a:lnTo>
                  <a:lnTo>
                    <a:pt x="2513088" y="845629"/>
                  </a:lnTo>
                  <a:lnTo>
                    <a:pt x="2513088" y="891870"/>
                  </a:lnTo>
                  <a:lnTo>
                    <a:pt x="2512301" y="893140"/>
                  </a:lnTo>
                  <a:lnTo>
                    <a:pt x="2512504" y="894410"/>
                  </a:lnTo>
                  <a:lnTo>
                    <a:pt x="2510548" y="894410"/>
                  </a:lnTo>
                  <a:lnTo>
                    <a:pt x="2512110" y="896950"/>
                  </a:lnTo>
                  <a:lnTo>
                    <a:pt x="2512110" y="898220"/>
                  </a:lnTo>
                  <a:lnTo>
                    <a:pt x="2509761" y="898220"/>
                  </a:lnTo>
                  <a:lnTo>
                    <a:pt x="2509761" y="896950"/>
                  </a:lnTo>
                  <a:lnTo>
                    <a:pt x="2508593" y="898220"/>
                  </a:lnTo>
                  <a:lnTo>
                    <a:pt x="2507411" y="898220"/>
                  </a:lnTo>
                  <a:lnTo>
                    <a:pt x="2507411" y="896950"/>
                  </a:lnTo>
                  <a:lnTo>
                    <a:pt x="2506243" y="896950"/>
                  </a:lnTo>
                  <a:lnTo>
                    <a:pt x="2506243" y="898220"/>
                  </a:lnTo>
                  <a:lnTo>
                    <a:pt x="2505456" y="898220"/>
                  </a:lnTo>
                  <a:lnTo>
                    <a:pt x="2505456" y="896950"/>
                  </a:lnTo>
                  <a:lnTo>
                    <a:pt x="2506243" y="896950"/>
                  </a:lnTo>
                  <a:lnTo>
                    <a:pt x="2506243" y="894410"/>
                  </a:lnTo>
                  <a:lnTo>
                    <a:pt x="2507030" y="893140"/>
                  </a:lnTo>
                  <a:lnTo>
                    <a:pt x="2508593" y="891870"/>
                  </a:lnTo>
                  <a:lnTo>
                    <a:pt x="2508593" y="889330"/>
                  </a:lnTo>
                  <a:lnTo>
                    <a:pt x="2508986" y="889330"/>
                  </a:lnTo>
                  <a:lnTo>
                    <a:pt x="2510942" y="886790"/>
                  </a:lnTo>
                  <a:lnTo>
                    <a:pt x="2512110" y="886790"/>
                  </a:lnTo>
                  <a:lnTo>
                    <a:pt x="2512110" y="888060"/>
                  </a:lnTo>
                  <a:lnTo>
                    <a:pt x="2510942" y="888060"/>
                  </a:lnTo>
                  <a:lnTo>
                    <a:pt x="2510942" y="891870"/>
                  </a:lnTo>
                  <a:lnTo>
                    <a:pt x="2511323" y="893140"/>
                  </a:lnTo>
                  <a:lnTo>
                    <a:pt x="2512110" y="893140"/>
                  </a:lnTo>
                  <a:lnTo>
                    <a:pt x="2512898" y="891870"/>
                  </a:lnTo>
                  <a:lnTo>
                    <a:pt x="2513088" y="891870"/>
                  </a:lnTo>
                  <a:lnTo>
                    <a:pt x="2513088" y="845629"/>
                  </a:lnTo>
                  <a:lnTo>
                    <a:pt x="2512110" y="846150"/>
                  </a:lnTo>
                  <a:lnTo>
                    <a:pt x="2512110" y="844880"/>
                  </a:lnTo>
                  <a:lnTo>
                    <a:pt x="2513279" y="843610"/>
                  </a:lnTo>
                  <a:lnTo>
                    <a:pt x="2514447" y="844880"/>
                  </a:lnTo>
                  <a:lnTo>
                    <a:pt x="2514447" y="828370"/>
                  </a:lnTo>
                  <a:lnTo>
                    <a:pt x="2514066" y="828370"/>
                  </a:lnTo>
                  <a:lnTo>
                    <a:pt x="2513279" y="829640"/>
                  </a:lnTo>
                  <a:lnTo>
                    <a:pt x="2513279" y="830910"/>
                  </a:lnTo>
                  <a:lnTo>
                    <a:pt x="2512898" y="832180"/>
                  </a:lnTo>
                  <a:lnTo>
                    <a:pt x="2511323" y="834720"/>
                  </a:lnTo>
                  <a:lnTo>
                    <a:pt x="2509761" y="835990"/>
                  </a:lnTo>
                  <a:lnTo>
                    <a:pt x="2509761" y="837260"/>
                  </a:lnTo>
                  <a:lnTo>
                    <a:pt x="2510942" y="837260"/>
                  </a:lnTo>
                  <a:lnTo>
                    <a:pt x="2510942" y="838530"/>
                  </a:lnTo>
                  <a:lnTo>
                    <a:pt x="2510942" y="866470"/>
                  </a:lnTo>
                  <a:lnTo>
                    <a:pt x="2510942" y="867740"/>
                  </a:lnTo>
                  <a:lnTo>
                    <a:pt x="2509761" y="866470"/>
                  </a:lnTo>
                  <a:lnTo>
                    <a:pt x="2510942" y="866470"/>
                  </a:lnTo>
                  <a:lnTo>
                    <a:pt x="2510942" y="838530"/>
                  </a:lnTo>
                  <a:lnTo>
                    <a:pt x="2509761" y="839812"/>
                  </a:lnTo>
                  <a:lnTo>
                    <a:pt x="2509761" y="857580"/>
                  </a:lnTo>
                  <a:lnTo>
                    <a:pt x="2509761" y="858850"/>
                  </a:lnTo>
                  <a:lnTo>
                    <a:pt x="2508986" y="860120"/>
                  </a:lnTo>
                  <a:lnTo>
                    <a:pt x="2507411" y="861390"/>
                  </a:lnTo>
                  <a:lnTo>
                    <a:pt x="2507411" y="863930"/>
                  </a:lnTo>
                  <a:lnTo>
                    <a:pt x="2507411" y="866470"/>
                  </a:lnTo>
                  <a:lnTo>
                    <a:pt x="2506243" y="867740"/>
                  </a:lnTo>
                  <a:lnTo>
                    <a:pt x="2505075" y="867740"/>
                  </a:lnTo>
                  <a:lnTo>
                    <a:pt x="2505075" y="869010"/>
                  </a:lnTo>
                  <a:lnTo>
                    <a:pt x="2505862" y="871550"/>
                  </a:lnTo>
                  <a:lnTo>
                    <a:pt x="2505862" y="872820"/>
                  </a:lnTo>
                  <a:lnTo>
                    <a:pt x="2505075" y="874090"/>
                  </a:lnTo>
                  <a:lnTo>
                    <a:pt x="2503894" y="874090"/>
                  </a:lnTo>
                  <a:lnTo>
                    <a:pt x="2503894" y="875360"/>
                  </a:lnTo>
                  <a:lnTo>
                    <a:pt x="2502331" y="875360"/>
                  </a:lnTo>
                  <a:lnTo>
                    <a:pt x="2502331" y="877900"/>
                  </a:lnTo>
                  <a:lnTo>
                    <a:pt x="2500769" y="877900"/>
                  </a:lnTo>
                  <a:lnTo>
                    <a:pt x="2500769" y="879170"/>
                  </a:lnTo>
                  <a:lnTo>
                    <a:pt x="2498610" y="879170"/>
                  </a:lnTo>
                  <a:lnTo>
                    <a:pt x="2498610" y="877900"/>
                  </a:lnTo>
                  <a:lnTo>
                    <a:pt x="2498814" y="876630"/>
                  </a:lnTo>
                  <a:lnTo>
                    <a:pt x="2499791" y="876630"/>
                  </a:lnTo>
                  <a:lnTo>
                    <a:pt x="2499791" y="875360"/>
                  </a:lnTo>
                  <a:lnTo>
                    <a:pt x="2501747" y="876630"/>
                  </a:lnTo>
                  <a:lnTo>
                    <a:pt x="2502331" y="877900"/>
                  </a:lnTo>
                  <a:lnTo>
                    <a:pt x="2502331" y="875360"/>
                  </a:lnTo>
                  <a:lnTo>
                    <a:pt x="2501938" y="875360"/>
                  </a:lnTo>
                  <a:lnTo>
                    <a:pt x="2501544" y="874090"/>
                  </a:lnTo>
                  <a:lnTo>
                    <a:pt x="2502331" y="874090"/>
                  </a:lnTo>
                  <a:lnTo>
                    <a:pt x="2502725" y="872820"/>
                  </a:lnTo>
                  <a:lnTo>
                    <a:pt x="2502725" y="871550"/>
                  </a:lnTo>
                  <a:lnTo>
                    <a:pt x="2504681" y="871550"/>
                  </a:lnTo>
                  <a:lnTo>
                    <a:pt x="2505075" y="870280"/>
                  </a:lnTo>
                  <a:lnTo>
                    <a:pt x="2505075" y="869010"/>
                  </a:lnTo>
                  <a:lnTo>
                    <a:pt x="2503894" y="869010"/>
                  </a:lnTo>
                  <a:lnTo>
                    <a:pt x="2503894" y="867740"/>
                  </a:lnTo>
                  <a:lnTo>
                    <a:pt x="2504681" y="867740"/>
                  </a:lnTo>
                  <a:lnTo>
                    <a:pt x="2503894" y="866470"/>
                  </a:lnTo>
                  <a:lnTo>
                    <a:pt x="2506243" y="863930"/>
                  </a:lnTo>
                  <a:lnTo>
                    <a:pt x="2507411" y="863930"/>
                  </a:lnTo>
                  <a:lnTo>
                    <a:pt x="2507411" y="861390"/>
                  </a:lnTo>
                  <a:lnTo>
                    <a:pt x="2506243" y="861390"/>
                  </a:lnTo>
                  <a:lnTo>
                    <a:pt x="2506243" y="860120"/>
                  </a:lnTo>
                  <a:lnTo>
                    <a:pt x="2508593" y="858850"/>
                  </a:lnTo>
                  <a:lnTo>
                    <a:pt x="2508593" y="857580"/>
                  </a:lnTo>
                  <a:lnTo>
                    <a:pt x="2509761" y="857580"/>
                  </a:lnTo>
                  <a:lnTo>
                    <a:pt x="2509761" y="839812"/>
                  </a:lnTo>
                  <a:lnTo>
                    <a:pt x="2508593" y="841070"/>
                  </a:lnTo>
                  <a:lnTo>
                    <a:pt x="2507805" y="842340"/>
                  </a:lnTo>
                  <a:lnTo>
                    <a:pt x="2508593" y="842340"/>
                  </a:lnTo>
                  <a:lnTo>
                    <a:pt x="2507030" y="843610"/>
                  </a:lnTo>
                  <a:lnTo>
                    <a:pt x="2506637" y="844880"/>
                  </a:lnTo>
                  <a:lnTo>
                    <a:pt x="2507411" y="846150"/>
                  </a:lnTo>
                  <a:lnTo>
                    <a:pt x="2507411" y="848690"/>
                  </a:lnTo>
                  <a:lnTo>
                    <a:pt x="2508199" y="848690"/>
                  </a:lnTo>
                  <a:lnTo>
                    <a:pt x="2507411" y="849960"/>
                  </a:lnTo>
                  <a:lnTo>
                    <a:pt x="2505075" y="852500"/>
                  </a:lnTo>
                  <a:lnTo>
                    <a:pt x="2505075" y="855040"/>
                  </a:lnTo>
                  <a:lnTo>
                    <a:pt x="2504287" y="856310"/>
                  </a:lnTo>
                  <a:lnTo>
                    <a:pt x="2501938" y="858850"/>
                  </a:lnTo>
                  <a:lnTo>
                    <a:pt x="2500769" y="858850"/>
                  </a:lnTo>
                  <a:lnTo>
                    <a:pt x="2502725" y="860120"/>
                  </a:lnTo>
                  <a:lnTo>
                    <a:pt x="2498610" y="863930"/>
                  </a:lnTo>
                  <a:lnTo>
                    <a:pt x="2498610" y="866470"/>
                  </a:lnTo>
                  <a:lnTo>
                    <a:pt x="2497442" y="867740"/>
                  </a:lnTo>
                  <a:lnTo>
                    <a:pt x="2497442" y="871550"/>
                  </a:lnTo>
                  <a:lnTo>
                    <a:pt x="2496667" y="872820"/>
                  </a:lnTo>
                  <a:lnTo>
                    <a:pt x="2493911" y="875360"/>
                  </a:lnTo>
                  <a:lnTo>
                    <a:pt x="2492743" y="875360"/>
                  </a:lnTo>
                  <a:lnTo>
                    <a:pt x="2492743" y="876630"/>
                  </a:lnTo>
                  <a:lnTo>
                    <a:pt x="2491575" y="876630"/>
                  </a:lnTo>
                  <a:lnTo>
                    <a:pt x="2491575" y="879170"/>
                  </a:lnTo>
                  <a:lnTo>
                    <a:pt x="2492743" y="879170"/>
                  </a:lnTo>
                  <a:lnTo>
                    <a:pt x="2492743" y="877900"/>
                  </a:lnTo>
                  <a:lnTo>
                    <a:pt x="2493911" y="876630"/>
                  </a:lnTo>
                  <a:lnTo>
                    <a:pt x="2493911" y="879170"/>
                  </a:lnTo>
                  <a:lnTo>
                    <a:pt x="2493137" y="880440"/>
                  </a:lnTo>
                  <a:lnTo>
                    <a:pt x="2492743" y="881710"/>
                  </a:lnTo>
                  <a:lnTo>
                    <a:pt x="2492743" y="882980"/>
                  </a:lnTo>
                  <a:lnTo>
                    <a:pt x="2496261" y="882980"/>
                  </a:lnTo>
                  <a:lnTo>
                    <a:pt x="2496261" y="880440"/>
                  </a:lnTo>
                  <a:lnTo>
                    <a:pt x="2498610" y="882980"/>
                  </a:lnTo>
                  <a:lnTo>
                    <a:pt x="2498610" y="884250"/>
                  </a:lnTo>
                  <a:lnTo>
                    <a:pt x="2498610" y="886790"/>
                  </a:lnTo>
                  <a:lnTo>
                    <a:pt x="2498610" y="904570"/>
                  </a:lnTo>
                  <a:lnTo>
                    <a:pt x="2498610" y="905840"/>
                  </a:lnTo>
                  <a:lnTo>
                    <a:pt x="2497442" y="907110"/>
                  </a:lnTo>
                  <a:lnTo>
                    <a:pt x="2496261" y="907110"/>
                  </a:lnTo>
                  <a:lnTo>
                    <a:pt x="2496261" y="905840"/>
                  </a:lnTo>
                  <a:lnTo>
                    <a:pt x="2497048" y="904570"/>
                  </a:lnTo>
                  <a:lnTo>
                    <a:pt x="2498610" y="904570"/>
                  </a:lnTo>
                  <a:lnTo>
                    <a:pt x="2498610" y="886790"/>
                  </a:lnTo>
                  <a:lnTo>
                    <a:pt x="2497442" y="888060"/>
                  </a:lnTo>
                  <a:lnTo>
                    <a:pt x="2497442" y="886790"/>
                  </a:lnTo>
                  <a:lnTo>
                    <a:pt x="2498610" y="886790"/>
                  </a:lnTo>
                  <a:lnTo>
                    <a:pt x="2498610" y="884250"/>
                  </a:lnTo>
                  <a:lnTo>
                    <a:pt x="2497836" y="885520"/>
                  </a:lnTo>
                  <a:lnTo>
                    <a:pt x="2496261" y="885520"/>
                  </a:lnTo>
                  <a:lnTo>
                    <a:pt x="2493911" y="888060"/>
                  </a:lnTo>
                  <a:lnTo>
                    <a:pt x="2495092" y="889330"/>
                  </a:lnTo>
                  <a:lnTo>
                    <a:pt x="2495880" y="888060"/>
                  </a:lnTo>
                  <a:lnTo>
                    <a:pt x="2496261" y="888060"/>
                  </a:lnTo>
                  <a:lnTo>
                    <a:pt x="2496261" y="890600"/>
                  </a:lnTo>
                  <a:lnTo>
                    <a:pt x="2497442" y="890600"/>
                  </a:lnTo>
                  <a:lnTo>
                    <a:pt x="2497442" y="891870"/>
                  </a:lnTo>
                  <a:lnTo>
                    <a:pt x="2498229" y="891870"/>
                  </a:lnTo>
                  <a:lnTo>
                    <a:pt x="2497442" y="893140"/>
                  </a:lnTo>
                  <a:lnTo>
                    <a:pt x="2495880" y="894829"/>
                  </a:lnTo>
                  <a:lnTo>
                    <a:pt x="2495880" y="913460"/>
                  </a:lnTo>
                  <a:lnTo>
                    <a:pt x="2493911" y="913460"/>
                  </a:lnTo>
                  <a:lnTo>
                    <a:pt x="2493911" y="912190"/>
                  </a:lnTo>
                  <a:lnTo>
                    <a:pt x="2495092" y="912190"/>
                  </a:lnTo>
                  <a:lnTo>
                    <a:pt x="2495880" y="913460"/>
                  </a:lnTo>
                  <a:lnTo>
                    <a:pt x="2495880" y="894829"/>
                  </a:lnTo>
                  <a:lnTo>
                    <a:pt x="2495092" y="895680"/>
                  </a:lnTo>
                  <a:lnTo>
                    <a:pt x="2495486" y="895680"/>
                  </a:lnTo>
                  <a:lnTo>
                    <a:pt x="2493911" y="898220"/>
                  </a:lnTo>
                  <a:lnTo>
                    <a:pt x="2493530" y="899490"/>
                  </a:lnTo>
                  <a:lnTo>
                    <a:pt x="2492743" y="900772"/>
                  </a:lnTo>
                  <a:lnTo>
                    <a:pt x="2492743" y="918540"/>
                  </a:lnTo>
                  <a:lnTo>
                    <a:pt x="2491575" y="919810"/>
                  </a:lnTo>
                  <a:lnTo>
                    <a:pt x="2491575" y="921080"/>
                  </a:lnTo>
                  <a:lnTo>
                    <a:pt x="2490393" y="921080"/>
                  </a:lnTo>
                  <a:lnTo>
                    <a:pt x="2490393" y="919810"/>
                  </a:lnTo>
                  <a:lnTo>
                    <a:pt x="2491575" y="919810"/>
                  </a:lnTo>
                  <a:lnTo>
                    <a:pt x="2491575" y="918540"/>
                  </a:lnTo>
                  <a:lnTo>
                    <a:pt x="2492743" y="918540"/>
                  </a:lnTo>
                  <a:lnTo>
                    <a:pt x="2492743" y="900772"/>
                  </a:lnTo>
                  <a:lnTo>
                    <a:pt x="2491968" y="902030"/>
                  </a:lnTo>
                  <a:lnTo>
                    <a:pt x="2491575" y="903300"/>
                  </a:lnTo>
                  <a:lnTo>
                    <a:pt x="2490393" y="903300"/>
                  </a:lnTo>
                  <a:lnTo>
                    <a:pt x="2490393" y="905840"/>
                  </a:lnTo>
                  <a:lnTo>
                    <a:pt x="2490393" y="907110"/>
                  </a:lnTo>
                  <a:lnTo>
                    <a:pt x="2489225" y="907110"/>
                  </a:lnTo>
                  <a:lnTo>
                    <a:pt x="2489225" y="917270"/>
                  </a:lnTo>
                  <a:lnTo>
                    <a:pt x="2488044" y="918540"/>
                  </a:lnTo>
                  <a:lnTo>
                    <a:pt x="2485707" y="918540"/>
                  </a:lnTo>
                  <a:lnTo>
                    <a:pt x="2485707" y="921080"/>
                  </a:lnTo>
                  <a:lnTo>
                    <a:pt x="2485707" y="933780"/>
                  </a:lnTo>
                  <a:lnTo>
                    <a:pt x="2485707" y="935050"/>
                  </a:lnTo>
                  <a:lnTo>
                    <a:pt x="2485313" y="935050"/>
                  </a:lnTo>
                  <a:lnTo>
                    <a:pt x="2484526" y="936320"/>
                  </a:lnTo>
                  <a:lnTo>
                    <a:pt x="2483358" y="936320"/>
                  </a:lnTo>
                  <a:lnTo>
                    <a:pt x="2483358" y="935050"/>
                  </a:lnTo>
                  <a:lnTo>
                    <a:pt x="2484526" y="933780"/>
                  </a:lnTo>
                  <a:lnTo>
                    <a:pt x="2485707" y="933780"/>
                  </a:lnTo>
                  <a:lnTo>
                    <a:pt x="2485707" y="921080"/>
                  </a:lnTo>
                  <a:lnTo>
                    <a:pt x="2484526" y="921080"/>
                  </a:lnTo>
                  <a:lnTo>
                    <a:pt x="2484526" y="923620"/>
                  </a:lnTo>
                  <a:lnTo>
                    <a:pt x="2484145" y="924890"/>
                  </a:lnTo>
                  <a:lnTo>
                    <a:pt x="2481986" y="924890"/>
                  </a:lnTo>
                  <a:lnTo>
                    <a:pt x="2481211" y="926160"/>
                  </a:lnTo>
                  <a:lnTo>
                    <a:pt x="2479840" y="926160"/>
                  </a:lnTo>
                  <a:lnTo>
                    <a:pt x="2479840" y="929970"/>
                  </a:lnTo>
                  <a:lnTo>
                    <a:pt x="2479840" y="931240"/>
                  </a:lnTo>
                  <a:lnTo>
                    <a:pt x="2479052" y="932091"/>
                  </a:lnTo>
                  <a:lnTo>
                    <a:pt x="2479052" y="943940"/>
                  </a:lnTo>
                  <a:lnTo>
                    <a:pt x="2479052" y="945210"/>
                  </a:lnTo>
                  <a:lnTo>
                    <a:pt x="2475725" y="945210"/>
                  </a:lnTo>
                  <a:lnTo>
                    <a:pt x="2474176" y="946480"/>
                  </a:lnTo>
                  <a:lnTo>
                    <a:pt x="2473591" y="947750"/>
                  </a:lnTo>
                  <a:lnTo>
                    <a:pt x="2474366" y="949020"/>
                  </a:lnTo>
                  <a:lnTo>
                    <a:pt x="2474176" y="950290"/>
                  </a:lnTo>
                  <a:lnTo>
                    <a:pt x="2473388" y="951560"/>
                  </a:lnTo>
                  <a:lnTo>
                    <a:pt x="2473388" y="952830"/>
                  </a:lnTo>
                  <a:lnTo>
                    <a:pt x="2474557" y="952830"/>
                  </a:lnTo>
                  <a:lnTo>
                    <a:pt x="2474557" y="954100"/>
                  </a:lnTo>
                  <a:lnTo>
                    <a:pt x="2473388" y="954100"/>
                  </a:lnTo>
                  <a:lnTo>
                    <a:pt x="2472207" y="952830"/>
                  </a:lnTo>
                  <a:lnTo>
                    <a:pt x="2469858" y="955370"/>
                  </a:lnTo>
                  <a:lnTo>
                    <a:pt x="2469858" y="954100"/>
                  </a:lnTo>
                  <a:lnTo>
                    <a:pt x="2468689" y="954100"/>
                  </a:lnTo>
                  <a:lnTo>
                    <a:pt x="2468689" y="952830"/>
                  </a:lnTo>
                  <a:lnTo>
                    <a:pt x="2469858" y="952830"/>
                  </a:lnTo>
                  <a:lnTo>
                    <a:pt x="2470645" y="951560"/>
                  </a:lnTo>
                  <a:lnTo>
                    <a:pt x="2471026" y="951560"/>
                  </a:lnTo>
                  <a:lnTo>
                    <a:pt x="2471026" y="950290"/>
                  </a:lnTo>
                  <a:lnTo>
                    <a:pt x="2473388" y="946480"/>
                  </a:lnTo>
                  <a:lnTo>
                    <a:pt x="2473782" y="945210"/>
                  </a:lnTo>
                  <a:lnTo>
                    <a:pt x="2474557" y="945210"/>
                  </a:lnTo>
                  <a:lnTo>
                    <a:pt x="2474557" y="943940"/>
                  </a:lnTo>
                  <a:lnTo>
                    <a:pt x="2472791" y="943940"/>
                  </a:lnTo>
                  <a:lnTo>
                    <a:pt x="2472791" y="945210"/>
                  </a:lnTo>
                  <a:lnTo>
                    <a:pt x="2470251" y="945210"/>
                  </a:lnTo>
                  <a:lnTo>
                    <a:pt x="2469858" y="943940"/>
                  </a:lnTo>
                  <a:lnTo>
                    <a:pt x="2472410" y="943940"/>
                  </a:lnTo>
                  <a:lnTo>
                    <a:pt x="2472791" y="945210"/>
                  </a:lnTo>
                  <a:lnTo>
                    <a:pt x="2472791" y="943940"/>
                  </a:lnTo>
                  <a:lnTo>
                    <a:pt x="2472601" y="943940"/>
                  </a:lnTo>
                  <a:lnTo>
                    <a:pt x="2473388" y="942670"/>
                  </a:lnTo>
                  <a:lnTo>
                    <a:pt x="2474176" y="942670"/>
                  </a:lnTo>
                  <a:lnTo>
                    <a:pt x="2474557" y="941400"/>
                  </a:lnTo>
                  <a:lnTo>
                    <a:pt x="2474557" y="940130"/>
                  </a:lnTo>
                  <a:lnTo>
                    <a:pt x="2476119" y="940130"/>
                  </a:lnTo>
                  <a:lnTo>
                    <a:pt x="2476716" y="941400"/>
                  </a:lnTo>
                  <a:lnTo>
                    <a:pt x="2479052" y="943940"/>
                  </a:lnTo>
                  <a:lnTo>
                    <a:pt x="2479052" y="932091"/>
                  </a:lnTo>
                  <a:lnTo>
                    <a:pt x="2478659" y="932510"/>
                  </a:lnTo>
                  <a:lnTo>
                    <a:pt x="2478659" y="936320"/>
                  </a:lnTo>
                  <a:lnTo>
                    <a:pt x="2478659" y="937590"/>
                  </a:lnTo>
                  <a:lnTo>
                    <a:pt x="2477389" y="937590"/>
                  </a:lnTo>
                  <a:lnTo>
                    <a:pt x="2477008" y="936320"/>
                  </a:lnTo>
                  <a:lnTo>
                    <a:pt x="2478659" y="936320"/>
                  </a:lnTo>
                  <a:lnTo>
                    <a:pt x="2478659" y="932510"/>
                  </a:lnTo>
                  <a:lnTo>
                    <a:pt x="2477884" y="932510"/>
                  </a:lnTo>
                  <a:lnTo>
                    <a:pt x="2477490" y="931240"/>
                  </a:lnTo>
                  <a:lnTo>
                    <a:pt x="2477490" y="929970"/>
                  </a:lnTo>
                  <a:lnTo>
                    <a:pt x="2479840" y="929970"/>
                  </a:lnTo>
                  <a:lnTo>
                    <a:pt x="2479840" y="926160"/>
                  </a:lnTo>
                  <a:lnTo>
                    <a:pt x="2479637" y="924890"/>
                  </a:lnTo>
                  <a:lnTo>
                    <a:pt x="2478659" y="924890"/>
                  </a:lnTo>
                  <a:lnTo>
                    <a:pt x="2478659" y="922350"/>
                  </a:lnTo>
                  <a:lnTo>
                    <a:pt x="2479840" y="922350"/>
                  </a:lnTo>
                  <a:lnTo>
                    <a:pt x="2480627" y="923620"/>
                  </a:lnTo>
                  <a:lnTo>
                    <a:pt x="2481796" y="923620"/>
                  </a:lnTo>
                  <a:lnTo>
                    <a:pt x="2484526" y="921080"/>
                  </a:lnTo>
                  <a:lnTo>
                    <a:pt x="2483751" y="919810"/>
                  </a:lnTo>
                  <a:lnTo>
                    <a:pt x="2483751" y="918540"/>
                  </a:lnTo>
                  <a:lnTo>
                    <a:pt x="2484526" y="918540"/>
                  </a:lnTo>
                  <a:lnTo>
                    <a:pt x="2483751" y="917270"/>
                  </a:lnTo>
                  <a:lnTo>
                    <a:pt x="2484526" y="917270"/>
                  </a:lnTo>
                  <a:lnTo>
                    <a:pt x="2484526" y="916000"/>
                  </a:lnTo>
                  <a:lnTo>
                    <a:pt x="2485110" y="916000"/>
                  </a:lnTo>
                  <a:lnTo>
                    <a:pt x="2485517" y="917270"/>
                  </a:lnTo>
                  <a:lnTo>
                    <a:pt x="2485707" y="916000"/>
                  </a:lnTo>
                  <a:lnTo>
                    <a:pt x="2485707" y="914730"/>
                  </a:lnTo>
                  <a:lnTo>
                    <a:pt x="2486876" y="914730"/>
                  </a:lnTo>
                  <a:lnTo>
                    <a:pt x="2489225" y="917270"/>
                  </a:lnTo>
                  <a:lnTo>
                    <a:pt x="2489225" y="907110"/>
                  </a:lnTo>
                  <a:lnTo>
                    <a:pt x="2489225" y="905840"/>
                  </a:lnTo>
                  <a:lnTo>
                    <a:pt x="2489225" y="904570"/>
                  </a:lnTo>
                  <a:lnTo>
                    <a:pt x="2490012" y="904570"/>
                  </a:lnTo>
                  <a:lnTo>
                    <a:pt x="2489225" y="905840"/>
                  </a:lnTo>
                  <a:lnTo>
                    <a:pt x="2490393" y="905840"/>
                  </a:lnTo>
                  <a:lnTo>
                    <a:pt x="2490393" y="903300"/>
                  </a:lnTo>
                  <a:lnTo>
                    <a:pt x="2490393" y="902030"/>
                  </a:lnTo>
                  <a:lnTo>
                    <a:pt x="2491181" y="902030"/>
                  </a:lnTo>
                  <a:lnTo>
                    <a:pt x="2491384" y="900760"/>
                  </a:lnTo>
                  <a:lnTo>
                    <a:pt x="2490597" y="899490"/>
                  </a:lnTo>
                  <a:lnTo>
                    <a:pt x="2491181" y="898220"/>
                  </a:lnTo>
                  <a:lnTo>
                    <a:pt x="2492743" y="898220"/>
                  </a:lnTo>
                  <a:lnTo>
                    <a:pt x="2492743" y="896950"/>
                  </a:lnTo>
                  <a:lnTo>
                    <a:pt x="2493530" y="896950"/>
                  </a:lnTo>
                  <a:lnTo>
                    <a:pt x="2493911" y="895680"/>
                  </a:lnTo>
                  <a:lnTo>
                    <a:pt x="2492743" y="895680"/>
                  </a:lnTo>
                  <a:lnTo>
                    <a:pt x="2491968" y="894410"/>
                  </a:lnTo>
                  <a:lnTo>
                    <a:pt x="2491575" y="893140"/>
                  </a:lnTo>
                  <a:lnTo>
                    <a:pt x="2495092" y="893140"/>
                  </a:lnTo>
                  <a:lnTo>
                    <a:pt x="2495092" y="891870"/>
                  </a:lnTo>
                  <a:lnTo>
                    <a:pt x="2492743" y="889330"/>
                  </a:lnTo>
                  <a:lnTo>
                    <a:pt x="2490393" y="890600"/>
                  </a:lnTo>
                  <a:lnTo>
                    <a:pt x="2489225" y="891870"/>
                  </a:lnTo>
                  <a:lnTo>
                    <a:pt x="2489225" y="893140"/>
                  </a:lnTo>
                  <a:lnTo>
                    <a:pt x="2488044" y="893140"/>
                  </a:lnTo>
                  <a:lnTo>
                    <a:pt x="2487853" y="894410"/>
                  </a:lnTo>
                  <a:lnTo>
                    <a:pt x="2487079" y="895680"/>
                  </a:lnTo>
                  <a:lnTo>
                    <a:pt x="2486876" y="895680"/>
                  </a:lnTo>
                  <a:lnTo>
                    <a:pt x="2486876" y="896950"/>
                  </a:lnTo>
                  <a:lnTo>
                    <a:pt x="2486876" y="904570"/>
                  </a:lnTo>
                  <a:lnTo>
                    <a:pt x="2486876" y="905840"/>
                  </a:lnTo>
                  <a:lnTo>
                    <a:pt x="2485707" y="905840"/>
                  </a:lnTo>
                  <a:lnTo>
                    <a:pt x="2485707" y="904570"/>
                  </a:lnTo>
                  <a:lnTo>
                    <a:pt x="2486876" y="904570"/>
                  </a:lnTo>
                  <a:lnTo>
                    <a:pt x="2486876" y="896950"/>
                  </a:lnTo>
                  <a:lnTo>
                    <a:pt x="2486101" y="896950"/>
                  </a:lnTo>
                  <a:lnTo>
                    <a:pt x="2485707" y="898220"/>
                  </a:lnTo>
                  <a:lnTo>
                    <a:pt x="2486495" y="899490"/>
                  </a:lnTo>
                  <a:lnTo>
                    <a:pt x="2486495" y="900760"/>
                  </a:lnTo>
                  <a:lnTo>
                    <a:pt x="2483561" y="900760"/>
                  </a:lnTo>
                  <a:lnTo>
                    <a:pt x="2483942" y="902030"/>
                  </a:lnTo>
                  <a:lnTo>
                    <a:pt x="2484336" y="902030"/>
                  </a:lnTo>
                  <a:lnTo>
                    <a:pt x="2484145" y="903300"/>
                  </a:lnTo>
                  <a:lnTo>
                    <a:pt x="2483358" y="903300"/>
                  </a:lnTo>
                  <a:lnTo>
                    <a:pt x="2484145" y="905840"/>
                  </a:lnTo>
                  <a:lnTo>
                    <a:pt x="2483751" y="907110"/>
                  </a:lnTo>
                  <a:lnTo>
                    <a:pt x="2482177" y="908380"/>
                  </a:lnTo>
                  <a:lnTo>
                    <a:pt x="2482177" y="910920"/>
                  </a:lnTo>
                  <a:lnTo>
                    <a:pt x="2481592" y="912190"/>
                  </a:lnTo>
                  <a:lnTo>
                    <a:pt x="2483358" y="912190"/>
                  </a:lnTo>
                  <a:lnTo>
                    <a:pt x="2485707" y="910920"/>
                  </a:lnTo>
                  <a:lnTo>
                    <a:pt x="2486876" y="910920"/>
                  </a:lnTo>
                  <a:lnTo>
                    <a:pt x="2486876" y="912190"/>
                  </a:lnTo>
                  <a:lnTo>
                    <a:pt x="2485707" y="912190"/>
                  </a:lnTo>
                  <a:lnTo>
                    <a:pt x="2485707" y="913460"/>
                  </a:lnTo>
                  <a:lnTo>
                    <a:pt x="2484145" y="914730"/>
                  </a:lnTo>
                  <a:lnTo>
                    <a:pt x="2483358" y="914730"/>
                  </a:lnTo>
                  <a:lnTo>
                    <a:pt x="2483358" y="913460"/>
                  </a:lnTo>
                  <a:lnTo>
                    <a:pt x="2481008" y="913460"/>
                  </a:lnTo>
                  <a:lnTo>
                    <a:pt x="2478659" y="913460"/>
                  </a:lnTo>
                  <a:lnTo>
                    <a:pt x="2477490" y="913460"/>
                  </a:lnTo>
                  <a:lnTo>
                    <a:pt x="2477490" y="914730"/>
                  </a:lnTo>
                  <a:lnTo>
                    <a:pt x="2478659" y="917270"/>
                  </a:lnTo>
                  <a:lnTo>
                    <a:pt x="2478659" y="919810"/>
                  </a:lnTo>
                  <a:lnTo>
                    <a:pt x="2477097" y="921080"/>
                  </a:lnTo>
                  <a:lnTo>
                    <a:pt x="2476716" y="922350"/>
                  </a:lnTo>
                  <a:lnTo>
                    <a:pt x="2477097" y="922350"/>
                  </a:lnTo>
                  <a:lnTo>
                    <a:pt x="2476512" y="923620"/>
                  </a:lnTo>
                  <a:lnTo>
                    <a:pt x="2474950" y="923620"/>
                  </a:lnTo>
                  <a:lnTo>
                    <a:pt x="2474557" y="924890"/>
                  </a:lnTo>
                  <a:lnTo>
                    <a:pt x="2474557" y="926160"/>
                  </a:lnTo>
                  <a:lnTo>
                    <a:pt x="2475344" y="926160"/>
                  </a:lnTo>
                  <a:lnTo>
                    <a:pt x="2474557" y="927430"/>
                  </a:lnTo>
                  <a:lnTo>
                    <a:pt x="2474557" y="928700"/>
                  </a:lnTo>
                  <a:lnTo>
                    <a:pt x="2472601" y="928700"/>
                  </a:lnTo>
                  <a:lnTo>
                    <a:pt x="2472601" y="929970"/>
                  </a:lnTo>
                  <a:lnTo>
                    <a:pt x="2473388" y="931240"/>
                  </a:lnTo>
                  <a:lnTo>
                    <a:pt x="2471432" y="931240"/>
                  </a:lnTo>
                  <a:lnTo>
                    <a:pt x="2471026" y="932510"/>
                  </a:lnTo>
                  <a:lnTo>
                    <a:pt x="2471026" y="933780"/>
                  </a:lnTo>
                  <a:lnTo>
                    <a:pt x="2470645" y="935050"/>
                  </a:lnTo>
                  <a:lnTo>
                    <a:pt x="2469858" y="935050"/>
                  </a:lnTo>
                  <a:lnTo>
                    <a:pt x="2469858" y="936320"/>
                  </a:lnTo>
                  <a:lnTo>
                    <a:pt x="2470251" y="937590"/>
                  </a:lnTo>
                  <a:lnTo>
                    <a:pt x="2471026" y="938860"/>
                  </a:lnTo>
                  <a:lnTo>
                    <a:pt x="2471026" y="940130"/>
                  </a:lnTo>
                  <a:lnTo>
                    <a:pt x="2469858" y="940130"/>
                  </a:lnTo>
                  <a:lnTo>
                    <a:pt x="2469858" y="941400"/>
                  </a:lnTo>
                  <a:lnTo>
                    <a:pt x="2469083" y="942670"/>
                  </a:lnTo>
                  <a:lnTo>
                    <a:pt x="2467914" y="943940"/>
                  </a:lnTo>
                  <a:lnTo>
                    <a:pt x="2466340" y="945210"/>
                  </a:lnTo>
                  <a:lnTo>
                    <a:pt x="2463990" y="945210"/>
                  </a:lnTo>
                  <a:lnTo>
                    <a:pt x="2462809" y="943940"/>
                  </a:lnTo>
                  <a:lnTo>
                    <a:pt x="2463990" y="942670"/>
                  </a:lnTo>
                  <a:lnTo>
                    <a:pt x="2465171" y="940130"/>
                  </a:lnTo>
                  <a:lnTo>
                    <a:pt x="2465959" y="938860"/>
                  </a:lnTo>
                  <a:lnTo>
                    <a:pt x="2466149" y="938860"/>
                  </a:lnTo>
                  <a:lnTo>
                    <a:pt x="2465374" y="937590"/>
                  </a:lnTo>
                  <a:lnTo>
                    <a:pt x="2465565" y="937590"/>
                  </a:lnTo>
                  <a:lnTo>
                    <a:pt x="2466340" y="936320"/>
                  </a:lnTo>
                  <a:lnTo>
                    <a:pt x="2467127" y="936320"/>
                  </a:lnTo>
                  <a:lnTo>
                    <a:pt x="2467508" y="935050"/>
                  </a:lnTo>
                  <a:lnTo>
                    <a:pt x="2467508" y="929970"/>
                  </a:lnTo>
                  <a:lnTo>
                    <a:pt x="2467914" y="928700"/>
                  </a:lnTo>
                  <a:lnTo>
                    <a:pt x="2469477" y="926160"/>
                  </a:lnTo>
                  <a:lnTo>
                    <a:pt x="2469858" y="926160"/>
                  </a:lnTo>
                  <a:lnTo>
                    <a:pt x="2469858" y="924890"/>
                  </a:lnTo>
                  <a:lnTo>
                    <a:pt x="2471813" y="924890"/>
                  </a:lnTo>
                  <a:lnTo>
                    <a:pt x="2472207" y="923620"/>
                  </a:lnTo>
                  <a:lnTo>
                    <a:pt x="2472207" y="922350"/>
                  </a:lnTo>
                  <a:lnTo>
                    <a:pt x="2472994" y="921080"/>
                  </a:lnTo>
                  <a:lnTo>
                    <a:pt x="2473388" y="919810"/>
                  </a:lnTo>
                  <a:lnTo>
                    <a:pt x="2473388" y="916000"/>
                  </a:lnTo>
                  <a:lnTo>
                    <a:pt x="2474557" y="914730"/>
                  </a:lnTo>
                  <a:lnTo>
                    <a:pt x="2474557" y="912190"/>
                  </a:lnTo>
                  <a:lnTo>
                    <a:pt x="2476512" y="910920"/>
                  </a:lnTo>
                  <a:lnTo>
                    <a:pt x="2477490" y="909650"/>
                  </a:lnTo>
                  <a:lnTo>
                    <a:pt x="2477490" y="905840"/>
                  </a:lnTo>
                  <a:lnTo>
                    <a:pt x="2477884" y="905840"/>
                  </a:lnTo>
                  <a:lnTo>
                    <a:pt x="2478659" y="904570"/>
                  </a:lnTo>
                  <a:lnTo>
                    <a:pt x="2479840" y="904570"/>
                  </a:lnTo>
                  <a:lnTo>
                    <a:pt x="2479840" y="903300"/>
                  </a:lnTo>
                  <a:lnTo>
                    <a:pt x="2480233" y="902030"/>
                  </a:lnTo>
                  <a:lnTo>
                    <a:pt x="2481008" y="902030"/>
                  </a:lnTo>
                  <a:lnTo>
                    <a:pt x="2481008" y="899490"/>
                  </a:lnTo>
                  <a:lnTo>
                    <a:pt x="2480627" y="898220"/>
                  </a:lnTo>
                  <a:lnTo>
                    <a:pt x="2479840" y="898220"/>
                  </a:lnTo>
                  <a:lnTo>
                    <a:pt x="2479840" y="896950"/>
                  </a:lnTo>
                  <a:lnTo>
                    <a:pt x="2480030" y="895680"/>
                  </a:lnTo>
                  <a:lnTo>
                    <a:pt x="2480818" y="895680"/>
                  </a:lnTo>
                  <a:lnTo>
                    <a:pt x="2481008" y="894410"/>
                  </a:lnTo>
                  <a:lnTo>
                    <a:pt x="2481008" y="893140"/>
                  </a:lnTo>
                  <a:lnTo>
                    <a:pt x="2482177" y="890600"/>
                  </a:lnTo>
                  <a:lnTo>
                    <a:pt x="2485313" y="889330"/>
                  </a:lnTo>
                  <a:lnTo>
                    <a:pt x="2486876" y="888060"/>
                  </a:lnTo>
                  <a:lnTo>
                    <a:pt x="2486876" y="881710"/>
                  </a:lnTo>
                  <a:lnTo>
                    <a:pt x="2489225" y="877900"/>
                  </a:lnTo>
                  <a:lnTo>
                    <a:pt x="2489225" y="874090"/>
                  </a:lnTo>
                  <a:lnTo>
                    <a:pt x="2489619" y="872820"/>
                  </a:lnTo>
                  <a:lnTo>
                    <a:pt x="2490393" y="872820"/>
                  </a:lnTo>
                  <a:lnTo>
                    <a:pt x="2490393" y="871550"/>
                  </a:lnTo>
                  <a:lnTo>
                    <a:pt x="2492362" y="871550"/>
                  </a:lnTo>
                  <a:lnTo>
                    <a:pt x="2492743" y="870280"/>
                  </a:lnTo>
                  <a:lnTo>
                    <a:pt x="2492743" y="862660"/>
                  </a:lnTo>
                  <a:lnTo>
                    <a:pt x="2496261" y="862660"/>
                  </a:lnTo>
                  <a:lnTo>
                    <a:pt x="2496261" y="857580"/>
                  </a:lnTo>
                  <a:lnTo>
                    <a:pt x="2496667" y="857580"/>
                  </a:lnTo>
                  <a:lnTo>
                    <a:pt x="2497442" y="855040"/>
                  </a:lnTo>
                  <a:lnTo>
                    <a:pt x="2497442" y="853770"/>
                  </a:lnTo>
                  <a:lnTo>
                    <a:pt x="2498610" y="853770"/>
                  </a:lnTo>
                  <a:lnTo>
                    <a:pt x="2498420" y="852500"/>
                  </a:lnTo>
                  <a:lnTo>
                    <a:pt x="2497645" y="852500"/>
                  </a:lnTo>
                  <a:lnTo>
                    <a:pt x="2497442" y="851230"/>
                  </a:lnTo>
                  <a:lnTo>
                    <a:pt x="2499791" y="849960"/>
                  </a:lnTo>
                  <a:lnTo>
                    <a:pt x="2500185" y="848690"/>
                  </a:lnTo>
                  <a:lnTo>
                    <a:pt x="2500769" y="847420"/>
                  </a:lnTo>
                  <a:lnTo>
                    <a:pt x="2501544" y="847420"/>
                  </a:lnTo>
                  <a:lnTo>
                    <a:pt x="2501544" y="844880"/>
                  </a:lnTo>
                  <a:lnTo>
                    <a:pt x="2502331" y="844880"/>
                  </a:lnTo>
                  <a:lnTo>
                    <a:pt x="2501544" y="843610"/>
                  </a:lnTo>
                  <a:lnTo>
                    <a:pt x="2499791" y="843610"/>
                  </a:lnTo>
                  <a:lnTo>
                    <a:pt x="2499791" y="842340"/>
                  </a:lnTo>
                  <a:lnTo>
                    <a:pt x="2501747" y="843610"/>
                  </a:lnTo>
                  <a:lnTo>
                    <a:pt x="2502522" y="843610"/>
                  </a:lnTo>
                  <a:lnTo>
                    <a:pt x="2501747" y="842340"/>
                  </a:lnTo>
                  <a:lnTo>
                    <a:pt x="2501938" y="841070"/>
                  </a:lnTo>
                  <a:lnTo>
                    <a:pt x="2502725" y="841070"/>
                  </a:lnTo>
                  <a:lnTo>
                    <a:pt x="2503513" y="838530"/>
                  </a:lnTo>
                  <a:lnTo>
                    <a:pt x="2506243" y="833450"/>
                  </a:lnTo>
                  <a:lnTo>
                    <a:pt x="2507030" y="832180"/>
                  </a:lnTo>
                  <a:lnTo>
                    <a:pt x="2507411" y="830910"/>
                  </a:lnTo>
                  <a:lnTo>
                    <a:pt x="2507411" y="824560"/>
                  </a:lnTo>
                  <a:lnTo>
                    <a:pt x="2510942" y="824560"/>
                  </a:lnTo>
                  <a:lnTo>
                    <a:pt x="2510942" y="823290"/>
                  </a:lnTo>
                  <a:lnTo>
                    <a:pt x="2512110" y="823290"/>
                  </a:lnTo>
                  <a:lnTo>
                    <a:pt x="2512110" y="820750"/>
                  </a:lnTo>
                  <a:lnTo>
                    <a:pt x="2512504" y="820750"/>
                  </a:lnTo>
                  <a:lnTo>
                    <a:pt x="2514066" y="819480"/>
                  </a:lnTo>
                  <a:lnTo>
                    <a:pt x="2514066" y="818210"/>
                  </a:lnTo>
                  <a:lnTo>
                    <a:pt x="2513279" y="816940"/>
                  </a:lnTo>
                  <a:lnTo>
                    <a:pt x="2515235" y="815670"/>
                  </a:lnTo>
                  <a:lnTo>
                    <a:pt x="2515628" y="814400"/>
                  </a:lnTo>
                  <a:lnTo>
                    <a:pt x="2515628" y="810590"/>
                  </a:lnTo>
                  <a:lnTo>
                    <a:pt x="2516797" y="810590"/>
                  </a:lnTo>
                  <a:lnTo>
                    <a:pt x="2516797" y="809320"/>
                  </a:lnTo>
                  <a:lnTo>
                    <a:pt x="2517203" y="809320"/>
                  </a:lnTo>
                  <a:lnTo>
                    <a:pt x="2518765" y="808050"/>
                  </a:lnTo>
                  <a:lnTo>
                    <a:pt x="2518372" y="806780"/>
                  </a:lnTo>
                  <a:lnTo>
                    <a:pt x="2516797" y="805510"/>
                  </a:lnTo>
                  <a:lnTo>
                    <a:pt x="2517203" y="804240"/>
                  </a:lnTo>
                  <a:lnTo>
                    <a:pt x="2518765" y="802970"/>
                  </a:lnTo>
                  <a:lnTo>
                    <a:pt x="2519146" y="801700"/>
                  </a:lnTo>
                  <a:lnTo>
                    <a:pt x="2519146" y="799160"/>
                  </a:lnTo>
                  <a:lnTo>
                    <a:pt x="2520315" y="799160"/>
                  </a:lnTo>
                  <a:lnTo>
                    <a:pt x="2521889" y="797890"/>
                  </a:lnTo>
                  <a:lnTo>
                    <a:pt x="2522283" y="795350"/>
                  </a:lnTo>
                  <a:lnTo>
                    <a:pt x="2521496" y="794080"/>
                  </a:lnTo>
                  <a:lnTo>
                    <a:pt x="2521496" y="792810"/>
                  </a:lnTo>
                  <a:lnTo>
                    <a:pt x="2522664" y="792810"/>
                  </a:lnTo>
                  <a:lnTo>
                    <a:pt x="2523071" y="791540"/>
                  </a:lnTo>
                  <a:lnTo>
                    <a:pt x="2523845" y="791540"/>
                  </a:lnTo>
                  <a:lnTo>
                    <a:pt x="2523845" y="790270"/>
                  </a:lnTo>
                  <a:lnTo>
                    <a:pt x="2525014" y="790270"/>
                  </a:lnTo>
                  <a:lnTo>
                    <a:pt x="2525014" y="789000"/>
                  </a:lnTo>
                  <a:lnTo>
                    <a:pt x="2526195" y="789000"/>
                  </a:lnTo>
                  <a:lnTo>
                    <a:pt x="2526779" y="787730"/>
                  </a:lnTo>
                  <a:lnTo>
                    <a:pt x="2526779" y="782650"/>
                  </a:lnTo>
                  <a:lnTo>
                    <a:pt x="2529713" y="782650"/>
                  </a:lnTo>
                  <a:lnTo>
                    <a:pt x="2529916" y="781380"/>
                  </a:lnTo>
                  <a:lnTo>
                    <a:pt x="2529128" y="781380"/>
                  </a:lnTo>
                  <a:lnTo>
                    <a:pt x="2529128" y="777570"/>
                  </a:lnTo>
                  <a:lnTo>
                    <a:pt x="2529916" y="776300"/>
                  </a:lnTo>
                  <a:lnTo>
                    <a:pt x="2530297" y="776300"/>
                  </a:lnTo>
                  <a:lnTo>
                    <a:pt x="2530297" y="775030"/>
                  </a:lnTo>
                  <a:lnTo>
                    <a:pt x="2531872" y="773760"/>
                  </a:lnTo>
                  <a:lnTo>
                    <a:pt x="2532646" y="772490"/>
                  </a:lnTo>
                  <a:lnTo>
                    <a:pt x="2532646" y="769950"/>
                  </a:lnTo>
                  <a:lnTo>
                    <a:pt x="2534208" y="768680"/>
                  </a:lnTo>
                  <a:lnTo>
                    <a:pt x="2534602" y="767410"/>
                  </a:lnTo>
                  <a:lnTo>
                    <a:pt x="2533815" y="767410"/>
                  </a:lnTo>
                  <a:lnTo>
                    <a:pt x="2534996" y="766140"/>
                  </a:lnTo>
                  <a:lnTo>
                    <a:pt x="2535783" y="766140"/>
                  </a:lnTo>
                  <a:lnTo>
                    <a:pt x="2536164" y="764870"/>
                  </a:lnTo>
                  <a:lnTo>
                    <a:pt x="2536164" y="763600"/>
                  </a:lnTo>
                  <a:lnTo>
                    <a:pt x="2537345" y="762330"/>
                  </a:lnTo>
                  <a:lnTo>
                    <a:pt x="2537345" y="758520"/>
                  </a:lnTo>
                  <a:lnTo>
                    <a:pt x="2539682" y="758520"/>
                  </a:lnTo>
                  <a:lnTo>
                    <a:pt x="2539682" y="754710"/>
                  </a:lnTo>
                  <a:lnTo>
                    <a:pt x="2538514" y="752170"/>
                  </a:lnTo>
                  <a:lnTo>
                    <a:pt x="2539682" y="750900"/>
                  </a:lnTo>
                  <a:lnTo>
                    <a:pt x="2540470" y="750900"/>
                  </a:lnTo>
                  <a:lnTo>
                    <a:pt x="2541651" y="749630"/>
                  </a:lnTo>
                  <a:lnTo>
                    <a:pt x="2543213" y="748360"/>
                  </a:lnTo>
                  <a:lnTo>
                    <a:pt x="2543213" y="745820"/>
                  </a:lnTo>
                  <a:lnTo>
                    <a:pt x="2542425" y="745820"/>
                  </a:lnTo>
                  <a:lnTo>
                    <a:pt x="2542819" y="744550"/>
                  </a:lnTo>
                  <a:lnTo>
                    <a:pt x="2544381" y="744550"/>
                  </a:lnTo>
                  <a:lnTo>
                    <a:pt x="2544584" y="743280"/>
                  </a:lnTo>
                  <a:lnTo>
                    <a:pt x="2545359" y="743280"/>
                  </a:lnTo>
                  <a:lnTo>
                    <a:pt x="2545550" y="742010"/>
                  </a:lnTo>
                  <a:lnTo>
                    <a:pt x="2545550" y="738200"/>
                  </a:lnTo>
                  <a:lnTo>
                    <a:pt x="2546718" y="738200"/>
                  </a:lnTo>
                  <a:lnTo>
                    <a:pt x="2546718" y="735660"/>
                  </a:lnTo>
                  <a:lnTo>
                    <a:pt x="2547124" y="734390"/>
                  </a:lnTo>
                  <a:lnTo>
                    <a:pt x="2549067" y="734390"/>
                  </a:lnTo>
                  <a:lnTo>
                    <a:pt x="2549067" y="733120"/>
                  </a:lnTo>
                  <a:lnTo>
                    <a:pt x="2547124" y="733120"/>
                  </a:lnTo>
                  <a:lnTo>
                    <a:pt x="2547899" y="731850"/>
                  </a:lnTo>
                  <a:lnTo>
                    <a:pt x="2547899" y="731240"/>
                  </a:lnTo>
                  <a:lnTo>
                    <a:pt x="2548877" y="730440"/>
                  </a:lnTo>
                  <a:lnTo>
                    <a:pt x="2550045" y="729170"/>
                  </a:lnTo>
                  <a:lnTo>
                    <a:pt x="2550833" y="729170"/>
                  </a:lnTo>
                  <a:lnTo>
                    <a:pt x="2550833" y="726630"/>
                  </a:lnTo>
                  <a:lnTo>
                    <a:pt x="2549271" y="726630"/>
                  </a:lnTo>
                  <a:lnTo>
                    <a:pt x="2550299" y="725500"/>
                  </a:lnTo>
                  <a:lnTo>
                    <a:pt x="2552001" y="725500"/>
                  </a:lnTo>
                  <a:lnTo>
                    <a:pt x="2552001" y="722960"/>
                  </a:lnTo>
                  <a:lnTo>
                    <a:pt x="2553576" y="722960"/>
                  </a:lnTo>
                  <a:lnTo>
                    <a:pt x="2554363" y="721690"/>
                  </a:lnTo>
                  <a:lnTo>
                    <a:pt x="2554363" y="720420"/>
                  </a:lnTo>
                  <a:lnTo>
                    <a:pt x="2555811" y="716876"/>
                  </a:lnTo>
                  <a:lnTo>
                    <a:pt x="2556306" y="716876"/>
                  </a:lnTo>
                  <a:lnTo>
                    <a:pt x="2556700" y="716483"/>
                  </a:lnTo>
                  <a:lnTo>
                    <a:pt x="2556700" y="715695"/>
                  </a:lnTo>
                  <a:lnTo>
                    <a:pt x="2557488" y="715695"/>
                  </a:lnTo>
                  <a:lnTo>
                    <a:pt x="2557881" y="715505"/>
                  </a:lnTo>
                  <a:lnTo>
                    <a:pt x="2557881" y="714717"/>
                  </a:lnTo>
                  <a:lnTo>
                    <a:pt x="2557488" y="714514"/>
                  </a:lnTo>
                  <a:lnTo>
                    <a:pt x="2556560" y="714514"/>
                  </a:lnTo>
                  <a:lnTo>
                    <a:pt x="2556700" y="714070"/>
                  </a:lnTo>
                  <a:lnTo>
                    <a:pt x="2556700" y="711530"/>
                  </a:lnTo>
                  <a:lnTo>
                    <a:pt x="2557500" y="710260"/>
                  </a:lnTo>
                  <a:lnTo>
                    <a:pt x="2560218" y="710260"/>
                  </a:lnTo>
                  <a:lnTo>
                    <a:pt x="2560218" y="708990"/>
                  </a:lnTo>
                  <a:lnTo>
                    <a:pt x="2559050" y="708990"/>
                  </a:lnTo>
                  <a:lnTo>
                    <a:pt x="2559050" y="705180"/>
                  </a:lnTo>
                  <a:lnTo>
                    <a:pt x="2557881" y="705180"/>
                  </a:lnTo>
                  <a:lnTo>
                    <a:pt x="2557881" y="703910"/>
                  </a:lnTo>
                  <a:lnTo>
                    <a:pt x="2559050" y="703910"/>
                  </a:lnTo>
                  <a:lnTo>
                    <a:pt x="2559837" y="705180"/>
                  </a:lnTo>
                  <a:lnTo>
                    <a:pt x="2560218" y="705180"/>
                  </a:lnTo>
                  <a:lnTo>
                    <a:pt x="2560218" y="703910"/>
                  </a:lnTo>
                  <a:lnTo>
                    <a:pt x="2564917" y="703910"/>
                  </a:lnTo>
                  <a:lnTo>
                    <a:pt x="2566098" y="705180"/>
                  </a:lnTo>
                  <a:lnTo>
                    <a:pt x="2566098" y="701370"/>
                  </a:lnTo>
                  <a:lnTo>
                    <a:pt x="2564917" y="701370"/>
                  </a:lnTo>
                  <a:lnTo>
                    <a:pt x="2563749" y="700100"/>
                  </a:lnTo>
                  <a:lnTo>
                    <a:pt x="2563749" y="697560"/>
                  </a:lnTo>
                  <a:lnTo>
                    <a:pt x="2564917" y="697560"/>
                  </a:lnTo>
                  <a:lnTo>
                    <a:pt x="2566479" y="696290"/>
                  </a:lnTo>
                  <a:lnTo>
                    <a:pt x="2567267" y="695020"/>
                  </a:lnTo>
                  <a:lnTo>
                    <a:pt x="2566479" y="695020"/>
                  </a:lnTo>
                  <a:lnTo>
                    <a:pt x="2566098" y="693750"/>
                  </a:lnTo>
                  <a:lnTo>
                    <a:pt x="2567267" y="693750"/>
                  </a:lnTo>
                  <a:lnTo>
                    <a:pt x="2567267" y="695020"/>
                  </a:lnTo>
                  <a:lnTo>
                    <a:pt x="2568435" y="695020"/>
                  </a:lnTo>
                  <a:lnTo>
                    <a:pt x="2568435" y="693750"/>
                  </a:lnTo>
                  <a:lnTo>
                    <a:pt x="2566873" y="692480"/>
                  </a:lnTo>
                  <a:lnTo>
                    <a:pt x="2566873" y="691210"/>
                  </a:lnTo>
                  <a:lnTo>
                    <a:pt x="2568435" y="689940"/>
                  </a:lnTo>
                  <a:lnTo>
                    <a:pt x="2568435" y="688670"/>
                  </a:lnTo>
                  <a:lnTo>
                    <a:pt x="2568435" y="686130"/>
                  </a:lnTo>
                  <a:lnTo>
                    <a:pt x="2562187" y="686130"/>
                  </a:lnTo>
                  <a:lnTo>
                    <a:pt x="2561399" y="686130"/>
                  </a:lnTo>
                  <a:lnTo>
                    <a:pt x="2560612" y="687400"/>
                  </a:lnTo>
                  <a:lnTo>
                    <a:pt x="2561399" y="687400"/>
                  </a:lnTo>
                  <a:lnTo>
                    <a:pt x="2561399" y="688670"/>
                  </a:lnTo>
                  <a:lnTo>
                    <a:pt x="2561005" y="688670"/>
                  </a:lnTo>
                  <a:lnTo>
                    <a:pt x="2560218" y="687400"/>
                  </a:lnTo>
                  <a:lnTo>
                    <a:pt x="2560218" y="686130"/>
                  </a:lnTo>
                  <a:lnTo>
                    <a:pt x="2561399" y="686130"/>
                  </a:lnTo>
                  <a:lnTo>
                    <a:pt x="2562187" y="685279"/>
                  </a:lnTo>
                  <a:lnTo>
                    <a:pt x="2562187" y="684860"/>
                  </a:lnTo>
                  <a:lnTo>
                    <a:pt x="2560218" y="684860"/>
                  </a:lnTo>
                  <a:lnTo>
                    <a:pt x="2560218" y="679780"/>
                  </a:lnTo>
                  <a:lnTo>
                    <a:pt x="2559837" y="681050"/>
                  </a:lnTo>
                  <a:lnTo>
                    <a:pt x="2559050" y="682320"/>
                  </a:lnTo>
                  <a:lnTo>
                    <a:pt x="2557881" y="683590"/>
                  </a:lnTo>
                  <a:lnTo>
                    <a:pt x="2557881" y="684860"/>
                  </a:lnTo>
                  <a:lnTo>
                    <a:pt x="2557881" y="695020"/>
                  </a:lnTo>
                  <a:lnTo>
                    <a:pt x="2556700" y="695020"/>
                  </a:lnTo>
                  <a:lnTo>
                    <a:pt x="2556700" y="693750"/>
                  </a:lnTo>
                  <a:lnTo>
                    <a:pt x="2557881" y="695020"/>
                  </a:lnTo>
                  <a:lnTo>
                    <a:pt x="2557881" y="684860"/>
                  </a:lnTo>
                  <a:lnTo>
                    <a:pt x="2557691" y="684860"/>
                  </a:lnTo>
                  <a:lnTo>
                    <a:pt x="2557284" y="686130"/>
                  </a:lnTo>
                  <a:lnTo>
                    <a:pt x="2556903" y="686130"/>
                  </a:lnTo>
                  <a:lnTo>
                    <a:pt x="2556700" y="687400"/>
                  </a:lnTo>
                  <a:lnTo>
                    <a:pt x="2555151" y="688670"/>
                  </a:lnTo>
                  <a:lnTo>
                    <a:pt x="2554363" y="691210"/>
                  </a:lnTo>
                  <a:lnTo>
                    <a:pt x="2554363" y="692480"/>
                  </a:lnTo>
                  <a:lnTo>
                    <a:pt x="2554935" y="692480"/>
                  </a:lnTo>
                  <a:lnTo>
                    <a:pt x="2554554" y="693750"/>
                  </a:lnTo>
                  <a:lnTo>
                    <a:pt x="2553182" y="693750"/>
                  </a:lnTo>
                  <a:lnTo>
                    <a:pt x="2553182" y="689940"/>
                  </a:lnTo>
                  <a:lnTo>
                    <a:pt x="2554363" y="688670"/>
                  </a:lnTo>
                  <a:lnTo>
                    <a:pt x="2554363" y="682320"/>
                  </a:lnTo>
                  <a:lnTo>
                    <a:pt x="2555925" y="682320"/>
                  </a:lnTo>
                  <a:lnTo>
                    <a:pt x="2556700" y="681050"/>
                  </a:lnTo>
                  <a:lnTo>
                    <a:pt x="2556700" y="678510"/>
                  </a:lnTo>
                  <a:lnTo>
                    <a:pt x="2557094" y="677240"/>
                  </a:lnTo>
                  <a:lnTo>
                    <a:pt x="2559050" y="677240"/>
                  </a:lnTo>
                  <a:lnTo>
                    <a:pt x="2559443" y="675970"/>
                  </a:lnTo>
                  <a:lnTo>
                    <a:pt x="2560218" y="674700"/>
                  </a:lnTo>
                  <a:lnTo>
                    <a:pt x="2559837" y="674700"/>
                  </a:lnTo>
                  <a:lnTo>
                    <a:pt x="2560028" y="673430"/>
                  </a:lnTo>
                  <a:lnTo>
                    <a:pt x="2561005" y="673430"/>
                  </a:lnTo>
                  <a:lnTo>
                    <a:pt x="2561399" y="672160"/>
                  </a:lnTo>
                  <a:lnTo>
                    <a:pt x="2561399" y="670890"/>
                  </a:lnTo>
                  <a:lnTo>
                    <a:pt x="2563749" y="670890"/>
                  </a:lnTo>
                  <a:lnTo>
                    <a:pt x="2563749" y="672160"/>
                  </a:lnTo>
                  <a:lnTo>
                    <a:pt x="2565895" y="672160"/>
                  </a:lnTo>
                  <a:lnTo>
                    <a:pt x="2565108" y="670890"/>
                  </a:lnTo>
                  <a:lnTo>
                    <a:pt x="2566098" y="670890"/>
                  </a:lnTo>
                  <a:lnTo>
                    <a:pt x="2566098" y="669620"/>
                  </a:lnTo>
                  <a:lnTo>
                    <a:pt x="2566873" y="668350"/>
                  </a:lnTo>
                  <a:lnTo>
                    <a:pt x="2564917" y="668350"/>
                  </a:lnTo>
                  <a:lnTo>
                    <a:pt x="2564917" y="669620"/>
                  </a:lnTo>
                  <a:lnTo>
                    <a:pt x="2562568" y="669620"/>
                  </a:lnTo>
                  <a:lnTo>
                    <a:pt x="2562568" y="668350"/>
                  </a:lnTo>
                  <a:lnTo>
                    <a:pt x="2557881" y="668350"/>
                  </a:lnTo>
                  <a:lnTo>
                    <a:pt x="2556700" y="668350"/>
                  </a:lnTo>
                  <a:lnTo>
                    <a:pt x="2556700" y="670890"/>
                  </a:lnTo>
                  <a:lnTo>
                    <a:pt x="2555532" y="670890"/>
                  </a:lnTo>
                  <a:lnTo>
                    <a:pt x="2555532" y="672160"/>
                  </a:lnTo>
                  <a:lnTo>
                    <a:pt x="2554744" y="673430"/>
                  </a:lnTo>
                  <a:lnTo>
                    <a:pt x="2553182" y="674700"/>
                  </a:lnTo>
                  <a:lnTo>
                    <a:pt x="2553182" y="675970"/>
                  </a:lnTo>
                  <a:lnTo>
                    <a:pt x="2552801" y="677240"/>
                  </a:lnTo>
                  <a:lnTo>
                    <a:pt x="2551811" y="679780"/>
                  </a:lnTo>
                  <a:lnTo>
                    <a:pt x="2550249" y="682320"/>
                  </a:lnTo>
                  <a:lnTo>
                    <a:pt x="2550249" y="683590"/>
                  </a:lnTo>
                  <a:lnTo>
                    <a:pt x="2550058" y="684860"/>
                  </a:lnTo>
                  <a:lnTo>
                    <a:pt x="2549283" y="684860"/>
                  </a:lnTo>
                  <a:lnTo>
                    <a:pt x="2549067" y="686130"/>
                  </a:lnTo>
                  <a:lnTo>
                    <a:pt x="2549067" y="687400"/>
                  </a:lnTo>
                  <a:lnTo>
                    <a:pt x="2546718" y="689940"/>
                  </a:lnTo>
                  <a:lnTo>
                    <a:pt x="2545943" y="691210"/>
                  </a:lnTo>
                  <a:lnTo>
                    <a:pt x="2546718" y="691210"/>
                  </a:lnTo>
                  <a:lnTo>
                    <a:pt x="2546718" y="692480"/>
                  </a:lnTo>
                  <a:lnTo>
                    <a:pt x="2545550" y="693750"/>
                  </a:lnTo>
                  <a:lnTo>
                    <a:pt x="2544775" y="693750"/>
                  </a:lnTo>
                  <a:lnTo>
                    <a:pt x="2544775" y="692480"/>
                  </a:lnTo>
                  <a:lnTo>
                    <a:pt x="2545550" y="692480"/>
                  </a:lnTo>
                  <a:lnTo>
                    <a:pt x="2544381" y="691210"/>
                  </a:lnTo>
                  <a:lnTo>
                    <a:pt x="2544381" y="692480"/>
                  </a:lnTo>
                  <a:lnTo>
                    <a:pt x="2543213" y="692480"/>
                  </a:lnTo>
                  <a:lnTo>
                    <a:pt x="2545550" y="695020"/>
                  </a:lnTo>
                  <a:lnTo>
                    <a:pt x="2546337" y="696290"/>
                  </a:lnTo>
                  <a:lnTo>
                    <a:pt x="2546718" y="697560"/>
                  </a:lnTo>
                  <a:lnTo>
                    <a:pt x="2546718" y="700100"/>
                  </a:lnTo>
                  <a:lnTo>
                    <a:pt x="2546337" y="700100"/>
                  </a:lnTo>
                  <a:lnTo>
                    <a:pt x="2545550" y="698830"/>
                  </a:lnTo>
                  <a:lnTo>
                    <a:pt x="2545550" y="700100"/>
                  </a:lnTo>
                  <a:lnTo>
                    <a:pt x="2542819" y="700100"/>
                  </a:lnTo>
                  <a:lnTo>
                    <a:pt x="2542032" y="701370"/>
                  </a:lnTo>
                  <a:lnTo>
                    <a:pt x="2542032" y="705180"/>
                  </a:lnTo>
                  <a:lnTo>
                    <a:pt x="2542819" y="705180"/>
                  </a:lnTo>
                  <a:lnTo>
                    <a:pt x="2544381" y="703910"/>
                  </a:lnTo>
                  <a:lnTo>
                    <a:pt x="2547899" y="703910"/>
                  </a:lnTo>
                  <a:lnTo>
                    <a:pt x="2547899" y="701370"/>
                  </a:lnTo>
                  <a:lnTo>
                    <a:pt x="2550249" y="697560"/>
                  </a:lnTo>
                  <a:lnTo>
                    <a:pt x="2550642" y="696290"/>
                  </a:lnTo>
                  <a:lnTo>
                    <a:pt x="2551620" y="696290"/>
                  </a:lnTo>
                  <a:lnTo>
                    <a:pt x="2553182" y="697560"/>
                  </a:lnTo>
                  <a:lnTo>
                    <a:pt x="2554363" y="697560"/>
                  </a:lnTo>
                  <a:lnTo>
                    <a:pt x="2554363" y="698830"/>
                  </a:lnTo>
                  <a:lnTo>
                    <a:pt x="2553182" y="698830"/>
                  </a:lnTo>
                  <a:lnTo>
                    <a:pt x="2553182" y="700100"/>
                  </a:lnTo>
                  <a:lnTo>
                    <a:pt x="2550249" y="700100"/>
                  </a:lnTo>
                  <a:lnTo>
                    <a:pt x="2550642" y="701370"/>
                  </a:lnTo>
                  <a:lnTo>
                    <a:pt x="2554363" y="701370"/>
                  </a:lnTo>
                  <a:lnTo>
                    <a:pt x="2554363" y="703910"/>
                  </a:lnTo>
                  <a:lnTo>
                    <a:pt x="2552001" y="706450"/>
                  </a:lnTo>
                  <a:lnTo>
                    <a:pt x="2550833" y="706450"/>
                  </a:lnTo>
                  <a:lnTo>
                    <a:pt x="2550249" y="707720"/>
                  </a:lnTo>
                  <a:lnTo>
                    <a:pt x="2551417" y="710260"/>
                  </a:lnTo>
                  <a:lnTo>
                    <a:pt x="2551722" y="710260"/>
                  </a:lnTo>
                  <a:lnTo>
                    <a:pt x="2550541" y="711530"/>
                  </a:lnTo>
                  <a:lnTo>
                    <a:pt x="2550249" y="711530"/>
                  </a:lnTo>
                  <a:lnTo>
                    <a:pt x="2550249" y="712800"/>
                  </a:lnTo>
                  <a:lnTo>
                    <a:pt x="2549067" y="712800"/>
                  </a:lnTo>
                  <a:lnTo>
                    <a:pt x="2549067" y="714070"/>
                  </a:lnTo>
                  <a:lnTo>
                    <a:pt x="2547899" y="714070"/>
                  </a:lnTo>
                  <a:lnTo>
                    <a:pt x="2547899" y="712800"/>
                  </a:lnTo>
                  <a:lnTo>
                    <a:pt x="2546718" y="712800"/>
                  </a:lnTo>
                  <a:lnTo>
                    <a:pt x="2545943" y="714070"/>
                  </a:lnTo>
                  <a:lnTo>
                    <a:pt x="2545550" y="714070"/>
                  </a:lnTo>
                  <a:lnTo>
                    <a:pt x="2545550" y="717880"/>
                  </a:lnTo>
                  <a:lnTo>
                    <a:pt x="2544381" y="719150"/>
                  </a:lnTo>
                  <a:lnTo>
                    <a:pt x="2544381" y="721690"/>
                  </a:lnTo>
                  <a:lnTo>
                    <a:pt x="2544381" y="724090"/>
                  </a:lnTo>
                  <a:lnTo>
                    <a:pt x="2543213" y="724090"/>
                  </a:lnTo>
                  <a:lnTo>
                    <a:pt x="2543213" y="722960"/>
                  </a:lnTo>
                  <a:lnTo>
                    <a:pt x="2543403" y="722960"/>
                  </a:lnTo>
                  <a:lnTo>
                    <a:pt x="2543594" y="721690"/>
                  </a:lnTo>
                  <a:lnTo>
                    <a:pt x="2544381" y="721690"/>
                  </a:lnTo>
                  <a:lnTo>
                    <a:pt x="2544381" y="719150"/>
                  </a:lnTo>
                  <a:lnTo>
                    <a:pt x="2543594" y="719150"/>
                  </a:lnTo>
                  <a:lnTo>
                    <a:pt x="2543213" y="720420"/>
                  </a:lnTo>
                  <a:lnTo>
                    <a:pt x="2543213" y="721690"/>
                  </a:lnTo>
                  <a:lnTo>
                    <a:pt x="2541257" y="723811"/>
                  </a:lnTo>
                  <a:lnTo>
                    <a:pt x="2541257" y="742010"/>
                  </a:lnTo>
                  <a:lnTo>
                    <a:pt x="2540863" y="743280"/>
                  </a:lnTo>
                  <a:lnTo>
                    <a:pt x="2540228" y="743280"/>
                  </a:lnTo>
                  <a:lnTo>
                    <a:pt x="2540279" y="743140"/>
                  </a:lnTo>
                  <a:lnTo>
                    <a:pt x="2540279" y="741870"/>
                  </a:lnTo>
                  <a:lnTo>
                    <a:pt x="2541079" y="741870"/>
                  </a:lnTo>
                  <a:lnTo>
                    <a:pt x="2541257" y="742010"/>
                  </a:lnTo>
                  <a:lnTo>
                    <a:pt x="2541257" y="723811"/>
                  </a:lnTo>
                  <a:lnTo>
                    <a:pt x="2540863" y="724230"/>
                  </a:lnTo>
                  <a:lnTo>
                    <a:pt x="2540863" y="725195"/>
                  </a:lnTo>
                  <a:lnTo>
                    <a:pt x="2540038" y="725868"/>
                  </a:lnTo>
                  <a:lnTo>
                    <a:pt x="2540038" y="734987"/>
                  </a:lnTo>
                  <a:lnTo>
                    <a:pt x="2539873" y="735520"/>
                  </a:lnTo>
                  <a:lnTo>
                    <a:pt x="2538514" y="735520"/>
                  </a:lnTo>
                  <a:lnTo>
                    <a:pt x="2538514" y="734390"/>
                  </a:lnTo>
                  <a:lnTo>
                    <a:pt x="2537345" y="734390"/>
                  </a:lnTo>
                  <a:lnTo>
                    <a:pt x="2537345" y="735520"/>
                  </a:lnTo>
                  <a:lnTo>
                    <a:pt x="2536558" y="735520"/>
                  </a:lnTo>
                  <a:lnTo>
                    <a:pt x="2536558" y="734250"/>
                  </a:lnTo>
                  <a:lnTo>
                    <a:pt x="2539504" y="734250"/>
                  </a:lnTo>
                  <a:lnTo>
                    <a:pt x="2539682" y="734390"/>
                  </a:lnTo>
                  <a:lnTo>
                    <a:pt x="2540038" y="734987"/>
                  </a:lnTo>
                  <a:lnTo>
                    <a:pt x="2540038" y="725868"/>
                  </a:lnTo>
                  <a:lnTo>
                    <a:pt x="2539098" y="726630"/>
                  </a:lnTo>
                  <a:lnTo>
                    <a:pt x="2536367" y="729170"/>
                  </a:lnTo>
                  <a:lnTo>
                    <a:pt x="2536164" y="729297"/>
                  </a:lnTo>
                  <a:lnTo>
                    <a:pt x="2536558" y="728040"/>
                  </a:lnTo>
                  <a:lnTo>
                    <a:pt x="2537345" y="728040"/>
                  </a:lnTo>
                  <a:lnTo>
                    <a:pt x="2536164" y="726770"/>
                  </a:lnTo>
                  <a:lnTo>
                    <a:pt x="2536164" y="725500"/>
                  </a:lnTo>
                  <a:lnTo>
                    <a:pt x="2538514" y="722960"/>
                  </a:lnTo>
                  <a:lnTo>
                    <a:pt x="2539682" y="722960"/>
                  </a:lnTo>
                  <a:lnTo>
                    <a:pt x="2539682" y="720420"/>
                  </a:lnTo>
                  <a:lnTo>
                    <a:pt x="2542032" y="720420"/>
                  </a:lnTo>
                  <a:lnTo>
                    <a:pt x="2542032" y="719150"/>
                  </a:lnTo>
                  <a:lnTo>
                    <a:pt x="2541066" y="719150"/>
                  </a:lnTo>
                  <a:lnTo>
                    <a:pt x="2540863" y="717880"/>
                  </a:lnTo>
                  <a:lnTo>
                    <a:pt x="2541651" y="717880"/>
                  </a:lnTo>
                  <a:lnTo>
                    <a:pt x="2542032" y="716610"/>
                  </a:lnTo>
                  <a:lnTo>
                    <a:pt x="2542032" y="715340"/>
                  </a:lnTo>
                  <a:lnTo>
                    <a:pt x="2540470" y="714070"/>
                  </a:lnTo>
                  <a:lnTo>
                    <a:pt x="2540863" y="712800"/>
                  </a:lnTo>
                  <a:lnTo>
                    <a:pt x="2544381" y="712800"/>
                  </a:lnTo>
                  <a:lnTo>
                    <a:pt x="2544381" y="710260"/>
                  </a:lnTo>
                  <a:lnTo>
                    <a:pt x="2544775" y="708990"/>
                  </a:lnTo>
                  <a:lnTo>
                    <a:pt x="2545550" y="707720"/>
                  </a:lnTo>
                  <a:lnTo>
                    <a:pt x="2542032" y="705180"/>
                  </a:lnTo>
                  <a:lnTo>
                    <a:pt x="2541651" y="706450"/>
                  </a:lnTo>
                  <a:lnTo>
                    <a:pt x="2540863" y="706450"/>
                  </a:lnTo>
                  <a:lnTo>
                    <a:pt x="2540863" y="708990"/>
                  </a:lnTo>
                  <a:lnTo>
                    <a:pt x="2540076" y="710260"/>
                  </a:lnTo>
                  <a:lnTo>
                    <a:pt x="2538514" y="710260"/>
                  </a:lnTo>
                  <a:lnTo>
                    <a:pt x="2538514" y="711530"/>
                  </a:lnTo>
                  <a:lnTo>
                    <a:pt x="2538323" y="711530"/>
                  </a:lnTo>
                  <a:lnTo>
                    <a:pt x="2537536" y="712800"/>
                  </a:lnTo>
                  <a:lnTo>
                    <a:pt x="2537345" y="712800"/>
                  </a:lnTo>
                  <a:lnTo>
                    <a:pt x="2537345" y="715340"/>
                  </a:lnTo>
                  <a:lnTo>
                    <a:pt x="2536952" y="715340"/>
                  </a:lnTo>
                  <a:lnTo>
                    <a:pt x="2536164" y="716610"/>
                  </a:lnTo>
                  <a:lnTo>
                    <a:pt x="2536164" y="720420"/>
                  </a:lnTo>
                  <a:lnTo>
                    <a:pt x="2534996" y="720420"/>
                  </a:lnTo>
                  <a:lnTo>
                    <a:pt x="2534996" y="721690"/>
                  </a:lnTo>
                  <a:lnTo>
                    <a:pt x="2534996" y="736790"/>
                  </a:lnTo>
                  <a:lnTo>
                    <a:pt x="2534996" y="739330"/>
                  </a:lnTo>
                  <a:lnTo>
                    <a:pt x="2532253" y="739330"/>
                  </a:lnTo>
                  <a:lnTo>
                    <a:pt x="2531478" y="740600"/>
                  </a:lnTo>
                  <a:lnTo>
                    <a:pt x="2531478" y="741870"/>
                  </a:lnTo>
                  <a:lnTo>
                    <a:pt x="2531072" y="743140"/>
                  </a:lnTo>
                  <a:lnTo>
                    <a:pt x="2530297" y="743140"/>
                  </a:lnTo>
                  <a:lnTo>
                    <a:pt x="2530297" y="742010"/>
                  </a:lnTo>
                  <a:lnTo>
                    <a:pt x="2530691" y="740740"/>
                  </a:lnTo>
                  <a:lnTo>
                    <a:pt x="2531478" y="739470"/>
                  </a:lnTo>
                  <a:lnTo>
                    <a:pt x="2533815" y="736930"/>
                  </a:lnTo>
                  <a:lnTo>
                    <a:pt x="2533878" y="736790"/>
                  </a:lnTo>
                  <a:lnTo>
                    <a:pt x="2534996" y="736790"/>
                  </a:lnTo>
                  <a:lnTo>
                    <a:pt x="2534996" y="721690"/>
                  </a:lnTo>
                  <a:lnTo>
                    <a:pt x="2533815" y="721690"/>
                  </a:lnTo>
                  <a:lnTo>
                    <a:pt x="2533815" y="722960"/>
                  </a:lnTo>
                  <a:lnTo>
                    <a:pt x="2534602" y="724230"/>
                  </a:lnTo>
                  <a:lnTo>
                    <a:pt x="2534208" y="725500"/>
                  </a:lnTo>
                  <a:lnTo>
                    <a:pt x="2532646" y="726770"/>
                  </a:lnTo>
                  <a:lnTo>
                    <a:pt x="2532646" y="728040"/>
                  </a:lnTo>
                  <a:lnTo>
                    <a:pt x="2533739" y="730440"/>
                  </a:lnTo>
                  <a:lnTo>
                    <a:pt x="2532646" y="730440"/>
                  </a:lnTo>
                  <a:lnTo>
                    <a:pt x="2531897" y="731253"/>
                  </a:lnTo>
                  <a:lnTo>
                    <a:pt x="2531084" y="730580"/>
                  </a:lnTo>
                  <a:lnTo>
                    <a:pt x="2530297" y="730580"/>
                  </a:lnTo>
                  <a:lnTo>
                    <a:pt x="2530297" y="732142"/>
                  </a:lnTo>
                  <a:lnTo>
                    <a:pt x="2529916" y="732561"/>
                  </a:lnTo>
                  <a:lnTo>
                    <a:pt x="2529916" y="740740"/>
                  </a:lnTo>
                  <a:lnTo>
                    <a:pt x="2529205" y="741870"/>
                  </a:lnTo>
                  <a:lnTo>
                    <a:pt x="2528341" y="741870"/>
                  </a:lnTo>
                  <a:lnTo>
                    <a:pt x="2525014" y="745121"/>
                  </a:lnTo>
                  <a:lnTo>
                    <a:pt x="2525014" y="744550"/>
                  </a:lnTo>
                  <a:lnTo>
                    <a:pt x="2524239" y="744550"/>
                  </a:lnTo>
                  <a:lnTo>
                    <a:pt x="2523883" y="745680"/>
                  </a:lnTo>
                  <a:lnTo>
                    <a:pt x="2523642" y="745680"/>
                  </a:lnTo>
                  <a:lnTo>
                    <a:pt x="2523261" y="746950"/>
                  </a:lnTo>
                  <a:lnTo>
                    <a:pt x="2524429" y="748220"/>
                  </a:lnTo>
                  <a:lnTo>
                    <a:pt x="2523261" y="748220"/>
                  </a:lnTo>
                  <a:lnTo>
                    <a:pt x="2523261" y="746950"/>
                  </a:lnTo>
                  <a:lnTo>
                    <a:pt x="2522080" y="746950"/>
                  </a:lnTo>
                  <a:lnTo>
                    <a:pt x="2522080" y="749490"/>
                  </a:lnTo>
                  <a:lnTo>
                    <a:pt x="2520124" y="749490"/>
                  </a:lnTo>
                  <a:lnTo>
                    <a:pt x="2519730" y="750760"/>
                  </a:lnTo>
                  <a:lnTo>
                    <a:pt x="2519730" y="752030"/>
                  </a:lnTo>
                  <a:lnTo>
                    <a:pt x="2518562" y="752030"/>
                  </a:lnTo>
                  <a:lnTo>
                    <a:pt x="2516797" y="753084"/>
                  </a:lnTo>
                  <a:lnTo>
                    <a:pt x="2516797" y="764895"/>
                  </a:lnTo>
                  <a:lnTo>
                    <a:pt x="2516797" y="767410"/>
                  </a:lnTo>
                  <a:lnTo>
                    <a:pt x="2516416" y="767410"/>
                  </a:lnTo>
                  <a:lnTo>
                    <a:pt x="2516797" y="768680"/>
                  </a:lnTo>
                  <a:lnTo>
                    <a:pt x="2515628" y="768680"/>
                  </a:lnTo>
                  <a:lnTo>
                    <a:pt x="2515628" y="769950"/>
                  </a:lnTo>
                  <a:lnTo>
                    <a:pt x="2514371" y="770636"/>
                  </a:lnTo>
                  <a:lnTo>
                    <a:pt x="2513876" y="769810"/>
                  </a:lnTo>
                  <a:lnTo>
                    <a:pt x="2514066" y="768540"/>
                  </a:lnTo>
                  <a:lnTo>
                    <a:pt x="2514574" y="768540"/>
                  </a:lnTo>
                  <a:lnTo>
                    <a:pt x="2514447" y="768680"/>
                  </a:lnTo>
                  <a:lnTo>
                    <a:pt x="2514447" y="769950"/>
                  </a:lnTo>
                  <a:lnTo>
                    <a:pt x="2515628" y="769950"/>
                  </a:lnTo>
                  <a:lnTo>
                    <a:pt x="2515628" y="768680"/>
                  </a:lnTo>
                  <a:lnTo>
                    <a:pt x="2515628" y="767410"/>
                  </a:lnTo>
                  <a:lnTo>
                    <a:pt x="2515489" y="767549"/>
                  </a:lnTo>
                  <a:lnTo>
                    <a:pt x="2516213" y="766000"/>
                  </a:lnTo>
                  <a:lnTo>
                    <a:pt x="2516213" y="764730"/>
                  </a:lnTo>
                  <a:lnTo>
                    <a:pt x="2516594" y="764730"/>
                  </a:lnTo>
                  <a:lnTo>
                    <a:pt x="2516797" y="764895"/>
                  </a:lnTo>
                  <a:lnTo>
                    <a:pt x="2516797" y="753084"/>
                  </a:lnTo>
                  <a:lnTo>
                    <a:pt x="2512110" y="755840"/>
                  </a:lnTo>
                  <a:lnTo>
                    <a:pt x="2511323" y="755840"/>
                  </a:lnTo>
                  <a:lnTo>
                    <a:pt x="2510942" y="757110"/>
                  </a:lnTo>
                  <a:lnTo>
                    <a:pt x="2509761" y="757110"/>
                  </a:lnTo>
                  <a:lnTo>
                    <a:pt x="2509761" y="758380"/>
                  </a:lnTo>
                  <a:lnTo>
                    <a:pt x="2507411" y="758380"/>
                  </a:lnTo>
                  <a:lnTo>
                    <a:pt x="2506243" y="759650"/>
                  </a:lnTo>
                  <a:lnTo>
                    <a:pt x="2506243" y="760920"/>
                  </a:lnTo>
                  <a:lnTo>
                    <a:pt x="2507411" y="762190"/>
                  </a:lnTo>
                  <a:lnTo>
                    <a:pt x="2505075" y="762190"/>
                  </a:lnTo>
                  <a:lnTo>
                    <a:pt x="2505075" y="763460"/>
                  </a:lnTo>
                  <a:lnTo>
                    <a:pt x="2500376" y="763460"/>
                  </a:lnTo>
                  <a:lnTo>
                    <a:pt x="2500376" y="767270"/>
                  </a:lnTo>
                  <a:lnTo>
                    <a:pt x="2499207" y="767270"/>
                  </a:lnTo>
                  <a:lnTo>
                    <a:pt x="2499207" y="779970"/>
                  </a:lnTo>
                  <a:lnTo>
                    <a:pt x="2499207" y="781240"/>
                  </a:lnTo>
                  <a:lnTo>
                    <a:pt x="2498026" y="781240"/>
                  </a:lnTo>
                  <a:lnTo>
                    <a:pt x="2499207" y="779970"/>
                  </a:lnTo>
                  <a:lnTo>
                    <a:pt x="2499207" y="767270"/>
                  </a:lnTo>
                  <a:lnTo>
                    <a:pt x="2498026" y="767270"/>
                  </a:lnTo>
                  <a:lnTo>
                    <a:pt x="2498026" y="768540"/>
                  </a:lnTo>
                  <a:lnTo>
                    <a:pt x="2494102" y="768540"/>
                  </a:lnTo>
                  <a:lnTo>
                    <a:pt x="2494508" y="769810"/>
                  </a:lnTo>
                  <a:lnTo>
                    <a:pt x="2494508" y="771080"/>
                  </a:lnTo>
                  <a:lnTo>
                    <a:pt x="2494508" y="786320"/>
                  </a:lnTo>
                  <a:lnTo>
                    <a:pt x="2494508" y="787590"/>
                  </a:lnTo>
                  <a:lnTo>
                    <a:pt x="2493721" y="787590"/>
                  </a:lnTo>
                  <a:lnTo>
                    <a:pt x="2493327" y="786320"/>
                  </a:lnTo>
                  <a:lnTo>
                    <a:pt x="2494508" y="786320"/>
                  </a:lnTo>
                  <a:lnTo>
                    <a:pt x="2494508" y="771080"/>
                  </a:lnTo>
                  <a:lnTo>
                    <a:pt x="2494292" y="771080"/>
                  </a:lnTo>
                  <a:lnTo>
                    <a:pt x="2493518" y="772350"/>
                  </a:lnTo>
                  <a:lnTo>
                    <a:pt x="2493327" y="773620"/>
                  </a:lnTo>
                  <a:lnTo>
                    <a:pt x="2493327" y="778700"/>
                  </a:lnTo>
                  <a:lnTo>
                    <a:pt x="2493327" y="779970"/>
                  </a:lnTo>
                  <a:lnTo>
                    <a:pt x="2492159" y="779970"/>
                  </a:lnTo>
                  <a:lnTo>
                    <a:pt x="2492159" y="790130"/>
                  </a:lnTo>
                  <a:lnTo>
                    <a:pt x="2490990" y="791400"/>
                  </a:lnTo>
                  <a:lnTo>
                    <a:pt x="2490990" y="790130"/>
                  </a:lnTo>
                  <a:lnTo>
                    <a:pt x="2492159" y="790130"/>
                  </a:lnTo>
                  <a:lnTo>
                    <a:pt x="2492159" y="779970"/>
                  </a:lnTo>
                  <a:lnTo>
                    <a:pt x="2492159" y="778700"/>
                  </a:lnTo>
                  <a:lnTo>
                    <a:pt x="2493327" y="778700"/>
                  </a:lnTo>
                  <a:lnTo>
                    <a:pt x="2493327" y="773620"/>
                  </a:lnTo>
                  <a:lnTo>
                    <a:pt x="2489809" y="773620"/>
                  </a:lnTo>
                  <a:lnTo>
                    <a:pt x="2489809" y="772350"/>
                  </a:lnTo>
                  <a:lnTo>
                    <a:pt x="2488044" y="772350"/>
                  </a:lnTo>
                  <a:lnTo>
                    <a:pt x="2488044" y="773620"/>
                  </a:lnTo>
                  <a:lnTo>
                    <a:pt x="2489809" y="774890"/>
                  </a:lnTo>
                  <a:lnTo>
                    <a:pt x="2489809" y="777430"/>
                  </a:lnTo>
                  <a:lnTo>
                    <a:pt x="2489416" y="778700"/>
                  </a:lnTo>
                  <a:lnTo>
                    <a:pt x="2488831" y="778700"/>
                  </a:lnTo>
                  <a:lnTo>
                    <a:pt x="2488044" y="777430"/>
                  </a:lnTo>
                  <a:lnTo>
                    <a:pt x="2484526" y="777430"/>
                  </a:lnTo>
                  <a:lnTo>
                    <a:pt x="2482177" y="779970"/>
                  </a:lnTo>
                  <a:lnTo>
                    <a:pt x="2481389" y="779970"/>
                  </a:lnTo>
                  <a:lnTo>
                    <a:pt x="2481008" y="781240"/>
                  </a:lnTo>
                  <a:lnTo>
                    <a:pt x="2481008" y="783780"/>
                  </a:lnTo>
                  <a:lnTo>
                    <a:pt x="2476512" y="783780"/>
                  </a:lnTo>
                  <a:lnTo>
                    <a:pt x="2477287" y="785050"/>
                  </a:lnTo>
                  <a:lnTo>
                    <a:pt x="2475141" y="785050"/>
                  </a:lnTo>
                  <a:lnTo>
                    <a:pt x="2475141" y="786320"/>
                  </a:lnTo>
                  <a:lnTo>
                    <a:pt x="2473972" y="786320"/>
                  </a:lnTo>
                  <a:lnTo>
                    <a:pt x="2471623" y="788860"/>
                  </a:lnTo>
                  <a:lnTo>
                    <a:pt x="2469273" y="790130"/>
                  </a:lnTo>
                  <a:lnTo>
                    <a:pt x="2469273" y="791400"/>
                  </a:lnTo>
                  <a:lnTo>
                    <a:pt x="2464968" y="791400"/>
                  </a:lnTo>
                  <a:lnTo>
                    <a:pt x="2464282" y="792670"/>
                  </a:lnTo>
                  <a:lnTo>
                    <a:pt x="2461641" y="792670"/>
                  </a:lnTo>
                  <a:lnTo>
                    <a:pt x="2461641" y="793940"/>
                  </a:lnTo>
                  <a:lnTo>
                    <a:pt x="2460472" y="795210"/>
                  </a:lnTo>
                  <a:lnTo>
                    <a:pt x="2454605" y="800290"/>
                  </a:lnTo>
                  <a:lnTo>
                    <a:pt x="2453424" y="800290"/>
                  </a:lnTo>
                  <a:lnTo>
                    <a:pt x="2453424" y="801560"/>
                  </a:lnTo>
                  <a:lnTo>
                    <a:pt x="2447556" y="801560"/>
                  </a:lnTo>
                  <a:lnTo>
                    <a:pt x="2447556" y="802830"/>
                  </a:lnTo>
                  <a:lnTo>
                    <a:pt x="2446388" y="804100"/>
                  </a:lnTo>
                  <a:lnTo>
                    <a:pt x="2446388" y="802830"/>
                  </a:lnTo>
                  <a:lnTo>
                    <a:pt x="2445220" y="802830"/>
                  </a:lnTo>
                  <a:lnTo>
                    <a:pt x="2445220" y="804100"/>
                  </a:lnTo>
                  <a:lnTo>
                    <a:pt x="2445220" y="805370"/>
                  </a:lnTo>
                  <a:lnTo>
                    <a:pt x="2444813" y="806640"/>
                  </a:lnTo>
                  <a:lnTo>
                    <a:pt x="2444038" y="806640"/>
                  </a:lnTo>
                  <a:lnTo>
                    <a:pt x="2442870" y="805370"/>
                  </a:lnTo>
                  <a:lnTo>
                    <a:pt x="2443645" y="805370"/>
                  </a:lnTo>
                  <a:lnTo>
                    <a:pt x="2444038" y="804100"/>
                  </a:lnTo>
                  <a:lnTo>
                    <a:pt x="2445220" y="804100"/>
                  </a:lnTo>
                  <a:lnTo>
                    <a:pt x="2445220" y="802830"/>
                  </a:lnTo>
                  <a:lnTo>
                    <a:pt x="2445220" y="801560"/>
                  </a:lnTo>
                  <a:lnTo>
                    <a:pt x="2444038" y="801560"/>
                  </a:lnTo>
                  <a:lnTo>
                    <a:pt x="2440902" y="804100"/>
                  </a:lnTo>
                  <a:lnTo>
                    <a:pt x="2439352" y="804100"/>
                  </a:lnTo>
                  <a:lnTo>
                    <a:pt x="2439352" y="801560"/>
                  </a:lnTo>
                  <a:lnTo>
                    <a:pt x="2440127" y="800290"/>
                  </a:lnTo>
                  <a:lnTo>
                    <a:pt x="2441689" y="801560"/>
                  </a:lnTo>
                  <a:lnTo>
                    <a:pt x="2443061" y="801560"/>
                  </a:lnTo>
                  <a:lnTo>
                    <a:pt x="2443835" y="799020"/>
                  </a:lnTo>
                  <a:lnTo>
                    <a:pt x="2445220" y="799020"/>
                  </a:lnTo>
                  <a:lnTo>
                    <a:pt x="2446388" y="797750"/>
                  </a:lnTo>
                  <a:lnTo>
                    <a:pt x="2447556" y="797750"/>
                  </a:lnTo>
                  <a:lnTo>
                    <a:pt x="2449118" y="796480"/>
                  </a:lnTo>
                  <a:lnTo>
                    <a:pt x="2450300" y="795210"/>
                  </a:lnTo>
                  <a:lnTo>
                    <a:pt x="2451087" y="795210"/>
                  </a:lnTo>
                  <a:lnTo>
                    <a:pt x="2452255" y="793940"/>
                  </a:lnTo>
                  <a:lnTo>
                    <a:pt x="2453030" y="792670"/>
                  </a:lnTo>
                  <a:lnTo>
                    <a:pt x="2454021" y="791400"/>
                  </a:lnTo>
                  <a:lnTo>
                    <a:pt x="2457335" y="791400"/>
                  </a:lnTo>
                  <a:lnTo>
                    <a:pt x="2458123" y="790130"/>
                  </a:lnTo>
                  <a:lnTo>
                    <a:pt x="2459685" y="788860"/>
                  </a:lnTo>
                  <a:lnTo>
                    <a:pt x="2460955" y="787590"/>
                  </a:lnTo>
                  <a:lnTo>
                    <a:pt x="2462911" y="786320"/>
                  </a:lnTo>
                  <a:lnTo>
                    <a:pt x="2465755" y="786320"/>
                  </a:lnTo>
                  <a:lnTo>
                    <a:pt x="2466530" y="785050"/>
                  </a:lnTo>
                  <a:lnTo>
                    <a:pt x="2465755" y="783780"/>
                  </a:lnTo>
                  <a:lnTo>
                    <a:pt x="2465755" y="782510"/>
                  </a:lnTo>
                  <a:lnTo>
                    <a:pt x="2466136" y="782510"/>
                  </a:lnTo>
                  <a:lnTo>
                    <a:pt x="2466924" y="783780"/>
                  </a:lnTo>
                  <a:lnTo>
                    <a:pt x="2466924" y="782510"/>
                  </a:lnTo>
                  <a:lnTo>
                    <a:pt x="2467699" y="781240"/>
                  </a:lnTo>
                  <a:lnTo>
                    <a:pt x="2468295" y="781240"/>
                  </a:lnTo>
                  <a:lnTo>
                    <a:pt x="2469070" y="783780"/>
                  </a:lnTo>
                  <a:lnTo>
                    <a:pt x="2469667" y="783780"/>
                  </a:lnTo>
                  <a:lnTo>
                    <a:pt x="2470454" y="782510"/>
                  </a:lnTo>
                  <a:lnTo>
                    <a:pt x="2470454" y="781240"/>
                  </a:lnTo>
                  <a:lnTo>
                    <a:pt x="2470645" y="781240"/>
                  </a:lnTo>
                  <a:lnTo>
                    <a:pt x="2471420" y="779970"/>
                  </a:lnTo>
                  <a:lnTo>
                    <a:pt x="2471623" y="778700"/>
                  </a:lnTo>
                  <a:lnTo>
                    <a:pt x="2472791" y="777430"/>
                  </a:lnTo>
                  <a:lnTo>
                    <a:pt x="2477097" y="777430"/>
                  </a:lnTo>
                  <a:lnTo>
                    <a:pt x="2477490" y="776160"/>
                  </a:lnTo>
                  <a:lnTo>
                    <a:pt x="2477490" y="774890"/>
                  </a:lnTo>
                  <a:lnTo>
                    <a:pt x="2479840" y="774890"/>
                  </a:lnTo>
                  <a:lnTo>
                    <a:pt x="2479840" y="773620"/>
                  </a:lnTo>
                  <a:lnTo>
                    <a:pt x="2482177" y="773620"/>
                  </a:lnTo>
                  <a:lnTo>
                    <a:pt x="2482177" y="772350"/>
                  </a:lnTo>
                  <a:lnTo>
                    <a:pt x="2482964" y="772350"/>
                  </a:lnTo>
                  <a:lnTo>
                    <a:pt x="2483548" y="771080"/>
                  </a:lnTo>
                  <a:lnTo>
                    <a:pt x="2484323" y="772350"/>
                  </a:lnTo>
                  <a:lnTo>
                    <a:pt x="2484907" y="772350"/>
                  </a:lnTo>
                  <a:lnTo>
                    <a:pt x="2485694" y="769810"/>
                  </a:lnTo>
                  <a:lnTo>
                    <a:pt x="2486876" y="769810"/>
                  </a:lnTo>
                  <a:lnTo>
                    <a:pt x="2488234" y="768540"/>
                  </a:lnTo>
                  <a:lnTo>
                    <a:pt x="2489809" y="768540"/>
                  </a:lnTo>
                  <a:lnTo>
                    <a:pt x="2489809" y="767270"/>
                  </a:lnTo>
                  <a:lnTo>
                    <a:pt x="2492159" y="767270"/>
                  </a:lnTo>
                  <a:lnTo>
                    <a:pt x="2496858" y="763460"/>
                  </a:lnTo>
                  <a:lnTo>
                    <a:pt x="2499207" y="760920"/>
                  </a:lnTo>
                  <a:lnTo>
                    <a:pt x="2499982" y="760920"/>
                  </a:lnTo>
                  <a:lnTo>
                    <a:pt x="2501150" y="759650"/>
                  </a:lnTo>
                  <a:lnTo>
                    <a:pt x="2502725" y="758380"/>
                  </a:lnTo>
                  <a:lnTo>
                    <a:pt x="2502725" y="757110"/>
                  </a:lnTo>
                  <a:lnTo>
                    <a:pt x="2503500" y="755840"/>
                  </a:lnTo>
                  <a:lnTo>
                    <a:pt x="2505075" y="755840"/>
                  </a:lnTo>
                  <a:lnTo>
                    <a:pt x="2506624" y="754570"/>
                  </a:lnTo>
                  <a:lnTo>
                    <a:pt x="2508085" y="753300"/>
                  </a:lnTo>
                  <a:lnTo>
                    <a:pt x="2510840" y="752030"/>
                  </a:lnTo>
                  <a:lnTo>
                    <a:pt x="2512301" y="752030"/>
                  </a:lnTo>
                  <a:lnTo>
                    <a:pt x="2517000" y="748220"/>
                  </a:lnTo>
                  <a:lnTo>
                    <a:pt x="2519337" y="748220"/>
                  </a:lnTo>
                  <a:lnTo>
                    <a:pt x="2519527" y="746950"/>
                  </a:lnTo>
                  <a:lnTo>
                    <a:pt x="2518753" y="745680"/>
                  </a:lnTo>
                  <a:lnTo>
                    <a:pt x="2520912" y="745680"/>
                  </a:lnTo>
                  <a:lnTo>
                    <a:pt x="2520912" y="744410"/>
                  </a:lnTo>
                  <a:lnTo>
                    <a:pt x="2522867" y="744410"/>
                  </a:lnTo>
                  <a:lnTo>
                    <a:pt x="2523642" y="743140"/>
                  </a:lnTo>
                  <a:lnTo>
                    <a:pt x="2525204" y="741870"/>
                  </a:lnTo>
                  <a:lnTo>
                    <a:pt x="2525598" y="741870"/>
                  </a:lnTo>
                  <a:lnTo>
                    <a:pt x="2525598" y="740600"/>
                  </a:lnTo>
                  <a:lnTo>
                    <a:pt x="2525992" y="740600"/>
                  </a:lnTo>
                  <a:lnTo>
                    <a:pt x="2526779" y="743140"/>
                  </a:lnTo>
                  <a:lnTo>
                    <a:pt x="2527947" y="741870"/>
                  </a:lnTo>
                  <a:lnTo>
                    <a:pt x="2527947" y="740600"/>
                  </a:lnTo>
                  <a:lnTo>
                    <a:pt x="2528989" y="740600"/>
                  </a:lnTo>
                  <a:lnTo>
                    <a:pt x="2529128" y="740740"/>
                  </a:lnTo>
                  <a:lnTo>
                    <a:pt x="2529916" y="740740"/>
                  </a:lnTo>
                  <a:lnTo>
                    <a:pt x="2529916" y="732561"/>
                  </a:lnTo>
                  <a:lnTo>
                    <a:pt x="2527160" y="735520"/>
                  </a:lnTo>
                  <a:lnTo>
                    <a:pt x="2524429" y="735520"/>
                  </a:lnTo>
                  <a:lnTo>
                    <a:pt x="2524429" y="736790"/>
                  </a:lnTo>
                  <a:lnTo>
                    <a:pt x="2522283" y="736790"/>
                  </a:lnTo>
                  <a:lnTo>
                    <a:pt x="2523058" y="738060"/>
                  </a:lnTo>
                  <a:lnTo>
                    <a:pt x="2522080" y="738060"/>
                  </a:lnTo>
                  <a:lnTo>
                    <a:pt x="2522080" y="740600"/>
                  </a:lnTo>
                  <a:lnTo>
                    <a:pt x="2520912" y="740600"/>
                  </a:lnTo>
                  <a:lnTo>
                    <a:pt x="2520912" y="739330"/>
                  </a:lnTo>
                  <a:lnTo>
                    <a:pt x="2520708" y="739330"/>
                  </a:lnTo>
                  <a:lnTo>
                    <a:pt x="2519934" y="740600"/>
                  </a:lnTo>
                  <a:lnTo>
                    <a:pt x="2519730" y="740600"/>
                  </a:lnTo>
                  <a:lnTo>
                    <a:pt x="2519730" y="739330"/>
                  </a:lnTo>
                  <a:lnTo>
                    <a:pt x="2518562" y="739330"/>
                  </a:lnTo>
                  <a:lnTo>
                    <a:pt x="2517775" y="740600"/>
                  </a:lnTo>
                  <a:lnTo>
                    <a:pt x="2517190" y="741870"/>
                  </a:lnTo>
                  <a:lnTo>
                    <a:pt x="2515819" y="741870"/>
                  </a:lnTo>
                  <a:lnTo>
                    <a:pt x="2515044" y="743140"/>
                  </a:lnTo>
                  <a:lnTo>
                    <a:pt x="2513876" y="741870"/>
                  </a:lnTo>
                  <a:lnTo>
                    <a:pt x="2512110" y="741870"/>
                  </a:lnTo>
                  <a:lnTo>
                    <a:pt x="2512110" y="743140"/>
                  </a:lnTo>
                  <a:lnTo>
                    <a:pt x="2512885" y="743140"/>
                  </a:lnTo>
                  <a:lnTo>
                    <a:pt x="2512885" y="744410"/>
                  </a:lnTo>
                  <a:lnTo>
                    <a:pt x="2510536" y="744410"/>
                  </a:lnTo>
                  <a:lnTo>
                    <a:pt x="2509761" y="745680"/>
                  </a:lnTo>
                  <a:lnTo>
                    <a:pt x="2507792" y="745680"/>
                  </a:lnTo>
                  <a:lnTo>
                    <a:pt x="2506243" y="746950"/>
                  </a:lnTo>
                  <a:lnTo>
                    <a:pt x="2504275" y="746950"/>
                  </a:lnTo>
                  <a:lnTo>
                    <a:pt x="2503894" y="748220"/>
                  </a:lnTo>
                  <a:lnTo>
                    <a:pt x="2503894" y="749490"/>
                  </a:lnTo>
                  <a:lnTo>
                    <a:pt x="2501544" y="749490"/>
                  </a:lnTo>
                  <a:lnTo>
                    <a:pt x="2501544" y="750760"/>
                  </a:lnTo>
                  <a:lnTo>
                    <a:pt x="2499207" y="750760"/>
                  </a:lnTo>
                  <a:lnTo>
                    <a:pt x="2499207" y="752030"/>
                  </a:lnTo>
                  <a:lnTo>
                    <a:pt x="2498026" y="752030"/>
                  </a:lnTo>
                  <a:lnTo>
                    <a:pt x="2498026" y="753300"/>
                  </a:lnTo>
                  <a:lnTo>
                    <a:pt x="2497632" y="753300"/>
                  </a:lnTo>
                  <a:lnTo>
                    <a:pt x="2496858" y="754570"/>
                  </a:lnTo>
                  <a:lnTo>
                    <a:pt x="2494508" y="754570"/>
                  </a:lnTo>
                  <a:lnTo>
                    <a:pt x="2489809" y="758380"/>
                  </a:lnTo>
                  <a:lnTo>
                    <a:pt x="2488234" y="758380"/>
                  </a:lnTo>
                  <a:lnTo>
                    <a:pt x="2488641" y="759650"/>
                  </a:lnTo>
                  <a:lnTo>
                    <a:pt x="2486876" y="759650"/>
                  </a:lnTo>
                  <a:lnTo>
                    <a:pt x="2486876" y="760920"/>
                  </a:lnTo>
                  <a:lnTo>
                    <a:pt x="2485694" y="760920"/>
                  </a:lnTo>
                  <a:lnTo>
                    <a:pt x="2482177" y="764730"/>
                  </a:lnTo>
                  <a:lnTo>
                    <a:pt x="2480221" y="764730"/>
                  </a:lnTo>
                  <a:lnTo>
                    <a:pt x="2476309" y="768540"/>
                  </a:lnTo>
                  <a:lnTo>
                    <a:pt x="2474747" y="769810"/>
                  </a:lnTo>
                  <a:lnTo>
                    <a:pt x="2473972" y="768540"/>
                  </a:lnTo>
                  <a:lnTo>
                    <a:pt x="2472791" y="768540"/>
                  </a:lnTo>
                  <a:lnTo>
                    <a:pt x="2472791" y="771080"/>
                  </a:lnTo>
                  <a:lnTo>
                    <a:pt x="2470454" y="771080"/>
                  </a:lnTo>
                  <a:lnTo>
                    <a:pt x="2469273" y="770128"/>
                  </a:lnTo>
                  <a:lnTo>
                    <a:pt x="2469273" y="771080"/>
                  </a:lnTo>
                  <a:lnTo>
                    <a:pt x="2468880" y="771080"/>
                  </a:lnTo>
                  <a:lnTo>
                    <a:pt x="2468105" y="769810"/>
                  </a:lnTo>
                  <a:lnTo>
                    <a:pt x="2466924" y="768540"/>
                  </a:lnTo>
                  <a:lnTo>
                    <a:pt x="2466136" y="769810"/>
                  </a:lnTo>
                  <a:lnTo>
                    <a:pt x="2466924" y="769810"/>
                  </a:lnTo>
                  <a:lnTo>
                    <a:pt x="2466924" y="774890"/>
                  </a:lnTo>
                  <a:lnTo>
                    <a:pt x="2463012" y="774890"/>
                  </a:lnTo>
                  <a:lnTo>
                    <a:pt x="2461641" y="775703"/>
                  </a:lnTo>
                  <a:lnTo>
                    <a:pt x="2461641" y="782510"/>
                  </a:lnTo>
                  <a:lnTo>
                    <a:pt x="2461641" y="783780"/>
                  </a:lnTo>
                  <a:lnTo>
                    <a:pt x="2460472" y="783780"/>
                  </a:lnTo>
                  <a:lnTo>
                    <a:pt x="2460472" y="782510"/>
                  </a:lnTo>
                  <a:lnTo>
                    <a:pt x="2461641" y="782510"/>
                  </a:lnTo>
                  <a:lnTo>
                    <a:pt x="2461641" y="775703"/>
                  </a:lnTo>
                  <a:lnTo>
                    <a:pt x="2460853" y="776160"/>
                  </a:lnTo>
                  <a:lnTo>
                    <a:pt x="2459304" y="779970"/>
                  </a:lnTo>
                  <a:lnTo>
                    <a:pt x="2458123" y="779970"/>
                  </a:lnTo>
                  <a:lnTo>
                    <a:pt x="2457335" y="781240"/>
                  </a:lnTo>
                  <a:lnTo>
                    <a:pt x="2454211" y="783780"/>
                  </a:lnTo>
                  <a:lnTo>
                    <a:pt x="2452840" y="783780"/>
                  </a:lnTo>
                  <a:lnTo>
                    <a:pt x="2450503" y="786320"/>
                  </a:lnTo>
                  <a:lnTo>
                    <a:pt x="2449118" y="786320"/>
                  </a:lnTo>
                  <a:lnTo>
                    <a:pt x="2447556" y="787590"/>
                  </a:lnTo>
                  <a:lnTo>
                    <a:pt x="2447366" y="788860"/>
                  </a:lnTo>
                  <a:lnTo>
                    <a:pt x="2446578" y="787590"/>
                  </a:lnTo>
                  <a:lnTo>
                    <a:pt x="2446388" y="787590"/>
                  </a:lnTo>
                  <a:lnTo>
                    <a:pt x="2446388" y="788860"/>
                  </a:lnTo>
                  <a:lnTo>
                    <a:pt x="2445220" y="788860"/>
                  </a:lnTo>
                  <a:lnTo>
                    <a:pt x="2445220" y="790130"/>
                  </a:lnTo>
                  <a:lnTo>
                    <a:pt x="2444038" y="790130"/>
                  </a:lnTo>
                  <a:lnTo>
                    <a:pt x="2443645" y="791400"/>
                  </a:lnTo>
                  <a:lnTo>
                    <a:pt x="2442870" y="791400"/>
                  </a:lnTo>
                  <a:lnTo>
                    <a:pt x="2441308" y="792670"/>
                  </a:lnTo>
                  <a:lnTo>
                    <a:pt x="2438069" y="792670"/>
                  </a:lnTo>
                  <a:lnTo>
                    <a:pt x="2436799" y="793940"/>
                  </a:lnTo>
                  <a:lnTo>
                    <a:pt x="2434069" y="796480"/>
                  </a:lnTo>
                  <a:lnTo>
                    <a:pt x="2434069" y="819340"/>
                  </a:lnTo>
                  <a:lnTo>
                    <a:pt x="2434069" y="820610"/>
                  </a:lnTo>
                  <a:lnTo>
                    <a:pt x="2432901" y="820610"/>
                  </a:lnTo>
                  <a:lnTo>
                    <a:pt x="2432901" y="821880"/>
                  </a:lnTo>
                  <a:lnTo>
                    <a:pt x="2431719" y="821880"/>
                  </a:lnTo>
                  <a:lnTo>
                    <a:pt x="2431719" y="820610"/>
                  </a:lnTo>
                  <a:lnTo>
                    <a:pt x="2432901" y="820610"/>
                  </a:lnTo>
                  <a:lnTo>
                    <a:pt x="2434069" y="819340"/>
                  </a:lnTo>
                  <a:lnTo>
                    <a:pt x="2434069" y="796480"/>
                  </a:lnTo>
                  <a:lnTo>
                    <a:pt x="2431719" y="796480"/>
                  </a:lnTo>
                  <a:lnTo>
                    <a:pt x="2431719" y="797750"/>
                  </a:lnTo>
                  <a:lnTo>
                    <a:pt x="2431326" y="799020"/>
                  </a:lnTo>
                  <a:lnTo>
                    <a:pt x="2430538" y="797750"/>
                  </a:lnTo>
                  <a:lnTo>
                    <a:pt x="2430538" y="820610"/>
                  </a:lnTo>
                  <a:lnTo>
                    <a:pt x="2429370" y="821880"/>
                  </a:lnTo>
                  <a:lnTo>
                    <a:pt x="2428583" y="823150"/>
                  </a:lnTo>
                  <a:lnTo>
                    <a:pt x="2428202" y="823150"/>
                  </a:lnTo>
                  <a:lnTo>
                    <a:pt x="2428202" y="821880"/>
                  </a:lnTo>
                  <a:lnTo>
                    <a:pt x="2429370" y="821880"/>
                  </a:lnTo>
                  <a:lnTo>
                    <a:pt x="2429370" y="820610"/>
                  </a:lnTo>
                  <a:lnTo>
                    <a:pt x="2430538" y="820610"/>
                  </a:lnTo>
                  <a:lnTo>
                    <a:pt x="2430538" y="797750"/>
                  </a:lnTo>
                  <a:lnTo>
                    <a:pt x="2428202" y="800290"/>
                  </a:lnTo>
                  <a:lnTo>
                    <a:pt x="2427020" y="800290"/>
                  </a:lnTo>
                  <a:lnTo>
                    <a:pt x="2426233" y="801560"/>
                  </a:lnTo>
                  <a:lnTo>
                    <a:pt x="2423503" y="801560"/>
                  </a:lnTo>
                  <a:lnTo>
                    <a:pt x="2423503" y="802830"/>
                  </a:lnTo>
                  <a:lnTo>
                    <a:pt x="2423122" y="804100"/>
                  </a:lnTo>
                  <a:lnTo>
                    <a:pt x="2421153" y="804100"/>
                  </a:lnTo>
                  <a:lnTo>
                    <a:pt x="2420759" y="805370"/>
                  </a:lnTo>
                  <a:lnTo>
                    <a:pt x="2418816" y="805370"/>
                  </a:lnTo>
                  <a:lnTo>
                    <a:pt x="2418410" y="806640"/>
                  </a:lnTo>
                  <a:lnTo>
                    <a:pt x="2417635" y="806640"/>
                  </a:lnTo>
                  <a:lnTo>
                    <a:pt x="2414117" y="806640"/>
                  </a:lnTo>
                  <a:lnTo>
                    <a:pt x="2414117" y="807910"/>
                  </a:lnTo>
                  <a:lnTo>
                    <a:pt x="2413724" y="809180"/>
                  </a:lnTo>
                  <a:lnTo>
                    <a:pt x="2412746" y="810450"/>
                  </a:lnTo>
                  <a:lnTo>
                    <a:pt x="2411184" y="810450"/>
                  </a:lnTo>
                  <a:lnTo>
                    <a:pt x="2409621" y="811720"/>
                  </a:lnTo>
                  <a:lnTo>
                    <a:pt x="2408440" y="812990"/>
                  </a:lnTo>
                  <a:lnTo>
                    <a:pt x="2406485" y="812990"/>
                  </a:lnTo>
                  <a:lnTo>
                    <a:pt x="2404922" y="814260"/>
                  </a:lnTo>
                  <a:lnTo>
                    <a:pt x="2403754" y="815530"/>
                  </a:lnTo>
                  <a:lnTo>
                    <a:pt x="2400617" y="815530"/>
                  </a:lnTo>
                  <a:lnTo>
                    <a:pt x="2399830" y="818070"/>
                  </a:lnTo>
                  <a:lnTo>
                    <a:pt x="2396706" y="818070"/>
                  </a:lnTo>
                  <a:lnTo>
                    <a:pt x="2395537" y="819340"/>
                  </a:lnTo>
                  <a:lnTo>
                    <a:pt x="2394750" y="819340"/>
                  </a:lnTo>
                  <a:lnTo>
                    <a:pt x="2394750" y="820610"/>
                  </a:lnTo>
                  <a:lnTo>
                    <a:pt x="2393962" y="821880"/>
                  </a:lnTo>
                  <a:lnTo>
                    <a:pt x="2387904" y="821880"/>
                  </a:lnTo>
                  <a:lnTo>
                    <a:pt x="2387130" y="823150"/>
                  </a:lnTo>
                  <a:lnTo>
                    <a:pt x="2383409" y="823150"/>
                  </a:lnTo>
                  <a:lnTo>
                    <a:pt x="2382621" y="825690"/>
                  </a:lnTo>
                  <a:lnTo>
                    <a:pt x="2381262" y="825690"/>
                  </a:lnTo>
                  <a:lnTo>
                    <a:pt x="2380081" y="826960"/>
                  </a:lnTo>
                  <a:lnTo>
                    <a:pt x="2379688" y="828230"/>
                  </a:lnTo>
                  <a:lnTo>
                    <a:pt x="2378913" y="828230"/>
                  </a:lnTo>
                  <a:lnTo>
                    <a:pt x="2376563" y="826960"/>
                  </a:lnTo>
                  <a:lnTo>
                    <a:pt x="2374608" y="826960"/>
                  </a:lnTo>
                  <a:lnTo>
                    <a:pt x="2373045" y="829500"/>
                  </a:lnTo>
                  <a:lnTo>
                    <a:pt x="2371864" y="829500"/>
                  </a:lnTo>
                  <a:lnTo>
                    <a:pt x="2370302" y="826960"/>
                  </a:lnTo>
                  <a:lnTo>
                    <a:pt x="2369134" y="826960"/>
                  </a:lnTo>
                  <a:lnTo>
                    <a:pt x="2367559" y="828230"/>
                  </a:lnTo>
                  <a:lnTo>
                    <a:pt x="2366391" y="829500"/>
                  </a:lnTo>
                  <a:lnTo>
                    <a:pt x="2364435" y="829500"/>
                  </a:lnTo>
                  <a:lnTo>
                    <a:pt x="2363457" y="830770"/>
                  </a:lnTo>
                  <a:lnTo>
                    <a:pt x="2358758" y="830770"/>
                  </a:lnTo>
                  <a:lnTo>
                    <a:pt x="2357590" y="828230"/>
                  </a:lnTo>
                  <a:lnTo>
                    <a:pt x="2358377" y="825690"/>
                  </a:lnTo>
                  <a:lnTo>
                    <a:pt x="2359152" y="824420"/>
                  </a:lnTo>
                  <a:lnTo>
                    <a:pt x="2359545" y="823150"/>
                  </a:lnTo>
                  <a:lnTo>
                    <a:pt x="2359545" y="816800"/>
                  </a:lnTo>
                  <a:lnTo>
                    <a:pt x="2360726" y="816800"/>
                  </a:lnTo>
                  <a:lnTo>
                    <a:pt x="2360726" y="812990"/>
                  </a:lnTo>
                  <a:lnTo>
                    <a:pt x="2361895" y="812990"/>
                  </a:lnTo>
                  <a:lnTo>
                    <a:pt x="2361895" y="811720"/>
                  </a:lnTo>
                  <a:lnTo>
                    <a:pt x="2360726" y="811720"/>
                  </a:lnTo>
                  <a:lnTo>
                    <a:pt x="2361895" y="810450"/>
                  </a:lnTo>
                  <a:lnTo>
                    <a:pt x="2363851" y="810450"/>
                  </a:lnTo>
                  <a:lnTo>
                    <a:pt x="2364829" y="807910"/>
                  </a:lnTo>
                  <a:lnTo>
                    <a:pt x="2414117" y="807910"/>
                  </a:lnTo>
                  <a:lnTo>
                    <a:pt x="2414117" y="806640"/>
                  </a:lnTo>
                  <a:lnTo>
                    <a:pt x="2364829" y="806640"/>
                  </a:lnTo>
                  <a:lnTo>
                    <a:pt x="2364829" y="804100"/>
                  </a:lnTo>
                  <a:lnTo>
                    <a:pt x="2365210" y="804100"/>
                  </a:lnTo>
                  <a:lnTo>
                    <a:pt x="2366784" y="802830"/>
                  </a:lnTo>
                  <a:lnTo>
                    <a:pt x="2368346" y="800290"/>
                  </a:lnTo>
                  <a:lnTo>
                    <a:pt x="2369909" y="800290"/>
                  </a:lnTo>
                  <a:lnTo>
                    <a:pt x="2370696" y="799020"/>
                  </a:lnTo>
                  <a:lnTo>
                    <a:pt x="2370696" y="796480"/>
                  </a:lnTo>
                  <a:lnTo>
                    <a:pt x="2370696" y="795210"/>
                  </a:lnTo>
                  <a:lnTo>
                    <a:pt x="2372258" y="795210"/>
                  </a:lnTo>
                  <a:lnTo>
                    <a:pt x="2373045" y="793940"/>
                  </a:lnTo>
                  <a:lnTo>
                    <a:pt x="2372258" y="792670"/>
                  </a:lnTo>
                  <a:lnTo>
                    <a:pt x="2373045" y="791400"/>
                  </a:lnTo>
                  <a:lnTo>
                    <a:pt x="2375395" y="788860"/>
                  </a:lnTo>
                  <a:lnTo>
                    <a:pt x="2377732" y="785050"/>
                  </a:lnTo>
                  <a:lnTo>
                    <a:pt x="2377732" y="782510"/>
                  </a:lnTo>
                  <a:lnTo>
                    <a:pt x="2378125" y="781240"/>
                  </a:lnTo>
                  <a:lnTo>
                    <a:pt x="2381262" y="778700"/>
                  </a:lnTo>
                  <a:lnTo>
                    <a:pt x="2381262" y="777430"/>
                  </a:lnTo>
                  <a:lnTo>
                    <a:pt x="2380081" y="776160"/>
                  </a:lnTo>
                  <a:lnTo>
                    <a:pt x="2381262" y="776160"/>
                  </a:lnTo>
                  <a:lnTo>
                    <a:pt x="2381847" y="774890"/>
                  </a:lnTo>
                  <a:lnTo>
                    <a:pt x="2382431" y="773620"/>
                  </a:lnTo>
                  <a:lnTo>
                    <a:pt x="2383993" y="772350"/>
                  </a:lnTo>
                  <a:lnTo>
                    <a:pt x="2385161" y="771080"/>
                  </a:lnTo>
                  <a:lnTo>
                    <a:pt x="2384780" y="771080"/>
                  </a:lnTo>
                  <a:lnTo>
                    <a:pt x="2384780" y="768540"/>
                  </a:lnTo>
                  <a:lnTo>
                    <a:pt x="2385949" y="768540"/>
                  </a:lnTo>
                  <a:lnTo>
                    <a:pt x="2385949" y="767270"/>
                  </a:lnTo>
                  <a:lnTo>
                    <a:pt x="2388387" y="767270"/>
                  </a:lnTo>
                  <a:lnTo>
                    <a:pt x="2388882" y="766000"/>
                  </a:lnTo>
                  <a:lnTo>
                    <a:pt x="2388882" y="763460"/>
                  </a:lnTo>
                  <a:lnTo>
                    <a:pt x="2390444" y="763460"/>
                  </a:lnTo>
                  <a:lnTo>
                    <a:pt x="2391232" y="762190"/>
                  </a:lnTo>
                  <a:lnTo>
                    <a:pt x="2391232" y="760920"/>
                  </a:lnTo>
                  <a:lnTo>
                    <a:pt x="2390444" y="760920"/>
                  </a:lnTo>
                  <a:lnTo>
                    <a:pt x="2390838" y="759650"/>
                  </a:lnTo>
                  <a:lnTo>
                    <a:pt x="2392413" y="758380"/>
                  </a:lnTo>
                  <a:lnTo>
                    <a:pt x="2392794" y="757110"/>
                  </a:lnTo>
                  <a:lnTo>
                    <a:pt x="2394356" y="757110"/>
                  </a:lnTo>
                  <a:lnTo>
                    <a:pt x="2394356" y="755840"/>
                  </a:lnTo>
                  <a:lnTo>
                    <a:pt x="2393581" y="754570"/>
                  </a:lnTo>
                  <a:lnTo>
                    <a:pt x="2393581" y="753300"/>
                  </a:lnTo>
                  <a:lnTo>
                    <a:pt x="2394750" y="753300"/>
                  </a:lnTo>
                  <a:lnTo>
                    <a:pt x="2393962" y="752030"/>
                  </a:lnTo>
                  <a:lnTo>
                    <a:pt x="2393772" y="750760"/>
                  </a:lnTo>
                  <a:lnTo>
                    <a:pt x="2394750" y="750760"/>
                  </a:lnTo>
                  <a:lnTo>
                    <a:pt x="2394750" y="749490"/>
                  </a:lnTo>
                  <a:lnTo>
                    <a:pt x="2396312" y="748220"/>
                  </a:lnTo>
                  <a:lnTo>
                    <a:pt x="2397099" y="746950"/>
                  </a:lnTo>
                  <a:lnTo>
                    <a:pt x="2397099" y="745680"/>
                  </a:lnTo>
                  <a:lnTo>
                    <a:pt x="2397887" y="745680"/>
                  </a:lnTo>
                  <a:lnTo>
                    <a:pt x="2398471" y="744410"/>
                  </a:lnTo>
                  <a:lnTo>
                    <a:pt x="2399246" y="743140"/>
                  </a:lnTo>
                  <a:lnTo>
                    <a:pt x="2401798" y="743140"/>
                  </a:lnTo>
                  <a:lnTo>
                    <a:pt x="2402382" y="741870"/>
                  </a:lnTo>
                  <a:lnTo>
                    <a:pt x="2402967" y="740600"/>
                  </a:lnTo>
                  <a:lnTo>
                    <a:pt x="2402967" y="739330"/>
                  </a:lnTo>
                  <a:lnTo>
                    <a:pt x="2402967" y="736790"/>
                  </a:lnTo>
                  <a:lnTo>
                    <a:pt x="2404135" y="736790"/>
                  </a:lnTo>
                  <a:lnTo>
                    <a:pt x="2404922" y="738060"/>
                  </a:lnTo>
                  <a:lnTo>
                    <a:pt x="2405316" y="736790"/>
                  </a:lnTo>
                  <a:lnTo>
                    <a:pt x="2405316" y="734250"/>
                  </a:lnTo>
                  <a:lnTo>
                    <a:pt x="2405316" y="732980"/>
                  </a:lnTo>
                  <a:lnTo>
                    <a:pt x="2405316" y="731710"/>
                  </a:lnTo>
                  <a:lnTo>
                    <a:pt x="2406091" y="732980"/>
                  </a:lnTo>
                  <a:lnTo>
                    <a:pt x="2406485" y="732980"/>
                  </a:lnTo>
                  <a:lnTo>
                    <a:pt x="2406485" y="731710"/>
                  </a:lnTo>
                  <a:lnTo>
                    <a:pt x="2407272" y="730440"/>
                  </a:lnTo>
                  <a:lnTo>
                    <a:pt x="2408834" y="729170"/>
                  </a:lnTo>
                  <a:lnTo>
                    <a:pt x="2411184" y="727900"/>
                  </a:lnTo>
                  <a:lnTo>
                    <a:pt x="2410599" y="726630"/>
                  </a:lnTo>
                  <a:lnTo>
                    <a:pt x="2410015" y="725360"/>
                  </a:lnTo>
                  <a:lnTo>
                    <a:pt x="2410015" y="726630"/>
                  </a:lnTo>
                  <a:lnTo>
                    <a:pt x="2408834" y="726630"/>
                  </a:lnTo>
                  <a:lnTo>
                    <a:pt x="2409215" y="725360"/>
                  </a:lnTo>
                  <a:lnTo>
                    <a:pt x="2410015" y="725360"/>
                  </a:lnTo>
                  <a:lnTo>
                    <a:pt x="2412352" y="724090"/>
                  </a:lnTo>
                  <a:lnTo>
                    <a:pt x="2413330" y="724090"/>
                  </a:lnTo>
                  <a:lnTo>
                    <a:pt x="2415286" y="722820"/>
                  </a:lnTo>
                  <a:lnTo>
                    <a:pt x="2415286" y="721550"/>
                  </a:lnTo>
                  <a:lnTo>
                    <a:pt x="2414905" y="720280"/>
                  </a:lnTo>
                  <a:lnTo>
                    <a:pt x="2414117" y="720280"/>
                  </a:lnTo>
                  <a:lnTo>
                    <a:pt x="2414892" y="719010"/>
                  </a:lnTo>
                  <a:lnTo>
                    <a:pt x="2415679" y="717740"/>
                  </a:lnTo>
                  <a:lnTo>
                    <a:pt x="2419400" y="717740"/>
                  </a:lnTo>
                  <a:lnTo>
                    <a:pt x="2417051" y="716470"/>
                  </a:lnTo>
                  <a:lnTo>
                    <a:pt x="2416467" y="716470"/>
                  </a:lnTo>
                  <a:lnTo>
                    <a:pt x="2417241" y="715200"/>
                  </a:lnTo>
                  <a:lnTo>
                    <a:pt x="2417635" y="715200"/>
                  </a:lnTo>
                  <a:lnTo>
                    <a:pt x="2417635" y="716470"/>
                  </a:lnTo>
                  <a:lnTo>
                    <a:pt x="2418816" y="716470"/>
                  </a:lnTo>
                  <a:lnTo>
                    <a:pt x="2418816" y="713930"/>
                  </a:lnTo>
                  <a:lnTo>
                    <a:pt x="2418016" y="713930"/>
                  </a:lnTo>
                  <a:lnTo>
                    <a:pt x="2418816" y="712660"/>
                  </a:lnTo>
                  <a:lnTo>
                    <a:pt x="2421153" y="707580"/>
                  </a:lnTo>
                  <a:lnTo>
                    <a:pt x="2420366" y="707580"/>
                  </a:lnTo>
                  <a:lnTo>
                    <a:pt x="2420759" y="706310"/>
                  </a:lnTo>
                  <a:lnTo>
                    <a:pt x="2427020" y="701230"/>
                  </a:lnTo>
                  <a:lnTo>
                    <a:pt x="2427020" y="698690"/>
                  </a:lnTo>
                  <a:lnTo>
                    <a:pt x="2428202" y="697420"/>
                  </a:lnTo>
                  <a:lnTo>
                    <a:pt x="2430538" y="697420"/>
                  </a:lnTo>
                  <a:lnTo>
                    <a:pt x="2431326" y="696150"/>
                  </a:lnTo>
                  <a:lnTo>
                    <a:pt x="2431326" y="694880"/>
                  </a:lnTo>
                  <a:lnTo>
                    <a:pt x="2430538" y="694880"/>
                  </a:lnTo>
                  <a:lnTo>
                    <a:pt x="2431719" y="693610"/>
                  </a:lnTo>
                  <a:lnTo>
                    <a:pt x="2433282" y="691070"/>
                  </a:lnTo>
                  <a:lnTo>
                    <a:pt x="2434450" y="689800"/>
                  </a:lnTo>
                  <a:lnTo>
                    <a:pt x="2435237" y="688530"/>
                  </a:lnTo>
                  <a:lnTo>
                    <a:pt x="2436215" y="688530"/>
                  </a:lnTo>
                  <a:lnTo>
                    <a:pt x="2435428" y="687260"/>
                  </a:lnTo>
                  <a:lnTo>
                    <a:pt x="2436025" y="687260"/>
                  </a:lnTo>
                  <a:lnTo>
                    <a:pt x="2437587" y="685990"/>
                  </a:lnTo>
                  <a:lnTo>
                    <a:pt x="2437587" y="683450"/>
                  </a:lnTo>
                  <a:lnTo>
                    <a:pt x="2438755" y="683450"/>
                  </a:lnTo>
                  <a:lnTo>
                    <a:pt x="2439352" y="682180"/>
                  </a:lnTo>
                  <a:lnTo>
                    <a:pt x="2439352" y="680910"/>
                  </a:lnTo>
                  <a:lnTo>
                    <a:pt x="2439733" y="679640"/>
                  </a:lnTo>
                  <a:lnTo>
                    <a:pt x="2440521" y="678370"/>
                  </a:lnTo>
                  <a:lnTo>
                    <a:pt x="2440521" y="675830"/>
                  </a:lnTo>
                  <a:lnTo>
                    <a:pt x="2439733" y="675830"/>
                  </a:lnTo>
                  <a:lnTo>
                    <a:pt x="2439352" y="674560"/>
                  </a:lnTo>
                  <a:lnTo>
                    <a:pt x="2439352" y="673290"/>
                  </a:lnTo>
                  <a:lnTo>
                    <a:pt x="2438565" y="672020"/>
                  </a:lnTo>
                  <a:lnTo>
                    <a:pt x="2438565" y="670750"/>
                  </a:lnTo>
                  <a:lnTo>
                    <a:pt x="2439352" y="670750"/>
                  </a:lnTo>
                  <a:lnTo>
                    <a:pt x="2438958" y="669480"/>
                  </a:lnTo>
                  <a:lnTo>
                    <a:pt x="2437587" y="669480"/>
                  </a:lnTo>
                  <a:lnTo>
                    <a:pt x="2436025" y="668210"/>
                  </a:lnTo>
                  <a:lnTo>
                    <a:pt x="2435237" y="666940"/>
                  </a:lnTo>
                  <a:lnTo>
                    <a:pt x="2435237" y="665670"/>
                  </a:lnTo>
                  <a:lnTo>
                    <a:pt x="2433675" y="664400"/>
                  </a:lnTo>
                  <a:lnTo>
                    <a:pt x="2433282" y="663130"/>
                  </a:lnTo>
                  <a:lnTo>
                    <a:pt x="2434069" y="663130"/>
                  </a:lnTo>
                  <a:lnTo>
                    <a:pt x="2433282" y="661860"/>
                  </a:lnTo>
                  <a:lnTo>
                    <a:pt x="2431719" y="661860"/>
                  </a:lnTo>
                  <a:lnTo>
                    <a:pt x="2428202" y="659320"/>
                  </a:lnTo>
                  <a:lnTo>
                    <a:pt x="2428202" y="658050"/>
                  </a:lnTo>
                  <a:lnTo>
                    <a:pt x="2425852" y="658050"/>
                  </a:lnTo>
                  <a:lnTo>
                    <a:pt x="2425852" y="655510"/>
                  </a:lnTo>
                  <a:lnTo>
                    <a:pt x="2423503" y="654240"/>
                  </a:lnTo>
                  <a:lnTo>
                    <a:pt x="2422334" y="652970"/>
                  </a:lnTo>
                  <a:lnTo>
                    <a:pt x="2407666" y="652970"/>
                  </a:lnTo>
                  <a:lnTo>
                    <a:pt x="2407666" y="651700"/>
                  </a:lnTo>
                  <a:lnTo>
                    <a:pt x="2408834" y="650430"/>
                  </a:lnTo>
                  <a:lnTo>
                    <a:pt x="2408834" y="649160"/>
                  </a:lnTo>
                  <a:lnTo>
                    <a:pt x="2406485" y="646620"/>
                  </a:lnTo>
                  <a:lnTo>
                    <a:pt x="2404922" y="645350"/>
                  </a:lnTo>
                  <a:lnTo>
                    <a:pt x="2404135" y="646620"/>
                  </a:lnTo>
                  <a:lnTo>
                    <a:pt x="2402967" y="646620"/>
                  </a:lnTo>
                  <a:lnTo>
                    <a:pt x="2402967" y="730440"/>
                  </a:lnTo>
                  <a:lnTo>
                    <a:pt x="2402967" y="731710"/>
                  </a:lnTo>
                  <a:lnTo>
                    <a:pt x="2401798" y="731710"/>
                  </a:lnTo>
                  <a:lnTo>
                    <a:pt x="2401798" y="730440"/>
                  </a:lnTo>
                  <a:lnTo>
                    <a:pt x="2402967" y="730440"/>
                  </a:lnTo>
                  <a:lnTo>
                    <a:pt x="2402967" y="646620"/>
                  </a:lnTo>
                  <a:lnTo>
                    <a:pt x="2401405" y="646620"/>
                  </a:lnTo>
                  <a:lnTo>
                    <a:pt x="2400617" y="645350"/>
                  </a:lnTo>
                  <a:lnTo>
                    <a:pt x="2399449" y="645350"/>
                  </a:lnTo>
                  <a:lnTo>
                    <a:pt x="2397099" y="647890"/>
                  </a:lnTo>
                  <a:lnTo>
                    <a:pt x="2397099" y="732980"/>
                  </a:lnTo>
                  <a:lnTo>
                    <a:pt x="2397099" y="734250"/>
                  </a:lnTo>
                  <a:lnTo>
                    <a:pt x="2395918" y="734250"/>
                  </a:lnTo>
                  <a:lnTo>
                    <a:pt x="2394750" y="732980"/>
                  </a:lnTo>
                  <a:lnTo>
                    <a:pt x="2397099" y="732980"/>
                  </a:lnTo>
                  <a:lnTo>
                    <a:pt x="2397099" y="647890"/>
                  </a:lnTo>
                  <a:lnTo>
                    <a:pt x="2390051" y="647890"/>
                  </a:lnTo>
                  <a:lnTo>
                    <a:pt x="2390051" y="649160"/>
                  </a:lnTo>
                  <a:lnTo>
                    <a:pt x="2390838" y="649160"/>
                  </a:lnTo>
                  <a:lnTo>
                    <a:pt x="2390838" y="650430"/>
                  </a:lnTo>
                  <a:lnTo>
                    <a:pt x="2390051" y="651700"/>
                  </a:lnTo>
                  <a:lnTo>
                    <a:pt x="2388882" y="651700"/>
                  </a:lnTo>
                  <a:lnTo>
                    <a:pt x="2388882" y="708850"/>
                  </a:lnTo>
                  <a:lnTo>
                    <a:pt x="2386914" y="711390"/>
                  </a:lnTo>
                  <a:lnTo>
                    <a:pt x="2387130" y="711390"/>
                  </a:lnTo>
                  <a:lnTo>
                    <a:pt x="2387130" y="712660"/>
                  </a:lnTo>
                  <a:lnTo>
                    <a:pt x="2386914" y="712660"/>
                  </a:lnTo>
                  <a:lnTo>
                    <a:pt x="2386139" y="713930"/>
                  </a:lnTo>
                  <a:lnTo>
                    <a:pt x="2385949" y="713930"/>
                  </a:lnTo>
                  <a:lnTo>
                    <a:pt x="2385949" y="715200"/>
                  </a:lnTo>
                  <a:lnTo>
                    <a:pt x="2384780" y="715200"/>
                  </a:lnTo>
                  <a:lnTo>
                    <a:pt x="2384780" y="713930"/>
                  </a:lnTo>
                  <a:lnTo>
                    <a:pt x="2383205" y="713930"/>
                  </a:lnTo>
                  <a:lnTo>
                    <a:pt x="2382431" y="715200"/>
                  </a:lnTo>
                  <a:lnTo>
                    <a:pt x="2382431" y="717740"/>
                  </a:lnTo>
                  <a:lnTo>
                    <a:pt x="2381643" y="717740"/>
                  </a:lnTo>
                  <a:lnTo>
                    <a:pt x="2380081" y="716470"/>
                  </a:lnTo>
                  <a:lnTo>
                    <a:pt x="2382431" y="715200"/>
                  </a:lnTo>
                  <a:lnTo>
                    <a:pt x="2382431" y="713930"/>
                  </a:lnTo>
                  <a:lnTo>
                    <a:pt x="2382621" y="712660"/>
                  </a:lnTo>
                  <a:lnTo>
                    <a:pt x="2383612" y="712660"/>
                  </a:lnTo>
                  <a:lnTo>
                    <a:pt x="2383612" y="711390"/>
                  </a:lnTo>
                  <a:lnTo>
                    <a:pt x="2385555" y="711390"/>
                  </a:lnTo>
                  <a:lnTo>
                    <a:pt x="2387130" y="708850"/>
                  </a:lnTo>
                  <a:lnTo>
                    <a:pt x="2388882" y="708850"/>
                  </a:lnTo>
                  <a:lnTo>
                    <a:pt x="2388882" y="651700"/>
                  </a:lnTo>
                  <a:lnTo>
                    <a:pt x="2383612" y="651700"/>
                  </a:lnTo>
                  <a:lnTo>
                    <a:pt x="2383612" y="652970"/>
                  </a:lnTo>
                  <a:lnTo>
                    <a:pt x="2385161" y="655510"/>
                  </a:lnTo>
                  <a:lnTo>
                    <a:pt x="2385161" y="656780"/>
                  </a:lnTo>
                  <a:lnTo>
                    <a:pt x="2383612" y="659320"/>
                  </a:lnTo>
                  <a:lnTo>
                    <a:pt x="2383612" y="660590"/>
                  </a:lnTo>
                  <a:lnTo>
                    <a:pt x="2382621" y="660590"/>
                  </a:lnTo>
                  <a:lnTo>
                    <a:pt x="2382431" y="661860"/>
                  </a:lnTo>
                  <a:lnTo>
                    <a:pt x="2380081" y="663130"/>
                  </a:lnTo>
                  <a:lnTo>
                    <a:pt x="2380081" y="664400"/>
                  </a:lnTo>
                  <a:lnTo>
                    <a:pt x="2379103" y="664400"/>
                  </a:lnTo>
                  <a:lnTo>
                    <a:pt x="2378913" y="665670"/>
                  </a:lnTo>
                  <a:lnTo>
                    <a:pt x="2378913" y="666940"/>
                  </a:lnTo>
                  <a:lnTo>
                    <a:pt x="2377732" y="666940"/>
                  </a:lnTo>
                  <a:lnTo>
                    <a:pt x="2377732" y="668210"/>
                  </a:lnTo>
                  <a:lnTo>
                    <a:pt x="2378125" y="669480"/>
                  </a:lnTo>
                  <a:lnTo>
                    <a:pt x="2378913" y="669480"/>
                  </a:lnTo>
                  <a:lnTo>
                    <a:pt x="2378913" y="670750"/>
                  </a:lnTo>
                  <a:lnTo>
                    <a:pt x="2378519" y="672020"/>
                  </a:lnTo>
                  <a:lnTo>
                    <a:pt x="2377732" y="672020"/>
                  </a:lnTo>
                  <a:lnTo>
                    <a:pt x="2377732" y="725360"/>
                  </a:lnTo>
                  <a:lnTo>
                    <a:pt x="2377732" y="726630"/>
                  </a:lnTo>
                  <a:lnTo>
                    <a:pt x="2377732" y="727900"/>
                  </a:lnTo>
                  <a:lnTo>
                    <a:pt x="2377732" y="744410"/>
                  </a:lnTo>
                  <a:lnTo>
                    <a:pt x="2377732" y="745680"/>
                  </a:lnTo>
                  <a:lnTo>
                    <a:pt x="2376563" y="745680"/>
                  </a:lnTo>
                  <a:lnTo>
                    <a:pt x="2376563" y="744410"/>
                  </a:lnTo>
                  <a:lnTo>
                    <a:pt x="2377732" y="744410"/>
                  </a:lnTo>
                  <a:lnTo>
                    <a:pt x="2377732" y="727900"/>
                  </a:lnTo>
                  <a:lnTo>
                    <a:pt x="2374214" y="730440"/>
                  </a:lnTo>
                  <a:lnTo>
                    <a:pt x="2374214" y="727900"/>
                  </a:lnTo>
                  <a:lnTo>
                    <a:pt x="2374608" y="726630"/>
                  </a:lnTo>
                  <a:lnTo>
                    <a:pt x="2375395" y="726630"/>
                  </a:lnTo>
                  <a:lnTo>
                    <a:pt x="2376563" y="725360"/>
                  </a:lnTo>
                  <a:lnTo>
                    <a:pt x="2377732" y="725360"/>
                  </a:lnTo>
                  <a:lnTo>
                    <a:pt x="2377732" y="672020"/>
                  </a:lnTo>
                  <a:lnTo>
                    <a:pt x="2375395" y="672020"/>
                  </a:lnTo>
                  <a:lnTo>
                    <a:pt x="2375395" y="673290"/>
                  </a:lnTo>
                  <a:lnTo>
                    <a:pt x="2374989" y="674560"/>
                  </a:lnTo>
                  <a:lnTo>
                    <a:pt x="2374214" y="675830"/>
                  </a:lnTo>
                  <a:lnTo>
                    <a:pt x="2373045" y="675830"/>
                  </a:lnTo>
                  <a:lnTo>
                    <a:pt x="2373045" y="735520"/>
                  </a:lnTo>
                  <a:lnTo>
                    <a:pt x="2373045" y="736790"/>
                  </a:lnTo>
                  <a:lnTo>
                    <a:pt x="2370696" y="736790"/>
                  </a:lnTo>
                  <a:lnTo>
                    <a:pt x="2369528" y="734250"/>
                  </a:lnTo>
                  <a:lnTo>
                    <a:pt x="2370696" y="732980"/>
                  </a:lnTo>
                  <a:lnTo>
                    <a:pt x="2371864" y="734250"/>
                  </a:lnTo>
                  <a:lnTo>
                    <a:pt x="2371864" y="735520"/>
                  </a:lnTo>
                  <a:lnTo>
                    <a:pt x="2373045" y="735520"/>
                  </a:lnTo>
                  <a:lnTo>
                    <a:pt x="2373045" y="675830"/>
                  </a:lnTo>
                  <a:lnTo>
                    <a:pt x="2371864" y="675830"/>
                  </a:lnTo>
                  <a:lnTo>
                    <a:pt x="2371864" y="677100"/>
                  </a:lnTo>
                  <a:lnTo>
                    <a:pt x="2369909" y="677100"/>
                  </a:lnTo>
                  <a:lnTo>
                    <a:pt x="2369528" y="678370"/>
                  </a:lnTo>
                  <a:lnTo>
                    <a:pt x="2369528" y="680910"/>
                  </a:lnTo>
                  <a:lnTo>
                    <a:pt x="2369134" y="680910"/>
                  </a:lnTo>
                  <a:lnTo>
                    <a:pt x="2368346" y="683450"/>
                  </a:lnTo>
                  <a:lnTo>
                    <a:pt x="2367178" y="683450"/>
                  </a:lnTo>
                  <a:lnTo>
                    <a:pt x="2367178" y="744410"/>
                  </a:lnTo>
                  <a:lnTo>
                    <a:pt x="2367178" y="748220"/>
                  </a:lnTo>
                  <a:lnTo>
                    <a:pt x="2365616" y="748220"/>
                  </a:lnTo>
                  <a:lnTo>
                    <a:pt x="2364829" y="749490"/>
                  </a:lnTo>
                  <a:lnTo>
                    <a:pt x="2364829" y="750760"/>
                  </a:lnTo>
                  <a:lnTo>
                    <a:pt x="2360726" y="750760"/>
                  </a:lnTo>
                  <a:lnTo>
                    <a:pt x="2360726" y="754570"/>
                  </a:lnTo>
                  <a:lnTo>
                    <a:pt x="2358377" y="757110"/>
                  </a:lnTo>
                  <a:lnTo>
                    <a:pt x="2358377" y="764730"/>
                  </a:lnTo>
                  <a:lnTo>
                    <a:pt x="2358377" y="766000"/>
                  </a:lnTo>
                  <a:lnTo>
                    <a:pt x="2357209" y="766000"/>
                  </a:lnTo>
                  <a:lnTo>
                    <a:pt x="2357209" y="767270"/>
                  </a:lnTo>
                  <a:lnTo>
                    <a:pt x="2357209" y="768540"/>
                  </a:lnTo>
                  <a:lnTo>
                    <a:pt x="2357209" y="797750"/>
                  </a:lnTo>
                  <a:lnTo>
                    <a:pt x="2357209" y="800290"/>
                  </a:lnTo>
                  <a:lnTo>
                    <a:pt x="2356027" y="800290"/>
                  </a:lnTo>
                  <a:lnTo>
                    <a:pt x="2356027" y="799020"/>
                  </a:lnTo>
                  <a:lnTo>
                    <a:pt x="2357209" y="797750"/>
                  </a:lnTo>
                  <a:lnTo>
                    <a:pt x="2357209" y="768540"/>
                  </a:lnTo>
                  <a:lnTo>
                    <a:pt x="2355240" y="768540"/>
                  </a:lnTo>
                  <a:lnTo>
                    <a:pt x="2355240" y="769810"/>
                  </a:lnTo>
                  <a:lnTo>
                    <a:pt x="2356027" y="769810"/>
                  </a:lnTo>
                  <a:lnTo>
                    <a:pt x="2354859" y="771080"/>
                  </a:lnTo>
                  <a:lnTo>
                    <a:pt x="2353678" y="771080"/>
                  </a:lnTo>
                  <a:lnTo>
                    <a:pt x="2353678" y="772350"/>
                  </a:lnTo>
                  <a:lnTo>
                    <a:pt x="2350160" y="772350"/>
                  </a:lnTo>
                  <a:lnTo>
                    <a:pt x="2351722" y="771080"/>
                  </a:lnTo>
                  <a:lnTo>
                    <a:pt x="2352116" y="769810"/>
                  </a:lnTo>
                  <a:lnTo>
                    <a:pt x="2351328" y="768540"/>
                  </a:lnTo>
                  <a:lnTo>
                    <a:pt x="2354072" y="768540"/>
                  </a:lnTo>
                  <a:lnTo>
                    <a:pt x="2354859" y="767270"/>
                  </a:lnTo>
                  <a:lnTo>
                    <a:pt x="2357209" y="767270"/>
                  </a:lnTo>
                  <a:lnTo>
                    <a:pt x="2357209" y="766000"/>
                  </a:lnTo>
                  <a:lnTo>
                    <a:pt x="2354859" y="766000"/>
                  </a:lnTo>
                  <a:lnTo>
                    <a:pt x="2353678" y="764730"/>
                  </a:lnTo>
                  <a:lnTo>
                    <a:pt x="2353678" y="763460"/>
                  </a:lnTo>
                  <a:lnTo>
                    <a:pt x="2357209" y="763460"/>
                  </a:lnTo>
                  <a:lnTo>
                    <a:pt x="2358377" y="764730"/>
                  </a:lnTo>
                  <a:lnTo>
                    <a:pt x="2358377" y="757110"/>
                  </a:lnTo>
                  <a:lnTo>
                    <a:pt x="2356421" y="758380"/>
                  </a:lnTo>
                  <a:lnTo>
                    <a:pt x="2356027" y="758380"/>
                  </a:lnTo>
                  <a:lnTo>
                    <a:pt x="2356027" y="759650"/>
                  </a:lnTo>
                  <a:lnTo>
                    <a:pt x="2356027" y="760920"/>
                  </a:lnTo>
                  <a:lnTo>
                    <a:pt x="2354859" y="760920"/>
                  </a:lnTo>
                  <a:lnTo>
                    <a:pt x="2354859" y="762190"/>
                  </a:lnTo>
                  <a:lnTo>
                    <a:pt x="2353678" y="762190"/>
                  </a:lnTo>
                  <a:lnTo>
                    <a:pt x="2353678" y="760920"/>
                  </a:lnTo>
                  <a:lnTo>
                    <a:pt x="2352510" y="760920"/>
                  </a:lnTo>
                  <a:lnTo>
                    <a:pt x="2352510" y="759650"/>
                  </a:lnTo>
                  <a:lnTo>
                    <a:pt x="2356027" y="759650"/>
                  </a:lnTo>
                  <a:lnTo>
                    <a:pt x="2356027" y="758380"/>
                  </a:lnTo>
                  <a:lnTo>
                    <a:pt x="2354859" y="758380"/>
                  </a:lnTo>
                  <a:lnTo>
                    <a:pt x="2354859" y="757110"/>
                  </a:lnTo>
                  <a:lnTo>
                    <a:pt x="2356421" y="755840"/>
                  </a:lnTo>
                  <a:lnTo>
                    <a:pt x="2357209" y="755840"/>
                  </a:lnTo>
                  <a:lnTo>
                    <a:pt x="2357209" y="754570"/>
                  </a:lnTo>
                  <a:lnTo>
                    <a:pt x="2357590" y="754570"/>
                  </a:lnTo>
                  <a:lnTo>
                    <a:pt x="2358377" y="753300"/>
                  </a:lnTo>
                  <a:lnTo>
                    <a:pt x="2358377" y="752030"/>
                  </a:lnTo>
                  <a:lnTo>
                    <a:pt x="2359545" y="752030"/>
                  </a:lnTo>
                  <a:lnTo>
                    <a:pt x="2360726" y="754570"/>
                  </a:lnTo>
                  <a:lnTo>
                    <a:pt x="2360726" y="750760"/>
                  </a:lnTo>
                  <a:lnTo>
                    <a:pt x="2359545" y="750760"/>
                  </a:lnTo>
                  <a:lnTo>
                    <a:pt x="2359926" y="749490"/>
                  </a:lnTo>
                  <a:lnTo>
                    <a:pt x="2360726" y="749490"/>
                  </a:lnTo>
                  <a:lnTo>
                    <a:pt x="2362085" y="748220"/>
                  </a:lnTo>
                  <a:lnTo>
                    <a:pt x="2364829" y="745680"/>
                  </a:lnTo>
                  <a:lnTo>
                    <a:pt x="2365997" y="744410"/>
                  </a:lnTo>
                  <a:lnTo>
                    <a:pt x="2367178" y="744410"/>
                  </a:lnTo>
                  <a:lnTo>
                    <a:pt x="2367178" y="683450"/>
                  </a:lnTo>
                  <a:lnTo>
                    <a:pt x="2365997" y="683450"/>
                  </a:lnTo>
                  <a:lnTo>
                    <a:pt x="2361895" y="685990"/>
                  </a:lnTo>
                  <a:lnTo>
                    <a:pt x="2361895" y="696150"/>
                  </a:lnTo>
                  <a:lnTo>
                    <a:pt x="2361895" y="697420"/>
                  </a:lnTo>
                  <a:lnTo>
                    <a:pt x="2360726" y="697420"/>
                  </a:lnTo>
                  <a:lnTo>
                    <a:pt x="2360726" y="734250"/>
                  </a:lnTo>
                  <a:lnTo>
                    <a:pt x="2359926" y="734250"/>
                  </a:lnTo>
                  <a:lnTo>
                    <a:pt x="2359545" y="735520"/>
                  </a:lnTo>
                  <a:lnTo>
                    <a:pt x="2358377" y="736790"/>
                  </a:lnTo>
                  <a:lnTo>
                    <a:pt x="2357209" y="736790"/>
                  </a:lnTo>
                  <a:lnTo>
                    <a:pt x="2357209" y="732980"/>
                  </a:lnTo>
                  <a:lnTo>
                    <a:pt x="2357590" y="731710"/>
                  </a:lnTo>
                  <a:lnTo>
                    <a:pt x="2359545" y="731710"/>
                  </a:lnTo>
                  <a:lnTo>
                    <a:pt x="2360726" y="734250"/>
                  </a:lnTo>
                  <a:lnTo>
                    <a:pt x="2360726" y="697420"/>
                  </a:lnTo>
                  <a:lnTo>
                    <a:pt x="2360726" y="696150"/>
                  </a:lnTo>
                  <a:lnTo>
                    <a:pt x="2361895" y="696150"/>
                  </a:lnTo>
                  <a:lnTo>
                    <a:pt x="2361895" y="685990"/>
                  </a:lnTo>
                  <a:lnTo>
                    <a:pt x="2360726" y="685990"/>
                  </a:lnTo>
                  <a:lnTo>
                    <a:pt x="2359545" y="686854"/>
                  </a:lnTo>
                  <a:lnTo>
                    <a:pt x="2359545" y="698690"/>
                  </a:lnTo>
                  <a:lnTo>
                    <a:pt x="2359545" y="701230"/>
                  </a:lnTo>
                  <a:lnTo>
                    <a:pt x="2357209" y="701230"/>
                  </a:lnTo>
                  <a:lnTo>
                    <a:pt x="2357209" y="702500"/>
                  </a:lnTo>
                  <a:lnTo>
                    <a:pt x="2356027" y="702500"/>
                  </a:lnTo>
                  <a:lnTo>
                    <a:pt x="2356027" y="740600"/>
                  </a:lnTo>
                  <a:lnTo>
                    <a:pt x="2356027" y="741870"/>
                  </a:lnTo>
                  <a:lnTo>
                    <a:pt x="2354859" y="741870"/>
                  </a:lnTo>
                  <a:lnTo>
                    <a:pt x="2356027" y="740600"/>
                  </a:lnTo>
                  <a:lnTo>
                    <a:pt x="2356027" y="702500"/>
                  </a:lnTo>
                  <a:lnTo>
                    <a:pt x="2355240" y="702500"/>
                  </a:lnTo>
                  <a:lnTo>
                    <a:pt x="2354859" y="703770"/>
                  </a:lnTo>
                  <a:lnTo>
                    <a:pt x="2354859" y="705040"/>
                  </a:lnTo>
                  <a:lnTo>
                    <a:pt x="2353678" y="705040"/>
                  </a:lnTo>
                  <a:lnTo>
                    <a:pt x="2353678" y="743140"/>
                  </a:lnTo>
                  <a:lnTo>
                    <a:pt x="2353678" y="744410"/>
                  </a:lnTo>
                  <a:lnTo>
                    <a:pt x="2352510" y="745680"/>
                  </a:lnTo>
                  <a:lnTo>
                    <a:pt x="2351328" y="744410"/>
                  </a:lnTo>
                  <a:lnTo>
                    <a:pt x="2353678" y="743140"/>
                  </a:lnTo>
                  <a:lnTo>
                    <a:pt x="2353678" y="705040"/>
                  </a:lnTo>
                  <a:lnTo>
                    <a:pt x="2352891" y="705040"/>
                  </a:lnTo>
                  <a:lnTo>
                    <a:pt x="2352510" y="706310"/>
                  </a:lnTo>
                  <a:lnTo>
                    <a:pt x="2350160" y="706310"/>
                  </a:lnTo>
                  <a:lnTo>
                    <a:pt x="2350160" y="705040"/>
                  </a:lnTo>
                  <a:lnTo>
                    <a:pt x="2351328" y="705040"/>
                  </a:lnTo>
                  <a:lnTo>
                    <a:pt x="2352891" y="703770"/>
                  </a:lnTo>
                  <a:lnTo>
                    <a:pt x="2353678" y="702500"/>
                  </a:lnTo>
                  <a:lnTo>
                    <a:pt x="2353678" y="699960"/>
                  </a:lnTo>
                  <a:lnTo>
                    <a:pt x="2354859" y="699960"/>
                  </a:lnTo>
                  <a:lnTo>
                    <a:pt x="2357209" y="698690"/>
                  </a:lnTo>
                  <a:lnTo>
                    <a:pt x="2359545" y="698690"/>
                  </a:lnTo>
                  <a:lnTo>
                    <a:pt x="2359545" y="686854"/>
                  </a:lnTo>
                  <a:lnTo>
                    <a:pt x="2357209" y="688530"/>
                  </a:lnTo>
                  <a:lnTo>
                    <a:pt x="2353678" y="692340"/>
                  </a:lnTo>
                  <a:lnTo>
                    <a:pt x="2353678" y="693610"/>
                  </a:lnTo>
                  <a:lnTo>
                    <a:pt x="2351328" y="693610"/>
                  </a:lnTo>
                  <a:lnTo>
                    <a:pt x="2349766" y="694880"/>
                  </a:lnTo>
                  <a:lnTo>
                    <a:pt x="2348992" y="696150"/>
                  </a:lnTo>
                  <a:lnTo>
                    <a:pt x="2348992" y="698690"/>
                  </a:lnTo>
                  <a:lnTo>
                    <a:pt x="2348204" y="697420"/>
                  </a:lnTo>
                  <a:lnTo>
                    <a:pt x="2347811" y="697420"/>
                  </a:lnTo>
                  <a:lnTo>
                    <a:pt x="2347811" y="698690"/>
                  </a:lnTo>
                  <a:lnTo>
                    <a:pt x="2344674" y="698690"/>
                  </a:lnTo>
                  <a:lnTo>
                    <a:pt x="2343124" y="701230"/>
                  </a:lnTo>
                  <a:lnTo>
                    <a:pt x="2343124" y="703770"/>
                  </a:lnTo>
                  <a:lnTo>
                    <a:pt x="2341943" y="703770"/>
                  </a:lnTo>
                  <a:lnTo>
                    <a:pt x="2341943" y="706310"/>
                  </a:lnTo>
                  <a:lnTo>
                    <a:pt x="2339987" y="706310"/>
                  </a:lnTo>
                  <a:lnTo>
                    <a:pt x="2339594" y="707580"/>
                  </a:lnTo>
                  <a:lnTo>
                    <a:pt x="2338425" y="708850"/>
                  </a:lnTo>
                  <a:lnTo>
                    <a:pt x="2337841" y="708850"/>
                  </a:lnTo>
                  <a:lnTo>
                    <a:pt x="2337841" y="707580"/>
                  </a:lnTo>
                  <a:lnTo>
                    <a:pt x="2337435" y="706310"/>
                  </a:lnTo>
                  <a:lnTo>
                    <a:pt x="2335492" y="706310"/>
                  </a:lnTo>
                  <a:lnTo>
                    <a:pt x="2335492" y="707580"/>
                  </a:lnTo>
                  <a:lnTo>
                    <a:pt x="2336660" y="707580"/>
                  </a:lnTo>
                  <a:lnTo>
                    <a:pt x="2336660" y="708850"/>
                  </a:lnTo>
                  <a:lnTo>
                    <a:pt x="2335492" y="708850"/>
                  </a:lnTo>
                  <a:lnTo>
                    <a:pt x="2335492" y="710120"/>
                  </a:lnTo>
                  <a:lnTo>
                    <a:pt x="2333142" y="710120"/>
                  </a:lnTo>
                  <a:lnTo>
                    <a:pt x="2333142" y="711390"/>
                  </a:lnTo>
                  <a:lnTo>
                    <a:pt x="2332355" y="712660"/>
                  </a:lnTo>
                  <a:lnTo>
                    <a:pt x="2330793" y="712660"/>
                  </a:lnTo>
                  <a:lnTo>
                    <a:pt x="2330793" y="713930"/>
                  </a:lnTo>
                  <a:lnTo>
                    <a:pt x="2328443" y="715200"/>
                  </a:lnTo>
                  <a:lnTo>
                    <a:pt x="2326881" y="715200"/>
                  </a:lnTo>
                  <a:lnTo>
                    <a:pt x="2326106" y="713930"/>
                  </a:lnTo>
                  <a:lnTo>
                    <a:pt x="2324531" y="713930"/>
                  </a:lnTo>
                  <a:lnTo>
                    <a:pt x="2323757" y="715200"/>
                  </a:lnTo>
                  <a:lnTo>
                    <a:pt x="2323757" y="716470"/>
                  </a:lnTo>
                  <a:lnTo>
                    <a:pt x="2324938" y="716470"/>
                  </a:lnTo>
                  <a:lnTo>
                    <a:pt x="2324938" y="717740"/>
                  </a:lnTo>
                  <a:lnTo>
                    <a:pt x="2323757" y="717740"/>
                  </a:lnTo>
                  <a:lnTo>
                    <a:pt x="2323757" y="719010"/>
                  </a:lnTo>
                  <a:lnTo>
                    <a:pt x="2323363" y="720280"/>
                  </a:lnTo>
                  <a:lnTo>
                    <a:pt x="2321788" y="720280"/>
                  </a:lnTo>
                  <a:lnTo>
                    <a:pt x="2321407" y="719010"/>
                  </a:lnTo>
                  <a:lnTo>
                    <a:pt x="2321407" y="717740"/>
                  </a:lnTo>
                  <a:lnTo>
                    <a:pt x="2320239" y="717740"/>
                  </a:lnTo>
                  <a:lnTo>
                    <a:pt x="2320239" y="721550"/>
                  </a:lnTo>
                  <a:lnTo>
                    <a:pt x="2319439" y="721550"/>
                  </a:lnTo>
                  <a:lnTo>
                    <a:pt x="2319248" y="722820"/>
                  </a:lnTo>
                  <a:lnTo>
                    <a:pt x="2320036" y="722820"/>
                  </a:lnTo>
                  <a:lnTo>
                    <a:pt x="2319439" y="724090"/>
                  </a:lnTo>
                  <a:lnTo>
                    <a:pt x="2317889" y="724090"/>
                  </a:lnTo>
                  <a:lnTo>
                    <a:pt x="2319439" y="726630"/>
                  </a:lnTo>
                  <a:lnTo>
                    <a:pt x="2320239" y="726630"/>
                  </a:lnTo>
                  <a:lnTo>
                    <a:pt x="2320239" y="724090"/>
                  </a:lnTo>
                  <a:lnTo>
                    <a:pt x="2321014" y="724090"/>
                  </a:lnTo>
                  <a:lnTo>
                    <a:pt x="2322182" y="722820"/>
                  </a:lnTo>
                  <a:lnTo>
                    <a:pt x="2324938" y="722820"/>
                  </a:lnTo>
                  <a:lnTo>
                    <a:pt x="2324938" y="721550"/>
                  </a:lnTo>
                  <a:lnTo>
                    <a:pt x="2327275" y="721550"/>
                  </a:lnTo>
                  <a:lnTo>
                    <a:pt x="2328049" y="720280"/>
                  </a:lnTo>
                  <a:lnTo>
                    <a:pt x="2328837" y="719010"/>
                  </a:lnTo>
                  <a:lnTo>
                    <a:pt x="2330005" y="719010"/>
                  </a:lnTo>
                  <a:lnTo>
                    <a:pt x="2330793" y="720280"/>
                  </a:lnTo>
                  <a:lnTo>
                    <a:pt x="2330793" y="719010"/>
                  </a:lnTo>
                  <a:lnTo>
                    <a:pt x="2331580" y="719010"/>
                  </a:lnTo>
                  <a:lnTo>
                    <a:pt x="2333142" y="717740"/>
                  </a:lnTo>
                  <a:lnTo>
                    <a:pt x="2332355" y="717740"/>
                  </a:lnTo>
                  <a:lnTo>
                    <a:pt x="2332748" y="716470"/>
                  </a:lnTo>
                  <a:lnTo>
                    <a:pt x="2334323" y="715200"/>
                  </a:lnTo>
                  <a:lnTo>
                    <a:pt x="2337841" y="715200"/>
                  </a:lnTo>
                  <a:lnTo>
                    <a:pt x="2337841" y="713930"/>
                  </a:lnTo>
                  <a:lnTo>
                    <a:pt x="2338222" y="712660"/>
                  </a:lnTo>
                  <a:lnTo>
                    <a:pt x="2338806" y="712660"/>
                  </a:lnTo>
                  <a:lnTo>
                    <a:pt x="2339594" y="711390"/>
                  </a:lnTo>
                  <a:lnTo>
                    <a:pt x="2346248" y="711390"/>
                  </a:lnTo>
                  <a:lnTo>
                    <a:pt x="2347811" y="708850"/>
                  </a:lnTo>
                  <a:lnTo>
                    <a:pt x="2348204" y="707580"/>
                  </a:lnTo>
                  <a:lnTo>
                    <a:pt x="2350160" y="707580"/>
                  </a:lnTo>
                  <a:lnTo>
                    <a:pt x="2350160" y="708850"/>
                  </a:lnTo>
                  <a:lnTo>
                    <a:pt x="2349766" y="708850"/>
                  </a:lnTo>
                  <a:lnTo>
                    <a:pt x="2349766" y="773620"/>
                  </a:lnTo>
                  <a:lnTo>
                    <a:pt x="2348992" y="774890"/>
                  </a:lnTo>
                  <a:lnTo>
                    <a:pt x="2347811" y="773620"/>
                  </a:lnTo>
                  <a:lnTo>
                    <a:pt x="2347811" y="778700"/>
                  </a:lnTo>
                  <a:lnTo>
                    <a:pt x="2347417" y="779970"/>
                  </a:lnTo>
                  <a:lnTo>
                    <a:pt x="2346642" y="779970"/>
                  </a:lnTo>
                  <a:lnTo>
                    <a:pt x="2346642" y="785050"/>
                  </a:lnTo>
                  <a:lnTo>
                    <a:pt x="2346642" y="786320"/>
                  </a:lnTo>
                  <a:lnTo>
                    <a:pt x="2345855" y="786320"/>
                  </a:lnTo>
                  <a:lnTo>
                    <a:pt x="2345461" y="787590"/>
                  </a:lnTo>
                  <a:lnTo>
                    <a:pt x="2345461" y="790130"/>
                  </a:lnTo>
                  <a:lnTo>
                    <a:pt x="2344293" y="791400"/>
                  </a:lnTo>
                  <a:lnTo>
                    <a:pt x="2343505" y="791400"/>
                  </a:lnTo>
                  <a:lnTo>
                    <a:pt x="2343124" y="790130"/>
                  </a:lnTo>
                  <a:lnTo>
                    <a:pt x="2344001" y="788860"/>
                  </a:lnTo>
                  <a:lnTo>
                    <a:pt x="2345753" y="786320"/>
                  </a:lnTo>
                  <a:lnTo>
                    <a:pt x="2346642" y="785050"/>
                  </a:lnTo>
                  <a:lnTo>
                    <a:pt x="2346642" y="779970"/>
                  </a:lnTo>
                  <a:lnTo>
                    <a:pt x="2345461" y="777430"/>
                  </a:lnTo>
                  <a:lnTo>
                    <a:pt x="2346642" y="777430"/>
                  </a:lnTo>
                  <a:lnTo>
                    <a:pt x="2347811" y="778700"/>
                  </a:lnTo>
                  <a:lnTo>
                    <a:pt x="2347811" y="773620"/>
                  </a:lnTo>
                  <a:lnTo>
                    <a:pt x="2349766" y="773620"/>
                  </a:lnTo>
                  <a:lnTo>
                    <a:pt x="2349766" y="708850"/>
                  </a:lnTo>
                  <a:lnTo>
                    <a:pt x="2349373" y="708850"/>
                  </a:lnTo>
                  <a:lnTo>
                    <a:pt x="2348992" y="710120"/>
                  </a:lnTo>
                  <a:lnTo>
                    <a:pt x="2348992" y="711390"/>
                  </a:lnTo>
                  <a:lnTo>
                    <a:pt x="2346642" y="711390"/>
                  </a:lnTo>
                  <a:lnTo>
                    <a:pt x="2345461" y="712673"/>
                  </a:lnTo>
                  <a:lnTo>
                    <a:pt x="2345461" y="760920"/>
                  </a:lnTo>
                  <a:lnTo>
                    <a:pt x="2345461" y="762190"/>
                  </a:lnTo>
                  <a:lnTo>
                    <a:pt x="2344674" y="763460"/>
                  </a:lnTo>
                  <a:lnTo>
                    <a:pt x="2344293" y="763460"/>
                  </a:lnTo>
                  <a:lnTo>
                    <a:pt x="2344293" y="760920"/>
                  </a:lnTo>
                  <a:lnTo>
                    <a:pt x="2345461" y="760920"/>
                  </a:lnTo>
                  <a:lnTo>
                    <a:pt x="2345461" y="712673"/>
                  </a:lnTo>
                  <a:lnTo>
                    <a:pt x="2344293" y="713930"/>
                  </a:lnTo>
                  <a:lnTo>
                    <a:pt x="2343124" y="713930"/>
                  </a:lnTo>
                  <a:lnTo>
                    <a:pt x="2343124" y="763460"/>
                  </a:lnTo>
                  <a:lnTo>
                    <a:pt x="2343124" y="768540"/>
                  </a:lnTo>
                  <a:lnTo>
                    <a:pt x="2340775" y="768540"/>
                  </a:lnTo>
                  <a:lnTo>
                    <a:pt x="2340775" y="767270"/>
                  </a:lnTo>
                  <a:lnTo>
                    <a:pt x="2341156" y="764730"/>
                  </a:lnTo>
                  <a:lnTo>
                    <a:pt x="2341943" y="764730"/>
                  </a:lnTo>
                  <a:lnTo>
                    <a:pt x="2341943" y="763460"/>
                  </a:lnTo>
                  <a:lnTo>
                    <a:pt x="2343124" y="763460"/>
                  </a:lnTo>
                  <a:lnTo>
                    <a:pt x="2343124" y="713930"/>
                  </a:lnTo>
                  <a:lnTo>
                    <a:pt x="2341943" y="713930"/>
                  </a:lnTo>
                  <a:lnTo>
                    <a:pt x="2341943" y="715200"/>
                  </a:lnTo>
                  <a:lnTo>
                    <a:pt x="2339594" y="717384"/>
                  </a:lnTo>
                  <a:lnTo>
                    <a:pt x="2339594" y="769810"/>
                  </a:lnTo>
                  <a:lnTo>
                    <a:pt x="2339594" y="772350"/>
                  </a:lnTo>
                  <a:lnTo>
                    <a:pt x="2339594" y="776160"/>
                  </a:lnTo>
                  <a:lnTo>
                    <a:pt x="2339594" y="777430"/>
                  </a:lnTo>
                  <a:lnTo>
                    <a:pt x="2336660" y="777430"/>
                  </a:lnTo>
                  <a:lnTo>
                    <a:pt x="2336660" y="773620"/>
                  </a:lnTo>
                  <a:lnTo>
                    <a:pt x="2338616" y="773620"/>
                  </a:lnTo>
                  <a:lnTo>
                    <a:pt x="2339213" y="774890"/>
                  </a:lnTo>
                  <a:lnTo>
                    <a:pt x="2339594" y="776160"/>
                  </a:lnTo>
                  <a:lnTo>
                    <a:pt x="2339594" y="772350"/>
                  </a:lnTo>
                  <a:lnTo>
                    <a:pt x="2337841" y="771080"/>
                  </a:lnTo>
                  <a:lnTo>
                    <a:pt x="2338222" y="771080"/>
                  </a:lnTo>
                  <a:lnTo>
                    <a:pt x="2338806" y="769810"/>
                  </a:lnTo>
                  <a:lnTo>
                    <a:pt x="2339594" y="769810"/>
                  </a:lnTo>
                  <a:lnTo>
                    <a:pt x="2339594" y="717384"/>
                  </a:lnTo>
                  <a:lnTo>
                    <a:pt x="2337841" y="719010"/>
                  </a:lnTo>
                  <a:lnTo>
                    <a:pt x="2336660" y="719010"/>
                  </a:lnTo>
                  <a:lnTo>
                    <a:pt x="2336660" y="717740"/>
                  </a:lnTo>
                  <a:lnTo>
                    <a:pt x="2335492" y="717740"/>
                  </a:lnTo>
                  <a:lnTo>
                    <a:pt x="2335492" y="719010"/>
                  </a:lnTo>
                  <a:lnTo>
                    <a:pt x="2335492" y="779970"/>
                  </a:lnTo>
                  <a:lnTo>
                    <a:pt x="2335492" y="782510"/>
                  </a:lnTo>
                  <a:lnTo>
                    <a:pt x="2334323" y="783780"/>
                  </a:lnTo>
                  <a:lnTo>
                    <a:pt x="2334323" y="785050"/>
                  </a:lnTo>
                  <a:lnTo>
                    <a:pt x="2334323" y="786320"/>
                  </a:lnTo>
                  <a:lnTo>
                    <a:pt x="2333929" y="786320"/>
                  </a:lnTo>
                  <a:lnTo>
                    <a:pt x="2333929" y="793940"/>
                  </a:lnTo>
                  <a:lnTo>
                    <a:pt x="2333536" y="795210"/>
                  </a:lnTo>
                  <a:lnTo>
                    <a:pt x="2331974" y="795210"/>
                  </a:lnTo>
                  <a:lnTo>
                    <a:pt x="2331974" y="796480"/>
                  </a:lnTo>
                  <a:lnTo>
                    <a:pt x="2330793" y="795210"/>
                  </a:lnTo>
                  <a:lnTo>
                    <a:pt x="2331580" y="795210"/>
                  </a:lnTo>
                  <a:lnTo>
                    <a:pt x="2331580" y="793940"/>
                  </a:lnTo>
                  <a:lnTo>
                    <a:pt x="2330005" y="793940"/>
                  </a:lnTo>
                  <a:lnTo>
                    <a:pt x="2330005" y="792670"/>
                  </a:lnTo>
                  <a:lnTo>
                    <a:pt x="2330793" y="791400"/>
                  </a:lnTo>
                  <a:lnTo>
                    <a:pt x="2331974" y="791400"/>
                  </a:lnTo>
                  <a:lnTo>
                    <a:pt x="2333142" y="789508"/>
                  </a:lnTo>
                  <a:lnTo>
                    <a:pt x="2333142" y="790130"/>
                  </a:lnTo>
                  <a:lnTo>
                    <a:pt x="2332355" y="791400"/>
                  </a:lnTo>
                  <a:lnTo>
                    <a:pt x="2332355" y="792670"/>
                  </a:lnTo>
                  <a:lnTo>
                    <a:pt x="2333929" y="793940"/>
                  </a:lnTo>
                  <a:lnTo>
                    <a:pt x="2333929" y="786320"/>
                  </a:lnTo>
                  <a:lnTo>
                    <a:pt x="2333142" y="786320"/>
                  </a:lnTo>
                  <a:lnTo>
                    <a:pt x="2333142" y="785050"/>
                  </a:lnTo>
                  <a:lnTo>
                    <a:pt x="2334323" y="785050"/>
                  </a:lnTo>
                  <a:lnTo>
                    <a:pt x="2334323" y="783780"/>
                  </a:lnTo>
                  <a:lnTo>
                    <a:pt x="2334323" y="782510"/>
                  </a:lnTo>
                  <a:lnTo>
                    <a:pt x="2333929" y="781240"/>
                  </a:lnTo>
                  <a:lnTo>
                    <a:pt x="2333142" y="781240"/>
                  </a:lnTo>
                  <a:lnTo>
                    <a:pt x="2333142" y="779970"/>
                  </a:lnTo>
                  <a:lnTo>
                    <a:pt x="2335492" y="779970"/>
                  </a:lnTo>
                  <a:lnTo>
                    <a:pt x="2335492" y="719010"/>
                  </a:lnTo>
                  <a:lnTo>
                    <a:pt x="2334323" y="720280"/>
                  </a:lnTo>
                  <a:lnTo>
                    <a:pt x="2334323" y="750760"/>
                  </a:lnTo>
                  <a:lnTo>
                    <a:pt x="2334323" y="752030"/>
                  </a:lnTo>
                  <a:lnTo>
                    <a:pt x="2333142" y="752030"/>
                  </a:lnTo>
                  <a:lnTo>
                    <a:pt x="2333142" y="753300"/>
                  </a:lnTo>
                  <a:lnTo>
                    <a:pt x="2331974" y="753300"/>
                  </a:lnTo>
                  <a:lnTo>
                    <a:pt x="2331974" y="754570"/>
                  </a:lnTo>
                  <a:lnTo>
                    <a:pt x="2331186" y="755840"/>
                  </a:lnTo>
                  <a:lnTo>
                    <a:pt x="2330589" y="757110"/>
                  </a:lnTo>
                  <a:lnTo>
                    <a:pt x="2329815" y="755840"/>
                  </a:lnTo>
                  <a:lnTo>
                    <a:pt x="2329230" y="757110"/>
                  </a:lnTo>
                  <a:lnTo>
                    <a:pt x="2328443" y="757110"/>
                  </a:lnTo>
                  <a:lnTo>
                    <a:pt x="2328443" y="759650"/>
                  </a:lnTo>
                  <a:lnTo>
                    <a:pt x="2327275" y="759650"/>
                  </a:lnTo>
                  <a:lnTo>
                    <a:pt x="2326487" y="758380"/>
                  </a:lnTo>
                  <a:lnTo>
                    <a:pt x="2326106" y="758380"/>
                  </a:lnTo>
                  <a:lnTo>
                    <a:pt x="2326106" y="759650"/>
                  </a:lnTo>
                  <a:lnTo>
                    <a:pt x="2326881" y="762190"/>
                  </a:lnTo>
                  <a:lnTo>
                    <a:pt x="2326487" y="763460"/>
                  </a:lnTo>
                  <a:lnTo>
                    <a:pt x="2326106" y="763460"/>
                  </a:lnTo>
                  <a:lnTo>
                    <a:pt x="2326106" y="768540"/>
                  </a:lnTo>
                  <a:lnTo>
                    <a:pt x="2324938" y="769810"/>
                  </a:lnTo>
                  <a:lnTo>
                    <a:pt x="2323757" y="769810"/>
                  </a:lnTo>
                  <a:lnTo>
                    <a:pt x="2323757" y="768540"/>
                  </a:lnTo>
                  <a:lnTo>
                    <a:pt x="2326106" y="768540"/>
                  </a:lnTo>
                  <a:lnTo>
                    <a:pt x="2326106" y="763460"/>
                  </a:lnTo>
                  <a:lnTo>
                    <a:pt x="2324938" y="763460"/>
                  </a:lnTo>
                  <a:lnTo>
                    <a:pt x="2324938" y="762190"/>
                  </a:lnTo>
                  <a:lnTo>
                    <a:pt x="2324938" y="760920"/>
                  </a:lnTo>
                  <a:lnTo>
                    <a:pt x="2322588" y="760920"/>
                  </a:lnTo>
                  <a:lnTo>
                    <a:pt x="2322588" y="763460"/>
                  </a:lnTo>
                  <a:lnTo>
                    <a:pt x="2324138" y="763460"/>
                  </a:lnTo>
                  <a:lnTo>
                    <a:pt x="2322588" y="764730"/>
                  </a:lnTo>
                  <a:lnTo>
                    <a:pt x="2320239" y="764730"/>
                  </a:lnTo>
                  <a:lnTo>
                    <a:pt x="2320239" y="771080"/>
                  </a:lnTo>
                  <a:lnTo>
                    <a:pt x="2320239" y="772350"/>
                  </a:lnTo>
                  <a:lnTo>
                    <a:pt x="2319058" y="772350"/>
                  </a:lnTo>
                  <a:lnTo>
                    <a:pt x="2319439" y="771080"/>
                  </a:lnTo>
                  <a:lnTo>
                    <a:pt x="2320239" y="771080"/>
                  </a:lnTo>
                  <a:lnTo>
                    <a:pt x="2320239" y="764730"/>
                  </a:lnTo>
                  <a:lnTo>
                    <a:pt x="2319439" y="764730"/>
                  </a:lnTo>
                  <a:lnTo>
                    <a:pt x="2318270" y="766000"/>
                  </a:lnTo>
                  <a:lnTo>
                    <a:pt x="2316721" y="766000"/>
                  </a:lnTo>
                  <a:lnTo>
                    <a:pt x="2317889" y="767270"/>
                  </a:lnTo>
                  <a:lnTo>
                    <a:pt x="2317889" y="768540"/>
                  </a:lnTo>
                  <a:lnTo>
                    <a:pt x="2315146" y="768540"/>
                  </a:lnTo>
                  <a:lnTo>
                    <a:pt x="2314371" y="767270"/>
                  </a:lnTo>
                  <a:lnTo>
                    <a:pt x="2313190" y="766000"/>
                  </a:lnTo>
                  <a:lnTo>
                    <a:pt x="2312606" y="766000"/>
                  </a:lnTo>
                  <a:lnTo>
                    <a:pt x="2312606" y="769810"/>
                  </a:lnTo>
                  <a:lnTo>
                    <a:pt x="2307513" y="769810"/>
                  </a:lnTo>
                  <a:lnTo>
                    <a:pt x="2306739" y="768540"/>
                  </a:lnTo>
                  <a:lnTo>
                    <a:pt x="2306739" y="772350"/>
                  </a:lnTo>
                  <a:lnTo>
                    <a:pt x="2306739" y="773620"/>
                  </a:lnTo>
                  <a:lnTo>
                    <a:pt x="2305570" y="773620"/>
                  </a:lnTo>
                  <a:lnTo>
                    <a:pt x="2305570" y="772350"/>
                  </a:lnTo>
                  <a:lnTo>
                    <a:pt x="2305570" y="771080"/>
                  </a:lnTo>
                  <a:lnTo>
                    <a:pt x="2306345" y="771080"/>
                  </a:lnTo>
                  <a:lnTo>
                    <a:pt x="2306739" y="772350"/>
                  </a:lnTo>
                  <a:lnTo>
                    <a:pt x="2306739" y="768540"/>
                  </a:lnTo>
                  <a:lnTo>
                    <a:pt x="2305164" y="768540"/>
                  </a:lnTo>
                  <a:lnTo>
                    <a:pt x="2303996" y="769810"/>
                  </a:lnTo>
                  <a:lnTo>
                    <a:pt x="2303221" y="769810"/>
                  </a:lnTo>
                  <a:lnTo>
                    <a:pt x="2303221" y="773620"/>
                  </a:lnTo>
                  <a:lnTo>
                    <a:pt x="2302040" y="773620"/>
                  </a:lnTo>
                  <a:lnTo>
                    <a:pt x="2302040" y="772350"/>
                  </a:lnTo>
                  <a:lnTo>
                    <a:pt x="2302827" y="772350"/>
                  </a:lnTo>
                  <a:lnTo>
                    <a:pt x="2303221" y="773620"/>
                  </a:lnTo>
                  <a:lnTo>
                    <a:pt x="2303221" y="769810"/>
                  </a:lnTo>
                  <a:lnTo>
                    <a:pt x="2301252" y="769810"/>
                  </a:lnTo>
                  <a:lnTo>
                    <a:pt x="2300871" y="771080"/>
                  </a:lnTo>
                  <a:lnTo>
                    <a:pt x="2299297" y="773620"/>
                  </a:lnTo>
                  <a:lnTo>
                    <a:pt x="2298522" y="773620"/>
                  </a:lnTo>
                  <a:lnTo>
                    <a:pt x="2298522" y="772350"/>
                  </a:lnTo>
                  <a:lnTo>
                    <a:pt x="2297734" y="772350"/>
                  </a:lnTo>
                  <a:lnTo>
                    <a:pt x="2297353" y="773620"/>
                  </a:lnTo>
                  <a:lnTo>
                    <a:pt x="2297353" y="774890"/>
                  </a:lnTo>
                  <a:lnTo>
                    <a:pt x="2300871" y="774890"/>
                  </a:lnTo>
                  <a:lnTo>
                    <a:pt x="2300871" y="776160"/>
                  </a:lnTo>
                  <a:lnTo>
                    <a:pt x="2301252" y="776160"/>
                  </a:lnTo>
                  <a:lnTo>
                    <a:pt x="2302040" y="777430"/>
                  </a:lnTo>
                  <a:lnTo>
                    <a:pt x="2302827" y="777430"/>
                  </a:lnTo>
                  <a:lnTo>
                    <a:pt x="2302040" y="778700"/>
                  </a:lnTo>
                  <a:lnTo>
                    <a:pt x="2304389" y="781240"/>
                  </a:lnTo>
                  <a:lnTo>
                    <a:pt x="2304389" y="782510"/>
                  </a:lnTo>
                  <a:lnTo>
                    <a:pt x="2302433" y="782510"/>
                  </a:lnTo>
                  <a:lnTo>
                    <a:pt x="2303221" y="783780"/>
                  </a:lnTo>
                  <a:lnTo>
                    <a:pt x="2303221" y="785050"/>
                  </a:lnTo>
                  <a:lnTo>
                    <a:pt x="2303602" y="785050"/>
                  </a:lnTo>
                  <a:lnTo>
                    <a:pt x="2304389" y="786320"/>
                  </a:lnTo>
                  <a:lnTo>
                    <a:pt x="2304389" y="787590"/>
                  </a:lnTo>
                  <a:lnTo>
                    <a:pt x="2305164" y="787590"/>
                  </a:lnTo>
                  <a:lnTo>
                    <a:pt x="2305951" y="786320"/>
                  </a:lnTo>
                  <a:lnTo>
                    <a:pt x="2307920" y="786320"/>
                  </a:lnTo>
                  <a:lnTo>
                    <a:pt x="2309088" y="785050"/>
                  </a:lnTo>
                  <a:lnTo>
                    <a:pt x="2309088" y="783780"/>
                  </a:lnTo>
                  <a:lnTo>
                    <a:pt x="2311438" y="783780"/>
                  </a:lnTo>
                  <a:lnTo>
                    <a:pt x="2311819" y="782510"/>
                  </a:lnTo>
                  <a:lnTo>
                    <a:pt x="2314371" y="782510"/>
                  </a:lnTo>
                  <a:lnTo>
                    <a:pt x="2314371" y="781240"/>
                  </a:lnTo>
                  <a:lnTo>
                    <a:pt x="2314752" y="779970"/>
                  </a:lnTo>
                  <a:lnTo>
                    <a:pt x="2315540" y="779970"/>
                  </a:lnTo>
                  <a:lnTo>
                    <a:pt x="2317889" y="778700"/>
                  </a:lnTo>
                  <a:lnTo>
                    <a:pt x="2319058" y="778700"/>
                  </a:lnTo>
                  <a:lnTo>
                    <a:pt x="2319058" y="777430"/>
                  </a:lnTo>
                  <a:lnTo>
                    <a:pt x="2320620" y="776160"/>
                  </a:lnTo>
                  <a:lnTo>
                    <a:pt x="2321788" y="774890"/>
                  </a:lnTo>
                  <a:lnTo>
                    <a:pt x="2323363" y="774890"/>
                  </a:lnTo>
                  <a:lnTo>
                    <a:pt x="2323757" y="773620"/>
                  </a:lnTo>
                  <a:lnTo>
                    <a:pt x="2323757" y="772350"/>
                  </a:lnTo>
                  <a:lnTo>
                    <a:pt x="2325319" y="773620"/>
                  </a:lnTo>
                  <a:lnTo>
                    <a:pt x="2326106" y="774890"/>
                  </a:lnTo>
                  <a:lnTo>
                    <a:pt x="2326106" y="776160"/>
                  </a:lnTo>
                  <a:lnTo>
                    <a:pt x="2323757" y="776160"/>
                  </a:lnTo>
                  <a:lnTo>
                    <a:pt x="2323363" y="777430"/>
                  </a:lnTo>
                  <a:lnTo>
                    <a:pt x="2324938" y="778700"/>
                  </a:lnTo>
                  <a:lnTo>
                    <a:pt x="2324531" y="779970"/>
                  </a:lnTo>
                  <a:lnTo>
                    <a:pt x="2322588" y="779970"/>
                  </a:lnTo>
                  <a:lnTo>
                    <a:pt x="2322588" y="783780"/>
                  </a:lnTo>
                  <a:lnTo>
                    <a:pt x="2323757" y="783780"/>
                  </a:lnTo>
                  <a:lnTo>
                    <a:pt x="2323757" y="785050"/>
                  </a:lnTo>
                  <a:lnTo>
                    <a:pt x="2322588" y="785050"/>
                  </a:lnTo>
                  <a:lnTo>
                    <a:pt x="2322588" y="790130"/>
                  </a:lnTo>
                  <a:lnTo>
                    <a:pt x="2322182" y="791400"/>
                  </a:lnTo>
                  <a:lnTo>
                    <a:pt x="2320620" y="791400"/>
                  </a:lnTo>
                  <a:lnTo>
                    <a:pt x="2321014" y="792670"/>
                  </a:lnTo>
                  <a:lnTo>
                    <a:pt x="2322588" y="792670"/>
                  </a:lnTo>
                  <a:lnTo>
                    <a:pt x="2321407" y="793940"/>
                  </a:lnTo>
                  <a:lnTo>
                    <a:pt x="2321407" y="795210"/>
                  </a:lnTo>
                  <a:lnTo>
                    <a:pt x="2322182" y="795210"/>
                  </a:lnTo>
                  <a:lnTo>
                    <a:pt x="2322588" y="796480"/>
                  </a:lnTo>
                  <a:lnTo>
                    <a:pt x="2321788" y="797750"/>
                  </a:lnTo>
                  <a:lnTo>
                    <a:pt x="2321598" y="797750"/>
                  </a:lnTo>
                  <a:lnTo>
                    <a:pt x="2322372" y="800290"/>
                  </a:lnTo>
                  <a:lnTo>
                    <a:pt x="2321407" y="800290"/>
                  </a:lnTo>
                  <a:lnTo>
                    <a:pt x="2321407" y="805370"/>
                  </a:lnTo>
                  <a:lnTo>
                    <a:pt x="2321204" y="806640"/>
                  </a:lnTo>
                  <a:lnTo>
                    <a:pt x="2320239" y="806640"/>
                  </a:lnTo>
                  <a:lnTo>
                    <a:pt x="2266645" y="806640"/>
                  </a:lnTo>
                  <a:lnTo>
                    <a:pt x="2267432" y="805370"/>
                  </a:lnTo>
                  <a:lnTo>
                    <a:pt x="2267432" y="804100"/>
                  </a:lnTo>
                  <a:lnTo>
                    <a:pt x="2268601" y="802830"/>
                  </a:lnTo>
                  <a:lnTo>
                    <a:pt x="2269769" y="802830"/>
                  </a:lnTo>
                  <a:lnTo>
                    <a:pt x="2269769" y="804100"/>
                  </a:lnTo>
                  <a:lnTo>
                    <a:pt x="2270950" y="805370"/>
                  </a:lnTo>
                  <a:lnTo>
                    <a:pt x="2270950" y="801560"/>
                  </a:lnTo>
                  <a:lnTo>
                    <a:pt x="2271331" y="801560"/>
                  </a:lnTo>
                  <a:lnTo>
                    <a:pt x="2272119" y="802830"/>
                  </a:lnTo>
                  <a:lnTo>
                    <a:pt x="2275243" y="802830"/>
                  </a:lnTo>
                  <a:lnTo>
                    <a:pt x="2276017" y="804100"/>
                  </a:lnTo>
                  <a:lnTo>
                    <a:pt x="2277986" y="804100"/>
                  </a:lnTo>
                  <a:lnTo>
                    <a:pt x="2277986" y="802830"/>
                  </a:lnTo>
                  <a:lnTo>
                    <a:pt x="2279942" y="802830"/>
                  </a:lnTo>
                  <a:lnTo>
                    <a:pt x="2280716" y="801560"/>
                  </a:lnTo>
                  <a:lnTo>
                    <a:pt x="2280335" y="801560"/>
                  </a:lnTo>
                  <a:lnTo>
                    <a:pt x="2279548" y="800290"/>
                  </a:lnTo>
                  <a:lnTo>
                    <a:pt x="2279167" y="799020"/>
                  </a:lnTo>
                  <a:lnTo>
                    <a:pt x="2279167" y="797750"/>
                  </a:lnTo>
                  <a:lnTo>
                    <a:pt x="2280335" y="797750"/>
                  </a:lnTo>
                  <a:lnTo>
                    <a:pt x="2280335" y="796480"/>
                  </a:lnTo>
                  <a:lnTo>
                    <a:pt x="2282875" y="796480"/>
                  </a:lnTo>
                  <a:lnTo>
                    <a:pt x="2283650" y="795210"/>
                  </a:lnTo>
                  <a:lnTo>
                    <a:pt x="2285022" y="795210"/>
                  </a:lnTo>
                  <a:lnTo>
                    <a:pt x="2285022" y="793940"/>
                  </a:lnTo>
                  <a:lnTo>
                    <a:pt x="2285225" y="792670"/>
                  </a:lnTo>
                  <a:lnTo>
                    <a:pt x="2286203" y="792670"/>
                  </a:lnTo>
                  <a:lnTo>
                    <a:pt x="2286203" y="791400"/>
                  </a:lnTo>
                  <a:lnTo>
                    <a:pt x="2287371" y="791400"/>
                  </a:lnTo>
                  <a:lnTo>
                    <a:pt x="2285022" y="790130"/>
                  </a:lnTo>
                  <a:lnTo>
                    <a:pt x="2283853" y="791400"/>
                  </a:lnTo>
                  <a:lnTo>
                    <a:pt x="2280335" y="791400"/>
                  </a:lnTo>
                  <a:lnTo>
                    <a:pt x="2282672" y="790130"/>
                  </a:lnTo>
                  <a:lnTo>
                    <a:pt x="2283460" y="788860"/>
                  </a:lnTo>
                  <a:lnTo>
                    <a:pt x="2282672" y="787590"/>
                  </a:lnTo>
                  <a:lnTo>
                    <a:pt x="2283460" y="786320"/>
                  </a:lnTo>
                  <a:lnTo>
                    <a:pt x="2285022" y="786320"/>
                  </a:lnTo>
                  <a:lnTo>
                    <a:pt x="2285619" y="787590"/>
                  </a:lnTo>
                  <a:lnTo>
                    <a:pt x="2287955" y="786320"/>
                  </a:lnTo>
                  <a:lnTo>
                    <a:pt x="2287371" y="786320"/>
                  </a:lnTo>
                  <a:lnTo>
                    <a:pt x="2287371" y="785050"/>
                  </a:lnTo>
                  <a:lnTo>
                    <a:pt x="2282672" y="785050"/>
                  </a:lnTo>
                  <a:lnTo>
                    <a:pt x="2283853" y="783780"/>
                  </a:lnTo>
                  <a:lnTo>
                    <a:pt x="2283853" y="782510"/>
                  </a:lnTo>
                  <a:lnTo>
                    <a:pt x="2285809" y="782510"/>
                  </a:lnTo>
                  <a:lnTo>
                    <a:pt x="2286584" y="781240"/>
                  </a:lnTo>
                  <a:lnTo>
                    <a:pt x="2287371" y="781240"/>
                  </a:lnTo>
                  <a:lnTo>
                    <a:pt x="2287752" y="778700"/>
                  </a:lnTo>
                  <a:lnTo>
                    <a:pt x="2289137" y="778700"/>
                  </a:lnTo>
                  <a:lnTo>
                    <a:pt x="2289137" y="777430"/>
                  </a:lnTo>
                  <a:lnTo>
                    <a:pt x="2288349" y="777430"/>
                  </a:lnTo>
                  <a:lnTo>
                    <a:pt x="2289137" y="776160"/>
                  </a:lnTo>
                  <a:lnTo>
                    <a:pt x="2290305" y="776160"/>
                  </a:lnTo>
                  <a:lnTo>
                    <a:pt x="2290305" y="774890"/>
                  </a:lnTo>
                  <a:lnTo>
                    <a:pt x="2290699" y="774890"/>
                  </a:lnTo>
                  <a:lnTo>
                    <a:pt x="2291486" y="776160"/>
                  </a:lnTo>
                  <a:lnTo>
                    <a:pt x="2292261" y="774890"/>
                  </a:lnTo>
                  <a:lnTo>
                    <a:pt x="2291486" y="774890"/>
                  </a:lnTo>
                  <a:lnTo>
                    <a:pt x="2291486" y="773620"/>
                  </a:lnTo>
                  <a:lnTo>
                    <a:pt x="2292261" y="774890"/>
                  </a:lnTo>
                  <a:lnTo>
                    <a:pt x="2293035" y="774890"/>
                  </a:lnTo>
                  <a:lnTo>
                    <a:pt x="2294610" y="773620"/>
                  </a:lnTo>
                  <a:lnTo>
                    <a:pt x="2295385" y="772350"/>
                  </a:lnTo>
                  <a:lnTo>
                    <a:pt x="2297353" y="772350"/>
                  </a:lnTo>
                  <a:lnTo>
                    <a:pt x="2297353" y="769810"/>
                  </a:lnTo>
                  <a:lnTo>
                    <a:pt x="2298916" y="768540"/>
                  </a:lnTo>
                  <a:lnTo>
                    <a:pt x="2301646" y="768540"/>
                  </a:lnTo>
                  <a:lnTo>
                    <a:pt x="2302243" y="767270"/>
                  </a:lnTo>
                  <a:lnTo>
                    <a:pt x="2304389" y="767270"/>
                  </a:lnTo>
                  <a:lnTo>
                    <a:pt x="2304389" y="764730"/>
                  </a:lnTo>
                  <a:lnTo>
                    <a:pt x="2307513" y="764730"/>
                  </a:lnTo>
                  <a:lnTo>
                    <a:pt x="2307920" y="763460"/>
                  </a:lnTo>
                  <a:lnTo>
                    <a:pt x="2307920" y="762190"/>
                  </a:lnTo>
                  <a:lnTo>
                    <a:pt x="2308301" y="762190"/>
                  </a:lnTo>
                  <a:lnTo>
                    <a:pt x="2309088" y="763460"/>
                  </a:lnTo>
                  <a:lnTo>
                    <a:pt x="2310257" y="762190"/>
                  </a:lnTo>
                  <a:lnTo>
                    <a:pt x="2312606" y="762190"/>
                  </a:lnTo>
                  <a:lnTo>
                    <a:pt x="2313775" y="760920"/>
                  </a:lnTo>
                  <a:lnTo>
                    <a:pt x="2316315" y="760920"/>
                  </a:lnTo>
                  <a:lnTo>
                    <a:pt x="2317102" y="759650"/>
                  </a:lnTo>
                  <a:lnTo>
                    <a:pt x="2317889" y="758380"/>
                  </a:lnTo>
                  <a:lnTo>
                    <a:pt x="2319058" y="757110"/>
                  </a:lnTo>
                  <a:lnTo>
                    <a:pt x="2319058" y="758380"/>
                  </a:lnTo>
                  <a:lnTo>
                    <a:pt x="2319439" y="758380"/>
                  </a:lnTo>
                  <a:lnTo>
                    <a:pt x="2320239" y="757110"/>
                  </a:lnTo>
                  <a:lnTo>
                    <a:pt x="2320239" y="755840"/>
                  </a:lnTo>
                  <a:lnTo>
                    <a:pt x="2321407" y="755840"/>
                  </a:lnTo>
                  <a:lnTo>
                    <a:pt x="2321407" y="754570"/>
                  </a:lnTo>
                  <a:lnTo>
                    <a:pt x="2322969" y="755840"/>
                  </a:lnTo>
                  <a:lnTo>
                    <a:pt x="2323757" y="754570"/>
                  </a:lnTo>
                  <a:lnTo>
                    <a:pt x="2323757" y="753300"/>
                  </a:lnTo>
                  <a:lnTo>
                    <a:pt x="2324938" y="753300"/>
                  </a:lnTo>
                  <a:lnTo>
                    <a:pt x="2324938" y="752030"/>
                  </a:lnTo>
                  <a:lnTo>
                    <a:pt x="2326106" y="752030"/>
                  </a:lnTo>
                  <a:lnTo>
                    <a:pt x="2326106" y="753300"/>
                  </a:lnTo>
                  <a:lnTo>
                    <a:pt x="2327275" y="753300"/>
                  </a:lnTo>
                  <a:lnTo>
                    <a:pt x="2327275" y="752030"/>
                  </a:lnTo>
                  <a:lnTo>
                    <a:pt x="2327275" y="750760"/>
                  </a:lnTo>
                  <a:lnTo>
                    <a:pt x="2327656" y="750760"/>
                  </a:lnTo>
                  <a:lnTo>
                    <a:pt x="2328443" y="752030"/>
                  </a:lnTo>
                  <a:lnTo>
                    <a:pt x="2329624" y="752030"/>
                  </a:lnTo>
                  <a:lnTo>
                    <a:pt x="2333142" y="749490"/>
                  </a:lnTo>
                  <a:lnTo>
                    <a:pt x="2334323" y="750760"/>
                  </a:lnTo>
                  <a:lnTo>
                    <a:pt x="2334323" y="720280"/>
                  </a:lnTo>
                  <a:lnTo>
                    <a:pt x="2331974" y="721550"/>
                  </a:lnTo>
                  <a:lnTo>
                    <a:pt x="2330005" y="722820"/>
                  </a:lnTo>
                  <a:lnTo>
                    <a:pt x="2328443" y="725360"/>
                  </a:lnTo>
                  <a:lnTo>
                    <a:pt x="2328443" y="726630"/>
                  </a:lnTo>
                  <a:lnTo>
                    <a:pt x="2328443" y="745680"/>
                  </a:lnTo>
                  <a:lnTo>
                    <a:pt x="2327275" y="745680"/>
                  </a:lnTo>
                  <a:lnTo>
                    <a:pt x="2327275" y="744410"/>
                  </a:lnTo>
                  <a:lnTo>
                    <a:pt x="2328443" y="745680"/>
                  </a:lnTo>
                  <a:lnTo>
                    <a:pt x="2328443" y="726630"/>
                  </a:lnTo>
                  <a:lnTo>
                    <a:pt x="2326106" y="726630"/>
                  </a:lnTo>
                  <a:lnTo>
                    <a:pt x="2323757" y="729170"/>
                  </a:lnTo>
                  <a:lnTo>
                    <a:pt x="2321407" y="731075"/>
                  </a:lnTo>
                  <a:lnTo>
                    <a:pt x="2321407" y="744410"/>
                  </a:lnTo>
                  <a:lnTo>
                    <a:pt x="2320239" y="745680"/>
                  </a:lnTo>
                  <a:lnTo>
                    <a:pt x="2320239" y="744410"/>
                  </a:lnTo>
                  <a:lnTo>
                    <a:pt x="2321407" y="744410"/>
                  </a:lnTo>
                  <a:lnTo>
                    <a:pt x="2321407" y="731075"/>
                  </a:lnTo>
                  <a:lnTo>
                    <a:pt x="2320620" y="731710"/>
                  </a:lnTo>
                  <a:lnTo>
                    <a:pt x="2318664" y="732980"/>
                  </a:lnTo>
                  <a:lnTo>
                    <a:pt x="2317889" y="734250"/>
                  </a:lnTo>
                  <a:lnTo>
                    <a:pt x="2317889" y="735520"/>
                  </a:lnTo>
                  <a:lnTo>
                    <a:pt x="2316721" y="735520"/>
                  </a:lnTo>
                  <a:lnTo>
                    <a:pt x="2316721" y="748220"/>
                  </a:lnTo>
                  <a:lnTo>
                    <a:pt x="2316721" y="749490"/>
                  </a:lnTo>
                  <a:lnTo>
                    <a:pt x="2314270" y="749490"/>
                  </a:lnTo>
                  <a:lnTo>
                    <a:pt x="2313876" y="750760"/>
                  </a:lnTo>
                  <a:lnTo>
                    <a:pt x="2311031" y="750760"/>
                  </a:lnTo>
                  <a:lnTo>
                    <a:pt x="2310257" y="752030"/>
                  </a:lnTo>
                  <a:lnTo>
                    <a:pt x="2310257" y="753300"/>
                  </a:lnTo>
                  <a:lnTo>
                    <a:pt x="2306739" y="753300"/>
                  </a:lnTo>
                  <a:lnTo>
                    <a:pt x="2306739" y="754570"/>
                  </a:lnTo>
                  <a:lnTo>
                    <a:pt x="2303996" y="754570"/>
                  </a:lnTo>
                  <a:lnTo>
                    <a:pt x="2303221" y="755840"/>
                  </a:lnTo>
                  <a:lnTo>
                    <a:pt x="2303221" y="757110"/>
                  </a:lnTo>
                  <a:lnTo>
                    <a:pt x="2303221" y="758380"/>
                  </a:lnTo>
                  <a:lnTo>
                    <a:pt x="2303221" y="759650"/>
                  </a:lnTo>
                  <a:lnTo>
                    <a:pt x="2302040" y="759650"/>
                  </a:lnTo>
                  <a:lnTo>
                    <a:pt x="2302040" y="758380"/>
                  </a:lnTo>
                  <a:lnTo>
                    <a:pt x="2303221" y="758380"/>
                  </a:lnTo>
                  <a:lnTo>
                    <a:pt x="2303221" y="757110"/>
                  </a:lnTo>
                  <a:lnTo>
                    <a:pt x="2299703" y="757110"/>
                  </a:lnTo>
                  <a:lnTo>
                    <a:pt x="2297353" y="759650"/>
                  </a:lnTo>
                  <a:lnTo>
                    <a:pt x="2297353" y="760920"/>
                  </a:lnTo>
                  <a:lnTo>
                    <a:pt x="2296947" y="762190"/>
                  </a:lnTo>
                  <a:lnTo>
                    <a:pt x="2296172" y="760920"/>
                  </a:lnTo>
                  <a:lnTo>
                    <a:pt x="2296172" y="759650"/>
                  </a:lnTo>
                  <a:lnTo>
                    <a:pt x="2295004" y="759650"/>
                  </a:lnTo>
                  <a:lnTo>
                    <a:pt x="2295004" y="762190"/>
                  </a:lnTo>
                  <a:lnTo>
                    <a:pt x="2293836" y="762190"/>
                  </a:lnTo>
                  <a:lnTo>
                    <a:pt x="2293836" y="763460"/>
                  </a:lnTo>
                  <a:lnTo>
                    <a:pt x="2290305" y="763460"/>
                  </a:lnTo>
                  <a:lnTo>
                    <a:pt x="2290305" y="762190"/>
                  </a:lnTo>
                  <a:lnTo>
                    <a:pt x="2290699" y="762190"/>
                  </a:lnTo>
                  <a:lnTo>
                    <a:pt x="2291486" y="760920"/>
                  </a:lnTo>
                  <a:lnTo>
                    <a:pt x="2293836" y="760920"/>
                  </a:lnTo>
                  <a:lnTo>
                    <a:pt x="2293836" y="759650"/>
                  </a:lnTo>
                  <a:lnTo>
                    <a:pt x="2293836" y="758380"/>
                  </a:lnTo>
                  <a:lnTo>
                    <a:pt x="2295004" y="758380"/>
                  </a:lnTo>
                  <a:lnTo>
                    <a:pt x="2295385" y="757110"/>
                  </a:lnTo>
                  <a:lnTo>
                    <a:pt x="2296172" y="757110"/>
                  </a:lnTo>
                  <a:lnTo>
                    <a:pt x="2299297" y="754570"/>
                  </a:lnTo>
                  <a:lnTo>
                    <a:pt x="2300871" y="754570"/>
                  </a:lnTo>
                  <a:lnTo>
                    <a:pt x="2302040" y="753300"/>
                  </a:lnTo>
                  <a:lnTo>
                    <a:pt x="2301252" y="753300"/>
                  </a:lnTo>
                  <a:lnTo>
                    <a:pt x="2302040" y="752030"/>
                  </a:lnTo>
                  <a:lnTo>
                    <a:pt x="2303221" y="752030"/>
                  </a:lnTo>
                  <a:lnTo>
                    <a:pt x="2303996" y="750760"/>
                  </a:lnTo>
                  <a:lnTo>
                    <a:pt x="2306739" y="750760"/>
                  </a:lnTo>
                  <a:lnTo>
                    <a:pt x="2309088" y="748220"/>
                  </a:lnTo>
                  <a:lnTo>
                    <a:pt x="2316721" y="748220"/>
                  </a:lnTo>
                  <a:lnTo>
                    <a:pt x="2316721" y="735520"/>
                  </a:lnTo>
                  <a:lnTo>
                    <a:pt x="2315248" y="735520"/>
                  </a:lnTo>
                  <a:lnTo>
                    <a:pt x="2314079" y="738060"/>
                  </a:lnTo>
                  <a:lnTo>
                    <a:pt x="2313381" y="738060"/>
                  </a:lnTo>
                  <a:lnTo>
                    <a:pt x="2312606" y="736790"/>
                  </a:lnTo>
                  <a:lnTo>
                    <a:pt x="2311438" y="736790"/>
                  </a:lnTo>
                  <a:lnTo>
                    <a:pt x="2311438" y="738060"/>
                  </a:lnTo>
                  <a:lnTo>
                    <a:pt x="2310257" y="738060"/>
                  </a:lnTo>
                  <a:lnTo>
                    <a:pt x="2309469" y="739330"/>
                  </a:lnTo>
                  <a:lnTo>
                    <a:pt x="2308695" y="739330"/>
                  </a:lnTo>
                  <a:lnTo>
                    <a:pt x="2307120" y="738060"/>
                  </a:lnTo>
                  <a:lnTo>
                    <a:pt x="2306345" y="738060"/>
                  </a:lnTo>
                  <a:lnTo>
                    <a:pt x="2299703" y="745680"/>
                  </a:lnTo>
                  <a:lnTo>
                    <a:pt x="2297353" y="745680"/>
                  </a:lnTo>
                  <a:lnTo>
                    <a:pt x="2296566" y="746950"/>
                  </a:lnTo>
                  <a:lnTo>
                    <a:pt x="2295194" y="746950"/>
                  </a:lnTo>
                  <a:lnTo>
                    <a:pt x="2294610" y="748220"/>
                  </a:lnTo>
                  <a:lnTo>
                    <a:pt x="2292261" y="750760"/>
                  </a:lnTo>
                  <a:lnTo>
                    <a:pt x="2290305" y="750760"/>
                  </a:lnTo>
                  <a:lnTo>
                    <a:pt x="2289911" y="752030"/>
                  </a:lnTo>
                  <a:lnTo>
                    <a:pt x="2287371" y="752030"/>
                  </a:lnTo>
                  <a:lnTo>
                    <a:pt x="2286203" y="753300"/>
                  </a:lnTo>
                  <a:lnTo>
                    <a:pt x="2284831" y="753300"/>
                  </a:lnTo>
                  <a:lnTo>
                    <a:pt x="2284044" y="755840"/>
                  </a:lnTo>
                  <a:lnTo>
                    <a:pt x="2281504" y="755840"/>
                  </a:lnTo>
                  <a:lnTo>
                    <a:pt x="2281504" y="758380"/>
                  </a:lnTo>
                  <a:lnTo>
                    <a:pt x="2280335" y="758380"/>
                  </a:lnTo>
                  <a:lnTo>
                    <a:pt x="2280335" y="769810"/>
                  </a:lnTo>
                  <a:lnTo>
                    <a:pt x="2280335" y="785050"/>
                  </a:lnTo>
                  <a:lnTo>
                    <a:pt x="2280335" y="786320"/>
                  </a:lnTo>
                  <a:lnTo>
                    <a:pt x="2280132" y="787590"/>
                  </a:lnTo>
                  <a:lnTo>
                    <a:pt x="2279167" y="787590"/>
                  </a:lnTo>
                  <a:lnTo>
                    <a:pt x="2279167" y="788860"/>
                  </a:lnTo>
                  <a:lnTo>
                    <a:pt x="2275636" y="788860"/>
                  </a:lnTo>
                  <a:lnTo>
                    <a:pt x="2276424" y="787590"/>
                  </a:lnTo>
                  <a:lnTo>
                    <a:pt x="2278761" y="787590"/>
                  </a:lnTo>
                  <a:lnTo>
                    <a:pt x="2280335" y="785050"/>
                  </a:lnTo>
                  <a:lnTo>
                    <a:pt x="2280335" y="769810"/>
                  </a:lnTo>
                  <a:lnTo>
                    <a:pt x="2279167" y="771080"/>
                  </a:lnTo>
                  <a:lnTo>
                    <a:pt x="2278380" y="771080"/>
                  </a:lnTo>
                  <a:lnTo>
                    <a:pt x="2277986" y="772350"/>
                  </a:lnTo>
                  <a:lnTo>
                    <a:pt x="2275636" y="772350"/>
                  </a:lnTo>
                  <a:lnTo>
                    <a:pt x="2275636" y="774890"/>
                  </a:lnTo>
                  <a:lnTo>
                    <a:pt x="2276805" y="773620"/>
                  </a:lnTo>
                  <a:lnTo>
                    <a:pt x="2276805" y="774890"/>
                  </a:lnTo>
                  <a:lnTo>
                    <a:pt x="2275636" y="774890"/>
                  </a:lnTo>
                  <a:lnTo>
                    <a:pt x="2273300" y="774890"/>
                  </a:lnTo>
                  <a:lnTo>
                    <a:pt x="2272512" y="776160"/>
                  </a:lnTo>
                  <a:lnTo>
                    <a:pt x="2273300" y="776160"/>
                  </a:lnTo>
                  <a:lnTo>
                    <a:pt x="2273300" y="777430"/>
                  </a:lnTo>
                  <a:lnTo>
                    <a:pt x="2271331" y="777430"/>
                  </a:lnTo>
                  <a:lnTo>
                    <a:pt x="2270950" y="776160"/>
                  </a:lnTo>
                  <a:lnTo>
                    <a:pt x="2270950" y="773620"/>
                  </a:lnTo>
                  <a:lnTo>
                    <a:pt x="2273681" y="773620"/>
                  </a:lnTo>
                  <a:lnTo>
                    <a:pt x="2275636" y="771080"/>
                  </a:lnTo>
                  <a:lnTo>
                    <a:pt x="2277986" y="771080"/>
                  </a:lnTo>
                  <a:lnTo>
                    <a:pt x="2278380" y="769810"/>
                  </a:lnTo>
                  <a:lnTo>
                    <a:pt x="2279167" y="769810"/>
                  </a:lnTo>
                  <a:lnTo>
                    <a:pt x="2279358" y="768540"/>
                  </a:lnTo>
                  <a:lnTo>
                    <a:pt x="2280132" y="768540"/>
                  </a:lnTo>
                  <a:lnTo>
                    <a:pt x="2280335" y="769810"/>
                  </a:lnTo>
                  <a:lnTo>
                    <a:pt x="2280335" y="758380"/>
                  </a:lnTo>
                  <a:lnTo>
                    <a:pt x="2279167" y="758380"/>
                  </a:lnTo>
                  <a:lnTo>
                    <a:pt x="2279167" y="759650"/>
                  </a:lnTo>
                  <a:lnTo>
                    <a:pt x="2275827" y="759650"/>
                  </a:lnTo>
                  <a:lnTo>
                    <a:pt x="2276221" y="758380"/>
                  </a:lnTo>
                  <a:lnTo>
                    <a:pt x="2276614" y="757110"/>
                  </a:lnTo>
                  <a:lnTo>
                    <a:pt x="2279358" y="757110"/>
                  </a:lnTo>
                  <a:lnTo>
                    <a:pt x="2280132" y="755840"/>
                  </a:lnTo>
                  <a:lnTo>
                    <a:pt x="2279167" y="755840"/>
                  </a:lnTo>
                  <a:lnTo>
                    <a:pt x="2279167" y="754570"/>
                  </a:lnTo>
                  <a:lnTo>
                    <a:pt x="2279548" y="753300"/>
                  </a:lnTo>
                  <a:lnTo>
                    <a:pt x="2280335" y="753300"/>
                  </a:lnTo>
                  <a:lnTo>
                    <a:pt x="2281110" y="754570"/>
                  </a:lnTo>
                  <a:lnTo>
                    <a:pt x="2281504" y="754570"/>
                  </a:lnTo>
                  <a:lnTo>
                    <a:pt x="2281504" y="753300"/>
                  </a:lnTo>
                  <a:lnTo>
                    <a:pt x="2281504" y="752030"/>
                  </a:lnTo>
                  <a:lnTo>
                    <a:pt x="2283460" y="752030"/>
                  </a:lnTo>
                  <a:lnTo>
                    <a:pt x="2284641" y="750760"/>
                  </a:lnTo>
                  <a:lnTo>
                    <a:pt x="2286203" y="749490"/>
                  </a:lnTo>
                  <a:lnTo>
                    <a:pt x="2288743" y="749490"/>
                  </a:lnTo>
                  <a:lnTo>
                    <a:pt x="2290305" y="746950"/>
                  </a:lnTo>
                  <a:lnTo>
                    <a:pt x="2293836" y="746950"/>
                  </a:lnTo>
                  <a:lnTo>
                    <a:pt x="2293836" y="745680"/>
                  </a:lnTo>
                  <a:lnTo>
                    <a:pt x="2294217" y="744410"/>
                  </a:lnTo>
                  <a:lnTo>
                    <a:pt x="2296566" y="744410"/>
                  </a:lnTo>
                  <a:lnTo>
                    <a:pt x="2297353" y="743140"/>
                  </a:lnTo>
                  <a:lnTo>
                    <a:pt x="2297353" y="741870"/>
                  </a:lnTo>
                  <a:lnTo>
                    <a:pt x="2299703" y="741870"/>
                  </a:lnTo>
                  <a:lnTo>
                    <a:pt x="2299703" y="740600"/>
                  </a:lnTo>
                  <a:lnTo>
                    <a:pt x="2300871" y="740600"/>
                  </a:lnTo>
                  <a:lnTo>
                    <a:pt x="2301646" y="739330"/>
                  </a:lnTo>
                  <a:lnTo>
                    <a:pt x="2305164" y="739330"/>
                  </a:lnTo>
                  <a:lnTo>
                    <a:pt x="2305570" y="738060"/>
                  </a:lnTo>
                  <a:lnTo>
                    <a:pt x="2305570" y="736790"/>
                  </a:lnTo>
                  <a:lnTo>
                    <a:pt x="2304783" y="735520"/>
                  </a:lnTo>
                  <a:lnTo>
                    <a:pt x="2308695" y="735520"/>
                  </a:lnTo>
                  <a:lnTo>
                    <a:pt x="2309279" y="734250"/>
                  </a:lnTo>
                  <a:lnTo>
                    <a:pt x="2310650" y="734250"/>
                  </a:lnTo>
                  <a:lnTo>
                    <a:pt x="2311438" y="731710"/>
                  </a:lnTo>
                  <a:lnTo>
                    <a:pt x="2311438" y="730440"/>
                  </a:lnTo>
                  <a:lnTo>
                    <a:pt x="2313584" y="730440"/>
                  </a:lnTo>
                  <a:lnTo>
                    <a:pt x="2314371" y="729170"/>
                  </a:lnTo>
                  <a:lnTo>
                    <a:pt x="2314371" y="726630"/>
                  </a:lnTo>
                  <a:lnTo>
                    <a:pt x="2312606" y="726630"/>
                  </a:lnTo>
                  <a:lnTo>
                    <a:pt x="2312606" y="725360"/>
                  </a:lnTo>
                  <a:lnTo>
                    <a:pt x="2314371" y="724090"/>
                  </a:lnTo>
                  <a:lnTo>
                    <a:pt x="2314371" y="722820"/>
                  </a:lnTo>
                  <a:lnTo>
                    <a:pt x="2312606" y="722820"/>
                  </a:lnTo>
                  <a:lnTo>
                    <a:pt x="2302040" y="731710"/>
                  </a:lnTo>
                  <a:lnTo>
                    <a:pt x="2301252" y="731710"/>
                  </a:lnTo>
                  <a:lnTo>
                    <a:pt x="2300871" y="732980"/>
                  </a:lnTo>
                  <a:lnTo>
                    <a:pt x="2299703" y="732980"/>
                  </a:lnTo>
                  <a:lnTo>
                    <a:pt x="2297353" y="735520"/>
                  </a:lnTo>
                  <a:lnTo>
                    <a:pt x="2296172" y="735520"/>
                  </a:lnTo>
                  <a:lnTo>
                    <a:pt x="2296172" y="738060"/>
                  </a:lnTo>
                  <a:lnTo>
                    <a:pt x="2295004" y="738060"/>
                  </a:lnTo>
                  <a:lnTo>
                    <a:pt x="2291867" y="740600"/>
                  </a:lnTo>
                  <a:lnTo>
                    <a:pt x="2290305" y="740600"/>
                  </a:lnTo>
                  <a:lnTo>
                    <a:pt x="2290305" y="741870"/>
                  </a:lnTo>
                  <a:lnTo>
                    <a:pt x="2289911" y="744410"/>
                  </a:lnTo>
                  <a:lnTo>
                    <a:pt x="2288933" y="744410"/>
                  </a:lnTo>
                  <a:lnTo>
                    <a:pt x="2287371" y="743140"/>
                  </a:lnTo>
                  <a:lnTo>
                    <a:pt x="2286203" y="743140"/>
                  </a:lnTo>
                  <a:lnTo>
                    <a:pt x="2286203" y="744410"/>
                  </a:lnTo>
                  <a:lnTo>
                    <a:pt x="2283853" y="745680"/>
                  </a:lnTo>
                  <a:lnTo>
                    <a:pt x="2283853" y="744410"/>
                  </a:lnTo>
                  <a:lnTo>
                    <a:pt x="2283460" y="744410"/>
                  </a:lnTo>
                  <a:lnTo>
                    <a:pt x="2281885" y="745680"/>
                  </a:lnTo>
                  <a:lnTo>
                    <a:pt x="2281504" y="746950"/>
                  </a:lnTo>
                  <a:lnTo>
                    <a:pt x="2279942" y="749490"/>
                  </a:lnTo>
                  <a:lnTo>
                    <a:pt x="2278761" y="749490"/>
                  </a:lnTo>
                  <a:lnTo>
                    <a:pt x="2277986" y="748220"/>
                  </a:lnTo>
                  <a:lnTo>
                    <a:pt x="2276805" y="748220"/>
                  </a:lnTo>
                  <a:lnTo>
                    <a:pt x="2276805" y="749490"/>
                  </a:lnTo>
                  <a:lnTo>
                    <a:pt x="2275827" y="749490"/>
                  </a:lnTo>
                  <a:lnTo>
                    <a:pt x="2275636" y="750760"/>
                  </a:lnTo>
                  <a:lnTo>
                    <a:pt x="2275636" y="752030"/>
                  </a:lnTo>
                  <a:lnTo>
                    <a:pt x="2275243" y="752030"/>
                  </a:lnTo>
                  <a:lnTo>
                    <a:pt x="2275243" y="759650"/>
                  </a:lnTo>
                  <a:lnTo>
                    <a:pt x="2274468" y="760920"/>
                  </a:lnTo>
                  <a:lnTo>
                    <a:pt x="2274468" y="762190"/>
                  </a:lnTo>
                  <a:lnTo>
                    <a:pt x="2273300" y="762190"/>
                  </a:lnTo>
                  <a:lnTo>
                    <a:pt x="2273300" y="760920"/>
                  </a:lnTo>
                  <a:lnTo>
                    <a:pt x="2273681" y="759650"/>
                  </a:lnTo>
                  <a:lnTo>
                    <a:pt x="2274468" y="758380"/>
                  </a:lnTo>
                  <a:lnTo>
                    <a:pt x="2275243" y="759650"/>
                  </a:lnTo>
                  <a:lnTo>
                    <a:pt x="2275243" y="752030"/>
                  </a:lnTo>
                  <a:lnTo>
                    <a:pt x="2273300" y="752030"/>
                  </a:lnTo>
                  <a:lnTo>
                    <a:pt x="2273300" y="753300"/>
                  </a:lnTo>
                  <a:lnTo>
                    <a:pt x="2272119" y="754253"/>
                  </a:lnTo>
                  <a:lnTo>
                    <a:pt x="2272119" y="762190"/>
                  </a:lnTo>
                  <a:lnTo>
                    <a:pt x="2271331" y="763460"/>
                  </a:lnTo>
                  <a:lnTo>
                    <a:pt x="2270950" y="763460"/>
                  </a:lnTo>
                  <a:lnTo>
                    <a:pt x="2270950" y="766000"/>
                  </a:lnTo>
                  <a:lnTo>
                    <a:pt x="2270544" y="765352"/>
                  </a:lnTo>
                  <a:lnTo>
                    <a:pt x="2270544" y="778700"/>
                  </a:lnTo>
                  <a:lnTo>
                    <a:pt x="2270544" y="779970"/>
                  </a:lnTo>
                  <a:lnTo>
                    <a:pt x="2267026" y="779970"/>
                  </a:lnTo>
                  <a:lnTo>
                    <a:pt x="2266251" y="781240"/>
                  </a:lnTo>
                  <a:lnTo>
                    <a:pt x="2261946" y="781240"/>
                  </a:lnTo>
                  <a:lnTo>
                    <a:pt x="2261158" y="783780"/>
                  </a:lnTo>
                  <a:lnTo>
                    <a:pt x="2260968" y="783780"/>
                  </a:lnTo>
                  <a:lnTo>
                    <a:pt x="2260968" y="786320"/>
                  </a:lnTo>
                  <a:lnTo>
                    <a:pt x="2260574" y="787590"/>
                  </a:lnTo>
                  <a:lnTo>
                    <a:pt x="2259800" y="787590"/>
                  </a:lnTo>
                  <a:lnTo>
                    <a:pt x="2259800" y="786320"/>
                  </a:lnTo>
                  <a:lnTo>
                    <a:pt x="2260968" y="786320"/>
                  </a:lnTo>
                  <a:lnTo>
                    <a:pt x="2260968" y="783780"/>
                  </a:lnTo>
                  <a:lnTo>
                    <a:pt x="2258618" y="783780"/>
                  </a:lnTo>
                  <a:lnTo>
                    <a:pt x="2258618" y="786320"/>
                  </a:lnTo>
                  <a:lnTo>
                    <a:pt x="2254707" y="786320"/>
                  </a:lnTo>
                  <a:lnTo>
                    <a:pt x="2253932" y="788860"/>
                  </a:lnTo>
                  <a:lnTo>
                    <a:pt x="2253145" y="788860"/>
                  </a:lnTo>
                  <a:lnTo>
                    <a:pt x="2252751" y="787590"/>
                  </a:lnTo>
                  <a:lnTo>
                    <a:pt x="2251189" y="787590"/>
                  </a:lnTo>
                  <a:lnTo>
                    <a:pt x="2251189" y="786320"/>
                  </a:lnTo>
                  <a:lnTo>
                    <a:pt x="2252751" y="785050"/>
                  </a:lnTo>
                  <a:lnTo>
                    <a:pt x="2256269" y="785050"/>
                  </a:lnTo>
                  <a:lnTo>
                    <a:pt x="2256269" y="782510"/>
                  </a:lnTo>
                  <a:lnTo>
                    <a:pt x="2259800" y="782510"/>
                  </a:lnTo>
                  <a:lnTo>
                    <a:pt x="2259800" y="781240"/>
                  </a:lnTo>
                  <a:lnTo>
                    <a:pt x="2260968" y="781240"/>
                  </a:lnTo>
                  <a:lnTo>
                    <a:pt x="2265807" y="777430"/>
                  </a:lnTo>
                  <a:lnTo>
                    <a:pt x="2267432" y="776160"/>
                  </a:lnTo>
                  <a:lnTo>
                    <a:pt x="2269769" y="776160"/>
                  </a:lnTo>
                  <a:lnTo>
                    <a:pt x="2269769" y="778700"/>
                  </a:lnTo>
                  <a:lnTo>
                    <a:pt x="2270544" y="778700"/>
                  </a:lnTo>
                  <a:lnTo>
                    <a:pt x="2270544" y="765352"/>
                  </a:lnTo>
                  <a:lnTo>
                    <a:pt x="2269375" y="763460"/>
                  </a:lnTo>
                  <a:lnTo>
                    <a:pt x="2268601" y="763460"/>
                  </a:lnTo>
                  <a:lnTo>
                    <a:pt x="2268601" y="764730"/>
                  </a:lnTo>
                  <a:lnTo>
                    <a:pt x="2268207" y="766000"/>
                  </a:lnTo>
                  <a:lnTo>
                    <a:pt x="2266251" y="766000"/>
                  </a:lnTo>
                  <a:lnTo>
                    <a:pt x="2266251" y="767270"/>
                  </a:lnTo>
                  <a:lnTo>
                    <a:pt x="2265857" y="768540"/>
                  </a:lnTo>
                  <a:lnTo>
                    <a:pt x="2259800" y="768540"/>
                  </a:lnTo>
                  <a:lnTo>
                    <a:pt x="2258618" y="769810"/>
                  </a:lnTo>
                  <a:lnTo>
                    <a:pt x="2259012" y="768540"/>
                  </a:lnTo>
                  <a:lnTo>
                    <a:pt x="2259800" y="768540"/>
                  </a:lnTo>
                  <a:lnTo>
                    <a:pt x="2262149" y="767270"/>
                  </a:lnTo>
                  <a:lnTo>
                    <a:pt x="2263317" y="766000"/>
                  </a:lnTo>
                  <a:lnTo>
                    <a:pt x="2265857" y="766000"/>
                  </a:lnTo>
                  <a:lnTo>
                    <a:pt x="2266251" y="764730"/>
                  </a:lnTo>
                  <a:lnTo>
                    <a:pt x="2266251" y="760920"/>
                  </a:lnTo>
                  <a:lnTo>
                    <a:pt x="2267026" y="760920"/>
                  </a:lnTo>
                  <a:lnTo>
                    <a:pt x="2268601" y="762190"/>
                  </a:lnTo>
                  <a:lnTo>
                    <a:pt x="2272119" y="762190"/>
                  </a:lnTo>
                  <a:lnTo>
                    <a:pt x="2272119" y="754253"/>
                  </a:lnTo>
                  <a:lnTo>
                    <a:pt x="2271725" y="754570"/>
                  </a:lnTo>
                  <a:lnTo>
                    <a:pt x="2270544" y="755840"/>
                  </a:lnTo>
                  <a:lnTo>
                    <a:pt x="2269769" y="754570"/>
                  </a:lnTo>
                  <a:lnTo>
                    <a:pt x="2269769" y="757110"/>
                  </a:lnTo>
                  <a:lnTo>
                    <a:pt x="2266251" y="757110"/>
                  </a:lnTo>
                  <a:lnTo>
                    <a:pt x="2263902" y="759650"/>
                  </a:lnTo>
                  <a:lnTo>
                    <a:pt x="2263508" y="760920"/>
                  </a:lnTo>
                  <a:lnTo>
                    <a:pt x="2258237" y="760920"/>
                  </a:lnTo>
                  <a:lnTo>
                    <a:pt x="2257450" y="761428"/>
                  </a:lnTo>
                  <a:lnTo>
                    <a:pt x="2257450" y="771080"/>
                  </a:lnTo>
                  <a:lnTo>
                    <a:pt x="2256269" y="772350"/>
                  </a:lnTo>
                  <a:lnTo>
                    <a:pt x="2256269" y="771080"/>
                  </a:lnTo>
                  <a:lnTo>
                    <a:pt x="2257450" y="771080"/>
                  </a:lnTo>
                  <a:lnTo>
                    <a:pt x="2257450" y="761428"/>
                  </a:lnTo>
                  <a:lnTo>
                    <a:pt x="2256269" y="762190"/>
                  </a:lnTo>
                  <a:lnTo>
                    <a:pt x="2255101" y="763460"/>
                  </a:lnTo>
                  <a:lnTo>
                    <a:pt x="2255101" y="772350"/>
                  </a:lnTo>
                  <a:lnTo>
                    <a:pt x="2255101" y="773620"/>
                  </a:lnTo>
                  <a:lnTo>
                    <a:pt x="2252751" y="773620"/>
                  </a:lnTo>
                  <a:lnTo>
                    <a:pt x="2253145" y="772350"/>
                  </a:lnTo>
                  <a:lnTo>
                    <a:pt x="2255101" y="772350"/>
                  </a:lnTo>
                  <a:lnTo>
                    <a:pt x="2255101" y="763460"/>
                  </a:lnTo>
                  <a:lnTo>
                    <a:pt x="2253932" y="764730"/>
                  </a:lnTo>
                  <a:lnTo>
                    <a:pt x="2252751" y="767270"/>
                  </a:lnTo>
                  <a:lnTo>
                    <a:pt x="2251583" y="767270"/>
                  </a:lnTo>
                  <a:lnTo>
                    <a:pt x="2251583" y="773620"/>
                  </a:lnTo>
                  <a:lnTo>
                    <a:pt x="2251583" y="777430"/>
                  </a:lnTo>
                  <a:lnTo>
                    <a:pt x="2244534" y="777430"/>
                  </a:lnTo>
                  <a:lnTo>
                    <a:pt x="2244534" y="774890"/>
                  </a:lnTo>
                  <a:lnTo>
                    <a:pt x="2248446" y="774890"/>
                  </a:lnTo>
                  <a:lnTo>
                    <a:pt x="2249233" y="773620"/>
                  </a:lnTo>
                  <a:lnTo>
                    <a:pt x="2249614" y="772350"/>
                  </a:lnTo>
                  <a:lnTo>
                    <a:pt x="2251189" y="772350"/>
                  </a:lnTo>
                  <a:lnTo>
                    <a:pt x="2251583" y="773620"/>
                  </a:lnTo>
                  <a:lnTo>
                    <a:pt x="2251583" y="767270"/>
                  </a:lnTo>
                  <a:lnTo>
                    <a:pt x="2250021" y="767270"/>
                  </a:lnTo>
                  <a:lnTo>
                    <a:pt x="2249233" y="768540"/>
                  </a:lnTo>
                  <a:lnTo>
                    <a:pt x="2243747" y="768540"/>
                  </a:lnTo>
                  <a:lnTo>
                    <a:pt x="2243556" y="769810"/>
                  </a:lnTo>
                  <a:lnTo>
                    <a:pt x="2244344" y="771080"/>
                  </a:lnTo>
                  <a:lnTo>
                    <a:pt x="2243366" y="771080"/>
                  </a:lnTo>
                  <a:lnTo>
                    <a:pt x="2242197" y="772985"/>
                  </a:lnTo>
                  <a:lnTo>
                    <a:pt x="2242197" y="790130"/>
                  </a:lnTo>
                  <a:lnTo>
                    <a:pt x="2241804" y="791400"/>
                  </a:lnTo>
                  <a:lnTo>
                    <a:pt x="2241029" y="791400"/>
                  </a:lnTo>
                  <a:lnTo>
                    <a:pt x="2241029" y="790130"/>
                  </a:lnTo>
                  <a:lnTo>
                    <a:pt x="2242197" y="790130"/>
                  </a:lnTo>
                  <a:lnTo>
                    <a:pt x="2242197" y="772985"/>
                  </a:lnTo>
                  <a:lnTo>
                    <a:pt x="2241804" y="773620"/>
                  </a:lnTo>
                  <a:lnTo>
                    <a:pt x="2241029" y="773620"/>
                  </a:lnTo>
                  <a:lnTo>
                    <a:pt x="2241029" y="782510"/>
                  </a:lnTo>
                  <a:lnTo>
                    <a:pt x="2238679" y="785050"/>
                  </a:lnTo>
                  <a:lnTo>
                    <a:pt x="2233396" y="785050"/>
                  </a:lnTo>
                  <a:lnTo>
                    <a:pt x="2227529" y="791400"/>
                  </a:lnTo>
                  <a:lnTo>
                    <a:pt x="2226348" y="791400"/>
                  </a:lnTo>
                  <a:lnTo>
                    <a:pt x="2225179" y="788860"/>
                  </a:lnTo>
                  <a:lnTo>
                    <a:pt x="2225179" y="787590"/>
                  </a:lnTo>
                  <a:lnTo>
                    <a:pt x="2227529" y="787590"/>
                  </a:lnTo>
                  <a:lnTo>
                    <a:pt x="2227529" y="785050"/>
                  </a:lnTo>
                  <a:lnTo>
                    <a:pt x="2228697" y="785050"/>
                  </a:lnTo>
                  <a:lnTo>
                    <a:pt x="2228697" y="783780"/>
                  </a:lnTo>
                  <a:lnTo>
                    <a:pt x="2229472" y="782510"/>
                  </a:lnTo>
                  <a:lnTo>
                    <a:pt x="2229866" y="782510"/>
                  </a:lnTo>
                  <a:lnTo>
                    <a:pt x="2229866" y="783780"/>
                  </a:lnTo>
                  <a:lnTo>
                    <a:pt x="2233396" y="783780"/>
                  </a:lnTo>
                  <a:lnTo>
                    <a:pt x="2233396" y="782510"/>
                  </a:lnTo>
                  <a:lnTo>
                    <a:pt x="2234565" y="782510"/>
                  </a:lnTo>
                  <a:lnTo>
                    <a:pt x="2235352" y="781240"/>
                  </a:lnTo>
                  <a:lnTo>
                    <a:pt x="2237892" y="781240"/>
                  </a:lnTo>
                  <a:lnTo>
                    <a:pt x="2239454" y="779970"/>
                  </a:lnTo>
                  <a:lnTo>
                    <a:pt x="2239848" y="779970"/>
                  </a:lnTo>
                  <a:lnTo>
                    <a:pt x="2239848" y="782510"/>
                  </a:lnTo>
                  <a:lnTo>
                    <a:pt x="2241029" y="782510"/>
                  </a:lnTo>
                  <a:lnTo>
                    <a:pt x="2241029" y="773620"/>
                  </a:lnTo>
                  <a:lnTo>
                    <a:pt x="2240623" y="773620"/>
                  </a:lnTo>
                  <a:lnTo>
                    <a:pt x="2239848" y="772350"/>
                  </a:lnTo>
                  <a:lnTo>
                    <a:pt x="2239060" y="772350"/>
                  </a:lnTo>
                  <a:lnTo>
                    <a:pt x="2238870" y="773620"/>
                  </a:lnTo>
                  <a:lnTo>
                    <a:pt x="2239645" y="774890"/>
                  </a:lnTo>
                  <a:lnTo>
                    <a:pt x="2235746" y="774890"/>
                  </a:lnTo>
                  <a:lnTo>
                    <a:pt x="2235746" y="777430"/>
                  </a:lnTo>
                  <a:lnTo>
                    <a:pt x="2234958" y="777430"/>
                  </a:lnTo>
                  <a:lnTo>
                    <a:pt x="2233396" y="776160"/>
                  </a:lnTo>
                  <a:lnTo>
                    <a:pt x="2232215" y="776160"/>
                  </a:lnTo>
                  <a:lnTo>
                    <a:pt x="2230653" y="778700"/>
                  </a:lnTo>
                  <a:lnTo>
                    <a:pt x="2229078" y="779970"/>
                  </a:lnTo>
                  <a:lnTo>
                    <a:pt x="2227529" y="779970"/>
                  </a:lnTo>
                  <a:lnTo>
                    <a:pt x="2226348" y="781240"/>
                  </a:lnTo>
                  <a:lnTo>
                    <a:pt x="2223998" y="782942"/>
                  </a:lnTo>
                  <a:lnTo>
                    <a:pt x="2223998" y="790130"/>
                  </a:lnTo>
                  <a:lnTo>
                    <a:pt x="2223998" y="791400"/>
                  </a:lnTo>
                  <a:lnTo>
                    <a:pt x="2222830" y="791400"/>
                  </a:lnTo>
                  <a:lnTo>
                    <a:pt x="2221661" y="792670"/>
                  </a:lnTo>
                  <a:lnTo>
                    <a:pt x="2220861" y="792670"/>
                  </a:lnTo>
                  <a:lnTo>
                    <a:pt x="2219312" y="793940"/>
                  </a:lnTo>
                  <a:lnTo>
                    <a:pt x="2218131" y="793940"/>
                  </a:lnTo>
                  <a:lnTo>
                    <a:pt x="2218131" y="791400"/>
                  </a:lnTo>
                  <a:lnTo>
                    <a:pt x="2221661" y="791400"/>
                  </a:lnTo>
                  <a:lnTo>
                    <a:pt x="2222830" y="790130"/>
                  </a:lnTo>
                  <a:lnTo>
                    <a:pt x="2222830" y="788860"/>
                  </a:lnTo>
                  <a:lnTo>
                    <a:pt x="2223617" y="788860"/>
                  </a:lnTo>
                  <a:lnTo>
                    <a:pt x="2223998" y="790130"/>
                  </a:lnTo>
                  <a:lnTo>
                    <a:pt x="2223998" y="782942"/>
                  </a:lnTo>
                  <a:lnTo>
                    <a:pt x="2222830" y="783780"/>
                  </a:lnTo>
                  <a:lnTo>
                    <a:pt x="2221661" y="784733"/>
                  </a:lnTo>
                  <a:lnTo>
                    <a:pt x="2221661" y="787590"/>
                  </a:lnTo>
                  <a:lnTo>
                    <a:pt x="2221661" y="788860"/>
                  </a:lnTo>
                  <a:lnTo>
                    <a:pt x="2219312" y="788860"/>
                  </a:lnTo>
                  <a:lnTo>
                    <a:pt x="2221661" y="787590"/>
                  </a:lnTo>
                  <a:lnTo>
                    <a:pt x="2221661" y="784733"/>
                  </a:lnTo>
                  <a:lnTo>
                    <a:pt x="2219693" y="786320"/>
                  </a:lnTo>
                  <a:lnTo>
                    <a:pt x="2215794" y="786320"/>
                  </a:lnTo>
                  <a:lnTo>
                    <a:pt x="2215794" y="788860"/>
                  </a:lnTo>
                  <a:lnTo>
                    <a:pt x="2213445" y="791400"/>
                  </a:lnTo>
                  <a:lnTo>
                    <a:pt x="2210511" y="790130"/>
                  </a:lnTo>
                  <a:lnTo>
                    <a:pt x="2209723" y="788860"/>
                  </a:lnTo>
                  <a:lnTo>
                    <a:pt x="2209342" y="788860"/>
                  </a:lnTo>
                  <a:lnTo>
                    <a:pt x="2209342" y="790130"/>
                  </a:lnTo>
                  <a:lnTo>
                    <a:pt x="2208542" y="790130"/>
                  </a:lnTo>
                  <a:lnTo>
                    <a:pt x="2208161" y="791400"/>
                  </a:lnTo>
                  <a:lnTo>
                    <a:pt x="2208161" y="796480"/>
                  </a:lnTo>
                  <a:lnTo>
                    <a:pt x="2208161" y="797750"/>
                  </a:lnTo>
                  <a:lnTo>
                    <a:pt x="2206980" y="797750"/>
                  </a:lnTo>
                  <a:lnTo>
                    <a:pt x="2206980" y="796480"/>
                  </a:lnTo>
                  <a:lnTo>
                    <a:pt x="2208161" y="796480"/>
                  </a:lnTo>
                  <a:lnTo>
                    <a:pt x="2208161" y="791400"/>
                  </a:lnTo>
                  <a:lnTo>
                    <a:pt x="2207374" y="791400"/>
                  </a:lnTo>
                  <a:lnTo>
                    <a:pt x="2206599" y="792670"/>
                  </a:lnTo>
                  <a:lnTo>
                    <a:pt x="2204250" y="792670"/>
                  </a:lnTo>
                  <a:lnTo>
                    <a:pt x="2203462" y="793940"/>
                  </a:lnTo>
                  <a:lnTo>
                    <a:pt x="2200338" y="793940"/>
                  </a:lnTo>
                  <a:lnTo>
                    <a:pt x="2199944" y="795210"/>
                  </a:lnTo>
                  <a:lnTo>
                    <a:pt x="2198382" y="796480"/>
                  </a:lnTo>
                  <a:lnTo>
                    <a:pt x="2196427" y="797750"/>
                  </a:lnTo>
                  <a:lnTo>
                    <a:pt x="2194077" y="799020"/>
                  </a:lnTo>
                  <a:lnTo>
                    <a:pt x="2192502" y="800290"/>
                  </a:lnTo>
                  <a:lnTo>
                    <a:pt x="2252751" y="800290"/>
                  </a:lnTo>
                  <a:lnTo>
                    <a:pt x="2253538" y="799020"/>
                  </a:lnTo>
                  <a:lnTo>
                    <a:pt x="2257450" y="799020"/>
                  </a:lnTo>
                  <a:lnTo>
                    <a:pt x="2257450" y="797750"/>
                  </a:lnTo>
                  <a:lnTo>
                    <a:pt x="2257450" y="796480"/>
                  </a:lnTo>
                  <a:lnTo>
                    <a:pt x="2263114" y="796480"/>
                  </a:lnTo>
                  <a:lnTo>
                    <a:pt x="2264676" y="795210"/>
                  </a:lnTo>
                  <a:lnTo>
                    <a:pt x="2265464" y="793940"/>
                  </a:lnTo>
                  <a:lnTo>
                    <a:pt x="2266251" y="793940"/>
                  </a:lnTo>
                  <a:lnTo>
                    <a:pt x="2267813" y="792670"/>
                  </a:lnTo>
                  <a:lnTo>
                    <a:pt x="2268982" y="791400"/>
                  </a:lnTo>
                  <a:lnTo>
                    <a:pt x="2270950" y="791400"/>
                  </a:lnTo>
                  <a:lnTo>
                    <a:pt x="2270950" y="790130"/>
                  </a:lnTo>
                  <a:lnTo>
                    <a:pt x="2274468" y="790130"/>
                  </a:lnTo>
                  <a:lnTo>
                    <a:pt x="2274468" y="788860"/>
                  </a:lnTo>
                  <a:lnTo>
                    <a:pt x="2275243" y="788860"/>
                  </a:lnTo>
                  <a:lnTo>
                    <a:pt x="2274468" y="790130"/>
                  </a:lnTo>
                  <a:lnTo>
                    <a:pt x="2274468" y="793940"/>
                  </a:lnTo>
                  <a:lnTo>
                    <a:pt x="2275636" y="792670"/>
                  </a:lnTo>
                  <a:lnTo>
                    <a:pt x="2276424" y="792670"/>
                  </a:lnTo>
                  <a:lnTo>
                    <a:pt x="2275636" y="791400"/>
                  </a:lnTo>
                  <a:lnTo>
                    <a:pt x="2276805" y="791400"/>
                  </a:lnTo>
                  <a:lnTo>
                    <a:pt x="2277592" y="792670"/>
                  </a:lnTo>
                  <a:lnTo>
                    <a:pt x="2277986" y="793940"/>
                  </a:lnTo>
                  <a:lnTo>
                    <a:pt x="2277986" y="796480"/>
                  </a:lnTo>
                  <a:lnTo>
                    <a:pt x="2275636" y="796480"/>
                  </a:lnTo>
                  <a:lnTo>
                    <a:pt x="2275446" y="795210"/>
                  </a:lnTo>
                  <a:lnTo>
                    <a:pt x="2274659" y="796480"/>
                  </a:lnTo>
                  <a:lnTo>
                    <a:pt x="2274468" y="796480"/>
                  </a:lnTo>
                  <a:lnTo>
                    <a:pt x="2274468" y="797750"/>
                  </a:lnTo>
                  <a:lnTo>
                    <a:pt x="2272119" y="797750"/>
                  </a:lnTo>
                  <a:lnTo>
                    <a:pt x="2272119" y="799020"/>
                  </a:lnTo>
                  <a:lnTo>
                    <a:pt x="2270544" y="800290"/>
                  </a:lnTo>
                  <a:lnTo>
                    <a:pt x="2269769" y="799020"/>
                  </a:lnTo>
                  <a:lnTo>
                    <a:pt x="2269769" y="795210"/>
                  </a:lnTo>
                  <a:lnTo>
                    <a:pt x="2267432" y="795210"/>
                  </a:lnTo>
                  <a:lnTo>
                    <a:pt x="2267432" y="796480"/>
                  </a:lnTo>
                  <a:lnTo>
                    <a:pt x="2263902" y="796480"/>
                  </a:lnTo>
                  <a:lnTo>
                    <a:pt x="2263902" y="802830"/>
                  </a:lnTo>
                  <a:lnTo>
                    <a:pt x="2262340" y="802830"/>
                  </a:lnTo>
                  <a:lnTo>
                    <a:pt x="2263114" y="804100"/>
                  </a:lnTo>
                  <a:lnTo>
                    <a:pt x="2262149" y="804100"/>
                  </a:lnTo>
                  <a:lnTo>
                    <a:pt x="2261552" y="802830"/>
                  </a:lnTo>
                  <a:lnTo>
                    <a:pt x="2260968" y="801560"/>
                  </a:lnTo>
                  <a:lnTo>
                    <a:pt x="2262149" y="801560"/>
                  </a:lnTo>
                  <a:lnTo>
                    <a:pt x="2263902" y="802830"/>
                  </a:lnTo>
                  <a:lnTo>
                    <a:pt x="2263902" y="796480"/>
                  </a:lnTo>
                  <a:lnTo>
                    <a:pt x="2263610" y="796480"/>
                  </a:lnTo>
                  <a:lnTo>
                    <a:pt x="2262441" y="797750"/>
                  </a:lnTo>
                  <a:lnTo>
                    <a:pt x="2259800" y="797750"/>
                  </a:lnTo>
                  <a:lnTo>
                    <a:pt x="2259800" y="800290"/>
                  </a:lnTo>
                  <a:lnTo>
                    <a:pt x="2258618" y="800290"/>
                  </a:lnTo>
                  <a:lnTo>
                    <a:pt x="2258618" y="801560"/>
                  </a:lnTo>
                  <a:lnTo>
                    <a:pt x="2257450" y="801560"/>
                  </a:lnTo>
                  <a:lnTo>
                    <a:pt x="2256663" y="800290"/>
                  </a:lnTo>
                  <a:lnTo>
                    <a:pt x="2256269" y="800290"/>
                  </a:lnTo>
                  <a:lnTo>
                    <a:pt x="2256269" y="801560"/>
                  </a:lnTo>
                  <a:lnTo>
                    <a:pt x="2254897" y="801560"/>
                  </a:lnTo>
                  <a:lnTo>
                    <a:pt x="2254123" y="802830"/>
                  </a:lnTo>
                  <a:lnTo>
                    <a:pt x="2252751" y="802830"/>
                  </a:lnTo>
                  <a:lnTo>
                    <a:pt x="2252751" y="801560"/>
                  </a:lnTo>
                  <a:lnTo>
                    <a:pt x="2235746" y="801560"/>
                  </a:lnTo>
                  <a:lnTo>
                    <a:pt x="2235746" y="815530"/>
                  </a:lnTo>
                  <a:lnTo>
                    <a:pt x="2235746" y="816800"/>
                  </a:lnTo>
                  <a:lnTo>
                    <a:pt x="2234565" y="816800"/>
                  </a:lnTo>
                  <a:lnTo>
                    <a:pt x="2235746" y="815530"/>
                  </a:lnTo>
                  <a:lnTo>
                    <a:pt x="2235746" y="801560"/>
                  </a:lnTo>
                  <a:lnTo>
                    <a:pt x="2218131" y="801560"/>
                  </a:lnTo>
                  <a:lnTo>
                    <a:pt x="2218131" y="806640"/>
                  </a:lnTo>
                  <a:lnTo>
                    <a:pt x="2218131" y="807910"/>
                  </a:lnTo>
                  <a:lnTo>
                    <a:pt x="2216569" y="807910"/>
                  </a:lnTo>
                  <a:lnTo>
                    <a:pt x="2215794" y="809180"/>
                  </a:lnTo>
                  <a:lnTo>
                    <a:pt x="2214994" y="807910"/>
                  </a:lnTo>
                  <a:lnTo>
                    <a:pt x="2215794" y="807910"/>
                  </a:lnTo>
                  <a:lnTo>
                    <a:pt x="2215794" y="806640"/>
                  </a:lnTo>
                  <a:lnTo>
                    <a:pt x="2218131" y="806640"/>
                  </a:lnTo>
                  <a:lnTo>
                    <a:pt x="2218131" y="801560"/>
                  </a:lnTo>
                  <a:lnTo>
                    <a:pt x="2190940" y="801560"/>
                  </a:lnTo>
                  <a:lnTo>
                    <a:pt x="2189378" y="801560"/>
                  </a:lnTo>
                  <a:lnTo>
                    <a:pt x="2189378" y="849820"/>
                  </a:lnTo>
                  <a:lnTo>
                    <a:pt x="2187625" y="849820"/>
                  </a:lnTo>
                  <a:lnTo>
                    <a:pt x="2187625" y="848550"/>
                  </a:lnTo>
                  <a:lnTo>
                    <a:pt x="2189378" y="849820"/>
                  </a:lnTo>
                  <a:lnTo>
                    <a:pt x="2189378" y="801560"/>
                  </a:lnTo>
                  <a:lnTo>
                    <a:pt x="2187625" y="801560"/>
                  </a:lnTo>
                  <a:lnTo>
                    <a:pt x="2183701" y="805370"/>
                  </a:lnTo>
                  <a:lnTo>
                    <a:pt x="2182926" y="806005"/>
                  </a:lnTo>
                  <a:lnTo>
                    <a:pt x="2182926" y="809180"/>
                  </a:lnTo>
                  <a:lnTo>
                    <a:pt x="2182926" y="810450"/>
                  </a:lnTo>
                  <a:lnTo>
                    <a:pt x="2181758" y="811720"/>
                  </a:lnTo>
                  <a:lnTo>
                    <a:pt x="2181758" y="809180"/>
                  </a:lnTo>
                  <a:lnTo>
                    <a:pt x="2182926" y="809180"/>
                  </a:lnTo>
                  <a:lnTo>
                    <a:pt x="2182926" y="806005"/>
                  </a:lnTo>
                  <a:lnTo>
                    <a:pt x="2182139" y="806640"/>
                  </a:lnTo>
                  <a:lnTo>
                    <a:pt x="2180577" y="806640"/>
                  </a:lnTo>
                  <a:lnTo>
                    <a:pt x="2180577" y="807910"/>
                  </a:lnTo>
                  <a:lnTo>
                    <a:pt x="2179015" y="809180"/>
                  </a:lnTo>
                  <a:lnTo>
                    <a:pt x="2177846" y="810450"/>
                  </a:lnTo>
                  <a:lnTo>
                    <a:pt x="2177059" y="809180"/>
                  </a:lnTo>
                  <a:lnTo>
                    <a:pt x="2177059" y="810450"/>
                  </a:lnTo>
                  <a:lnTo>
                    <a:pt x="2177059" y="815530"/>
                  </a:lnTo>
                  <a:lnTo>
                    <a:pt x="2177059" y="816800"/>
                  </a:lnTo>
                  <a:lnTo>
                    <a:pt x="2175891" y="816800"/>
                  </a:lnTo>
                  <a:lnTo>
                    <a:pt x="2175891" y="814260"/>
                  </a:lnTo>
                  <a:lnTo>
                    <a:pt x="2177059" y="815530"/>
                  </a:lnTo>
                  <a:lnTo>
                    <a:pt x="2177059" y="810450"/>
                  </a:lnTo>
                  <a:lnTo>
                    <a:pt x="2173147" y="810450"/>
                  </a:lnTo>
                  <a:lnTo>
                    <a:pt x="2170023" y="812990"/>
                  </a:lnTo>
                  <a:lnTo>
                    <a:pt x="2167674" y="815530"/>
                  </a:lnTo>
                  <a:lnTo>
                    <a:pt x="2165324" y="815530"/>
                  </a:lnTo>
                  <a:lnTo>
                    <a:pt x="2162391" y="816406"/>
                  </a:lnTo>
                  <a:lnTo>
                    <a:pt x="2162391" y="819340"/>
                  </a:lnTo>
                  <a:lnTo>
                    <a:pt x="2161997" y="819340"/>
                  </a:lnTo>
                  <a:lnTo>
                    <a:pt x="2161997" y="843470"/>
                  </a:lnTo>
                  <a:lnTo>
                    <a:pt x="2161222" y="843470"/>
                  </a:lnTo>
                  <a:lnTo>
                    <a:pt x="2161222" y="842200"/>
                  </a:lnTo>
                  <a:lnTo>
                    <a:pt x="2161997" y="843470"/>
                  </a:lnTo>
                  <a:lnTo>
                    <a:pt x="2161997" y="819340"/>
                  </a:lnTo>
                  <a:lnTo>
                    <a:pt x="2161222" y="819340"/>
                  </a:lnTo>
                  <a:lnTo>
                    <a:pt x="2161222" y="818070"/>
                  </a:lnTo>
                  <a:lnTo>
                    <a:pt x="2161997" y="818070"/>
                  </a:lnTo>
                  <a:lnTo>
                    <a:pt x="2162391" y="819340"/>
                  </a:lnTo>
                  <a:lnTo>
                    <a:pt x="2162391" y="816406"/>
                  </a:lnTo>
                  <a:lnTo>
                    <a:pt x="2161019" y="816800"/>
                  </a:lnTo>
                  <a:lnTo>
                    <a:pt x="2158873" y="818070"/>
                  </a:lnTo>
                  <a:lnTo>
                    <a:pt x="2157298" y="818070"/>
                  </a:lnTo>
                  <a:lnTo>
                    <a:pt x="2155736" y="820610"/>
                  </a:lnTo>
                  <a:lnTo>
                    <a:pt x="2155355" y="820610"/>
                  </a:lnTo>
                  <a:lnTo>
                    <a:pt x="2155355" y="819340"/>
                  </a:lnTo>
                  <a:lnTo>
                    <a:pt x="2154174" y="819340"/>
                  </a:lnTo>
                  <a:lnTo>
                    <a:pt x="2154174" y="821880"/>
                  </a:lnTo>
                  <a:lnTo>
                    <a:pt x="2154174" y="824420"/>
                  </a:lnTo>
                  <a:lnTo>
                    <a:pt x="2153005" y="823150"/>
                  </a:lnTo>
                  <a:lnTo>
                    <a:pt x="2154174" y="821880"/>
                  </a:lnTo>
                  <a:lnTo>
                    <a:pt x="2154174" y="819340"/>
                  </a:lnTo>
                  <a:lnTo>
                    <a:pt x="2152802" y="819340"/>
                  </a:lnTo>
                  <a:lnTo>
                    <a:pt x="2152027" y="820610"/>
                  </a:lnTo>
                  <a:lnTo>
                    <a:pt x="2150656" y="820610"/>
                  </a:lnTo>
                  <a:lnTo>
                    <a:pt x="2150656" y="821880"/>
                  </a:lnTo>
                  <a:lnTo>
                    <a:pt x="2149487" y="821880"/>
                  </a:lnTo>
                  <a:lnTo>
                    <a:pt x="2147913" y="820610"/>
                  </a:lnTo>
                  <a:lnTo>
                    <a:pt x="2146935" y="821880"/>
                  </a:lnTo>
                  <a:lnTo>
                    <a:pt x="2146160" y="823150"/>
                  </a:lnTo>
                  <a:lnTo>
                    <a:pt x="2145576" y="824420"/>
                  </a:lnTo>
                  <a:lnTo>
                    <a:pt x="2143620" y="824420"/>
                  </a:lnTo>
                  <a:lnTo>
                    <a:pt x="2143620" y="825690"/>
                  </a:lnTo>
                  <a:lnTo>
                    <a:pt x="2142058" y="825690"/>
                  </a:lnTo>
                  <a:lnTo>
                    <a:pt x="2141270" y="826960"/>
                  </a:lnTo>
                  <a:lnTo>
                    <a:pt x="2139708" y="825690"/>
                  </a:lnTo>
                  <a:lnTo>
                    <a:pt x="2138819" y="824420"/>
                  </a:lnTo>
                  <a:lnTo>
                    <a:pt x="2138426" y="825690"/>
                  </a:lnTo>
                  <a:lnTo>
                    <a:pt x="2137943" y="826960"/>
                  </a:lnTo>
                  <a:lnTo>
                    <a:pt x="2137168" y="828230"/>
                  </a:lnTo>
                  <a:lnTo>
                    <a:pt x="2134819" y="828230"/>
                  </a:lnTo>
                  <a:lnTo>
                    <a:pt x="2134819" y="830770"/>
                  </a:lnTo>
                  <a:lnTo>
                    <a:pt x="2135594" y="830770"/>
                  </a:lnTo>
                  <a:lnTo>
                    <a:pt x="2135987" y="829500"/>
                  </a:lnTo>
                  <a:lnTo>
                    <a:pt x="2137943" y="829500"/>
                  </a:lnTo>
                  <a:lnTo>
                    <a:pt x="2137943" y="830770"/>
                  </a:lnTo>
                  <a:lnTo>
                    <a:pt x="2137168" y="830770"/>
                  </a:lnTo>
                  <a:lnTo>
                    <a:pt x="2135594" y="832040"/>
                  </a:lnTo>
                  <a:lnTo>
                    <a:pt x="2134425" y="832040"/>
                  </a:lnTo>
                  <a:lnTo>
                    <a:pt x="2133650" y="830770"/>
                  </a:lnTo>
                  <a:lnTo>
                    <a:pt x="2130895" y="830770"/>
                  </a:lnTo>
                  <a:lnTo>
                    <a:pt x="2128558" y="832040"/>
                  </a:lnTo>
                  <a:lnTo>
                    <a:pt x="2125434" y="832040"/>
                  </a:lnTo>
                  <a:lnTo>
                    <a:pt x="2125434" y="833310"/>
                  </a:lnTo>
                  <a:lnTo>
                    <a:pt x="2126602" y="834580"/>
                  </a:lnTo>
                  <a:lnTo>
                    <a:pt x="2126602" y="835850"/>
                  </a:lnTo>
                  <a:lnTo>
                    <a:pt x="2124252" y="835850"/>
                  </a:lnTo>
                  <a:lnTo>
                    <a:pt x="2124252" y="837120"/>
                  </a:lnTo>
                  <a:lnTo>
                    <a:pt x="2121903" y="837120"/>
                  </a:lnTo>
                  <a:lnTo>
                    <a:pt x="2121903" y="838390"/>
                  </a:lnTo>
                  <a:lnTo>
                    <a:pt x="2120354" y="839660"/>
                  </a:lnTo>
                  <a:lnTo>
                    <a:pt x="2119172" y="839660"/>
                  </a:lnTo>
                  <a:lnTo>
                    <a:pt x="2118385" y="838390"/>
                  </a:lnTo>
                  <a:lnTo>
                    <a:pt x="2116823" y="837120"/>
                  </a:lnTo>
                  <a:lnTo>
                    <a:pt x="2115655" y="837120"/>
                  </a:lnTo>
                  <a:lnTo>
                    <a:pt x="2114867" y="838390"/>
                  </a:lnTo>
                  <a:lnTo>
                    <a:pt x="2114486" y="839660"/>
                  </a:lnTo>
                  <a:lnTo>
                    <a:pt x="2110752" y="839660"/>
                  </a:lnTo>
                  <a:lnTo>
                    <a:pt x="2109203" y="842200"/>
                  </a:lnTo>
                  <a:lnTo>
                    <a:pt x="2107234" y="842200"/>
                  </a:lnTo>
                  <a:lnTo>
                    <a:pt x="2106066" y="843470"/>
                  </a:lnTo>
                  <a:lnTo>
                    <a:pt x="2104885" y="843470"/>
                  </a:lnTo>
                  <a:lnTo>
                    <a:pt x="2103716" y="842200"/>
                  </a:lnTo>
                  <a:lnTo>
                    <a:pt x="2102548" y="842200"/>
                  </a:lnTo>
                  <a:lnTo>
                    <a:pt x="2102548" y="870140"/>
                  </a:lnTo>
                  <a:lnTo>
                    <a:pt x="2101380" y="870140"/>
                  </a:lnTo>
                  <a:lnTo>
                    <a:pt x="2101380" y="868870"/>
                  </a:lnTo>
                  <a:lnTo>
                    <a:pt x="2102548" y="870140"/>
                  </a:lnTo>
                  <a:lnTo>
                    <a:pt x="2102548" y="842200"/>
                  </a:lnTo>
                  <a:lnTo>
                    <a:pt x="2100986" y="844740"/>
                  </a:lnTo>
                  <a:lnTo>
                    <a:pt x="2099411" y="844740"/>
                  </a:lnTo>
                  <a:lnTo>
                    <a:pt x="2097849" y="843470"/>
                  </a:lnTo>
                  <a:lnTo>
                    <a:pt x="2096681" y="843470"/>
                  </a:lnTo>
                  <a:lnTo>
                    <a:pt x="2094331" y="844740"/>
                  </a:lnTo>
                  <a:lnTo>
                    <a:pt x="2092769" y="846010"/>
                  </a:lnTo>
                  <a:lnTo>
                    <a:pt x="2091982" y="844740"/>
                  </a:lnTo>
                  <a:lnTo>
                    <a:pt x="2090801" y="844740"/>
                  </a:lnTo>
                  <a:lnTo>
                    <a:pt x="2089251" y="846010"/>
                  </a:lnTo>
                  <a:lnTo>
                    <a:pt x="2088464" y="846010"/>
                  </a:lnTo>
                  <a:lnTo>
                    <a:pt x="2088464" y="844740"/>
                  </a:lnTo>
                  <a:lnTo>
                    <a:pt x="2088464" y="843470"/>
                  </a:lnTo>
                  <a:lnTo>
                    <a:pt x="2088083" y="844740"/>
                  </a:lnTo>
                  <a:lnTo>
                    <a:pt x="2087092" y="843470"/>
                  </a:lnTo>
                  <a:lnTo>
                    <a:pt x="2085517" y="842200"/>
                  </a:lnTo>
                  <a:lnTo>
                    <a:pt x="2085517" y="843470"/>
                  </a:lnTo>
                  <a:lnTo>
                    <a:pt x="2085136" y="843470"/>
                  </a:lnTo>
                  <a:lnTo>
                    <a:pt x="2083574" y="842200"/>
                  </a:lnTo>
                  <a:lnTo>
                    <a:pt x="2082800" y="843470"/>
                  </a:lnTo>
                  <a:lnTo>
                    <a:pt x="2080056" y="843470"/>
                  </a:lnTo>
                  <a:lnTo>
                    <a:pt x="2078482" y="842200"/>
                  </a:lnTo>
                  <a:lnTo>
                    <a:pt x="2074964" y="842200"/>
                  </a:lnTo>
                  <a:lnTo>
                    <a:pt x="2074964" y="839660"/>
                  </a:lnTo>
                  <a:lnTo>
                    <a:pt x="2077313" y="838390"/>
                  </a:lnTo>
                  <a:lnTo>
                    <a:pt x="2074964" y="835850"/>
                  </a:lnTo>
                  <a:lnTo>
                    <a:pt x="2074964" y="829500"/>
                  </a:lnTo>
                  <a:lnTo>
                    <a:pt x="2075751" y="829500"/>
                  </a:lnTo>
                  <a:lnTo>
                    <a:pt x="2076145" y="828230"/>
                  </a:lnTo>
                  <a:lnTo>
                    <a:pt x="2076145" y="826960"/>
                  </a:lnTo>
                  <a:lnTo>
                    <a:pt x="2077313" y="826960"/>
                  </a:lnTo>
                  <a:lnTo>
                    <a:pt x="2077313" y="825690"/>
                  </a:lnTo>
                  <a:lnTo>
                    <a:pt x="2078482" y="825690"/>
                  </a:lnTo>
                  <a:lnTo>
                    <a:pt x="2078482" y="821880"/>
                  </a:lnTo>
                  <a:lnTo>
                    <a:pt x="2080831" y="821880"/>
                  </a:lnTo>
                  <a:lnTo>
                    <a:pt x="2081225" y="820610"/>
                  </a:lnTo>
                  <a:lnTo>
                    <a:pt x="2079663" y="819340"/>
                  </a:lnTo>
                  <a:lnTo>
                    <a:pt x="2079663" y="816800"/>
                  </a:lnTo>
                  <a:lnTo>
                    <a:pt x="2080831" y="816800"/>
                  </a:lnTo>
                  <a:lnTo>
                    <a:pt x="2080831" y="818070"/>
                  </a:lnTo>
                  <a:lnTo>
                    <a:pt x="2082012" y="818070"/>
                  </a:lnTo>
                  <a:lnTo>
                    <a:pt x="2082012" y="816800"/>
                  </a:lnTo>
                  <a:lnTo>
                    <a:pt x="2082012" y="815530"/>
                  </a:lnTo>
                  <a:lnTo>
                    <a:pt x="2081225" y="812990"/>
                  </a:lnTo>
                  <a:lnTo>
                    <a:pt x="2082012" y="810450"/>
                  </a:lnTo>
                  <a:lnTo>
                    <a:pt x="2085517" y="810450"/>
                  </a:lnTo>
                  <a:lnTo>
                    <a:pt x="2085517" y="809180"/>
                  </a:lnTo>
                  <a:lnTo>
                    <a:pt x="2086698" y="807910"/>
                  </a:lnTo>
                  <a:lnTo>
                    <a:pt x="2087880" y="807910"/>
                  </a:lnTo>
                  <a:lnTo>
                    <a:pt x="2088464" y="806640"/>
                  </a:lnTo>
                  <a:lnTo>
                    <a:pt x="2088464" y="805370"/>
                  </a:lnTo>
                  <a:lnTo>
                    <a:pt x="2088667" y="804100"/>
                  </a:lnTo>
                  <a:lnTo>
                    <a:pt x="2089442" y="804100"/>
                  </a:lnTo>
                  <a:lnTo>
                    <a:pt x="2089632" y="802830"/>
                  </a:lnTo>
                  <a:lnTo>
                    <a:pt x="2088375" y="802830"/>
                  </a:lnTo>
                  <a:lnTo>
                    <a:pt x="2087968" y="801560"/>
                  </a:lnTo>
                  <a:lnTo>
                    <a:pt x="2086698" y="801560"/>
                  </a:lnTo>
                  <a:lnTo>
                    <a:pt x="2086698" y="800290"/>
                  </a:lnTo>
                  <a:lnTo>
                    <a:pt x="2088464" y="800290"/>
                  </a:lnTo>
                  <a:lnTo>
                    <a:pt x="2088464" y="801560"/>
                  </a:lnTo>
                  <a:lnTo>
                    <a:pt x="2088857" y="801560"/>
                  </a:lnTo>
                  <a:lnTo>
                    <a:pt x="2089632" y="800290"/>
                  </a:lnTo>
                  <a:lnTo>
                    <a:pt x="2090801" y="800290"/>
                  </a:lnTo>
                  <a:lnTo>
                    <a:pt x="2090801" y="797750"/>
                  </a:lnTo>
                  <a:lnTo>
                    <a:pt x="2091982" y="797750"/>
                  </a:lnTo>
                  <a:lnTo>
                    <a:pt x="2091982" y="799020"/>
                  </a:lnTo>
                  <a:lnTo>
                    <a:pt x="2092185" y="799020"/>
                  </a:lnTo>
                  <a:lnTo>
                    <a:pt x="2092960" y="797750"/>
                  </a:lnTo>
                  <a:lnTo>
                    <a:pt x="2093163" y="797750"/>
                  </a:lnTo>
                  <a:lnTo>
                    <a:pt x="2093163" y="796480"/>
                  </a:lnTo>
                  <a:lnTo>
                    <a:pt x="2094331" y="795210"/>
                  </a:lnTo>
                  <a:lnTo>
                    <a:pt x="2094725" y="793940"/>
                  </a:lnTo>
                  <a:lnTo>
                    <a:pt x="2096681" y="793940"/>
                  </a:lnTo>
                  <a:lnTo>
                    <a:pt x="2096681" y="791400"/>
                  </a:lnTo>
                  <a:lnTo>
                    <a:pt x="2097074" y="790130"/>
                  </a:lnTo>
                  <a:lnTo>
                    <a:pt x="2097849" y="788860"/>
                  </a:lnTo>
                  <a:lnTo>
                    <a:pt x="2097849" y="787590"/>
                  </a:lnTo>
                  <a:lnTo>
                    <a:pt x="2099805" y="787590"/>
                  </a:lnTo>
                  <a:lnTo>
                    <a:pt x="2100592" y="786320"/>
                  </a:lnTo>
                  <a:lnTo>
                    <a:pt x="2102358" y="786320"/>
                  </a:lnTo>
                  <a:lnTo>
                    <a:pt x="2101964" y="785050"/>
                  </a:lnTo>
                  <a:lnTo>
                    <a:pt x="2101570" y="783780"/>
                  </a:lnTo>
                  <a:lnTo>
                    <a:pt x="2101761" y="783780"/>
                  </a:lnTo>
                  <a:lnTo>
                    <a:pt x="2102548" y="782510"/>
                  </a:lnTo>
                  <a:lnTo>
                    <a:pt x="2101380" y="781240"/>
                  </a:lnTo>
                  <a:lnTo>
                    <a:pt x="2103716" y="781240"/>
                  </a:lnTo>
                  <a:lnTo>
                    <a:pt x="2103323" y="779970"/>
                  </a:lnTo>
                  <a:lnTo>
                    <a:pt x="2102942" y="778700"/>
                  </a:lnTo>
                  <a:lnTo>
                    <a:pt x="2104504" y="779970"/>
                  </a:lnTo>
                  <a:lnTo>
                    <a:pt x="2105279" y="778700"/>
                  </a:lnTo>
                  <a:lnTo>
                    <a:pt x="2106066" y="778700"/>
                  </a:lnTo>
                  <a:lnTo>
                    <a:pt x="2106066" y="777430"/>
                  </a:lnTo>
                  <a:lnTo>
                    <a:pt x="2106269" y="777430"/>
                  </a:lnTo>
                  <a:lnTo>
                    <a:pt x="2107044" y="776160"/>
                  </a:lnTo>
                  <a:lnTo>
                    <a:pt x="2107234" y="776160"/>
                  </a:lnTo>
                  <a:lnTo>
                    <a:pt x="2107234" y="774890"/>
                  </a:lnTo>
                  <a:lnTo>
                    <a:pt x="2107234" y="773620"/>
                  </a:lnTo>
                  <a:lnTo>
                    <a:pt x="2107628" y="773620"/>
                  </a:lnTo>
                  <a:lnTo>
                    <a:pt x="2108416" y="774890"/>
                  </a:lnTo>
                  <a:lnTo>
                    <a:pt x="2108416" y="773620"/>
                  </a:lnTo>
                  <a:lnTo>
                    <a:pt x="2108606" y="773620"/>
                  </a:lnTo>
                  <a:lnTo>
                    <a:pt x="2109393" y="774890"/>
                  </a:lnTo>
                  <a:lnTo>
                    <a:pt x="2109584" y="774890"/>
                  </a:lnTo>
                  <a:lnTo>
                    <a:pt x="2109584" y="772350"/>
                  </a:lnTo>
                  <a:lnTo>
                    <a:pt x="2110371" y="772350"/>
                  </a:lnTo>
                  <a:lnTo>
                    <a:pt x="2110752" y="773620"/>
                  </a:lnTo>
                  <a:lnTo>
                    <a:pt x="2111933" y="773620"/>
                  </a:lnTo>
                  <a:lnTo>
                    <a:pt x="2111933" y="772350"/>
                  </a:lnTo>
                  <a:lnTo>
                    <a:pt x="2111933" y="771080"/>
                  </a:lnTo>
                  <a:lnTo>
                    <a:pt x="2116036" y="767270"/>
                  </a:lnTo>
                  <a:lnTo>
                    <a:pt x="2118385" y="763460"/>
                  </a:lnTo>
                  <a:lnTo>
                    <a:pt x="2118588" y="763460"/>
                  </a:lnTo>
                  <a:lnTo>
                    <a:pt x="2119376" y="762190"/>
                  </a:lnTo>
                  <a:lnTo>
                    <a:pt x="2118385" y="762190"/>
                  </a:lnTo>
                  <a:lnTo>
                    <a:pt x="2118385" y="760920"/>
                  </a:lnTo>
                  <a:lnTo>
                    <a:pt x="2121903" y="760920"/>
                  </a:lnTo>
                  <a:lnTo>
                    <a:pt x="2121903" y="759650"/>
                  </a:lnTo>
                  <a:lnTo>
                    <a:pt x="2122690" y="758380"/>
                  </a:lnTo>
                  <a:lnTo>
                    <a:pt x="2121903" y="757110"/>
                  </a:lnTo>
                  <a:lnTo>
                    <a:pt x="2121903" y="755840"/>
                  </a:lnTo>
                  <a:lnTo>
                    <a:pt x="2124252" y="755840"/>
                  </a:lnTo>
                  <a:lnTo>
                    <a:pt x="2124252" y="754570"/>
                  </a:lnTo>
                  <a:lnTo>
                    <a:pt x="2125815" y="754570"/>
                  </a:lnTo>
                  <a:lnTo>
                    <a:pt x="2127377" y="753300"/>
                  </a:lnTo>
                  <a:lnTo>
                    <a:pt x="2127897" y="752030"/>
                  </a:lnTo>
                  <a:lnTo>
                    <a:pt x="2128951" y="749490"/>
                  </a:lnTo>
                  <a:lnTo>
                    <a:pt x="2133650" y="749490"/>
                  </a:lnTo>
                  <a:lnTo>
                    <a:pt x="2133650" y="746950"/>
                  </a:lnTo>
                  <a:lnTo>
                    <a:pt x="2134425" y="745680"/>
                  </a:lnTo>
                  <a:lnTo>
                    <a:pt x="2137168" y="745680"/>
                  </a:lnTo>
                  <a:lnTo>
                    <a:pt x="2137168" y="744410"/>
                  </a:lnTo>
                  <a:lnTo>
                    <a:pt x="2137549" y="744410"/>
                  </a:lnTo>
                  <a:lnTo>
                    <a:pt x="2138134" y="743140"/>
                  </a:lnTo>
                  <a:lnTo>
                    <a:pt x="2139708" y="743140"/>
                  </a:lnTo>
                  <a:lnTo>
                    <a:pt x="2141270" y="741870"/>
                  </a:lnTo>
                  <a:lnTo>
                    <a:pt x="2143620" y="739330"/>
                  </a:lnTo>
                  <a:lnTo>
                    <a:pt x="2143620" y="738060"/>
                  </a:lnTo>
                  <a:lnTo>
                    <a:pt x="2143226" y="736790"/>
                  </a:lnTo>
                  <a:lnTo>
                    <a:pt x="2142439" y="736790"/>
                  </a:lnTo>
                  <a:lnTo>
                    <a:pt x="2141270" y="735520"/>
                  </a:lnTo>
                  <a:lnTo>
                    <a:pt x="2143620" y="735520"/>
                  </a:lnTo>
                  <a:lnTo>
                    <a:pt x="2143620" y="734250"/>
                  </a:lnTo>
                  <a:lnTo>
                    <a:pt x="2144788" y="734250"/>
                  </a:lnTo>
                  <a:lnTo>
                    <a:pt x="2146350" y="732980"/>
                  </a:lnTo>
                  <a:lnTo>
                    <a:pt x="2147519" y="731710"/>
                  </a:lnTo>
                  <a:lnTo>
                    <a:pt x="2148306" y="731710"/>
                  </a:lnTo>
                  <a:lnTo>
                    <a:pt x="2148306" y="730440"/>
                  </a:lnTo>
                  <a:lnTo>
                    <a:pt x="2150859" y="730440"/>
                  </a:lnTo>
                  <a:lnTo>
                    <a:pt x="2151634" y="729170"/>
                  </a:lnTo>
                  <a:lnTo>
                    <a:pt x="2153005" y="729170"/>
                  </a:lnTo>
                  <a:lnTo>
                    <a:pt x="2156523" y="725360"/>
                  </a:lnTo>
                  <a:lnTo>
                    <a:pt x="2156917" y="725360"/>
                  </a:lnTo>
                  <a:lnTo>
                    <a:pt x="2155355" y="722820"/>
                  </a:lnTo>
                  <a:lnTo>
                    <a:pt x="2156523" y="722820"/>
                  </a:lnTo>
                  <a:lnTo>
                    <a:pt x="2157704" y="721550"/>
                  </a:lnTo>
                  <a:lnTo>
                    <a:pt x="2158873" y="721550"/>
                  </a:lnTo>
                  <a:lnTo>
                    <a:pt x="2160435" y="722820"/>
                  </a:lnTo>
                  <a:lnTo>
                    <a:pt x="2161222" y="722820"/>
                  </a:lnTo>
                  <a:lnTo>
                    <a:pt x="2161222" y="721550"/>
                  </a:lnTo>
                  <a:lnTo>
                    <a:pt x="2161222" y="719010"/>
                  </a:lnTo>
                  <a:lnTo>
                    <a:pt x="2167471" y="719010"/>
                  </a:lnTo>
                  <a:lnTo>
                    <a:pt x="2166696" y="717740"/>
                  </a:lnTo>
                  <a:lnTo>
                    <a:pt x="2165324" y="717740"/>
                  </a:lnTo>
                  <a:lnTo>
                    <a:pt x="2165324" y="716470"/>
                  </a:lnTo>
                  <a:lnTo>
                    <a:pt x="2164537" y="715200"/>
                  </a:lnTo>
                  <a:lnTo>
                    <a:pt x="2169236" y="715200"/>
                  </a:lnTo>
                  <a:lnTo>
                    <a:pt x="2170023" y="713930"/>
                  </a:lnTo>
                  <a:lnTo>
                    <a:pt x="2172360" y="713930"/>
                  </a:lnTo>
                  <a:lnTo>
                    <a:pt x="2172360" y="712660"/>
                  </a:lnTo>
                  <a:lnTo>
                    <a:pt x="2173541" y="711390"/>
                  </a:lnTo>
                  <a:lnTo>
                    <a:pt x="2173541" y="712660"/>
                  </a:lnTo>
                  <a:lnTo>
                    <a:pt x="2173922" y="712660"/>
                  </a:lnTo>
                  <a:lnTo>
                    <a:pt x="2174710" y="711390"/>
                  </a:lnTo>
                  <a:lnTo>
                    <a:pt x="2174710" y="708850"/>
                  </a:lnTo>
                  <a:lnTo>
                    <a:pt x="2175103" y="707580"/>
                  </a:lnTo>
                  <a:lnTo>
                    <a:pt x="2178240" y="707580"/>
                  </a:lnTo>
                  <a:lnTo>
                    <a:pt x="2178240" y="706310"/>
                  </a:lnTo>
                  <a:lnTo>
                    <a:pt x="2180577" y="706310"/>
                  </a:lnTo>
                  <a:lnTo>
                    <a:pt x="2180767" y="705040"/>
                  </a:lnTo>
                  <a:lnTo>
                    <a:pt x="2181174" y="706310"/>
                  </a:lnTo>
                  <a:lnTo>
                    <a:pt x="2181758" y="706310"/>
                  </a:lnTo>
                  <a:lnTo>
                    <a:pt x="2181758" y="705040"/>
                  </a:lnTo>
                  <a:lnTo>
                    <a:pt x="2182926" y="705040"/>
                  </a:lnTo>
                  <a:lnTo>
                    <a:pt x="2182926" y="703770"/>
                  </a:lnTo>
                  <a:lnTo>
                    <a:pt x="2183320" y="702500"/>
                  </a:lnTo>
                  <a:lnTo>
                    <a:pt x="2184108" y="702500"/>
                  </a:lnTo>
                  <a:lnTo>
                    <a:pt x="2186457" y="701230"/>
                  </a:lnTo>
                  <a:lnTo>
                    <a:pt x="2187625" y="699960"/>
                  </a:lnTo>
                  <a:lnTo>
                    <a:pt x="2189378" y="698690"/>
                  </a:lnTo>
                  <a:lnTo>
                    <a:pt x="2191728" y="698690"/>
                  </a:lnTo>
                  <a:lnTo>
                    <a:pt x="2191728" y="697420"/>
                  </a:lnTo>
                  <a:lnTo>
                    <a:pt x="2190559" y="697420"/>
                  </a:lnTo>
                  <a:lnTo>
                    <a:pt x="2189378" y="696150"/>
                  </a:lnTo>
                  <a:lnTo>
                    <a:pt x="2190940" y="696150"/>
                  </a:lnTo>
                  <a:lnTo>
                    <a:pt x="2191728" y="697420"/>
                  </a:lnTo>
                  <a:lnTo>
                    <a:pt x="2192909" y="697420"/>
                  </a:lnTo>
                  <a:lnTo>
                    <a:pt x="2195258" y="696150"/>
                  </a:lnTo>
                  <a:lnTo>
                    <a:pt x="2196033" y="696150"/>
                  </a:lnTo>
                  <a:lnTo>
                    <a:pt x="2196427" y="694880"/>
                  </a:lnTo>
                  <a:lnTo>
                    <a:pt x="2198763" y="694880"/>
                  </a:lnTo>
                  <a:lnTo>
                    <a:pt x="2198763" y="693610"/>
                  </a:lnTo>
                  <a:lnTo>
                    <a:pt x="2199157" y="692340"/>
                  </a:lnTo>
                  <a:lnTo>
                    <a:pt x="2199944" y="693610"/>
                  </a:lnTo>
                  <a:lnTo>
                    <a:pt x="2201126" y="692340"/>
                  </a:lnTo>
                  <a:lnTo>
                    <a:pt x="2202294" y="692340"/>
                  </a:lnTo>
                  <a:lnTo>
                    <a:pt x="2202294" y="691070"/>
                  </a:lnTo>
                  <a:lnTo>
                    <a:pt x="2204643" y="691070"/>
                  </a:lnTo>
                  <a:lnTo>
                    <a:pt x="2204643" y="689800"/>
                  </a:lnTo>
                  <a:lnTo>
                    <a:pt x="2204250" y="689800"/>
                  </a:lnTo>
                  <a:lnTo>
                    <a:pt x="2203462" y="688530"/>
                  </a:lnTo>
                  <a:lnTo>
                    <a:pt x="2203462" y="687260"/>
                  </a:lnTo>
                  <a:lnTo>
                    <a:pt x="2205812" y="687260"/>
                  </a:lnTo>
                  <a:lnTo>
                    <a:pt x="2206599" y="688530"/>
                  </a:lnTo>
                  <a:lnTo>
                    <a:pt x="2208161" y="688530"/>
                  </a:lnTo>
                  <a:lnTo>
                    <a:pt x="2208352" y="687260"/>
                  </a:lnTo>
                  <a:lnTo>
                    <a:pt x="2209342" y="687260"/>
                  </a:lnTo>
                  <a:lnTo>
                    <a:pt x="2209342" y="685990"/>
                  </a:lnTo>
                  <a:lnTo>
                    <a:pt x="2209342" y="684720"/>
                  </a:lnTo>
                  <a:lnTo>
                    <a:pt x="2211679" y="684720"/>
                  </a:lnTo>
                  <a:lnTo>
                    <a:pt x="2211679" y="683450"/>
                  </a:lnTo>
                  <a:lnTo>
                    <a:pt x="2214613" y="683450"/>
                  </a:lnTo>
                  <a:lnTo>
                    <a:pt x="2216962" y="679640"/>
                  </a:lnTo>
                  <a:lnTo>
                    <a:pt x="2219312" y="679640"/>
                  </a:lnTo>
                  <a:lnTo>
                    <a:pt x="2219312" y="677100"/>
                  </a:lnTo>
                  <a:lnTo>
                    <a:pt x="2220480" y="677100"/>
                  </a:lnTo>
                  <a:lnTo>
                    <a:pt x="2220671" y="675830"/>
                  </a:lnTo>
                  <a:lnTo>
                    <a:pt x="2221661" y="675830"/>
                  </a:lnTo>
                  <a:lnTo>
                    <a:pt x="2221661" y="674560"/>
                  </a:lnTo>
                  <a:lnTo>
                    <a:pt x="2224976" y="674560"/>
                  </a:lnTo>
                  <a:lnTo>
                    <a:pt x="2225560" y="675830"/>
                  </a:lnTo>
                  <a:lnTo>
                    <a:pt x="2226348" y="675830"/>
                  </a:lnTo>
                  <a:lnTo>
                    <a:pt x="2228697" y="672020"/>
                  </a:lnTo>
                  <a:lnTo>
                    <a:pt x="2228697" y="669480"/>
                  </a:lnTo>
                  <a:lnTo>
                    <a:pt x="2232215" y="669480"/>
                  </a:lnTo>
                  <a:lnTo>
                    <a:pt x="2232215" y="668210"/>
                  </a:lnTo>
                  <a:lnTo>
                    <a:pt x="2233587" y="668210"/>
                  </a:lnTo>
                  <a:lnTo>
                    <a:pt x="2234361" y="666940"/>
                  </a:lnTo>
                  <a:lnTo>
                    <a:pt x="2236914" y="666940"/>
                  </a:lnTo>
                  <a:lnTo>
                    <a:pt x="2236914" y="665670"/>
                  </a:lnTo>
                  <a:lnTo>
                    <a:pt x="2238679" y="665670"/>
                  </a:lnTo>
                  <a:lnTo>
                    <a:pt x="2239848" y="664400"/>
                  </a:lnTo>
                  <a:lnTo>
                    <a:pt x="2178240" y="664400"/>
                  </a:lnTo>
                  <a:lnTo>
                    <a:pt x="2177453" y="664400"/>
                  </a:lnTo>
                  <a:lnTo>
                    <a:pt x="2177059" y="664400"/>
                  </a:lnTo>
                  <a:lnTo>
                    <a:pt x="2177059" y="682180"/>
                  </a:lnTo>
                  <a:lnTo>
                    <a:pt x="2177059" y="683450"/>
                  </a:lnTo>
                  <a:lnTo>
                    <a:pt x="2175891" y="683450"/>
                  </a:lnTo>
                  <a:lnTo>
                    <a:pt x="2177059" y="682180"/>
                  </a:lnTo>
                  <a:lnTo>
                    <a:pt x="2177059" y="664400"/>
                  </a:lnTo>
                  <a:lnTo>
                    <a:pt x="2175891" y="664400"/>
                  </a:lnTo>
                  <a:lnTo>
                    <a:pt x="2174710" y="668210"/>
                  </a:lnTo>
                  <a:lnTo>
                    <a:pt x="2172170" y="668210"/>
                  </a:lnTo>
                  <a:lnTo>
                    <a:pt x="2171382" y="669480"/>
                  </a:lnTo>
                  <a:lnTo>
                    <a:pt x="2171192" y="669480"/>
                  </a:lnTo>
                  <a:lnTo>
                    <a:pt x="2171192" y="683450"/>
                  </a:lnTo>
                  <a:lnTo>
                    <a:pt x="2171192" y="694880"/>
                  </a:lnTo>
                  <a:lnTo>
                    <a:pt x="2170798" y="696150"/>
                  </a:lnTo>
                  <a:lnTo>
                    <a:pt x="2170023" y="696150"/>
                  </a:lnTo>
                  <a:lnTo>
                    <a:pt x="2170023" y="694880"/>
                  </a:lnTo>
                  <a:lnTo>
                    <a:pt x="2171192" y="694880"/>
                  </a:lnTo>
                  <a:lnTo>
                    <a:pt x="2171192" y="683450"/>
                  </a:lnTo>
                  <a:lnTo>
                    <a:pt x="2167674" y="687260"/>
                  </a:lnTo>
                  <a:lnTo>
                    <a:pt x="2170023" y="685990"/>
                  </a:lnTo>
                  <a:lnTo>
                    <a:pt x="2168855" y="687260"/>
                  </a:lnTo>
                  <a:lnTo>
                    <a:pt x="2167674" y="687260"/>
                  </a:lnTo>
                  <a:lnTo>
                    <a:pt x="2167674" y="685990"/>
                  </a:lnTo>
                  <a:lnTo>
                    <a:pt x="2170023" y="683450"/>
                  </a:lnTo>
                  <a:lnTo>
                    <a:pt x="2171192" y="683450"/>
                  </a:lnTo>
                  <a:lnTo>
                    <a:pt x="2171192" y="669480"/>
                  </a:lnTo>
                  <a:lnTo>
                    <a:pt x="2170023" y="669480"/>
                  </a:lnTo>
                  <a:lnTo>
                    <a:pt x="2170023" y="670750"/>
                  </a:lnTo>
                  <a:lnTo>
                    <a:pt x="2168855" y="670750"/>
                  </a:lnTo>
                  <a:lnTo>
                    <a:pt x="2166493" y="673290"/>
                  </a:lnTo>
                  <a:lnTo>
                    <a:pt x="2164156" y="674560"/>
                  </a:lnTo>
                  <a:lnTo>
                    <a:pt x="2161997" y="674560"/>
                  </a:lnTo>
                  <a:lnTo>
                    <a:pt x="2161222" y="675830"/>
                  </a:lnTo>
                  <a:lnTo>
                    <a:pt x="2161222" y="677100"/>
                  </a:lnTo>
                  <a:lnTo>
                    <a:pt x="2159266" y="677100"/>
                  </a:lnTo>
                  <a:lnTo>
                    <a:pt x="2158873" y="678370"/>
                  </a:lnTo>
                  <a:lnTo>
                    <a:pt x="2157704" y="678370"/>
                  </a:lnTo>
                  <a:lnTo>
                    <a:pt x="2157704" y="679640"/>
                  </a:lnTo>
                  <a:lnTo>
                    <a:pt x="2156917" y="679640"/>
                  </a:lnTo>
                  <a:lnTo>
                    <a:pt x="2155355" y="682180"/>
                  </a:lnTo>
                  <a:lnTo>
                    <a:pt x="2154174" y="682180"/>
                  </a:lnTo>
                  <a:lnTo>
                    <a:pt x="2154174" y="679640"/>
                  </a:lnTo>
                  <a:lnTo>
                    <a:pt x="2157704" y="675830"/>
                  </a:lnTo>
                  <a:lnTo>
                    <a:pt x="2159266" y="675830"/>
                  </a:lnTo>
                  <a:lnTo>
                    <a:pt x="2160346" y="674560"/>
                  </a:lnTo>
                  <a:lnTo>
                    <a:pt x="2160917" y="674560"/>
                  </a:lnTo>
                  <a:lnTo>
                    <a:pt x="2161514" y="673290"/>
                  </a:lnTo>
                  <a:lnTo>
                    <a:pt x="2164931" y="673290"/>
                  </a:lnTo>
                  <a:lnTo>
                    <a:pt x="2165324" y="672020"/>
                  </a:lnTo>
                  <a:lnTo>
                    <a:pt x="2165324" y="670750"/>
                  </a:lnTo>
                  <a:lnTo>
                    <a:pt x="2166493" y="669480"/>
                  </a:lnTo>
                  <a:lnTo>
                    <a:pt x="2168855" y="669480"/>
                  </a:lnTo>
                  <a:lnTo>
                    <a:pt x="2170023" y="668210"/>
                  </a:lnTo>
                  <a:lnTo>
                    <a:pt x="2174710" y="664400"/>
                  </a:lnTo>
                  <a:lnTo>
                    <a:pt x="2175891" y="664400"/>
                  </a:lnTo>
                  <a:lnTo>
                    <a:pt x="2176665" y="663130"/>
                  </a:lnTo>
                  <a:lnTo>
                    <a:pt x="2178240" y="663130"/>
                  </a:lnTo>
                  <a:lnTo>
                    <a:pt x="2241016" y="663130"/>
                  </a:lnTo>
                  <a:lnTo>
                    <a:pt x="2242197" y="661860"/>
                  </a:lnTo>
                  <a:lnTo>
                    <a:pt x="2244534" y="661860"/>
                  </a:lnTo>
                  <a:lnTo>
                    <a:pt x="2245715" y="660590"/>
                  </a:lnTo>
                  <a:lnTo>
                    <a:pt x="2246490" y="660590"/>
                  </a:lnTo>
                  <a:lnTo>
                    <a:pt x="2246896" y="659320"/>
                  </a:lnTo>
                  <a:lnTo>
                    <a:pt x="2250402" y="659320"/>
                  </a:lnTo>
                  <a:lnTo>
                    <a:pt x="2250402" y="658050"/>
                  </a:lnTo>
                  <a:lnTo>
                    <a:pt x="2251964" y="656780"/>
                  </a:lnTo>
                  <a:lnTo>
                    <a:pt x="2252751" y="655510"/>
                  </a:lnTo>
                  <a:lnTo>
                    <a:pt x="2252751" y="654240"/>
                  </a:lnTo>
                  <a:lnTo>
                    <a:pt x="2255101" y="654240"/>
                  </a:lnTo>
                  <a:lnTo>
                    <a:pt x="2256269" y="652970"/>
                  </a:lnTo>
                  <a:lnTo>
                    <a:pt x="2257450" y="652970"/>
                  </a:lnTo>
                  <a:lnTo>
                    <a:pt x="2257450" y="650430"/>
                  </a:lnTo>
                  <a:lnTo>
                    <a:pt x="2258237" y="649160"/>
                  </a:lnTo>
                  <a:lnTo>
                    <a:pt x="2259800" y="651700"/>
                  </a:lnTo>
                  <a:lnTo>
                    <a:pt x="2260968" y="651700"/>
                  </a:lnTo>
                  <a:lnTo>
                    <a:pt x="2262924" y="649160"/>
                  </a:lnTo>
                  <a:lnTo>
                    <a:pt x="2265083" y="647890"/>
                  </a:lnTo>
                  <a:lnTo>
                    <a:pt x="2267432" y="647890"/>
                  </a:lnTo>
                  <a:lnTo>
                    <a:pt x="2267432" y="646620"/>
                  </a:lnTo>
                  <a:lnTo>
                    <a:pt x="2268207" y="645350"/>
                  </a:lnTo>
                  <a:lnTo>
                    <a:pt x="2269769" y="645350"/>
                  </a:lnTo>
                  <a:lnTo>
                    <a:pt x="2270950" y="644080"/>
                  </a:lnTo>
                  <a:lnTo>
                    <a:pt x="2276805" y="639000"/>
                  </a:lnTo>
                  <a:lnTo>
                    <a:pt x="2279167" y="639000"/>
                  </a:lnTo>
                  <a:lnTo>
                    <a:pt x="2279942" y="640270"/>
                  </a:lnTo>
                  <a:lnTo>
                    <a:pt x="2280335" y="640270"/>
                  </a:lnTo>
                  <a:lnTo>
                    <a:pt x="2280335" y="639000"/>
                  </a:lnTo>
                  <a:lnTo>
                    <a:pt x="2280716" y="637730"/>
                  </a:lnTo>
                  <a:lnTo>
                    <a:pt x="2284641" y="637730"/>
                  </a:lnTo>
                  <a:lnTo>
                    <a:pt x="2286203" y="636460"/>
                  </a:lnTo>
                  <a:lnTo>
                    <a:pt x="2291486" y="633920"/>
                  </a:lnTo>
                  <a:lnTo>
                    <a:pt x="2292261" y="632650"/>
                  </a:lnTo>
                  <a:lnTo>
                    <a:pt x="2295385" y="632650"/>
                  </a:lnTo>
                  <a:lnTo>
                    <a:pt x="2296172" y="630110"/>
                  </a:lnTo>
                  <a:lnTo>
                    <a:pt x="2300871" y="630110"/>
                  </a:lnTo>
                  <a:lnTo>
                    <a:pt x="2303221" y="627570"/>
                  </a:lnTo>
                  <a:lnTo>
                    <a:pt x="2304592" y="627570"/>
                  </a:lnTo>
                  <a:lnTo>
                    <a:pt x="2305367" y="626300"/>
                  </a:lnTo>
                  <a:lnTo>
                    <a:pt x="2305951" y="626300"/>
                  </a:lnTo>
                  <a:lnTo>
                    <a:pt x="2306739" y="627570"/>
                  </a:lnTo>
                  <a:lnTo>
                    <a:pt x="2308110" y="627570"/>
                  </a:lnTo>
                  <a:lnTo>
                    <a:pt x="2308885" y="626300"/>
                  </a:lnTo>
                  <a:lnTo>
                    <a:pt x="2310257" y="626300"/>
                  </a:lnTo>
                  <a:lnTo>
                    <a:pt x="2311425" y="625030"/>
                  </a:lnTo>
                  <a:lnTo>
                    <a:pt x="2312606" y="623760"/>
                  </a:lnTo>
                  <a:lnTo>
                    <a:pt x="2313584" y="623760"/>
                  </a:lnTo>
                  <a:lnTo>
                    <a:pt x="2314371" y="625030"/>
                  </a:lnTo>
                  <a:lnTo>
                    <a:pt x="2315540" y="625030"/>
                  </a:lnTo>
                  <a:lnTo>
                    <a:pt x="2317889" y="622490"/>
                  </a:lnTo>
                  <a:lnTo>
                    <a:pt x="2319248" y="622490"/>
                  </a:lnTo>
                  <a:lnTo>
                    <a:pt x="2320036" y="619950"/>
                  </a:lnTo>
                  <a:lnTo>
                    <a:pt x="2321014" y="621220"/>
                  </a:lnTo>
                  <a:lnTo>
                    <a:pt x="2322588" y="622490"/>
                  </a:lnTo>
                  <a:lnTo>
                    <a:pt x="2326106" y="619950"/>
                  </a:lnTo>
                  <a:lnTo>
                    <a:pt x="2328646" y="619950"/>
                  </a:lnTo>
                  <a:lnTo>
                    <a:pt x="2329421" y="618680"/>
                  </a:lnTo>
                  <a:lnTo>
                    <a:pt x="2332355" y="618680"/>
                  </a:lnTo>
                  <a:lnTo>
                    <a:pt x="2333142" y="617410"/>
                  </a:lnTo>
                  <a:lnTo>
                    <a:pt x="2346248" y="617410"/>
                  </a:lnTo>
                  <a:lnTo>
                    <a:pt x="2347023" y="618680"/>
                  </a:lnTo>
                  <a:lnTo>
                    <a:pt x="2349373" y="619950"/>
                  </a:lnTo>
                  <a:lnTo>
                    <a:pt x="2349766" y="621220"/>
                  </a:lnTo>
                  <a:lnTo>
                    <a:pt x="2348992" y="622490"/>
                  </a:lnTo>
                  <a:lnTo>
                    <a:pt x="2348992" y="625030"/>
                  </a:lnTo>
                  <a:lnTo>
                    <a:pt x="2348204" y="626300"/>
                  </a:lnTo>
                  <a:lnTo>
                    <a:pt x="2346642" y="627570"/>
                  </a:lnTo>
                  <a:lnTo>
                    <a:pt x="2346642" y="630110"/>
                  </a:lnTo>
                  <a:lnTo>
                    <a:pt x="2347417" y="630110"/>
                  </a:lnTo>
                  <a:lnTo>
                    <a:pt x="2347417" y="631380"/>
                  </a:lnTo>
                  <a:lnTo>
                    <a:pt x="2346642" y="632650"/>
                  </a:lnTo>
                  <a:lnTo>
                    <a:pt x="2345461" y="632650"/>
                  </a:lnTo>
                  <a:lnTo>
                    <a:pt x="2345461" y="636460"/>
                  </a:lnTo>
                  <a:lnTo>
                    <a:pt x="2345067" y="637730"/>
                  </a:lnTo>
                  <a:lnTo>
                    <a:pt x="2343315" y="637730"/>
                  </a:lnTo>
                  <a:lnTo>
                    <a:pt x="2343124" y="639000"/>
                  </a:lnTo>
                  <a:lnTo>
                    <a:pt x="2342324" y="639000"/>
                  </a:lnTo>
                  <a:lnTo>
                    <a:pt x="2341943" y="640270"/>
                  </a:lnTo>
                  <a:lnTo>
                    <a:pt x="2342718" y="640270"/>
                  </a:lnTo>
                  <a:lnTo>
                    <a:pt x="2342718" y="641540"/>
                  </a:lnTo>
                  <a:lnTo>
                    <a:pt x="2341943" y="641540"/>
                  </a:lnTo>
                  <a:lnTo>
                    <a:pt x="2341943" y="642810"/>
                  </a:lnTo>
                  <a:lnTo>
                    <a:pt x="2340775" y="642810"/>
                  </a:lnTo>
                  <a:lnTo>
                    <a:pt x="2340775" y="645350"/>
                  </a:lnTo>
                  <a:lnTo>
                    <a:pt x="2340381" y="645350"/>
                  </a:lnTo>
                  <a:lnTo>
                    <a:pt x="2339594" y="646620"/>
                  </a:lnTo>
                  <a:lnTo>
                    <a:pt x="2340381" y="647890"/>
                  </a:lnTo>
                  <a:lnTo>
                    <a:pt x="2340076" y="649160"/>
                  </a:lnTo>
                  <a:lnTo>
                    <a:pt x="2337054" y="649160"/>
                  </a:lnTo>
                  <a:lnTo>
                    <a:pt x="2337841" y="651700"/>
                  </a:lnTo>
                  <a:lnTo>
                    <a:pt x="2335492" y="651700"/>
                  </a:lnTo>
                  <a:lnTo>
                    <a:pt x="2335492" y="652970"/>
                  </a:lnTo>
                  <a:lnTo>
                    <a:pt x="2336266" y="654240"/>
                  </a:lnTo>
                  <a:lnTo>
                    <a:pt x="2335492" y="655510"/>
                  </a:lnTo>
                  <a:lnTo>
                    <a:pt x="2331974" y="659320"/>
                  </a:lnTo>
                  <a:lnTo>
                    <a:pt x="2331974" y="660590"/>
                  </a:lnTo>
                  <a:lnTo>
                    <a:pt x="2331186" y="661860"/>
                  </a:lnTo>
                  <a:lnTo>
                    <a:pt x="2328837" y="661860"/>
                  </a:lnTo>
                  <a:lnTo>
                    <a:pt x="2328443" y="663130"/>
                  </a:lnTo>
                  <a:lnTo>
                    <a:pt x="2330005" y="665670"/>
                  </a:lnTo>
                  <a:lnTo>
                    <a:pt x="2328443" y="665670"/>
                  </a:lnTo>
                  <a:lnTo>
                    <a:pt x="2327656" y="666940"/>
                  </a:lnTo>
                  <a:lnTo>
                    <a:pt x="2327275" y="666940"/>
                  </a:lnTo>
                  <a:lnTo>
                    <a:pt x="2327275" y="668210"/>
                  </a:lnTo>
                  <a:lnTo>
                    <a:pt x="2323757" y="674560"/>
                  </a:lnTo>
                  <a:lnTo>
                    <a:pt x="2323757" y="675830"/>
                  </a:lnTo>
                  <a:lnTo>
                    <a:pt x="2320620" y="675830"/>
                  </a:lnTo>
                  <a:lnTo>
                    <a:pt x="2320239" y="677100"/>
                  </a:lnTo>
                  <a:lnTo>
                    <a:pt x="2320239" y="678370"/>
                  </a:lnTo>
                  <a:lnTo>
                    <a:pt x="2321204" y="678370"/>
                  </a:lnTo>
                  <a:lnTo>
                    <a:pt x="2321407" y="679640"/>
                  </a:lnTo>
                  <a:lnTo>
                    <a:pt x="2320620" y="680910"/>
                  </a:lnTo>
                  <a:lnTo>
                    <a:pt x="2320239" y="680910"/>
                  </a:lnTo>
                  <a:lnTo>
                    <a:pt x="2320239" y="682180"/>
                  </a:lnTo>
                  <a:lnTo>
                    <a:pt x="2318664" y="682180"/>
                  </a:lnTo>
                  <a:lnTo>
                    <a:pt x="2316315" y="685990"/>
                  </a:lnTo>
                  <a:lnTo>
                    <a:pt x="2314752" y="685990"/>
                  </a:lnTo>
                  <a:lnTo>
                    <a:pt x="2314752" y="687260"/>
                  </a:lnTo>
                  <a:lnTo>
                    <a:pt x="2315540" y="688530"/>
                  </a:lnTo>
                  <a:lnTo>
                    <a:pt x="2315540" y="689800"/>
                  </a:lnTo>
                  <a:lnTo>
                    <a:pt x="2316721" y="689800"/>
                  </a:lnTo>
                  <a:lnTo>
                    <a:pt x="2316721" y="688530"/>
                  </a:lnTo>
                  <a:lnTo>
                    <a:pt x="2319439" y="685990"/>
                  </a:lnTo>
                  <a:lnTo>
                    <a:pt x="2320620" y="684720"/>
                  </a:lnTo>
                  <a:lnTo>
                    <a:pt x="2321407" y="684720"/>
                  </a:lnTo>
                  <a:lnTo>
                    <a:pt x="2321407" y="685990"/>
                  </a:lnTo>
                  <a:lnTo>
                    <a:pt x="2322588" y="685990"/>
                  </a:lnTo>
                  <a:lnTo>
                    <a:pt x="2322588" y="684720"/>
                  </a:lnTo>
                  <a:lnTo>
                    <a:pt x="2324138" y="684720"/>
                  </a:lnTo>
                  <a:lnTo>
                    <a:pt x="2324938" y="685990"/>
                  </a:lnTo>
                  <a:lnTo>
                    <a:pt x="2324938" y="688530"/>
                  </a:lnTo>
                  <a:lnTo>
                    <a:pt x="2326106" y="688530"/>
                  </a:lnTo>
                  <a:lnTo>
                    <a:pt x="2326106" y="687260"/>
                  </a:lnTo>
                  <a:lnTo>
                    <a:pt x="2327656" y="685990"/>
                  </a:lnTo>
                  <a:lnTo>
                    <a:pt x="2328837" y="684720"/>
                  </a:lnTo>
                  <a:lnTo>
                    <a:pt x="2331974" y="684720"/>
                  </a:lnTo>
                  <a:lnTo>
                    <a:pt x="2331974" y="687260"/>
                  </a:lnTo>
                  <a:lnTo>
                    <a:pt x="2333142" y="688530"/>
                  </a:lnTo>
                  <a:lnTo>
                    <a:pt x="2336266" y="685990"/>
                  </a:lnTo>
                  <a:lnTo>
                    <a:pt x="2342324" y="685990"/>
                  </a:lnTo>
                  <a:lnTo>
                    <a:pt x="2342718" y="684720"/>
                  </a:lnTo>
                  <a:lnTo>
                    <a:pt x="2343124" y="683450"/>
                  </a:lnTo>
                  <a:lnTo>
                    <a:pt x="2346248" y="683450"/>
                  </a:lnTo>
                  <a:lnTo>
                    <a:pt x="2347811" y="682180"/>
                  </a:lnTo>
                  <a:lnTo>
                    <a:pt x="2350160" y="677100"/>
                  </a:lnTo>
                  <a:lnTo>
                    <a:pt x="2353678" y="674560"/>
                  </a:lnTo>
                  <a:lnTo>
                    <a:pt x="2352891" y="673290"/>
                  </a:lnTo>
                  <a:lnTo>
                    <a:pt x="2354453" y="673290"/>
                  </a:lnTo>
                  <a:lnTo>
                    <a:pt x="2354859" y="672020"/>
                  </a:lnTo>
                  <a:lnTo>
                    <a:pt x="2354859" y="669480"/>
                  </a:lnTo>
                  <a:lnTo>
                    <a:pt x="2357209" y="669480"/>
                  </a:lnTo>
                  <a:lnTo>
                    <a:pt x="2357209" y="668210"/>
                  </a:lnTo>
                  <a:lnTo>
                    <a:pt x="2359545" y="665670"/>
                  </a:lnTo>
                  <a:lnTo>
                    <a:pt x="2361311" y="664400"/>
                  </a:lnTo>
                  <a:lnTo>
                    <a:pt x="2363647" y="664400"/>
                  </a:lnTo>
                  <a:lnTo>
                    <a:pt x="2364829" y="663130"/>
                  </a:lnTo>
                  <a:lnTo>
                    <a:pt x="2364829" y="661860"/>
                  </a:lnTo>
                  <a:lnTo>
                    <a:pt x="2367178" y="661860"/>
                  </a:lnTo>
                  <a:lnTo>
                    <a:pt x="2367178" y="660590"/>
                  </a:lnTo>
                  <a:lnTo>
                    <a:pt x="2367369" y="659320"/>
                  </a:lnTo>
                  <a:lnTo>
                    <a:pt x="2368143" y="659320"/>
                  </a:lnTo>
                  <a:lnTo>
                    <a:pt x="2368346" y="658050"/>
                  </a:lnTo>
                  <a:lnTo>
                    <a:pt x="2368346" y="656780"/>
                  </a:lnTo>
                  <a:lnTo>
                    <a:pt x="2368727" y="655510"/>
                  </a:lnTo>
                  <a:lnTo>
                    <a:pt x="2369528" y="655510"/>
                  </a:lnTo>
                  <a:lnTo>
                    <a:pt x="2370696" y="654240"/>
                  </a:lnTo>
                  <a:lnTo>
                    <a:pt x="2373045" y="654240"/>
                  </a:lnTo>
                  <a:lnTo>
                    <a:pt x="2373045" y="651700"/>
                  </a:lnTo>
                  <a:lnTo>
                    <a:pt x="2374214" y="651700"/>
                  </a:lnTo>
                  <a:lnTo>
                    <a:pt x="2376563" y="647890"/>
                  </a:lnTo>
                  <a:lnTo>
                    <a:pt x="2376563" y="645350"/>
                  </a:lnTo>
                  <a:lnTo>
                    <a:pt x="2375776" y="645350"/>
                  </a:lnTo>
                  <a:lnTo>
                    <a:pt x="2376563" y="644080"/>
                  </a:lnTo>
                  <a:lnTo>
                    <a:pt x="2377732" y="644080"/>
                  </a:lnTo>
                  <a:lnTo>
                    <a:pt x="2377732" y="642810"/>
                  </a:lnTo>
                  <a:lnTo>
                    <a:pt x="2378125" y="641540"/>
                  </a:lnTo>
                  <a:lnTo>
                    <a:pt x="2380475" y="641540"/>
                  </a:lnTo>
                  <a:lnTo>
                    <a:pt x="2381262" y="640270"/>
                  </a:lnTo>
                  <a:lnTo>
                    <a:pt x="2383993" y="640270"/>
                  </a:lnTo>
                  <a:lnTo>
                    <a:pt x="2382431" y="637730"/>
                  </a:lnTo>
                  <a:lnTo>
                    <a:pt x="2383205" y="637730"/>
                  </a:lnTo>
                  <a:lnTo>
                    <a:pt x="2383205" y="636460"/>
                  </a:lnTo>
                  <a:lnTo>
                    <a:pt x="2382431" y="636460"/>
                  </a:lnTo>
                  <a:lnTo>
                    <a:pt x="2382431" y="635190"/>
                  </a:lnTo>
                  <a:lnTo>
                    <a:pt x="2383612" y="635190"/>
                  </a:lnTo>
                  <a:lnTo>
                    <a:pt x="2384780" y="633920"/>
                  </a:lnTo>
                  <a:lnTo>
                    <a:pt x="2384780" y="632650"/>
                  </a:lnTo>
                  <a:lnTo>
                    <a:pt x="2383612" y="632650"/>
                  </a:lnTo>
                  <a:lnTo>
                    <a:pt x="2383612" y="630110"/>
                  </a:lnTo>
                  <a:lnTo>
                    <a:pt x="2384780" y="630110"/>
                  </a:lnTo>
                  <a:lnTo>
                    <a:pt x="2384780" y="628840"/>
                  </a:lnTo>
                  <a:lnTo>
                    <a:pt x="2385949" y="628840"/>
                  </a:lnTo>
                  <a:lnTo>
                    <a:pt x="2385949" y="623760"/>
                  </a:lnTo>
                  <a:lnTo>
                    <a:pt x="2386723" y="622490"/>
                  </a:lnTo>
                  <a:lnTo>
                    <a:pt x="2385949" y="622490"/>
                  </a:lnTo>
                  <a:lnTo>
                    <a:pt x="2385161" y="621220"/>
                  </a:lnTo>
                  <a:lnTo>
                    <a:pt x="2384971" y="619950"/>
                  </a:lnTo>
                  <a:lnTo>
                    <a:pt x="2385745" y="618680"/>
                  </a:lnTo>
                  <a:lnTo>
                    <a:pt x="2385949" y="618680"/>
                  </a:lnTo>
                  <a:lnTo>
                    <a:pt x="2385949" y="617410"/>
                  </a:lnTo>
                  <a:lnTo>
                    <a:pt x="2387511" y="616140"/>
                  </a:lnTo>
                  <a:lnTo>
                    <a:pt x="2387511" y="614870"/>
                  </a:lnTo>
                  <a:lnTo>
                    <a:pt x="2384780" y="614870"/>
                  </a:lnTo>
                  <a:lnTo>
                    <a:pt x="2384780" y="613600"/>
                  </a:lnTo>
                  <a:lnTo>
                    <a:pt x="2383993" y="612330"/>
                  </a:lnTo>
                  <a:lnTo>
                    <a:pt x="2382431" y="612330"/>
                  </a:lnTo>
                  <a:lnTo>
                    <a:pt x="2382431" y="607250"/>
                  </a:lnTo>
                  <a:lnTo>
                    <a:pt x="2380081" y="605980"/>
                  </a:lnTo>
                  <a:lnTo>
                    <a:pt x="2378913" y="603440"/>
                  </a:lnTo>
                  <a:lnTo>
                    <a:pt x="2378913" y="598360"/>
                  </a:lnTo>
                  <a:lnTo>
                    <a:pt x="2377732" y="598360"/>
                  </a:lnTo>
                  <a:lnTo>
                    <a:pt x="2376563" y="597090"/>
                  </a:lnTo>
                  <a:lnTo>
                    <a:pt x="2374214" y="595820"/>
                  </a:lnTo>
                  <a:lnTo>
                    <a:pt x="2374011" y="594550"/>
                  </a:lnTo>
                  <a:lnTo>
                    <a:pt x="2373045" y="594550"/>
                  </a:lnTo>
                  <a:lnTo>
                    <a:pt x="2373045" y="593280"/>
                  </a:lnTo>
                  <a:lnTo>
                    <a:pt x="2370696" y="593280"/>
                  </a:lnTo>
                  <a:lnTo>
                    <a:pt x="2370696" y="592010"/>
                  </a:lnTo>
                  <a:lnTo>
                    <a:pt x="2369909" y="590740"/>
                  </a:lnTo>
                  <a:lnTo>
                    <a:pt x="2368727" y="589470"/>
                  </a:lnTo>
                  <a:lnTo>
                    <a:pt x="2367178" y="589470"/>
                  </a:lnTo>
                  <a:lnTo>
                    <a:pt x="2367178" y="588200"/>
                  </a:lnTo>
                  <a:lnTo>
                    <a:pt x="2366391" y="586930"/>
                  </a:lnTo>
                  <a:lnTo>
                    <a:pt x="2363647" y="584390"/>
                  </a:lnTo>
                  <a:lnTo>
                    <a:pt x="2362670" y="584390"/>
                  </a:lnTo>
                  <a:lnTo>
                    <a:pt x="2361895" y="585660"/>
                  </a:lnTo>
                  <a:lnTo>
                    <a:pt x="2361895" y="584390"/>
                  </a:lnTo>
                  <a:lnTo>
                    <a:pt x="2359926" y="584390"/>
                  </a:lnTo>
                  <a:lnTo>
                    <a:pt x="2359545" y="583120"/>
                  </a:lnTo>
                  <a:lnTo>
                    <a:pt x="2359545" y="581850"/>
                  </a:lnTo>
                  <a:lnTo>
                    <a:pt x="2357983" y="581850"/>
                  </a:lnTo>
                  <a:lnTo>
                    <a:pt x="2357209" y="580580"/>
                  </a:lnTo>
                  <a:lnTo>
                    <a:pt x="2357209" y="579310"/>
                  </a:lnTo>
                  <a:lnTo>
                    <a:pt x="2352891" y="579310"/>
                  </a:lnTo>
                  <a:lnTo>
                    <a:pt x="2351328" y="578040"/>
                  </a:lnTo>
                  <a:lnTo>
                    <a:pt x="2351328" y="576770"/>
                  </a:lnTo>
                  <a:lnTo>
                    <a:pt x="2351328" y="575500"/>
                  </a:lnTo>
                  <a:lnTo>
                    <a:pt x="2350541" y="574230"/>
                  </a:lnTo>
                  <a:lnTo>
                    <a:pt x="2346248" y="574230"/>
                  </a:lnTo>
                  <a:lnTo>
                    <a:pt x="2345461" y="572960"/>
                  </a:lnTo>
                  <a:lnTo>
                    <a:pt x="2345461" y="571690"/>
                  </a:lnTo>
                  <a:lnTo>
                    <a:pt x="2345067" y="571690"/>
                  </a:lnTo>
                  <a:lnTo>
                    <a:pt x="2343505" y="572960"/>
                  </a:lnTo>
                  <a:lnTo>
                    <a:pt x="2342718" y="572960"/>
                  </a:lnTo>
                  <a:lnTo>
                    <a:pt x="2341943" y="570420"/>
                  </a:lnTo>
                  <a:lnTo>
                    <a:pt x="2340381" y="572960"/>
                  </a:lnTo>
                  <a:lnTo>
                    <a:pt x="2339594" y="571690"/>
                  </a:lnTo>
                  <a:lnTo>
                    <a:pt x="2339594" y="569150"/>
                  </a:lnTo>
                  <a:lnTo>
                    <a:pt x="2336660" y="569150"/>
                  </a:lnTo>
                  <a:lnTo>
                    <a:pt x="2335492" y="567880"/>
                  </a:lnTo>
                  <a:lnTo>
                    <a:pt x="2333929" y="569150"/>
                  </a:lnTo>
                  <a:lnTo>
                    <a:pt x="2332748" y="569150"/>
                  </a:lnTo>
                  <a:lnTo>
                    <a:pt x="2331186" y="567880"/>
                  </a:lnTo>
                  <a:lnTo>
                    <a:pt x="2319832" y="567880"/>
                  </a:lnTo>
                  <a:lnTo>
                    <a:pt x="2317496" y="564070"/>
                  </a:lnTo>
                  <a:lnTo>
                    <a:pt x="2315934" y="564070"/>
                  </a:lnTo>
                  <a:lnTo>
                    <a:pt x="2314371" y="566610"/>
                  </a:lnTo>
                  <a:lnTo>
                    <a:pt x="2307920" y="566610"/>
                  </a:lnTo>
                  <a:lnTo>
                    <a:pt x="2305570" y="567880"/>
                  </a:lnTo>
                  <a:lnTo>
                    <a:pt x="2303996" y="567880"/>
                  </a:lnTo>
                  <a:lnTo>
                    <a:pt x="2301646" y="571690"/>
                  </a:lnTo>
                  <a:lnTo>
                    <a:pt x="2300871" y="571690"/>
                  </a:lnTo>
                  <a:lnTo>
                    <a:pt x="2300871" y="569150"/>
                  </a:lnTo>
                  <a:lnTo>
                    <a:pt x="2296172" y="569150"/>
                  </a:lnTo>
                  <a:lnTo>
                    <a:pt x="2295385" y="571690"/>
                  </a:lnTo>
                  <a:lnTo>
                    <a:pt x="2292654" y="571690"/>
                  </a:lnTo>
                  <a:lnTo>
                    <a:pt x="2292654" y="578040"/>
                  </a:lnTo>
                  <a:lnTo>
                    <a:pt x="2291486" y="579310"/>
                  </a:lnTo>
                  <a:lnTo>
                    <a:pt x="2291486" y="578040"/>
                  </a:lnTo>
                  <a:lnTo>
                    <a:pt x="2292654" y="578040"/>
                  </a:lnTo>
                  <a:lnTo>
                    <a:pt x="2292654" y="571690"/>
                  </a:lnTo>
                  <a:lnTo>
                    <a:pt x="2291092" y="571690"/>
                  </a:lnTo>
                  <a:lnTo>
                    <a:pt x="2290305" y="572960"/>
                  </a:lnTo>
                  <a:lnTo>
                    <a:pt x="2289137" y="574230"/>
                  </a:lnTo>
                  <a:lnTo>
                    <a:pt x="2287371" y="574230"/>
                  </a:lnTo>
                  <a:lnTo>
                    <a:pt x="2287371" y="611060"/>
                  </a:lnTo>
                  <a:lnTo>
                    <a:pt x="2286978" y="612330"/>
                  </a:lnTo>
                  <a:lnTo>
                    <a:pt x="2286203" y="612330"/>
                  </a:lnTo>
                  <a:lnTo>
                    <a:pt x="2286203" y="611060"/>
                  </a:lnTo>
                  <a:lnTo>
                    <a:pt x="2287371" y="611060"/>
                  </a:lnTo>
                  <a:lnTo>
                    <a:pt x="2287371" y="574230"/>
                  </a:lnTo>
                  <a:lnTo>
                    <a:pt x="2285022" y="574230"/>
                  </a:lnTo>
                  <a:lnTo>
                    <a:pt x="2285022" y="575500"/>
                  </a:lnTo>
                  <a:lnTo>
                    <a:pt x="2284234" y="576770"/>
                  </a:lnTo>
                  <a:lnTo>
                    <a:pt x="2282672" y="576770"/>
                  </a:lnTo>
                  <a:lnTo>
                    <a:pt x="2281885" y="575500"/>
                  </a:lnTo>
                  <a:lnTo>
                    <a:pt x="2281110" y="575500"/>
                  </a:lnTo>
                  <a:lnTo>
                    <a:pt x="2280335" y="576770"/>
                  </a:lnTo>
                  <a:lnTo>
                    <a:pt x="2280335" y="578040"/>
                  </a:lnTo>
                  <a:lnTo>
                    <a:pt x="2279167" y="578040"/>
                  </a:lnTo>
                  <a:lnTo>
                    <a:pt x="2273300" y="581850"/>
                  </a:lnTo>
                  <a:lnTo>
                    <a:pt x="2270950" y="581850"/>
                  </a:lnTo>
                  <a:lnTo>
                    <a:pt x="2270163" y="583120"/>
                  </a:lnTo>
                  <a:lnTo>
                    <a:pt x="2267813" y="583120"/>
                  </a:lnTo>
                  <a:lnTo>
                    <a:pt x="2266251" y="585660"/>
                  </a:lnTo>
                  <a:lnTo>
                    <a:pt x="2265083" y="585660"/>
                  </a:lnTo>
                  <a:lnTo>
                    <a:pt x="2265083" y="586930"/>
                  </a:lnTo>
                  <a:lnTo>
                    <a:pt x="2259800" y="589470"/>
                  </a:lnTo>
                  <a:lnTo>
                    <a:pt x="2259012" y="589470"/>
                  </a:lnTo>
                  <a:lnTo>
                    <a:pt x="2258237" y="590740"/>
                  </a:lnTo>
                  <a:lnTo>
                    <a:pt x="2255101" y="590740"/>
                  </a:lnTo>
                  <a:lnTo>
                    <a:pt x="2253932" y="592010"/>
                  </a:lnTo>
                  <a:lnTo>
                    <a:pt x="2252357" y="592010"/>
                  </a:lnTo>
                  <a:lnTo>
                    <a:pt x="2251189" y="593280"/>
                  </a:lnTo>
                  <a:lnTo>
                    <a:pt x="2249614" y="593280"/>
                  </a:lnTo>
                  <a:lnTo>
                    <a:pt x="2248446" y="594550"/>
                  </a:lnTo>
                  <a:lnTo>
                    <a:pt x="2244534" y="598360"/>
                  </a:lnTo>
                  <a:lnTo>
                    <a:pt x="2243366" y="600900"/>
                  </a:lnTo>
                  <a:lnTo>
                    <a:pt x="2241029" y="599630"/>
                  </a:lnTo>
                  <a:lnTo>
                    <a:pt x="2239454" y="599630"/>
                  </a:lnTo>
                  <a:lnTo>
                    <a:pt x="2238679" y="600900"/>
                  </a:lnTo>
                  <a:lnTo>
                    <a:pt x="2235746" y="600900"/>
                  </a:lnTo>
                  <a:lnTo>
                    <a:pt x="2235746" y="605980"/>
                  </a:lnTo>
                  <a:lnTo>
                    <a:pt x="2231047" y="605980"/>
                  </a:lnTo>
                  <a:lnTo>
                    <a:pt x="2231047" y="608520"/>
                  </a:lnTo>
                  <a:lnTo>
                    <a:pt x="2227910" y="608520"/>
                  </a:lnTo>
                  <a:lnTo>
                    <a:pt x="2226348" y="611060"/>
                  </a:lnTo>
                  <a:lnTo>
                    <a:pt x="2223617" y="611060"/>
                  </a:lnTo>
                  <a:lnTo>
                    <a:pt x="2222830" y="613600"/>
                  </a:lnTo>
                  <a:lnTo>
                    <a:pt x="2220480" y="613600"/>
                  </a:lnTo>
                  <a:lnTo>
                    <a:pt x="2220480" y="614870"/>
                  </a:lnTo>
                  <a:lnTo>
                    <a:pt x="2219312" y="614870"/>
                  </a:lnTo>
                  <a:lnTo>
                    <a:pt x="2217750" y="613600"/>
                  </a:lnTo>
                  <a:lnTo>
                    <a:pt x="2216962" y="613600"/>
                  </a:lnTo>
                  <a:lnTo>
                    <a:pt x="2216962" y="616140"/>
                  </a:lnTo>
                  <a:lnTo>
                    <a:pt x="2216175" y="616140"/>
                  </a:lnTo>
                  <a:lnTo>
                    <a:pt x="2215794" y="617410"/>
                  </a:lnTo>
                  <a:lnTo>
                    <a:pt x="2209342" y="621220"/>
                  </a:lnTo>
                  <a:lnTo>
                    <a:pt x="2207768" y="622490"/>
                  </a:lnTo>
                  <a:lnTo>
                    <a:pt x="2206599" y="623760"/>
                  </a:lnTo>
                  <a:lnTo>
                    <a:pt x="2205812" y="622490"/>
                  </a:lnTo>
                  <a:lnTo>
                    <a:pt x="2205812" y="623760"/>
                  </a:lnTo>
                  <a:lnTo>
                    <a:pt x="2205621" y="625030"/>
                  </a:lnTo>
                  <a:lnTo>
                    <a:pt x="2204834" y="623760"/>
                  </a:lnTo>
                  <a:lnTo>
                    <a:pt x="2204643" y="623760"/>
                  </a:lnTo>
                  <a:lnTo>
                    <a:pt x="2204643" y="625030"/>
                  </a:lnTo>
                  <a:lnTo>
                    <a:pt x="2203462" y="625983"/>
                  </a:lnTo>
                  <a:lnTo>
                    <a:pt x="2203462" y="644080"/>
                  </a:lnTo>
                  <a:lnTo>
                    <a:pt x="2203462" y="645350"/>
                  </a:lnTo>
                  <a:lnTo>
                    <a:pt x="2202294" y="646620"/>
                  </a:lnTo>
                  <a:lnTo>
                    <a:pt x="2201126" y="645350"/>
                  </a:lnTo>
                  <a:lnTo>
                    <a:pt x="2201126" y="646620"/>
                  </a:lnTo>
                  <a:lnTo>
                    <a:pt x="2201126" y="647890"/>
                  </a:lnTo>
                  <a:lnTo>
                    <a:pt x="2198763" y="650430"/>
                  </a:lnTo>
                  <a:lnTo>
                    <a:pt x="2197595" y="650430"/>
                  </a:lnTo>
                  <a:lnTo>
                    <a:pt x="2195258" y="652970"/>
                  </a:lnTo>
                  <a:lnTo>
                    <a:pt x="2190559" y="654240"/>
                  </a:lnTo>
                  <a:lnTo>
                    <a:pt x="2190559" y="652970"/>
                  </a:lnTo>
                  <a:lnTo>
                    <a:pt x="2191347" y="651700"/>
                  </a:lnTo>
                  <a:lnTo>
                    <a:pt x="2192909" y="651700"/>
                  </a:lnTo>
                  <a:lnTo>
                    <a:pt x="2192909" y="650430"/>
                  </a:lnTo>
                  <a:lnTo>
                    <a:pt x="2194077" y="650430"/>
                  </a:lnTo>
                  <a:lnTo>
                    <a:pt x="2194077" y="649160"/>
                  </a:lnTo>
                  <a:lnTo>
                    <a:pt x="2194458" y="649160"/>
                  </a:lnTo>
                  <a:lnTo>
                    <a:pt x="2195258" y="650430"/>
                  </a:lnTo>
                  <a:lnTo>
                    <a:pt x="2196427" y="650430"/>
                  </a:lnTo>
                  <a:lnTo>
                    <a:pt x="2196427" y="649160"/>
                  </a:lnTo>
                  <a:lnTo>
                    <a:pt x="2196427" y="647890"/>
                  </a:lnTo>
                  <a:lnTo>
                    <a:pt x="2198763" y="647890"/>
                  </a:lnTo>
                  <a:lnTo>
                    <a:pt x="2198763" y="646620"/>
                  </a:lnTo>
                  <a:lnTo>
                    <a:pt x="2201126" y="646620"/>
                  </a:lnTo>
                  <a:lnTo>
                    <a:pt x="2201126" y="645350"/>
                  </a:lnTo>
                  <a:lnTo>
                    <a:pt x="2203462" y="644080"/>
                  </a:lnTo>
                  <a:lnTo>
                    <a:pt x="2203462" y="625983"/>
                  </a:lnTo>
                  <a:lnTo>
                    <a:pt x="2203069" y="626300"/>
                  </a:lnTo>
                  <a:lnTo>
                    <a:pt x="2201126" y="626300"/>
                  </a:lnTo>
                  <a:lnTo>
                    <a:pt x="2199944" y="627570"/>
                  </a:lnTo>
                  <a:lnTo>
                    <a:pt x="2199944" y="630110"/>
                  </a:lnTo>
                  <a:lnTo>
                    <a:pt x="2199157" y="630110"/>
                  </a:lnTo>
                  <a:lnTo>
                    <a:pt x="2197595" y="628840"/>
                  </a:lnTo>
                  <a:lnTo>
                    <a:pt x="2196427" y="630110"/>
                  </a:lnTo>
                  <a:lnTo>
                    <a:pt x="2196223" y="631380"/>
                  </a:lnTo>
                  <a:lnTo>
                    <a:pt x="2195258" y="631380"/>
                  </a:lnTo>
                  <a:lnTo>
                    <a:pt x="2195258" y="632650"/>
                  </a:lnTo>
                  <a:lnTo>
                    <a:pt x="2191347" y="633920"/>
                  </a:lnTo>
                  <a:lnTo>
                    <a:pt x="2189378" y="635190"/>
                  </a:lnTo>
                  <a:lnTo>
                    <a:pt x="2189378" y="636460"/>
                  </a:lnTo>
                  <a:lnTo>
                    <a:pt x="2188984" y="637730"/>
                  </a:lnTo>
                  <a:lnTo>
                    <a:pt x="2185276" y="637730"/>
                  </a:lnTo>
                  <a:lnTo>
                    <a:pt x="2184108" y="639000"/>
                  </a:lnTo>
                  <a:lnTo>
                    <a:pt x="2182139" y="639000"/>
                  </a:lnTo>
                  <a:lnTo>
                    <a:pt x="2181758" y="640270"/>
                  </a:lnTo>
                  <a:lnTo>
                    <a:pt x="2181758" y="641540"/>
                  </a:lnTo>
                  <a:lnTo>
                    <a:pt x="2180767" y="641540"/>
                  </a:lnTo>
                  <a:lnTo>
                    <a:pt x="2180577" y="642810"/>
                  </a:lnTo>
                  <a:lnTo>
                    <a:pt x="2178240" y="642810"/>
                  </a:lnTo>
                  <a:lnTo>
                    <a:pt x="2178240" y="644080"/>
                  </a:lnTo>
                  <a:lnTo>
                    <a:pt x="2175891" y="644080"/>
                  </a:lnTo>
                  <a:lnTo>
                    <a:pt x="2175891" y="645350"/>
                  </a:lnTo>
                  <a:lnTo>
                    <a:pt x="2174710" y="645350"/>
                  </a:lnTo>
                  <a:lnTo>
                    <a:pt x="2174710" y="646620"/>
                  </a:lnTo>
                  <a:lnTo>
                    <a:pt x="2173922" y="647890"/>
                  </a:lnTo>
                  <a:lnTo>
                    <a:pt x="2171192" y="647890"/>
                  </a:lnTo>
                  <a:lnTo>
                    <a:pt x="2171192" y="651700"/>
                  </a:lnTo>
                  <a:lnTo>
                    <a:pt x="2167674" y="651700"/>
                  </a:lnTo>
                  <a:lnTo>
                    <a:pt x="2165324" y="652970"/>
                  </a:lnTo>
                  <a:lnTo>
                    <a:pt x="2164931" y="655510"/>
                  </a:lnTo>
                  <a:lnTo>
                    <a:pt x="2160828" y="655510"/>
                  </a:lnTo>
                  <a:lnTo>
                    <a:pt x="2159266" y="656780"/>
                  </a:lnTo>
                  <a:lnTo>
                    <a:pt x="2158873" y="658050"/>
                  </a:lnTo>
                  <a:lnTo>
                    <a:pt x="2158873" y="659320"/>
                  </a:lnTo>
                  <a:lnTo>
                    <a:pt x="2156523" y="659320"/>
                  </a:lnTo>
                  <a:lnTo>
                    <a:pt x="2156523" y="660590"/>
                  </a:lnTo>
                  <a:lnTo>
                    <a:pt x="2154174" y="660590"/>
                  </a:lnTo>
                  <a:lnTo>
                    <a:pt x="2153005" y="661860"/>
                  </a:lnTo>
                  <a:lnTo>
                    <a:pt x="2153005" y="663130"/>
                  </a:lnTo>
                  <a:lnTo>
                    <a:pt x="2151049" y="663130"/>
                  </a:lnTo>
                  <a:lnTo>
                    <a:pt x="2148700" y="666940"/>
                  </a:lnTo>
                  <a:lnTo>
                    <a:pt x="2148306" y="666940"/>
                  </a:lnTo>
                  <a:lnTo>
                    <a:pt x="2148306" y="697420"/>
                  </a:lnTo>
                  <a:lnTo>
                    <a:pt x="2148306" y="698690"/>
                  </a:lnTo>
                  <a:lnTo>
                    <a:pt x="2147138" y="698690"/>
                  </a:lnTo>
                  <a:lnTo>
                    <a:pt x="2148306" y="697420"/>
                  </a:lnTo>
                  <a:lnTo>
                    <a:pt x="2148306" y="666940"/>
                  </a:lnTo>
                  <a:lnTo>
                    <a:pt x="2147138" y="666940"/>
                  </a:lnTo>
                  <a:lnTo>
                    <a:pt x="2147138" y="688530"/>
                  </a:lnTo>
                  <a:lnTo>
                    <a:pt x="2145969" y="688530"/>
                  </a:lnTo>
                  <a:lnTo>
                    <a:pt x="2145969" y="689800"/>
                  </a:lnTo>
                  <a:lnTo>
                    <a:pt x="2144788" y="689800"/>
                  </a:lnTo>
                  <a:lnTo>
                    <a:pt x="2144788" y="705040"/>
                  </a:lnTo>
                  <a:lnTo>
                    <a:pt x="2142439" y="707580"/>
                  </a:lnTo>
                  <a:lnTo>
                    <a:pt x="2141270" y="707580"/>
                  </a:lnTo>
                  <a:lnTo>
                    <a:pt x="2141270" y="706310"/>
                  </a:lnTo>
                  <a:lnTo>
                    <a:pt x="2141461" y="705040"/>
                  </a:lnTo>
                  <a:lnTo>
                    <a:pt x="2142439" y="705040"/>
                  </a:lnTo>
                  <a:lnTo>
                    <a:pt x="2142439" y="703770"/>
                  </a:lnTo>
                  <a:lnTo>
                    <a:pt x="2143620" y="703770"/>
                  </a:lnTo>
                  <a:lnTo>
                    <a:pt x="2143620" y="705040"/>
                  </a:lnTo>
                  <a:lnTo>
                    <a:pt x="2144788" y="705040"/>
                  </a:lnTo>
                  <a:lnTo>
                    <a:pt x="2144788" y="689800"/>
                  </a:lnTo>
                  <a:lnTo>
                    <a:pt x="2143620" y="691070"/>
                  </a:lnTo>
                  <a:lnTo>
                    <a:pt x="2142439" y="690118"/>
                  </a:lnTo>
                  <a:lnTo>
                    <a:pt x="2142439" y="691070"/>
                  </a:lnTo>
                  <a:lnTo>
                    <a:pt x="2142439" y="692340"/>
                  </a:lnTo>
                  <a:lnTo>
                    <a:pt x="2140877" y="693610"/>
                  </a:lnTo>
                  <a:lnTo>
                    <a:pt x="2140089" y="694880"/>
                  </a:lnTo>
                  <a:lnTo>
                    <a:pt x="2140089" y="696150"/>
                  </a:lnTo>
                  <a:lnTo>
                    <a:pt x="2137168" y="696150"/>
                  </a:lnTo>
                  <a:lnTo>
                    <a:pt x="2137168" y="694880"/>
                  </a:lnTo>
                  <a:lnTo>
                    <a:pt x="2141270" y="691070"/>
                  </a:lnTo>
                  <a:lnTo>
                    <a:pt x="2142439" y="691070"/>
                  </a:lnTo>
                  <a:lnTo>
                    <a:pt x="2142439" y="690118"/>
                  </a:lnTo>
                  <a:lnTo>
                    <a:pt x="2142058" y="689800"/>
                  </a:lnTo>
                  <a:lnTo>
                    <a:pt x="2142439" y="688530"/>
                  </a:lnTo>
                  <a:lnTo>
                    <a:pt x="2144788" y="688530"/>
                  </a:lnTo>
                  <a:lnTo>
                    <a:pt x="2145969" y="687260"/>
                  </a:lnTo>
                  <a:lnTo>
                    <a:pt x="2146744" y="687260"/>
                  </a:lnTo>
                  <a:lnTo>
                    <a:pt x="2147138" y="688530"/>
                  </a:lnTo>
                  <a:lnTo>
                    <a:pt x="2147138" y="666940"/>
                  </a:lnTo>
                  <a:lnTo>
                    <a:pt x="2145969" y="666940"/>
                  </a:lnTo>
                  <a:lnTo>
                    <a:pt x="2145969" y="668210"/>
                  </a:lnTo>
                  <a:lnTo>
                    <a:pt x="2144788" y="669480"/>
                  </a:lnTo>
                  <a:lnTo>
                    <a:pt x="2143620" y="669480"/>
                  </a:lnTo>
                  <a:lnTo>
                    <a:pt x="2142058" y="672020"/>
                  </a:lnTo>
                  <a:lnTo>
                    <a:pt x="2140089" y="672020"/>
                  </a:lnTo>
                  <a:lnTo>
                    <a:pt x="2140089" y="673290"/>
                  </a:lnTo>
                  <a:lnTo>
                    <a:pt x="2135987" y="673290"/>
                  </a:lnTo>
                  <a:lnTo>
                    <a:pt x="2135987" y="675830"/>
                  </a:lnTo>
                  <a:lnTo>
                    <a:pt x="2133650" y="678116"/>
                  </a:lnTo>
                  <a:lnTo>
                    <a:pt x="2133650" y="697420"/>
                  </a:lnTo>
                  <a:lnTo>
                    <a:pt x="2133650" y="703770"/>
                  </a:lnTo>
                  <a:lnTo>
                    <a:pt x="2133650" y="705040"/>
                  </a:lnTo>
                  <a:lnTo>
                    <a:pt x="2132469" y="705040"/>
                  </a:lnTo>
                  <a:lnTo>
                    <a:pt x="2132469" y="703770"/>
                  </a:lnTo>
                  <a:lnTo>
                    <a:pt x="2133650" y="703770"/>
                  </a:lnTo>
                  <a:lnTo>
                    <a:pt x="2133650" y="697420"/>
                  </a:lnTo>
                  <a:lnTo>
                    <a:pt x="2132469" y="698690"/>
                  </a:lnTo>
                  <a:lnTo>
                    <a:pt x="2131288" y="698690"/>
                  </a:lnTo>
                  <a:lnTo>
                    <a:pt x="2128951" y="699960"/>
                  </a:lnTo>
                  <a:lnTo>
                    <a:pt x="2128951" y="701230"/>
                  </a:lnTo>
                  <a:lnTo>
                    <a:pt x="2126602" y="701230"/>
                  </a:lnTo>
                  <a:lnTo>
                    <a:pt x="2126602" y="702500"/>
                  </a:lnTo>
                  <a:lnTo>
                    <a:pt x="2126208" y="703770"/>
                  </a:lnTo>
                  <a:lnTo>
                    <a:pt x="2125434" y="703770"/>
                  </a:lnTo>
                  <a:lnTo>
                    <a:pt x="2125434" y="730440"/>
                  </a:lnTo>
                  <a:lnTo>
                    <a:pt x="2125434" y="731710"/>
                  </a:lnTo>
                  <a:lnTo>
                    <a:pt x="2124252" y="731710"/>
                  </a:lnTo>
                  <a:lnTo>
                    <a:pt x="2125434" y="730440"/>
                  </a:lnTo>
                  <a:lnTo>
                    <a:pt x="2125434" y="703770"/>
                  </a:lnTo>
                  <a:lnTo>
                    <a:pt x="2124252" y="702500"/>
                  </a:lnTo>
                  <a:lnTo>
                    <a:pt x="2124252" y="703770"/>
                  </a:lnTo>
                  <a:lnTo>
                    <a:pt x="2124252" y="705040"/>
                  </a:lnTo>
                  <a:lnTo>
                    <a:pt x="2123084" y="705040"/>
                  </a:lnTo>
                  <a:lnTo>
                    <a:pt x="2123084" y="706310"/>
                  </a:lnTo>
                  <a:lnTo>
                    <a:pt x="2121903" y="707580"/>
                  </a:lnTo>
                  <a:lnTo>
                    <a:pt x="2119172" y="707580"/>
                  </a:lnTo>
                  <a:lnTo>
                    <a:pt x="2118385" y="706310"/>
                  </a:lnTo>
                  <a:lnTo>
                    <a:pt x="2119947" y="706310"/>
                  </a:lnTo>
                  <a:lnTo>
                    <a:pt x="2120735" y="705040"/>
                  </a:lnTo>
                  <a:lnTo>
                    <a:pt x="2121522" y="706310"/>
                  </a:lnTo>
                  <a:lnTo>
                    <a:pt x="2123084" y="706310"/>
                  </a:lnTo>
                  <a:lnTo>
                    <a:pt x="2123084" y="705040"/>
                  </a:lnTo>
                  <a:lnTo>
                    <a:pt x="2124252" y="703770"/>
                  </a:lnTo>
                  <a:lnTo>
                    <a:pt x="2124252" y="702500"/>
                  </a:lnTo>
                  <a:lnTo>
                    <a:pt x="2123084" y="701230"/>
                  </a:lnTo>
                  <a:lnTo>
                    <a:pt x="2123478" y="699960"/>
                  </a:lnTo>
                  <a:lnTo>
                    <a:pt x="2128951" y="699960"/>
                  </a:lnTo>
                  <a:lnTo>
                    <a:pt x="2128951" y="698690"/>
                  </a:lnTo>
                  <a:lnTo>
                    <a:pt x="2130501" y="698690"/>
                  </a:lnTo>
                  <a:lnTo>
                    <a:pt x="2131288" y="697420"/>
                  </a:lnTo>
                  <a:lnTo>
                    <a:pt x="2133650" y="697420"/>
                  </a:lnTo>
                  <a:lnTo>
                    <a:pt x="2133650" y="678116"/>
                  </a:lnTo>
                  <a:lnTo>
                    <a:pt x="2132076" y="679640"/>
                  </a:lnTo>
                  <a:lnTo>
                    <a:pt x="2130895" y="680910"/>
                  </a:lnTo>
                  <a:lnTo>
                    <a:pt x="2129332" y="682180"/>
                  </a:lnTo>
                  <a:lnTo>
                    <a:pt x="2128164" y="683450"/>
                  </a:lnTo>
                  <a:lnTo>
                    <a:pt x="2125040" y="687260"/>
                  </a:lnTo>
                  <a:lnTo>
                    <a:pt x="2123084" y="687260"/>
                  </a:lnTo>
                  <a:lnTo>
                    <a:pt x="2121903" y="688530"/>
                  </a:lnTo>
                  <a:lnTo>
                    <a:pt x="2121903" y="689800"/>
                  </a:lnTo>
                  <a:lnTo>
                    <a:pt x="2121128" y="691070"/>
                  </a:lnTo>
                  <a:lnTo>
                    <a:pt x="2119566" y="692340"/>
                  </a:lnTo>
                  <a:lnTo>
                    <a:pt x="2118385" y="692340"/>
                  </a:lnTo>
                  <a:lnTo>
                    <a:pt x="2118385" y="693610"/>
                  </a:lnTo>
                  <a:lnTo>
                    <a:pt x="2116036" y="693610"/>
                  </a:lnTo>
                  <a:lnTo>
                    <a:pt x="2116036" y="711390"/>
                  </a:lnTo>
                  <a:lnTo>
                    <a:pt x="2116036" y="712660"/>
                  </a:lnTo>
                  <a:lnTo>
                    <a:pt x="2114867" y="712660"/>
                  </a:lnTo>
                  <a:lnTo>
                    <a:pt x="2114867" y="711390"/>
                  </a:lnTo>
                  <a:lnTo>
                    <a:pt x="2116036" y="711390"/>
                  </a:lnTo>
                  <a:lnTo>
                    <a:pt x="2116036" y="693610"/>
                  </a:lnTo>
                  <a:lnTo>
                    <a:pt x="2114867" y="694880"/>
                  </a:lnTo>
                  <a:lnTo>
                    <a:pt x="2114867" y="696150"/>
                  </a:lnTo>
                  <a:lnTo>
                    <a:pt x="2112911" y="697420"/>
                  </a:lnTo>
                  <a:lnTo>
                    <a:pt x="2111743" y="698690"/>
                  </a:lnTo>
                  <a:lnTo>
                    <a:pt x="2111552" y="699008"/>
                  </a:lnTo>
                  <a:lnTo>
                    <a:pt x="2111552" y="720280"/>
                  </a:lnTo>
                  <a:lnTo>
                    <a:pt x="2110752" y="721550"/>
                  </a:lnTo>
                  <a:lnTo>
                    <a:pt x="2109203" y="722820"/>
                  </a:lnTo>
                  <a:lnTo>
                    <a:pt x="2108416" y="724090"/>
                  </a:lnTo>
                  <a:lnTo>
                    <a:pt x="2106460" y="724090"/>
                  </a:lnTo>
                  <a:lnTo>
                    <a:pt x="2106066" y="725360"/>
                  </a:lnTo>
                  <a:lnTo>
                    <a:pt x="2106853" y="726630"/>
                  </a:lnTo>
                  <a:lnTo>
                    <a:pt x="2105279" y="726630"/>
                  </a:lnTo>
                  <a:lnTo>
                    <a:pt x="2104885" y="727900"/>
                  </a:lnTo>
                  <a:lnTo>
                    <a:pt x="2104885" y="729170"/>
                  </a:lnTo>
                  <a:lnTo>
                    <a:pt x="2104885" y="744410"/>
                  </a:lnTo>
                  <a:lnTo>
                    <a:pt x="2104885" y="746950"/>
                  </a:lnTo>
                  <a:lnTo>
                    <a:pt x="2101380" y="746950"/>
                  </a:lnTo>
                  <a:lnTo>
                    <a:pt x="2100199" y="745680"/>
                  </a:lnTo>
                  <a:lnTo>
                    <a:pt x="2100199" y="785050"/>
                  </a:lnTo>
                  <a:lnTo>
                    <a:pt x="2099017" y="786320"/>
                  </a:lnTo>
                  <a:lnTo>
                    <a:pt x="2099017" y="785050"/>
                  </a:lnTo>
                  <a:lnTo>
                    <a:pt x="2100199" y="785050"/>
                  </a:lnTo>
                  <a:lnTo>
                    <a:pt x="2100199" y="745680"/>
                  </a:lnTo>
                  <a:lnTo>
                    <a:pt x="2102167" y="745680"/>
                  </a:lnTo>
                  <a:lnTo>
                    <a:pt x="2102548" y="744410"/>
                  </a:lnTo>
                  <a:lnTo>
                    <a:pt x="2104885" y="744410"/>
                  </a:lnTo>
                  <a:lnTo>
                    <a:pt x="2104885" y="729170"/>
                  </a:lnTo>
                  <a:lnTo>
                    <a:pt x="2103335" y="727900"/>
                  </a:lnTo>
                  <a:lnTo>
                    <a:pt x="2101951" y="727900"/>
                  </a:lnTo>
                  <a:lnTo>
                    <a:pt x="2101570" y="729170"/>
                  </a:lnTo>
                  <a:lnTo>
                    <a:pt x="2099017" y="729170"/>
                  </a:lnTo>
                  <a:lnTo>
                    <a:pt x="2099017" y="730440"/>
                  </a:lnTo>
                  <a:lnTo>
                    <a:pt x="2098636" y="731710"/>
                  </a:lnTo>
                  <a:lnTo>
                    <a:pt x="2097849" y="731710"/>
                  </a:lnTo>
                  <a:lnTo>
                    <a:pt x="2097849" y="734250"/>
                  </a:lnTo>
                  <a:lnTo>
                    <a:pt x="2097468" y="734250"/>
                  </a:lnTo>
                  <a:lnTo>
                    <a:pt x="2096681" y="732980"/>
                  </a:lnTo>
                  <a:lnTo>
                    <a:pt x="2095500" y="734250"/>
                  </a:lnTo>
                  <a:lnTo>
                    <a:pt x="2094331" y="734250"/>
                  </a:lnTo>
                  <a:lnTo>
                    <a:pt x="2094331" y="732980"/>
                  </a:lnTo>
                  <a:lnTo>
                    <a:pt x="2095500" y="732980"/>
                  </a:lnTo>
                  <a:lnTo>
                    <a:pt x="2095893" y="731710"/>
                  </a:lnTo>
                  <a:lnTo>
                    <a:pt x="2097468" y="731710"/>
                  </a:lnTo>
                  <a:lnTo>
                    <a:pt x="2096681" y="730440"/>
                  </a:lnTo>
                  <a:lnTo>
                    <a:pt x="2096681" y="729170"/>
                  </a:lnTo>
                  <a:lnTo>
                    <a:pt x="2097849" y="729170"/>
                  </a:lnTo>
                  <a:lnTo>
                    <a:pt x="2100199" y="725360"/>
                  </a:lnTo>
                  <a:lnTo>
                    <a:pt x="2101761" y="724090"/>
                  </a:lnTo>
                  <a:lnTo>
                    <a:pt x="2104885" y="724090"/>
                  </a:lnTo>
                  <a:lnTo>
                    <a:pt x="2104885" y="722820"/>
                  </a:lnTo>
                  <a:lnTo>
                    <a:pt x="2106460" y="720280"/>
                  </a:lnTo>
                  <a:lnTo>
                    <a:pt x="2104110" y="720280"/>
                  </a:lnTo>
                  <a:lnTo>
                    <a:pt x="2103716" y="719010"/>
                  </a:lnTo>
                  <a:lnTo>
                    <a:pt x="2105685" y="719010"/>
                  </a:lnTo>
                  <a:lnTo>
                    <a:pt x="2106853" y="717740"/>
                  </a:lnTo>
                  <a:lnTo>
                    <a:pt x="2110752" y="717740"/>
                  </a:lnTo>
                  <a:lnTo>
                    <a:pt x="2110752" y="720280"/>
                  </a:lnTo>
                  <a:lnTo>
                    <a:pt x="2111552" y="720280"/>
                  </a:lnTo>
                  <a:lnTo>
                    <a:pt x="2111552" y="699008"/>
                  </a:lnTo>
                  <a:lnTo>
                    <a:pt x="2110956" y="699960"/>
                  </a:lnTo>
                  <a:lnTo>
                    <a:pt x="2109978" y="701230"/>
                  </a:lnTo>
                  <a:lnTo>
                    <a:pt x="2108416" y="701230"/>
                  </a:lnTo>
                  <a:lnTo>
                    <a:pt x="2106066" y="703770"/>
                  </a:lnTo>
                  <a:lnTo>
                    <a:pt x="2104504" y="705040"/>
                  </a:lnTo>
                  <a:lnTo>
                    <a:pt x="2103716" y="705040"/>
                  </a:lnTo>
                  <a:lnTo>
                    <a:pt x="2103716" y="707580"/>
                  </a:lnTo>
                  <a:lnTo>
                    <a:pt x="2102548" y="707580"/>
                  </a:lnTo>
                  <a:lnTo>
                    <a:pt x="2099411" y="711390"/>
                  </a:lnTo>
                  <a:lnTo>
                    <a:pt x="2098827" y="711390"/>
                  </a:lnTo>
                  <a:lnTo>
                    <a:pt x="2098052" y="713930"/>
                  </a:lnTo>
                  <a:lnTo>
                    <a:pt x="2097074" y="713930"/>
                  </a:lnTo>
                  <a:lnTo>
                    <a:pt x="2095500" y="715200"/>
                  </a:lnTo>
                  <a:lnTo>
                    <a:pt x="2093950" y="717740"/>
                  </a:lnTo>
                  <a:lnTo>
                    <a:pt x="2092769" y="720280"/>
                  </a:lnTo>
                  <a:lnTo>
                    <a:pt x="2091982" y="720280"/>
                  </a:lnTo>
                  <a:lnTo>
                    <a:pt x="2090801" y="721550"/>
                  </a:lnTo>
                  <a:lnTo>
                    <a:pt x="2090801" y="749490"/>
                  </a:lnTo>
                  <a:lnTo>
                    <a:pt x="2090801" y="750760"/>
                  </a:lnTo>
                  <a:lnTo>
                    <a:pt x="2090026" y="752030"/>
                  </a:lnTo>
                  <a:lnTo>
                    <a:pt x="2089632" y="752030"/>
                  </a:lnTo>
                  <a:lnTo>
                    <a:pt x="2089632" y="750760"/>
                  </a:lnTo>
                  <a:lnTo>
                    <a:pt x="2090026" y="749490"/>
                  </a:lnTo>
                  <a:lnTo>
                    <a:pt x="2090801" y="749490"/>
                  </a:lnTo>
                  <a:lnTo>
                    <a:pt x="2090801" y="721550"/>
                  </a:lnTo>
                  <a:lnTo>
                    <a:pt x="2090026" y="722820"/>
                  </a:lnTo>
                  <a:lnTo>
                    <a:pt x="2088464" y="724090"/>
                  </a:lnTo>
                  <a:lnTo>
                    <a:pt x="2085517" y="726630"/>
                  </a:lnTo>
                  <a:lnTo>
                    <a:pt x="2085517" y="727900"/>
                  </a:lnTo>
                  <a:lnTo>
                    <a:pt x="2084349" y="727900"/>
                  </a:lnTo>
                  <a:lnTo>
                    <a:pt x="2084349" y="729170"/>
                  </a:lnTo>
                  <a:lnTo>
                    <a:pt x="2083574" y="730440"/>
                  </a:lnTo>
                  <a:lnTo>
                    <a:pt x="2081225" y="730440"/>
                  </a:lnTo>
                  <a:lnTo>
                    <a:pt x="2080831" y="731710"/>
                  </a:lnTo>
                  <a:lnTo>
                    <a:pt x="2080831" y="732980"/>
                  </a:lnTo>
                  <a:lnTo>
                    <a:pt x="2079269" y="734250"/>
                  </a:lnTo>
                  <a:lnTo>
                    <a:pt x="2078482" y="735520"/>
                  </a:lnTo>
                  <a:lnTo>
                    <a:pt x="2078482" y="736790"/>
                  </a:lnTo>
                  <a:lnTo>
                    <a:pt x="2077707" y="736790"/>
                  </a:lnTo>
                  <a:lnTo>
                    <a:pt x="2076145" y="738060"/>
                  </a:lnTo>
                  <a:lnTo>
                    <a:pt x="2076145" y="739330"/>
                  </a:lnTo>
                  <a:lnTo>
                    <a:pt x="2074964" y="739330"/>
                  </a:lnTo>
                  <a:lnTo>
                    <a:pt x="2074964" y="741870"/>
                  </a:lnTo>
                  <a:lnTo>
                    <a:pt x="2071446" y="745680"/>
                  </a:lnTo>
                  <a:lnTo>
                    <a:pt x="2071446" y="759650"/>
                  </a:lnTo>
                  <a:lnTo>
                    <a:pt x="2071446" y="760920"/>
                  </a:lnTo>
                  <a:lnTo>
                    <a:pt x="2070277" y="760920"/>
                  </a:lnTo>
                  <a:lnTo>
                    <a:pt x="2070277" y="759650"/>
                  </a:lnTo>
                  <a:lnTo>
                    <a:pt x="2071446" y="759650"/>
                  </a:lnTo>
                  <a:lnTo>
                    <a:pt x="2071446" y="745680"/>
                  </a:lnTo>
                  <a:lnTo>
                    <a:pt x="2069896" y="748220"/>
                  </a:lnTo>
                  <a:lnTo>
                    <a:pt x="2069096" y="749490"/>
                  </a:lnTo>
                  <a:lnTo>
                    <a:pt x="2068322" y="749490"/>
                  </a:lnTo>
                  <a:lnTo>
                    <a:pt x="2066747" y="750760"/>
                  </a:lnTo>
                  <a:lnTo>
                    <a:pt x="2066747" y="754570"/>
                  </a:lnTo>
                  <a:lnTo>
                    <a:pt x="2065578" y="754570"/>
                  </a:lnTo>
                  <a:lnTo>
                    <a:pt x="2065578" y="757110"/>
                  </a:lnTo>
                  <a:lnTo>
                    <a:pt x="2065197" y="758380"/>
                  </a:lnTo>
                  <a:lnTo>
                    <a:pt x="2064397" y="757110"/>
                  </a:lnTo>
                  <a:lnTo>
                    <a:pt x="2064397" y="774890"/>
                  </a:lnTo>
                  <a:lnTo>
                    <a:pt x="2064397" y="778700"/>
                  </a:lnTo>
                  <a:lnTo>
                    <a:pt x="2063229" y="778700"/>
                  </a:lnTo>
                  <a:lnTo>
                    <a:pt x="2063229" y="774890"/>
                  </a:lnTo>
                  <a:lnTo>
                    <a:pt x="2064397" y="774890"/>
                  </a:lnTo>
                  <a:lnTo>
                    <a:pt x="2064397" y="757110"/>
                  </a:lnTo>
                  <a:lnTo>
                    <a:pt x="2063623" y="757110"/>
                  </a:lnTo>
                  <a:lnTo>
                    <a:pt x="2063229" y="758380"/>
                  </a:lnTo>
                  <a:lnTo>
                    <a:pt x="2063229" y="759650"/>
                  </a:lnTo>
                  <a:lnTo>
                    <a:pt x="2061464" y="760806"/>
                  </a:lnTo>
                  <a:lnTo>
                    <a:pt x="2061464" y="779970"/>
                  </a:lnTo>
                  <a:lnTo>
                    <a:pt x="2061464" y="783780"/>
                  </a:lnTo>
                  <a:lnTo>
                    <a:pt x="2060295" y="783780"/>
                  </a:lnTo>
                  <a:lnTo>
                    <a:pt x="2060295" y="779970"/>
                  </a:lnTo>
                  <a:lnTo>
                    <a:pt x="2061464" y="779970"/>
                  </a:lnTo>
                  <a:lnTo>
                    <a:pt x="2061464" y="760806"/>
                  </a:lnTo>
                  <a:lnTo>
                    <a:pt x="2061273" y="760920"/>
                  </a:lnTo>
                  <a:lnTo>
                    <a:pt x="2060295" y="762190"/>
                  </a:lnTo>
                  <a:lnTo>
                    <a:pt x="2060295" y="763460"/>
                  </a:lnTo>
                  <a:lnTo>
                    <a:pt x="2059114" y="767270"/>
                  </a:lnTo>
                  <a:lnTo>
                    <a:pt x="2059114" y="786320"/>
                  </a:lnTo>
                  <a:lnTo>
                    <a:pt x="2059114" y="787590"/>
                  </a:lnTo>
                  <a:lnTo>
                    <a:pt x="2057946" y="787590"/>
                  </a:lnTo>
                  <a:lnTo>
                    <a:pt x="2059114" y="786320"/>
                  </a:lnTo>
                  <a:lnTo>
                    <a:pt x="2059114" y="767270"/>
                  </a:lnTo>
                  <a:lnTo>
                    <a:pt x="2057946" y="767270"/>
                  </a:lnTo>
                  <a:lnTo>
                    <a:pt x="2057946" y="768540"/>
                  </a:lnTo>
                  <a:lnTo>
                    <a:pt x="2056777" y="769505"/>
                  </a:lnTo>
                  <a:lnTo>
                    <a:pt x="2056777" y="793940"/>
                  </a:lnTo>
                  <a:lnTo>
                    <a:pt x="2056777" y="796480"/>
                  </a:lnTo>
                  <a:lnTo>
                    <a:pt x="2055596" y="796480"/>
                  </a:lnTo>
                  <a:lnTo>
                    <a:pt x="2055596" y="799020"/>
                  </a:lnTo>
                  <a:lnTo>
                    <a:pt x="2055596" y="800290"/>
                  </a:lnTo>
                  <a:lnTo>
                    <a:pt x="2054428" y="800290"/>
                  </a:lnTo>
                  <a:lnTo>
                    <a:pt x="2054428" y="799020"/>
                  </a:lnTo>
                  <a:lnTo>
                    <a:pt x="2055596" y="799020"/>
                  </a:lnTo>
                  <a:lnTo>
                    <a:pt x="2055596" y="796480"/>
                  </a:lnTo>
                  <a:lnTo>
                    <a:pt x="2055596" y="795210"/>
                  </a:lnTo>
                  <a:lnTo>
                    <a:pt x="2056777" y="793940"/>
                  </a:lnTo>
                  <a:lnTo>
                    <a:pt x="2056777" y="769505"/>
                  </a:lnTo>
                  <a:lnTo>
                    <a:pt x="2056396" y="769810"/>
                  </a:lnTo>
                  <a:lnTo>
                    <a:pt x="2055215" y="769810"/>
                  </a:lnTo>
                  <a:lnTo>
                    <a:pt x="2054428" y="768540"/>
                  </a:lnTo>
                  <a:lnTo>
                    <a:pt x="2053653" y="768540"/>
                  </a:lnTo>
                  <a:lnTo>
                    <a:pt x="2053056" y="769810"/>
                  </a:lnTo>
                  <a:lnTo>
                    <a:pt x="2050910" y="769810"/>
                  </a:lnTo>
                  <a:lnTo>
                    <a:pt x="2050910" y="771080"/>
                  </a:lnTo>
                  <a:lnTo>
                    <a:pt x="2054428" y="771080"/>
                  </a:lnTo>
                  <a:lnTo>
                    <a:pt x="2055215" y="772350"/>
                  </a:lnTo>
                  <a:lnTo>
                    <a:pt x="2055215" y="773620"/>
                  </a:lnTo>
                  <a:lnTo>
                    <a:pt x="2054428" y="773620"/>
                  </a:lnTo>
                  <a:lnTo>
                    <a:pt x="2054428" y="777430"/>
                  </a:lnTo>
                  <a:lnTo>
                    <a:pt x="2052078" y="781240"/>
                  </a:lnTo>
                  <a:lnTo>
                    <a:pt x="2050910" y="781240"/>
                  </a:lnTo>
                  <a:lnTo>
                    <a:pt x="2050910" y="782510"/>
                  </a:lnTo>
                  <a:lnTo>
                    <a:pt x="2053247" y="783780"/>
                  </a:lnTo>
                  <a:lnTo>
                    <a:pt x="2053247" y="785050"/>
                  </a:lnTo>
                  <a:lnTo>
                    <a:pt x="2050910" y="787590"/>
                  </a:lnTo>
                  <a:lnTo>
                    <a:pt x="2050910" y="790130"/>
                  </a:lnTo>
                  <a:lnTo>
                    <a:pt x="2050529" y="791400"/>
                  </a:lnTo>
                  <a:lnTo>
                    <a:pt x="2048954" y="791400"/>
                  </a:lnTo>
                  <a:lnTo>
                    <a:pt x="2048560" y="792670"/>
                  </a:lnTo>
                  <a:lnTo>
                    <a:pt x="2048560" y="797750"/>
                  </a:lnTo>
                  <a:lnTo>
                    <a:pt x="2048179" y="799020"/>
                  </a:lnTo>
                  <a:lnTo>
                    <a:pt x="2046211" y="799020"/>
                  </a:lnTo>
                  <a:lnTo>
                    <a:pt x="2046211" y="800290"/>
                  </a:lnTo>
                  <a:lnTo>
                    <a:pt x="2047392" y="800290"/>
                  </a:lnTo>
                  <a:lnTo>
                    <a:pt x="2048179" y="801560"/>
                  </a:lnTo>
                  <a:lnTo>
                    <a:pt x="2046605" y="802830"/>
                  </a:lnTo>
                  <a:lnTo>
                    <a:pt x="2046211" y="802830"/>
                  </a:lnTo>
                  <a:lnTo>
                    <a:pt x="2046211" y="804100"/>
                  </a:lnTo>
                  <a:lnTo>
                    <a:pt x="2046020" y="805370"/>
                  </a:lnTo>
                  <a:lnTo>
                    <a:pt x="2045042" y="805370"/>
                  </a:lnTo>
                  <a:lnTo>
                    <a:pt x="2045042" y="806640"/>
                  </a:lnTo>
                  <a:lnTo>
                    <a:pt x="2045830" y="807910"/>
                  </a:lnTo>
                  <a:lnTo>
                    <a:pt x="2047392" y="809180"/>
                  </a:lnTo>
                  <a:lnTo>
                    <a:pt x="2047392" y="810450"/>
                  </a:lnTo>
                  <a:lnTo>
                    <a:pt x="2045830" y="810450"/>
                  </a:lnTo>
                  <a:lnTo>
                    <a:pt x="2046020" y="811720"/>
                  </a:lnTo>
                  <a:lnTo>
                    <a:pt x="2045246" y="812990"/>
                  </a:lnTo>
                  <a:lnTo>
                    <a:pt x="2045436" y="814260"/>
                  </a:lnTo>
                  <a:lnTo>
                    <a:pt x="2046211" y="814260"/>
                  </a:lnTo>
                  <a:lnTo>
                    <a:pt x="2047392" y="815530"/>
                  </a:lnTo>
                  <a:lnTo>
                    <a:pt x="2047392" y="824420"/>
                  </a:lnTo>
                  <a:lnTo>
                    <a:pt x="2047786" y="825690"/>
                  </a:lnTo>
                  <a:lnTo>
                    <a:pt x="2048560" y="825690"/>
                  </a:lnTo>
                  <a:lnTo>
                    <a:pt x="2047786" y="826960"/>
                  </a:lnTo>
                  <a:lnTo>
                    <a:pt x="2047595" y="828230"/>
                  </a:lnTo>
                  <a:lnTo>
                    <a:pt x="2048370" y="829500"/>
                  </a:lnTo>
                  <a:lnTo>
                    <a:pt x="2048560" y="830770"/>
                  </a:lnTo>
                  <a:lnTo>
                    <a:pt x="2048560" y="834580"/>
                  </a:lnTo>
                  <a:lnTo>
                    <a:pt x="2048179" y="835850"/>
                  </a:lnTo>
                  <a:lnTo>
                    <a:pt x="2047392" y="837120"/>
                  </a:lnTo>
                  <a:lnTo>
                    <a:pt x="2047392" y="838390"/>
                  </a:lnTo>
                  <a:lnTo>
                    <a:pt x="2048560" y="838390"/>
                  </a:lnTo>
                  <a:lnTo>
                    <a:pt x="2048560" y="840930"/>
                  </a:lnTo>
                  <a:lnTo>
                    <a:pt x="2047786" y="840930"/>
                  </a:lnTo>
                  <a:lnTo>
                    <a:pt x="2048179" y="842200"/>
                  </a:lnTo>
                  <a:lnTo>
                    <a:pt x="2049729" y="843470"/>
                  </a:lnTo>
                  <a:lnTo>
                    <a:pt x="2049729" y="848550"/>
                  </a:lnTo>
                  <a:lnTo>
                    <a:pt x="2052078" y="852360"/>
                  </a:lnTo>
                  <a:lnTo>
                    <a:pt x="2053653" y="853630"/>
                  </a:lnTo>
                  <a:lnTo>
                    <a:pt x="2058339" y="861250"/>
                  </a:lnTo>
                  <a:lnTo>
                    <a:pt x="2059901" y="861250"/>
                  </a:lnTo>
                  <a:lnTo>
                    <a:pt x="2059901" y="862520"/>
                  </a:lnTo>
                  <a:lnTo>
                    <a:pt x="2059114" y="863790"/>
                  </a:lnTo>
                  <a:lnTo>
                    <a:pt x="2059114" y="866330"/>
                  </a:lnTo>
                  <a:lnTo>
                    <a:pt x="2060295" y="866330"/>
                  </a:lnTo>
                  <a:lnTo>
                    <a:pt x="2060295" y="867600"/>
                  </a:lnTo>
                  <a:lnTo>
                    <a:pt x="2062251" y="868870"/>
                  </a:lnTo>
                  <a:lnTo>
                    <a:pt x="2063623" y="870140"/>
                  </a:lnTo>
                  <a:lnTo>
                    <a:pt x="2065197" y="870140"/>
                  </a:lnTo>
                  <a:lnTo>
                    <a:pt x="2065578" y="871410"/>
                  </a:lnTo>
                  <a:lnTo>
                    <a:pt x="2065578" y="872680"/>
                  </a:lnTo>
                  <a:lnTo>
                    <a:pt x="2065972" y="873950"/>
                  </a:lnTo>
                  <a:lnTo>
                    <a:pt x="2066747" y="873950"/>
                  </a:lnTo>
                  <a:lnTo>
                    <a:pt x="2067928" y="876490"/>
                  </a:lnTo>
                  <a:lnTo>
                    <a:pt x="2072233" y="876490"/>
                  </a:lnTo>
                  <a:lnTo>
                    <a:pt x="2073795" y="877760"/>
                  </a:lnTo>
                  <a:lnTo>
                    <a:pt x="2073795" y="879030"/>
                  </a:lnTo>
                  <a:lnTo>
                    <a:pt x="2074773" y="879030"/>
                  </a:lnTo>
                  <a:lnTo>
                    <a:pt x="2074964" y="880300"/>
                  </a:lnTo>
                  <a:lnTo>
                    <a:pt x="2079663" y="884110"/>
                  </a:lnTo>
                  <a:lnTo>
                    <a:pt x="2079663" y="885380"/>
                  </a:lnTo>
                  <a:lnTo>
                    <a:pt x="2081225" y="887920"/>
                  </a:lnTo>
                  <a:lnTo>
                    <a:pt x="2084349" y="887920"/>
                  </a:lnTo>
                  <a:lnTo>
                    <a:pt x="2086698" y="890460"/>
                  </a:lnTo>
                  <a:lnTo>
                    <a:pt x="2088464" y="890460"/>
                  </a:lnTo>
                  <a:lnTo>
                    <a:pt x="2088464" y="891730"/>
                  </a:lnTo>
                  <a:lnTo>
                    <a:pt x="2089632" y="890460"/>
                  </a:lnTo>
                  <a:lnTo>
                    <a:pt x="2091194" y="891730"/>
                  </a:lnTo>
                  <a:lnTo>
                    <a:pt x="2093163" y="893000"/>
                  </a:lnTo>
                  <a:lnTo>
                    <a:pt x="2098052" y="893000"/>
                  </a:lnTo>
                  <a:lnTo>
                    <a:pt x="2098827" y="894270"/>
                  </a:lnTo>
                  <a:lnTo>
                    <a:pt x="2100199" y="894270"/>
                  </a:lnTo>
                  <a:lnTo>
                    <a:pt x="2100986" y="893000"/>
                  </a:lnTo>
                  <a:lnTo>
                    <a:pt x="2101761" y="893000"/>
                  </a:lnTo>
                  <a:lnTo>
                    <a:pt x="2103335" y="894270"/>
                  </a:lnTo>
                  <a:lnTo>
                    <a:pt x="2103716" y="894270"/>
                  </a:lnTo>
                  <a:lnTo>
                    <a:pt x="2103716" y="893000"/>
                  </a:lnTo>
                  <a:lnTo>
                    <a:pt x="2107438" y="893000"/>
                  </a:lnTo>
                  <a:lnTo>
                    <a:pt x="2108225" y="894270"/>
                  </a:lnTo>
                  <a:lnTo>
                    <a:pt x="2109203" y="894270"/>
                  </a:lnTo>
                  <a:lnTo>
                    <a:pt x="2110752" y="893000"/>
                  </a:lnTo>
                  <a:lnTo>
                    <a:pt x="2111933" y="894270"/>
                  </a:lnTo>
                  <a:lnTo>
                    <a:pt x="2113686" y="894270"/>
                  </a:lnTo>
                  <a:lnTo>
                    <a:pt x="2116823" y="891730"/>
                  </a:lnTo>
                  <a:lnTo>
                    <a:pt x="2119947" y="893000"/>
                  </a:lnTo>
                  <a:lnTo>
                    <a:pt x="2121522" y="893000"/>
                  </a:lnTo>
                  <a:lnTo>
                    <a:pt x="2123084" y="891730"/>
                  </a:lnTo>
                  <a:lnTo>
                    <a:pt x="2125815" y="891730"/>
                  </a:lnTo>
                  <a:lnTo>
                    <a:pt x="2126602" y="890460"/>
                  </a:lnTo>
                  <a:lnTo>
                    <a:pt x="2127783" y="891730"/>
                  </a:lnTo>
                  <a:lnTo>
                    <a:pt x="2128951" y="890460"/>
                  </a:lnTo>
                  <a:lnTo>
                    <a:pt x="2130120" y="890460"/>
                  </a:lnTo>
                  <a:lnTo>
                    <a:pt x="2130895" y="891730"/>
                  </a:lnTo>
                  <a:lnTo>
                    <a:pt x="2132076" y="890460"/>
                  </a:lnTo>
                  <a:lnTo>
                    <a:pt x="2133650" y="889190"/>
                  </a:lnTo>
                  <a:lnTo>
                    <a:pt x="2135987" y="887920"/>
                  </a:lnTo>
                  <a:lnTo>
                    <a:pt x="2139302" y="887920"/>
                  </a:lnTo>
                  <a:lnTo>
                    <a:pt x="2140877" y="885380"/>
                  </a:lnTo>
                  <a:lnTo>
                    <a:pt x="2146350" y="885380"/>
                  </a:lnTo>
                  <a:lnTo>
                    <a:pt x="2147138" y="884110"/>
                  </a:lnTo>
                  <a:lnTo>
                    <a:pt x="2147138" y="882840"/>
                  </a:lnTo>
                  <a:lnTo>
                    <a:pt x="2147519" y="882840"/>
                  </a:lnTo>
                  <a:lnTo>
                    <a:pt x="2149094" y="881570"/>
                  </a:lnTo>
                  <a:lnTo>
                    <a:pt x="2149868" y="881570"/>
                  </a:lnTo>
                  <a:lnTo>
                    <a:pt x="2150656" y="880300"/>
                  </a:lnTo>
                  <a:lnTo>
                    <a:pt x="2153005" y="880300"/>
                  </a:lnTo>
                  <a:lnTo>
                    <a:pt x="2153005" y="879030"/>
                  </a:lnTo>
                  <a:lnTo>
                    <a:pt x="2154567" y="879030"/>
                  </a:lnTo>
                  <a:lnTo>
                    <a:pt x="2155355" y="877760"/>
                  </a:lnTo>
                  <a:lnTo>
                    <a:pt x="2155355" y="876490"/>
                  </a:lnTo>
                  <a:lnTo>
                    <a:pt x="2157298" y="877760"/>
                  </a:lnTo>
                  <a:lnTo>
                    <a:pt x="2158873" y="877760"/>
                  </a:lnTo>
                  <a:lnTo>
                    <a:pt x="2160054" y="876490"/>
                  </a:lnTo>
                  <a:lnTo>
                    <a:pt x="2164156" y="876490"/>
                  </a:lnTo>
                  <a:lnTo>
                    <a:pt x="2164156" y="875220"/>
                  </a:lnTo>
                  <a:lnTo>
                    <a:pt x="2166493" y="875220"/>
                  </a:lnTo>
                  <a:lnTo>
                    <a:pt x="2166493" y="872680"/>
                  </a:lnTo>
                  <a:lnTo>
                    <a:pt x="2165705" y="872680"/>
                  </a:lnTo>
                  <a:lnTo>
                    <a:pt x="2165705" y="871410"/>
                  </a:lnTo>
                  <a:lnTo>
                    <a:pt x="2167674" y="870140"/>
                  </a:lnTo>
                  <a:lnTo>
                    <a:pt x="2168461" y="872680"/>
                  </a:lnTo>
                  <a:lnTo>
                    <a:pt x="2170023" y="872680"/>
                  </a:lnTo>
                  <a:lnTo>
                    <a:pt x="2172360" y="870140"/>
                  </a:lnTo>
                  <a:lnTo>
                    <a:pt x="2173147" y="871410"/>
                  </a:lnTo>
                  <a:lnTo>
                    <a:pt x="2173541" y="871410"/>
                  </a:lnTo>
                  <a:lnTo>
                    <a:pt x="2173541" y="870140"/>
                  </a:lnTo>
                  <a:lnTo>
                    <a:pt x="2174710" y="870140"/>
                  </a:lnTo>
                  <a:lnTo>
                    <a:pt x="2175878" y="868870"/>
                  </a:lnTo>
                  <a:lnTo>
                    <a:pt x="2177059" y="867600"/>
                  </a:lnTo>
                  <a:lnTo>
                    <a:pt x="2177846" y="867600"/>
                  </a:lnTo>
                  <a:lnTo>
                    <a:pt x="2179409" y="865060"/>
                  </a:lnTo>
                  <a:lnTo>
                    <a:pt x="2179409" y="863790"/>
                  </a:lnTo>
                  <a:lnTo>
                    <a:pt x="2180196" y="862520"/>
                  </a:lnTo>
                  <a:lnTo>
                    <a:pt x="2181949" y="862520"/>
                  </a:lnTo>
                  <a:lnTo>
                    <a:pt x="2182139" y="861250"/>
                  </a:lnTo>
                  <a:lnTo>
                    <a:pt x="2185276" y="861250"/>
                  </a:lnTo>
                  <a:lnTo>
                    <a:pt x="2185657" y="859980"/>
                  </a:lnTo>
                  <a:lnTo>
                    <a:pt x="2187041" y="858710"/>
                  </a:lnTo>
                  <a:lnTo>
                    <a:pt x="2189378" y="858710"/>
                  </a:lnTo>
                  <a:lnTo>
                    <a:pt x="2195258" y="853630"/>
                  </a:lnTo>
                  <a:lnTo>
                    <a:pt x="2196427" y="853630"/>
                  </a:lnTo>
                  <a:lnTo>
                    <a:pt x="2197201" y="854900"/>
                  </a:lnTo>
                  <a:lnTo>
                    <a:pt x="2198382" y="854900"/>
                  </a:lnTo>
                  <a:lnTo>
                    <a:pt x="2199678" y="853630"/>
                  </a:lnTo>
                  <a:lnTo>
                    <a:pt x="2202294" y="851090"/>
                  </a:lnTo>
                  <a:lnTo>
                    <a:pt x="2204250" y="849820"/>
                  </a:lnTo>
                  <a:lnTo>
                    <a:pt x="2206206" y="848550"/>
                  </a:lnTo>
                  <a:lnTo>
                    <a:pt x="2208161" y="847280"/>
                  </a:lnTo>
                  <a:lnTo>
                    <a:pt x="2208936" y="846010"/>
                  </a:lnTo>
                  <a:lnTo>
                    <a:pt x="2211768" y="846010"/>
                  </a:lnTo>
                  <a:lnTo>
                    <a:pt x="2212657" y="844740"/>
                  </a:lnTo>
                  <a:lnTo>
                    <a:pt x="2213445" y="843470"/>
                  </a:lnTo>
                  <a:lnTo>
                    <a:pt x="2216569" y="843470"/>
                  </a:lnTo>
                  <a:lnTo>
                    <a:pt x="2216962" y="842200"/>
                  </a:lnTo>
                  <a:lnTo>
                    <a:pt x="2216962" y="840930"/>
                  </a:lnTo>
                  <a:lnTo>
                    <a:pt x="2220480" y="840930"/>
                  </a:lnTo>
                  <a:lnTo>
                    <a:pt x="2220480" y="838390"/>
                  </a:lnTo>
                  <a:lnTo>
                    <a:pt x="2222436" y="838390"/>
                  </a:lnTo>
                  <a:lnTo>
                    <a:pt x="2223020" y="837120"/>
                  </a:lnTo>
                  <a:lnTo>
                    <a:pt x="2226741" y="837120"/>
                  </a:lnTo>
                  <a:lnTo>
                    <a:pt x="2227529" y="835850"/>
                  </a:lnTo>
                  <a:lnTo>
                    <a:pt x="2227529" y="833310"/>
                  </a:lnTo>
                  <a:lnTo>
                    <a:pt x="2229866" y="833310"/>
                  </a:lnTo>
                  <a:lnTo>
                    <a:pt x="2230653" y="832040"/>
                  </a:lnTo>
                  <a:lnTo>
                    <a:pt x="2233003" y="832040"/>
                  </a:lnTo>
                  <a:lnTo>
                    <a:pt x="2234565" y="829500"/>
                  </a:lnTo>
                  <a:lnTo>
                    <a:pt x="2235746" y="829500"/>
                  </a:lnTo>
                  <a:lnTo>
                    <a:pt x="2241029" y="826960"/>
                  </a:lnTo>
                  <a:lnTo>
                    <a:pt x="2243366" y="824420"/>
                  </a:lnTo>
                  <a:lnTo>
                    <a:pt x="2245715" y="824420"/>
                  </a:lnTo>
                  <a:lnTo>
                    <a:pt x="2245715" y="823150"/>
                  </a:lnTo>
                  <a:lnTo>
                    <a:pt x="2247087" y="823150"/>
                  </a:lnTo>
                  <a:lnTo>
                    <a:pt x="2247862" y="821880"/>
                  </a:lnTo>
                  <a:lnTo>
                    <a:pt x="2249233" y="821880"/>
                  </a:lnTo>
                  <a:lnTo>
                    <a:pt x="2250795" y="820610"/>
                  </a:lnTo>
                  <a:lnTo>
                    <a:pt x="2251964" y="819340"/>
                  </a:lnTo>
                  <a:lnTo>
                    <a:pt x="2254897" y="819340"/>
                  </a:lnTo>
                  <a:lnTo>
                    <a:pt x="2254123" y="818070"/>
                  </a:lnTo>
                  <a:lnTo>
                    <a:pt x="2254707" y="816800"/>
                  </a:lnTo>
                  <a:lnTo>
                    <a:pt x="2256269" y="816800"/>
                  </a:lnTo>
                  <a:lnTo>
                    <a:pt x="2256269" y="815530"/>
                  </a:lnTo>
                  <a:lnTo>
                    <a:pt x="2258618" y="815530"/>
                  </a:lnTo>
                  <a:lnTo>
                    <a:pt x="2259800" y="814260"/>
                  </a:lnTo>
                  <a:lnTo>
                    <a:pt x="2260968" y="814260"/>
                  </a:lnTo>
                  <a:lnTo>
                    <a:pt x="2262340" y="812990"/>
                  </a:lnTo>
                  <a:lnTo>
                    <a:pt x="2263902" y="811720"/>
                  </a:lnTo>
                  <a:lnTo>
                    <a:pt x="2263902" y="810450"/>
                  </a:lnTo>
                  <a:lnTo>
                    <a:pt x="2264295" y="810450"/>
                  </a:lnTo>
                  <a:lnTo>
                    <a:pt x="2265083" y="811720"/>
                  </a:lnTo>
                  <a:lnTo>
                    <a:pt x="2266251" y="811720"/>
                  </a:lnTo>
                  <a:lnTo>
                    <a:pt x="2266251" y="810450"/>
                  </a:lnTo>
                  <a:lnTo>
                    <a:pt x="2266251" y="809180"/>
                  </a:lnTo>
                  <a:lnTo>
                    <a:pt x="2265083" y="809180"/>
                  </a:lnTo>
                  <a:lnTo>
                    <a:pt x="2263902" y="807910"/>
                  </a:lnTo>
                  <a:lnTo>
                    <a:pt x="2320239" y="807910"/>
                  </a:lnTo>
                  <a:lnTo>
                    <a:pt x="2319439" y="809180"/>
                  </a:lnTo>
                  <a:lnTo>
                    <a:pt x="2321407" y="809180"/>
                  </a:lnTo>
                  <a:lnTo>
                    <a:pt x="2321407" y="810450"/>
                  </a:lnTo>
                  <a:lnTo>
                    <a:pt x="2320620" y="810450"/>
                  </a:lnTo>
                  <a:lnTo>
                    <a:pt x="2320620" y="811720"/>
                  </a:lnTo>
                  <a:lnTo>
                    <a:pt x="2321407" y="812990"/>
                  </a:lnTo>
                  <a:lnTo>
                    <a:pt x="2321407" y="818070"/>
                  </a:lnTo>
                  <a:lnTo>
                    <a:pt x="2323363" y="818070"/>
                  </a:lnTo>
                  <a:lnTo>
                    <a:pt x="2323363" y="819340"/>
                  </a:lnTo>
                  <a:lnTo>
                    <a:pt x="2323757" y="820610"/>
                  </a:lnTo>
                  <a:lnTo>
                    <a:pt x="2322969" y="821880"/>
                  </a:lnTo>
                  <a:lnTo>
                    <a:pt x="2323363" y="824420"/>
                  </a:lnTo>
                  <a:lnTo>
                    <a:pt x="2324938" y="825690"/>
                  </a:lnTo>
                  <a:lnTo>
                    <a:pt x="2324938" y="826960"/>
                  </a:lnTo>
                  <a:lnTo>
                    <a:pt x="2327275" y="826960"/>
                  </a:lnTo>
                  <a:lnTo>
                    <a:pt x="2328837" y="830770"/>
                  </a:lnTo>
                  <a:lnTo>
                    <a:pt x="2330005" y="832040"/>
                  </a:lnTo>
                  <a:lnTo>
                    <a:pt x="2330793" y="833310"/>
                  </a:lnTo>
                  <a:lnTo>
                    <a:pt x="2329624" y="833310"/>
                  </a:lnTo>
                  <a:lnTo>
                    <a:pt x="2329624" y="837120"/>
                  </a:lnTo>
                  <a:lnTo>
                    <a:pt x="2330793" y="837120"/>
                  </a:lnTo>
                  <a:lnTo>
                    <a:pt x="2330793" y="838390"/>
                  </a:lnTo>
                  <a:lnTo>
                    <a:pt x="2331974" y="838390"/>
                  </a:lnTo>
                  <a:lnTo>
                    <a:pt x="2331974" y="844740"/>
                  </a:lnTo>
                  <a:lnTo>
                    <a:pt x="2332164" y="844740"/>
                  </a:lnTo>
                  <a:lnTo>
                    <a:pt x="2332558" y="846010"/>
                  </a:lnTo>
                  <a:lnTo>
                    <a:pt x="2333142" y="846010"/>
                  </a:lnTo>
                  <a:lnTo>
                    <a:pt x="2333142" y="848550"/>
                  </a:lnTo>
                  <a:lnTo>
                    <a:pt x="2333536" y="848550"/>
                  </a:lnTo>
                  <a:lnTo>
                    <a:pt x="2335098" y="849820"/>
                  </a:lnTo>
                  <a:lnTo>
                    <a:pt x="2335492" y="851090"/>
                  </a:lnTo>
                  <a:lnTo>
                    <a:pt x="2335492" y="852360"/>
                  </a:lnTo>
                  <a:lnTo>
                    <a:pt x="2335682" y="853630"/>
                  </a:lnTo>
                  <a:lnTo>
                    <a:pt x="2336457" y="853630"/>
                  </a:lnTo>
                  <a:lnTo>
                    <a:pt x="2336660" y="854900"/>
                  </a:lnTo>
                  <a:lnTo>
                    <a:pt x="2337435" y="856170"/>
                  </a:lnTo>
                  <a:lnTo>
                    <a:pt x="2337841" y="856170"/>
                  </a:lnTo>
                  <a:lnTo>
                    <a:pt x="2337841" y="859980"/>
                  </a:lnTo>
                  <a:lnTo>
                    <a:pt x="2339009" y="859980"/>
                  </a:lnTo>
                  <a:lnTo>
                    <a:pt x="2339594" y="861250"/>
                  </a:lnTo>
                  <a:lnTo>
                    <a:pt x="2339594" y="862520"/>
                  </a:lnTo>
                  <a:lnTo>
                    <a:pt x="2341943" y="862520"/>
                  </a:lnTo>
                  <a:lnTo>
                    <a:pt x="2341156" y="863790"/>
                  </a:lnTo>
                  <a:lnTo>
                    <a:pt x="2341156" y="865060"/>
                  </a:lnTo>
                  <a:lnTo>
                    <a:pt x="2341943" y="865060"/>
                  </a:lnTo>
                  <a:lnTo>
                    <a:pt x="2341943" y="866330"/>
                  </a:lnTo>
                  <a:lnTo>
                    <a:pt x="2343124" y="866330"/>
                  </a:lnTo>
                  <a:lnTo>
                    <a:pt x="2343899" y="867600"/>
                  </a:lnTo>
                  <a:lnTo>
                    <a:pt x="2344293" y="867600"/>
                  </a:lnTo>
                  <a:lnTo>
                    <a:pt x="2344293" y="866330"/>
                  </a:lnTo>
                  <a:lnTo>
                    <a:pt x="2346642" y="866330"/>
                  </a:lnTo>
                  <a:lnTo>
                    <a:pt x="2348204" y="867600"/>
                  </a:lnTo>
                  <a:lnTo>
                    <a:pt x="2348992" y="868870"/>
                  </a:lnTo>
                  <a:lnTo>
                    <a:pt x="2348992" y="870140"/>
                  </a:lnTo>
                  <a:lnTo>
                    <a:pt x="2350541" y="870140"/>
                  </a:lnTo>
                  <a:lnTo>
                    <a:pt x="2352116" y="871410"/>
                  </a:lnTo>
                  <a:lnTo>
                    <a:pt x="2354859" y="873950"/>
                  </a:lnTo>
                  <a:lnTo>
                    <a:pt x="2355240" y="875220"/>
                  </a:lnTo>
                  <a:lnTo>
                    <a:pt x="2356802" y="875220"/>
                  </a:lnTo>
                  <a:lnTo>
                    <a:pt x="2357209" y="876490"/>
                  </a:lnTo>
                  <a:lnTo>
                    <a:pt x="2358377" y="877760"/>
                  </a:lnTo>
                  <a:lnTo>
                    <a:pt x="2360333" y="877760"/>
                  </a:lnTo>
                  <a:lnTo>
                    <a:pt x="2361895" y="879030"/>
                  </a:lnTo>
                  <a:lnTo>
                    <a:pt x="2363647" y="879030"/>
                  </a:lnTo>
                  <a:lnTo>
                    <a:pt x="2363647" y="881570"/>
                  </a:lnTo>
                  <a:lnTo>
                    <a:pt x="2364041" y="881570"/>
                  </a:lnTo>
                  <a:lnTo>
                    <a:pt x="2364829" y="882840"/>
                  </a:lnTo>
                  <a:lnTo>
                    <a:pt x="2369528" y="884110"/>
                  </a:lnTo>
                  <a:lnTo>
                    <a:pt x="2370696" y="884110"/>
                  </a:lnTo>
                  <a:lnTo>
                    <a:pt x="2370696" y="882840"/>
                  </a:lnTo>
                  <a:lnTo>
                    <a:pt x="2372842" y="882840"/>
                  </a:lnTo>
                  <a:lnTo>
                    <a:pt x="2373426" y="884110"/>
                  </a:lnTo>
                  <a:lnTo>
                    <a:pt x="2378913" y="884110"/>
                  </a:lnTo>
                  <a:lnTo>
                    <a:pt x="2378913" y="885380"/>
                  </a:lnTo>
                  <a:lnTo>
                    <a:pt x="2382431" y="885380"/>
                  </a:lnTo>
                  <a:lnTo>
                    <a:pt x="2385949" y="884110"/>
                  </a:lnTo>
                  <a:lnTo>
                    <a:pt x="2387904" y="885380"/>
                  </a:lnTo>
                  <a:lnTo>
                    <a:pt x="2397099" y="885380"/>
                  </a:lnTo>
                  <a:lnTo>
                    <a:pt x="2399449" y="884110"/>
                  </a:lnTo>
                  <a:lnTo>
                    <a:pt x="2403754" y="884110"/>
                  </a:lnTo>
                  <a:lnTo>
                    <a:pt x="2404529" y="882840"/>
                  </a:lnTo>
                  <a:lnTo>
                    <a:pt x="2405316" y="882840"/>
                  </a:lnTo>
                  <a:lnTo>
                    <a:pt x="2406878" y="881570"/>
                  </a:lnTo>
                  <a:lnTo>
                    <a:pt x="2408047" y="880300"/>
                  </a:lnTo>
                  <a:lnTo>
                    <a:pt x="2410396" y="880300"/>
                  </a:lnTo>
                  <a:lnTo>
                    <a:pt x="2411184" y="879030"/>
                  </a:lnTo>
                  <a:lnTo>
                    <a:pt x="2414308" y="879030"/>
                  </a:lnTo>
                  <a:lnTo>
                    <a:pt x="2415095" y="877760"/>
                  </a:lnTo>
                  <a:lnTo>
                    <a:pt x="2415679" y="876490"/>
                  </a:lnTo>
                  <a:lnTo>
                    <a:pt x="2416467" y="876490"/>
                  </a:lnTo>
                  <a:lnTo>
                    <a:pt x="2418016" y="875220"/>
                  </a:lnTo>
                  <a:lnTo>
                    <a:pt x="2419985" y="875220"/>
                  </a:lnTo>
                  <a:lnTo>
                    <a:pt x="2421534" y="872680"/>
                  </a:lnTo>
                  <a:lnTo>
                    <a:pt x="2425852" y="872680"/>
                  </a:lnTo>
                  <a:lnTo>
                    <a:pt x="2428202" y="870140"/>
                  </a:lnTo>
                  <a:lnTo>
                    <a:pt x="2428202" y="868870"/>
                  </a:lnTo>
                  <a:lnTo>
                    <a:pt x="2427414" y="867600"/>
                  </a:lnTo>
                  <a:lnTo>
                    <a:pt x="2428202" y="866330"/>
                  </a:lnTo>
                  <a:lnTo>
                    <a:pt x="2428392" y="865060"/>
                  </a:lnTo>
                  <a:lnTo>
                    <a:pt x="2429370" y="865060"/>
                  </a:lnTo>
                  <a:lnTo>
                    <a:pt x="2429370" y="863790"/>
                  </a:lnTo>
                  <a:lnTo>
                    <a:pt x="2429560" y="862520"/>
                  </a:lnTo>
                  <a:lnTo>
                    <a:pt x="2433866" y="862520"/>
                  </a:lnTo>
                  <a:lnTo>
                    <a:pt x="2434450" y="861250"/>
                  </a:lnTo>
                  <a:lnTo>
                    <a:pt x="2435237" y="861250"/>
                  </a:lnTo>
                  <a:lnTo>
                    <a:pt x="2437587" y="859980"/>
                  </a:lnTo>
                  <a:lnTo>
                    <a:pt x="2439543" y="859980"/>
                  </a:lnTo>
                  <a:lnTo>
                    <a:pt x="2440521" y="858710"/>
                  </a:lnTo>
                  <a:lnTo>
                    <a:pt x="2443645" y="856170"/>
                  </a:lnTo>
                  <a:lnTo>
                    <a:pt x="2444813" y="854900"/>
                  </a:lnTo>
                  <a:lnTo>
                    <a:pt x="2444038" y="854900"/>
                  </a:lnTo>
                  <a:lnTo>
                    <a:pt x="2444038" y="853630"/>
                  </a:lnTo>
                  <a:lnTo>
                    <a:pt x="2445601" y="852360"/>
                  </a:lnTo>
                  <a:lnTo>
                    <a:pt x="2445994" y="851090"/>
                  </a:lnTo>
                  <a:lnTo>
                    <a:pt x="2445220" y="851090"/>
                  </a:lnTo>
                  <a:lnTo>
                    <a:pt x="2445220" y="848550"/>
                  </a:lnTo>
                  <a:lnTo>
                    <a:pt x="2446388" y="848550"/>
                  </a:lnTo>
                  <a:lnTo>
                    <a:pt x="2446388" y="846010"/>
                  </a:lnTo>
                  <a:lnTo>
                    <a:pt x="2447556" y="846010"/>
                  </a:lnTo>
                  <a:lnTo>
                    <a:pt x="2451087" y="842200"/>
                  </a:lnTo>
                  <a:lnTo>
                    <a:pt x="2451087" y="840930"/>
                  </a:lnTo>
                  <a:lnTo>
                    <a:pt x="2454605" y="840930"/>
                  </a:lnTo>
                  <a:lnTo>
                    <a:pt x="2454605" y="839660"/>
                  </a:lnTo>
                  <a:lnTo>
                    <a:pt x="2456954" y="838390"/>
                  </a:lnTo>
                  <a:lnTo>
                    <a:pt x="2458123" y="838390"/>
                  </a:lnTo>
                  <a:lnTo>
                    <a:pt x="2459685" y="835850"/>
                  </a:lnTo>
                  <a:lnTo>
                    <a:pt x="2459304" y="835850"/>
                  </a:lnTo>
                  <a:lnTo>
                    <a:pt x="2459304" y="834580"/>
                  </a:lnTo>
                  <a:lnTo>
                    <a:pt x="2459685" y="834580"/>
                  </a:lnTo>
                  <a:lnTo>
                    <a:pt x="2461247" y="835850"/>
                  </a:lnTo>
                  <a:lnTo>
                    <a:pt x="2461628" y="834580"/>
                  </a:lnTo>
                  <a:lnTo>
                    <a:pt x="2462022" y="833310"/>
                  </a:lnTo>
                  <a:lnTo>
                    <a:pt x="2463012" y="832040"/>
                  </a:lnTo>
                  <a:lnTo>
                    <a:pt x="2464587" y="832040"/>
                  </a:lnTo>
                  <a:lnTo>
                    <a:pt x="2464587" y="830770"/>
                  </a:lnTo>
                  <a:lnTo>
                    <a:pt x="2462428" y="830770"/>
                  </a:lnTo>
                  <a:lnTo>
                    <a:pt x="2460853" y="829500"/>
                  </a:lnTo>
                  <a:lnTo>
                    <a:pt x="2461641" y="829500"/>
                  </a:lnTo>
                  <a:lnTo>
                    <a:pt x="2463698" y="828230"/>
                  </a:lnTo>
                  <a:lnTo>
                    <a:pt x="2465755" y="826960"/>
                  </a:lnTo>
                  <a:lnTo>
                    <a:pt x="2465755" y="825690"/>
                  </a:lnTo>
                  <a:lnTo>
                    <a:pt x="2466530" y="825690"/>
                  </a:lnTo>
                  <a:lnTo>
                    <a:pt x="2468105" y="826960"/>
                  </a:lnTo>
                  <a:lnTo>
                    <a:pt x="2469273" y="825690"/>
                  </a:lnTo>
                  <a:lnTo>
                    <a:pt x="2469273" y="823150"/>
                  </a:lnTo>
                  <a:lnTo>
                    <a:pt x="2472791" y="823150"/>
                  </a:lnTo>
                  <a:lnTo>
                    <a:pt x="2472791" y="821880"/>
                  </a:lnTo>
                  <a:lnTo>
                    <a:pt x="2472791" y="820610"/>
                  </a:lnTo>
                  <a:lnTo>
                    <a:pt x="2473972" y="820610"/>
                  </a:lnTo>
                  <a:lnTo>
                    <a:pt x="2476309" y="816800"/>
                  </a:lnTo>
                  <a:lnTo>
                    <a:pt x="2477490" y="816800"/>
                  </a:lnTo>
                  <a:lnTo>
                    <a:pt x="2477490" y="815530"/>
                  </a:lnTo>
                  <a:lnTo>
                    <a:pt x="2479840" y="815530"/>
                  </a:lnTo>
                  <a:lnTo>
                    <a:pt x="2481008" y="812990"/>
                  </a:lnTo>
                  <a:lnTo>
                    <a:pt x="2479040" y="812990"/>
                  </a:lnTo>
                  <a:lnTo>
                    <a:pt x="2478659" y="811720"/>
                  </a:lnTo>
                  <a:lnTo>
                    <a:pt x="2477871" y="811720"/>
                  </a:lnTo>
                  <a:lnTo>
                    <a:pt x="2477871" y="810450"/>
                  </a:lnTo>
                  <a:lnTo>
                    <a:pt x="2478659" y="810450"/>
                  </a:lnTo>
                  <a:lnTo>
                    <a:pt x="2478659" y="809180"/>
                  </a:lnTo>
                  <a:lnTo>
                    <a:pt x="2478265" y="809180"/>
                  </a:lnTo>
                  <a:lnTo>
                    <a:pt x="2476703" y="810450"/>
                  </a:lnTo>
                  <a:lnTo>
                    <a:pt x="2476309" y="810450"/>
                  </a:lnTo>
                  <a:lnTo>
                    <a:pt x="2476309" y="806640"/>
                  </a:lnTo>
                  <a:lnTo>
                    <a:pt x="2476703" y="805370"/>
                  </a:lnTo>
                  <a:lnTo>
                    <a:pt x="2477490" y="804100"/>
                  </a:lnTo>
                  <a:lnTo>
                    <a:pt x="2480221" y="804100"/>
                  </a:lnTo>
                  <a:lnTo>
                    <a:pt x="2481008" y="802830"/>
                  </a:lnTo>
                  <a:lnTo>
                    <a:pt x="2481008" y="801560"/>
                  </a:lnTo>
                  <a:lnTo>
                    <a:pt x="2482570" y="799020"/>
                  </a:lnTo>
                  <a:lnTo>
                    <a:pt x="2485694" y="799020"/>
                  </a:lnTo>
                  <a:lnTo>
                    <a:pt x="2485694" y="796480"/>
                  </a:lnTo>
                  <a:lnTo>
                    <a:pt x="2486088" y="796480"/>
                  </a:lnTo>
                  <a:lnTo>
                    <a:pt x="2486876" y="795210"/>
                  </a:lnTo>
                  <a:lnTo>
                    <a:pt x="2489416" y="795210"/>
                  </a:lnTo>
                  <a:lnTo>
                    <a:pt x="2491765" y="791400"/>
                  </a:lnTo>
                  <a:lnTo>
                    <a:pt x="2493327" y="791400"/>
                  </a:lnTo>
                  <a:lnTo>
                    <a:pt x="2493327" y="790130"/>
                  </a:lnTo>
                  <a:lnTo>
                    <a:pt x="2494292" y="790130"/>
                  </a:lnTo>
                  <a:lnTo>
                    <a:pt x="2494508" y="788860"/>
                  </a:lnTo>
                  <a:lnTo>
                    <a:pt x="2496070" y="788860"/>
                  </a:lnTo>
                  <a:lnTo>
                    <a:pt x="2496858" y="787590"/>
                  </a:lnTo>
                  <a:lnTo>
                    <a:pt x="2496858" y="785050"/>
                  </a:lnTo>
                  <a:lnTo>
                    <a:pt x="2499207" y="785050"/>
                  </a:lnTo>
                  <a:lnTo>
                    <a:pt x="2499207" y="783780"/>
                  </a:lnTo>
                  <a:lnTo>
                    <a:pt x="2500757" y="781240"/>
                  </a:lnTo>
                  <a:lnTo>
                    <a:pt x="2502319" y="778700"/>
                  </a:lnTo>
                  <a:lnTo>
                    <a:pt x="2503500" y="777430"/>
                  </a:lnTo>
                  <a:lnTo>
                    <a:pt x="2505075" y="777430"/>
                  </a:lnTo>
                  <a:lnTo>
                    <a:pt x="2506624" y="776160"/>
                  </a:lnTo>
                  <a:lnTo>
                    <a:pt x="2507411" y="774890"/>
                  </a:lnTo>
                  <a:lnTo>
                    <a:pt x="2507411" y="773620"/>
                  </a:lnTo>
                  <a:lnTo>
                    <a:pt x="2507792" y="772350"/>
                  </a:lnTo>
                  <a:lnTo>
                    <a:pt x="2510942" y="772350"/>
                  </a:lnTo>
                  <a:lnTo>
                    <a:pt x="2510942" y="771080"/>
                  </a:lnTo>
                  <a:lnTo>
                    <a:pt x="2511133" y="769810"/>
                  </a:lnTo>
                  <a:lnTo>
                    <a:pt x="2511907" y="769810"/>
                  </a:lnTo>
                  <a:lnTo>
                    <a:pt x="2512110" y="771080"/>
                  </a:lnTo>
                  <a:lnTo>
                    <a:pt x="2513533" y="771080"/>
                  </a:lnTo>
                  <a:lnTo>
                    <a:pt x="2513279" y="771220"/>
                  </a:lnTo>
                  <a:lnTo>
                    <a:pt x="2512504" y="772490"/>
                  </a:lnTo>
                  <a:lnTo>
                    <a:pt x="2513279" y="773760"/>
                  </a:lnTo>
                  <a:lnTo>
                    <a:pt x="2512504" y="773760"/>
                  </a:lnTo>
                  <a:lnTo>
                    <a:pt x="2512110" y="775030"/>
                  </a:lnTo>
                  <a:lnTo>
                    <a:pt x="2512110" y="776300"/>
                  </a:lnTo>
                  <a:lnTo>
                    <a:pt x="2510548" y="777570"/>
                  </a:lnTo>
                  <a:lnTo>
                    <a:pt x="2509761" y="778840"/>
                  </a:lnTo>
                  <a:lnTo>
                    <a:pt x="2509761" y="781380"/>
                  </a:lnTo>
                  <a:lnTo>
                    <a:pt x="2509380" y="782650"/>
                  </a:lnTo>
                  <a:lnTo>
                    <a:pt x="2508593" y="783920"/>
                  </a:lnTo>
                  <a:lnTo>
                    <a:pt x="2507411" y="785190"/>
                  </a:lnTo>
                  <a:lnTo>
                    <a:pt x="2506637" y="785190"/>
                  </a:lnTo>
                  <a:lnTo>
                    <a:pt x="2506243" y="786460"/>
                  </a:lnTo>
                  <a:lnTo>
                    <a:pt x="2506243" y="789000"/>
                  </a:lnTo>
                  <a:lnTo>
                    <a:pt x="2505862" y="790270"/>
                  </a:lnTo>
                  <a:lnTo>
                    <a:pt x="2505075" y="790270"/>
                  </a:lnTo>
                  <a:lnTo>
                    <a:pt x="2505075" y="792810"/>
                  </a:lnTo>
                  <a:lnTo>
                    <a:pt x="2504287" y="792810"/>
                  </a:lnTo>
                  <a:lnTo>
                    <a:pt x="2503894" y="794080"/>
                  </a:lnTo>
                  <a:lnTo>
                    <a:pt x="2503894" y="796620"/>
                  </a:lnTo>
                  <a:lnTo>
                    <a:pt x="2502725" y="797890"/>
                  </a:lnTo>
                  <a:lnTo>
                    <a:pt x="2502725" y="799160"/>
                  </a:lnTo>
                  <a:lnTo>
                    <a:pt x="2507805" y="799160"/>
                  </a:lnTo>
                  <a:lnTo>
                    <a:pt x="2508593" y="797890"/>
                  </a:lnTo>
                  <a:lnTo>
                    <a:pt x="2508593" y="794080"/>
                  </a:lnTo>
                  <a:lnTo>
                    <a:pt x="2508796" y="792810"/>
                  </a:lnTo>
                  <a:lnTo>
                    <a:pt x="2509570" y="792810"/>
                  </a:lnTo>
                  <a:lnTo>
                    <a:pt x="2509761" y="791540"/>
                  </a:lnTo>
                  <a:lnTo>
                    <a:pt x="2509761" y="790270"/>
                  </a:lnTo>
                  <a:lnTo>
                    <a:pt x="2511920" y="790270"/>
                  </a:lnTo>
                  <a:lnTo>
                    <a:pt x="2512110" y="789000"/>
                  </a:lnTo>
                  <a:lnTo>
                    <a:pt x="2512110" y="785190"/>
                  </a:lnTo>
                  <a:lnTo>
                    <a:pt x="2513279" y="783920"/>
                  </a:lnTo>
                  <a:lnTo>
                    <a:pt x="2514066" y="783920"/>
                  </a:lnTo>
                  <a:lnTo>
                    <a:pt x="2514447" y="782650"/>
                  </a:lnTo>
                  <a:lnTo>
                    <a:pt x="2514447" y="777570"/>
                  </a:lnTo>
                  <a:lnTo>
                    <a:pt x="2515235" y="777570"/>
                  </a:lnTo>
                  <a:lnTo>
                    <a:pt x="2516797" y="776300"/>
                  </a:lnTo>
                  <a:lnTo>
                    <a:pt x="2516797" y="775030"/>
                  </a:lnTo>
                  <a:lnTo>
                    <a:pt x="2517787" y="775030"/>
                  </a:lnTo>
                  <a:lnTo>
                    <a:pt x="2517978" y="773760"/>
                  </a:lnTo>
                  <a:lnTo>
                    <a:pt x="2517978" y="772490"/>
                  </a:lnTo>
                  <a:lnTo>
                    <a:pt x="2520315" y="767410"/>
                  </a:lnTo>
                  <a:lnTo>
                    <a:pt x="2520315" y="766140"/>
                  </a:lnTo>
                  <a:lnTo>
                    <a:pt x="2521305" y="766140"/>
                  </a:lnTo>
                  <a:lnTo>
                    <a:pt x="2521496" y="764870"/>
                  </a:lnTo>
                  <a:lnTo>
                    <a:pt x="2520721" y="764870"/>
                  </a:lnTo>
                  <a:lnTo>
                    <a:pt x="2520759" y="764730"/>
                  </a:lnTo>
                  <a:lnTo>
                    <a:pt x="2520912" y="764730"/>
                  </a:lnTo>
                  <a:lnTo>
                    <a:pt x="2520810" y="764578"/>
                  </a:lnTo>
                  <a:lnTo>
                    <a:pt x="2521102" y="763600"/>
                  </a:lnTo>
                  <a:lnTo>
                    <a:pt x="2521267" y="763460"/>
                  </a:lnTo>
                  <a:lnTo>
                    <a:pt x="2521686" y="763460"/>
                  </a:lnTo>
                  <a:lnTo>
                    <a:pt x="2521813" y="763016"/>
                  </a:lnTo>
                  <a:lnTo>
                    <a:pt x="2522664" y="762330"/>
                  </a:lnTo>
                  <a:lnTo>
                    <a:pt x="2522664" y="761060"/>
                  </a:lnTo>
                  <a:lnTo>
                    <a:pt x="2524239" y="759790"/>
                  </a:lnTo>
                  <a:lnTo>
                    <a:pt x="2524315" y="759650"/>
                  </a:lnTo>
                  <a:lnTo>
                    <a:pt x="2524810" y="759650"/>
                  </a:lnTo>
                  <a:lnTo>
                    <a:pt x="2525598" y="758380"/>
                  </a:lnTo>
                  <a:lnTo>
                    <a:pt x="2527160" y="757110"/>
                  </a:lnTo>
                  <a:lnTo>
                    <a:pt x="2527579" y="756653"/>
                  </a:lnTo>
                  <a:lnTo>
                    <a:pt x="2528735" y="758520"/>
                  </a:lnTo>
                  <a:lnTo>
                    <a:pt x="2528341" y="758520"/>
                  </a:lnTo>
                  <a:lnTo>
                    <a:pt x="2526779" y="759790"/>
                  </a:lnTo>
                  <a:lnTo>
                    <a:pt x="2529128" y="759790"/>
                  </a:lnTo>
                  <a:lnTo>
                    <a:pt x="2530297" y="758520"/>
                  </a:lnTo>
                  <a:lnTo>
                    <a:pt x="2530297" y="754710"/>
                  </a:lnTo>
                  <a:lnTo>
                    <a:pt x="2530691" y="753440"/>
                  </a:lnTo>
                  <a:lnTo>
                    <a:pt x="2531478" y="752170"/>
                  </a:lnTo>
                  <a:lnTo>
                    <a:pt x="2531478" y="750900"/>
                  </a:lnTo>
                  <a:lnTo>
                    <a:pt x="2530297" y="750900"/>
                  </a:lnTo>
                  <a:lnTo>
                    <a:pt x="2529128" y="752170"/>
                  </a:lnTo>
                  <a:lnTo>
                    <a:pt x="2529916" y="753440"/>
                  </a:lnTo>
                  <a:lnTo>
                    <a:pt x="2529509" y="754710"/>
                  </a:lnTo>
                  <a:lnTo>
                    <a:pt x="2528786" y="755307"/>
                  </a:lnTo>
                  <a:lnTo>
                    <a:pt x="2528341" y="754570"/>
                  </a:lnTo>
                  <a:lnTo>
                    <a:pt x="2529128" y="753300"/>
                  </a:lnTo>
                  <a:lnTo>
                    <a:pt x="2529128" y="752170"/>
                  </a:lnTo>
                  <a:lnTo>
                    <a:pt x="2529128" y="752030"/>
                  </a:lnTo>
                  <a:lnTo>
                    <a:pt x="2529903" y="750760"/>
                  </a:lnTo>
                  <a:lnTo>
                    <a:pt x="2531478" y="749490"/>
                  </a:lnTo>
                  <a:lnTo>
                    <a:pt x="2532646" y="749490"/>
                  </a:lnTo>
                  <a:lnTo>
                    <a:pt x="2532646" y="749630"/>
                  </a:lnTo>
                  <a:lnTo>
                    <a:pt x="2532684" y="749490"/>
                  </a:lnTo>
                  <a:lnTo>
                    <a:pt x="2533815" y="749490"/>
                  </a:lnTo>
                  <a:lnTo>
                    <a:pt x="2533815" y="748360"/>
                  </a:lnTo>
                  <a:lnTo>
                    <a:pt x="2533815" y="748220"/>
                  </a:lnTo>
                  <a:lnTo>
                    <a:pt x="2534589" y="746950"/>
                  </a:lnTo>
                  <a:lnTo>
                    <a:pt x="2536164" y="746950"/>
                  </a:lnTo>
                  <a:lnTo>
                    <a:pt x="2536164" y="747090"/>
                  </a:lnTo>
                  <a:lnTo>
                    <a:pt x="2534996" y="748360"/>
                  </a:lnTo>
                  <a:lnTo>
                    <a:pt x="2534996" y="750900"/>
                  </a:lnTo>
                  <a:lnTo>
                    <a:pt x="2536558" y="752170"/>
                  </a:lnTo>
                  <a:lnTo>
                    <a:pt x="2536558" y="753440"/>
                  </a:lnTo>
                  <a:lnTo>
                    <a:pt x="2534996" y="753440"/>
                  </a:lnTo>
                  <a:lnTo>
                    <a:pt x="2532646" y="755980"/>
                  </a:lnTo>
                  <a:lnTo>
                    <a:pt x="2531872" y="755980"/>
                  </a:lnTo>
                  <a:lnTo>
                    <a:pt x="2533434" y="757250"/>
                  </a:lnTo>
                  <a:lnTo>
                    <a:pt x="2532646" y="758520"/>
                  </a:lnTo>
                  <a:lnTo>
                    <a:pt x="2531478" y="759790"/>
                  </a:lnTo>
                  <a:lnTo>
                    <a:pt x="2529128" y="764870"/>
                  </a:lnTo>
                  <a:lnTo>
                    <a:pt x="2528341" y="766140"/>
                  </a:lnTo>
                  <a:lnTo>
                    <a:pt x="2526779" y="767410"/>
                  </a:lnTo>
                  <a:lnTo>
                    <a:pt x="2526779" y="769950"/>
                  </a:lnTo>
                  <a:lnTo>
                    <a:pt x="2524823" y="771220"/>
                  </a:lnTo>
                  <a:lnTo>
                    <a:pt x="2523845" y="772490"/>
                  </a:lnTo>
                  <a:lnTo>
                    <a:pt x="2523845" y="777570"/>
                  </a:lnTo>
                  <a:lnTo>
                    <a:pt x="2521496" y="777570"/>
                  </a:lnTo>
                  <a:lnTo>
                    <a:pt x="2521496" y="780110"/>
                  </a:lnTo>
                  <a:lnTo>
                    <a:pt x="2520315" y="780110"/>
                  </a:lnTo>
                  <a:lnTo>
                    <a:pt x="2520315" y="782650"/>
                  </a:lnTo>
                  <a:lnTo>
                    <a:pt x="2520124" y="783920"/>
                  </a:lnTo>
                  <a:lnTo>
                    <a:pt x="2519730" y="783920"/>
                  </a:lnTo>
                  <a:lnTo>
                    <a:pt x="2519349" y="785190"/>
                  </a:lnTo>
                  <a:lnTo>
                    <a:pt x="2519540" y="785190"/>
                  </a:lnTo>
                  <a:lnTo>
                    <a:pt x="2520315" y="787730"/>
                  </a:lnTo>
                  <a:lnTo>
                    <a:pt x="2519540" y="789000"/>
                  </a:lnTo>
                  <a:lnTo>
                    <a:pt x="2517978" y="790270"/>
                  </a:lnTo>
                  <a:lnTo>
                    <a:pt x="2517978" y="791540"/>
                  </a:lnTo>
                  <a:lnTo>
                    <a:pt x="2517013" y="791540"/>
                  </a:lnTo>
                  <a:lnTo>
                    <a:pt x="2516797" y="792810"/>
                  </a:lnTo>
                  <a:lnTo>
                    <a:pt x="2515235" y="792810"/>
                  </a:lnTo>
                  <a:lnTo>
                    <a:pt x="2514447" y="794080"/>
                  </a:lnTo>
                  <a:lnTo>
                    <a:pt x="2514447" y="796620"/>
                  </a:lnTo>
                  <a:lnTo>
                    <a:pt x="2514066" y="797890"/>
                  </a:lnTo>
                  <a:lnTo>
                    <a:pt x="2513279" y="797890"/>
                  </a:lnTo>
                  <a:lnTo>
                    <a:pt x="2513279" y="799160"/>
                  </a:lnTo>
                  <a:lnTo>
                    <a:pt x="2514447" y="799160"/>
                  </a:lnTo>
                  <a:lnTo>
                    <a:pt x="2514447" y="800430"/>
                  </a:lnTo>
                  <a:lnTo>
                    <a:pt x="2513673" y="800430"/>
                  </a:lnTo>
                  <a:lnTo>
                    <a:pt x="2514447" y="801700"/>
                  </a:lnTo>
                  <a:lnTo>
                    <a:pt x="2515235" y="801700"/>
                  </a:lnTo>
                  <a:lnTo>
                    <a:pt x="2514447" y="802970"/>
                  </a:lnTo>
                  <a:lnTo>
                    <a:pt x="2512110" y="804240"/>
                  </a:lnTo>
                  <a:lnTo>
                    <a:pt x="2511920" y="805510"/>
                  </a:lnTo>
                  <a:lnTo>
                    <a:pt x="2511133" y="806780"/>
                  </a:lnTo>
                  <a:lnTo>
                    <a:pt x="2511323" y="808050"/>
                  </a:lnTo>
                  <a:lnTo>
                    <a:pt x="2512110" y="809320"/>
                  </a:lnTo>
                  <a:lnTo>
                    <a:pt x="2510942" y="810590"/>
                  </a:lnTo>
                  <a:lnTo>
                    <a:pt x="2510942" y="811860"/>
                  </a:lnTo>
                  <a:lnTo>
                    <a:pt x="2510548" y="813130"/>
                  </a:lnTo>
                  <a:lnTo>
                    <a:pt x="2506243" y="816940"/>
                  </a:lnTo>
                  <a:lnTo>
                    <a:pt x="2506243" y="818210"/>
                  </a:lnTo>
                  <a:lnTo>
                    <a:pt x="2505456" y="818210"/>
                  </a:lnTo>
                  <a:lnTo>
                    <a:pt x="2507030" y="820750"/>
                  </a:lnTo>
                  <a:lnTo>
                    <a:pt x="2506243" y="820750"/>
                  </a:lnTo>
                  <a:lnTo>
                    <a:pt x="2503894" y="824560"/>
                  </a:lnTo>
                  <a:lnTo>
                    <a:pt x="2502725" y="825830"/>
                  </a:lnTo>
                  <a:lnTo>
                    <a:pt x="2502725" y="829640"/>
                  </a:lnTo>
                  <a:lnTo>
                    <a:pt x="2501938" y="829640"/>
                  </a:lnTo>
                  <a:lnTo>
                    <a:pt x="2501455" y="830910"/>
                  </a:lnTo>
                  <a:lnTo>
                    <a:pt x="2501061" y="832180"/>
                  </a:lnTo>
                  <a:lnTo>
                    <a:pt x="2500579" y="833450"/>
                  </a:lnTo>
                  <a:lnTo>
                    <a:pt x="2499791" y="833450"/>
                  </a:lnTo>
                  <a:lnTo>
                    <a:pt x="2499791" y="834720"/>
                  </a:lnTo>
                  <a:lnTo>
                    <a:pt x="2497442" y="837260"/>
                  </a:lnTo>
                  <a:lnTo>
                    <a:pt x="2497442" y="838530"/>
                  </a:lnTo>
                  <a:lnTo>
                    <a:pt x="2497048" y="839800"/>
                  </a:lnTo>
                  <a:lnTo>
                    <a:pt x="2496261" y="839800"/>
                  </a:lnTo>
                  <a:lnTo>
                    <a:pt x="2496261" y="842340"/>
                  </a:lnTo>
                  <a:lnTo>
                    <a:pt x="2497442" y="842340"/>
                  </a:lnTo>
                  <a:lnTo>
                    <a:pt x="2497442" y="843610"/>
                  </a:lnTo>
                  <a:lnTo>
                    <a:pt x="2496667" y="844880"/>
                  </a:lnTo>
                  <a:lnTo>
                    <a:pt x="2495092" y="844880"/>
                  </a:lnTo>
                  <a:lnTo>
                    <a:pt x="2493911" y="846150"/>
                  </a:lnTo>
                  <a:lnTo>
                    <a:pt x="2493137" y="846150"/>
                  </a:lnTo>
                  <a:lnTo>
                    <a:pt x="2493911" y="847420"/>
                  </a:lnTo>
                  <a:lnTo>
                    <a:pt x="2495092" y="847420"/>
                  </a:lnTo>
                  <a:lnTo>
                    <a:pt x="2495092" y="848690"/>
                  </a:lnTo>
                  <a:lnTo>
                    <a:pt x="2492743" y="848690"/>
                  </a:lnTo>
                  <a:lnTo>
                    <a:pt x="2492743" y="849960"/>
                  </a:lnTo>
                  <a:lnTo>
                    <a:pt x="2493911" y="849960"/>
                  </a:lnTo>
                  <a:lnTo>
                    <a:pt x="2493911" y="851230"/>
                  </a:lnTo>
                  <a:lnTo>
                    <a:pt x="2491575" y="853770"/>
                  </a:lnTo>
                  <a:lnTo>
                    <a:pt x="2491575" y="855040"/>
                  </a:lnTo>
                  <a:lnTo>
                    <a:pt x="2491181" y="856310"/>
                  </a:lnTo>
                  <a:lnTo>
                    <a:pt x="2489619" y="857580"/>
                  </a:lnTo>
                  <a:lnTo>
                    <a:pt x="2489619" y="858850"/>
                  </a:lnTo>
                  <a:lnTo>
                    <a:pt x="2490393" y="860120"/>
                  </a:lnTo>
                  <a:lnTo>
                    <a:pt x="2486876" y="860120"/>
                  </a:lnTo>
                  <a:lnTo>
                    <a:pt x="2486876" y="858850"/>
                  </a:lnTo>
                  <a:lnTo>
                    <a:pt x="2487269" y="857580"/>
                  </a:lnTo>
                  <a:lnTo>
                    <a:pt x="2488044" y="857580"/>
                  </a:lnTo>
                  <a:lnTo>
                    <a:pt x="2488044" y="855040"/>
                  </a:lnTo>
                  <a:lnTo>
                    <a:pt x="2485707" y="855040"/>
                  </a:lnTo>
                  <a:lnTo>
                    <a:pt x="2485707" y="857580"/>
                  </a:lnTo>
                  <a:lnTo>
                    <a:pt x="2483751" y="858850"/>
                  </a:lnTo>
                  <a:lnTo>
                    <a:pt x="2483751" y="860120"/>
                  </a:lnTo>
                  <a:lnTo>
                    <a:pt x="2485313" y="860120"/>
                  </a:lnTo>
                  <a:lnTo>
                    <a:pt x="2485313" y="861390"/>
                  </a:lnTo>
                  <a:lnTo>
                    <a:pt x="2484526" y="861390"/>
                  </a:lnTo>
                  <a:lnTo>
                    <a:pt x="2484526" y="862660"/>
                  </a:lnTo>
                  <a:lnTo>
                    <a:pt x="2488044" y="862660"/>
                  </a:lnTo>
                  <a:lnTo>
                    <a:pt x="2488044" y="865200"/>
                  </a:lnTo>
                  <a:lnTo>
                    <a:pt x="2487663" y="866470"/>
                  </a:lnTo>
                  <a:lnTo>
                    <a:pt x="2486876" y="867740"/>
                  </a:lnTo>
                  <a:lnTo>
                    <a:pt x="2484526" y="867740"/>
                  </a:lnTo>
                  <a:lnTo>
                    <a:pt x="2484145" y="869010"/>
                  </a:lnTo>
                  <a:lnTo>
                    <a:pt x="2485707" y="871550"/>
                  </a:lnTo>
                  <a:lnTo>
                    <a:pt x="2485707" y="872820"/>
                  </a:lnTo>
                  <a:lnTo>
                    <a:pt x="2484145" y="874090"/>
                  </a:lnTo>
                  <a:lnTo>
                    <a:pt x="2483358" y="875360"/>
                  </a:lnTo>
                  <a:lnTo>
                    <a:pt x="2483358" y="876630"/>
                  </a:lnTo>
                  <a:lnTo>
                    <a:pt x="2482583" y="877900"/>
                  </a:lnTo>
                  <a:lnTo>
                    <a:pt x="2482177" y="877900"/>
                  </a:lnTo>
                  <a:lnTo>
                    <a:pt x="2482177" y="876630"/>
                  </a:lnTo>
                  <a:lnTo>
                    <a:pt x="2481008" y="876630"/>
                  </a:lnTo>
                  <a:lnTo>
                    <a:pt x="2481008" y="879170"/>
                  </a:lnTo>
                  <a:lnTo>
                    <a:pt x="2483358" y="881710"/>
                  </a:lnTo>
                  <a:lnTo>
                    <a:pt x="2483358" y="882980"/>
                  </a:lnTo>
                  <a:lnTo>
                    <a:pt x="2481008" y="882980"/>
                  </a:lnTo>
                  <a:lnTo>
                    <a:pt x="2480233" y="884250"/>
                  </a:lnTo>
                  <a:lnTo>
                    <a:pt x="2479840" y="885520"/>
                  </a:lnTo>
                  <a:lnTo>
                    <a:pt x="2479840" y="888060"/>
                  </a:lnTo>
                  <a:lnTo>
                    <a:pt x="2478278" y="888060"/>
                  </a:lnTo>
                  <a:lnTo>
                    <a:pt x="2477490" y="889330"/>
                  </a:lnTo>
                  <a:lnTo>
                    <a:pt x="2477490" y="890600"/>
                  </a:lnTo>
                  <a:lnTo>
                    <a:pt x="2477097" y="893140"/>
                  </a:lnTo>
                  <a:lnTo>
                    <a:pt x="2476512" y="894410"/>
                  </a:lnTo>
                  <a:lnTo>
                    <a:pt x="2475725" y="894410"/>
                  </a:lnTo>
                  <a:lnTo>
                    <a:pt x="2475725" y="895680"/>
                  </a:lnTo>
                  <a:lnTo>
                    <a:pt x="2475344" y="896950"/>
                  </a:lnTo>
                  <a:lnTo>
                    <a:pt x="2474557" y="898220"/>
                  </a:lnTo>
                  <a:lnTo>
                    <a:pt x="2474366" y="899490"/>
                  </a:lnTo>
                  <a:lnTo>
                    <a:pt x="2473591" y="899490"/>
                  </a:lnTo>
                  <a:lnTo>
                    <a:pt x="2473388" y="900760"/>
                  </a:lnTo>
                  <a:lnTo>
                    <a:pt x="2471026" y="903300"/>
                  </a:lnTo>
                  <a:lnTo>
                    <a:pt x="2471026" y="904570"/>
                  </a:lnTo>
                  <a:lnTo>
                    <a:pt x="2472207" y="904570"/>
                  </a:lnTo>
                  <a:lnTo>
                    <a:pt x="2472207" y="905840"/>
                  </a:lnTo>
                  <a:lnTo>
                    <a:pt x="2469858" y="905840"/>
                  </a:lnTo>
                  <a:lnTo>
                    <a:pt x="2469858" y="907110"/>
                  </a:lnTo>
                  <a:lnTo>
                    <a:pt x="2471432" y="909650"/>
                  </a:lnTo>
                  <a:lnTo>
                    <a:pt x="2469083" y="909650"/>
                  </a:lnTo>
                  <a:lnTo>
                    <a:pt x="2468689" y="910920"/>
                  </a:lnTo>
                  <a:lnTo>
                    <a:pt x="2468689" y="914730"/>
                  </a:lnTo>
                  <a:lnTo>
                    <a:pt x="2468308" y="916000"/>
                  </a:lnTo>
                  <a:lnTo>
                    <a:pt x="2466340" y="918540"/>
                  </a:lnTo>
                  <a:lnTo>
                    <a:pt x="2466340" y="922350"/>
                  </a:lnTo>
                  <a:lnTo>
                    <a:pt x="2464397" y="924890"/>
                  </a:lnTo>
                  <a:lnTo>
                    <a:pt x="2464066" y="925893"/>
                  </a:lnTo>
                  <a:lnTo>
                    <a:pt x="2463990" y="927430"/>
                  </a:lnTo>
                  <a:lnTo>
                    <a:pt x="2463609" y="927430"/>
                  </a:lnTo>
                  <a:lnTo>
                    <a:pt x="2462809" y="928700"/>
                  </a:lnTo>
                  <a:lnTo>
                    <a:pt x="2461641" y="928700"/>
                  </a:lnTo>
                  <a:lnTo>
                    <a:pt x="2461641" y="929970"/>
                  </a:lnTo>
                  <a:lnTo>
                    <a:pt x="2461450" y="931240"/>
                  </a:lnTo>
                  <a:lnTo>
                    <a:pt x="2460675" y="933780"/>
                  </a:lnTo>
                  <a:lnTo>
                    <a:pt x="2460472" y="935050"/>
                  </a:lnTo>
                  <a:lnTo>
                    <a:pt x="2460472" y="937590"/>
                  </a:lnTo>
                  <a:lnTo>
                    <a:pt x="2460091" y="937590"/>
                  </a:lnTo>
                  <a:lnTo>
                    <a:pt x="2459304" y="938860"/>
                  </a:lnTo>
                  <a:lnTo>
                    <a:pt x="2459304" y="941400"/>
                  </a:lnTo>
                  <a:lnTo>
                    <a:pt x="2459113" y="942670"/>
                  </a:lnTo>
                  <a:lnTo>
                    <a:pt x="2458326" y="941400"/>
                  </a:lnTo>
                  <a:lnTo>
                    <a:pt x="2458123" y="941400"/>
                  </a:lnTo>
                  <a:lnTo>
                    <a:pt x="2458123" y="945210"/>
                  </a:lnTo>
                  <a:lnTo>
                    <a:pt x="2458123" y="955370"/>
                  </a:lnTo>
                  <a:lnTo>
                    <a:pt x="2458123" y="956640"/>
                  </a:lnTo>
                  <a:lnTo>
                    <a:pt x="2456954" y="955370"/>
                  </a:lnTo>
                  <a:lnTo>
                    <a:pt x="2458123" y="955370"/>
                  </a:lnTo>
                  <a:lnTo>
                    <a:pt x="2458123" y="945210"/>
                  </a:lnTo>
                  <a:lnTo>
                    <a:pt x="2455976" y="945210"/>
                  </a:lnTo>
                  <a:lnTo>
                    <a:pt x="2455773" y="946480"/>
                  </a:lnTo>
                  <a:lnTo>
                    <a:pt x="2456561" y="949020"/>
                  </a:lnTo>
                  <a:lnTo>
                    <a:pt x="2456561" y="950290"/>
                  </a:lnTo>
                  <a:lnTo>
                    <a:pt x="2455773" y="950290"/>
                  </a:lnTo>
                  <a:lnTo>
                    <a:pt x="2455773" y="951560"/>
                  </a:lnTo>
                  <a:lnTo>
                    <a:pt x="2454605" y="951560"/>
                  </a:lnTo>
                  <a:lnTo>
                    <a:pt x="2454605" y="952830"/>
                  </a:lnTo>
                  <a:lnTo>
                    <a:pt x="2452255" y="952830"/>
                  </a:lnTo>
                  <a:lnTo>
                    <a:pt x="2452255" y="949020"/>
                  </a:lnTo>
                  <a:lnTo>
                    <a:pt x="2450795" y="949020"/>
                  </a:lnTo>
                  <a:lnTo>
                    <a:pt x="2450503" y="950290"/>
                  </a:lnTo>
                  <a:lnTo>
                    <a:pt x="2450503" y="951560"/>
                  </a:lnTo>
                  <a:lnTo>
                    <a:pt x="2450109" y="951560"/>
                  </a:lnTo>
                  <a:lnTo>
                    <a:pt x="2448534" y="952830"/>
                  </a:lnTo>
                  <a:lnTo>
                    <a:pt x="2448941" y="952830"/>
                  </a:lnTo>
                  <a:lnTo>
                    <a:pt x="2450503" y="954100"/>
                  </a:lnTo>
                  <a:lnTo>
                    <a:pt x="2450503" y="955370"/>
                  </a:lnTo>
                  <a:lnTo>
                    <a:pt x="2448153" y="955370"/>
                  </a:lnTo>
                  <a:lnTo>
                    <a:pt x="2448153" y="956640"/>
                  </a:lnTo>
                  <a:lnTo>
                    <a:pt x="2452065" y="956640"/>
                  </a:lnTo>
                  <a:lnTo>
                    <a:pt x="2451290" y="957910"/>
                  </a:lnTo>
                  <a:lnTo>
                    <a:pt x="2453424" y="957910"/>
                  </a:lnTo>
                  <a:lnTo>
                    <a:pt x="2453424" y="959180"/>
                  </a:lnTo>
                  <a:lnTo>
                    <a:pt x="2452649" y="960450"/>
                  </a:lnTo>
                  <a:lnTo>
                    <a:pt x="2452166" y="961720"/>
                  </a:lnTo>
                  <a:lnTo>
                    <a:pt x="2451773" y="964260"/>
                  </a:lnTo>
                  <a:lnTo>
                    <a:pt x="2450896" y="965530"/>
                  </a:lnTo>
                  <a:lnTo>
                    <a:pt x="2449322" y="966800"/>
                  </a:lnTo>
                  <a:lnTo>
                    <a:pt x="2449131" y="968070"/>
                  </a:lnTo>
                  <a:lnTo>
                    <a:pt x="2448153" y="968070"/>
                  </a:lnTo>
                  <a:lnTo>
                    <a:pt x="2448153" y="969340"/>
                  </a:lnTo>
                  <a:lnTo>
                    <a:pt x="2453817" y="969340"/>
                  </a:lnTo>
                  <a:lnTo>
                    <a:pt x="2455392" y="968070"/>
                  </a:lnTo>
                  <a:lnTo>
                    <a:pt x="2455773" y="966800"/>
                  </a:lnTo>
                  <a:lnTo>
                    <a:pt x="2455773" y="965530"/>
                  </a:lnTo>
                  <a:lnTo>
                    <a:pt x="2454999" y="964260"/>
                  </a:lnTo>
                  <a:lnTo>
                    <a:pt x="2455392" y="962990"/>
                  </a:lnTo>
                  <a:lnTo>
                    <a:pt x="2456954" y="962990"/>
                  </a:lnTo>
                  <a:lnTo>
                    <a:pt x="2458123" y="961720"/>
                  </a:lnTo>
                  <a:lnTo>
                    <a:pt x="2458123" y="960450"/>
                  </a:lnTo>
                  <a:lnTo>
                    <a:pt x="2458910" y="960450"/>
                  </a:lnTo>
                  <a:lnTo>
                    <a:pt x="2459304" y="959180"/>
                  </a:lnTo>
                  <a:lnTo>
                    <a:pt x="2459304" y="956640"/>
                  </a:lnTo>
                  <a:lnTo>
                    <a:pt x="2459507" y="955370"/>
                  </a:lnTo>
                  <a:lnTo>
                    <a:pt x="2460282" y="954100"/>
                  </a:lnTo>
                  <a:lnTo>
                    <a:pt x="2460472" y="954100"/>
                  </a:lnTo>
                  <a:lnTo>
                    <a:pt x="2460472" y="951560"/>
                  </a:lnTo>
                  <a:lnTo>
                    <a:pt x="2460675" y="951560"/>
                  </a:lnTo>
                  <a:lnTo>
                    <a:pt x="2461450" y="950290"/>
                  </a:lnTo>
                  <a:lnTo>
                    <a:pt x="2461641" y="950290"/>
                  </a:lnTo>
                  <a:lnTo>
                    <a:pt x="2461641" y="947750"/>
                  </a:lnTo>
                  <a:lnTo>
                    <a:pt x="2462428" y="946480"/>
                  </a:lnTo>
                  <a:lnTo>
                    <a:pt x="2465171" y="946480"/>
                  </a:lnTo>
                  <a:lnTo>
                    <a:pt x="2465959" y="947750"/>
                  </a:lnTo>
                  <a:lnTo>
                    <a:pt x="2467914" y="947750"/>
                  </a:lnTo>
                  <a:lnTo>
                    <a:pt x="2466340" y="949020"/>
                  </a:lnTo>
                  <a:lnTo>
                    <a:pt x="2467914" y="950290"/>
                  </a:lnTo>
                  <a:lnTo>
                    <a:pt x="2468105" y="951560"/>
                  </a:lnTo>
                  <a:lnTo>
                    <a:pt x="2465755" y="952830"/>
                  </a:lnTo>
                  <a:lnTo>
                    <a:pt x="2465171" y="952830"/>
                  </a:lnTo>
                  <a:lnTo>
                    <a:pt x="2465171" y="954100"/>
                  </a:lnTo>
                  <a:lnTo>
                    <a:pt x="2463990" y="954100"/>
                  </a:lnTo>
                  <a:lnTo>
                    <a:pt x="2463990" y="959180"/>
                  </a:lnTo>
                  <a:lnTo>
                    <a:pt x="2463215" y="960450"/>
                  </a:lnTo>
                  <a:lnTo>
                    <a:pt x="2462809" y="960450"/>
                  </a:lnTo>
                  <a:lnTo>
                    <a:pt x="2462809" y="961720"/>
                  </a:lnTo>
                  <a:lnTo>
                    <a:pt x="2477490" y="961720"/>
                  </a:lnTo>
                  <a:lnTo>
                    <a:pt x="2477490" y="960450"/>
                  </a:lnTo>
                  <a:lnTo>
                    <a:pt x="2478659" y="960450"/>
                  </a:lnTo>
                  <a:lnTo>
                    <a:pt x="2478659" y="961720"/>
                  </a:lnTo>
                  <a:lnTo>
                    <a:pt x="2480233" y="961720"/>
                  </a:lnTo>
                  <a:lnTo>
                    <a:pt x="2483358" y="956640"/>
                  </a:lnTo>
                  <a:lnTo>
                    <a:pt x="2484526" y="955370"/>
                  </a:lnTo>
                  <a:lnTo>
                    <a:pt x="2484526" y="954100"/>
                  </a:lnTo>
                  <a:lnTo>
                    <a:pt x="2484526" y="951560"/>
                  </a:lnTo>
                  <a:lnTo>
                    <a:pt x="2485707" y="951560"/>
                  </a:lnTo>
                  <a:lnTo>
                    <a:pt x="2485707" y="950290"/>
                  </a:lnTo>
                  <a:lnTo>
                    <a:pt x="2485910" y="949020"/>
                  </a:lnTo>
                  <a:lnTo>
                    <a:pt x="2486876" y="949020"/>
                  </a:lnTo>
                  <a:lnTo>
                    <a:pt x="2486876" y="947750"/>
                  </a:lnTo>
                  <a:lnTo>
                    <a:pt x="2487269" y="946480"/>
                  </a:lnTo>
                  <a:lnTo>
                    <a:pt x="2488831" y="945210"/>
                  </a:lnTo>
                  <a:lnTo>
                    <a:pt x="2489022" y="943940"/>
                  </a:lnTo>
                  <a:lnTo>
                    <a:pt x="2488247" y="943940"/>
                  </a:lnTo>
                  <a:lnTo>
                    <a:pt x="2488450" y="942670"/>
                  </a:lnTo>
                  <a:lnTo>
                    <a:pt x="2490393" y="942670"/>
                  </a:lnTo>
                  <a:lnTo>
                    <a:pt x="2490393" y="945210"/>
                  </a:lnTo>
                  <a:lnTo>
                    <a:pt x="2491575" y="945210"/>
                  </a:lnTo>
                  <a:lnTo>
                    <a:pt x="2492362" y="946480"/>
                  </a:lnTo>
                  <a:lnTo>
                    <a:pt x="2491575" y="946480"/>
                  </a:lnTo>
                  <a:lnTo>
                    <a:pt x="2490012" y="949020"/>
                  </a:lnTo>
                  <a:lnTo>
                    <a:pt x="2488044" y="949020"/>
                  </a:lnTo>
                  <a:lnTo>
                    <a:pt x="2486876" y="950290"/>
                  </a:lnTo>
                  <a:lnTo>
                    <a:pt x="2486876" y="951560"/>
                  </a:lnTo>
                  <a:lnTo>
                    <a:pt x="2489225" y="951560"/>
                  </a:lnTo>
                  <a:lnTo>
                    <a:pt x="2489225" y="956640"/>
                  </a:lnTo>
                  <a:lnTo>
                    <a:pt x="2488044" y="959180"/>
                  </a:lnTo>
                  <a:lnTo>
                    <a:pt x="2486876" y="959180"/>
                  </a:lnTo>
                  <a:lnTo>
                    <a:pt x="2486876" y="960450"/>
                  </a:lnTo>
                  <a:lnTo>
                    <a:pt x="2486876" y="970610"/>
                  </a:lnTo>
                  <a:lnTo>
                    <a:pt x="2486101" y="970610"/>
                  </a:lnTo>
                  <a:lnTo>
                    <a:pt x="2485707" y="971880"/>
                  </a:lnTo>
                  <a:lnTo>
                    <a:pt x="2485707" y="973150"/>
                  </a:lnTo>
                  <a:lnTo>
                    <a:pt x="2484920" y="973150"/>
                  </a:lnTo>
                  <a:lnTo>
                    <a:pt x="2484336" y="971880"/>
                  </a:lnTo>
                  <a:lnTo>
                    <a:pt x="2483561" y="973150"/>
                  </a:lnTo>
                  <a:lnTo>
                    <a:pt x="2482964" y="973150"/>
                  </a:lnTo>
                  <a:lnTo>
                    <a:pt x="2482177" y="972515"/>
                  </a:lnTo>
                  <a:lnTo>
                    <a:pt x="2482177" y="975690"/>
                  </a:lnTo>
                  <a:lnTo>
                    <a:pt x="2482177" y="976960"/>
                  </a:lnTo>
                  <a:lnTo>
                    <a:pt x="2481008" y="976960"/>
                  </a:lnTo>
                  <a:lnTo>
                    <a:pt x="2481008" y="975690"/>
                  </a:lnTo>
                  <a:lnTo>
                    <a:pt x="2482177" y="975690"/>
                  </a:lnTo>
                  <a:lnTo>
                    <a:pt x="2482177" y="972515"/>
                  </a:lnTo>
                  <a:lnTo>
                    <a:pt x="2481402" y="971880"/>
                  </a:lnTo>
                  <a:lnTo>
                    <a:pt x="2480627" y="970610"/>
                  </a:lnTo>
                  <a:lnTo>
                    <a:pt x="2479052" y="971880"/>
                  </a:lnTo>
                  <a:lnTo>
                    <a:pt x="2479052" y="973150"/>
                  </a:lnTo>
                  <a:lnTo>
                    <a:pt x="2479840" y="973150"/>
                  </a:lnTo>
                  <a:lnTo>
                    <a:pt x="2479840" y="974420"/>
                  </a:lnTo>
                  <a:lnTo>
                    <a:pt x="2479446" y="975690"/>
                  </a:lnTo>
                  <a:lnTo>
                    <a:pt x="2477884" y="976960"/>
                  </a:lnTo>
                  <a:lnTo>
                    <a:pt x="2478278" y="976960"/>
                  </a:lnTo>
                  <a:lnTo>
                    <a:pt x="2479840" y="978230"/>
                  </a:lnTo>
                  <a:lnTo>
                    <a:pt x="2478659" y="978230"/>
                  </a:lnTo>
                  <a:lnTo>
                    <a:pt x="2478659" y="979500"/>
                  </a:lnTo>
                  <a:lnTo>
                    <a:pt x="2475725" y="979500"/>
                  </a:lnTo>
                  <a:lnTo>
                    <a:pt x="2475725" y="982040"/>
                  </a:lnTo>
                  <a:lnTo>
                    <a:pt x="2474557" y="982040"/>
                  </a:lnTo>
                  <a:lnTo>
                    <a:pt x="2472994" y="983310"/>
                  </a:lnTo>
                  <a:lnTo>
                    <a:pt x="2472207" y="984580"/>
                  </a:lnTo>
                  <a:lnTo>
                    <a:pt x="2472207" y="985850"/>
                  </a:lnTo>
                  <a:lnTo>
                    <a:pt x="2471813" y="987120"/>
                  </a:lnTo>
                  <a:lnTo>
                    <a:pt x="2471026" y="987120"/>
                  </a:lnTo>
                  <a:lnTo>
                    <a:pt x="2471026" y="984580"/>
                  </a:lnTo>
                  <a:lnTo>
                    <a:pt x="2471813" y="983310"/>
                  </a:lnTo>
                  <a:lnTo>
                    <a:pt x="2473388" y="982040"/>
                  </a:lnTo>
                  <a:lnTo>
                    <a:pt x="2473388" y="979500"/>
                  </a:lnTo>
                  <a:lnTo>
                    <a:pt x="2472601" y="979500"/>
                  </a:lnTo>
                  <a:lnTo>
                    <a:pt x="2473388" y="978230"/>
                  </a:lnTo>
                  <a:lnTo>
                    <a:pt x="2476906" y="974420"/>
                  </a:lnTo>
                  <a:lnTo>
                    <a:pt x="2477693" y="973150"/>
                  </a:lnTo>
                  <a:lnTo>
                    <a:pt x="2478659" y="973150"/>
                  </a:lnTo>
                  <a:lnTo>
                    <a:pt x="2478659" y="971880"/>
                  </a:lnTo>
                  <a:lnTo>
                    <a:pt x="2478659" y="970610"/>
                  </a:lnTo>
                  <a:lnTo>
                    <a:pt x="2479052" y="969340"/>
                  </a:lnTo>
                  <a:lnTo>
                    <a:pt x="2483358" y="969340"/>
                  </a:lnTo>
                  <a:lnTo>
                    <a:pt x="2483358" y="970610"/>
                  </a:lnTo>
                  <a:lnTo>
                    <a:pt x="2484145" y="970610"/>
                  </a:lnTo>
                  <a:lnTo>
                    <a:pt x="2485707" y="969340"/>
                  </a:lnTo>
                  <a:lnTo>
                    <a:pt x="2486876" y="970610"/>
                  </a:lnTo>
                  <a:lnTo>
                    <a:pt x="2486876" y="960450"/>
                  </a:lnTo>
                  <a:lnTo>
                    <a:pt x="2486685" y="960450"/>
                  </a:lnTo>
                  <a:lnTo>
                    <a:pt x="2485910" y="959180"/>
                  </a:lnTo>
                  <a:lnTo>
                    <a:pt x="2485707" y="959180"/>
                  </a:lnTo>
                  <a:lnTo>
                    <a:pt x="2485707" y="961720"/>
                  </a:lnTo>
                  <a:lnTo>
                    <a:pt x="2484526" y="961720"/>
                  </a:lnTo>
                  <a:lnTo>
                    <a:pt x="2484526" y="965530"/>
                  </a:lnTo>
                  <a:lnTo>
                    <a:pt x="2484145" y="966800"/>
                  </a:lnTo>
                  <a:lnTo>
                    <a:pt x="2483358" y="966800"/>
                  </a:lnTo>
                  <a:lnTo>
                    <a:pt x="2483358" y="965530"/>
                  </a:lnTo>
                  <a:lnTo>
                    <a:pt x="2484526" y="965530"/>
                  </a:lnTo>
                  <a:lnTo>
                    <a:pt x="2484526" y="961720"/>
                  </a:lnTo>
                  <a:lnTo>
                    <a:pt x="2482177" y="964260"/>
                  </a:lnTo>
                  <a:lnTo>
                    <a:pt x="2481796" y="965530"/>
                  </a:lnTo>
                  <a:lnTo>
                    <a:pt x="2481008" y="965530"/>
                  </a:lnTo>
                  <a:lnTo>
                    <a:pt x="2479840" y="966800"/>
                  </a:lnTo>
                  <a:lnTo>
                    <a:pt x="2479840" y="962990"/>
                  </a:lnTo>
                  <a:lnTo>
                    <a:pt x="2477490" y="962990"/>
                  </a:lnTo>
                  <a:lnTo>
                    <a:pt x="2467508" y="962990"/>
                  </a:lnTo>
                  <a:lnTo>
                    <a:pt x="2467508" y="1004900"/>
                  </a:lnTo>
                  <a:lnTo>
                    <a:pt x="2467508" y="1012520"/>
                  </a:lnTo>
                  <a:lnTo>
                    <a:pt x="2467508" y="1021410"/>
                  </a:lnTo>
                  <a:lnTo>
                    <a:pt x="2467508" y="1022680"/>
                  </a:lnTo>
                  <a:lnTo>
                    <a:pt x="2466340" y="1022680"/>
                  </a:lnTo>
                  <a:lnTo>
                    <a:pt x="2466340" y="1021410"/>
                  </a:lnTo>
                  <a:lnTo>
                    <a:pt x="2467508" y="1021410"/>
                  </a:lnTo>
                  <a:lnTo>
                    <a:pt x="2467508" y="1012520"/>
                  </a:lnTo>
                  <a:lnTo>
                    <a:pt x="2467127" y="1013790"/>
                  </a:lnTo>
                  <a:lnTo>
                    <a:pt x="2462809" y="1013790"/>
                  </a:lnTo>
                  <a:lnTo>
                    <a:pt x="2462809" y="1016330"/>
                  </a:lnTo>
                  <a:lnTo>
                    <a:pt x="2461641" y="1018870"/>
                  </a:lnTo>
                  <a:lnTo>
                    <a:pt x="2461641" y="1022680"/>
                  </a:lnTo>
                  <a:lnTo>
                    <a:pt x="2461641" y="1023950"/>
                  </a:lnTo>
                  <a:lnTo>
                    <a:pt x="2461260" y="1023950"/>
                  </a:lnTo>
                  <a:lnTo>
                    <a:pt x="2460472" y="1022680"/>
                  </a:lnTo>
                  <a:lnTo>
                    <a:pt x="2458123" y="1022680"/>
                  </a:lnTo>
                  <a:lnTo>
                    <a:pt x="2459304" y="1021410"/>
                  </a:lnTo>
                  <a:lnTo>
                    <a:pt x="2460472" y="1021410"/>
                  </a:lnTo>
                  <a:lnTo>
                    <a:pt x="2460472" y="1022680"/>
                  </a:lnTo>
                  <a:lnTo>
                    <a:pt x="2461641" y="1022680"/>
                  </a:lnTo>
                  <a:lnTo>
                    <a:pt x="2461641" y="1018870"/>
                  </a:lnTo>
                  <a:lnTo>
                    <a:pt x="2461641" y="1016330"/>
                  </a:lnTo>
                  <a:lnTo>
                    <a:pt x="2455773" y="1016330"/>
                  </a:lnTo>
                  <a:lnTo>
                    <a:pt x="2455773" y="1021410"/>
                  </a:lnTo>
                  <a:lnTo>
                    <a:pt x="2454211" y="1022680"/>
                  </a:lnTo>
                  <a:lnTo>
                    <a:pt x="2453424" y="1023950"/>
                  </a:lnTo>
                  <a:lnTo>
                    <a:pt x="2452255" y="1023950"/>
                  </a:lnTo>
                  <a:lnTo>
                    <a:pt x="2454605" y="1021410"/>
                  </a:lnTo>
                  <a:lnTo>
                    <a:pt x="2455773" y="1021410"/>
                  </a:lnTo>
                  <a:lnTo>
                    <a:pt x="2455773" y="1016330"/>
                  </a:lnTo>
                  <a:lnTo>
                    <a:pt x="2450503" y="1016330"/>
                  </a:lnTo>
                  <a:lnTo>
                    <a:pt x="2450503" y="1034110"/>
                  </a:lnTo>
                  <a:lnTo>
                    <a:pt x="2450503" y="1035380"/>
                  </a:lnTo>
                  <a:lnTo>
                    <a:pt x="2449322" y="1035380"/>
                  </a:lnTo>
                  <a:lnTo>
                    <a:pt x="2449322" y="1034110"/>
                  </a:lnTo>
                  <a:lnTo>
                    <a:pt x="2450503" y="1034110"/>
                  </a:lnTo>
                  <a:lnTo>
                    <a:pt x="2450503" y="1016330"/>
                  </a:lnTo>
                  <a:lnTo>
                    <a:pt x="2450109" y="1016330"/>
                  </a:lnTo>
                  <a:lnTo>
                    <a:pt x="2449322" y="1016330"/>
                  </a:lnTo>
                  <a:lnTo>
                    <a:pt x="2448153" y="1016330"/>
                  </a:lnTo>
                  <a:lnTo>
                    <a:pt x="2448941" y="1017600"/>
                  </a:lnTo>
                  <a:lnTo>
                    <a:pt x="2449322" y="1018870"/>
                  </a:lnTo>
                  <a:lnTo>
                    <a:pt x="2449322" y="1021410"/>
                  </a:lnTo>
                  <a:lnTo>
                    <a:pt x="2449322" y="1025220"/>
                  </a:lnTo>
                  <a:lnTo>
                    <a:pt x="2448153" y="1025220"/>
                  </a:lnTo>
                  <a:lnTo>
                    <a:pt x="2448153" y="1045540"/>
                  </a:lnTo>
                  <a:lnTo>
                    <a:pt x="2446972" y="1045540"/>
                  </a:lnTo>
                  <a:lnTo>
                    <a:pt x="2446972" y="1044270"/>
                  </a:lnTo>
                  <a:lnTo>
                    <a:pt x="2448153" y="1045540"/>
                  </a:lnTo>
                  <a:lnTo>
                    <a:pt x="2448153" y="1025220"/>
                  </a:lnTo>
                  <a:lnTo>
                    <a:pt x="2448153" y="1023950"/>
                  </a:lnTo>
                  <a:lnTo>
                    <a:pt x="2449322" y="1025220"/>
                  </a:lnTo>
                  <a:lnTo>
                    <a:pt x="2449322" y="1021410"/>
                  </a:lnTo>
                  <a:lnTo>
                    <a:pt x="2448153" y="1020140"/>
                  </a:lnTo>
                  <a:lnTo>
                    <a:pt x="2448153" y="1021410"/>
                  </a:lnTo>
                  <a:lnTo>
                    <a:pt x="2447366" y="1022680"/>
                  </a:lnTo>
                  <a:lnTo>
                    <a:pt x="2446972" y="1022680"/>
                  </a:lnTo>
                  <a:lnTo>
                    <a:pt x="2446972" y="1029030"/>
                  </a:lnTo>
                  <a:lnTo>
                    <a:pt x="2445804" y="1030300"/>
                  </a:lnTo>
                  <a:lnTo>
                    <a:pt x="2445804" y="1035380"/>
                  </a:lnTo>
                  <a:lnTo>
                    <a:pt x="2445804" y="1036650"/>
                  </a:lnTo>
                  <a:lnTo>
                    <a:pt x="2445804" y="1046810"/>
                  </a:lnTo>
                  <a:lnTo>
                    <a:pt x="2445804" y="1049350"/>
                  </a:lnTo>
                  <a:lnTo>
                    <a:pt x="2444623" y="1049350"/>
                  </a:lnTo>
                  <a:lnTo>
                    <a:pt x="2444623" y="1058240"/>
                  </a:lnTo>
                  <a:lnTo>
                    <a:pt x="2444623" y="1076020"/>
                  </a:lnTo>
                  <a:lnTo>
                    <a:pt x="2443848" y="1077290"/>
                  </a:lnTo>
                  <a:lnTo>
                    <a:pt x="2443454" y="1078560"/>
                  </a:lnTo>
                  <a:lnTo>
                    <a:pt x="2443454" y="1079830"/>
                  </a:lnTo>
                  <a:lnTo>
                    <a:pt x="2442286" y="1079830"/>
                  </a:lnTo>
                  <a:lnTo>
                    <a:pt x="2442286" y="1089990"/>
                  </a:lnTo>
                  <a:lnTo>
                    <a:pt x="2441117" y="1091260"/>
                  </a:lnTo>
                  <a:lnTo>
                    <a:pt x="2440330" y="1091260"/>
                  </a:lnTo>
                  <a:lnTo>
                    <a:pt x="2441117" y="1089990"/>
                  </a:lnTo>
                  <a:lnTo>
                    <a:pt x="2441117" y="1088720"/>
                  </a:lnTo>
                  <a:lnTo>
                    <a:pt x="2442286" y="1089990"/>
                  </a:lnTo>
                  <a:lnTo>
                    <a:pt x="2442286" y="1079830"/>
                  </a:lnTo>
                  <a:lnTo>
                    <a:pt x="2442286" y="1078560"/>
                  </a:lnTo>
                  <a:lnTo>
                    <a:pt x="2442286" y="1077290"/>
                  </a:lnTo>
                  <a:lnTo>
                    <a:pt x="2443073" y="1076020"/>
                  </a:lnTo>
                  <a:lnTo>
                    <a:pt x="2444623" y="1076020"/>
                  </a:lnTo>
                  <a:lnTo>
                    <a:pt x="2444623" y="1058240"/>
                  </a:lnTo>
                  <a:lnTo>
                    <a:pt x="2443454" y="1059510"/>
                  </a:lnTo>
                  <a:lnTo>
                    <a:pt x="2443454" y="1058240"/>
                  </a:lnTo>
                  <a:lnTo>
                    <a:pt x="2444623" y="1058240"/>
                  </a:lnTo>
                  <a:lnTo>
                    <a:pt x="2444623" y="1049350"/>
                  </a:lnTo>
                  <a:lnTo>
                    <a:pt x="2443454" y="1049350"/>
                  </a:lnTo>
                  <a:lnTo>
                    <a:pt x="2443454" y="1048080"/>
                  </a:lnTo>
                  <a:lnTo>
                    <a:pt x="2444623" y="1048080"/>
                  </a:lnTo>
                  <a:lnTo>
                    <a:pt x="2444623" y="1046810"/>
                  </a:lnTo>
                  <a:lnTo>
                    <a:pt x="2445804" y="1046810"/>
                  </a:lnTo>
                  <a:lnTo>
                    <a:pt x="2445804" y="1036650"/>
                  </a:lnTo>
                  <a:lnTo>
                    <a:pt x="2445423" y="1037920"/>
                  </a:lnTo>
                  <a:lnTo>
                    <a:pt x="2443454" y="1037920"/>
                  </a:lnTo>
                  <a:lnTo>
                    <a:pt x="2442286" y="1037920"/>
                  </a:lnTo>
                  <a:lnTo>
                    <a:pt x="2442286" y="1039190"/>
                  </a:lnTo>
                  <a:lnTo>
                    <a:pt x="2441117" y="1039190"/>
                  </a:lnTo>
                  <a:lnTo>
                    <a:pt x="2441117" y="1044270"/>
                  </a:lnTo>
                  <a:lnTo>
                    <a:pt x="2441117" y="1045540"/>
                  </a:lnTo>
                  <a:lnTo>
                    <a:pt x="2439936" y="1045540"/>
                  </a:lnTo>
                  <a:lnTo>
                    <a:pt x="2439936" y="1076020"/>
                  </a:lnTo>
                  <a:lnTo>
                    <a:pt x="2439162" y="1077290"/>
                  </a:lnTo>
                  <a:lnTo>
                    <a:pt x="2437587" y="1078560"/>
                  </a:lnTo>
                  <a:lnTo>
                    <a:pt x="2436418" y="1078560"/>
                  </a:lnTo>
                  <a:lnTo>
                    <a:pt x="2436812" y="1077290"/>
                  </a:lnTo>
                  <a:lnTo>
                    <a:pt x="2437587" y="1077290"/>
                  </a:lnTo>
                  <a:lnTo>
                    <a:pt x="2437981" y="1076020"/>
                  </a:lnTo>
                  <a:lnTo>
                    <a:pt x="2439936" y="1076020"/>
                  </a:lnTo>
                  <a:lnTo>
                    <a:pt x="2439936" y="1045540"/>
                  </a:lnTo>
                  <a:lnTo>
                    <a:pt x="2438755" y="1045540"/>
                  </a:lnTo>
                  <a:lnTo>
                    <a:pt x="2438755" y="1063320"/>
                  </a:lnTo>
                  <a:lnTo>
                    <a:pt x="2437981" y="1063320"/>
                  </a:lnTo>
                  <a:lnTo>
                    <a:pt x="2437587" y="1064590"/>
                  </a:lnTo>
                  <a:lnTo>
                    <a:pt x="2437587" y="1065860"/>
                  </a:lnTo>
                  <a:lnTo>
                    <a:pt x="2436418" y="1065860"/>
                  </a:lnTo>
                  <a:lnTo>
                    <a:pt x="2435237" y="1067130"/>
                  </a:lnTo>
                  <a:lnTo>
                    <a:pt x="2436025" y="1068400"/>
                  </a:lnTo>
                  <a:lnTo>
                    <a:pt x="2435237" y="1069670"/>
                  </a:lnTo>
                  <a:lnTo>
                    <a:pt x="2432901" y="1072210"/>
                  </a:lnTo>
                  <a:lnTo>
                    <a:pt x="2432901" y="1069670"/>
                  </a:lnTo>
                  <a:lnTo>
                    <a:pt x="2433688" y="1068400"/>
                  </a:lnTo>
                  <a:lnTo>
                    <a:pt x="2434069" y="1067130"/>
                  </a:lnTo>
                  <a:lnTo>
                    <a:pt x="2434069" y="1065860"/>
                  </a:lnTo>
                  <a:lnTo>
                    <a:pt x="2436025" y="1064590"/>
                  </a:lnTo>
                  <a:lnTo>
                    <a:pt x="2436418" y="1063320"/>
                  </a:lnTo>
                  <a:lnTo>
                    <a:pt x="2436418" y="1062050"/>
                  </a:lnTo>
                  <a:lnTo>
                    <a:pt x="2435237" y="1062050"/>
                  </a:lnTo>
                  <a:lnTo>
                    <a:pt x="2435631" y="1060780"/>
                  </a:lnTo>
                  <a:lnTo>
                    <a:pt x="2436418" y="1060780"/>
                  </a:lnTo>
                  <a:lnTo>
                    <a:pt x="2438755" y="1063320"/>
                  </a:lnTo>
                  <a:lnTo>
                    <a:pt x="2438755" y="1045540"/>
                  </a:lnTo>
                  <a:lnTo>
                    <a:pt x="2438755" y="1044270"/>
                  </a:lnTo>
                  <a:lnTo>
                    <a:pt x="2441117" y="1044270"/>
                  </a:lnTo>
                  <a:lnTo>
                    <a:pt x="2441117" y="1039190"/>
                  </a:lnTo>
                  <a:lnTo>
                    <a:pt x="2441117" y="1037920"/>
                  </a:lnTo>
                  <a:lnTo>
                    <a:pt x="2442286" y="1036650"/>
                  </a:lnTo>
                  <a:lnTo>
                    <a:pt x="2442286" y="1035380"/>
                  </a:lnTo>
                  <a:lnTo>
                    <a:pt x="2443454" y="1035380"/>
                  </a:lnTo>
                  <a:lnTo>
                    <a:pt x="2442286" y="1036650"/>
                  </a:lnTo>
                  <a:lnTo>
                    <a:pt x="2443454" y="1037920"/>
                  </a:lnTo>
                  <a:lnTo>
                    <a:pt x="2445423" y="1035380"/>
                  </a:lnTo>
                  <a:lnTo>
                    <a:pt x="2445804" y="1035380"/>
                  </a:lnTo>
                  <a:lnTo>
                    <a:pt x="2445804" y="1030300"/>
                  </a:lnTo>
                  <a:lnTo>
                    <a:pt x="2443454" y="1030300"/>
                  </a:lnTo>
                  <a:lnTo>
                    <a:pt x="2443454" y="1034110"/>
                  </a:lnTo>
                  <a:lnTo>
                    <a:pt x="2442286" y="1034110"/>
                  </a:lnTo>
                  <a:lnTo>
                    <a:pt x="2442286" y="1032840"/>
                  </a:lnTo>
                  <a:lnTo>
                    <a:pt x="2441905" y="1032840"/>
                  </a:lnTo>
                  <a:lnTo>
                    <a:pt x="2441117" y="1030300"/>
                  </a:lnTo>
                  <a:lnTo>
                    <a:pt x="2442286" y="1030300"/>
                  </a:lnTo>
                  <a:lnTo>
                    <a:pt x="2442286" y="1031570"/>
                  </a:lnTo>
                  <a:lnTo>
                    <a:pt x="2442680" y="1032840"/>
                  </a:lnTo>
                  <a:lnTo>
                    <a:pt x="2443454" y="1034110"/>
                  </a:lnTo>
                  <a:lnTo>
                    <a:pt x="2443454" y="1030300"/>
                  </a:lnTo>
                  <a:lnTo>
                    <a:pt x="2443454" y="1029030"/>
                  </a:lnTo>
                  <a:lnTo>
                    <a:pt x="2444623" y="1029030"/>
                  </a:lnTo>
                  <a:lnTo>
                    <a:pt x="2444623" y="1027760"/>
                  </a:lnTo>
                  <a:lnTo>
                    <a:pt x="2446007" y="1027760"/>
                  </a:lnTo>
                  <a:lnTo>
                    <a:pt x="2446197" y="1029030"/>
                  </a:lnTo>
                  <a:lnTo>
                    <a:pt x="2446972" y="1029030"/>
                  </a:lnTo>
                  <a:lnTo>
                    <a:pt x="2446972" y="1022680"/>
                  </a:lnTo>
                  <a:lnTo>
                    <a:pt x="2445804" y="1022680"/>
                  </a:lnTo>
                  <a:lnTo>
                    <a:pt x="2445804" y="1018870"/>
                  </a:lnTo>
                  <a:lnTo>
                    <a:pt x="2446972" y="1018870"/>
                  </a:lnTo>
                  <a:lnTo>
                    <a:pt x="2446972" y="1016330"/>
                  </a:lnTo>
                  <a:lnTo>
                    <a:pt x="2446591" y="1015060"/>
                  </a:lnTo>
                  <a:lnTo>
                    <a:pt x="2445804" y="1015060"/>
                  </a:lnTo>
                  <a:lnTo>
                    <a:pt x="2445423" y="1013790"/>
                  </a:lnTo>
                  <a:lnTo>
                    <a:pt x="2454605" y="1013790"/>
                  </a:lnTo>
                  <a:lnTo>
                    <a:pt x="2454605" y="1015060"/>
                  </a:lnTo>
                  <a:lnTo>
                    <a:pt x="2461641" y="1015060"/>
                  </a:lnTo>
                  <a:lnTo>
                    <a:pt x="2462034" y="1013790"/>
                  </a:lnTo>
                  <a:lnTo>
                    <a:pt x="2463990" y="1012520"/>
                  </a:lnTo>
                  <a:lnTo>
                    <a:pt x="2467508" y="1012520"/>
                  </a:lnTo>
                  <a:lnTo>
                    <a:pt x="2467508" y="1004900"/>
                  </a:lnTo>
                  <a:lnTo>
                    <a:pt x="2467127" y="1006170"/>
                  </a:lnTo>
                  <a:lnTo>
                    <a:pt x="2466340" y="1006170"/>
                  </a:lnTo>
                  <a:lnTo>
                    <a:pt x="2465171" y="1004900"/>
                  </a:lnTo>
                  <a:lnTo>
                    <a:pt x="2467508" y="1004900"/>
                  </a:lnTo>
                  <a:lnTo>
                    <a:pt x="2467508" y="962990"/>
                  </a:lnTo>
                  <a:lnTo>
                    <a:pt x="2466340" y="962990"/>
                  </a:lnTo>
                  <a:lnTo>
                    <a:pt x="2466340" y="973150"/>
                  </a:lnTo>
                  <a:lnTo>
                    <a:pt x="2466340" y="974420"/>
                  </a:lnTo>
                  <a:lnTo>
                    <a:pt x="2463990" y="974420"/>
                  </a:lnTo>
                  <a:lnTo>
                    <a:pt x="2463990" y="975690"/>
                  </a:lnTo>
                  <a:lnTo>
                    <a:pt x="2462809" y="974420"/>
                  </a:lnTo>
                  <a:lnTo>
                    <a:pt x="2462809" y="976960"/>
                  </a:lnTo>
                  <a:lnTo>
                    <a:pt x="2462809" y="978230"/>
                  </a:lnTo>
                  <a:lnTo>
                    <a:pt x="2462034" y="978230"/>
                  </a:lnTo>
                  <a:lnTo>
                    <a:pt x="2462034" y="979500"/>
                  </a:lnTo>
                  <a:lnTo>
                    <a:pt x="2462809" y="979500"/>
                  </a:lnTo>
                  <a:lnTo>
                    <a:pt x="2462809" y="980770"/>
                  </a:lnTo>
                  <a:lnTo>
                    <a:pt x="2461641" y="979500"/>
                  </a:lnTo>
                  <a:lnTo>
                    <a:pt x="2461641" y="980770"/>
                  </a:lnTo>
                  <a:lnTo>
                    <a:pt x="2461641" y="982040"/>
                  </a:lnTo>
                  <a:lnTo>
                    <a:pt x="2461641" y="984580"/>
                  </a:lnTo>
                  <a:lnTo>
                    <a:pt x="2461641" y="988390"/>
                  </a:lnTo>
                  <a:lnTo>
                    <a:pt x="2460472" y="988390"/>
                  </a:lnTo>
                  <a:lnTo>
                    <a:pt x="2458910" y="988390"/>
                  </a:lnTo>
                  <a:lnTo>
                    <a:pt x="2458910" y="989660"/>
                  </a:lnTo>
                  <a:lnTo>
                    <a:pt x="2460472" y="990930"/>
                  </a:lnTo>
                  <a:lnTo>
                    <a:pt x="2459698" y="990930"/>
                  </a:lnTo>
                  <a:lnTo>
                    <a:pt x="2459304" y="992200"/>
                  </a:lnTo>
                  <a:lnTo>
                    <a:pt x="2459304" y="993470"/>
                  </a:lnTo>
                  <a:lnTo>
                    <a:pt x="2459304" y="994740"/>
                  </a:lnTo>
                  <a:lnTo>
                    <a:pt x="2459304" y="1003630"/>
                  </a:lnTo>
                  <a:lnTo>
                    <a:pt x="2459304" y="1004900"/>
                  </a:lnTo>
                  <a:lnTo>
                    <a:pt x="2458123" y="1004900"/>
                  </a:lnTo>
                  <a:lnTo>
                    <a:pt x="2458123" y="1003630"/>
                  </a:lnTo>
                  <a:lnTo>
                    <a:pt x="2459304" y="1003630"/>
                  </a:lnTo>
                  <a:lnTo>
                    <a:pt x="2459304" y="994740"/>
                  </a:lnTo>
                  <a:lnTo>
                    <a:pt x="2458123" y="994740"/>
                  </a:lnTo>
                  <a:lnTo>
                    <a:pt x="2458123" y="1002360"/>
                  </a:lnTo>
                  <a:lnTo>
                    <a:pt x="2456954" y="1002360"/>
                  </a:lnTo>
                  <a:lnTo>
                    <a:pt x="2456954" y="1001090"/>
                  </a:lnTo>
                  <a:lnTo>
                    <a:pt x="2456561" y="1001090"/>
                  </a:lnTo>
                  <a:lnTo>
                    <a:pt x="2454999" y="1003630"/>
                  </a:lnTo>
                  <a:lnTo>
                    <a:pt x="2453424" y="1004900"/>
                  </a:lnTo>
                  <a:lnTo>
                    <a:pt x="2453424" y="1009980"/>
                  </a:lnTo>
                  <a:lnTo>
                    <a:pt x="2454605" y="1009980"/>
                  </a:lnTo>
                  <a:lnTo>
                    <a:pt x="2454605" y="1011250"/>
                  </a:lnTo>
                  <a:lnTo>
                    <a:pt x="2453817" y="1011250"/>
                  </a:lnTo>
                  <a:lnTo>
                    <a:pt x="2453043" y="1012520"/>
                  </a:lnTo>
                  <a:lnTo>
                    <a:pt x="2450503" y="1012520"/>
                  </a:lnTo>
                  <a:lnTo>
                    <a:pt x="2450896" y="1009980"/>
                  </a:lnTo>
                  <a:lnTo>
                    <a:pt x="2452255" y="1009980"/>
                  </a:lnTo>
                  <a:lnTo>
                    <a:pt x="2452255" y="1008710"/>
                  </a:lnTo>
                  <a:lnTo>
                    <a:pt x="2452255" y="1007440"/>
                  </a:lnTo>
                  <a:lnTo>
                    <a:pt x="2451773" y="1007440"/>
                  </a:lnTo>
                  <a:lnTo>
                    <a:pt x="2449817" y="1008710"/>
                  </a:lnTo>
                  <a:lnTo>
                    <a:pt x="2452459" y="1004900"/>
                  </a:lnTo>
                  <a:lnTo>
                    <a:pt x="2452255" y="1004900"/>
                  </a:lnTo>
                  <a:lnTo>
                    <a:pt x="2453043" y="1003630"/>
                  </a:lnTo>
                  <a:lnTo>
                    <a:pt x="2453424" y="1002360"/>
                  </a:lnTo>
                  <a:lnTo>
                    <a:pt x="2453424" y="1001090"/>
                  </a:lnTo>
                  <a:lnTo>
                    <a:pt x="2454605" y="999820"/>
                  </a:lnTo>
                  <a:lnTo>
                    <a:pt x="2454605" y="998550"/>
                  </a:lnTo>
                  <a:lnTo>
                    <a:pt x="2455392" y="998550"/>
                  </a:lnTo>
                  <a:lnTo>
                    <a:pt x="2456954" y="999820"/>
                  </a:lnTo>
                  <a:lnTo>
                    <a:pt x="2458123" y="1002360"/>
                  </a:lnTo>
                  <a:lnTo>
                    <a:pt x="2458123" y="994740"/>
                  </a:lnTo>
                  <a:lnTo>
                    <a:pt x="2458123" y="993470"/>
                  </a:lnTo>
                  <a:lnTo>
                    <a:pt x="2456954" y="993470"/>
                  </a:lnTo>
                  <a:lnTo>
                    <a:pt x="2457348" y="992200"/>
                  </a:lnTo>
                  <a:lnTo>
                    <a:pt x="2458123" y="992200"/>
                  </a:lnTo>
                  <a:lnTo>
                    <a:pt x="2459304" y="993470"/>
                  </a:lnTo>
                  <a:lnTo>
                    <a:pt x="2459304" y="992200"/>
                  </a:lnTo>
                  <a:lnTo>
                    <a:pt x="2458123" y="990930"/>
                  </a:lnTo>
                  <a:lnTo>
                    <a:pt x="2458123" y="988390"/>
                  </a:lnTo>
                  <a:lnTo>
                    <a:pt x="2461641" y="984580"/>
                  </a:lnTo>
                  <a:lnTo>
                    <a:pt x="2461641" y="982040"/>
                  </a:lnTo>
                  <a:lnTo>
                    <a:pt x="2460472" y="982040"/>
                  </a:lnTo>
                  <a:lnTo>
                    <a:pt x="2460472" y="983310"/>
                  </a:lnTo>
                  <a:lnTo>
                    <a:pt x="2459304" y="983310"/>
                  </a:lnTo>
                  <a:lnTo>
                    <a:pt x="2458123" y="982040"/>
                  </a:lnTo>
                  <a:lnTo>
                    <a:pt x="2458123" y="980770"/>
                  </a:lnTo>
                  <a:lnTo>
                    <a:pt x="2461641" y="980770"/>
                  </a:lnTo>
                  <a:lnTo>
                    <a:pt x="2461641" y="979500"/>
                  </a:lnTo>
                  <a:lnTo>
                    <a:pt x="2460472" y="979500"/>
                  </a:lnTo>
                  <a:lnTo>
                    <a:pt x="2460472" y="976960"/>
                  </a:lnTo>
                  <a:lnTo>
                    <a:pt x="2461450" y="976960"/>
                  </a:lnTo>
                  <a:lnTo>
                    <a:pt x="2460675" y="975690"/>
                  </a:lnTo>
                  <a:lnTo>
                    <a:pt x="2461641" y="975690"/>
                  </a:lnTo>
                  <a:lnTo>
                    <a:pt x="2462809" y="976960"/>
                  </a:lnTo>
                  <a:lnTo>
                    <a:pt x="2462809" y="974420"/>
                  </a:lnTo>
                  <a:lnTo>
                    <a:pt x="2462809" y="973150"/>
                  </a:lnTo>
                  <a:lnTo>
                    <a:pt x="2463990" y="973150"/>
                  </a:lnTo>
                  <a:lnTo>
                    <a:pt x="2463990" y="971880"/>
                  </a:lnTo>
                  <a:lnTo>
                    <a:pt x="2465171" y="971880"/>
                  </a:lnTo>
                  <a:lnTo>
                    <a:pt x="2466340" y="973150"/>
                  </a:lnTo>
                  <a:lnTo>
                    <a:pt x="2466340" y="962990"/>
                  </a:lnTo>
                  <a:lnTo>
                    <a:pt x="2460472" y="962990"/>
                  </a:lnTo>
                  <a:lnTo>
                    <a:pt x="2459698" y="962990"/>
                  </a:lnTo>
                  <a:lnTo>
                    <a:pt x="2458123" y="964260"/>
                  </a:lnTo>
                  <a:lnTo>
                    <a:pt x="2459304" y="964260"/>
                  </a:lnTo>
                  <a:lnTo>
                    <a:pt x="2459304" y="965530"/>
                  </a:lnTo>
                  <a:lnTo>
                    <a:pt x="2460091" y="965530"/>
                  </a:lnTo>
                  <a:lnTo>
                    <a:pt x="2460091" y="966800"/>
                  </a:lnTo>
                  <a:lnTo>
                    <a:pt x="2459304" y="968070"/>
                  </a:lnTo>
                  <a:lnTo>
                    <a:pt x="2459304" y="969340"/>
                  </a:lnTo>
                  <a:lnTo>
                    <a:pt x="2458123" y="969340"/>
                  </a:lnTo>
                  <a:lnTo>
                    <a:pt x="2458123" y="970610"/>
                  </a:lnTo>
                  <a:lnTo>
                    <a:pt x="2459698" y="971880"/>
                  </a:lnTo>
                  <a:lnTo>
                    <a:pt x="2460091" y="973150"/>
                  </a:lnTo>
                  <a:lnTo>
                    <a:pt x="2459304" y="974420"/>
                  </a:lnTo>
                  <a:lnTo>
                    <a:pt x="2455773" y="980770"/>
                  </a:lnTo>
                  <a:lnTo>
                    <a:pt x="2455773" y="982040"/>
                  </a:lnTo>
                  <a:lnTo>
                    <a:pt x="2453424" y="982040"/>
                  </a:lnTo>
                  <a:lnTo>
                    <a:pt x="2453424" y="983310"/>
                  </a:lnTo>
                  <a:lnTo>
                    <a:pt x="2454999" y="984580"/>
                  </a:lnTo>
                  <a:lnTo>
                    <a:pt x="2454605" y="985850"/>
                  </a:lnTo>
                  <a:lnTo>
                    <a:pt x="2452255" y="985850"/>
                  </a:lnTo>
                  <a:lnTo>
                    <a:pt x="2452255" y="989660"/>
                  </a:lnTo>
                  <a:lnTo>
                    <a:pt x="2451963" y="990930"/>
                  </a:lnTo>
                  <a:lnTo>
                    <a:pt x="2450795" y="990930"/>
                  </a:lnTo>
                  <a:lnTo>
                    <a:pt x="2450503" y="992200"/>
                  </a:lnTo>
                  <a:lnTo>
                    <a:pt x="2450503" y="994740"/>
                  </a:lnTo>
                  <a:lnTo>
                    <a:pt x="2449715" y="996010"/>
                  </a:lnTo>
                  <a:lnTo>
                    <a:pt x="2449322" y="997280"/>
                  </a:lnTo>
                  <a:lnTo>
                    <a:pt x="2449322" y="1001090"/>
                  </a:lnTo>
                  <a:lnTo>
                    <a:pt x="2448941" y="1001090"/>
                  </a:lnTo>
                  <a:lnTo>
                    <a:pt x="2448153" y="1002360"/>
                  </a:lnTo>
                  <a:lnTo>
                    <a:pt x="2446972" y="1002360"/>
                  </a:lnTo>
                  <a:lnTo>
                    <a:pt x="2446972" y="1008710"/>
                  </a:lnTo>
                  <a:lnTo>
                    <a:pt x="2446591" y="1009980"/>
                  </a:lnTo>
                  <a:lnTo>
                    <a:pt x="2445804" y="1009980"/>
                  </a:lnTo>
                  <a:lnTo>
                    <a:pt x="2445613" y="1011250"/>
                  </a:lnTo>
                  <a:lnTo>
                    <a:pt x="2444826" y="1011250"/>
                  </a:lnTo>
                  <a:lnTo>
                    <a:pt x="2444623" y="1012520"/>
                  </a:lnTo>
                  <a:lnTo>
                    <a:pt x="2444623" y="1013790"/>
                  </a:lnTo>
                  <a:lnTo>
                    <a:pt x="2443848" y="1013790"/>
                  </a:lnTo>
                  <a:lnTo>
                    <a:pt x="2443454" y="1015060"/>
                  </a:lnTo>
                  <a:lnTo>
                    <a:pt x="2441905" y="1017600"/>
                  </a:lnTo>
                  <a:lnTo>
                    <a:pt x="2441498" y="1018870"/>
                  </a:lnTo>
                  <a:lnTo>
                    <a:pt x="2442286" y="1018870"/>
                  </a:lnTo>
                  <a:lnTo>
                    <a:pt x="2442286" y="1020140"/>
                  </a:lnTo>
                  <a:lnTo>
                    <a:pt x="2441117" y="1020140"/>
                  </a:lnTo>
                  <a:lnTo>
                    <a:pt x="2441117" y="1021410"/>
                  </a:lnTo>
                  <a:lnTo>
                    <a:pt x="2441905" y="1021410"/>
                  </a:lnTo>
                  <a:lnTo>
                    <a:pt x="2441117" y="1022680"/>
                  </a:lnTo>
                  <a:lnTo>
                    <a:pt x="2439746" y="1022680"/>
                  </a:lnTo>
                  <a:lnTo>
                    <a:pt x="2438971" y="1023950"/>
                  </a:lnTo>
                  <a:lnTo>
                    <a:pt x="2439936" y="1023950"/>
                  </a:lnTo>
                  <a:lnTo>
                    <a:pt x="2439936" y="1025220"/>
                  </a:lnTo>
                  <a:lnTo>
                    <a:pt x="2439543" y="1026490"/>
                  </a:lnTo>
                  <a:lnTo>
                    <a:pt x="2438755" y="1027760"/>
                  </a:lnTo>
                  <a:lnTo>
                    <a:pt x="2438374" y="1029030"/>
                  </a:lnTo>
                  <a:lnTo>
                    <a:pt x="2437587" y="1029030"/>
                  </a:lnTo>
                  <a:lnTo>
                    <a:pt x="2438755" y="1030300"/>
                  </a:lnTo>
                  <a:lnTo>
                    <a:pt x="2438374" y="1031570"/>
                  </a:lnTo>
                  <a:lnTo>
                    <a:pt x="2437587" y="1032840"/>
                  </a:lnTo>
                  <a:lnTo>
                    <a:pt x="2437587" y="1035380"/>
                  </a:lnTo>
                  <a:lnTo>
                    <a:pt x="2437396" y="1036650"/>
                  </a:lnTo>
                  <a:lnTo>
                    <a:pt x="2436622" y="1036650"/>
                  </a:lnTo>
                  <a:lnTo>
                    <a:pt x="2436418" y="1037920"/>
                  </a:lnTo>
                  <a:lnTo>
                    <a:pt x="2436418" y="1043000"/>
                  </a:lnTo>
                  <a:lnTo>
                    <a:pt x="2435237" y="1043000"/>
                  </a:lnTo>
                  <a:lnTo>
                    <a:pt x="2435237" y="1046810"/>
                  </a:lnTo>
                  <a:lnTo>
                    <a:pt x="2434856" y="1048080"/>
                  </a:lnTo>
                  <a:lnTo>
                    <a:pt x="2433294" y="1048080"/>
                  </a:lnTo>
                  <a:lnTo>
                    <a:pt x="2433104" y="1049350"/>
                  </a:lnTo>
                  <a:lnTo>
                    <a:pt x="2433878" y="1050620"/>
                  </a:lnTo>
                  <a:lnTo>
                    <a:pt x="2433688" y="1050620"/>
                  </a:lnTo>
                  <a:lnTo>
                    <a:pt x="2432901" y="1051890"/>
                  </a:lnTo>
                  <a:lnTo>
                    <a:pt x="2432901" y="1053160"/>
                  </a:lnTo>
                  <a:lnTo>
                    <a:pt x="2432126" y="1054430"/>
                  </a:lnTo>
                  <a:lnTo>
                    <a:pt x="2431326" y="1055077"/>
                  </a:lnTo>
                  <a:lnTo>
                    <a:pt x="2431326" y="1076020"/>
                  </a:lnTo>
                  <a:lnTo>
                    <a:pt x="2431326" y="1077290"/>
                  </a:lnTo>
                  <a:lnTo>
                    <a:pt x="2430538" y="1077290"/>
                  </a:lnTo>
                  <a:lnTo>
                    <a:pt x="2430538" y="1076020"/>
                  </a:lnTo>
                  <a:lnTo>
                    <a:pt x="2431326" y="1076020"/>
                  </a:lnTo>
                  <a:lnTo>
                    <a:pt x="2431326" y="1055077"/>
                  </a:lnTo>
                  <a:lnTo>
                    <a:pt x="2430538" y="1055700"/>
                  </a:lnTo>
                  <a:lnTo>
                    <a:pt x="2430538" y="1060780"/>
                  </a:lnTo>
                  <a:lnTo>
                    <a:pt x="2429370" y="1060780"/>
                  </a:lnTo>
                  <a:lnTo>
                    <a:pt x="2429370" y="1062050"/>
                  </a:lnTo>
                  <a:lnTo>
                    <a:pt x="2428202" y="1065860"/>
                  </a:lnTo>
                  <a:lnTo>
                    <a:pt x="2427427" y="1067130"/>
                  </a:lnTo>
                  <a:lnTo>
                    <a:pt x="2427020" y="1068400"/>
                  </a:lnTo>
                  <a:lnTo>
                    <a:pt x="2427020" y="1069670"/>
                  </a:lnTo>
                  <a:lnTo>
                    <a:pt x="2427821" y="1070940"/>
                  </a:lnTo>
                  <a:lnTo>
                    <a:pt x="2425852" y="1070940"/>
                  </a:lnTo>
                  <a:lnTo>
                    <a:pt x="2425268" y="1072210"/>
                  </a:lnTo>
                  <a:lnTo>
                    <a:pt x="2425268" y="1076020"/>
                  </a:lnTo>
                  <a:lnTo>
                    <a:pt x="2424099" y="1076020"/>
                  </a:lnTo>
                  <a:lnTo>
                    <a:pt x="2423312" y="1077290"/>
                  </a:lnTo>
                  <a:lnTo>
                    <a:pt x="2422918" y="1079830"/>
                  </a:lnTo>
                  <a:lnTo>
                    <a:pt x="2422918" y="1083640"/>
                  </a:lnTo>
                  <a:lnTo>
                    <a:pt x="2421356" y="1084910"/>
                  </a:lnTo>
                  <a:lnTo>
                    <a:pt x="2420963" y="1086180"/>
                  </a:lnTo>
                  <a:lnTo>
                    <a:pt x="2420188" y="1086180"/>
                  </a:lnTo>
                  <a:lnTo>
                    <a:pt x="2420188" y="1087450"/>
                  </a:lnTo>
                  <a:lnTo>
                    <a:pt x="2421750" y="1088720"/>
                  </a:lnTo>
                  <a:lnTo>
                    <a:pt x="2422537" y="1088720"/>
                  </a:lnTo>
                  <a:lnTo>
                    <a:pt x="2420963" y="1089990"/>
                  </a:lnTo>
                  <a:lnTo>
                    <a:pt x="2421750" y="1089990"/>
                  </a:lnTo>
                  <a:lnTo>
                    <a:pt x="2421750" y="1091260"/>
                  </a:lnTo>
                  <a:lnTo>
                    <a:pt x="2421356" y="1091260"/>
                  </a:lnTo>
                  <a:lnTo>
                    <a:pt x="2420569" y="1092530"/>
                  </a:lnTo>
                  <a:lnTo>
                    <a:pt x="2419464" y="1094930"/>
                  </a:lnTo>
                  <a:lnTo>
                    <a:pt x="2419400" y="1097610"/>
                  </a:lnTo>
                  <a:lnTo>
                    <a:pt x="2419019" y="1098880"/>
                  </a:lnTo>
                  <a:lnTo>
                    <a:pt x="2418219" y="1098880"/>
                  </a:lnTo>
                  <a:lnTo>
                    <a:pt x="2419400" y="1100150"/>
                  </a:lnTo>
                  <a:lnTo>
                    <a:pt x="2418219" y="1101420"/>
                  </a:lnTo>
                  <a:lnTo>
                    <a:pt x="2419019" y="1101420"/>
                  </a:lnTo>
                  <a:lnTo>
                    <a:pt x="2418626" y="1102690"/>
                  </a:lnTo>
                  <a:lnTo>
                    <a:pt x="2417051" y="1103960"/>
                  </a:lnTo>
                  <a:lnTo>
                    <a:pt x="2416264" y="1103960"/>
                  </a:lnTo>
                  <a:lnTo>
                    <a:pt x="2416073" y="1105230"/>
                  </a:lnTo>
                  <a:lnTo>
                    <a:pt x="2416860" y="1106500"/>
                  </a:lnTo>
                  <a:lnTo>
                    <a:pt x="2416670" y="1107770"/>
                  </a:lnTo>
                  <a:lnTo>
                    <a:pt x="2415883" y="1107770"/>
                  </a:lnTo>
                  <a:lnTo>
                    <a:pt x="2415883" y="1109040"/>
                  </a:lnTo>
                  <a:lnTo>
                    <a:pt x="2417445" y="1111580"/>
                  </a:lnTo>
                  <a:lnTo>
                    <a:pt x="2415883" y="1111580"/>
                  </a:lnTo>
                  <a:lnTo>
                    <a:pt x="2415883" y="1112850"/>
                  </a:lnTo>
                  <a:lnTo>
                    <a:pt x="2414701" y="1112850"/>
                  </a:lnTo>
                  <a:lnTo>
                    <a:pt x="2414701" y="1114120"/>
                  </a:lnTo>
                  <a:lnTo>
                    <a:pt x="2414701" y="1115390"/>
                  </a:lnTo>
                  <a:lnTo>
                    <a:pt x="2414701" y="1120470"/>
                  </a:lnTo>
                  <a:lnTo>
                    <a:pt x="2414320" y="1121740"/>
                  </a:lnTo>
                  <a:lnTo>
                    <a:pt x="2413533" y="1123010"/>
                  </a:lnTo>
                  <a:lnTo>
                    <a:pt x="2413533" y="1124280"/>
                  </a:lnTo>
                  <a:lnTo>
                    <a:pt x="2413343" y="1125550"/>
                  </a:lnTo>
                  <a:lnTo>
                    <a:pt x="2412555" y="1125550"/>
                  </a:lnTo>
                  <a:lnTo>
                    <a:pt x="2412352" y="1126820"/>
                  </a:lnTo>
                  <a:lnTo>
                    <a:pt x="2412352" y="1133170"/>
                  </a:lnTo>
                  <a:lnTo>
                    <a:pt x="2412352" y="1134440"/>
                  </a:lnTo>
                  <a:lnTo>
                    <a:pt x="2412352" y="1145870"/>
                  </a:lnTo>
                  <a:lnTo>
                    <a:pt x="2412352" y="1148410"/>
                  </a:lnTo>
                  <a:lnTo>
                    <a:pt x="2411184" y="1148410"/>
                  </a:lnTo>
                  <a:lnTo>
                    <a:pt x="2411184" y="1145870"/>
                  </a:lnTo>
                  <a:lnTo>
                    <a:pt x="2412352" y="1145870"/>
                  </a:lnTo>
                  <a:lnTo>
                    <a:pt x="2412352" y="1134440"/>
                  </a:lnTo>
                  <a:lnTo>
                    <a:pt x="2410015" y="1131900"/>
                  </a:lnTo>
                  <a:lnTo>
                    <a:pt x="2410015" y="1128090"/>
                  </a:lnTo>
                  <a:lnTo>
                    <a:pt x="2411184" y="1128090"/>
                  </a:lnTo>
                  <a:lnTo>
                    <a:pt x="2411184" y="1129360"/>
                  </a:lnTo>
                  <a:lnTo>
                    <a:pt x="2411387" y="1130630"/>
                  </a:lnTo>
                  <a:lnTo>
                    <a:pt x="2412161" y="1131900"/>
                  </a:lnTo>
                  <a:lnTo>
                    <a:pt x="2412352" y="1133170"/>
                  </a:lnTo>
                  <a:lnTo>
                    <a:pt x="2412352" y="1126820"/>
                  </a:lnTo>
                  <a:lnTo>
                    <a:pt x="2412161" y="1125550"/>
                  </a:lnTo>
                  <a:lnTo>
                    <a:pt x="2411387" y="1125550"/>
                  </a:lnTo>
                  <a:lnTo>
                    <a:pt x="2411184" y="1124280"/>
                  </a:lnTo>
                  <a:lnTo>
                    <a:pt x="2411184" y="1123010"/>
                  </a:lnTo>
                  <a:lnTo>
                    <a:pt x="2411184" y="1121740"/>
                  </a:lnTo>
                  <a:lnTo>
                    <a:pt x="2411184" y="1120470"/>
                  </a:lnTo>
                  <a:lnTo>
                    <a:pt x="2411184" y="1116660"/>
                  </a:lnTo>
                  <a:lnTo>
                    <a:pt x="2412352" y="1115390"/>
                  </a:lnTo>
                  <a:lnTo>
                    <a:pt x="2414701" y="1115390"/>
                  </a:lnTo>
                  <a:lnTo>
                    <a:pt x="2414701" y="1114120"/>
                  </a:lnTo>
                  <a:lnTo>
                    <a:pt x="2413533" y="1112850"/>
                  </a:lnTo>
                  <a:lnTo>
                    <a:pt x="2413533" y="1107770"/>
                  </a:lnTo>
                  <a:lnTo>
                    <a:pt x="2413927" y="1106500"/>
                  </a:lnTo>
                  <a:lnTo>
                    <a:pt x="2414701" y="1105230"/>
                  </a:lnTo>
                  <a:lnTo>
                    <a:pt x="2415883" y="1105230"/>
                  </a:lnTo>
                  <a:lnTo>
                    <a:pt x="2415883" y="1101420"/>
                  </a:lnTo>
                  <a:lnTo>
                    <a:pt x="2417051" y="1101420"/>
                  </a:lnTo>
                  <a:lnTo>
                    <a:pt x="2417051" y="1100150"/>
                  </a:lnTo>
                  <a:lnTo>
                    <a:pt x="2416860" y="1098880"/>
                  </a:lnTo>
                  <a:lnTo>
                    <a:pt x="2414320" y="1098880"/>
                  </a:lnTo>
                  <a:lnTo>
                    <a:pt x="2414320" y="1097610"/>
                  </a:lnTo>
                  <a:lnTo>
                    <a:pt x="2416670" y="1095070"/>
                  </a:lnTo>
                  <a:lnTo>
                    <a:pt x="2416860" y="1095070"/>
                  </a:lnTo>
                  <a:lnTo>
                    <a:pt x="2416073" y="1093800"/>
                  </a:lnTo>
                  <a:lnTo>
                    <a:pt x="2416264" y="1093800"/>
                  </a:lnTo>
                  <a:lnTo>
                    <a:pt x="2417838" y="1091260"/>
                  </a:lnTo>
                  <a:lnTo>
                    <a:pt x="2418219" y="1089990"/>
                  </a:lnTo>
                  <a:lnTo>
                    <a:pt x="2418219" y="1086180"/>
                  </a:lnTo>
                  <a:lnTo>
                    <a:pt x="2419019" y="1086180"/>
                  </a:lnTo>
                  <a:lnTo>
                    <a:pt x="2419400" y="1084910"/>
                  </a:lnTo>
                  <a:lnTo>
                    <a:pt x="2419400" y="1079830"/>
                  </a:lnTo>
                  <a:lnTo>
                    <a:pt x="2420188" y="1079830"/>
                  </a:lnTo>
                  <a:lnTo>
                    <a:pt x="2420188" y="1078560"/>
                  </a:lnTo>
                  <a:lnTo>
                    <a:pt x="2419400" y="1077290"/>
                  </a:lnTo>
                  <a:lnTo>
                    <a:pt x="2419400" y="1076020"/>
                  </a:lnTo>
                  <a:lnTo>
                    <a:pt x="2422537" y="1076020"/>
                  </a:lnTo>
                  <a:lnTo>
                    <a:pt x="2420963" y="1074750"/>
                  </a:lnTo>
                  <a:lnTo>
                    <a:pt x="2420963" y="1073480"/>
                  </a:lnTo>
                  <a:lnTo>
                    <a:pt x="2422537" y="1073480"/>
                  </a:lnTo>
                  <a:lnTo>
                    <a:pt x="2422918" y="1072210"/>
                  </a:lnTo>
                  <a:lnTo>
                    <a:pt x="2423706" y="1072210"/>
                  </a:lnTo>
                  <a:lnTo>
                    <a:pt x="2423312" y="1070940"/>
                  </a:lnTo>
                  <a:lnTo>
                    <a:pt x="2421750" y="1069670"/>
                  </a:lnTo>
                  <a:lnTo>
                    <a:pt x="2421750" y="1068400"/>
                  </a:lnTo>
                  <a:lnTo>
                    <a:pt x="2423312" y="1067130"/>
                  </a:lnTo>
                  <a:lnTo>
                    <a:pt x="2424099" y="1065860"/>
                  </a:lnTo>
                  <a:lnTo>
                    <a:pt x="2424099" y="1062050"/>
                  </a:lnTo>
                  <a:lnTo>
                    <a:pt x="2424887" y="1062050"/>
                  </a:lnTo>
                  <a:lnTo>
                    <a:pt x="2425369" y="1060780"/>
                  </a:lnTo>
                  <a:lnTo>
                    <a:pt x="2425763" y="1059510"/>
                  </a:lnTo>
                  <a:lnTo>
                    <a:pt x="2428202" y="1059510"/>
                  </a:lnTo>
                  <a:lnTo>
                    <a:pt x="2428202" y="1058240"/>
                  </a:lnTo>
                  <a:lnTo>
                    <a:pt x="2425852" y="1058240"/>
                  </a:lnTo>
                  <a:lnTo>
                    <a:pt x="2425369" y="1056970"/>
                  </a:lnTo>
                  <a:lnTo>
                    <a:pt x="2425763" y="1056970"/>
                  </a:lnTo>
                  <a:lnTo>
                    <a:pt x="2426246" y="1055700"/>
                  </a:lnTo>
                  <a:lnTo>
                    <a:pt x="2427020" y="1055700"/>
                  </a:lnTo>
                  <a:lnTo>
                    <a:pt x="2427020" y="1054430"/>
                  </a:lnTo>
                  <a:lnTo>
                    <a:pt x="2427020" y="1053160"/>
                  </a:lnTo>
                  <a:lnTo>
                    <a:pt x="2426246" y="1053160"/>
                  </a:lnTo>
                  <a:lnTo>
                    <a:pt x="2427020" y="1051890"/>
                  </a:lnTo>
                  <a:lnTo>
                    <a:pt x="2428189" y="1050620"/>
                  </a:lnTo>
                  <a:lnTo>
                    <a:pt x="2429370" y="1049350"/>
                  </a:lnTo>
                  <a:lnTo>
                    <a:pt x="2429370" y="1048080"/>
                  </a:lnTo>
                  <a:lnTo>
                    <a:pt x="2428202" y="1048080"/>
                  </a:lnTo>
                  <a:lnTo>
                    <a:pt x="2428202" y="1046810"/>
                  </a:lnTo>
                  <a:lnTo>
                    <a:pt x="2430538" y="1044270"/>
                  </a:lnTo>
                  <a:lnTo>
                    <a:pt x="2430538" y="1043000"/>
                  </a:lnTo>
                  <a:lnTo>
                    <a:pt x="2432126" y="1043000"/>
                  </a:lnTo>
                  <a:lnTo>
                    <a:pt x="2430538" y="1040460"/>
                  </a:lnTo>
                  <a:lnTo>
                    <a:pt x="2431719" y="1039190"/>
                  </a:lnTo>
                  <a:lnTo>
                    <a:pt x="2431719" y="1037920"/>
                  </a:lnTo>
                  <a:lnTo>
                    <a:pt x="2432126" y="1036650"/>
                  </a:lnTo>
                  <a:lnTo>
                    <a:pt x="2432901" y="1036650"/>
                  </a:lnTo>
                  <a:lnTo>
                    <a:pt x="2432901" y="1032840"/>
                  </a:lnTo>
                  <a:lnTo>
                    <a:pt x="2433688" y="1031570"/>
                  </a:lnTo>
                  <a:lnTo>
                    <a:pt x="2433688" y="1030300"/>
                  </a:lnTo>
                  <a:lnTo>
                    <a:pt x="2432901" y="1030300"/>
                  </a:lnTo>
                  <a:lnTo>
                    <a:pt x="2434069" y="1029030"/>
                  </a:lnTo>
                  <a:lnTo>
                    <a:pt x="2437587" y="1029030"/>
                  </a:lnTo>
                  <a:lnTo>
                    <a:pt x="2436025" y="1026490"/>
                  </a:lnTo>
                  <a:lnTo>
                    <a:pt x="2436025" y="1023950"/>
                  </a:lnTo>
                  <a:lnTo>
                    <a:pt x="2438374" y="1021410"/>
                  </a:lnTo>
                  <a:lnTo>
                    <a:pt x="2438755" y="1020140"/>
                  </a:lnTo>
                  <a:lnTo>
                    <a:pt x="2438755" y="1016330"/>
                  </a:lnTo>
                  <a:lnTo>
                    <a:pt x="2439162" y="1015060"/>
                  </a:lnTo>
                  <a:lnTo>
                    <a:pt x="2440724" y="1012520"/>
                  </a:lnTo>
                  <a:lnTo>
                    <a:pt x="2440914" y="1011250"/>
                  </a:lnTo>
                  <a:lnTo>
                    <a:pt x="2440140" y="1011250"/>
                  </a:lnTo>
                  <a:lnTo>
                    <a:pt x="2440330" y="1009980"/>
                  </a:lnTo>
                  <a:lnTo>
                    <a:pt x="2441117" y="1009980"/>
                  </a:lnTo>
                  <a:lnTo>
                    <a:pt x="2440330" y="1008710"/>
                  </a:lnTo>
                  <a:lnTo>
                    <a:pt x="2441905" y="1008710"/>
                  </a:lnTo>
                  <a:lnTo>
                    <a:pt x="2441117" y="1007440"/>
                  </a:lnTo>
                  <a:lnTo>
                    <a:pt x="2441905" y="1007440"/>
                  </a:lnTo>
                  <a:lnTo>
                    <a:pt x="2442286" y="1006170"/>
                  </a:lnTo>
                  <a:lnTo>
                    <a:pt x="2442286" y="1003630"/>
                  </a:lnTo>
                  <a:lnTo>
                    <a:pt x="2443454" y="1001090"/>
                  </a:lnTo>
                  <a:lnTo>
                    <a:pt x="2443454" y="999820"/>
                  </a:lnTo>
                  <a:lnTo>
                    <a:pt x="2443073" y="998550"/>
                  </a:lnTo>
                  <a:lnTo>
                    <a:pt x="2442286" y="997280"/>
                  </a:lnTo>
                  <a:lnTo>
                    <a:pt x="2443454" y="996010"/>
                  </a:lnTo>
                  <a:lnTo>
                    <a:pt x="2443454" y="997280"/>
                  </a:lnTo>
                  <a:lnTo>
                    <a:pt x="2445804" y="997280"/>
                  </a:lnTo>
                  <a:lnTo>
                    <a:pt x="2445804" y="992200"/>
                  </a:lnTo>
                  <a:lnTo>
                    <a:pt x="2446007" y="990930"/>
                  </a:lnTo>
                  <a:lnTo>
                    <a:pt x="2446972" y="990930"/>
                  </a:lnTo>
                  <a:lnTo>
                    <a:pt x="2445423" y="988390"/>
                  </a:lnTo>
                  <a:lnTo>
                    <a:pt x="2448153" y="988390"/>
                  </a:lnTo>
                  <a:lnTo>
                    <a:pt x="2448153" y="985850"/>
                  </a:lnTo>
                  <a:lnTo>
                    <a:pt x="2447366" y="984580"/>
                  </a:lnTo>
                  <a:lnTo>
                    <a:pt x="2446972" y="984580"/>
                  </a:lnTo>
                  <a:lnTo>
                    <a:pt x="2446972" y="983310"/>
                  </a:lnTo>
                  <a:lnTo>
                    <a:pt x="2448153" y="983310"/>
                  </a:lnTo>
                  <a:lnTo>
                    <a:pt x="2448153" y="982040"/>
                  </a:lnTo>
                  <a:lnTo>
                    <a:pt x="2449322" y="982040"/>
                  </a:lnTo>
                  <a:lnTo>
                    <a:pt x="2449322" y="980770"/>
                  </a:lnTo>
                  <a:lnTo>
                    <a:pt x="2450312" y="980770"/>
                  </a:lnTo>
                  <a:lnTo>
                    <a:pt x="2450503" y="979500"/>
                  </a:lnTo>
                  <a:lnTo>
                    <a:pt x="2450896" y="979500"/>
                  </a:lnTo>
                  <a:lnTo>
                    <a:pt x="2451481" y="978230"/>
                  </a:lnTo>
                  <a:lnTo>
                    <a:pt x="2452255" y="976960"/>
                  </a:lnTo>
                  <a:lnTo>
                    <a:pt x="2452255" y="970610"/>
                  </a:lnTo>
                  <a:lnTo>
                    <a:pt x="2445613" y="970610"/>
                  </a:lnTo>
                  <a:lnTo>
                    <a:pt x="2445423" y="970610"/>
                  </a:lnTo>
                  <a:lnTo>
                    <a:pt x="2446972" y="971880"/>
                  </a:lnTo>
                  <a:lnTo>
                    <a:pt x="2446972" y="973150"/>
                  </a:lnTo>
                  <a:lnTo>
                    <a:pt x="2444623" y="973150"/>
                  </a:lnTo>
                  <a:lnTo>
                    <a:pt x="2444623" y="974420"/>
                  </a:lnTo>
                  <a:lnTo>
                    <a:pt x="2445423" y="975690"/>
                  </a:lnTo>
                  <a:lnTo>
                    <a:pt x="2445804" y="975690"/>
                  </a:lnTo>
                  <a:lnTo>
                    <a:pt x="2445804" y="979500"/>
                  </a:lnTo>
                  <a:lnTo>
                    <a:pt x="2443454" y="982040"/>
                  </a:lnTo>
                  <a:lnTo>
                    <a:pt x="2442680" y="983310"/>
                  </a:lnTo>
                  <a:lnTo>
                    <a:pt x="2443454" y="983310"/>
                  </a:lnTo>
                  <a:lnTo>
                    <a:pt x="2441905" y="984580"/>
                  </a:lnTo>
                  <a:lnTo>
                    <a:pt x="2441117" y="984580"/>
                  </a:lnTo>
                  <a:lnTo>
                    <a:pt x="2441117" y="980770"/>
                  </a:lnTo>
                  <a:lnTo>
                    <a:pt x="2442286" y="980770"/>
                  </a:lnTo>
                  <a:lnTo>
                    <a:pt x="2442286" y="979500"/>
                  </a:lnTo>
                  <a:lnTo>
                    <a:pt x="2441117" y="978230"/>
                  </a:lnTo>
                  <a:lnTo>
                    <a:pt x="2441117" y="979500"/>
                  </a:lnTo>
                  <a:lnTo>
                    <a:pt x="2439936" y="980770"/>
                  </a:lnTo>
                  <a:lnTo>
                    <a:pt x="2438565" y="980770"/>
                  </a:lnTo>
                  <a:lnTo>
                    <a:pt x="2437790" y="983310"/>
                  </a:lnTo>
                  <a:lnTo>
                    <a:pt x="2438755" y="983310"/>
                  </a:lnTo>
                  <a:lnTo>
                    <a:pt x="2439543" y="985850"/>
                  </a:lnTo>
                  <a:lnTo>
                    <a:pt x="2439543" y="987120"/>
                  </a:lnTo>
                  <a:lnTo>
                    <a:pt x="2437587" y="987120"/>
                  </a:lnTo>
                  <a:lnTo>
                    <a:pt x="2437587" y="989660"/>
                  </a:lnTo>
                  <a:lnTo>
                    <a:pt x="2437206" y="990930"/>
                  </a:lnTo>
                  <a:lnTo>
                    <a:pt x="2436418" y="990930"/>
                  </a:lnTo>
                  <a:lnTo>
                    <a:pt x="2436418" y="993470"/>
                  </a:lnTo>
                  <a:lnTo>
                    <a:pt x="2437587" y="990930"/>
                  </a:lnTo>
                  <a:lnTo>
                    <a:pt x="2438374" y="989660"/>
                  </a:lnTo>
                  <a:lnTo>
                    <a:pt x="2439936" y="988390"/>
                  </a:lnTo>
                  <a:lnTo>
                    <a:pt x="2441117" y="988390"/>
                  </a:lnTo>
                  <a:lnTo>
                    <a:pt x="2441117" y="989660"/>
                  </a:lnTo>
                  <a:lnTo>
                    <a:pt x="2442286" y="990930"/>
                  </a:lnTo>
                  <a:lnTo>
                    <a:pt x="2441117" y="990930"/>
                  </a:lnTo>
                  <a:lnTo>
                    <a:pt x="2438755" y="992200"/>
                  </a:lnTo>
                  <a:lnTo>
                    <a:pt x="2437981" y="992200"/>
                  </a:lnTo>
                  <a:lnTo>
                    <a:pt x="2437587" y="993470"/>
                  </a:lnTo>
                  <a:lnTo>
                    <a:pt x="2440724" y="993470"/>
                  </a:lnTo>
                  <a:lnTo>
                    <a:pt x="2441117" y="994740"/>
                  </a:lnTo>
                  <a:lnTo>
                    <a:pt x="2440330" y="996010"/>
                  </a:lnTo>
                  <a:lnTo>
                    <a:pt x="2439936" y="996010"/>
                  </a:lnTo>
                  <a:lnTo>
                    <a:pt x="2439936" y="997280"/>
                  </a:lnTo>
                  <a:lnTo>
                    <a:pt x="2437587" y="999820"/>
                  </a:lnTo>
                  <a:lnTo>
                    <a:pt x="2436418" y="999820"/>
                  </a:lnTo>
                  <a:lnTo>
                    <a:pt x="2436418" y="1001090"/>
                  </a:lnTo>
                  <a:lnTo>
                    <a:pt x="2437206" y="1001090"/>
                  </a:lnTo>
                  <a:lnTo>
                    <a:pt x="2437587" y="1002360"/>
                  </a:lnTo>
                  <a:lnTo>
                    <a:pt x="2437587" y="1003630"/>
                  </a:lnTo>
                  <a:lnTo>
                    <a:pt x="2437981" y="1003630"/>
                  </a:lnTo>
                  <a:lnTo>
                    <a:pt x="2436418" y="1006170"/>
                  </a:lnTo>
                  <a:lnTo>
                    <a:pt x="2434856" y="1007440"/>
                  </a:lnTo>
                  <a:lnTo>
                    <a:pt x="2434856" y="1008710"/>
                  </a:lnTo>
                  <a:lnTo>
                    <a:pt x="2436418" y="1008710"/>
                  </a:lnTo>
                  <a:lnTo>
                    <a:pt x="2435237" y="1009980"/>
                  </a:lnTo>
                  <a:lnTo>
                    <a:pt x="2434069" y="1009980"/>
                  </a:lnTo>
                  <a:lnTo>
                    <a:pt x="2432901" y="1012520"/>
                  </a:lnTo>
                  <a:lnTo>
                    <a:pt x="2434069" y="1012520"/>
                  </a:lnTo>
                  <a:lnTo>
                    <a:pt x="2434069" y="1017600"/>
                  </a:lnTo>
                  <a:lnTo>
                    <a:pt x="2433294" y="1018870"/>
                  </a:lnTo>
                  <a:lnTo>
                    <a:pt x="2432901" y="1018870"/>
                  </a:lnTo>
                  <a:lnTo>
                    <a:pt x="2432901" y="1020140"/>
                  </a:lnTo>
                  <a:lnTo>
                    <a:pt x="2430538" y="1022680"/>
                  </a:lnTo>
                  <a:lnTo>
                    <a:pt x="2430538" y="1023950"/>
                  </a:lnTo>
                  <a:lnTo>
                    <a:pt x="2431326" y="1025220"/>
                  </a:lnTo>
                  <a:lnTo>
                    <a:pt x="2431135" y="1026490"/>
                  </a:lnTo>
                  <a:lnTo>
                    <a:pt x="2428786" y="1027760"/>
                  </a:lnTo>
                  <a:lnTo>
                    <a:pt x="2428595" y="1027760"/>
                  </a:lnTo>
                  <a:lnTo>
                    <a:pt x="2429370" y="1030300"/>
                  </a:lnTo>
                  <a:lnTo>
                    <a:pt x="2428202" y="1030300"/>
                  </a:lnTo>
                  <a:lnTo>
                    <a:pt x="2427821" y="1034110"/>
                  </a:lnTo>
                  <a:lnTo>
                    <a:pt x="2426830" y="1036650"/>
                  </a:lnTo>
                  <a:lnTo>
                    <a:pt x="2425268" y="1037920"/>
                  </a:lnTo>
                  <a:lnTo>
                    <a:pt x="2425268" y="1055700"/>
                  </a:lnTo>
                  <a:lnTo>
                    <a:pt x="2424099" y="1058240"/>
                  </a:lnTo>
                  <a:lnTo>
                    <a:pt x="2424099" y="1056970"/>
                  </a:lnTo>
                  <a:lnTo>
                    <a:pt x="2423706" y="1056970"/>
                  </a:lnTo>
                  <a:lnTo>
                    <a:pt x="2422918" y="1055700"/>
                  </a:lnTo>
                  <a:lnTo>
                    <a:pt x="2425268" y="1055700"/>
                  </a:lnTo>
                  <a:lnTo>
                    <a:pt x="2425268" y="1037920"/>
                  </a:lnTo>
                  <a:lnTo>
                    <a:pt x="2424480" y="1037920"/>
                  </a:lnTo>
                  <a:lnTo>
                    <a:pt x="2424290" y="1039190"/>
                  </a:lnTo>
                  <a:lnTo>
                    <a:pt x="2423312" y="1039190"/>
                  </a:lnTo>
                  <a:lnTo>
                    <a:pt x="2424099" y="1037920"/>
                  </a:lnTo>
                  <a:lnTo>
                    <a:pt x="2421940" y="1037920"/>
                  </a:lnTo>
                  <a:lnTo>
                    <a:pt x="2421750" y="1039190"/>
                  </a:lnTo>
                  <a:lnTo>
                    <a:pt x="2421750" y="1041730"/>
                  </a:lnTo>
                  <a:lnTo>
                    <a:pt x="2422918" y="1041730"/>
                  </a:lnTo>
                  <a:lnTo>
                    <a:pt x="2422918" y="1040460"/>
                  </a:lnTo>
                  <a:lnTo>
                    <a:pt x="2424099" y="1040460"/>
                  </a:lnTo>
                  <a:lnTo>
                    <a:pt x="2424099" y="1044270"/>
                  </a:lnTo>
                  <a:lnTo>
                    <a:pt x="2424887" y="1044270"/>
                  </a:lnTo>
                  <a:lnTo>
                    <a:pt x="2424099" y="1045540"/>
                  </a:lnTo>
                  <a:lnTo>
                    <a:pt x="2421750" y="1050620"/>
                  </a:lnTo>
                  <a:lnTo>
                    <a:pt x="2420569" y="1050620"/>
                  </a:lnTo>
                  <a:lnTo>
                    <a:pt x="2420569" y="1051890"/>
                  </a:lnTo>
                  <a:lnTo>
                    <a:pt x="2420569" y="1053160"/>
                  </a:lnTo>
                  <a:lnTo>
                    <a:pt x="2419400" y="1053160"/>
                  </a:lnTo>
                  <a:lnTo>
                    <a:pt x="2420569" y="1051890"/>
                  </a:lnTo>
                  <a:lnTo>
                    <a:pt x="2420569" y="1050620"/>
                  </a:lnTo>
                  <a:lnTo>
                    <a:pt x="2420569" y="1049350"/>
                  </a:lnTo>
                  <a:lnTo>
                    <a:pt x="2418219" y="1049350"/>
                  </a:lnTo>
                  <a:lnTo>
                    <a:pt x="2418219" y="1051890"/>
                  </a:lnTo>
                  <a:lnTo>
                    <a:pt x="2418029" y="1053160"/>
                  </a:lnTo>
                  <a:lnTo>
                    <a:pt x="2417254" y="1053160"/>
                  </a:lnTo>
                  <a:lnTo>
                    <a:pt x="2417051" y="1054430"/>
                  </a:lnTo>
                  <a:lnTo>
                    <a:pt x="2417051" y="1056970"/>
                  </a:lnTo>
                  <a:lnTo>
                    <a:pt x="2416670" y="1058240"/>
                  </a:lnTo>
                  <a:lnTo>
                    <a:pt x="2415883" y="1059510"/>
                  </a:lnTo>
                  <a:lnTo>
                    <a:pt x="2417051" y="1060780"/>
                  </a:lnTo>
                  <a:lnTo>
                    <a:pt x="2417838" y="1060780"/>
                  </a:lnTo>
                  <a:lnTo>
                    <a:pt x="2418219" y="1059510"/>
                  </a:lnTo>
                  <a:lnTo>
                    <a:pt x="2418219" y="1058240"/>
                  </a:lnTo>
                  <a:lnTo>
                    <a:pt x="2419400" y="1054430"/>
                  </a:lnTo>
                  <a:lnTo>
                    <a:pt x="2420188" y="1055700"/>
                  </a:lnTo>
                  <a:lnTo>
                    <a:pt x="2420569" y="1055700"/>
                  </a:lnTo>
                  <a:lnTo>
                    <a:pt x="2420569" y="1060780"/>
                  </a:lnTo>
                  <a:lnTo>
                    <a:pt x="2419400" y="1060780"/>
                  </a:lnTo>
                  <a:lnTo>
                    <a:pt x="2419400" y="1062050"/>
                  </a:lnTo>
                  <a:lnTo>
                    <a:pt x="2416670" y="1062050"/>
                  </a:lnTo>
                  <a:lnTo>
                    <a:pt x="2415883" y="1060780"/>
                  </a:lnTo>
                  <a:lnTo>
                    <a:pt x="2415883" y="1063320"/>
                  </a:lnTo>
                  <a:lnTo>
                    <a:pt x="2413927" y="1063320"/>
                  </a:lnTo>
                  <a:lnTo>
                    <a:pt x="2413927" y="1064590"/>
                  </a:lnTo>
                  <a:lnTo>
                    <a:pt x="2414701" y="1064590"/>
                  </a:lnTo>
                  <a:lnTo>
                    <a:pt x="2414701" y="1065860"/>
                  </a:lnTo>
                  <a:lnTo>
                    <a:pt x="2415883" y="1065860"/>
                  </a:lnTo>
                  <a:lnTo>
                    <a:pt x="2415883" y="1064590"/>
                  </a:lnTo>
                  <a:lnTo>
                    <a:pt x="2417051" y="1064590"/>
                  </a:lnTo>
                  <a:lnTo>
                    <a:pt x="2417051" y="1065860"/>
                  </a:lnTo>
                  <a:lnTo>
                    <a:pt x="2415883" y="1068400"/>
                  </a:lnTo>
                  <a:lnTo>
                    <a:pt x="2414701" y="1068400"/>
                  </a:lnTo>
                  <a:lnTo>
                    <a:pt x="2414701" y="1067130"/>
                  </a:lnTo>
                  <a:lnTo>
                    <a:pt x="2413533" y="1067130"/>
                  </a:lnTo>
                  <a:lnTo>
                    <a:pt x="2413533" y="1069670"/>
                  </a:lnTo>
                  <a:lnTo>
                    <a:pt x="2412352" y="1070940"/>
                  </a:lnTo>
                  <a:lnTo>
                    <a:pt x="2412352" y="1072210"/>
                  </a:lnTo>
                  <a:lnTo>
                    <a:pt x="2413533" y="1073480"/>
                  </a:lnTo>
                  <a:lnTo>
                    <a:pt x="2413139" y="1074750"/>
                  </a:lnTo>
                  <a:lnTo>
                    <a:pt x="2412352" y="1076020"/>
                  </a:lnTo>
                  <a:lnTo>
                    <a:pt x="2411184" y="1076020"/>
                  </a:lnTo>
                  <a:lnTo>
                    <a:pt x="2411184" y="1079830"/>
                  </a:lnTo>
                  <a:lnTo>
                    <a:pt x="2410803" y="1081100"/>
                  </a:lnTo>
                  <a:lnTo>
                    <a:pt x="2411184" y="1081100"/>
                  </a:lnTo>
                  <a:lnTo>
                    <a:pt x="2411184" y="1083640"/>
                  </a:lnTo>
                  <a:lnTo>
                    <a:pt x="2409228" y="1083640"/>
                  </a:lnTo>
                  <a:lnTo>
                    <a:pt x="2408834" y="1084910"/>
                  </a:lnTo>
                  <a:lnTo>
                    <a:pt x="2408834" y="1089990"/>
                  </a:lnTo>
                  <a:lnTo>
                    <a:pt x="2410409" y="1091260"/>
                  </a:lnTo>
                  <a:lnTo>
                    <a:pt x="2407666" y="1091260"/>
                  </a:lnTo>
                  <a:lnTo>
                    <a:pt x="2407666" y="1095070"/>
                  </a:lnTo>
                  <a:lnTo>
                    <a:pt x="2406891" y="1095070"/>
                  </a:lnTo>
                  <a:lnTo>
                    <a:pt x="2406891" y="1096340"/>
                  </a:lnTo>
                  <a:lnTo>
                    <a:pt x="2408453" y="1097610"/>
                  </a:lnTo>
                  <a:lnTo>
                    <a:pt x="2408059" y="1098880"/>
                  </a:lnTo>
                  <a:lnTo>
                    <a:pt x="2405316" y="1098880"/>
                  </a:lnTo>
                  <a:lnTo>
                    <a:pt x="2405316" y="1105230"/>
                  </a:lnTo>
                  <a:lnTo>
                    <a:pt x="2404541" y="1105230"/>
                  </a:lnTo>
                  <a:lnTo>
                    <a:pt x="2404135" y="1106500"/>
                  </a:lnTo>
                  <a:lnTo>
                    <a:pt x="2404135" y="1111580"/>
                  </a:lnTo>
                  <a:lnTo>
                    <a:pt x="2405710" y="1112850"/>
                  </a:lnTo>
                  <a:lnTo>
                    <a:pt x="2405710" y="1114120"/>
                  </a:lnTo>
                  <a:lnTo>
                    <a:pt x="2404135" y="1114120"/>
                  </a:lnTo>
                  <a:lnTo>
                    <a:pt x="2404135" y="1116660"/>
                  </a:lnTo>
                  <a:lnTo>
                    <a:pt x="2404922" y="1117930"/>
                  </a:lnTo>
                  <a:lnTo>
                    <a:pt x="2404541" y="1117930"/>
                  </a:lnTo>
                  <a:lnTo>
                    <a:pt x="2402192" y="1120470"/>
                  </a:lnTo>
                  <a:lnTo>
                    <a:pt x="2401798" y="1120470"/>
                  </a:lnTo>
                  <a:lnTo>
                    <a:pt x="2401798" y="1121740"/>
                  </a:lnTo>
                  <a:lnTo>
                    <a:pt x="2401798" y="1123010"/>
                  </a:lnTo>
                  <a:lnTo>
                    <a:pt x="2400033" y="1123010"/>
                  </a:lnTo>
                  <a:lnTo>
                    <a:pt x="2401798" y="1121740"/>
                  </a:lnTo>
                  <a:lnTo>
                    <a:pt x="2401798" y="1120470"/>
                  </a:lnTo>
                  <a:lnTo>
                    <a:pt x="2401024" y="1120470"/>
                  </a:lnTo>
                  <a:lnTo>
                    <a:pt x="2401024" y="1119200"/>
                  </a:lnTo>
                  <a:lnTo>
                    <a:pt x="2401798" y="1119200"/>
                  </a:lnTo>
                  <a:lnTo>
                    <a:pt x="2401798" y="1116660"/>
                  </a:lnTo>
                  <a:lnTo>
                    <a:pt x="2400033" y="1116660"/>
                  </a:lnTo>
                  <a:lnTo>
                    <a:pt x="2400033" y="1117930"/>
                  </a:lnTo>
                  <a:lnTo>
                    <a:pt x="2398865" y="1116660"/>
                  </a:lnTo>
                  <a:lnTo>
                    <a:pt x="2396718" y="1116660"/>
                  </a:lnTo>
                  <a:lnTo>
                    <a:pt x="2397493" y="1117930"/>
                  </a:lnTo>
                  <a:lnTo>
                    <a:pt x="2396515" y="1117930"/>
                  </a:lnTo>
                  <a:lnTo>
                    <a:pt x="2397302" y="1119200"/>
                  </a:lnTo>
                  <a:lnTo>
                    <a:pt x="2397493" y="1120470"/>
                  </a:lnTo>
                  <a:lnTo>
                    <a:pt x="2396718" y="1123010"/>
                  </a:lnTo>
                  <a:lnTo>
                    <a:pt x="2396515" y="1124280"/>
                  </a:lnTo>
                  <a:lnTo>
                    <a:pt x="2396515" y="1134440"/>
                  </a:lnTo>
                  <a:lnTo>
                    <a:pt x="2394953" y="1135710"/>
                  </a:lnTo>
                  <a:lnTo>
                    <a:pt x="2394953" y="1136980"/>
                  </a:lnTo>
                  <a:lnTo>
                    <a:pt x="2396515" y="1136980"/>
                  </a:lnTo>
                  <a:lnTo>
                    <a:pt x="2397302" y="1138250"/>
                  </a:lnTo>
                  <a:lnTo>
                    <a:pt x="2397696" y="1140790"/>
                  </a:lnTo>
                  <a:lnTo>
                    <a:pt x="2397696" y="1145870"/>
                  </a:lnTo>
                  <a:lnTo>
                    <a:pt x="2398077" y="1147140"/>
                  </a:lnTo>
                  <a:lnTo>
                    <a:pt x="2398865" y="1147140"/>
                  </a:lnTo>
                  <a:lnTo>
                    <a:pt x="2398865" y="1148410"/>
                  </a:lnTo>
                  <a:lnTo>
                    <a:pt x="2400033" y="1148410"/>
                  </a:lnTo>
                  <a:lnTo>
                    <a:pt x="2404135" y="1152220"/>
                  </a:lnTo>
                  <a:lnTo>
                    <a:pt x="2404135" y="1154760"/>
                  </a:lnTo>
                  <a:lnTo>
                    <a:pt x="2404541" y="1154760"/>
                  </a:lnTo>
                  <a:lnTo>
                    <a:pt x="2405316" y="1156030"/>
                  </a:lnTo>
                  <a:lnTo>
                    <a:pt x="2405316" y="1159840"/>
                  </a:lnTo>
                  <a:lnTo>
                    <a:pt x="2406485" y="1159840"/>
                  </a:lnTo>
                  <a:lnTo>
                    <a:pt x="2406485" y="1163650"/>
                  </a:lnTo>
                  <a:lnTo>
                    <a:pt x="2408059" y="1164920"/>
                  </a:lnTo>
                  <a:lnTo>
                    <a:pt x="2408834" y="1166190"/>
                  </a:lnTo>
                  <a:lnTo>
                    <a:pt x="2408834" y="1170000"/>
                  </a:lnTo>
                  <a:lnTo>
                    <a:pt x="2409634" y="1171270"/>
                  </a:lnTo>
                  <a:lnTo>
                    <a:pt x="2411184" y="1171270"/>
                  </a:lnTo>
                  <a:lnTo>
                    <a:pt x="2411184" y="1172540"/>
                  </a:lnTo>
                  <a:lnTo>
                    <a:pt x="2412161" y="1172540"/>
                  </a:lnTo>
                  <a:lnTo>
                    <a:pt x="2412352" y="1173810"/>
                  </a:lnTo>
                  <a:lnTo>
                    <a:pt x="2413533" y="1175080"/>
                  </a:lnTo>
                  <a:lnTo>
                    <a:pt x="2415883" y="1175080"/>
                  </a:lnTo>
                  <a:lnTo>
                    <a:pt x="2415883" y="1177620"/>
                  </a:lnTo>
                  <a:lnTo>
                    <a:pt x="2417051" y="1177620"/>
                  </a:lnTo>
                  <a:lnTo>
                    <a:pt x="2419400" y="1180160"/>
                  </a:lnTo>
                  <a:lnTo>
                    <a:pt x="2420963" y="1180160"/>
                  </a:lnTo>
                  <a:lnTo>
                    <a:pt x="2421750" y="1181430"/>
                  </a:lnTo>
                  <a:lnTo>
                    <a:pt x="2421750" y="1183970"/>
                  </a:lnTo>
                  <a:lnTo>
                    <a:pt x="2424099" y="1183970"/>
                  </a:lnTo>
                  <a:lnTo>
                    <a:pt x="2424099" y="1186510"/>
                  </a:lnTo>
                  <a:lnTo>
                    <a:pt x="2424480" y="1186510"/>
                  </a:lnTo>
                  <a:lnTo>
                    <a:pt x="2425268" y="1187780"/>
                  </a:lnTo>
                  <a:lnTo>
                    <a:pt x="2429370" y="1191590"/>
                  </a:lnTo>
                  <a:lnTo>
                    <a:pt x="2429370" y="1192860"/>
                  </a:lnTo>
                  <a:lnTo>
                    <a:pt x="2429764" y="1192860"/>
                  </a:lnTo>
                  <a:lnTo>
                    <a:pt x="2430157" y="1194130"/>
                  </a:lnTo>
                  <a:lnTo>
                    <a:pt x="2431719" y="1195400"/>
                  </a:lnTo>
                  <a:lnTo>
                    <a:pt x="2433688" y="1195400"/>
                  </a:lnTo>
                  <a:lnTo>
                    <a:pt x="2434463" y="1196670"/>
                  </a:lnTo>
                  <a:lnTo>
                    <a:pt x="2435237" y="1196670"/>
                  </a:lnTo>
                  <a:lnTo>
                    <a:pt x="2436418" y="1197940"/>
                  </a:lnTo>
                  <a:lnTo>
                    <a:pt x="2437587" y="1196670"/>
                  </a:lnTo>
                  <a:lnTo>
                    <a:pt x="2438755" y="1196670"/>
                  </a:lnTo>
                  <a:lnTo>
                    <a:pt x="2438755" y="1197940"/>
                  </a:lnTo>
                  <a:lnTo>
                    <a:pt x="2441117" y="1197940"/>
                  </a:lnTo>
                  <a:lnTo>
                    <a:pt x="2443454" y="1200480"/>
                  </a:lnTo>
                  <a:lnTo>
                    <a:pt x="2443454" y="1201750"/>
                  </a:lnTo>
                  <a:lnTo>
                    <a:pt x="2443848" y="1201750"/>
                  </a:lnTo>
                  <a:lnTo>
                    <a:pt x="2445423" y="1200480"/>
                  </a:lnTo>
                  <a:lnTo>
                    <a:pt x="2446197" y="1200480"/>
                  </a:lnTo>
                  <a:lnTo>
                    <a:pt x="2447760" y="1201750"/>
                  </a:lnTo>
                  <a:lnTo>
                    <a:pt x="2448941" y="1203020"/>
                  </a:lnTo>
                  <a:lnTo>
                    <a:pt x="2452255" y="1203020"/>
                  </a:lnTo>
                  <a:lnTo>
                    <a:pt x="2452255" y="1204290"/>
                  </a:lnTo>
                  <a:lnTo>
                    <a:pt x="2452649" y="1205560"/>
                  </a:lnTo>
                  <a:lnTo>
                    <a:pt x="2453424" y="1205560"/>
                  </a:lnTo>
                  <a:lnTo>
                    <a:pt x="2454605" y="1206830"/>
                  </a:lnTo>
                  <a:lnTo>
                    <a:pt x="2455392" y="1205560"/>
                  </a:lnTo>
                  <a:lnTo>
                    <a:pt x="2455773" y="1205560"/>
                  </a:lnTo>
                  <a:lnTo>
                    <a:pt x="2455773" y="1208100"/>
                  </a:lnTo>
                  <a:lnTo>
                    <a:pt x="2458123" y="1208100"/>
                  </a:lnTo>
                  <a:lnTo>
                    <a:pt x="2460472" y="1209370"/>
                  </a:lnTo>
                  <a:lnTo>
                    <a:pt x="2477300" y="1209370"/>
                  </a:lnTo>
                  <a:lnTo>
                    <a:pt x="2480233" y="1208100"/>
                  </a:lnTo>
                  <a:lnTo>
                    <a:pt x="2483358" y="1206830"/>
                  </a:lnTo>
                  <a:lnTo>
                    <a:pt x="2488044" y="1206830"/>
                  </a:lnTo>
                  <a:lnTo>
                    <a:pt x="2488831" y="1205560"/>
                  </a:lnTo>
                  <a:lnTo>
                    <a:pt x="2489225" y="1204290"/>
                  </a:lnTo>
                  <a:lnTo>
                    <a:pt x="2489225" y="1203020"/>
                  </a:lnTo>
                  <a:lnTo>
                    <a:pt x="2492743" y="1203020"/>
                  </a:lnTo>
                  <a:lnTo>
                    <a:pt x="2493911" y="1201750"/>
                  </a:lnTo>
                  <a:lnTo>
                    <a:pt x="2493911" y="1200480"/>
                  </a:lnTo>
                  <a:lnTo>
                    <a:pt x="2494711" y="1199210"/>
                  </a:lnTo>
                  <a:lnTo>
                    <a:pt x="2495486" y="1199210"/>
                  </a:lnTo>
                  <a:lnTo>
                    <a:pt x="2497048" y="1200480"/>
                  </a:lnTo>
                  <a:lnTo>
                    <a:pt x="2497442" y="1199210"/>
                  </a:lnTo>
                  <a:lnTo>
                    <a:pt x="2497442" y="1197940"/>
                  </a:lnTo>
                  <a:lnTo>
                    <a:pt x="2498610" y="1199210"/>
                  </a:lnTo>
                  <a:lnTo>
                    <a:pt x="2499995" y="1197940"/>
                  </a:lnTo>
                  <a:lnTo>
                    <a:pt x="2501544" y="1196670"/>
                  </a:lnTo>
                  <a:lnTo>
                    <a:pt x="2502725" y="1196670"/>
                  </a:lnTo>
                  <a:lnTo>
                    <a:pt x="2505075" y="1195400"/>
                  </a:lnTo>
                  <a:lnTo>
                    <a:pt x="2505456" y="1194130"/>
                  </a:lnTo>
                  <a:lnTo>
                    <a:pt x="2507805" y="1194130"/>
                  </a:lnTo>
                  <a:lnTo>
                    <a:pt x="2508593" y="1191590"/>
                  </a:lnTo>
                  <a:lnTo>
                    <a:pt x="2508593" y="1190320"/>
                  </a:lnTo>
                  <a:lnTo>
                    <a:pt x="2510942" y="1190320"/>
                  </a:lnTo>
                  <a:lnTo>
                    <a:pt x="2510942" y="1189050"/>
                  </a:lnTo>
                  <a:lnTo>
                    <a:pt x="2511920" y="1189050"/>
                  </a:lnTo>
                  <a:lnTo>
                    <a:pt x="2512110" y="1187780"/>
                  </a:lnTo>
                  <a:lnTo>
                    <a:pt x="2512110" y="1186510"/>
                  </a:lnTo>
                  <a:lnTo>
                    <a:pt x="2514447" y="1186510"/>
                  </a:lnTo>
                  <a:lnTo>
                    <a:pt x="2514447" y="1183970"/>
                  </a:lnTo>
                  <a:lnTo>
                    <a:pt x="2516022" y="1183970"/>
                  </a:lnTo>
                  <a:lnTo>
                    <a:pt x="2516797" y="1182700"/>
                  </a:lnTo>
                  <a:lnTo>
                    <a:pt x="2516797" y="1181430"/>
                  </a:lnTo>
                  <a:lnTo>
                    <a:pt x="2517978" y="1180160"/>
                  </a:lnTo>
                  <a:lnTo>
                    <a:pt x="2518765" y="1180160"/>
                  </a:lnTo>
                  <a:lnTo>
                    <a:pt x="2519146" y="1178890"/>
                  </a:lnTo>
                  <a:lnTo>
                    <a:pt x="2521496" y="1178890"/>
                  </a:lnTo>
                  <a:lnTo>
                    <a:pt x="2521496" y="1177620"/>
                  </a:lnTo>
                  <a:lnTo>
                    <a:pt x="2523845" y="1175080"/>
                  </a:lnTo>
                  <a:lnTo>
                    <a:pt x="2527947" y="1171270"/>
                  </a:lnTo>
                  <a:lnTo>
                    <a:pt x="2528735" y="1171270"/>
                  </a:lnTo>
                  <a:lnTo>
                    <a:pt x="2529128" y="1170000"/>
                  </a:lnTo>
                  <a:lnTo>
                    <a:pt x="2529916" y="1168730"/>
                  </a:lnTo>
                  <a:lnTo>
                    <a:pt x="2531478" y="1168730"/>
                  </a:lnTo>
                  <a:lnTo>
                    <a:pt x="2533815" y="1166190"/>
                  </a:lnTo>
                  <a:lnTo>
                    <a:pt x="2534602" y="1166190"/>
                  </a:lnTo>
                  <a:lnTo>
                    <a:pt x="2535783" y="1164920"/>
                  </a:lnTo>
                  <a:lnTo>
                    <a:pt x="2536558" y="1163650"/>
                  </a:lnTo>
                  <a:lnTo>
                    <a:pt x="2537345" y="1162380"/>
                  </a:lnTo>
                  <a:lnTo>
                    <a:pt x="2538514" y="1159840"/>
                  </a:lnTo>
                  <a:lnTo>
                    <a:pt x="2539682" y="1158570"/>
                  </a:lnTo>
                  <a:lnTo>
                    <a:pt x="2544381" y="1154760"/>
                  </a:lnTo>
                  <a:lnTo>
                    <a:pt x="2544381" y="1152220"/>
                  </a:lnTo>
                  <a:lnTo>
                    <a:pt x="2545550" y="1152220"/>
                  </a:lnTo>
                  <a:lnTo>
                    <a:pt x="2545550" y="1150950"/>
                  </a:lnTo>
                  <a:lnTo>
                    <a:pt x="2546718" y="1149680"/>
                  </a:lnTo>
                  <a:lnTo>
                    <a:pt x="2546934" y="1148410"/>
                  </a:lnTo>
                  <a:lnTo>
                    <a:pt x="2547899" y="1148410"/>
                  </a:lnTo>
                  <a:lnTo>
                    <a:pt x="2547899" y="1147140"/>
                  </a:lnTo>
                  <a:lnTo>
                    <a:pt x="2549067" y="1145870"/>
                  </a:lnTo>
                  <a:lnTo>
                    <a:pt x="2550833" y="1145870"/>
                  </a:lnTo>
                  <a:lnTo>
                    <a:pt x="2553182" y="1143330"/>
                  </a:lnTo>
                  <a:lnTo>
                    <a:pt x="2553182" y="1142060"/>
                  </a:lnTo>
                  <a:lnTo>
                    <a:pt x="2552001" y="1140790"/>
                  </a:lnTo>
                  <a:lnTo>
                    <a:pt x="2555532" y="1140790"/>
                  </a:lnTo>
                  <a:lnTo>
                    <a:pt x="2555532" y="1139520"/>
                  </a:lnTo>
                  <a:lnTo>
                    <a:pt x="2556319" y="1138250"/>
                  </a:lnTo>
                  <a:lnTo>
                    <a:pt x="2556700" y="1138250"/>
                  </a:lnTo>
                  <a:lnTo>
                    <a:pt x="2556700" y="1135710"/>
                  </a:lnTo>
                  <a:lnTo>
                    <a:pt x="2557500" y="1135710"/>
                  </a:lnTo>
                  <a:lnTo>
                    <a:pt x="2559050" y="1134440"/>
                  </a:lnTo>
                  <a:lnTo>
                    <a:pt x="2560218" y="1134440"/>
                  </a:lnTo>
                  <a:lnTo>
                    <a:pt x="2560218" y="1131900"/>
                  </a:lnTo>
                  <a:lnTo>
                    <a:pt x="2561005" y="1130630"/>
                  </a:lnTo>
                  <a:lnTo>
                    <a:pt x="2562568" y="1130630"/>
                  </a:lnTo>
                  <a:lnTo>
                    <a:pt x="2563749" y="1128090"/>
                  </a:lnTo>
                  <a:lnTo>
                    <a:pt x="2564917" y="1126820"/>
                  </a:lnTo>
                  <a:lnTo>
                    <a:pt x="2563749" y="1125550"/>
                  </a:lnTo>
                  <a:lnTo>
                    <a:pt x="2566098" y="1123010"/>
                  </a:lnTo>
                  <a:lnTo>
                    <a:pt x="2565298" y="1121740"/>
                  </a:lnTo>
                  <a:lnTo>
                    <a:pt x="2564917" y="1120470"/>
                  </a:lnTo>
                  <a:lnTo>
                    <a:pt x="2568435" y="1120470"/>
                  </a:lnTo>
                  <a:lnTo>
                    <a:pt x="2569210" y="1119200"/>
                  </a:lnTo>
                  <a:lnTo>
                    <a:pt x="2572156" y="1119200"/>
                  </a:lnTo>
                  <a:lnTo>
                    <a:pt x="2572931" y="1117930"/>
                  </a:lnTo>
                  <a:lnTo>
                    <a:pt x="2574302" y="1117930"/>
                  </a:lnTo>
                  <a:lnTo>
                    <a:pt x="2574302" y="1115390"/>
                  </a:lnTo>
                  <a:lnTo>
                    <a:pt x="2572347" y="1115390"/>
                  </a:lnTo>
                  <a:lnTo>
                    <a:pt x="2573134" y="1114120"/>
                  </a:lnTo>
                  <a:lnTo>
                    <a:pt x="2575483" y="1114120"/>
                  </a:lnTo>
                  <a:lnTo>
                    <a:pt x="2575864" y="1112850"/>
                  </a:lnTo>
                  <a:lnTo>
                    <a:pt x="2574302" y="1111580"/>
                  </a:lnTo>
                  <a:lnTo>
                    <a:pt x="2574302" y="1109040"/>
                  </a:lnTo>
                  <a:lnTo>
                    <a:pt x="2575483" y="1107770"/>
                  </a:lnTo>
                  <a:lnTo>
                    <a:pt x="2577033" y="1107770"/>
                  </a:lnTo>
                  <a:lnTo>
                    <a:pt x="2576258" y="1106500"/>
                  </a:lnTo>
                  <a:lnTo>
                    <a:pt x="2577236" y="1106500"/>
                  </a:lnTo>
                  <a:lnTo>
                    <a:pt x="2577236" y="1105230"/>
                  </a:lnTo>
                  <a:lnTo>
                    <a:pt x="2577630" y="1105230"/>
                  </a:lnTo>
                  <a:lnTo>
                    <a:pt x="2578417" y="1106500"/>
                  </a:lnTo>
                  <a:lnTo>
                    <a:pt x="2579979" y="1106500"/>
                  </a:lnTo>
                  <a:lnTo>
                    <a:pt x="2580767" y="1105230"/>
                  </a:lnTo>
                  <a:lnTo>
                    <a:pt x="2583103" y="1105230"/>
                  </a:lnTo>
                  <a:lnTo>
                    <a:pt x="2583891" y="1103960"/>
                  </a:lnTo>
                  <a:lnTo>
                    <a:pt x="2583103" y="1103960"/>
                  </a:lnTo>
                  <a:lnTo>
                    <a:pt x="2582710" y="1102690"/>
                  </a:lnTo>
                  <a:lnTo>
                    <a:pt x="2581935" y="1102690"/>
                  </a:lnTo>
                  <a:lnTo>
                    <a:pt x="2581935" y="1103960"/>
                  </a:lnTo>
                  <a:lnTo>
                    <a:pt x="2580767" y="1103960"/>
                  </a:lnTo>
                  <a:lnTo>
                    <a:pt x="2579979" y="1105230"/>
                  </a:lnTo>
                  <a:lnTo>
                    <a:pt x="2579586" y="1105230"/>
                  </a:lnTo>
                  <a:lnTo>
                    <a:pt x="2579586" y="1103960"/>
                  </a:lnTo>
                  <a:lnTo>
                    <a:pt x="2579586" y="1102690"/>
                  </a:lnTo>
                  <a:lnTo>
                    <a:pt x="2580360" y="1102690"/>
                  </a:lnTo>
                  <a:lnTo>
                    <a:pt x="2581148" y="1101420"/>
                  </a:lnTo>
                  <a:lnTo>
                    <a:pt x="2583891" y="1101420"/>
                  </a:lnTo>
                  <a:lnTo>
                    <a:pt x="2583103" y="1100150"/>
                  </a:lnTo>
                  <a:lnTo>
                    <a:pt x="2583103" y="1098880"/>
                  </a:lnTo>
                  <a:lnTo>
                    <a:pt x="2585059" y="1098880"/>
                  </a:lnTo>
                  <a:lnTo>
                    <a:pt x="2585059" y="1100150"/>
                  </a:lnTo>
                  <a:lnTo>
                    <a:pt x="2584285" y="1100150"/>
                  </a:lnTo>
                  <a:lnTo>
                    <a:pt x="2585453" y="1101420"/>
                  </a:lnTo>
                  <a:lnTo>
                    <a:pt x="2585453" y="1102690"/>
                  </a:lnTo>
                  <a:lnTo>
                    <a:pt x="2587802" y="1102690"/>
                  </a:lnTo>
                  <a:lnTo>
                    <a:pt x="2587802" y="1101420"/>
                  </a:lnTo>
                  <a:lnTo>
                    <a:pt x="2587409" y="1100150"/>
                  </a:lnTo>
                  <a:lnTo>
                    <a:pt x="2586634" y="1098880"/>
                  </a:lnTo>
                  <a:lnTo>
                    <a:pt x="2588183" y="1098880"/>
                  </a:lnTo>
                  <a:lnTo>
                    <a:pt x="2588183" y="1097610"/>
                  </a:lnTo>
                  <a:lnTo>
                    <a:pt x="2586634" y="1096340"/>
                  </a:lnTo>
                  <a:lnTo>
                    <a:pt x="2586685" y="1094930"/>
                  </a:lnTo>
                  <a:lnTo>
                    <a:pt x="2588183" y="1091260"/>
                  </a:lnTo>
                  <a:lnTo>
                    <a:pt x="2589758" y="1089990"/>
                  </a:lnTo>
                  <a:lnTo>
                    <a:pt x="2591320" y="1089990"/>
                  </a:lnTo>
                  <a:lnTo>
                    <a:pt x="2591320" y="1088720"/>
                  </a:lnTo>
                  <a:lnTo>
                    <a:pt x="2591701" y="1087450"/>
                  </a:lnTo>
                  <a:lnTo>
                    <a:pt x="2592489" y="1087450"/>
                  </a:lnTo>
                  <a:lnTo>
                    <a:pt x="2594051" y="1086180"/>
                  </a:lnTo>
                  <a:lnTo>
                    <a:pt x="2594445" y="1084910"/>
                  </a:lnTo>
                  <a:lnTo>
                    <a:pt x="2593670" y="1083640"/>
                  </a:lnTo>
                  <a:lnTo>
                    <a:pt x="2594838" y="1083640"/>
                  </a:lnTo>
                  <a:lnTo>
                    <a:pt x="2595626" y="1082370"/>
                  </a:lnTo>
                  <a:lnTo>
                    <a:pt x="2596400" y="1082370"/>
                  </a:lnTo>
                  <a:lnTo>
                    <a:pt x="2597188" y="1081100"/>
                  </a:lnTo>
                  <a:lnTo>
                    <a:pt x="2598750" y="1083640"/>
                  </a:lnTo>
                  <a:lnTo>
                    <a:pt x="2598369" y="1083640"/>
                  </a:lnTo>
                  <a:lnTo>
                    <a:pt x="2598369" y="1084910"/>
                  </a:lnTo>
                  <a:lnTo>
                    <a:pt x="2597188" y="1084910"/>
                  </a:lnTo>
                  <a:lnTo>
                    <a:pt x="2596985" y="1083640"/>
                  </a:lnTo>
                  <a:lnTo>
                    <a:pt x="2596210" y="1083640"/>
                  </a:lnTo>
                  <a:lnTo>
                    <a:pt x="2596019" y="1084910"/>
                  </a:lnTo>
                  <a:lnTo>
                    <a:pt x="2596019" y="1087450"/>
                  </a:lnTo>
                  <a:lnTo>
                    <a:pt x="2594838" y="1087450"/>
                  </a:lnTo>
                  <a:lnTo>
                    <a:pt x="2594838" y="1089990"/>
                  </a:lnTo>
                  <a:lnTo>
                    <a:pt x="2597391" y="1089990"/>
                  </a:lnTo>
                  <a:lnTo>
                    <a:pt x="2598166" y="1088720"/>
                  </a:lnTo>
                  <a:lnTo>
                    <a:pt x="2599537" y="1088720"/>
                  </a:lnTo>
                  <a:lnTo>
                    <a:pt x="2599537" y="1086180"/>
                  </a:lnTo>
                  <a:lnTo>
                    <a:pt x="2600998" y="1084910"/>
                  </a:lnTo>
                  <a:lnTo>
                    <a:pt x="2602471" y="1083640"/>
                  </a:lnTo>
                  <a:lnTo>
                    <a:pt x="2602471" y="1082370"/>
                  </a:lnTo>
                  <a:lnTo>
                    <a:pt x="2602852" y="1081100"/>
                  </a:lnTo>
                  <a:lnTo>
                    <a:pt x="2603639" y="1081100"/>
                  </a:lnTo>
                  <a:lnTo>
                    <a:pt x="2604820" y="1079830"/>
                  </a:lnTo>
                  <a:lnTo>
                    <a:pt x="2603639" y="1079830"/>
                  </a:lnTo>
                  <a:lnTo>
                    <a:pt x="2603258" y="1078560"/>
                  </a:lnTo>
                  <a:lnTo>
                    <a:pt x="2602077" y="1078560"/>
                  </a:lnTo>
                  <a:lnTo>
                    <a:pt x="2601480" y="1077290"/>
                  </a:lnTo>
                  <a:lnTo>
                    <a:pt x="2601188" y="1077290"/>
                  </a:lnTo>
                  <a:lnTo>
                    <a:pt x="2601379" y="1076807"/>
                  </a:lnTo>
                  <a:lnTo>
                    <a:pt x="2600706" y="1077290"/>
                  </a:lnTo>
                  <a:lnTo>
                    <a:pt x="2600706" y="1079830"/>
                  </a:lnTo>
                  <a:lnTo>
                    <a:pt x="2599537" y="1081100"/>
                  </a:lnTo>
                  <a:lnTo>
                    <a:pt x="2598369" y="1081100"/>
                  </a:lnTo>
                  <a:lnTo>
                    <a:pt x="2598166" y="1079830"/>
                  </a:lnTo>
                  <a:lnTo>
                    <a:pt x="2597975" y="1079830"/>
                  </a:lnTo>
                  <a:lnTo>
                    <a:pt x="2598750" y="1078560"/>
                  </a:lnTo>
                  <a:lnTo>
                    <a:pt x="2559050" y="1078560"/>
                  </a:lnTo>
                  <a:lnTo>
                    <a:pt x="2556700" y="1078560"/>
                  </a:lnTo>
                  <a:lnTo>
                    <a:pt x="2554363" y="1078560"/>
                  </a:lnTo>
                  <a:lnTo>
                    <a:pt x="2554363" y="1081100"/>
                  </a:lnTo>
                  <a:lnTo>
                    <a:pt x="2553182" y="1081100"/>
                  </a:lnTo>
                  <a:lnTo>
                    <a:pt x="2552801" y="1083640"/>
                  </a:lnTo>
                  <a:lnTo>
                    <a:pt x="2549474" y="1083640"/>
                  </a:lnTo>
                  <a:lnTo>
                    <a:pt x="2549283" y="1084910"/>
                  </a:lnTo>
                  <a:lnTo>
                    <a:pt x="2549067" y="1084910"/>
                  </a:lnTo>
                  <a:lnTo>
                    <a:pt x="2549067" y="1087450"/>
                  </a:lnTo>
                  <a:lnTo>
                    <a:pt x="2549283" y="1087450"/>
                  </a:lnTo>
                  <a:lnTo>
                    <a:pt x="2550249" y="1087450"/>
                  </a:lnTo>
                  <a:lnTo>
                    <a:pt x="2550249" y="1088720"/>
                  </a:lnTo>
                  <a:lnTo>
                    <a:pt x="2550058" y="1088720"/>
                  </a:lnTo>
                  <a:lnTo>
                    <a:pt x="2549283" y="1087450"/>
                  </a:lnTo>
                  <a:lnTo>
                    <a:pt x="2549067" y="1088720"/>
                  </a:lnTo>
                  <a:lnTo>
                    <a:pt x="2547899" y="1088720"/>
                  </a:lnTo>
                  <a:lnTo>
                    <a:pt x="2547124" y="1089990"/>
                  </a:lnTo>
                  <a:lnTo>
                    <a:pt x="2545550" y="1087450"/>
                  </a:lnTo>
                  <a:lnTo>
                    <a:pt x="2545169" y="1086180"/>
                  </a:lnTo>
                  <a:lnTo>
                    <a:pt x="2544381" y="1086180"/>
                  </a:lnTo>
                  <a:lnTo>
                    <a:pt x="2544381" y="1088720"/>
                  </a:lnTo>
                  <a:lnTo>
                    <a:pt x="2545169" y="1089990"/>
                  </a:lnTo>
                  <a:lnTo>
                    <a:pt x="2542032" y="1093800"/>
                  </a:lnTo>
                  <a:lnTo>
                    <a:pt x="2536164" y="1093800"/>
                  </a:lnTo>
                  <a:lnTo>
                    <a:pt x="2536164" y="1091260"/>
                  </a:lnTo>
                  <a:lnTo>
                    <a:pt x="2534996" y="1091260"/>
                  </a:lnTo>
                  <a:lnTo>
                    <a:pt x="2534996" y="1092530"/>
                  </a:lnTo>
                  <a:lnTo>
                    <a:pt x="2533815" y="1092530"/>
                  </a:lnTo>
                  <a:lnTo>
                    <a:pt x="2533815" y="1093800"/>
                  </a:lnTo>
                  <a:lnTo>
                    <a:pt x="2533523" y="1094752"/>
                  </a:lnTo>
                  <a:lnTo>
                    <a:pt x="2534996" y="1093800"/>
                  </a:lnTo>
                  <a:lnTo>
                    <a:pt x="2536164" y="1095070"/>
                  </a:lnTo>
                  <a:lnTo>
                    <a:pt x="2535783" y="1096340"/>
                  </a:lnTo>
                  <a:lnTo>
                    <a:pt x="2534996" y="1097610"/>
                  </a:lnTo>
                  <a:lnTo>
                    <a:pt x="2533815" y="1097610"/>
                  </a:lnTo>
                  <a:lnTo>
                    <a:pt x="2533815" y="1098880"/>
                  </a:lnTo>
                  <a:lnTo>
                    <a:pt x="2533815" y="1121740"/>
                  </a:lnTo>
                  <a:lnTo>
                    <a:pt x="2533815" y="1123010"/>
                  </a:lnTo>
                  <a:lnTo>
                    <a:pt x="2532646" y="1123010"/>
                  </a:lnTo>
                  <a:lnTo>
                    <a:pt x="2532646" y="1121740"/>
                  </a:lnTo>
                  <a:lnTo>
                    <a:pt x="2533815" y="1121740"/>
                  </a:lnTo>
                  <a:lnTo>
                    <a:pt x="2533815" y="1098880"/>
                  </a:lnTo>
                  <a:lnTo>
                    <a:pt x="2532646" y="1098880"/>
                  </a:lnTo>
                  <a:lnTo>
                    <a:pt x="2531478" y="1097610"/>
                  </a:lnTo>
                  <a:lnTo>
                    <a:pt x="2529128" y="1098880"/>
                  </a:lnTo>
                  <a:lnTo>
                    <a:pt x="2530297" y="1098880"/>
                  </a:lnTo>
                  <a:lnTo>
                    <a:pt x="2530297" y="1102690"/>
                  </a:lnTo>
                  <a:lnTo>
                    <a:pt x="2530297" y="1123010"/>
                  </a:lnTo>
                  <a:lnTo>
                    <a:pt x="2530297" y="1124280"/>
                  </a:lnTo>
                  <a:lnTo>
                    <a:pt x="2529128" y="1124280"/>
                  </a:lnTo>
                  <a:lnTo>
                    <a:pt x="2526779" y="1128090"/>
                  </a:lnTo>
                  <a:lnTo>
                    <a:pt x="2521889" y="1128090"/>
                  </a:lnTo>
                  <a:lnTo>
                    <a:pt x="2521496" y="1129360"/>
                  </a:lnTo>
                  <a:lnTo>
                    <a:pt x="2521496" y="1130630"/>
                  </a:lnTo>
                  <a:lnTo>
                    <a:pt x="2521102" y="1131900"/>
                  </a:lnTo>
                  <a:lnTo>
                    <a:pt x="2519540" y="1131900"/>
                  </a:lnTo>
                  <a:lnTo>
                    <a:pt x="2519349" y="1133170"/>
                  </a:lnTo>
                  <a:lnTo>
                    <a:pt x="2517584" y="1133170"/>
                  </a:lnTo>
                  <a:lnTo>
                    <a:pt x="2516797" y="1134440"/>
                  </a:lnTo>
                  <a:lnTo>
                    <a:pt x="2516797" y="1135710"/>
                  </a:lnTo>
                  <a:lnTo>
                    <a:pt x="2515628" y="1135710"/>
                  </a:lnTo>
                  <a:lnTo>
                    <a:pt x="2515628" y="1136980"/>
                  </a:lnTo>
                  <a:lnTo>
                    <a:pt x="2513279" y="1139520"/>
                  </a:lnTo>
                  <a:lnTo>
                    <a:pt x="2510942" y="1139520"/>
                  </a:lnTo>
                  <a:lnTo>
                    <a:pt x="2510942" y="1140790"/>
                  </a:lnTo>
                  <a:lnTo>
                    <a:pt x="2510548" y="1142060"/>
                  </a:lnTo>
                  <a:lnTo>
                    <a:pt x="2508593" y="1142060"/>
                  </a:lnTo>
                  <a:lnTo>
                    <a:pt x="2508593" y="1143330"/>
                  </a:lnTo>
                  <a:lnTo>
                    <a:pt x="2507411" y="1143330"/>
                  </a:lnTo>
                  <a:lnTo>
                    <a:pt x="2507411" y="1144600"/>
                  </a:lnTo>
                  <a:lnTo>
                    <a:pt x="2504287" y="1144600"/>
                  </a:lnTo>
                  <a:lnTo>
                    <a:pt x="2502725" y="1142060"/>
                  </a:lnTo>
                  <a:lnTo>
                    <a:pt x="2502725" y="1136980"/>
                  </a:lnTo>
                  <a:lnTo>
                    <a:pt x="2503894" y="1135710"/>
                  </a:lnTo>
                  <a:lnTo>
                    <a:pt x="2508199" y="1135710"/>
                  </a:lnTo>
                  <a:lnTo>
                    <a:pt x="2509761" y="1133170"/>
                  </a:lnTo>
                  <a:lnTo>
                    <a:pt x="2517584" y="1126820"/>
                  </a:lnTo>
                  <a:lnTo>
                    <a:pt x="2519146" y="1125550"/>
                  </a:lnTo>
                  <a:lnTo>
                    <a:pt x="2520315" y="1125550"/>
                  </a:lnTo>
                  <a:lnTo>
                    <a:pt x="2520315" y="1124280"/>
                  </a:lnTo>
                  <a:lnTo>
                    <a:pt x="2521102" y="1125550"/>
                  </a:lnTo>
                  <a:lnTo>
                    <a:pt x="2522664" y="1125550"/>
                  </a:lnTo>
                  <a:lnTo>
                    <a:pt x="2523833" y="1124280"/>
                  </a:lnTo>
                  <a:lnTo>
                    <a:pt x="2525014" y="1123010"/>
                  </a:lnTo>
                  <a:lnTo>
                    <a:pt x="2526779" y="1123010"/>
                  </a:lnTo>
                  <a:lnTo>
                    <a:pt x="2526779" y="1124280"/>
                  </a:lnTo>
                  <a:lnTo>
                    <a:pt x="2527566" y="1124280"/>
                  </a:lnTo>
                  <a:lnTo>
                    <a:pt x="2527947" y="1125550"/>
                  </a:lnTo>
                  <a:lnTo>
                    <a:pt x="2527947" y="1123010"/>
                  </a:lnTo>
                  <a:lnTo>
                    <a:pt x="2530297" y="1123010"/>
                  </a:lnTo>
                  <a:lnTo>
                    <a:pt x="2530297" y="1102690"/>
                  </a:lnTo>
                  <a:lnTo>
                    <a:pt x="2529319" y="1102690"/>
                  </a:lnTo>
                  <a:lnTo>
                    <a:pt x="2529128" y="1103960"/>
                  </a:lnTo>
                  <a:lnTo>
                    <a:pt x="2526779" y="1103960"/>
                  </a:lnTo>
                  <a:lnTo>
                    <a:pt x="2526779" y="1102690"/>
                  </a:lnTo>
                  <a:lnTo>
                    <a:pt x="2527566" y="1102690"/>
                  </a:lnTo>
                  <a:lnTo>
                    <a:pt x="2526779" y="1101420"/>
                  </a:lnTo>
                  <a:lnTo>
                    <a:pt x="2526296" y="1100150"/>
                  </a:lnTo>
                  <a:lnTo>
                    <a:pt x="2524341" y="1100150"/>
                  </a:lnTo>
                  <a:lnTo>
                    <a:pt x="2523845" y="1101420"/>
                  </a:lnTo>
                  <a:lnTo>
                    <a:pt x="2523845" y="1102690"/>
                  </a:lnTo>
                  <a:lnTo>
                    <a:pt x="2522664" y="1102690"/>
                  </a:lnTo>
                  <a:lnTo>
                    <a:pt x="2521889" y="1103960"/>
                  </a:lnTo>
                  <a:lnTo>
                    <a:pt x="2521496" y="1105230"/>
                  </a:lnTo>
                  <a:lnTo>
                    <a:pt x="2521496" y="1106500"/>
                  </a:lnTo>
                  <a:lnTo>
                    <a:pt x="2520315" y="1106500"/>
                  </a:lnTo>
                  <a:lnTo>
                    <a:pt x="2520315" y="1107770"/>
                  </a:lnTo>
                  <a:lnTo>
                    <a:pt x="2519146" y="1107770"/>
                  </a:lnTo>
                  <a:lnTo>
                    <a:pt x="2516797" y="1110310"/>
                  </a:lnTo>
                  <a:lnTo>
                    <a:pt x="2516022" y="1110310"/>
                  </a:lnTo>
                  <a:lnTo>
                    <a:pt x="2515628" y="1111580"/>
                  </a:lnTo>
                  <a:lnTo>
                    <a:pt x="2515628" y="1112850"/>
                  </a:lnTo>
                  <a:lnTo>
                    <a:pt x="2514854" y="1114120"/>
                  </a:lnTo>
                  <a:lnTo>
                    <a:pt x="2513279" y="1114120"/>
                  </a:lnTo>
                  <a:lnTo>
                    <a:pt x="2511729" y="1112850"/>
                  </a:lnTo>
                  <a:lnTo>
                    <a:pt x="2511323" y="1112850"/>
                  </a:lnTo>
                  <a:lnTo>
                    <a:pt x="2512110" y="1111580"/>
                  </a:lnTo>
                  <a:lnTo>
                    <a:pt x="2512110" y="1110310"/>
                  </a:lnTo>
                  <a:lnTo>
                    <a:pt x="2510942" y="1110310"/>
                  </a:lnTo>
                  <a:lnTo>
                    <a:pt x="2510942" y="1111580"/>
                  </a:lnTo>
                  <a:lnTo>
                    <a:pt x="2508593" y="1111580"/>
                  </a:lnTo>
                  <a:lnTo>
                    <a:pt x="2507411" y="1112850"/>
                  </a:lnTo>
                  <a:lnTo>
                    <a:pt x="2507411" y="1114120"/>
                  </a:lnTo>
                  <a:lnTo>
                    <a:pt x="2507030" y="1114120"/>
                  </a:lnTo>
                  <a:lnTo>
                    <a:pt x="2506243" y="1115390"/>
                  </a:lnTo>
                  <a:lnTo>
                    <a:pt x="2504681" y="1115390"/>
                  </a:lnTo>
                  <a:lnTo>
                    <a:pt x="2503894" y="1116660"/>
                  </a:lnTo>
                  <a:lnTo>
                    <a:pt x="2503894" y="1117930"/>
                  </a:lnTo>
                  <a:lnTo>
                    <a:pt x="2504681" y="1119200"/>
                  </a:lnTo>
                  <a:lnTo>
                    <a:pt x="2503894" y="1120470"/>
                  </a:lnTo>
                  <a:lnTo>
                    <a:pt x="2500376" y="1120470"/>
                  </a:lnTo>
                  <a:lnTo>
                    <a:pt x="2499791" y="1121232"/>
                  </a:lnTo>
                  <a:lnTo>
                    <a:pt x="2499791" y="1138250"/>
                  </a:lnTo>
                  <a:lnTo>
                    <a:pt x="2499791" y="1142060"/>
                  </a:lnTo>
                  <a:lnTo>
                    <a:pt x="2497442" y="1142060"/>
                  </a:lnTo>
                  <a:lnTo>
                    <a:pt x="2497442" y="1143330"/>
                  </a:lnTo>
                  <a:lnTo>
                    <a:pt x="2495880" y="1143330"/>
                  </a:lnTo>
                  <a:lnTo>
                    <a:pt x="2495486" y="1142060"/>
                  </a:lnTo>
                  <a:lnTo>
                    <a:pt x="2496261" y="1142060"/>
                  </a:lnTo>
                  <a:lnTo>
                    <a:pt x="2496261" y="1140790"/>
                  </a:lnTo>
                  <a:lnTo>
                    <a:pt x="2496667" y="1139520"/>
                  </a:lnTo>
                  <a:lnTo>
                    <a:pt x="2498610" y="1139520"/>
                  </a:lnTo>
                  <a:lnTo>
                    <a:pt x="2499398" y="1138250"/>
                  </a:lnTo>
                  <a:lnTo>
                    <a:pt x="2499791" y="1138250"/>
                  </a:lnTo>
                  <a:lnTo>
                    <a:pt x="2499791" y="1121232"/>
                  </a:lnTo>
                  <a:lnTo>
                    <a:pt x="2499398" y="1121740"/>
                  </a:lnTo>
                  <a:lnTo>
                    <a:pt x="2498610" y="1121740"/>
                  </a:lnTo>
                  <a:lnTo>
                    <a:pt x="2497442" y="1122591"/>
                  </a:lnTo>
                  <a:lnTo>
                    <a:pt x="2497442" y="1126820"/>
                  </a:lnTo>
                  <a:lnTo>
                    <a:pt x="2497442" y="1128090"/>
                  </a:lnTo>
                  <a:lnTo>
                    <a:pt x="2496261" y="1128090"/>
                  </a:lnTo>
                  <a:lnTo>
                    <a:pt x="2496261" y="1126820"/>
                  </a:lnTo>
                  <a:lnTo>
                    <a:pt x="2497442" y="1126820"/>
                  </a:lnTo>
                  <a:lnTo>
                    <a:pt x="2497442" y="1122591"/>
                  </a:lnTo>
                  <a:lnTo>
                    <a:pt x="2495092" y="1124280"/>
                  </a:lnTo>
                  <a:lnTo>
                    <a:pt x="2495092" y="1128090"/>
                  </a:lnTo>
                  <a:lnTo>
                    <a:pt x="2495092" y="1129360"/>
                  </a:lnTo>
                  <a:lnTo>
                    <a:pt x="2493911" y="1128090"/>
                  </a:lnTo>
                  <a:lnTo>
                    <a:pt x="2495092" y="1128090"/>
                  </a:lnTo>
                  <a:lnTo>
                    <a:pt x="2495092" y="1124280"/>
                  </a:lnTo>
                  <a:lnTo>
                    <a:pt x="2493911" y="1126820"/>
                  </a:lnTo>
                  <a:lnTo>
                    <a:pt x="2493911" y="1125550"/>
                  </a:lnTo>
                  <a:lnTo>
                    <a:pt x="2492946" y="1125550"/>
                  </a:lnTo>
                  <a:lnTo>
                    <a:pt x="2493721" y="1126820"/>
                  </a:lnTo>
                  <a:lnTo>
                    <a:pt x="2491968" y="1126820"/>
                  </a:lnTo>
                  <a:lnTo>
                    <a:pt x="2491575" y="1128090"/>
                  </a:lnTo>
                  <a:lnTo>
                    <a:pt x="2491575" y="1129360"/>
                  </a:lnTo>
                  <a:lnTo>
                    <a:pt x="2490393" y="1129360"/>
                  </a:lnTo>
                  <a:lnTo>
                    <a:pt x="2490393" y="1131900"/>
                  </a:lnTo>
                  <a:lnTo>
                    <a:pt x="2488044" y="1131900"/>
                  </a:lnTo>
                  <a:lnTo>
                    <a:pt x="2482177" y="1135710"/>
                  </a:lnTo>
                  <a:lnTo>
                    <a:pt x="2482177" y="1136980"/>
                  </a:lnTo>
                  <a:lnTo>
                    <a:pt x="2481796" y="1138250"/>
                  </a:lnTo>
                  <a:lnTo>
                    <a:pt x="2479840" y="1138250"/>
                  </a:lnTo>
                  <a:lnTo>
                    <a:pt x="2479840" y="1140790"/>
                  </a:lnTo>
                  <a:lnTo>
                    <a:pt x="2478659" y="1140790"/>
                  </a:lnTo>
                  <a:lnTo>
                    <a:pt x="2478659" y="1142060"/>
                  </a:lnTo>
                  <a:lnTo>
                    <a:pt x="2476716" y="1140790"/>
                  </a:lnTo>
                  <a:lnTo>
                    <a:pt x="2475725" y="1140790"/>
                  </a:lnTo>
                  <a:lnTo>
                    <a:pt x="2475725" y="1143330"/>
                  </a:lnTo>
                  <a:lnTo>
                    <a:pt x="2474557" y="1143330"/>
                  </a:lnTo>
                  <a:lnTo>
                    <a:pt x="2474176" y="1144600"/>
                  </a:lnTo>
                  <a:lnTo>
                    <a:pt x="2473388" y="1144600"/>
                  </a:lnTo>
                  <a:lnTo>
                    <a:pt x="2466340" y="1150950"/>
                  </a:lnTo>
                  <a:lnTo>
                    <a:pt x="2466340" y="1152220"/>
                  </a:lnTo>
                  <a:lnTo>
                    <a:pt x="2464397" y="1152220"/>
                  </a:lnTo>
                  <a:lnTo>
                    <a:pt x="2465171" y="1153490"/>
                  </a:lnTo>
                  <a:lnTo>
                    <a:pt x="2463990" y="1154760"/>
                  </a:lnTo>
                  <a:lnTo>
                    <a:pt x="2462619" y="1154760"/>
                  </a:lnTo>
                  <a:lnTo>
                    <a:pt x="2461844" y="1156030"/>
                  </a:lnTo>
                  <a:lnTo>
                    <a:pt x="2458910" y="1156030"/>
                  </a:lnTo>
                  <a:lnTo>
                    <a:pt x="2458123" y="1157300"/>
                  </a:lnTo>
                  <a:lnTo>
                    <a:pt x="2458123" y="1158570"/>
                  </a:lnTo>
                  <a:lnTo>
                    <a:pt x="2455773" y="1159840"/>
                  </a:lnTo>
                  <a:lnTo>
                    <a:pt x="2454605" y="1159840"/>
                  </a:lnTo>
                  <a:lnTo>
                    <a:pt x="2452649" y="1161110"/>
                  </a:lnTo>
                  <a:lnTo>
                    <a:pt x="2451290" y="1162380"/>
                  </a:lnTo>
                  <a:lnTo>
                    <a:pt x="2450503" y="1162380"/>
                  </a:lnTo>
                  <a:lnTo>
                    <a:pt x="2450503" y="1163650"/>
                  </a:lnTo>
                  <a:lnTo>
                    <a:pt x="2447963" y="1163650"/>
                  </a:lnTo>
                  <a:lnTo>
                    <a:pt x="2447175" y="1161110"/>
                  </a:lnTo>
                  <a:lnTo>
                    <a:pt x="2446591" y="1162380"/>
                  </a:lnTo>
                  <a:lnTo>
                    <a:pt x="2445804" y="1163650"/>
                  </a:lnTo>
                  <a:lnTo>
                    <a:pt x="2444623" y="1162380"/>
                  </a:lnTo>
                  <a:lnTo>
                    <a:pt x="2445423" y="1161110"/>
                  </a:lnTo>
                  <a:lnTo>
                    <a:pt x="2444623" y="1161110"/>
                  </a:lnTo>
                  <a:lnTo>
                    <a:pt x="2444623" y="1159840"/>
                  </a:lnTo>
                  <a:lnTo>
                    <a:pt x="2444242" y="1159840"/>
                  </a:lnTo>
                  <a:lnTo>
                    <a:pt x="2443454" y="1158570"/>
                  </a:lnTo>
                  <a:lnTo>
                    <a:pt x="2443454" y="1153490"/>
                  </a:lnTo>
                  <a:lnTo>
                    <a:pt x="2443264" y="1153490"/>
                  </a:lnTo>
                  <a:lnTo>
                    <a:pt x="2442476" y="1152220"/>
                  </a:lnTo>
                  <a:lnTo>
                    <a:pt x="2442286" y="1150950"/>
                  </a:lnTo>
                  <a:lnTo>
                    <a:pt x="2442286" y="1145870"/>
                  </a:lnTo>
                  <a:lnTo>
                    <a:pt x="2438755" y="1145870"/>
                  </a:lnTo>
                  <a:lnTo>
                    <a:pt x="2438755" y="1144600"/>
                  </a:lnTo>
                  <a:lnTo>
                    <a:pt x="2441117" y="1144600"/>
                  </a:lnTo>
                  <a:lnTo>
                    <a:pt x="2439936" y="1143330"/>
                  </a:lnTo>
                  <a:lnTo>
                    <a:pt x="2439936" y="1139520"/>
                  </a:lnTo>
                  <a:lnTo>
                    <a:pt x="2440724" y="1138250"/>
                  </a:lnTo>
                  <a:lnTo>
                    <a:pt x="2445804" y="1138250"/>
                  </a:lnTo>
                  <a:lnTo>
                    <a:pt x="2446197" y="1136980"/>
                  </a:lnTo>
                  <a:lnTo>
                    <a:pt x="2444623" y="1135710"/>
                  </a:lnTo>
                  <a:lnTo>
                    <a:pt x="2444623" y="1134440"/>
                  </a:lnTo>
                  <a:lnTo>
                    <a:pt x="2445029" y="1134440"/>
                  </a:lnTo>
                  <a:lnTo>
                    <a:pt x="2444242" y="1133170"/>
                  </a:lnTo>
                  <a:lnTo>
                    <a:pt x="2443454" y="1131900"/>
                  </a:lnTo>
                  <a:lnTo>
                    <a:pt x="2443454" y="1134440"/>
                  </a:lnTo>
                  <a:lnTo>
                    <a:pt x="2441117" y="1135710"/>
                  </a:lnTo>
                  <a:lnTo>
                    <a:pt x="2441117" y="1134440"/>
                  </a:lnTo>
                  <a:lnTo>
                    <a:pt x="2441498" y="1133170"/>
                  </a:lnTo>
                  <a:lnTo>
                    <a:pt x="2442286" y="1133170"/>
                  </a:lnTo>
                  <a:lnTo>
                    <a:pt x="2443454" y="1134440"/>
                  </a:lnTo>
                  <a:lnTo>
                    <a:pt x="2443454" y="1131900"/>
                  </a:lnTo>
                  <a:lnTo>
                    <a:pt x="2441117" y="1128090"/>
                  </a:lnTo>
                  <a:lnTo>
                    <a:pt x="2440330" y="1128090"/>
                  </a:lnTo>
                  <a:lnTo>
                    <a:pt x="2439936" y="1126820"/>
                  </a:lnTo>
                  <a:lnTo>
                    <a:pt x="2439936" y="1124280"/>
                  </a:lnTo>
                  <a:lnTo>
                    <a:pt x="2442286" y="1123010"/>
                  </a:lnTo>
                  <a:lnTo>
                    <a:pt x="2442286" y="1119200"/>
                  </a:lnTo>
                  <a:lnTo>
                    <a:pt x="2441117" y="1119200"/>
                  </a:lnTo>
                  <a:lnTo>
                    <a:pt x="2441117" y="1117930"/>
                  </a:lnTo>
                  <a:lnTo>
                    <a:pt x="2442286" y="1117930"/>
                  </a:lnTo>
                  <a:lnTo>
                    <a:pt x="2442286" y="1116660"/>
                  </a:lnTo>
                  <a:lnTo>
                    <a:pt x="2443848" y="1115390"/>
                  </a:lnTo>
                  <a:lnTo>
                    <a:pt x="2443848" y="1112850"/>
                  </a:lnTo>
                  <a:lnTo>
                    <a:pt x="2442286" y="1111580"/>
                  </a:lnTo>
                  <a:lnTo>
                    <a:pt x="2444623" y="1111580"/>
                  </a:lnTo>
                  <a:lnTo>
                    <a:pt x="2444623" y="1110310"/>
                  </a:lnTo>
                  <a:lnTo>
                    <a:pt x="2443454" y="1110310"/>
                  </a:lnTo>
                  <a:lnTo>
                    <a:pt x="2442286" y="1109040"/>
                  </a:lnTo>
                  <a:lnTo>
                    <a:pt x="2442680" y="1107770"/>
                  </a:lnTo>
                  <a:lnTo>
                    <a:pt x="2443454" y="1107770"/>
                  </a:lnTo>
                  <a:lnTo>
                    <a:pt x="2443454" y="1109040"/>
                  </a:lnTo>
                  <a:lnTo>
                    <a:pt x="2446197" y="1109040"/>
                  </a:lnTo>
                  <a:lnTo>
                    <a:pt x="2446591" y="1110310"/>
                  </a:lnTo>
                  <a:lnTo>
                    <a:pt x="2445804" y="1110310"/>
                  </a:lnTo>
                  <a:lnTo>
                    <a:pt x="2445804" y="1111580"/>
                  </a:lnTo>
                  <a:lnTo>
                    <a:pt x="2446591" y="1112850"/>
                  </a:lnTo>
                  <a:lnTo>
                    <a:pt x="2448153" y="1112850"/>
                  </a:lnTo>
                  <a:lnTo>
                    <a:pt x="2449322" y="1111580"/>
                  </a:lnTo>
                  <a:lnTo>
                    <a:pt x="2449322" y="1107770"/>
                  </a:lnTo>
                  <a:lnTo>
                    <a:pt x="2448941" y="1107770"/>
                  </a:lnTo>
                  <a:lnTo>
                    <a:pt x="2448153" y="1106500"/>
                  </a:lnTo>
                  <a:lnTo>
                    <a:pt x="2446972" y="1106500"/>
                  </a:lnTo>
                  <a:lnTo>
                    <a:pt x="2446972" y="1105230"/>
                  </a:lnTo>
                  <a:lnTo>
                    <a:pt x="2445804" y="1105230"/>
                  </a:lnTo>
                  <a:lnTo>
                    <a:pt x="2445804" y="1103960"/>
                  </a:lnTo>
                  <a:lnTo>
                    <a:pt x="2446197" y="1102690"/>
                  </a:lnTo>
                  <a:lnTo>
                    <a:pt x="2446972" y="1102690"/>
                  </a:lnTo>
                  <a:lnTo>
                    <a:pt x="2448153" y="1100150"/>
                  </a:lnTo>
                  <a:lnTo>
                    <a:pt x="2448052" y="1094752"/>
                  </a:lnTo>
                  <a:lnTo>
                    <a:pt x="2447760" y="1093800"/>
                  </a:lnTo>
                  <a:lnTo>
                    <a:pt x="2446972" y="1093800"/>
                  </a:lnTo>
                  <a:lnTo>
                    <a:pt x="2448153" y="1092530"/>
                  </a:lnTo>
                  <a:lnTo>
                    <a:pt x="2448153" y="1093800"/>
                  </a:lnTo>
                  <a:lnTo>
                    <a:pt x="2448534" y="1093800"/>
                  </a:lnTo>
                  <a:lnTo>
                    <a:pt x="2450109" y="1092530"/>
                  </a:lnTo>
                  <a:lnTo>
                    <a:pt x="2450503" y="1092530"/>
                  </a:lnTo>
                  <a:lnTo>
                    <a:pt x="2450503" y="1093800"/>
                  </a:lnTo>
                  <a:lnTo>
                    <a:pt x="2451671" y="1093800"/>
                  </a:lnTo>
                  <a:lnTo>
                    <a:pt x="2453043" y="1095070"/>
                  </a:lnTo>
                  <a:lnTo>
                    <a:pt x="2455773" y="1095070"/>
                  </a:lnTo>
                  <a:lnTo>
                    <a:pt x="2455773" y="1093800"/>
                  </a:lnTo>
                  <a:lnTo>
                    <a:pt x="2454999" y="1092530"/>
                  </a:lnTo>
                  <a:lnTo>
                    <a:pt x="2456561" y="1089990"/>
                  </a:lnTo>
                  <a:lnTo>
                    <a:pt x="2455773" y="1089990"/>
                  </a:lnTo>
                  <a:lnTo>
                    <a:pt x="2455773" y="1088720"/>
                  </a:lnTo>
                  <a:lnTo>
                    <a:pt x="2454605" y="1087450"/>
                  </a:lnTo>
                  <a:lnTo>
                    <a:pt x="2452255" y="1087450"/>
                  </a:lnTo>
                  <a:lnTo>
                    <a:pt x="2451087" y="1088720"/>
                  </a:lnTo>
                  <a:lnTo>
                    <a:pt x="2450503" y="1088720"/>
                  </a:lnTo>
                  <a:lnTo>
                    <a:pt x="2450503" y="1084910"/>
                  </a:lnTo>
                  <a:lnTo>
                    <a:pt x="2452255" y="1084910"/>
                  </a:lnTo>
                  <a:lnTo>
                    <a:pt x="2452255" y="1081100"/>
                  </a:lnTo>
                  <a:lnTo>
                    <a:pt x="2453030" y="1079830"/>
                  </a:lnTo>
                  <a:lnTo>
                    <a:pt x="2453817" y="1078560"/>
                  </a:lnTo>
                  <a:lnTo>
                    <a:pt x="2454605" y="1076020"/>
                  </a:lnTo>
                  <a:lnTo>
                    <a:pt x="2454605" y="1073480"/>
                  </a:lnTo>
                  <a:lnTo>
                    <a:pt x="2454211" y="1072210"/>
                  </a:lnTo>
                  <a:lnTo>
                    <a:pt x="2453817" y="1070940"/>
                  </a:lnTo>
                  <a:lnTo>
                    <a:pt x="2452255" y="1070940"/>
                  </a:lnTo>
                  <a:lnTo>
                    <a:pt x="2452255" y="1069670"/>
                  </a:lnTo>
                  <a:lnTo>
                    <a:pt x="2453424" y="1069670"/>
                  </a:lnTo>
                  <a:lnTo>
                    <a:pt x="2454605" y="1070940"/>
                  </a:lnTo>
                  <a:lnTo>
                    <a:pt x="2455773" y="1069670"/>
                  </a:lnTo>
                  <a:lnTo>
                    <a:pt x="2455773" y="1068400"/>
                  </a:lnTo>
                  <a:lnTo>
                    <a:pt x="2448153" y="1068400"/>
                  </a:lnTo>
                  <a:lnTo>
                    <a:pt x="2448153" y="1067130"/>
                  </a:lnTo>
                  <a:lnTo>
                    <a:pt x="2449322" y="1067130"/>
                  </a:lnTo>
                  <a:lnTo>
                    <a:pt x="2449715" y="1065860"/>
                  </a:lnTo>
                  <a:lnTo>
                    <a:pt x="2452255" y="1065860"/>
                  </a:lnTo>
                  <a:lnTo>
                    <a:pt x="2453043" y="1067130"/>
                  </a:lnTo>
                  <a:lnTo>
                    <a:pt x="2453424" y="1067130"/>
                  </a:lnTo>
                  <a:lnTo>
                    <a:pt x="2453424" y="1065860"/>
                  </a:lnTo>
                  <a:lnTo>
                    <a:pt x="2454211" y="1064590"/>
                  </a:lnTo>
                  <a:lnTo>
                    <a:pt x="2454999" y="1064590"/>
                  </a:lnTo>
                  <a:lnTo>
                    <a:pt x="2456561" y="1065860"/>
                  </a:lnTo>
                  <a:lnTo>
                    <a:pt x="2456954" y="1065860"/>
                  </a:lnTo>
                  <a:lnTo>
                    <a:pt x="2456954" y="1064590"/>
                  </a:lnTo>
                  <a:lnTo>
                    <a:pt x="2457348" y="1063320"/>
                  </a:lnTo>
                  <a:lnTo>
                    <a:pt x="2458910" y="1063320"/>
                  </a:lnTo>
                  <a:lnTo>
                    <a:pt x="2458910" y="1062050"/>
                  </a:lnTo>
                  <a:lnTo>
                    <a:pt x="2458123" y="1060780"/>
                  </a:lnTo>
                  <a:lnTo>
                    <a:pt x="2458123" y="1059510"/>
                  </a:lnTo>
                  <a:lnTo>
                    <a:pt x="2458516" y="1058240"/>
                  </a:lnTo>
                  <a:lnTo>
                    <a:pt x="2459304" y="1058240"/>
                  </a:lnTo>
                  <a:lnTo>
                    <a:pt x="2459304" y="1055700"/>
                  </a:lnTo>
                  <a:lnTo>
                    <a:pt x="2458516" y="1055700"/>
                  </a:lnTo>
                  <a:lnTo>
                    <a:pt x="2458516" y="1054430"/>
                  </a:lnTo>
                  <a:lnTo>
                    <a:pt x="2459304" y="1053160"/>
                  </a:lnTo>
                  <a:lnTo>
                    <a:pt x="2459698" y="1051890"/>
                  </a:lnTo>
                  <a:lnTo>
                    <a:pt x="2461260" y="1050620"/>
                  </a:lnTo>
                  <a:lnTo>
                    <a:pt x="2462034" y="1050620"/>
                  </a:lnTo>
                  <a:lnTo>
                    <a:pt x="2462809" y="1051890"/>
                  </a:lnTo>
                  <a:lnTo>
                    <a:pt x="2462809" y="1054430"/>
                  </a:lnTo>
                  <a:lnTo>
                    <a:pt x="2466733" y="1054430"/>
                  </a:lnTo>
                  <a:lnTo>
                    <a:pt x="2467127" y="1053160"/>
                  </a:lnTo>
                  <a:lnTo>
                    <a:pt x="2466340" y="1053160"/>
                  </a:lnTo>
                  <a:lnTo>
                    <a:pt x="2466340" y="1050620"/>
                  </a:lnTo>
                  <a:lnTo>
                    <a:pt x="2465374" y="1050620"/>
                  </a:lnTo>
                  <a:lnTo>
                    <a:pt x="2465171" y="1049350"/>
                  </a:lnTo>
                  <a:lnTo>
                    <a:pt x="2462428" y="1049350"/>
                  </a:lnTo>
                  <a:lnTo>
                    <a:pt x="2460866" y="1048080"/>
                  </a:lnTo>
                  <a:lnTo>
                    <a:pt x="2461641" y="1046810"/>
                  </a:lnTo>
                  <a:lnTo>
                    <a:pt x="2462428" y="1045540"/>
                  </a:lnTo>
                  <a:lnTo>
                    <a:pt x="2462809" y="1044270"/>
                  </a:lnTo>
                  <a:lnTo>
                    <a:pt x="2462809" y="1043000"/>
                  </a:lnTo>
                  <a:lnTo>
                    <a:pt x="2462034" y="1041730"/>
                  </a:lnTo>
                  <a:lnTo>
                    <a:pt x="2462428" y="1040460"/>
                  </a:lnTo>
                  <a:lnTo>
                    <a:pt x="2464778" y="1040460"/>
                  </a:lnTo>
                  <a:lnTo>
                    <a:pt x="2463215" y="1039190"/>
                  </a:lnTo>
                  <a:lnTo>
                    <a:pt x="2463215" y="1037920"/>
                  </a:lnTo>
                  <a:lnTo>
                    <a:pt x="2464778" y="1037920"/>
                  </a:lnTo>
                  <a:lnTo>
                    <a:pt x="2465171" y="1036650"/>
                  </a:lnTo>
                  <a:lnTo>
                    <a:pt x="2465171" y="1034110"/>
                  </a:lnTo>
                  <a:lnTo>
                    <a:pt x="2462809" y="1034110"/>
                  </a:lnTo>
                  <a:lnTo>
                    <a:pt x="2461641" y="1032840"/>
                  </a:lnTo>
                  <a:lnTo>
                    <a:pt x="2462034" y="1031570"/>
                  </a:lnTo>
                  <a:lnTo>
                    <a:pt x="2462809" y="1030300"/>
                  </a:lnTo>
                  <a:lnTo>
                    <a:pt x="2462809" y="1029030"/>
                  </a:lnTo>
                  <a:lnTo>
                    <a:pt x="2461641" y="1029030"/>
                  </a:lnTo>
                  <a:lnTo>
                    <a:pt x="2461641" y="1030300"/>
                  </a:lnTo>
                  <a:lnTo>
                    <a:pt x="2459304" y="1030300"/>
                  </a:lnTo>
                  <a:lnTo>
                    <a:pt x="2456954" y="1030300"/>
                  </a:lnTo>
                  <a:lnTo>
                    <a:pt x="2458123" y="1029030"/>
                  </a:lnTo>
                  <a:lnTo>
                    <a:pt x="2456561" y="1027760"/>
                  </a:lnTo>
                  <a:lnTo>
                    <a:pt x="2456180" y="1027760"/>
                  </a:lnTo>
                  <a:lnTo>
                    <a:pt x="2457742" y="1026490"/>
                  </a:lnTo>
                  <a:lnTo>
                    <a:pt x="2458123" y="1025220"/>
                  </a:lnTo>
                  <a:lnTo>
                    <a:pt x="2460472" y="1025220"/>
                  </a:lnTo>
                  <a:lnTo>
                    <a:pt x="2460472" y="1029030"/>
                  </a:lnTo>
                  <a:lnTo>
                    <a:pt x="2461641" y="1029030"/>
                  </a:lnTo>
                  <a:lnTo>
                    <a:pt x="2461641" y="1027760"/>
                  </a:lnTo>
                  <a:lnTo>
                    <a:pt x="2462428" y="1026490"/>
                  </a:lnTo>
                  <a:lnTo>
                    <a:pt x="2463215" y="1026490"/>
                  </a:lnTo>
                  <a:lnTo>
                    <a:pt x="2463990" y="1027760"/>
                  </a:lnTo>
                  <a:lnTo>
                    <a:pt x="2463990" y="1032840"/>
                  </a:lnTo>
                  <a:lnTo>
                    <a:pt x="2465565" y="1032840"/>
                  </a:lnTo>
                  <a:lnTo>
                    <a:pt x="2466340" y="1031570"/>
                  </a:lnTo>
                  <a:lnTo>
                    <a:pt x="2466340" y="1030300"/>
                  </a:lnTo>
                  <a:lnTo>
                    <a:pt x="2465171" y="1029030"/>
                  </a:lnTo>
                  <a:lnTo>
                    <a:pt x="2466733" y="1029030"/>
                  </a:lnTo>
                  <a:lnTo>
                    <a:pt x="2467508" y="1027760"/>
                  </a:lnTo>
                  <a:lnTo>
                    <a:pt x="2467508" y="1026490"/>
                  </a:lnTo>
                  <a:lnTo>
                    <a:pt x="2467914" y="1025220"/>
                  </a:lnTo>
                  <a:lnTo>
                    <a:pt x="2469477" y="1023950"/>
                  </a:lnTo>
                  <a:lnTo>
                    <a:pt x="2469858" y="1022680"/>
                  </a:lnTo>
                  <a:lnTo>
                    <a:pt x="2469858" y="1018870"/>
                  </a:lnTo>
                  <a:lnTo>
                    <a:pt x="2471026" y="1018870"/>
                  </a:lnTo>
                  <a:lnTo>
                    <a:pt x="2471026" y="1015060"/>
                  </a:lnTo>
                  <a:lnTo>
                    <a:pt x="2469858" y="1013790"/>
                  </a:lnTo>
                  <a:lnTo>
                    <a:pt x="2470645" y="1013790"/>
                  </a:lnTo>
                  <a:lnTo>
                    <a:pt x="2471026" y="1012520"/>
                  </a:lnTo>
                  <a:lnTo>
                    <a:pt x="2473388" y="1012520"/>
                  </a:lnTo>
                  <a:lnTo>
                    <a:pt x="2473782" y="1011250"/>
                  </a:lnTo>
                  <a:lnTo>
                    <a:pt x="2472207" y="1009980"/>
                  </a:lnTo>
                  <a:lnTo>
                    <a:pt x="2472207" y="1007440"/>
                  </a:lnTo>
                  <a:lnTo>
                    <a:pt x="2473388" y="1007440"/>
                  </a:lnTo>
                  <a:lnTo>
                    <a:pt x="2473388" y="1008710"/>
                  </a:lnTo>
                  <a:lnTo>
                    <a:pt x="2474557" y="1008710"/>
                  </a:lnTo>
                  <a:lnTo>
                    <a:pt x="2474557" y="1007440"/>
                  </a:lnTo>
                  <a:lnTo>
                    <a:pt x="2478659" y="999820"/>
                  </a:lnTo>
                  <a:lnTo>
                    <a:pt x="2479446" y="998550"/>
                  </a:lnTo>
                  <a:lnTo>
                    <a:pt x="2478659" y="998550"/>
                  </a:lnTo>
                  <a:lnTo>
                    <a:pt x="2478659" y="997280"/>
                  </a:lnTo>
                  <a:lnTo>
                    <a:pt x="2477490" y="997280"/>
                  </a:lnTo>
                  <a:lnTo>
                    <a:pt x="2477490" y="998550"/>
                  </a:lnTo>
                  <a:lnTo>
                    <a:pt x="2474557" y="998550"/>
                  </a:lnTo>
                  <a:lnTo>
                    <a:pt x="2473388" y="997280"/>
                  </a:lnTo>
                  <a:lnTo>
                    <a:pt x="2472207" y="997280"/>
                  </a:lnTo>
                  <a:lnTo>
                    <a:pt x="2472207" y="994740"/>
                  </a:lnTo>
                  <a:lnTo>
                    <a:pt x="2471026" y="994740"/>
                  </a:lnTo>
                  <a:lnTo>
                    <a:pt x="2471026" y="1003630"/>
                  </a:lnTo>
                  <a:lnTo>
                    <a:pt x="2471026" y="1004900"/>
                  </a:lnTo>
                  <a:lnTo>
                    <a:pt x="2469858" y="1006170"/>
                  </a:lnTo>
                  <a:lnTo>
                    <a:pt x="2469858" y="1007440"/>
                  </a:lnTo>
                  <a:lnTo>
                    <a:pt x="2470645" y="1008710"/>
                  </a:lnTo>
                  <a:lnTo>
                    <a:pt x="2471026" y="1008710"/>
                  </a:lnTo>
                  <a:lnTo>
                    <a:pt x="2471026" y="1009980"/>
                  </a:lnTo>
                  <a:lnTo>
                    <a:pt x="2469858" y="1009980"/>
                  </a:lnTo>
                  <a:lnTo>
                    <a:pt x="2468689" y="1008710"/>
                  </a:lnTo>
                  <a:lnTo>
                    <a:pt x="2467914" y="1007440"/>
                  </a:lnTo>
                  <a:lnTo>
                    <a:pt x="2467914" y="1006170"/>
                  </a:lnTo>
                  <a:lnTo>
                    <a:pt x="2468308" y="1004900"/>
                  </a:lnTo>
                  <a:lnTo>
                    <a:pt x="2469858" y="1003630"/>
                  </a:lnTo>
                  <a:lnTo>
                    <a:pt x="2469083" y="1002360"/>
                  </a:lnTo>
                  <a:lnTo>
                    <a:pt x="2470645" y="1002360"/>
                  </a:lnTo>
                  <a:lnTo>
                    <a:pt x="2471026" y="1003630"/>
                  </a:lnTo>
                  <a:lnTo>
                    <a:pt x="2471026" y="994740"/>
                  </a:lnTo>
                  <a:lnTo>
                    <a:pt x="2469858" y="994740"/>
                  </a:lnTo>
                  <a:lnTo>
                    <a:pt x="2469858" y="993470"/>
                  </a:lnTo>
                  <a:lnTo>
                    <a:pt x="2469477" y="992200"/>
                  </a:lnTo>
                  <a:lnTo>
                    <a:pt x="2468689" y="990930"/>
                  </a:lnTo>
                  <a:lnTo>
                    <a:pt x="2471026" y="990930"/>
                  </a:lnTo>
                  <a:lnTo>
                    <a:pt x="2471026" y="992200"/>
                  </a:lnTo>
                  <a:lnTo>
                    <a:pt x="2471432" y="993470"/>
                  </a:lnTo>
                  <a:lnTo>
                    <a:pt x="2472207" y="993470"/>
                  </a:lnTo>
                  <a:lnTo>
                    <a:pt x="2474557" y="996010"/>
                  </a:lnTo>
                  <a:lnTo>
                    <a:pt x="2475725" y="996010"/>
                  </a:lnTo>
                  <a:lnTo>
                    <a:pt x="2476119" y="997280"/>
                  </a:lnTo>
                  <a:lnTo>
                    <a:pt x="2477490" y="997280"/>
                  </a:lnTo>
                  <a:lnTo>
                    <a:pt x="2481008" y="993470"/>
                  </a:lnTo>
                  <a:lnTo>
                    <a:pt x="2481008" y="992200"/>
                  </a:lnTo>
                  <a:lnTo>
                    <a:pt x="2481211" y="990930"/>
                  </a:lnTo>
                  <a:lnTo>
                    <a:pt x="2481986" y="990930"/>
                  </a:lnTo>
                  <a:lnTo>
                    <a:pt x="2481796" y="989660"/>
                  </a:lnTo>
                  <a:lnTo>
                    <a:pt x="2480233" y="987120"/>
                  </a:lnTo>
                  <a:lnTo>
                    <a:pt x="2480233" y="985850"/>
                  </a:lnTo>
                  <a:lnTo>
                    <a:pt x="2481008" y="985850"/>
                  </a:lnTo>
                  <a:lnTo>
                    <a:pt x="2482964" y="983310"/>
                  </a:lnTo>
                  <a:lnTo>
                    <a:pt x="2483358" y="983310"/>
                  </a:lnTo>
                  <a:lnTo>
                    <a:pt x="2483358" y="980770"/>
                  </a:lnTo>
                  <a:lnTo>
                    <a:pt x="2482177" y="980770"/>
                  </a:lnTo>
                  <a:lnTo>
                    <a:pt x="2482177" y="982040"/>
                  </a:lnTo>
                  <a:lnTo>
                    <a:pt x="2481402" y="983310"/>
                  </a:lnTo>
                  <a:lnTo>
                    <a:pt x="2479840" y="983310"/>
                  </a:lnTo>
                  <a:lnTo>
                    <a:pt x="2479840" y="980770"/>
                  </a:lnTo>
                  <a:lnTo>
                    <a:pt x="2480627" y="980770"/>
                  </a:lnTo>
                  <a:lnTo>
                    <a:pt x="2481008" y="979500"/>
                  </a:lnTo>
                  <a:lnTo>
                    <a:pt x="2481008" y="978230"/>
                  </a:lnTo>
                  <a:lnTo>
                    <a:pt x="2481402" y="978230"/>
                  </a:lnTo>
                  <a:lnTo>
                    <a:pt x="2482177" y="979500"/>
                  </a:lnTo>
                  <a:lnTo>
                    <a:pt x="2482964" y="979500"/>
                  </a:lnTo>
                  <a:lnTo>
                    <a:pt x="2483358" y="978230"/>
                  </a:lnTo>
                  <a:lnTo>
                    <a:pt x="2483358" y="976960"/>
                  </a:lnTo>
                  <a:lnTo>
                    <a:pt x="2485707" y="976960"/>
                  </a:lnTo>
                  <a:lnTo>
                    <a:pt x="2485707" y="975690"/>
                  </a:lnTo>
                  <a:lnTo>
                    <a:pt x="2485707" y="974420"/>
                  </a:lnTo>
                  <a:lnTo>
                    <a:pt x="2489225" y="969340"/>
                  </a:lnTo>
                  <a:lnTo>
                    <a:pt x="2490393" y="968070"/>
                  </a:lnTo>
                  <a:lnTo>
                    <a:pt x="2488831" y="968070"/>
                  </a:lnTo>
                  <a:lnTo>
                    <a:pt x="2488450" y="966800"/>
                  </a:lnTo>
                  <a:lnTo>
                    <a:pt x="2490012" y="966800"/>
                  </a:lnTo>
                  <a:lnTo>
                    <a:pt x="2490393" y="965530"/>
                  </a:lnTo>
                  <a:lnTo>
                    <a:pt x="2490393" y="964260"/>
                  </a:lnTo>
                  <a:lnTo>
                    <a:pt x="2495092" y="964260"/>
                  </a:lnTo>
                  <a:lnTo>
                    <a:pt x="2495092" y="962990"/>
                  </a:lnTo>
                  <a:lnTo>
                    <a:pt x="2495880" y="962990"/>
                  </a:lnTo>
                  <a:lnTo>
                    <a:pt x="2496261" y="961720"/>
                  </a:lnTo>
                  <a:lnTo>
                    <a:pt x="2496261" y="960450"/>
                  </a:lnTo>
                  <a:lnTo>
                    <a:pt x="2496261" y="957910"/>
                  </a:lnTo>
                  <a:lnTo>
                    <a:pt x="2499398" y="957910"/>
                  </a:lnTo>
                  <a:lnTo>
                    <a:pt x="2499791" y="956640"/>
                  </a:lnTo>
                  <a:lnTo>
                    <a:pt x="2499017" y="956640"/>
                  </a:lnTo>
                  <a:lnTo>
                    <a:pt x="2498610" y="955370"/>
                  </a:lnTo>
                  <a:lnTo>
                    <a:pt x="2497048" y="955370"/>
                  </a:lnTo>
                  <a:lnTo>
                    <a:pt x="2494711" y="957910"/>
                  </a:lnTo>
                  <a:lnTo>
                    <a:pt x="2493911" y="957910"/>
                  </a:lnTo>
                  <a:lnTo>
                    <a:pt x="2493911" y="954100"/>
                  </a:lnTo>
                  <a:lnTo>
                    <a:pt x="2494711" y="954100"/>
                  </a:lnTo>
                  <a:lnTo>
                    <a:pt x="2495092" y="952830"/>
                  </a:lnTo>
                  <a:lnTo>
                    <a:pt x="2495092" y="949020"/>
                  </a:lnTo>
                  <a:lnTo>
                    <a:pt x="2496261" y="949020"/>
                  </a:lnTo>
                  <a:lnTo>
                    <a:pt x="2496261" y="947750"/>
                  </a:lnTo>
                  <a:lnTo>
                    <a:pt x="2497836" y="946480"/>
                  </a:lnTo>
                  <a:lnTo>
                    <a:pt x="2498610" y="943940"/>
                  </a:lnTo>
                  <a:lnTo>
                    <a:pt x="2498610" y="942670"/>
                  </a:lnTo>
                  <a:lnTo>
                    <a:pt x="2498610" y="940130"/>
                  </a:lnTo>
                  <a:lnTo>
                    <a:pt x="2499017" y="938860"/>
                  </a:lnTo>
                  <a:lnTo>
                    <a:pt x="2499791" y="937590"/>
                  </a:lnTo>
                  <a:lnTo>
                    <a:pt x="2499791" y="935050"/>
                  </a:lnTo>
                  <a:lnTo>
                    <a:pt x="2499017" y="933780"/>
                  </a:lnTo>
                  <a:lnTo>
                    <a:pt x="2498610" y="933780"/>
                  </a:lnTo>
                  <a:lnTo>
                    <a:pt x="2497836" y="935050"/>
                  </a:lnTo>
                  <a:lnTo>
                    <a:pt x="2497048" y="935050"/>
                  </a:lnTo>
                  <a:lnTo>
                    <a:pt x="2496261" y="933780"/>
                  </a:lnTo>
                  <a:lnTo>
                    <a:pt x="2496261" y="932510"/>
                  </a:lnTo>
                  <a:lnTo>
                    <a:pt x="2496667" y="931240"/>
                  </a:lnTo>
                  <a:lnTo>
                    <a:pt x="2497442" y="931240"/>
                  </a:lnTo>
                  <a:lnTo>
                    <a:pt x="2497442" y="928700"/>
                  </a:lnTo>
                  <a:lnTo>
                    <a:pt x="2496261" y="928700"/>
                  </a:lnTo>
                  <a:lnTo>
                    <a:pt x="2496261" y="929970"/>
                  </a:lnTo>
                  <a:lnTo>
                    <a:pt x="2495486" y="931240"/>
                  </a:lnTo>
                  <a:lnTo>
                    <a:pt x="2495092" y="931240"/>
                  </a:lnTo>
                  <a:lnTo>
                    <a:pt x="2495092" y="937590"/>
                  </a:lnTo>
                  <a:lnTo>
                    <a:pt x="2495092" y="940130"/>
                  </a:lnTo>
                  <a:lnTo>
                    <a:pt x="2493911" y="940130"/>
                  </a:lnTo>
                  <a:lnTo>
                    <a:pt x="2492743" y="938860"/>
                  </a:lnTo>
                  <a:lnTo>
                    <a:pt x="2492743" y="937590"/>
                  </a:lnTo>
                  <a:lnTo>
                    <a:pt x="2495092" y="937590"/>
                  </a:lnTo>
                  <a:lnTo>
                    <a:pt x="2495092" y="931240"/>
                  </a:lnTo>
                  <a:lnTo>
                    <a:pt x="2493911" y="931240"/>
                  </a:lnTo>
                  <a:lnTo>
                    <a:pt x="2493137" y="929970"/>
                  </a:lnTo>
                  <a:lnTo>
                    <a:pt x="2492743" y="929970"/>
                  </a:lnTo>
                  <a:lnTo>
                    <a:pt x="2492743" y="933780"/>
                  </a:lnTo>
                  <a:lnTo>
                    <a:pt x="2491968" y="935050"/>
                  </a:lnTo>
                  <a:lnTo>
                    <a:pt x="2490393" y="935050"/>
                  </a:lnTo>
                  <a:lnTo>
                    <a:pt x="2490393" y="936320"/>
                  </a:lnTo>
                  <a:lnTo>
                    <a:pt x="2488044" y="936320"/>
                  </a:lnTo>
                  <a:lnTo>
                    <a:pt x="2488044" y="935050"/>
                  </a:lnTo>
                  <a:lnTo>
                    <a:pt x="2488450" y="933780"/>
                  </a:lnTo>
                  <a:lnTo>
                    <a:pt x="2490012" y="933780"/>
                  </a:lnTo>
                  <a:lnTo>
                    <a:pt x="2490012" y="932510"/>
                  </a:lnTo>
                  <a:lnTo>
                    <a:pt x="2489225" y="932510"/>
                  </a:lnTo>
                  <a:lnTo>
                    <a:pt x="2489225" y="931240"/>
                  </a:lnTo>
                  <a:lnTo>
                    <a:pt x="2489619" y="929970"/>
                  </a:lnTo>
                  <a:lnTo>
                    <a:pt x="2492743" y="929970"/>
                  </a:lnTo>
                  <a:lnTo>
                    <a:pt x="2492743" y="928700"/>
                  </a:lnTo>
                  <a:lnTo>
                    <a:pt x="2491968" y="927430"/>
                  </a:lnTo>
                  <a:lnTo>
                    <a:pt x="2491575" y="927430"/>
                  </a:lnTo>
                  <a:lnTo>
                    <a:pt x="2491613" y="925893"/>
                  </a:lnTo>
                  <a:lnTo>
                    <a:pt x="2491778" y="924890"/>
                  </a:lnTo>
                  <a:lnTo>
                    <a:pt x="2492743" y="924890"/>
                  </a:lnTo>
                  <a:lnTo>
                    <a:pt x="2492743" y="923620"/>
                  </a:lnTo>
                  <a:lnTo>
                    <a:pt x="2495092" y="923620"/>
                  </a:lnTo>
                  <a:lnTo>
                    <a:pt x="2496502" y="925893"/>
                  </a:lnTo>
                  <a:lnTo>
                    <a:pt x="2497442" y="924890"/>
                  </a:lnTo>
                  <a:lnTo>
                    <a:pt x="2503297" y="924890"/>
                  </a:lnTo>
                  <a:lnTo>
                    <a:pt x="2503894" y="926160"/>
                  </a:lnTo>
                  <a:lnTo>
                    <a:pt x="2503894" y="924890"/>
                  </a:lnTo>
                  <a:lnTo>
                    <a:pt x="2503513" y="923620"/>
                  </a:lnTo>
                  <a:lnTo>
                    <a:pt x="2502725" y="922350"/>
                  </a:lnTo>
                  <a:lnTo>
                    <a:pt x="2502243" y="921080"/>
                  </a:lnTo>
                  <a:lnTo>
                    <a:pt x="2500274" y="921080"/>
                  </a:lnTo>
                  <a:lnTo>
                    <a:pt x="2499791" y="919810"/>
                  </a:lnTo>
                  <a:lnTo>
                    <a:pt x="2499791" y="923620"/>
                  </a:lnTo>
                  <a:lnTo>
                    <a:pt x="2498610" y="923620"/>
                  </a:lnTo>
                  <a:lnTo>
                    <a:pt x="2498610" y="922350"/>
                  </a:lnTo>
                  <a:lnTo>
                    <a:pt x="2499398" y="922350"/>
                  </a:lnTo>
                  <a:lnTo>
                    <a:pt x="2499791" y="923620"/>
                  </a:lnTo>
                  <a:lnTo>
                    <a:pt x="2499791" y="919810"/>
                  </a:lnTo>
                  <a:lnTo>
                    <a:pt x="2498610" y="919810"/>
                  </a:lnTo>
                  <a:lnTo>
                    <a:pt x="2496261" y="921080"/>
                  </a:lnTo>
                  <a:lnTo>
                    <a:pt x="2497048" y="921080"/>
                  </a:lnTo>
                  <a:lnTo>
                    <a:pt x="2497442" y="922350"/>
                  </a:lnTo>
                  <a:lnTo>
                    <a:pt x="2497442" y="923620"/>
                  </a:lnTo>
                  <a:lnTo>
                    <a:pt x="2496261" y="923620"/>
                  </a:lnTo>
                  <a:lnTo>
                    <a:pt x="2495092" y="922350"/>
                  </a:lnTo>
                  <a:lnTo>
                    <a:pt x="2495092" y="921080"/>
                  </a:lnTo>
                  <a:lnTo>
                    <a:pt x="2493911" y="921080"/>
                  </a:lnTo>
                  <a:lnTo>
                    <a:pt x="2493911" y="919810"/>
                  </a:lnTo>
                  <a:lnTo>
                    <a:pt x="2495880" y="919810"/>
                  </a:lnTo>
                  <a:lnTo>
                    <a:pt x="2496261" y="918540"/>
                  </a:lnTo>
                  <a:lnTo>
                    <a:pt x="2496261" y="917270"/>
                  </a:lnTo>
                  <a:lnTo>
                    <a:pt x="2497836" y="916000"/>
                  </a:lnTo>
                  <a:lnTo>
                    <a:pt x="2498610" y="914730"/>
                  </a:lnTo>
                  <a:lnTo>
                    <a:pt x="2498610" y="913460"/>
                  </a:lnTo>
                  <a:lnTo>
                    <a:pt x="2498610" y="912190"/>
                  </a:lnTo>
                  <a:lnTo>
                    <a:pt x="2499398" y="910920"/>
                  </a:lnTo>
                  <a:lnTo>
                    <a:pt x="2498610" y="910920"/>
                  </a:lnTo>
                  <a:lnTo>
                    <a:pt x="2501544" y="908380"/>
                  </a:lnTo>
                  <a:lnTo>
                    <a:pt x="2501544" y="907110"/>
                  </a:lnTo>
                  <a:lnTo>
                    <a:pt x="2502725" y="904570"/>
                  </a:lnTo>
                  <a:lnTo>
                    <a:pt x="2505075" y="902030"/>
                  </a:lnTo>
                  <a:lnTo>
                    <a:pt x="2506243" y="902030"/>
                  </a:lnTo>
                  <a:lnTo>
                    <a:pt x="2506243" y="903300"/>
                  </a:lnTo>
                  <a:lnTo>
                    <a:pt x="2505075" y="903300"/>
                  </a:lnTo>
                  <a:lnTo>
                    <a:pt x="2503894" y="904570"/>
                  </a:lnTo>
                  <a:lnTo>
                    <a:pt x="2505456" y="907110"/>
                  </a:lnTo>
                  <a:lnTo>
                    <a:pt x="2505456" y="908380"/>
                  </a:lnTo>
                  <a:lnTo>
                    <a:pt x="2501544" y="912190"/>
                  </a:lnTo>
                  <a:lnTo>
                    <a:pt x="2501544" y="916000"/>
                  </a:lnTo>
                  <a:lnTo>
                    <a:pt x="2499791" y="916000"/>
                  </a:lnTo>
                  <a:lnTo>
                    <a:pt x="2499791" y="917270"/>
                  </a:lnTo>
                  <a:lnTo>
                    <a:pt x="2500769" y="917270"/>
                  </a:lnTo>
                  <a:lnTo>
                    <a:pt x="2501544" y="918540"/>
                  </a:lnTo>
                  <a:lnTo>
                    <a:pt x="2502725" y="919810"/>
                  </a:lnTo>
                  <a:lnTo>
                    <a:pt x="2504287" y="919810"/>
                  </a:lnTo>
                  <a:lnTo>
                    <a:pt x="2502725" y="921080"/>
                  </a:lnTo>
                  <a:lnTo>
                    <a:pt x="2502725" y="922350"/>
                  </a:lnTo>
                  <a:lnTo>
                    <a:pt x="2503894" y="922350"/>
                  </a:lnTo>
                  <a:lnTo>
                    <a:pt x="2504097" y="921080"/>
                  </a:lnTo>
                  <a:lnTo>
                    <a:pt x="2504884" y="921080"/>
                  </a:lnTo>
                  <a:lnTo>
                    <a:pt x="2505075" y="919810"/>
                  </a:lnTo>
                  <a:lnTo>
                    <a:pt x="2505075" y="917270"/>
                  </a:lnTo>
                  <a:lnTo>
                    <a:pt x="2507030" y="917270"/>
                  </a:lnTo>
                  <a:lnTo>
                    <a:pt x="2507411" y="916000"/>
                  </a:lnTo>
                  <a:lnTo>
                    <a:pt x="2507411" y="914730"/>
                  </a:lnTo>
                  <a:lnTo>
                    <a:pt x="2507411" y="912190"/>
                  </a:lnTo>
                  <a:lnTo>
                    <a:pt x="2506053" y="912190"/>
                  </a:lnTo>
                  <a:lnTo>
                    <a:pt x="2505265" y="913460"/>
                  </a:lnTo>
                  <a:lnTo>
                    <a:pt x="2502725" y="913460"/>
                  </a:lnTo>
                  <a:lnTo>
                    <a:pt x="2503513" y="914730"/>
                  </a:lnTo>
                  <a:lnTo>
                    <a:pt x="2501938" y="913460"/>
                  </a:lnTo>
                  <a:lnTo>
                    <a:pt x="2502725" y="913460"/>
                  </a:lnTo>
                  <a:lnTo>
                    <a:pt x="2506243" y="909650"/>
                  </a:lnTo>
                  <a:lnTo>
                    <a:pt x="2507411" y="909650"/>
                  </a:lnTo>
                  <a:lnTo>
                    <a:pt x="2507411" y="910920"/>
                  </a:lnTo>
                  <a:lnTo>
                    <a:pt x="2506637" y="910920"/>
                  </a:lnTo>
                  <a:lnTo>
                    <a:pt x="2507411" y="912190"/>
                  </a:lnTo>
                  <a:lnTo>
                    <a:pt x="2509761" y="912190"/>
                  </a:lnTo>
                  <a:lnTo>
                    <a:pt x="2510155" y="910920"/>
                  </a:lnTo>
                  <a:lnTo>
                    <a:pt x="2508593" y="909650"/>
                  </a:lnTo>
                  <a:lnTo>
                    <a:pt x="2510942" y="907110"/>
                  </a:lnTo>
                  <a:lnTo>
                    <a:pt x="2510942" y="905840"/>
                  </a:lnTo>
                  <a:lnTo>
                    <a:pt x="2512110" y="905840"/>
                  </a:lnTo>
                  <a:lnTo>
                    <a:pt x="2512110" y="904570"/>
                  </a:lnTo>
                  <a:lnTo>
                    <a:pt x="2512504" y="904570"/>
                  </a:lnTo>
                  <a:lnTo>
                    <a:pt x="2513279" y="903300"/>
                  </a:lnTo>
                  <a:lnTo>
                    <a:pt x="2513673" y="902030"/>
                  </a:lnTo>
                  <a:lnTo>
                    <a:pt x="2514447" y="902030"/>
                  </a:lnTo>
                  <a:lnTo>
                    <a:pt x="2514447" y="899490"/>
                  </a:lnTo>
                  <a:lnTo>
                    <a:pt x="2514447" y="898220"/>
                  </a:lnTo>
                  <a:lnTo>
                    <a:pt x="2515235" y="898220"/>
                  </a:lnTo>
                  <a:lnTo>
                    <a:pt x="2515628" y="896950"/>
                  </a:lnTo>
                  <a:lnTo>
                    <a:pt x="2515628" y="893140"/>
                  </a:lnTo>
                  <a:lnTo>
                    <a:pt x="2516022" y="893140"/>
                  </a:lnTo>
                  <a:lnTo>
                    <a:pt x="2516797" y="891870"/>
                  </a:lnTo>
                  <a:lnTo>
                    <a:pt x="2517978" y="891870"/>
                  </a:lnTo>
                  <a:lnTo>
                    <a:pt x="2517978" y="890600"/>
                  </a:lnTo>
                  <a:lnTo>
                    <a:pt x="2517978" y="889330"/>
                  </a:lnTo>
                  <a:lnTo>
                    <a:pt x="2515628" y="889330"/>
                  </a:lnTo>
                  <a:lnTo>
                    <a:pt x="2514447" y="890600"/>
                  </a:lnTo>
                  <a:lnTo>
                    <a:pt x="2514447" y="886790"/>
                  </a:lnTo>
                  <a:lnTo>
                    <a:pt x="2515235" y="886790"/>
                  </a:lnTo>
                  <a:lnTo>
                    <a:pt x="2516797" y="888060"/>
                  </a:lnTo>
                  <a:lnTo>
                    <a:pt x="2518372" y="888060"/>
                  </a:lnTo>
                  <a:lnTo>
                    <a:pt x="2519146" y="889330"/>
                  </a:lnTo>
                  <a:lnTo>
                    <a:pt x="2519146" y="886790"/>
                  </a:lnTo>
                  <a:lnTo>
                    <a:pt x="2519146" y="884250"/>
                  </a:lnTo>
                  <a:lnTo>
                    <a:pt x="2518372" y="884250"/>
                  </a:lnTo>
                  <a:lnTo>
                    <a:pt x="2519146" y="882980"/>
                  </a:lnTo>
                  <a:lnTo>
                    <a:pt x="2519934" y="884250"/>
                  </a:lnTo>
                  <a:lnTo>
                    <a:pt x="2520518" y="884250"/>
                  </a:lnTo>
                  <a:lnTo>
                    <a:pt x="2521305" y="882980"/>
                  </a:lnTo>
                  <a:lnTo>
                    <a:pt x="2522664" y="882980"/>
                  </a:lnTo>
                  <a:lnTo>
                    <a:pt x="2522664" y="877900"/>
                  </a:lnTo>
                  <a:lnTo>
                    <a:pt x="2525014" y="877900"/>
                  </a:lnTo>
                  <a:lnTo>
                    <a:pt x="2525014" y="876630"/>
                  </a:lnTo>
                  <a:lnTo>
                    <a:pt x="2524633" y="875360"/>
                  </a:lnTo>
                  <a:lnTo>
                    <a:pt x="2523845" y="875360"/>
                  </a:lnTo>
                  <a:lnTo>
                    <a:pt x="2520721" y="875360"/>
                  </a:lnTo>
                  <a:lnTo>
                    <a:pt x="2520721" y="874090"/>
                  </a:lnTo>
                  <a:lnTo>
                    <a:pt x="2523071" y="874090"/>
                  </a:lnTo>
                  <a:lnTo>
                    <a:pt x="2523845" y="875360"/>
                  </a:lnTo>
                  <a:lnTo>
                    <a:pt x="2523845" y="874090"/>
                  </a:lnTo>
                  <a:lnTo>
                    <a:pt x="2524048" y="872820"/>
                  </a:lnTo>
                  <a:lnTo>
                    <a:pt x="2524823" y="872820"/>
                  </a:lnTo>
                  <a:lnTo>
                    <a:pt x="2525014" y="871550"/>
                  </a:lnTo>
                  <a:lnTo>
                    <a:pt x="2525014" y="869010"/>
                  </a:lnTo>
                  <a:lnTo>
                    <a:pt x="2526004" y="869010"/>
                  </a:lnTo>
                  <a:lnTo>
                    <a:pt x="2526779" y="867740"/>
                  </a:lnTo>
                  <a:lnTo>
                    <a:pt x="2526779" y="866470"/>
                  </a:lnTo>
                  <a:lnTo>
                    <a:pt x="2527566" y="865200"/>
                  </a:lnTo>
                  <a:lnTo>
                    <a:pt x="2525801" y="865200"/>
                  </a:lnTo>
                  <a:lnTo>
                    <a:pt x="2525014" y="866470"/>
                  </a:lnTo>
                  <a:lnTo>
                    <a:pt x="2525014" y="867740"/>
                  </a:lnTo>
                  <a:lnTo>
                    <a:pt x="2523845" y="867740"/>
                  </a:lnTo>
                  <a:lnTo>
                    <a:pt x="2522664" y="866470"/>
                  </a:lnTo>
                  <a:lnTo>
                    <a:pt x="2521102" y="867740"/>
                  </a:lnTo>
                  <a:lnTo>
                    <a:pt x="2519146" y="867740"/>
                  </a:lnTo>
                  <a:lnTo>
                    <a:pt x="2519146" y="869010"/>
                  </a:lnTo>
                  <a:lnTo>
                    <a:pt x="2518765" y="869010"/>
                  </a:lnTo>
                  <a:lnTo>
                    <a:pt x="2518765" y="874090"/>
                  </a:lnTo>
                  <a:lnTo>
                    <a:pt x="2517978" y="875360"/>
                  </a:lnTo>
                  <a:lnTo>
                    <a:pt x="2516797" y="875360"/>
                  </a:lnTo>
                  <a:lnTo>
                    <a:pt x="2516797" y="876630"/>
                  </a:lnTo>
                  <a:lnTo>
                    <a:pt x="2514447" y="876630"/>
                  </a:lnTo>
                  <a:lnTo>
                    <a:pt x="2514447" y="880440"/>
                  </a:lnTo>
                  <a:lnTo>
                    <a:pt x="2513279" y="880440"/>
                  </a:lnTo>
                  <a:lnTo>
                    <a:pt x="2513279" y="900760"/>
                  </a:lnTo>
                  <a:lnTo>
                    <a:pt x="2513279" y="902030"/>
                  </a:lnTo>
                  <a:lnTo>
                    <a:pt x="2512110" y="902030"/>
                  </a:lnTo>
                  <a:lnTo>
                    <a:pt x="2512110" y="899490"/>
                  </a:lnTo>
                  <a:lnTo>
                    <a:pt x="2512898" y="899490"/>
                  </a:lnTo>
                  <a:lnTo>
                    <a:pt x="2513279" y="900760"/>
                  </a:lnTo>
                  <a:lnTo>
                    <a:pt x="2513279" y="880440"/>
                  </a:lnTo>
                  <a:lnTo>
                    <a:pt x="2513279" y="879170"/>
                  </a:lnTo>
                  <a:lnTo>
                    <a:pt x="2513279" y="876630"/>
                  </a:lnTo>
                  <a:lnTo>
                    <a:pt x="2513673" y="875360"/>
                  </a:lnTo>
                  <a:lnTo>
                    <a:pt x="2515628" y="875360"/>
                  </a:lnTo>
                  <a:lnTo>
                    <a:pt x="2515628" y="871550"/>
                  </a:lnTo>
                  <a:lnTo>
                    <a:pt x="2516797" y="870280"/>
                  </a:lnTo>
                  <a:lnTo>
                    <a:pt x="2516797" y="869010"/>
                  </a:lnTo>
                  <a:lnTo>
                    <a:pt x="2517013" y="869010"/>
                  </a:lnTo>
                  <a:lnTo>
                    <a:pt x="2517787" y="870280"/>
                  </a:lnTo>
                  <a:lnTo>
                    <a:pt x="2517978" y="870280"/>
                  </a:lnTo>
                  <a:lnTo>
                    <a:pt x="2517978" y="874090"/>
                  </a:lnTo>
                  <a:lnTo>
                    <a:pt x="2518765" y="874090"/>
                  </a:lnTo>
                  <a:lnTo>
                    <a:pt x="2518765" y="869010"/>
                  </a:lnTo>
                  <a:lnTo>
                    <a:pt x="2517978" y="867740"/>
                  </a:lnTo>
                  <a:lnTo>
                    <a:pt x="2517978" y="866470"/>
                  </a:lnTo>
                  <a:lnTo>
                    <a:pt x="2518372" y="866470"/>
                  </a:lnTo>
                  <a:lnTo>
                    <a:pt x="2519146" y="865200"/>
                  </a:lnTo>
                  <a:lnTo>
                    <a:pt x="2520315" y="866470"/>
                  </a:lnTo>
                  <a:lnTo>
                    <a:pt x="2520315" y="865200"/>
                  </a:lnTo>
                  <a:lnTo>
                    <a:pt x="2521496" y="865200"/>
                  </a:lnTo>
                  <a:lnTo>
                    <a:pt x="2521102" y="863930"/>
                  </a:lnTo>
                  <a:lnTo>
                    <a:pt x="2519146" y="863930"/>
                  </a:lnTo>
                  <a:lnTo>
                    <a:pt x="2519146" y="861390"/>
                  </a:lnTo>
                  <a:lnTo>
                    <a:pt x="2519349" y="860120"/>
                  </a:lnTo>
                  <a:lnTo>
                    <a:pt x="2521102" y="860120"/>
                  </a:lnTo>
                  <a:lnTo>
                    <a:pt x="2521496" y="858850"/>
                  </a:lnTo>
                  <a:lnTo>
                    <a:pt x="2521496" y="857580"/>
                  </a:lnTo>
                  <a:lnTo>
                    <a:pt x="2521496" y="855040"/>
                  </a:lnTo>
                  <a:lnTo>
                    <a:pt x="2521889" y="853770"/>
                  </a:lnTo>
                  <a:lnTo>
                    <a:pt x="2522664" y="852500"/>
                  </a:lnTo>
                  <a:lnTo>
                    <a:pt x="2522880" y="851230"/>
                  </a:lnTo>
                  <a:lnTo>
                    <a:pt x="2523655" y="851230"/>
                  </a:lnTo>
                  <a:lnTo>
                    <a:pt x="2523845" y="849960"/>
                  </a:lnTo>
                  <a:lnTo>
                    <a:pt x="2523845" y="848690"/>
                  </a:lnTo>
                  <a:lnTo>
                    <a:pt x="2525407" y="848690"/>
                  </a:lnTo>
                  <a:lnTo>
                    <a:pt x="2526004" y="847420"/>
                  </a:lnTo>
                  <a:lnTo>
                    <a:pt x="2526779" y="847420"/>
                  </a:lnTo>
                  <a:lnTo>
                    <a:pt x="2526779" y="846150"/>
                  </a:lnTo>
                  <a:lnTo>
                    <a:pt x="2526982" y="846150"/>
                  </a:lnTo>
                  <a:lnTo>
                    <a:pt x="2527757" y="844880"/>
                  </a:lnTo>
                  <a:lnTo>
                    <a:pt x="2527947" y="844880"/>
                  </a:lnTo>
                  <a:lnTo>
                    <a:pt x="2527947" y="843610"/>
                  </a:lnTo>
                  <a:lnTo>
                    <a:pt x="2527947" y="841070"/>
                  </a:lnTo>
                  <a:lnTo>
                    <a:pt x="2530297" y="841070"/>
                  </a:lnTo>
                  <a:lnTo>
                    <a:pt x="2530297" y="839800"/>
                  </a:lnTo>
                  <a:lnTo>
                    <a:pt x="2529509" y="839800"/>
                  </a:lnTo>
                  <a:lnTo>
                    <a:pt x="2529128" y="838530"/>
                  </a:lnTo>
                  <a:lnTo>
                    <a:pt x="2529128" y="837260"/>
                  </a:lnTo>
                  <a:lnTo>
                    <a:pt x="2529128" y="835990"/>
                  </a:lnTo>
                  <a:lnTo>
                    <a:pt x="2530297" y="835990"/>
                  </a:lnTo>
                  <a:lnTo>
                    <a:pt x="2530068" y="836752"/>
                  </a:lnTo>
                  <a:lnTo>
                    <a:pt x="2531478" y="835990"/>
                  </a:lnTo>
                  <a:lnTo>
                    <a:pt x="2532646" y="835990"/>
                  </a:lnTo>
                  <a:lnTo>
                    <a:pt x="2532646" y="837260"/>
                  </a:lnTo>
                  <a:lnTo>
                    <a:pt x="2533815" y="837260"/>
                  </a:lnTo>
                  <a:lnTo>
                    <a:pt x="2536164" y="837260"/>
                  </a:lnTo>
                  <a:lnTo>
                    <a:pt x="2534996" y="838530"/>
                  </a:lnTo>
                  <a:lnTo>
                    <a:pt x="2533815" y="837260"/>
                  </a:lnTo>
                  <a:lnTo>
                    <a:pt x="2533815" y="842340"/>
                  </a:lnTo>
                  <a:lnTo>
                    <a:pt x="2532646" y="842340"/>
                  </a:lnTo>
                  <a:lnTo>
                    <a:pt x="2532646" y="843610"/>
                  </a:lnTo>
                  <a:lnTo>
                    <a:pt x="2531478" y="843610"/>
                  </a:lnTo>
                  <a:lnTo>
                    <a:pt x="2531478" y="844880"/>
                  </a:lnTo>
                  <a:lnTo>
                    <a:pt x="2533040" y="846150"/>
                  </a:lnTo>
                  <a:lnTo>
                    <a:pt x="2532646" y="847420"/>
                  </a:lnTo>
                  <a:lnTo>
                    <a:pt x="2529128" y="847420"/>
                  </a:lnTo>
                  <a:lnTo>
                    <a:pt x="2529128" y="848690"/>
                  </a:lnTo>
                  <a:lnTo>
                    <a:pt x="2528341" y="848690"/>
                  </a:lnTo>
                  <a:lnTo>
                    <a:pt x="2528341" y="849960"/>
                  </a:lnTo>
                  <a:lnTo>
                    <a:pt x="2529128" y="851230"/>
                  </a:lnTo>
                  <a:lnTo>
                    <a:pt x="2529128" y="852500"/>
                  </a:lnTo>
                  <a:lnTo>
                    <a:pt x="2528735" y="852500"/>
                  </a:lnTo>
                  <a:lnTo>
                    <a:pt x="2527173" y="851230"/>
                  </a:lnTo>
                  <a:lnTo>
                    <a:pt x="2526779" y="851230"/>
                  </a:lnTo>
                  <a:lnTo>
                    <a:pt x="2526779" y="855040"/>
                  </a:lnTo>
                  <a:lnTo>
                    <a:pt x="2525014" y="855040"/>
                  </a:lnTo>
                  <a:lnTo>
                    <a:pt x="2522664" y="856310"/>
                  </a:lnTo>
                  <a:lnTo>
                    <a:pt x="2522283" y="857580"/>
                  </a:lnTo>
                  <a:lnTo>
                    <a:pt x="2523845" y="860120"/>
                  </a:lnTo>
                  <a:lnTo>
                    <a:pt x="2523845" y="861390"/>
                  </a:lnTo>
                  <a:lnTo>
                    <a:pt x="2525014" y="861390"/>
                  </a:lnTo>
                  <a:lnTo>
                    <a:pt x="2522664" y="865200"/>
                  </a:lnTo>
                  <a:lnTo>
                    <a:pt x="2522664" y="866470"/>
                  </a:lnTo>
                  <a:lnTo>
                    <a:pt x="2523845" y="863930"/>
                  </a:lnTo>
                  <a:lnTo>
                    <a:pt x="2529128" y="863930"/>
                  </a:lnTo>
                  <a:lnTo>
                    <a:pt x="2529128" y="861390"/>
                  </a:lnTo>
                  <a:lnTo>
                    <a:pt x="2528341" y="861390"/>
                  </a:lnTo>
                  <a:lnTo>
                    <a:pt x="2528735" y="860120"/>
                  </a:lnTo>
                  <a:lnTo>
                    <a:pt x="2530297" y="860120"/>
                  </a:lnTo>
                  <a:lnTo>
                    <a:pt x="2530297" y="858850"/>
                  </a:lnTo>
                  <a:lnTo>
                    <a:pt x="2530691" y="857580"/>
                  </a:lnTo>
                  <a:lnTo>
                    <a:pt x="2531478" y="857580"/>
                  </a:lnTo>
                  <a:lnTo>
                    <a:pt x="2531478" y="855040"/>
                  </a:lnTo>
                  <a:lnTo>
                    <a:pt x="2532265" y="853770"/>
                  </a:lnTo>
                  <a:lnTo>
                    <a:pt x="2532646" y="852500"/>
                  </a:lnTo>
                  <a:lnTo>
                    <a:pt x="2532646" y="849960"/>
                  </a:lnTo>
                  <a:lnTo>
                    <a:pt x="2534996" y="847420"/>
                  </a:lnTo>
                  <a:lnTo>
                    <a:pt x="2536164" y="844880"/>
                  </a:lnTo>
                  <a:lnTo>
                    <a:pt x="2536164" y="839800"/>
                  </a:lnTo>
                  <a:lnTo>
                    <a:pt x="2538133" y="839800"/>
                  </a:lnTo>
                  <a:lnTo>
                    <a:pt x="2537739" y="838530"/>
                  </a:lnTo>
                  <a:lnTo>
                    <a:pt x="2537345" y="837260"/>
                  </a:lnTo>
                  <a:lnTo>
                    <a:pt x="2538514" y="837260"/>
                  </a:lnTo>
                  <a:lnTo>
                    <a:pt x="2538514" y="835990"/>
                  </a:lnTo>
                  <a:lnTo>
                    <a:pt x="2539492" y="835990"/>
                  </a:lnTo>
                  <a:lnTo>
                    <a:pt x="2539682" y="834720"/>
                  </a:lnTo>
                  <a:lnTo>
                    <a:pt x="2540470" y="834720"/>
                  </a:lnTo>
                  <a:lnTo>
                    <a:pt x="2541257" y="833450"/>
                  </a:lnTo>
                  <a:lnTo>
                    <a:pt x="2542032" y="833450"/>
                  </a:lnTo>
                  <a:lnTo>
                    <a:pt x="2542032" y="832180"/>
                  </a:lnTo>
                  <a:lnTo>
                    <a:pt x="2542032" y="829640"/>
                  </a:lnTo>
                  <a:lnTo>
                    <a:pt x="2542032" y="828370"/>
                  </a:lnTo>
                  <a:lnTo>
                    <a:pt x="2543213" y="828370"/>
                  </a:lnTo>
                  <a:lnTo>
                    <a:pt x="2543213" y="827100"/>
                  </a:lnTo>
                  <a:lnTo>
                    <a:pt x="2542032" y="827100"/>
                  </a:lnTo>
                  <a:lnTo>
                    <a:pt x="2544381" y="824560"/>
                  </a:lnTo>
                  <a:lnTo>
                    <a:pt x="2545943" y="824560"/>
                  </a:lnTo>
                  <a:lnTo>
                    <a:pt x="2546718" y="823290"/>
                  </a:lnTo>
                  <a:lnTo>
                    <a:pt x="2546718" y="822020"/>
                  </a:lnTo>
                  <a:lnTo>
                    <a:pt x="2546718" y="820750"/>
                  </a:lnTo>
                  <a:lnTo>
                    <a:pt x="2547124" y="819480"/>
                  </a:lnTo>
                  <a:lnTo>
                    <a:pt x="2547899" y="820750"/>
                  </a:lnTo>
                  <a:lnTo>
                    <a:pt x="2549067" y="820750"/>
                  </a:lnTo>
                  <a:lnTo>
                    <a:pt x="2549067" y="819480"/>
                  </a:lnTo>
                  <a:lnTo>
                    <a:pt x="2549067" y="818210"/>
                  </a:lnTo>
                  <a:lnTo>
                    <a:pt x="2546718" y="818210"/>
                  </a:lnTo>
                  <a:lnTo>
                    <a:pt x="2547124" y="816940"/>
                  </a:lnTo>
                  <a:lnTo>
                    <a:pt x="2547899" y="816940"/>
                  </a:lnTo>
                  <a:lnTo>
                    <a:pt x="2548102" y="815670"/>
                  </a:lnTo>
                  <a:lnTo>
                    <a:pt x="2548877" y="815670"/>
                  </a:lnTo>
                  <a:lnTo>
                    <a:pt x="2549067" y="814400"/>
                  </a:lnTo>
                  <a:lnTo>
                    <a:pt x="2549067" y="811860"/>
                  </a:lnTo>
                  <a:lnTo>
                    <a:pt x="2549474" y="810590"/>
                  </a:lnTo>
                  <a:lnTo>
                    <a:pt x="2551036" y="810590"/>
                  </a:lnTo>
                  <a:lnTo>
                    <a:pt x="2551036" y="809320"/>
                  </a:lnTo>
                  <a:lnTo>
                    <a:pt x="2549067" y="809320"/>
                  </a:lnTo>
                  <a:lnTo>
                    <a:pt x="2549067" y="810590"/>
                  </a:lnTo>
                  <a:lnTo>
                    <a:pt x="2547899" y="810590"/>
                  </a:lnTo>
                  <a:lnTo>
                    <a:pt x="2547899" y="809320"/>
                  </a:lnTo>
                  <a:lnTo>
                    <a:pt x="2547899" y="808050"/>
                  </a:lnTo>
                  <a:lnTo>
                    <a:pt x="2543213" y="808050"/>
                  </a:lnTo>
                  <a:lnTo>
                    <a:pt x="2543213" y="810590"/>
                  </a:lnTo>
                  <a:lnTo>
                    <a:pt x="2544000" y="810590"/>
                  </a:lnTo>
                  <a:lnTo>
                    <a:pt x="2544381" y="809320"/>
                  </a:lnTo>
                  <a:lnTo>
                    <a:pt x="2546718" y="809320"/>
                  </a:lnTo>
                  <a:lnTo>
                    <a:pt x="2546718" y="810590"/>
                  </a:lnTo>
                  <a:lnTo>
                    <a:pt x="2545550" y="811860"/>
                  </a:lnTo>
                  <a:lnTo>
                    <a:pt x="2545169" y="813130"/>
                  </a:lnTo>
                  <a:lnTo>
                    <a:pt x="2543594" y="813130"/>
                  </a:lnTo>
                  <a:lnTo>
                    <a:pt x="2543213" y="811860"/>
                  </a:lnTo>
                  <a:lnTo>
                    <a:pt x="2543213" y="818210"/>
                  </a:lnTo>
                  <a:lnTo>
                    <a:pt x="2543213" y="820750"/>
                  </a:lnTo>
                  <a:lnTo>
                    <a:pt x="2542819" y="820750"/>
                  </a:lnTo>
                  <a:lnTo>
                    <a:pt x="2542032" y="819480"/>
                  </a:lnTo>
                  <a:lnTo>
                    <a:pt x="2540470" y="820750"/>
                  </a:lnTo>
                  <a:lnTo>
                    <a:pt x="2539682" y="820750"/>
                  </a:lnTo>
                  <a:lnTo>
                    <a:pt x="2539682" y="818210"/>
                  </a:lnTo>
                  <a:lnTo>
                    <a:pt x="2539885" y="816940"/>
                  </a:lnTo>
                  <a:lnTo>
                    <a:pt x="2540863" y="816940"/>
                  </a:lnTo>
                  <a:lnTo>
                    <a:pt x="2542032" y="818210"/>
                  </a:lnTo>
                  <a:lnTo>
                    <a:pt x="2543213" y="818210"/>
                  </a:lnTo>
                  <a:lnTo>
                    <a:pt x="2543213" y="811860"/>
                  </a:lnTo>
                  <a:lnTo>
                    <a:pt x="2542425" y="811022"/>
                  </a:lnTo>
                  <a:lnTo>
                    <a:pt x="2542425" y="814400"/>
                  </a:lnTo>
                  <a:lnTo>
                    <a:pt x="2542032" y="815670"/>
                  </a:lnTo>
                  <a:lnTo>
                    <a:pt x="2542032" y="814400"/>
                  </a:lnTo>
                  <a:lnTo>
                    <a:pt x="2542425" y="814400"/>
                  </a:lnTo>
                  <a:lnTo>
                    <a:pt x="2542425" y="811022"/>
                  </a:lnTo>
                  <a:lnTo>
                    <a:pt x="2542032" y="810590"/>
                  </a:lnTo>
                  <a:lnTo>
                    <a:pt x="2541257" y="810590"/>
                  </a:lnTo>
                  <a:lnTo>
                    <a:pt x="2540863" y="809320"/>
                  </a:lnTo>
                  <a:lnTo>
                    <a:pt x="2541651" y="808050"/>
                  </a:lnTo>
                  <a:lnTo>
                    <a:pt x="2542032" y="806780"/>
                  </a:lnTo>
                  <a:lnTo>
                    <a:pt x="2542032" y="805510"/>
                  </a:lnTo>
                  <a:lnTo>
                    <a:pt x="2543594" y="805510"/>
                  </a:lnTo>
                  <a:lnTo>
                    <a:pt x="2544000" y="804240"/>
                  </a:lnTo>
                  <a:lnTo>
                    <a:pt x="2543213" y="801700"/>
                  </a:lnTo>
                  <a:lnTo>
                    <a:pt x="2545550" y="801700"/>
                  </a:lnTo>
                  <a:lnTo>
                    <a:pt x="2545550" y="805510"/>
                  </a:lnTo>
                  <a:lnTo>
                    <a:pt x="2547899" y="805510"/>
                  </a:lnTo>
                  <a:lnTo>
                    <a:pt x="2549067" y="808050"/>
                  </a:lnTo>
                  <a:lnTo>
                    <a:pt x="2550350" y="808050"/>
                  </a:lnTo>
                  <a:lnTo>
                    <a:pt x="2550744" y="806780"/>
                  </a:lnTo>
                  <a:lnTo>
                    <a:pt x="2551226" y="805510"/>
                  </a:lnTo>
                  <a:lnTo>
                    <a:pt x="2553182" y="805510"/>
                  </a:lnTo>
                  <a:lnTo>
                    <a:pt x="2553182" y="802970"/>
                  </a:lnTo>
                  <a:lnTo>
                    <a:pt x="2552395" y="801700"/>
                  </a:lnTo>
                  <a:lnTo>
                    <a:pt x="2552395" y="800430"/>
                  </a:lnTo>
                  <a:lnTo>
                    <a:pt x="2554363" y="799160"/>
                  </a:lnTo>
                  <a:lnTo>
                    <a:pt x="2550249" y="799160"/>
                  </a:lnTo>
                  <a:lnTo>
                    <a:pt x="2549067" y="797890"/>
                  </a:lnTo>
                  <a:lnTo>
                    <a:pt x="2555532" y="797890"/>
                  </a:lnTo>
                  <a:lnTo>
                    <a:pt x="2557881" y="796620"/>
                  </a:lnTo>
                  <a:lnTo>
                    <a:pt x="2559050" y="795350"/>
                  </a:lnTo>
                  <a:lnTo>
                    <a:pt x="2559050" y="794080"/>
                  </a:lnTo>
                  <a:lnTo>
                    <a:pt x="2559050" y="791540"/>
                  </a:lnTo>
                  <a:lnTo>
                    <a:pt x="2559443" y="790270"/>
                  </a:lnTo>
                  <a:lnTo>
                    <a:pt x="2560218" y="790270"/>
                  </a:lnTo>
                  <a:lnTo>
                    <a:pt x="2560218" y="789000"/>
                  </a:lnTo>
                  <a:lnTo>
                    <a:pt x="2561399" y="787730"/>
                  </a:lnTo>
                  <a:lnTo>
                    <a:pt x="2560612" y="787730"/>
                  </a:lnTo>
                  <a:lnTo>
                    <a:pt x="2561005" y="786460"/>
                  </a:lnTo>
                  <a:lnTo>
                    <a:pt x="2562568" y="785190"/>
                  </a:lnTo>
                  <a:lnTo>
                    <a:pt x="2562568" y="783920"/>
                  </a:lnTo>
                  <a:lnTo>
                    <a:pt x="2562568" y="782650"/>
                  </a:lnTo>
                  <a:lnTo>
                    <a:pt x="2561793" y="782650"/>
                  </a:lnTo>
                  <a:lnTo>
                    <a:pt x="2561793" y="781380"/>
                  </a:lnTo>
                  <a:lnTo>
                    <a:pt x="2563749" y="781380"/>
                  </a:lnTo>
                  <a:lnTo>
                    <a:pt x="2563749" y="782650"/>
                  </a:lnTo>
                  <a:lnTo>
                    <a:pt x="2564917" y="782650"/>
                  </a:lnTo>
                  <a:lnTo>
                    <a:pt x="2566873" y="782650"/>
                  </a:lnTo>
                  <a:lnTo>
                    <a:pt x="2567267" y="781380"/>
                  </a:lnTo>
                  <a:lnTo>
                    <a:pt x="2564917" y="781380"/>
                  </a:lnTo>
                  <a:lnTo>
                    <a:pt x="2564130" y="780110"/>
                  </a:lnTo>
                  <a:lnTo>
                    <a:pt x="2563939" y="778840"/>
                  </a:lnTo>
                  <a:lnTo>
                    <a:pt x="2564714" y="777570"/>
                  </a:lnTo>
                  <a:lnTo>
                    <a:pt x="2564523" y="777570"/>
                  </a:lnTo>
                  <a:lnTo>
                    <a:pt x="2563749" y="776300"/>
                  </a:lnTo>
                  <a:lnTo>
                    <a:pt x="2563749" y="775030"/>
                  </a:lnTo>
                  <a:lnTo>
                    <a:pt x="2566098" y="775030"/>
                  </a:lnTo>
                  <a:lnTo>
                    <a:pt x="2566479" y="773760"/>
                  </a:lnTo>
                  <a:lnTo>
                    <a:pt x="2564917" y="772490"/>
                  </a:lnTo>
                  <a:lnTo>
                    <a:pt x="2564130" y="772490"/>
                  </a:lnTo>
                  <a:lnTo>
                    <a:pt x="2565692" y="771220"/>
                  </a:lnTo>
                  <a:lnTo>
                    <a:pt x="2566098" y="771220"/>
                  </a:lnTo>
                  <a:lnTo>
                    <a:pt x="2566098" y="772490"/>
                  </a:lnTo>
                  <a:lnTo>
                    <a:pt x="2567267" y="772490"/>
                  </a:lnTo>
                  <a:lnTo>
                    <a:pt x="2567267" y="768680"/>
                  </a:lnTo>
                  <a:lnTo>
                    <a:pt x="2568041" y="767410"/>
                  </a:lnTo>
                  <a:lnTo>
                    <a:pt x="2568829" y="767410"/>
                  </a:lnTo>
                  <a:lnTo>
                    <a:pt x="2568435" y="766140"/>
                  </a:lnTo>
                  <a:lnTo>
                    <a:pt x="2567648" y="764870"/>
                  </a:lnTo>
                  <a:lnTo>
                    <a:pt x="2568435" y="764870"/>
                  </a:lnTo>
                  <a:lnTo>
                    <a:pt x="2569210" y="763600"/>
                  </a:lnTo>
                  <a:lnTo>
                    <a:pt x="2570784" y="763600"/>
                  </a:lnTo>
                  <a:lnTo>
                    <a:pt x="2570784" y="762330"/>
                  </a:lnTo>
                  <a:lnTo>
                    <a:pt x="2569997" y="762330"/>
                  </a:lnTo>
                  <a:lnTo>
                    <a:pt x="2572347" y="759790"/>
                  </a:lnTo>
                  <a:lnTo>
                    <a:pt x="2572347" y="758520"/>
                  </a:lnTo>
                  <a:lnTo>
                    <a:pt x="2570784" y="758520"/>
                  </a:lnTo>
                  <a:lnTo>
                    <a:pt x="2570784" y="757250"/>
                  </a:lnTo>
                  <a:lnTo>
                    <a:pt x="2572740" y="757250"/>
                  </a:lnTo>
                  <a:lnTo>
                    <a:pt x="2574302" y="755980"/>
                  </a:lnTo>
                  <a:lnTo>
                    <a:pt x="2575483" y="755980"/>
                  </a:lnTo>
                  <a:lnTo>
                    <a:pt x="2574302" y="754710"/>
                  </a:lnTo>
                  <a:lnTo>
                    <a:pt x="2573134" y="754710"/>
                  </a:lnTo>
                  <a:lnTo>
                    <a:pt x="2573134" y="755980"/>
                  </a:lnTo>
                  <a:lnTo>
                    <a:pt x="2569997" y="755980"/>
                  </a:lnTo>
                  <a:lnTo>
                    <a:pt x="2569616" y="757250"/>
                  </a:lnTo>
                  <a:lnTo>
                    <a:pt x="2569616" y="758520"/>
                  </a:lnTo>
                  <a:lnTo>
                    <a:pt x="2566098" y="758520"/>
                  </a:lnTo>
                  <a:lnTo>
                    <a:pt x="2566098" y="761060"/>
                  </a:lnTo>
                  <a:lnTo>
                    <a:pt x="2565298" y="762330"/>
                  </a:lnTo>
                  <a:lnTo>
                    <a:pt x="2564917" y="762330"/>
                  </a:lnTo>
                  <a:lnTo>
                    <a:pt x="2564917" y="763600"/>
                  </a:lnTo>
                  <a:lnTo>
                    <a:pt x="2562568" y="767410"/>
                  </a:lnTo>
                  <a:lnTo>
                    <a:pt x="2563749" y="767410"/>
                  </a:lnTo>
                  <a:lnTo>
                    <a:pt x="2566098" y="764870"/>
                  </a:lnTo>
                  <a:lnTo>
                    <a:pt x="2566098" y="768680"/>
                  </a:lnTo>
                  <a:lnTo>
                    <a:pt x="2562568" y="768680"/>
                  </a:lnTo>
                  <a:lnTo>
                    <a:pt x="2562568" y="767410"/>
                  </a:lnTo>
                  <a:lnTo>
                    <a:pt x="2561399" y="767410"/>
                  </a:lnTo>
                  <a:lnTo>
                    <a:pt x="2562187" y="768680"/>
                  </a:lnTo>
                  <a:lnTo>
                    <a:pt x="2559050" y="768680"/>
                  </a:lnTo>
                  <a:lnTo>
                    <a:pt x="2559050" y="772490"/>
                  </a:lnTo>
                  <a:lnTo>
                    <a:pt x="2559050" y="773760"/>
                  </a:lnTo>
                  <a:lnTo>
                    <a:pt x="2557881" y="772490"/>
                  </a:lnTo>
                  <a:lnTo>
                    <a:pt x="2559050" y="772490"/>
                  </a:lnTo>
                  <a:lnTo>
                    <a:pt x="2559050" y="768680"/>
                  </a:lnTo>
                  <a:lnTo>
                    <a:pt x="2558669" y="768680"/>
                  </a:lnTo>
                  <a:lnTo>
                    <a:pt x="2560218" y="767410"/>
                  </a:lnTo>
                  <a:lnTo>
                    <a:pt x="2560218" y="763600"/>
                  </a:lnTo>
                  <a:lnTo>
                    <a:pt x="2560218" y="762330"/>
                  </a:lnTo>
                  <a:lnTo>
                    <a:pt x="2561399" y="762330"/>
                  </a:lnTo>
                  <a:lnTo>
                    <a:pt x="2561399" y="761060"/>
                  </a:lnTo>
                  <a:lnTo>
                    <a:pt x="2562377" y="761060"/>
                  </a:lnTo>
                  <a:lnTo>
                    <a:pt x="2561590" y="759790"/>
                  </a:lnTo>
                  <a:lnTo>
                    <a:pt x="2562568" y="759790"/>
                  </a:lnTo>
                  <a:lnTo>
                    <a:pt x="2563355" y="761060"/>
                  </a:lnTo>
                  <a:lnTo>
                    <a:pt x="2563939" y="761060"/>
                  </a:lnTo>
                  <a:lnTo>
                    <a:pt x="2564714" y="759790"/>
                  </a:lnTo>
                  <a:lnTo>
                    <a:pt x="2565298" y="759790"/>
                  </a:lnTo>
                  <a:lnTo>
                    <a:pt x="2566098" y="761060"/>
                  </a:lnTo>
                  <a:lnTo>
                    <a:pt x="2566098" y="758520"/>
                  </a:lnTo>
                  <a:lnTo>
                    <a:pt x="2566098" y="757250"/>
                  </a:lnTo>
                  <a:lnTo>
                    <a:pt x="2564917" y="757250"/>
                  </a:lnTo>
                  <a:lnTo>
                    <a:pt x="2563355" y="758520"/>
                  </a:lnTo>
                  <a:lnTo>
                    <a:pt x="2562187" y="758520"/>
                  </a:lnTo>
                  <a:lnTo>
                    <a:pt x="2560612" y="755980"/>
                  </a:lnTo>
                  <a:lnTo>
                    <a:pt x="2560612" y="754710"/>
                  </a:lnTo>
                  <a:lnTo>
                    <a:pt x="2562568" y="754710"/>
                  </a:lnTo>
                  <a:lnTo>
                    <a:pt x="2562568" y="753440"/>
                  </a:lnTo>
                  <a:lnTo>
                    <a:pt x="2563749" y="753440"/>
                  </a:lnTo>
                  <a:lnTo>
                    <a:pt x="2563749" y="752170"/>
                  </a:lnTo>
                  <a:lnTo>
                    <a:pt x="2564917" y="752170"/>
                  </a:lnTo>
                  <a:lnTo>
                    <a:pt x="2565692" y="753440"/>
                  </a:lnTo>
                  <a:lnTo>
                    <a:pt x="2565692" y="752170"/>
                  </a:lnTo>
                  <a:lnTo>
                    <a:pt x="2564917" y="750900"/>
                  </a:lnTo>
                  <a:lnTo>
                    <a:pt x="2566479" y="749630"/>
                  </a:lnTo>
                  <a:lnTo>
                    <a:pt x="2567267" y="748360"/>
                  </a:lnTo>
                  <a:lnTo>
                    <a:pt x="2567267" y="745820"/>
                  </a:lnTo>
                  <a:lnTo>
                    <a:pt x="2568041" y="744550"/>
                  </a:lnTo>
                  <a:lnTo>
                    <a:pt x="2569997" y="744550"/>
                  </a:lnTo>
                  <a:lnTo>
                    <a:pt x="2569616" y="745820"/>
                  </a:lnTo>
                  <a:lnTo>
                    <a:pt x="2569616" y="747090"/>
                  </a:lnTo>
                  <a:lnTo>
                    <a:pt x="2571165" y="749630"/>
                  </a:lnTo>
                  <a:lnTo>
                    <a:pt x="2569616" y="749630"/>
                  </a:lnTo>
                  <a:lnTo>
                    <a:pt x="2569616" y="750900"/>
                  </a:lnTo>
                  <a:lnTo>
                    <a:pt x="2571966" y="750900"/>
                  </a:lnTo>
                  <a:lnTo>
                    <a:pt x="2571966" y="752170"/>
                  </a:lnTo>
                  <a:lnTo>
                    <a:pt x="2574302" y="752170"/>
                  </a:lnTo>
                  <a:lnTo>
                    <a:pt x="2574302" y="748360"/>
                  </a:lnTo>
                  <a:lnTo>
                    <a:pt x="2575572" y="748360"/>
                  </a:lnTo>
                  <a:lnTo>
                    <a:pt x="2575966" y="747090"/>
                  </a:lnTo>
                  <a:lnTo>
                    <a:pt x="2576842" y="745820"/>
                  </a:lnTo>
                  <a:lnTo>
                    <a:pt x="2578417" y="745820"/>
                  </a:lnTo>
                  <a:lnTo>
                    <a:pt x="2578417" y="744550"/>
                  </a:lnTo>
                  <a:lnTo>
                    <a:pt x="2576842" y="744550"/>
                  </a:lnTo>
                  <a:lnTo>
                    <a:pt x="2577236" y="743280"/>
                  </a:lnTo>
                  <a:lnTo>
                    <a:pt x="2579586" y="740740"/>
                  </a:lnTo>
                  <a:lnTo>
                    <a:pt x="2579586" y="739470"/>
                  </a:lnTo>
                  <a:lnTo>
                    <a:pt x="2580360" y="738200"/>
                  </a:lnTo>
                  <a:lnTo>
                    <a:pt x="2581935" y="739470"/>
                  </a:lnTo>
                  <a:lnTo>
                    <a:pt x="2581935" y="738200"/>
                  </a:lnTo>
                  <a:lnTo>
                    <a:pt x="2583091" y="734390"/>
                  </a:lnTo>
                  <a:lnTo>
                    <a:pt x="2583891" y="731850"/>
                  </a:lnTo>
                  <a:lnTo>
                    <a:pt x="2583103" y="730580"/>
                  </a:lnTo>
                  <a:lnTo>
                    <a:pt x="2583891" y="729310"/>
                  </a:lnTo>
                  <a:lnTo>
                    <a:pt x="2585453" y="729310"/>
                  </a:lnTo>
                  <a:lnTo>
                    <a:pt x="2585453" y="728040"/>
                  </a:lnTo>
                  <a:lnTo>
                    <a:pt x="2585847" y="726770"/>
                  </a:lnTo>
                  <a:lnTo>
                    <a:pt x="2587409" y="726770"/>
                  </a:lnTo>
                  <a:lnTo>
                    <a:pt x="2587409" y="725500"/>
                  </a:lnTo>
                  <a:lnTo>
                    <a:pt x="2586634" y="724230"/>
                  </a:lnTo>
                  <a:lnTo>
                    <a:pt x="2587802" y="722960"/>
                  </a:lnTo>
                  <a:lnTo>
                    <a:pt x="2587802" y="720420"/>
                  </a:lnTo>
                  <a:lnTo>
                    <a:pt x="2589758" y="720420"/>
                  </a:lnTo>
                  <a:lnTo>
                    <a:pt x="2590152" y="719150"/>
                  </a:lnTo>
                  <a:lnTo>
                    <a:pt x="2588984" y="719150"/>
                  </a:lnTo>
                  <a:lnTo>
                    <a:pt x="2590152" y="717880"/>
                  </a:lnTo>
                  <a:lnTo>
                    <a:pt x="2590152" y="716610"/>
                  </a:lnTo>
                  <a:lnTo>
                    <a:pt x="2591320" y="716610"/>
                  </a:lnTo>
                  <a:lnTo>
                    <a:pt x="2591320" y="715340"/>
                  </a:lnTo>
                  <a:lnTo>
                    <a:pt x="2592489" y="712800"/>
                  </a:lnTo>
                  <a:lnTo>
                    <a:pt x="2594838" y="711530"/>
                  </a:lnTo>
                  <a:lnTo>
                    <a:pt x="2594838" y="708990"/>
                  </a:lnTo>
                  <a:lnTo>
                    <a:pt x="2597188" y="708990"/>
                  </a:lnTo>
                  <a:lnTo>
                    <a:pt x="2598369" y="706450"/>
                  </a:lnTo>
                  <a:lnTo>
                    <a:pt x="2597975" y="706450"/>
                  </a:lnTo>
                  <a:lnTo>
                    <a:pt x="2597188" y="705180"/>
                  </a:lnTo>
                  <a:lnTo>
                    <a:pt x="2597188" y="703910"/>
                  </a:lnTo>
                  <a:lnTo>
                    <a:pt x="2597581" y="703910"/>
                  </a:lnTo>
                  <a:lnTo>
                    <a:pt x="2598369" y="702640"/>
                  </a:lnTo>
                  <a:lnTo>
                    <a:pt x="2598369" y="700100"/>
                  </a:lnTo>
                  <a:lnTo>
                    <a:pt x="2599537" y="697560"/>
                  </a:lnTo>
                  <a:lnTo>
                    <a:pt x="2599144" y="697560"/>
                  </a:lnTo>
                  <a:lnTo>
                    <a:pt x="2600706" y="696290"/>
                  </a:lnTo>
                  <a:lnTo>
                    <a:pt x="2601099" y="696290"/>
                  </a:lnTo>
                  <a:lnTo>
                    <a:pt x="2601684" y="695020"/>
                  </a:lnTo>
                  <a:lnTo>
                    <a:pt x="2604033" y="695020"/>
                  </a:lnTo>
                  <a:lnTo>
                    <a:pt x="2604820" y="696290"/>
                  </a:lnTo>
                  <a:lnTo>
                    <a:pt x="2605989" y="695020"/>
                  </a:lnTo>
                  <a:lnTo>
                    <a:pt x="2606383" y="696290"/>
                  </a:lnTo>
                  <a:lnTo>
                    <a:pt x="2607170" y="696290"/>
                  </a:lnTo>
                  <a:lnTo>
                    <a:pt x="2607170" y="693750"/>
                  </a:lnTo>
                  <a:lnTo>
                    <a:pt x="2605786" y="693750"/>
                  </a:lnTo>
                  <a:lnTo>
                    <a:pt x="2605011" y="692480"/>
                  </a:lnTo>
                  <a:lnTo>
                    <a:pt x="2604617" y="692480"/>
                  </a:lnTo>
                  <a:lnTo>
                    <a:pt x="2604427" y="692175"/>
                  </a:lnTo>
                  <a:lnTo>
                    <a:pt x="2604427" y="692480"/>
                  </a:lnTo>
                  <a:lnTo>
                    <a:pt x="2603639" y="693750"/>
                  </a:lnTo>
                  <a:lnTo>
                    <a:pt x="2603639" y="692480"/>
                  </a:lnTo>
                  <a:lnTo>
                    <a:pt x="2604427" y="692480"/>
                  </a:lnTo>
                  <a:lnTo>
                    <a:pt x="2604427" y="692175"/>
                  </a:lnTo>
                  <a:lnTo>
                    <a:pt x="2603843" y="691210"/>
                  </a:lnTo>
                  <a:lnTo>
                    <a:pt x="2604820" y="691210"/>
                  </a:lnTo>
                  <a:lnTo>
                    <a:pt x="2604820" y="689940"/>
                  </a:lnTo>
                  <a:lnTo>
                    <a:pt x="2605989" y="688670"/>
                  </a:lnTo>
                  <a:lnTo>
                    <a:pt x="2605201" y="687400"/>
                  </a:lnTo>
                  <a:lnTo>
                    <a:pt x="2605989" y="686130"/>
                  </a:lnTo>
                  <a:lnTo>
                    <a:pt x="2605989" y="682320"/>
                  </a:lnTo>
                  <a:lnTo>
                    <a:pt x="2605989" y="679780"/>
                  </a:lnTo>
                  <a:lnTo>
                    <a:pt x="2606764" y="678510"/>
                  </a:lnTo>
                  <a:lnTo>
                    <a:pt x="2608338" y="678510"/>
                  </a:lnTo>
                  <a:lnTo>
                    <a:pt x="2609507" y="679780"/>
                  </a:lnTo>
                  <a:lnTo>
                    <a:pt x="2609507" y="681901"/>
                  </a:lnTo>
                  <a:lnTo>
                    <a:pt x="2610294" y="681050"/>
                  </a:lnTo>
                  <a:lnTo>
                    <a:pt x="2611856" y="679780"/>
                  </a:lnTo>
                  <a:lnTo>
                    <a:pt x="2613037" y="679780"/>
                  </a:lnTo>
                  <a:lnTo>
                    <a:pt x="2613037" y="678510"/>
                  </a:lnTo>
                  <a:lnTo>
                    <a:pt x="2611856" y="678510"/>
                  </a:lnTo>
                  <a:lnTo>
                    <a:pt x="2611856" y="677240"/>
                  </a:lnTo>
                  <a:lnTo>
                    <a:pt x="2612250" y="675970"/>
                  </a:lnTo>
                  <a:lnTo>
                    <a:pt x="2613037" y="674700"/>
                  </a:lnTo>
                  <a:lnTo>
                    <a:pt x="2611463" y="674700"/>
                  </a:lnTo>
                  <a:lnTo>
                    <a:pt x="2611463" y="673430"/>
                  </a:lnTo>
                  <a:lnTo>
                    <a:pt x="2610688" y="673430"/>
                  </a:lnTo>
                  <a:lnTo>
                    <a:pt x="2610688" y="674700"/>
                  </a:lnTo>
                  <a:lnTo>
                    <a:pt x="2609507" y="677240"/>
                  </a:lnTo>
                  <a:lnTo>
                    <a:pt x="2608338" y="677240"/>
                  </a:lnTo>
                  <a:lnTo>
                    <a:pt x="2608338" y="674700"/>
                  </a:lnTo>
                  <a:lnTo>
                    <a:pt x="2610688" y="674700"/>
                  </a:lnTo>
                  <a:lnTo>
                    <a:pt x="2610688" y="673430"/>
                  </a:lnTo>
                  <a:lnTo>
                    <a:pt x="2610688" y="668350"/>
                  </a:lnTo>
                  <a:lnTo>
                    <a:pt x="2610485" y="668350"/>
                  </a:lnTo>
                  <a:lnTo>
                    <a:pt x="2609697" y="669620"/>
                  </a:lnTo>
                  <a:lnTo>
                    <a:pt x="2609507" y="669620"/>
                  </a:lnTo>
                  <a:lnTo>
                    <a:pt x="2609507" y="668350"/>
                  </a:lnTo>
                  <a:lnTo>
                    <a:pt x="2608338" y="668350"/>
                  </a:lnTo>
                  <a:lnTo>
                    <a:pt x="2608338" y="669620"/>
                  </a:lnTo>
                  <a:lnTo>
                    <a:pt x="2605786" y="669620"/>
                  </a:lnTo>
                  <a:lnTo>
                    <a:pt x="2605011" y="670890"/>
                  </a:lnTo>
                  <a:lnTo>
                    <a:pt x="2603639" y="670890"/>
                  </a:lnTo>
                  <a:lnTo>
                    <a:pt x="2603639" y="674700"/>
                  </a:lnTo>
                  <a:lnTo>
                    <a:pt x="2603258" y="675970"/>
                  </a:lnTo>
                  <a:lnTo>
                    <a:pt x="2599918" y="675970"/>
                  </a:lnTo>
                  <a:lnTo>
                    <a:pt x="2599537" y="677240"/>
                  </a:lnTo>
                  <a:lnTo>
                    <a:pt x="2599537" y="679780"/>
                  </a:lnTo>
                  <a:lnTo>
                    <a:pt x="2599537" y="687400"/>
                  </a:lnTo>
                  <a:lnTo>
                    <a:pt x="2599537" y="688670"/>
                  </a:lnTo>
                  <a:lnTo>
                    <a:pt x="2597188" y="688670"/>
                  </a:lnTo>
                  <a:lnTo>
                    <a:pt x="2597188" y="691210"/>
                  </a:lnTo>
                  <a:lnTo>
                    <a:pt x="2597188" y="692480"/>
                  </a:lnTo>
                  <a:lnTo>
                    <a:pt x="2596019" y="692480"/>
                  </a:lnTo>
                  <a:lnTo>
                    <a:pt x="2596019" y="705180"/>
                  </a:lnTo>
                  <a:lnTo>
                    <a:pt x="2594838" y="705180"/>
                  </a:lnTo>
                  <a:lnTo>
                    <a:pt x="2594838" y="706450"/>
                  </a:lnTo>
                  <a:lnTo>
                    <a:pt x="2588984" y="706450"/>
                  </a:lnTo>
                  <a:lnTo>
                    <a:pt x="2588984" y="711530"/>
                  </a:lnTo>
                  <a:lnTo>
                    <a:pt x="2588984" y="712800"/>
                  </a:lnTo>
                  <a:lnTo>
                    <a:pt x="2588984" y="715340"/>
                  </a:lnTo>
                  <a:lnTo>
                    <a:pt x="2587802" y="715340"/>
                  </a:lnTo>
                  <a:lnTo>
                    <a:pt x="2587802" y="712800"/>
                  </a:lnTo>
                  <a:lnTo>
                    <a:pt x="2588984" y="712800"/>
                  </a:lnTo>
                  <a:lnTo>
                    <a:pt x="2588984" y="711530"/>
                  </a:lnTo>
                  <a:lnTo>
                    <a:pt x="2587802" y="711530"/>
                  </a:lnTo>
                  <a:lnTo>
                    <a:pt x="2587015" y="710260"/>
                  </a:lnTo>
                  <a:lnTo>
                    <a:pt x="2587015" y="712800"/>
                  </a:lnTo>
                  <a:lnTo>
                    <a:pt x="2587015" y="714070"/>
                  </a:lnTo>
                  <a:lnTo>
                    <a:pt x="2585453" y="715340"/>
                  </a:lnTo>
                  <a:lnTo>
                    <a:pt x="2585453" y="716610"/>
                  </a:lnTo>
                  <a:lnTo>
                    <a:pt x="2585059" y="717880"/>
                  </a:lnTo>
                  <a:lnTo>
                    <a:pt x="2583484" y="717880"/>
                  </a:lnTo>
                  <a:lnTo>
                    <a:pt x="2583103" y="719150"/>
                  </a:lnTo>
                  <a:lnTo>
                    <a:pt x="2583103" y="720420"/>
                  </a:lnTo>
                  <a:lnTo>
                    <a:pt x="2581935" y="722325"/>
                  </a:lnTo>
                  <a:lnTo>
                    <a:pt x="2581935" y="729310"/>
                  </a:lnTo>
                  <a:lnTo>
                    <a:pt x="2580767" y="730580"/>
                  </a:lnTo>
                  <a:lnTo>
                    <a:pt x="2580767" y="729310"/>
                  </a:lnTo>
                  <a:lnTo>
                    <a:pt x="2581935" y="729310"/>
                  </a:lnTo>
                  <a:lnTo>
                    <a:pt x="2581935" y="722325"/>
                  </a:lnTo>
                  <a:lnTo>
                    <a:pt x="2580767" y="724230"/>
                  </a:lnTo>
                  <a:lnTo>
                    <a:pt x="2579979" y="724230"/>
                  </a:lnTo>
                  <a:lnTo>
                    <a:pt x="2579979" y="725500"/>
                  </a:lnTo>
                  <a:lnTo>
                    <a:pt x="2580767" y="725500"/>
                  </a:lnTo>
                  <a:lnTo>
                    <a:pt x="2580767" y="726770"/>
                  </a:lnTo>
                  <a:lnTo>
                    <a:pt x="2580360" y="728040"/>
                  </a:lnTo>
                  <a:lnTo>
                    <a:pt x="2578417" y="728040"/>
                  </a:lnTo>
                  <a:lnTo>
                    <a:pt x="2578417" y="729310"/>
                  </a:lnTo>
                  <a:lnTo>
                    <a:pt x="2578417" y="734390"/>
                  </a:lnTo>
                  <a:lnTo>
                    <a:pt x="2578417" y="735660"/>
                  </a:lnTo>
                  <a:lnTo>
                    <a:pt x="2577236" y="738200"/>
                  </a:lnTo>
                  <a:lnTo>
                    <a:pt x="2577236" y="736930"/>
                  </a:lnTo>
                  <a:lnTo>
                    <a:pt x="2575483" y="736930"/>
                  </a:lnTo>
                  <a:lnTo>
                    <a:pt x="2575483" y="739470"/>
                  </a:lnTo>
                  <a:lnTo>
                    <a:pt x="2574696" y="739470"/>
                  </a:lnTo>
                  <a:lnTo>
                    <a:pt x="2574493" y="740740"/>
                  </a:lnTo>
                  <a:lnTo>
                    <a:pt x="2575280" y="742010"/>
                  </a:lnTo>
                  <a:lnTo>
                    <a:pt x="2573134" y="742010"/>
                  </a:lnTo>
                  <a:lnTo>
                    <a:pt x="2573134" y="743280"/>
                  </a:lnTo>
                  <a:lnTo>
                    <a:pt x="2572347" y="744550"/>
                  </a:lnTo>
                  <a:lnTo>
                    <a:pt x="2570391" y="744550"/>
                  </a:lnTo>
                  <a:lnTo>
                    <a:pt x="2570784" y="743280"/>
                  </a:lnTo>
                  <a:lnTo>
                    <a:pt x="2570784" y="742010"/>
                  </a:lnTo>
                  <a:lnTo>
                    <a:pt x="2571559" y="739470"/>
                  </a:lnTo>
                  <a:lnTo>
                    <a:pt x="2572740" y="738200"/>
                  </a:lnTo>
                  <a:lnTo>
                    <a:pt x="2574302" y="738200"/>
                  </a:lnTo>
                  <a:lnTo>
                    <a:pt x="2575483" y="739470"/>
                  </a:lnTo>
                  <a:lnTo>
                    <a:pt x="2575483" y="736930"/>
                  </a:lnTo>
                  <a:lnTo>
                    <a:pt x="2575864" y="735660"/>
                  </a:lnTo>
                  <a:lnTo>
                    <a:pt x="2576842" y="734390"/>
                  </a:lnTo>
                  <a:lnTo>
                    <a:pt x="2578417" y="734390"/>
                  </a:lnTo>
                  <a:lnTo>
                    <a:pt x="2578417" y="729310"/>
                  </a:lnTo>
                  <a:lnTo>
                    <a:pt x="2574302" y="729310"/>
                  </a:lnTo>
                  <a:lnTo>
                    <a:pt x="2574302" y="728040"/>
                  </a:lnTo>
                  <a:lnTo>
                    <a:pt x="2574696" y="728040"/>
                  </a:lnTo>
                  <a:lnTo>
                    <a:pt x="2575483" y="726770"/>
                  </a:lnTo>
                  <a:lnTo>
                    <a:pt x="2577236" y="726770"/>
                  </a:lnTo>
                  <a:lnTo>
                    <a:pt x="2577236" y="725500"/>
                  </a:lnTo>
                  <a:lnTo>
                    <a:pt x="2577630" y="724230"/>
                  </a:lnTo>
                  <a:lnTo>
                    <a:pt x="2579382" y="724230"/>
                  </a:lnTo>
                  <a:lnTo>
                    <a:pt x="2578608" y="722960"/>
                  </a:lnTo>
                  <a:lnTo>
                    <a:pt x="2577236" y="722960"/>
                  </a:lnTo>
                  <a:lnTo>
                    <a:pt x="2577236" y="721690"/>
                  </a:lnTo>
                  <a:lnTo>
                    <a:pt x="2578417" y="721690"/>
                  </a:lnTo>
                  <a:lnTo>
                    <a:pt x="2578417" y="720420"/>
                  </a:lnTo>
                  <a:lnTo>
                    <a:pt x="2580767" y="720420"/>
                  </a:lnTo>
                  <a:lnTo>
                    <a:pt x="2581935" y="719150"/>
                  </a:lnTo>
                  <a:lnTo>
                    <a:pt x="2581935" y="717880"/>
                  </a:lnTo>
                  <a:lnTo>
                    <a:pt x="2582913" y="716610"/>
                  </a:lnTo>
                  <a:lnTo>
                    <a:pt x="2583891" y="715340"/>
                  </a:lnTo>
                  <a:lnTo>
                    <a:pt x="2583103" y="714070"/>
                  </a:lnTo>
                  <a:lnTo>
                    <a:pt x="2583103" y="712800"/>
                  </a:lnTo>
                  <a:lnTo>
                    <a:pt x="2587015" y="712800"/>
                  </a:lnTo>
                  <a:lnTo>
                    <a:pt x="2587015" y="710260"/>
                  </a:lnTo>
                  <a:lnTo>
                    <a:pt x="2586228" y="710260"/>
                  </a:lnTo>
                  <a:lnTo>
                    <a:pt x="2585453" y="711530"/>
                  </a:lnTo>
                  <a:lnTo>
                    <a:pt x="2585453" y="710260"/>
                  </a:lnTo>
                  <a:lnTo>
                    <a:pt x="2587802" y="708990"/>
                  </a:lnTo>
                  <a:lnTo>
                    <a:pt x="2588984" y="711530"/>
                  </a:lnTo>
                  <a:lnTo>
                    <a:pt x="2588984" y="706450"/>
                  </a:lnTo>
                  <a:lnTo>
                    <a:pt x="2587802" y="706450"/>
                  </a:lnTo>
                  <a:lnTo>
                    <a:pt x="2587802" y="705180"/>
                  </a:lnTo>
                  <a:lnTo>
                    <a:pt x="2590342" y="705180"/>
                  </a:lnTo>
                  <a:lnTo>
                    <a:pt x="2590723" y="703910"/>
                  </a:lnTo>
                  <a:lnTo>
                    <a:pt x="2591117" y="702640"/>
                  </a:lnTo>
                  <a:lnTo>
                    <a:pt x="2591701" y="702640"/>
                  </a:lnTo>
                  <a:lnTo>
                    <a:pt x="2592489" y="703910"/>
                  </a:lnTo>
                  <a:lnTo>
                    <a:pt x="2595232" y="703910"/>
                  </a:lnTo>
                  <a:lnTo>
                    <a:pt x="2596019" y="705180"/>
                  </a:lnTo>
                  <a:lnTo>
                    <a:pt x="2596019" y="692480"/>
                  </a:lnTo>
                  <a:lnTo>
                    <a:pt x="2595232" y="692480"/>
                  </a:lnTo>
                  <a:lnTo>
                    <a:pt x="2594445" y="693750"/>
                  </a:lnTo>
                  <a:lnTo>
                    <a:pt x="2593670" y="693750"/>
                  </a:lnTo>
                  <a:lnTo>
                    <a:pt x="2592489" y="692480"/>
                  </a:lnTo>
                  <a:lnTo>
                    <a:pt x="2592489" y="691210"/>
                  </a:lnTo>
                  <a:lnTo>
                    <a:pt x="2592882" y="691210"/>
                  </a:lnTo>
                  <a:lnTo>
                    <a:pt x="2593670" y="689940"/>
                  </a:lnTo>
                  <a:lnTo>
                    <a:pt x="2594838" y="689940"/>
                  </a:lnTo>
                  <a:lnTo>
                    <a:pt x="2594051" y="691210"/>
                  </a:lnTo>
                  <a:lnTo>
                    <a:pt x="2597188" y="691210"/>
                  </a:lnTo>
                  <a:lnTo>
                    <a:pt x="2597188" y="688670"/>
                  </a:lnTo>
                  <a:lnTo>
                    <a:pt x="2598369" y="687400"/>
                  </a:lnTo>
                  <a:lnTo>
                    <a:pt x="2599537" y="687400"/>
                  </a:lnTo>
                  <a:lnTo>
                    <a:pt x="2599537" y="679780"/>
                  </a:lnTo>
                  <a:lnTo>
                    <a:pt x="2597188" y="679780"/>
                  </a:lnTo>
                  <a:lnTo>
                    <a:pt x="2597188" y="677240"/>
                  </a:lnTo>
                  <a:lnTo>
                    <a:pt x="2597975" y="677240"/>
                  </a:lnTo>
                  <a:lnTo>
                    <a:pt x="2598369" y="675970"/>
                  </a:lnTo>
                  <a:lnTo>
                    <a:pt x="2598369" y="674700"/>
                  </a:lnTo>
                  <a:lnTo>
                    <a:pt x="2601099" y="674700"/>
                  </a:lnTo>
                  <a:lnTo>
                    <a:pt x="2601684" y="673430"/>
                  </a:lnTo>
                  <a:lnTo>
                    <a:pt x="2602471" y="673430"/>
                  </a:lnTo>
                  <a:lnTo>
                    <a:pt x="2602471" y="672160"/>
                  </a:lnTo>
                  <a:lnTo>
                    <a:pt x="2602471" y="668350"/>
                  </a:lnTo>
                  <a:lnTo>
                    <a:pt x="2603258" y="667080"/>
                  </a:lnTo>
                  <a:lnTo>
                    <a:pt x="2604820" y="665810"/>
                  </a:lnTo>
                  <a:lnTo>
                    <a:pt x="2608567" y="660730"/>
                  </a:lnTo>
                  <a:lnTo>
                    <a:pt x="2609507" y="659460"/>
                  </a:lnTo>
                  <a:lnTo>
                    <a:pt x="2613037" y="655650"/>
                  </a:lnTo>
                  <a:lnTo>
                    <a:pt x="2615387" y="655650"/>
                  </a:lnTo>
                  <a:lnTo>
                    <a:pt x="2614587" y="656920"/>
                  </a:lnTo>
                  <a:lnTo>
                    <a:pt x="2614587" y="658190"/>
                  </a:lnTo>
                  <a:lnTo>
                    <a:pt x="2617724" y="658190"/>
                  </a:lnTo>
                  <a:lnTo>
                    <a:pt x="2617724" y="656920"/>
                  </a:lnTo>
                  <a:lnTo>
                    <a:pt x="2617330" y="655650"/>
                  </a:lnTo>
                  <a:lnTo>
                    <a:pt x="2616555" y="655650"/>
                  </a:lnTo>
                  <a:lnTo>
                    <a:pt x="2616555" y="653110"/>
                  </a:lnTo>
                  <a:lnTo>
                    <a:pt x="2621254" y="653110"/>
                  </a:lnTo>
                  <a:lnTo>
                    <a:pt x="2621254" y="651840"/>
                  </a:lnTo>
                  <a:lnTo>
                    <a:pt x="2620073" y="650570"/>
                  </a:lnTo>
                  <a:lnTo>
                    <a:pt x="2620073" y="649300"/>
                  </a:lnTo>
                  <a:lnTo>
                    <a:pt x="2618117" y="649300"/>
                  </a:lnTo>
                  <a:lnTo>
                    <a:pt x="2617914" y="648030"/>
                  </a:lnTo>
                  <a:lnTo>
                    <a:pt x="2618689" y="646760"/>
                  </a:lnTo>
                  <a:lnTo>
                    <a:pt x="2617724" y="646760"/>
                  </a:lnTo>
                  <a:lnTo>
                    <a:pt x="2617724" y="645490"/>
                  </a:lnTo>
                  <a:lnTo>
                    <a:pt x="2617914" y="645490"/>
                  </a:lnTo>
                  <a:lnTo>
                    <a:pt x="2618689" y="644220"/>
                  </a:lnTo>
                  <a:lnTo>
                    <a:pt x="2618905" y="644220"/>
                  </a:lnTo>
                  <a:lnTo>
                    <a:pt x="2618905" y="645490"/>
                  </a:lnTo>
                  <a:lnTo>
                    <a:pt x="2622423" y="645490"/>
                  </a:lnTo>
                  <a:lnTo>
                    <a:pt x="2622423" y="644220"/>
                  </a:lnTo>
                  <a:lnTo>
                    <a:pt x="2622423" y="642950"/>
                  </a:lnTo>
                  <a:lnTo>
                    <a:pt x="2623197" y="641680"/>
                  </a:lnTo>
                  <a:lnTo>
                    <a:pt x="2624772" y="640410"/>
                  </a:lnTo>
                  <a:lnTo>
                    <a:pt x="2625547" y="641680"/>
                  </a:lnTo>
                  <a:lnTo>
                    <a:pt x="2625941" y="641680"/>
                  </a:lnTo>
                  <a:lnTo>
                    <a:pt x="2625941" y="642950"/>
                  </a:lnTo>
                  <a:lnTo>
                    <a:pt x="2627693" y="640410"/>
                  </a:lnTo>
                  <a:lnTo>
                    <a:pt x="2627693" y="639140"/>
                  </a:lnTo>
                  <a:lnTo>
                    <a:pt x="2628087" y="637870"/>
                  </a:lnTo>
                  <a:lnTo>
                    <a:pt x="2628874" y="637870"/>
                  </a:lnTo>
                  <a:lnTo>
                    <a:pt x="2628481" y="636600"/>
                  </a:lnTo>
                  <a:lnTo>
                    <a:pt x="2625941" y="636600"/>
                  </a:lnTo>
                  <a:lnTo>
                    <a:pt x="2626715" y="637870"/>
                  </a:lnTo>
                  <a:lnTo>
                    <a:pt x="2623591" y="637870"/>
                  </a:lnTo>
                  <a:lnTo>
                    <a:pt x="2623591" y="636600"/>
                  </a:lnTo>
                  <a:lnTo>
                    <a:pt x="2622423" y="636600"/>
                  </a:lnTo>
                  <a:lnTo>
                    <a:pt x="2622804" y="635330"/>
                  </a:lnTo>
                  <a:lnTo>
                    <a:pt x="2623591" y="635330"/>
                  </a:lnTo>
                  <a:lnTo>
                    <a:pt x="2624772" y="636600"/>
                  </a:lnTo>
                  <a:lnTo>
                    <a:pt x="2625941" y="636600"/>
                  </a:lnTo>
                  <a:lnTo>
                    <a:pt x="2626334" y="635330"/>
                  </a:lnTo>
                  <a:lnTo>
                    <a:pt x="2626906" y="634060"/>
                  </a:lnTo>
                  <a:lnTo>
                    <a:pt x="2627693" y="634060"/>
                  </a:lnTo>
                  <a:lnTo>
                    <a:pt x="2628087" y="632790"/>
                  </a:lnTo>
                  <a:lnTo>
                    <a:pt x="2625941" y="632790"/>
                  </a:lnTo>
                  <a:lnTo>
                    <a:pt x="2625941" y="630250"/>
                  </a:lnTo>
                  <a:lnTo>
                    <a:pt x="2627693" y="627710"/>
                  </a:lnTo>
                  <a:lnTo>
                    <a:pt x="2627693" y="626440"/>
                  </a:lnTo>
                  <a:lnTo>
                    <a:pt x="2628874" y="626440"/>
                  </a:lnTo>
                  <a:lnTo>
                    <a:pt x="2628874" y="627710"/>
                  </a:lnTo>
                  <a:lnTo>
                    <a:pt x="2629852" y="626440"/>
                  </a:lnTo>
                  <a:lnTo>
                    <a:pt x="2630830" y="625170"/>
                  </a:lnTo>
                  <a:lnTo>
                    <a:pt x="2631224" y="623900"/>
                  </a:lnTo>
                  <a:lnTo>
                    <a:pt x="2631224" y="622630"/>
                  </a:lnTo>
                  <a:lnTo>
                    <a:pt x="2633573" y="622630"/>
                  </a:lnTo>
                  <a:lnTo>
                    <a:pt x="2634742" y="621360"/>
                  </a:lnTo>
                  <a:lnTo>
                    <a:pt x="2633573" y="620090"/>
                  </a:lnTo>
                  <a:lnTo>
                    <a:pt x="2631021" y="620090"/>
                  </a:lnTo>
                  <a:lnTo>
                    <a:pt x="2630627" y="618820"/>
                  </a:lnTo>
                  <a:lnTo>
                    <a:pt x="2630246" y="617550"/>
                  </a:lnTo>
                  <a:lnTo>
                    <a:pt x="2633573" y="617550"/>
                  </a:lnTo>
                  <a:lnTo>
                    <a:pt x="2633573" y="616280"/>
                  </a:lnTo>
                  <a:lnTo>
                    <a:pt x="2634742" y="616280"/>
                  </a:lnTo>
                  <a:lnTo>
                    <a:pt x="2634742" y="615010"/>
                  </a:lnTo>
                  <a:lnTo>
                    <a:pt x="2635529" y="615010"/>
                  </a:lnTo>
                  <a:lnTo>
                    <a:pt x="2635720" y="613740"/>
                  </a:lnTo>
                  <a:lnTo>
                    <a:pt x="2634932" y="613740"/>
                  </a:lnTo>
                  <a:lnTo>
                    <a:pt x="2635123" y="612470"/>
                  </a:lnTo>
                  <a:lnTo>
                    <a:pt x="2635910" y="612470"/>
                  </a:lnTo>
                  <a:lnTo>
                    <a:pt x="2635910" y="611200"/>
                  </a:lnTo>
                  <a:lnTo>
                    <a:pt x="2636697" y="609930"/>
                  </a:lnTo>
                  <a:lnTo>
                    <a:pt x="2636697" y="608660"/>
                  </a:lnTo>
                  <a:lnTo>
                    <a:pt x="2635910" y="608660"/>
                  </a:lnTo>
                  <a:lnTo>
                    <a:pt x="2635910" y="604850"/>
                  </a:lnTo>
                  <a:lnTo>
                    <a:pt x="2637091" y="604850"/>
                  </a:lnTo>
                  <a:lnTo>
                    <a:pt x="2639441" y="601040"/>
                  </a:lnTo>
                  <a:lnTo>
                    <a:pt x="2637866" y="599770"/>
                  </a:lnTo>
                  <a:lnTo>
                    <a:pt x="2637091" y="598500"/>
                  </a:lnTo>
                  <a:lnTo>
                    <a:pt x="2637091" y="597230"/>
                  </a:lnTo>
                  <a:lnTo>
                    <a:pt x="2638260" y="597230"/>
                  </a:lnTo>
                  <a:lnTo>
                    <a:pt x="2638260" y="598500"/>
                  </a:lnTo>
                  <a:lnTo>
                    <a:pt x="2640609" y="598500"/>
                  </a:lnTo>
                  <a:lnTo>
                    <a:pt x="2640609" y="597230"/>
                  </a:lnTo>
                  <a:lnTo>
                    <a:pt x="2641777" y="597230"/>
                  </a:lnTo>
                  <a:lnTo>
                    <a:pt x="2641777" y="598500"/>
                  </a:lnTo>
                  <a:lnTo>
                    <a:pt x="2642959" y="598500"/>
                  </a:lnTo>
                  <a:lnTo>
                    <a:pt x="2642959" y="597230"/>
                  </a:lnTo>
                  <a:lnTo>
                    <a:pt x="2643340" y="597230"/>
                  </a:lnTo>
                  <a:lnTo>
                    <a:pt x="2644127" y="595960"/>
                  </a:lnTo>
                  <a:lnTo>
                    <a:pt x="2644127" y="594690"/>
                  </a:lnTo>
                  <a:lnTo>
                    <a:pt x="2644317" y="593420"/>
                  </a:lnTo>
                  <a:lnTo>
                    <a:pt x="2645105" y="592150"/>
                  </a:lnTo>
                  <a:lnTo>
                    <a:pt x="2645308" y="592150"/>
                  </a:lnTo>
                  <a:lnTo>
                    <a:pt x="2645308" y="590880"/>
                  </a:lnTo>
                  <a:lnTo>
                    <a:pt x="2648039" y="590880"/>
                  </a:lnTo>
                  <a:lnTo>
                    <a:pt x="2646476" y="589610"/>
                  </a:lnTo>
                  <a:lnTo>
                    <a:pt x="2646476" y="588340"/>
                  </a:lnTo>
                  <a:lnTo>
                    <a:pt x="2647454" y="588340"/>
                  </a:lnTo>
                  <a:lnTo>
                    <a:pt x="2647658" y="587070"/>
                  </a:lnTo>
                  <a:lnTo>
                    <a:pt x="2647658" y="584530"/>
                  </a:lnTo>
                  <a:lnTo>
                    <a:pt x="2648432" y="581990"/>
                  </a:lnTo>
                  <a:lnTo>
                    <a:pt x="2649994" y="580720"/>
                  </a:lnTo>
                  <a:lnTo>
                    <a:pt x="2650375" y="579450"/>
                  </a:lnTo>
                  <a:lnTo>
                    <a:pt x="2650769" y="578180"/>
                  </a:lnTo>
                  <a:lnTo>
                    <a:pt x="2648826" y="578180"/>
                  </a:lnTo>
                  <a:lnTo>
                    <a:pt x="2648826" y="579450"/>
                  </a:lnTo>
                  <a:lnTo>
                    <a:pt x="2648039" y="579450"/>
                  </a:lnTo>
                  <a:lnTo>
                    <a:pt x="2647658" y="578180"/>
                  </a:lnTo>
                  <a:lnTo>
                    <a:pt x="2648826" y="578180"/>
                  </a:lnTo>
                  <a:lnTo>
                    <a:pt x="2648826" y="575640"/>
                  </a:lnTo>
                  <a:lnTo>
                    <a:pt x="2650769" y="575640"/>
                  </a:lnTo>
                  <a:lnTo>
                    <a:pt x="2651760" y="574370"/>
                  </a:lnTo>
                  <a:lnTo>
                    <a:pt x="2651760" y="573100"/>
                  </a:lnTo>
                  <a:lnTo>
                    <a:pt x="2654109" y="573100"/>
                  </a:lnTo>
                  <a:lnTo>
                    <a:pt x="2654109" y="566750"/>
                  </a:lnTo>
                  <a:lnTo>
                    <a:pt x="2654884" y="566750"/>
                  </a:lnTo>
                  <a:lnTo>
                    <a:pt x="2655278" y="565480"/>
                  </a:lnTo>
                  <a:lnTo>
                    <a:pt x="2655278" y="564210"/>
                  </a:lnTo>
                  <a:lnTo>
                    <a:pt x="2656459" y="562940"/>
                  </a:lnTo>
                  <a:lnTo>
                    <a:pt x="2656459" y="556590"/>
                  </a:lnTo>
                  <a:lnTo>
                    <a:pt x="2657627" y="556590"/>
                  </a:lnTo>
                  <a:lnTo>
                    <a:pt x="2657627" y="555320"/>
                  </a:lnTo>
                  <a:lnTo>
                    <a:pt x="2656840" y="554050"/>
                  </a:lnTo>
                  <a:lnTo>
                    <a:pt x="2655278" y="552780"/>
                  </a:lnTo>
                  <a:lnTo>
                    <a:pt x="2655278" y="551510"/>
                  </a:lnTo>
                  <a:lnTo>
                    <a:pt x="2661145" y="551510"/>
                  </a:lnTo>
                  <a:lnTo>
                    <a:pt x="2661145" y="550240"/>
                  </a:lnTo>
                  <a:lnTo>
                    <a:pt x="2661335" y="548970"/>
                  </a:lnTo>
                  <a:lnTo>
                    <a:pt x="2662123" y="547700"/>
                  </a:lnTo>
                  <a:lnTo>
                    <a:pt x="2662313" y="547700"/>
                  </a:lnTo>
                  <a:lnTo>
                    <a:pt x="2662313" y="546430"/>
                  </a:lnTo>
                  <a:lnTo>
                    <a:pt x="2662707" y="545160"/>
                  </a:lnTo>
                  <a:lnTo>
                    <a:pt x="2664269" y="545160"/>
                  </a:lnTo>
                  <a:lnTo>
                    <a:pt x="2664269" y="543890"/>
                  </a:lnTo>
                  <a:lnTo>
                    <a:pt x="2663494" y="542620"/>
                  </a:lnTo>
                  <a:lnTo>
                    <a:pt x="2665057" y="542620"/>
                  </a:lnTo>
                  <a:lnTo>
                    <a:pt x="2665057" y="541350"/>
                  </a:lnTo>
                  <a:lnTo>
                    <a:pt x="2663494" y="540080"/>
                  </a:lnTo>
                  <a:lnTo>
                    <a:pt x="2665450" y="540080"/>
                  </a:lnTo>
                  <a:lnTo>
                    <a:pt x="2665844" y="538810"/>
                  </a:lnTo>
                  <a:lnTo>
                    <a:pt x="2665844" y="537540"/>
                  </a:lnTo>
                  <a:lnTo>
                    <a:pt x="2666034" y="536270"/>
                  </a:lnTo>
                  <a:lnTo>
                    <a:pt x="2666809" y="535000"/>
                  </a:lnTo>
                  <a:lnTo>
                    <a:pt x="2667012" y="533730"/>
                  </a:lnTo>
                  <a:lnTo>
                    <a:pt x="2667012" y="532460"/>
                  </a:lnTo>
                  <a:lnTo>
                    <a:pt x="2667800" y="532460"/>
                  </a:lnTo>
                  <a:lnTo>
                    <a:pt x="2667800" y="531190"/>
                  </a:lnTo>
                  <a:lnTo>
                    <a:pt x="2665844" y="531190"/>
                  </a:lnTo>
                  <a:lnTo>
                    <a:pt x="2665844" y="529920"/>
                  </a:lnTo>
                  <a:lnTo>
                    <a:pt x="2667800" y="529920"/>
                  </a:lnTo>
                  <a:lnTo>
                    <a:pt x="2668181" y="528650"/>
                  </a:lnTo>
                  <a:lnTo>
                    <a:pt x="2668181" y="527380"/>
                  </a:lnTo>
                  <a:lnTo>
                    <a:pt x="2669362" y="526110"/>
                  </a:lnTo>
                  <a:lnTo>
                    <a:pt x="2669362" y="524840"/>
                  </a:lnTo>
                  <a:lnTo>
                    <a:pt x="2668181" y="524840"/>
                  </a:lnTo>
                  <a:lnTo>
                    <a:pt x="2668181" y="523570"/>
                  </a:lnTo>
                  <a:lnTo>
                    <a:pt x="2669362" y="523570"/>
                  </a:lnTo>
                  <a:lnTo>
                    <a:pt x="2669362" y="522300"/>
                  </a:lnTo>
                  <a:lnTo>
                    <a:pt x="2671318" y="522300"/>
                  </a:lnTo>
                  <a:lnTo>
                    <a:pt x="2670530" y="521030"/>
                  </a:lnTo>
                  <a:lnTo>
                    <a:pt x="2669362" y="521030"/>
                  </a:lnTo>
                  <a:lnTo>
                    <a:pt x="2671711" y="519760"/>
                  </a:lnTo>
                  <a:lnTo>
                    <a:pt x="2672486" y="519760"/>
                  </a:lnTo>
                  <a:lnTo>
                    <a:pt x="2672880" y="518490"/>
                  </a:lnTo>
                  <a:lnTo>
                    <a:pt x="2672880" y="515950"/>
                  </a:lnTo>
                  <a:lnTo>
                    <a:pt x="2674061" y="515950"/>
                  </a:lnTo>
                  <a:lnTo>
                    <a:pt x="2674061" y="514680"/>
                  </a:lnTo>
                  <a:lnTo>
                    <a:pt x="2676995" y="508330"/>
                  </a:lnTo>
                  <a:lnTo>
                    <a:pt x="2676995" y="507060"/>
                  </a:lnTo>
                  <a:lnTo>
                    <a:pt x="2677376" y="504520"/>
                  </a:lnTo>
                  <a:lnTo>
                    <a:pt x="2678163" y="503250"/>
                  </a:lnTo>
                  <a:lnTo>
                    <a:pt x="2678163" y="501980"/>
                  </a:lnTo>
                  <a:lnTo>
                    <a:pt x="2679331" y="501980"/>
                  </a:lnTo>
                  <a:lnTo>
                    <a:pt x="2679331" y="500710"/>
                  </a:lnTo>
                  <a:lnTo>
                    <a:pt x="2678950" y="499440"/>
                  </a:lnTo>
                  <a:lnTo>
                    <a:pt x="2678163" y="499440"/>
                  </a:lnTo>
                  <a:lnTo>
                    <a:pt x="2678163" y="496900"/>
                  </a:lnTo>
                  <a:lnTo>
                    <a:pt x="2680893" y="496900"/>
                  </a:lnTo>
                  <a:lnTo>
                    <a:pt x="2681478" y="495630"/>
                  </a:lnTo>
                  <a:lnTo>
                    <a:pt x="2680703" y="494360"/>
                  </a:lnTo>
                  <a:lnTo>
                    <a:pt x="2680893" y="493090"/>
                  </a:lnTo>
                  <a:lnTo>
                    <a:pt x="2682468" y="491820"/>
                  </a:lnTo>
                  <a:lnTo>
                    <a:pt x="2681681" y="491820"/>
                  </a:lnTo>
                  <a:lnTo>
                    <a:pt x="2682659" y="490550"/>
                  </a:lnTo>
                  <a:lnTo>
                    <a:pt x="2683637" y="489280"/>
                  </a:lnTo>
                  <a:lnTo>
                    <a:pt x="2682062" y="489280"/>
                  </a:lnTo>
                  <a:lnTo>
                    <a:pt x="2682862" y="488010"/>
                  </a:lnTo>
                  <a:lnTo>
                    <a:pt x="2682862" y="486740"/>
                  </a:lnTo>
                  <a:lnTo>
                    <a:pt x="2684030" y="486740"/>
                  </a:lnTo>
                  <a:lnTo>
                    <a:pt x="2684030" y="485470"/>
                  </a:lnTo>
                  <a:lnTo>
                    <a:pt x="2684411" y="484200"/>
                  </a:lnTo>
                  <a:lnTo>
                    <a:pt x="2685986" y="481660"/>
                  </a:lnTo>
                  <a:lnTo>
                    <a:pt x="2686380" y="479120"/>
                  </a:lnTo>
                  <a:lnTo>
                    <a:pt x="2686380" y="475310"/>
                  </a:lnTo>
                  <a:lnTo>
                    <a:pt x="2686570" y="474040"/>
                  </a:lnTo>
                  <a:lnTo>
                    <a:pt x="2687548" y="474040"/>
                  </a:lnTo>
                  <a:lnTo>
                    <a:pt x="2688132" y="472770"/>
                  </a:lnTo>
                  <a:lnTo>
                    <a:pt x="2688729" y="471500"/>
                  </a:lnTo>
                  <a:lnTo>
                    <a:pt x="2689504" y="470230"/>
                  </a:lnTo>
                  <a:lnTo>
                    <a:pt x="2689695" y="468960"/>
                  </a:lnTo>
                  <a:lnTo>
                    <a:pt x="2688920" y="467690"/>
                  </a:lnTo>
                  <a:lnTo>
                    <a:pt x="2689504" y="467690"/>
                  </a:lnTo>
                  <a:lnTo>
                    <a:pt x="2691066" y="466420"/>
                  </a:lnTo>
                  <a:lnTo>
                    <a:pt x="2691066" y="463880"/>
                  </a:lnTo>
                  <a:lnTo>
                    <a:pt x="2691066" y="462610"/>
                  </a:lnTo>
                  <a:lnTo>
                    <a:pt x="2691460" y="461340"/>
                  </a:lnTo>
                  <a:lnTo>
                    <a:pt x="2693022" y="460070"/>
                  </a:lnTo>
                  <a:lnTo>
                    <a:pt x="2693022" y="458800"/>
                  </a:lnTo>
                  <a:lnTo>
                    <a:pt x="2691066" y="457530"/>
                  </a:lnTo>
                  <a:lnTo>
                    <a:pt x="2692247" y="454990"/>
                  </a:lnTo>
                  <a:lnTo>
                    <a:pt x="2694597" y="454990"/>
                  </a:lnTo>
                  <a:lnTo>
                    <a:pt x="2694597" y="453720"/>
                  </a:lnTo>
                  <a:lnTo>
                    <a:pt x="2694978" y="452450"/>
                  </a:lnTo>
                  <a:lnTo>
                    <a:pt x="2694597" y="451180"/>
                  </a:lnTo>
                  <a:lnTo>
                    <a:pt x="2694597" y="449910"/>
                  </a:lnTo>
                  <a:lnTo>
                    <a:pt x="2696946" y="442290"/>
                  </a:lnTo>
                  <a:lnTo>
                    <a:pt x="2697721" y="442290"/>
                  </a:lnTo>
                  <a:lnTo>
                    <a:pt x="2696946" y="441020"/>
                  </a:lnTo>
                  <a:lnTo>
                    <a:pt x="2696946" y="439750"/>
                  </a:lnTo>
                  <a:lnTo>
                    <a:pt x="2697327" y="439750"/>
                  </a:lnTo>
                  <a:lnTo>
                    <a:pt x="2698115" y="438480"/>
                  </a:lnTo>
                  <a:lnTo>
                    <a:pt x="2699283" y="438480"/>
                  </a:lnTo>
                  <a:lnTo>
                    <a:pt x="2699283" y="437210"/>
                  </a:lnTo>
                  <a:lnTo>
                    <a:pt x="2698496" y="437210"/>
                  </a:lnTo>
                  <a:lnTo>
                    <a:pt x="2700464" y="434670"/>
                  </a:lnTo>
                  <a:lnTo>
                    <a:pt x="2700070" y="432130"/>
                  </a:lnTo>
                  <a:lnTo>
                    <a:pt x="2700655" y="430860"/>
                  </a:lnTo>
                  <a:lnTo>
                    <a:pt x="2702229" y="428320"/>
                  </a:lnTo>
                  <a:lnTo>
                    <a:pt x="2702229" y="427050"/>
                  </a:lnTo>
                  <a:lnTo>
                    <a:pt x="2703779" y="425780"/>
                  </a:lnTo>
                  <a:lnTo>
                    <a:pt x="2702229" y="425780"/>
                  </a:lnTo>
                  <a:lnTo>
                    <a:pt x="2702229" y="424510"/>
                  </a:lnTo>
                  <a:lnTo>
                    <a:pt x="2703398" y="424510"/>
                  </a:lnTo>
                  <a:lnTo>
                    <a:pt x="2704566" y="421970"/>
                  </a:lnTo>
                  <a:lnTo>
                    <a:pt x="2706128" y="420700"/>
                  </a:lnTo>
                  <a:lnTo>
                    <a:pt x="2705735" y="419430"/>
                  </a:lnTo>
                  <a:lnTo>
                    <a:pt x="2703398" y="418160"/>
                  </a:lnTo>
                  <a:lnTo>
                    <a:pt x="2703398" y="416890"/>
                  </a:lnTo>
                  <a:lnTo>
                    <a:pt x="2702229" y="416890"/>
                  </a:lnTo>
                  <a:lnTo>
                    <a:pt x="2702229" y="415620"/>
                  </a:lnTo>
                  <a:lnTo>
                    <a:pt x="2705735" y="415620"/>
                  </a:lnTo>
                  <a:lnTo>
                    <a:pt x="2705735" y="413080"/>
                  </a:lnTo>
                  <a:lnTo>
                    <a:pt x="2706128" y="411810"/>
                  </a:lnTo>
                  <a:lnTo>
                    <a:pt x="2706916" y="411810"/>
                  </a:lnTo>
                  <a:lnTo>
                    <a:pt x="2706916" y="406730"/>
                  </a:lnTo>
                  <a:lnTo>
                    <a:pt x="2707297" y="406730"/>
                  </a:lnTo>
                  <a:lnTo>
                    <a:pt x="2708872" y="405460"/>
                  </a:lnTo>
                  <a:lnTo>
                    <a:pt x="2709265" y="404190"/>
                  </a:lnTo>
                  <a:lnTo>
                    <a:pt x="2709265" y="401650"/>
                  </a:lnTo>
                  <a:lnTo>
                    <a:pt x="2710040" y="401650"/>
                  </a:lnTo>
                  <a:lnTo>
                    <a:pt x="2710434" y="400380"/>
                  </a:lnTo>
                  <a:lnTo>
                    <a:pt x="2710434" y="396570"/>
                  </a:lnTo>
                  <a:lnTo>
                    <a:pt x="2711996" y="395300"/>
                  </a:lnTo>
                  <a:lnTo>
                    <a:pt x="2712389" y="394030"/>
                  </a:lnTo>
                  <a:lnTo>
                    <a:pt x="2711602" y="394030"/>
                  </a:lnTo>
                  <a:lnTo>
                    <a:pt x="2711793" y="392760"/>
                  </a:lnTo>
                  <a:lnTo>
                    <a:pt x="2712580" y="391490"/>
                  </a:lnTo>
                  <a:lnTo>
                    <a:pt x="2712783" y="390220"/>
                  </a:lnTo>
                  <a:lnTo>
                    <a:pt x="2712783" y="388950"/>
                  </a:lnTo>
                  <a:lnTo>
                    <a:pt x="2713952" y="388950"/>
                  </a:lnTo>
                  <a:lnTo>
                    <a:pt x="2713952" y="386410"/>
                  </a:lnTo>
                  <a:lnTo>
                    <a:pt x="2712783" y="386410"/>
                  </a:lnTo>
                  <a:lnTo>
                    <a:pt x="2712783" y="385140"/>
                  </a:lnTo>
                  <a:lnTo>
                    <a:pt x="2714739" y="385140"/>
                  </a:lnTo>
                  <a:lnTo>
                    <a:pt x="2715133" y="383870"/>
                  </a:lnTo>
                  <a:lnTo>
                    <a:pt x="2715133" y="380060"/>
                  </a:lnTo>
                  <a:lnTo>
                    <a:pt x="2716301" y="376250"/>
                  </a:lnTo>
                  <a:lnTo>
                    <a:pt x="2716301" y="372440"/>
                  </a:lnTo>
                  <a:lnTo>
                    <a:pt x="2717469" y="372440"/>
                  </a:lnTo>
                  <a:lnTo>
                    <a:pt x="2717469" y="371170"/>
                  </a:lnTo>
                  <a:lnTo>
                    <a:pt x="2717660" y="369900"/>
                  </a:lnTo>
                  <a:lnTo>
                    <a:pt x="2718651" y="369900"/>
                  </a:lnTo>
                  <a:lnTo>
                    <a:pt x="2718651" y="368630"/>
                  </a:lnTo>
                  <a:lnTo>
                    <a:pt x="2717076" y="368630"/>
                  </a:lnTo>
                  <a:lnTo>
                    <a:pt x="2716682" y="367360"/>
                  </a:lnTo>
                  <a:lnTo>
                    <a:pt x="2718257" y="367360"/>
                  </a:lnTo>
                  <a:lnTo>
                    <a:pt x="2718651" y="366090"/>
                  </a:lnTo>
                  <a:lnTo>
                    <a:pt x="2718651" y="364820"/>
                  </a:lnTo>
                  <a:lnTo>
                    <a:pt x="2719819" y="364820"/>
                  </a:lnTo>
                  <a:lnTo>
                    <a:pt x="2719819" y="362280"/>
                  </a:lnTo>
                  <a:lnTo>
                    <a:pt x="2718651" y="361010"/>
                  </a:lnTo>
                  <a:lnTo>
                    <a:pt x="2719438" y="361010"/>
                  </a:lnTo>
                  <a:lnTo>
                    <a:pt x="2719819" y="359740"/>
                  </a:lnTo>
                  <a:lnTo>
                    <a:pt x="2719032" y="358470"/>
                  </a:lnTo>
                  <a:lnTo>
                    <a:pt x="2719032" y="357200"/>
                  </a:lnTo>
                  <a:lnTo>
                    <a:pt x="2719819" y="354660"/>
                  </a:lnTo>
                  <a:lnTo>
                    <a:pt x="2720606" y="354660"/>
                  </a:lnTo>
                  <a:lnTo>
                    <a:pt x="2721000" y="353390"/>
                  </a:lnTo>
                  <a:lnTo>
                    <a:pt x="2721000" y="352120"/>
                  </a:lnTo>
                  <a:lnTo>
                    <a:pt x="2721775" y="348310"/>
                  </a:lnTo>
                  <a:lnTo>
                    <a:pt x="2723350" y="343230"/>
                  </a:lnTo>
                  <a:lnTo>
                    <a:pt x="2723350" y="341960"/>
                  </a:lnTo>
                  <a:lnTo>
                    <a:pt x="2722562" y="340690"/>
                  </a:lnTo>
                  <a:lnTo>
                    <a:pt x="2722562" y="339420"/>
                  </a:lnTo>
                  <a:lnTo>
                    <a:pt x="2724124" y="339420"/>
                  </a:lnTo>
                  <a:lnTo>
                    <a:pt x="2724518" y="338150"/>
                  </a:lnTo>
                  <a:lnTo>
                    <a:pt x="2725686" y="338150"/>
                  </a:lnTo>
                  <a:lnTo>
                    <a:pt x="2726080" y="336880"/>
                  </a:lnTo>
                  <a:lnTo>
                    <a:pt x="2726664" y="335610"/>
                  </a:lnTo>
                  <a:lnTo>
                    <a:pt x="2727452" y="335610"/>
                  </a:lnTo>
                  <a:lnTo>
                    <a:pt x="2727452" y="331800"/>
                  </a:lnTo>
                  <a:lnTo>
                    <a:pt x="2731757" y="331800"/>
                  </a:lnTo>
                  <a:lnTo>
                    <a:pt x="2732151" y="330530"/>
                  </a:lnTo>
                  <a:close/>
                </a:path>
                <a:path w="2960370" h="1209675">
                  <a:moveTo>
                    <a:pt x="2736837" y="916000"/>
                  </a:moveTo>
                  <a:lnTo>
                    <a:pt x="2735275" y="914730"/>
                  </a:lnTo>
                  <a:lnTo>
                    <a:pt x="2735669" y="913460"/>
                  </a:lnTo>
                  <a:lnTo>
                    <a:pt x="2734881" y="914730"/>
                  </a:lnTo>
                  <a:lnTo>
                    <a:pt x="2734500" y="914730"/>
                  </a:lnTo>
                  <a:lnTo>
                    <a:pt x="2734500" y="913460"/>
                  </a:lnTo>
                  <a:lnTo>
                    <a:pt x="2733319" y="913460"/>
                  </a:lnTo>
                  <a:lnTo>
                    <a:pt x="2733319" y="912190"/>
                  </a:lnTo>
                  <a:lnTo>
                    <a:pt x="2730970" y="912190"/>
                  </a:lnTo>
                  <a:lnTo>
                    <a:pt x="2729801" y="913460"/>
                  </a:lnTo>
                  <a:lnTo>
                    <a:pt x="2730970" y="914730"/>
                  </a:lnTo>
                  <a:lnTo>
                    <a:pt x="2733319" y="916000"/>
                  </a:lnTo>
                  <a:lnTo>
                    <a:pt x="2732925" y="917270"/>
                  </a:lnTo>
                  <a:lnTo>
                    <a:pt x="2730182" y="917270"/>
                  </a:lnTo>
                  <a:lnTo>
                    <a:pt x="2729407" y="918540"/>
                  </a:lnTo>
                  <a:lnTo>
                    <a:pt x="2728633" y="918540"/>
                  </a:lnTo>
                  <a:lnTo>
                    <a:pt x="2726664" y="916000"/>
                  </a:lnTo>
                  <a:lnTo>
                    <a:pt x="2725686" y="916000"/>
                  </a:lnTo>
                  <a:lnTo>
                    <a:pt x="2725686" y="918540"/>
                  </a:lnTo>
                  <a:lnTo>
                    <a:pt x="2724899" y="919810"/>
                  </a:lnTo>
                  <a:lnTo>
                    <a:pt x="2723350" y="919810"/>
                  </a:lnTo>
                  <a:lnTo>
                    <a:pt x="2721000" y="921080"/>
                  </a:lnTo>
                  <a:lnTo>
                    <a:pt x="2722168" y="921080"/>
                  </a:lnTo>
                  <a:lnTo>
                    <a:pt x="2722168" y="922350"/>
                  </a:lnTo>
                  <a:lnTo>
                    <a:pt x="2722562" y="922350"/>
                  </a:lnTo>
                  <a:lnTo>
                    <a:pt x="2723350" y="921080"/>
                  </a:lnTo>
                  <a:lnTo>
                    <a:pt x="2724518" y="921080"/>
                  </a:lnTo>
                  <a:lnTo>
                    <a:pt x="2722168" y="923620"/>
                  </a:lnTo>
                  <a:lnTo>
                    <a:pt x="2723540" y="923620"/>
                  </a:lnTo>
                  <a:lnTo>
                    <a:pt x="2724315" y="924890"/>
                  </a:lnTo>
                  <a:lnTo>
                    <a:pt x="2726664" y="924890"/>
                  </a:lnTo>
                  <a:lnTo>
                    <a:pt x="2727452" y="923620"/>
                  </a:lnTo>
                  <a:lnTo>
                    <a:pt x="2729801" y="922350"/>
                  </a:lnTo>
                  <a:lnTo>
                    <a:pt x="2730576" y="923620"/>
                  </a:lnTo>
                  <a:lnTo>
                    <a:pt x="2731757" y="923620"/>
                  </a:lnTo>
                  <a:lnTo>
                    <a:pt x="2732532" y="922350"/>
                  </a:lnTo>
                  <a:lnTo>
                    <a:pt x="2733319" y="921080"/>
                  </a:lnTo>
                  <a:lnTo>
                    <a:pt x="2733510" y="919810"/>
                  </a:lnTo>
                  <a:lnTo>
                    <a:pt x="2734284" y="919810"/>
                  </a:lnTo>
                  <a:lnTo>
                    <a:pt x="2734500" y="918540"/>
                  </a:lnTo>
                  <a:lnTo>
                    <a:pt x="2736050" y="918540"/>
                  </a:lnTo>
                  <a:lnTo>
                    <a:pt x="2736443" y="917270"/>
                  </a:lnTo>
                  <a:lnTo>
                    <a:pt x="2734881" y="916000"/>
                  </a:lnTo>
                  <a:lnTo>
                    <a:pt x="2736837" y="916000"/>
                  </a:lnTo>
                  <a:close/>
                </a:path>
                <a:path w="2960370" h="1209675">
                  <a:moveTo>
                    <a:pt x="2738018" y="912190"/>
                  </a:moveTo>
                  <a:lnTo>
                    <a:pt x="2736837" y="912190"/>
                  </a:lnTo>
                  <a:lnTo>
                    <a:pt x="2736050" y="910920"/>
                  </a:lnTo>
                  <a:lnTo>
                    <a:pt x="2735669" y="912190"/>
                  </a:lnTo>
                  <a:lnTo>
                    <a:pt x="2735669" y="913460"/>
                  </a:lnTo>
                  <a:lnTo>
                    <a:pt x="2738018" y="913460"/>
                  </a:lnTo>
                  <a:lnTo>
                    <a:pt x="2738018" y="912190"/>
                  </a:lnTo>
                  <a:close/>
                </a:path>
                <a:path w="2960370" h="1209675">
                  <a:moveTo>
                    <a:pt x="2741536" y="919810"/>
                  </a:moveTo>
                  <a:lnTo>
                    <a:pt x="2740368" y="919810"/>
                  </a:lnTo>
                  <a:lnTo>
                    <a:pt x="2740368" y="921080"/>
                  </a:lnTo>
                  <a:lnTo>
                    <a:pt x="2739567" y="922350"/>
                  </a:lnTo>
                  <a:lnTo>
                    <a:pt x="2737218" y="922350"/>
                  </a:lnTo>
                  <a:lnTo>
                    <a:pt x="2735669" y="924890"/>
                  </a:lnTo>
                  <a:lnTo>
                    <a:pt x="2734881" y="924890"/>
                  </a:lnTo>
                  <a:lnTo>
                    <a:pt x="2734576" y="925893"/>
                  </a:lnTo>
                  <a:lnTo>
                    <a:pt x="2734500" y="927430"/>
                  </a:lnTo>
                  <a:lnTo>
                    <a:pt x="2735669" y="927430"/>
                  </a:lnTo>
                  <a:lnTo>
                    <a:pt x="2735669" y="926160"/>
                  </a:lnTo>
                  <a:lnTo>
                    <a:pt x="2736443" y="926160"/>
                  </a:lnTo>
                  <a:lnTo>
                    <a:pt x="2738018" y="923620"/>
                  </a:lnTo>
                  <a:lnTo>
                    <a:pt x="2740368" y="923620"/>
                  </a:lnTo>
                  <a:lnTo>
                    <a:pt x="2740368" y="922350"/>
                  </a:lnTo>
                  <a:lnTo>
                    <a:pt x="2740749" y="921080"/>
                  </a:lnTo>
                  <a:lnTo>
                    <a:pt x="2741536" y="921080"/>
                  </a:lnTo>
                  <a:lnTo>
                    <a:pt x="2741536" y="919810"/>
                  </a:lnTo>
                  <a:close/>
                </a:path>
                <a:path w="2960370" h="1209675">
                  <a:moveTo>
                    <a:pt x="2742704" y="905840"/>
                  </a:moveTo>
                  <a:lnTo>
                    <a:pt x="2741536" y="904570"/>
                  </a:lnTo>
                  <a:lnTo>
                    <a:pt x="2740368" y="905840"/>
                  </a:lnTo>
                  <a:lnTo>
                    <a:pt x="2739186" y="908380"/>
                  </a:lnTo>
                  <a:lnTo>
                    <a:pt x="2735669" y="908380"/>
                  </a:lnTo>
                  <a:lnTo>
                    <a:pt x="2737624" y="910920"/>
                  </a:lnTo>
                  <a:lnTo>
                    <a:pt x="2738399" y="910920"/>
                  </a:lnTo>
                  <a:lnTo>
                    <a:pt x="2739961" y="909650"/>
                  </a:lnTo>
                  <a:lnTo>
                    <a:pt x="2740749" y="910920"/>
                  </a:lnTo>
                  <a:lnTo>
                    <a:pt x="2741536" y="910920"/>
                  </a:lnTo>
                  <a:lnTo>
                    <a:pt x="2742311" y="909650"/>
                  </a:lnTo>
                  <a:lnTo>
                    <a:pt x="2742501" y="908380"/>
                  </a:lnTo>
                  <a:lnTo>
                    <a:pt x="2741726" y="907110"/>
                  </a:lnTo>
                  <a:lnTo>
                    <a:pt x="2741917" y="907110"/>
                  </a:lnTo>
                  <a:lnTo>
                    <a:pt x="2742704" y="905840"/>
                  </a:lnTo>
                  <a:close/>
                </a:path>
                <a:path w="2960370" h="1209675">
                  <a:moveTo>
                    <a:pt x="2743873" y="904570"/>
                  </a:moveTo>
                  <a:lnTo>
                    <a:pt x="2742704" y="904570"/>
                  </a:lnTo>
                  <a:lnTo>
                    <a:pt x="2742704" y="905840"/>
                  </a:lnTo>
                  <a:lnTo>
                    <a:pt x="2743873" y="905840"/>
                  </a:lnTo>
                  <a:lnTo>
                    <a:pt x="2743873" y="904570"/>
                  </a:lnTo>
                  <a:close/>
                </a:path>
                <a:path w="2960370" h="1209675">
                  <a:moveTo>
                    <a:pt x="2746222" y="917270"/>
                  </a:moveTo>
                  <a:lnTo>
                    <a:pt x="2741536" y="917270"/>
                  </a:lnTo>
                  <a:lnTo>
                    <a:pt x="2741536" y="918540"/>
                  </a:lnTo>
                  <a:lnTo>
                    <a:pt x="2742704" y="919810"/>
                  </a:lnTo>
                  <a:lnTo>
                    <a:pt x="2743492" y="918540"/>
                  </a:lnTo>
                  <a:lnTo>
                    <a:pt x="2745841" y="918540"/>
                  </a:lnTo>
                  <a:lnTo>
                    <a:pt x="2746222" y="917270"/>
                  </a:lnTo>
                  <a:close/>
                </a:path>
                <a:path w="2960370" h="1209675">
                  <a:moveTo>
                    <a:pt x="2746222" y="902030"/>
                  </a:moveTo>
                  <a:lnTo>
                    <a:pt x="2744660" y="900760"/>
                  </a:lnTo>
                  <a:lnTo>
                    <a:pt x="2744266" y="899490"/>
                  </a:lnTo>
                  <a:lnTo>
                    <a:pt x="2742704" y="899490"/>
                  </a:lnTo>
                  <a:lnTo>
                    <a:pt x="2742704" y="903300"/>
                  </a:lnTo>
                  <a:lnTo>
                    <a:pt x="2743492" y="903300"/>
                  </a:lnTo>
                  <a:lnTo>
                    <a:pt x="2745054" y="902030"/>
                  </a:lnTo>
                  <a:lnTo>
                    <a:pt x="2746222" y="902030"/>
                  </a:lnTo>
                  <a:close/>
                </a:path>
                <a:path w="2960370" h="1209675">
                  <a:moveTo>
                    <a:pt x="2748572" y="910920"/>
                  </a:moveTo>
                  <a:lnTo>
                    <a:pt x="2748369" y="910920"/>
                  </a:lnTo>
                  <a:lnTo>
                    <a:pt x="2747594" y="909650"/>
                  </a:lnTo>
                  <a:lnTo>
                    <a:pt x="2747403" y="910920"/>
                  </a:lnTo>
                  <a:lnTo>
                    <a:pt x="2747403" y="913460"/>
                  </a:lnTo>
                  <a:lnTo>
                    <a:pt x="2748572" y="912190"/>
                  </a:lnTo>
                  <a:lnTo>
                    <a:pt x="2748572" y="910920"/>
                  </a:lnTo>
                  <a:close/>
                </a:path>
                <a:path w="2960370" h="1209675">
                  <a:moveTo>
                    <a:pt x="2749753" y="853770"/>
                  </a:moveTo>
                  <a:lnTo>
                    <a:pt x="2747403" y="853770"/>
                  </a:lnTo>
                  <a:lnTo>
                    <a:pt x="2747403" y="855040"/>
                  </a:lnTo>
                  <a:lnTo>
                    <a:pt x="2746222" y="855040"/>
                  </a:lnTo>
                  <a:lnTo>
                    <a:pt x="2746222" y="857580"/>
                  </a:lnTo>
                  <a:lnTo>
                    <a:pt x="2744076" y="857580"/>
                  </a:lnTo>
                  <a:lnTo>
                    <a:pt x="2743492" y="858850"/>
                  </a:lnTo>
                  <a:lnTo>
                    <a:pt x="2742704" y="858850"/>
                  </a:lnTo>
                  <a:lnTo>
                    <a:pt x="2742704" y="860120"/>
                  </a:lnTo>
                  <a:lnTo>
                    <a:pt x="2741536" y="860120"/>
                  </a:lnTo>
                  <a:lnTo>
                    <a:pt x="2741536" y="862660"/>
                  </a:lnTo>
                  <a:lnTo>
                    <a:pt x="2739186" y="862660"/>
                  </a:lnTo>
                  <a:lnTo>
                    <a:pt x="2739186" y="865200"/>
                  </a:lnTo>
                  <a:lnTo>
                    <a:pt x="2736837" y="865200"/>
                  </a:lnTo>
                  <a:lnTo>
                    <a:pt x="2736837" y="866470"/>
                  </a:lnTo>
                  <a:lnTo>
                    <a:pt x="2736050" y="867740"/>
                  </a:lnTo>
                  <a:lnTo>
                    <a:pt x="2733713" y="867740"/>
                  </a:lnTo>
                  <a:lnTo>
                    <a:pt x="2732532" y="869010"/>
                  </a:lnTo>
                  <a:lnTo>
                    <a:pt x="2729407" y="871550"/>
                  </a:lnTo>
                  <a:lnTo>
                    <a:pt x="2728633" y="872820"/>
                  </a:lnTo>
                  <a:lnTo>
                    <a:pt x="2728633" y="874090"/>
                  </a:lnTo>
                  <a:lnTo>
                    <a:pt x="2727452" y="875360"/>
                  </a:lnTo>
                  <a:lnTo>
                    <a:pt x="2725686" y="875360"/>
                  </a:lnTo>
                  <a:lnTo>
                    <a:pt x="2725686" y="877900"/>
                  </a:lnTo>
                  <a:lnTo>
                    <a:pt x="2722168" y="877900"/>
                  </a:lnTo>
                  <a:lnTo>
                    <a:pt x="2719819" y="880440"/>
                  </a:lnTo>
                  <a:lnTo>
                    <a:pt x="2718257" y="882980"/>
                  </a:lnTo>
                  <a:lnTo>
                    <a:pt x="2717469" y="882980"/>
                  </a:lnTo>
                  <a:lnTo>
                    <a:pt x="2717469" y="884250"/>
                  </a:lnTo>
                  <a:lnTo>
                    <a:pt x="2717076" y="885520"/>
                  </a:lnTo>
                  <a:lnTo>
                    <a:pt x="2715514" y="885520"/>
                  </a:lnTo>
                  <a:lnTo>
                    <a:pt x="2715133" y="886790"/>
                  </a:lnTo>
                  <a:lnTo>
                    <a:pt x="2713952" y="888060"/>
                  </a:lnTo>
                  <a:lnTo>
                    <a:pt x="2711602" y="888060"/>
                  </a:lnTo>
                  <a:lnTo>
                    <a:pt x="2709265" y="890600"/>
                  </a:lnTo>
                  <a:lnTo>
                    <a:pt x="2708478" y="891870"/>
                  </a:lnTo>
                  <a:lnTo>
                    <a:pt x="2708084" y="891870"/>
                  </a:lnTo>
                  <a:lnTo>
                    <a:pt x="2708084" y="893140"/>
                  </a:lnTo>
                  <a:lnTo>
                    <a:pt x="2706916" y="893140"/>
                  </a:lnTo>
                  <a:lnTo>
                    <a:pt x="2704566" y="895680"/>
                  </a:lnTo>
                  <a:lnTo>
                    <a:pt x="2700464" y="898220"/>
                  </a:lnTo>
                  <a:lnTo>
                    <a:pt x="2697327" y="902030"/>
                  </a:lnTo>
                  <a:lnTo>
                    <a:pt x="2694978" y="902030"/>
                  </a:lnTo>
                  <a:lnTo>
                    <a:pt x="2694597" y="903300"/>
                  </a:lnTo>
                  <a:lnTo>
                    <a:pt x="2694597" y="904570"/>
                  </a:lnTo>
                  <a:lnTo>
                    <a:pt x="2692247" y="904570"/>
                  </a:lnTo>
                  <a:lnTo>
                    <a:pt x="2692247" y="907110"/>
                  </a:lnTo>
                  <a:lnTo>
                    <a:pt x="2691460" y="908380"/>
                  </a:lnTo>
                  <a:lnTo>
                    <a:pt x="2688729" y="910920"/>
                  </a:lnTo>
                  <a:lnTo>
                    <a:pt x="2688729" y="912190"/>
                  </a:lnTo>
                  <a:lnTo>
                    <a:pt x="2687942" y="913460"/>
                  </a:lnTo>
                  <a:lnTo>
                    <a:pt x="2686380" y="913460"/>
                  </a:lnTo>
                  <a:lnTo>
                    <a:pt x="2681681" y="917270"/>
                  </a:lnTo>
                  <a:lnTo>
                    <a:pt x="2681681" y="918540"/>
                  </a:lnTo>
                  <a:lnTo>
                    <a:pt x="2679331" y="918540"/>
                  </a:lnTo>
                  <a:lnTo>
                    <a:pt x="2679331" y="919810"/>
                  </a:lnTo>
                  <a:lnTo>
                    <a:pt x="2678950" y="921080"/>
                  </a:lnTo>
                  <a:lnTo>
                    <a:pt x="2678163" y="921080"/>
                  </a:lnTo>
                  <a:lnTo>
                    <a:pt x="2677769" y="923620"/>
                  </a:lnTo>
                  <a:lnTo>
                    <a:pt x="2676004" y="924890"/>
                  </a:lnTo>
                  <a:lnTo>
                    <a:pt x="2672880" y="926160"/>
                  </a:lnTo>
                  <a:lnTo>
                    <a:pt x="2671318" y="926160"/>
                  </a:lnTo>
                  <a:lnTo>
                    <a:pt x="2670530" y="927430"/>
                  </a:lnTo>
                  <a:lnTo>
                    <a:pt x="2670530" y="929970"/>
                  </a:lnTo>
                  <a:lnTo>
                    <a:pt x="2668181" y="929970"/>
                  </a:lnTo>
                  <a:lnTo>
                    <a:pt x="2668181" y="931240"/>
                  </a:lnTo>
                  <a:lnTo>
                    <a:pt x="2667393" y="931240"/>
                  </a:lnTo>
                  <a:lnTo>
                    <a:pt x="2667012" y="932510"/>
                  </a:lnTo>
                  <a:lnTo>
                    <a:pt x="2667800" y="933780"/>
                  </a:lnTo>
                  <a:lnTo>
                    <a:pt x="2667393" y="933780"/>
                  </a:lnTo>
                  <a:lnTo>
                    <a:pt x="2665844" y="935050"/>
                  </a:lnTo>
                  <a:lnTo>
                    <a:pt x="2664269" y="935050"/>
                  </a:lnTo>
                  <a:lnTo>
                    <a:pt x="2663494" y="936320"/>
                  </a:lnTo>
                  <a:lnTo>
                    <a:pt x="2663494" y="938860"/>
                  </a:lnTo>
                  <a:lnTo>
                    <a:pt x="2667393" y="938860"/>
                  </a:lnTo>
                  <a:lnTo>
                    <a:pt x="2668181" y="937590"/>
                  </a:lnTo>
                  <a:lnTo>
                    <a:pt x="2668181" y="936320"/>
                  </a:lnTo>
                  <a:lnTo>
                    <a:pt x="2667393" y="936320"/>
                  </a:lnTo>
                  <a:lnTo>
                    <a:pt x="2668181" y="935050"/>
                  </a:lnTo>
                  <a:lnTo>
                    <a:pt x="2669743" y="935050"/>
                  </a:lnTo>
                  <a:lnTo>
                    <a:pt x="2670530" y="933780"/>
                  </a:lnTo>
                  <a:lnTo>
                    <a:pt x="2670924" y="932510"/>
                  </a:lnTo>
                  <a:lnTo>
                    <a:pt x="2671711" y="931240"/>
                  </a:lnTo>
                  <a:lnTo>
                    <a:pt x="2672486" y="931240"/>
                  </a:lnTo>
                  <a:lnTo>
                    <a:pt x="2672880" y="929970"/>
                  </a:lnTo>
                  <a:lnTo>
                    <a:pt x="2672880" y="928700"/>
                  </a:lnTo>
                  <a:lnTo>
                    <a:pt x="2676995" y="928700"/>
                  </a:lnTo>
                  <a:lnTo>
                    <a:pt x="2676995" y="926160"/>
                  </a:lnTo>
                  <a:lnTo>
                    <a:pt x="2677376" y="926160"/>
                  </a:lnTo>
                  <a:lnTo>
                    <a:pt x="2680893" y="922350"/>
                  </a:lnTo>
                  <a:lnTo>
                    <a:pt x="2682862" y="922350"/>
                  </a:lnTo>
                  <a:lnTo>
                    <a:pt x="2682862" y="921080"/>
                  </a:lnTo>
                  <a:lnTo>
                    <a:pt x="2684805" y="921080"/>
                  </a:lnTo>
                  <a:lnTo>
                    <a:pt x="2685199" y="919810"/>
                  </a:lnTo>
                  <a:lnTo>
                    <a:pt x="2685986" y="919810"/>
                  </a:lnTo>
                  <a:lnTo>
                    <a:pt x="2686380" y="918540"/>
                  </a:lnTo>
                  <a:lnTo>
                    <a:pt x="2687548" y="918540"/>
                  </a:lnTo>
                  <a:lnTo>
                    <a:pt x="2688729" y="917270"/>
                  </a:lnTo>
                  <a:lnTo>
                    <a:pt x="2687942" y="916000"/>
                  </a:lnTo>
                  <a:lnTo>
                    <a:pt x="2689504" y="914730"/>
                  </a:lnTo>
                  <a:lnTo>
                    <a:pt x="2689898" y="914730"/>
                  </a:lnTo>
                  <a:lnTo>
                    <a:pt x="2689898" y="913460"/>
                  </a:lnTo>
                  <a:lnTo>
                    <a:pt x="2691066" y="913460"/>
                  </a:lnTo>
                  <a:lnTo>
                    <a:pt x="2692247" y="912190"/>
                  </a:lnTo>
                  <a:lnTo>
                    <a:pt x="2693797" y="912190"/>
                  </a:lnTo>
                  <a:lnTo>
                    <a:pt x="2694203" y="910920"/>
                  </a:lnTo>
                  <a:lnTo>
                    <a:pt x="2693416" y="908380"/>
                  </a:lnTo>
                  <a:lnTo>
                    <a:pt x="2694597" y="907110"/>
                  </a:lnTo>
                  <a:lnTo>
                    <a:pt x="2695371" y="908380"/>
                  </a:lnTo>
                  <a:lnTo>
                    <a:pt x="2696159" y="908380"/>
                  </a:lnTo>
                  <a:lnTo>
                    <a:pt x="2696946" y="907110"/>
                  </a:lnTo>
                  <a:lnTo>
                    <a:pt x="2698115" y="907110"/>
                  </a:lnTo>
                  <a:lnTo>
                    <a:pt x="2698889" y="905840"/>
                  </a:lnTo>
                  <a:lnTo>
                    <a:pt x="2699283" y="905840"/>
                  </a:lnTo>
                  <a:lnTo>
                    <a:pt x="2699283" y="903300"/>
                  </a:lnTo>
                  <a:lnTo>
                    <a:pt x="2702229" y="903300"/>
                  </a:lnTo>
                  <a:lnTo>
                    <a:pt x="2702229" y="900760"/>
                  </a:lnTo>
                  <a:lnTo>
                    <a:pt x="2704947" y="900760"/>
                  </a:lnTo>
                  <a:lnTo>
                    <a:pt x="2705735" y="899490"/>
                  </a:lnTo>
                  <a:lnTo>
                    <a:pt x="2706128" y="898220"/>
                  </a:lnTo>
                  <a:lnTo>
                    <a:pt x="2708084" y="898220"/>
                  </a:lnTo>
                  <a:lnTo>
                    <a:pt x="2708084" y="896950"/>
                  </a:lnTo>
                  <a:lnTo>
                    <a:pt x="2708872" y="896950"/>
                  </a:lnTo>
                  <a:lnTo>
                    <a:pt x="2709265" y="895680"/>
                  </a:lnTo>
                  <a:lnTo>
                    <a:pt x="2709265" y="894410"/>
                  </a:lnTo>
                  <a:lnTo>
                    <a:pt x="2711602" y="893140"/>
                  </a:lnTo>
                  <a:lnTo>
                    <a:pt x="2712783" y="893140"/>
                  </a:lnTo>
                  <a:lnTo>
                    <a:pt x="2712783" y="890600"/>
                  </a:lnTo>
                  <a:lnTo>
                    <a:pt x="2715133" y="890600"/>
                  </a:lnTo>
                  <a:lnTo>
                    <a:pt x="2715133" y="889330"/>
                  </a:lnTo>
                  <a:lnTo>
                    <a:pt x="2716301" y="886790"/>
                  </a:lnTo>
                  <a:lnTo>
                    <a:pt x="2717469" y="886790"/>
                  </a:lnTo>
                  <a:lnTo>
                    <a:pt x="2717469" y="885520"/>
                  </a:lnTo>
                  <a:lnTo>
                    <a:pt x="2719438" y="885520"/>
                  </a:lnTo>
                  <a:lnTo>
                    <a:pt x="2720606" y="884250"/>
                  </a:lnTo>
                  <a:lnTo>
                    <a:pt x="2723350" y="884250"/>
                  </a:lnTo>
                  <a:lnTo>
                    <a:pt x="2723350" y="882980"/>
                  </a:lnTo>
                  <a:lnTo>
                    <a:pt x="2723731" y="881710"/>
                  </a:lnTo>
                  <a:lnTo>
                    <a:pt x="2724518" y="880440"/>
                  </a:lnTo>
                  <a:lnTo>
                    <a:pt x="2724899" y="879170"/>
                  </a:lnTo>
                  <a:lnTo>
                    <a:pt x="2725686" y="879170"/>
                  </a:lnTo>
                  <a:lnTo>
                    <a:pt x="2724518" y="880440"/>
                  </a:lnTo>
                  <a:lnTo>
                    <a:pt x="2724518" y="882980"/>
                  </a:lnTo>
                  <a:lnTo>
                    <a:pt x="2727452" y="879170"/>
                  </a:lnTo>
                  <a:lnTo>
                    <a:pt x="2729014" y="879170"/>
                  </a:lnTo>
                  <a:lnTo>
                    <a:pt x="2729801" y="877900"/>
                  </a:lnTo>
                  <a:lnTo>
                    <a:pt x="2729801" y="875360"/>
                  </a:lnTo>
                  <a:lnTo>
                    <a:pt x="2730970" y="875360"/>
                  </a:lnTo>
                  <a:lnTo>
                    <a:pt x="2732532" y="872820"/>
                  </a:lnTo>
                  <a:lnTo>
                    <a:pt x="2734284" y="872820"/>
                  </a:lnTo>
                  <a:lnTo>
                    <a:pt x="2734500" y="871550"/>
                  </a:lnTo>
                  <a:lnTo>
                    <a:pt x="2734500" y="870280"/>
                  </a:lnTo>
                  <a:lnTo>
                    <a:pt x="2734881" y="870280"/>
                  </a:lnTo>
                  <a:lnTo>
                    <a:pt x="2736443" y="869010"/>
                  </a:lnTo>
                  <a:lnTo>
                    <a:pt x="2736837" y="869010"/>
                  </a:lnTo>
                  <a:lnTo>
                    <a:pt x="2736837" y="870280"/>
                  </a:lnTo>
                  <a:lnTo>
                    <a:pt x="2739186" y="870280"/>
                  </a:lnTo>
                  <a:lnTo>
                    <a:pt x="2739186" y="869010"/>
                  </a:lnTo>
                  <a:lnTo>
                    <a:pt x="2739567" y="869010"/>
                  </a:lnTo>
                  <a:lnTo>
                    <a:pt x="2740368" y="867740"/>
                  </a:lnTo>
                  <a:lnTo>
                    <a:pt x="2741536" y="867740"/>
                  </a:lnTo>
                  <a:lnTo>
                    <a:pt x="2741536" y="865200"/>
                  </a:lnTo>
                  <a:lnTo>
                    <a:pt x="2744076" y="865200"/>
                  </a:lnTo>
                  <a:lnTo>
                    <a:pt x="2744851" y="863930"/>
                  </a:lnTo>
                  <a:lnTo>
                    <a:pt x="2745435" y="862660"/>
                  </a:lnTo>
                  <a:lnTo>
                    <a:pt x="2747010" y="862660"/>
                  </a:lnTo>
                  <a:lnTo>
                    <a:pt x="2747403" y="861390"/>
                  </a:lnTo>
                  <a:lnTo>
                    <a:pt x="2747403" y="860120"/>
                  </a:lnTo>
                  <a:lnTo>
                    <a:pt x="2748953" y="858850"/>
                  </a:lnTo>
                  <a:lnTo>
                    <a:pt x="2749753" y="857580"/>
                  </a:lnTo>
                  <a:lnTo>
                    <a:pt x="2749753" y="853770"/>
                  </a:lnTo>
                  <a:close/>
                </a:path>
                <a:path w="2960370" h="1209675">
                  <a:moveTo>
                    <a:pt x="2750921" y="894410"/>
                  </a:moveTo>
                  <a:lnTo>
                    <a:pt x="2747784" y="894410"/>
                  </a:lnTo>
                  <a:lnTo>
                    <a:pt x="2746222" y="895680"/>
                  </a:lnTo>
                  <a:lnTo>
                    <a:pt x="2743873" y="895680"/>
                  </a:lnTo>
                  <a:lnTo>
                    <a:pt x="2743873" y="896950"/>
                  </a:lnTo>
                  <a:lnTo>
                    <a:pt x="2747403" y="896950"/>
                  </a:lnTo>
                  <a:lnTo>
                    <a:pt x="2747403" y="898220"/>
                  </a:lnTo>
                  <a:lnTo>
                    <a:pt x="2749753" y="898220"/>
                  </a:lnTo>
                  <a:lnTo>
                    <a:pt x="2749753" y="899490"/>
                  </a:lnTo>
                  <a:lnTo>
                    <a:pt x="2750921" y="899490"/>
                  </a:lnTo>
                  <a:lnTo>
                    <a:pt x="2750528" y="898220"/>
                  </a:lnTo>
                  <a:lnTo>
                    <a:pt x="2750921" y="898220"/>
                  </a:lnTo>
                  <a:lnTo>
                    <a:pt x="2750921" y="896950"/>
                  </a:lnTo>
                  <a:lnTo>
                    <a:pt x="2750134" y="896950"/>
                  </a:lnTo>
                  <a:lnTo>
                    <a:pt x="2749753" y="895680"/>
                  </a:lnTo>
                  <a:lnTo>
                    <a:pt x="2750921" y="895680"/>
                  </a:lnTo>
                  <a:lnTo>
                    <a:pt x="2750921" y="894410"/>
                  </a:lnTo>
                  <a:close/>
                </a:path>
                <a:path w="2960370" h="1209675">
                  <a:moveTo>
                    <a:pt x="2752687" y="893140"/>
                  </a:moveTo>
                  <a:lnTo>
                    <a:pt x="2750921" y="894410"/>
                  </a:lnTo>
                  <a:lnTo>
                    <a:pt x="2752687" y="894410"/>
                  </a:lnTo>
                  <a:lnTo>
                    <a:pt x="2752687" y="893140"/>
                  </a:lnTo>
                  <a:close/>
                </a:path>
                <a:path w="2960370" h="1209675">
                  <a:moveTo>
                    <a:pt x="2752687" y="856310"/>
                  </a:moveTo>
                  <a:lnTo>
                    <a:pt x="2752090" y="856310"/>
                  </a:lnTo>
                  <a:lnTo>
                    <a:pt x="2750921" y="857580"/>
                  </a:lnTo>
                  <a:lnTo>
                    <a:pt x="2751302" y="857580"/>
                  </a:lnTo>
                  <a:lnTo>
                    <a:pt x="2751899" y="858850"/>
                  </a:lnTo>
                  <a:lnTo>
                    <a:pt x="2752687" y="858850"/>
                  </a:lnTo>
                  <a:lnTo>
                    <a:pt x="2752687" y="856310"/>
                  </a:lnTo>
                  <a:close/>
                </a:path>
                <a:path w="2960370" h="1209675">
                  <a:moveTo>
                    <a:pt x="2755036" y="891870"/>
                  </a:moveTo>
                  <a:lnTo>
                    <a:pt x="2753855" y="891870"/>
                  </a:lnTo>
                  <a:lnTo>
                    <a:pt x="2753855" y="893140"/>
                  </a:lnTo>
                  <a:lnTo>
                    <a:pt x="2755036" y="891870"/>
                  </a:lnTo>
                  <a:close/>
                </a:path>
                <a:path w="2960370" h="1209675">
                  <a:moveTo>
                    <a:pt x="2762453" y="890600"/>
                  </a:moveTo>
                  <a:lnTo>
                    <a:pt x="2760903" y="889330"/>
                  </a:lnTo>
                  <a:lnTo>
                    <a:pt x="2760903" y="888060"/>
                  </a:lnTo>
                  <a:lnTo>
                    <a:pt x="2755417" y="888060"/>
                  </a:lnTo>
                  <a:lnTo>
                    <a:pt x="2755036" y="889330"/>
                  </a:lnTo>
                  <a:lnTo>
                    <a:pt x="2755036" y="891870"/>
                  </a:lnTo>
                  <a:lnTo>
                    <a:pt x="2755036" y="893140"/>
                  </a:lnTo>
                  <a:lnTo>
                    <a:pt x="2755811" y="893140"/>
                  </a:lnTo>
                  <a:lnTo>
                    <a:pt x="2755417" y="894410"/>
                  </a:lnTo>
                  <a:lnTo>
                    <a:pt x="2753855" y="894410"/>
                  </a:lnTo>
                  <a:lnTo>
                    <a:pt x="2753855" y="895680"/>
                  </a:lnTo>
                  <a:lnTo>
                    <a:pt x="2753461" y="896950"/>
                  </a:lnTo>
                  <a:lnTo>
                    <a:pt x="2751899" y="896950"/>
                  </a:lnTo>
                  <a:lnTo>
                    <a:pt x="2752687" y="898220"/>
                  </a:lnTo>
                  <a:lnTo>
                    <a:pt x="2755811" y="898220"/>
                  </a:lnTo>
                  <a:lnTo>
                    <a:pt x="2756204" y="896950"/>
                  </a:lnTo>
                  <a:lnTo>
                    <a:pt x="2756204" y="894410"/>
                  </a:lnTo>
                  <a:lnTo>
                    <a:pt x="2758554" y="894410"/>
                  </a:lnTo>
                  <a:lnTo>
                    <a:pt x="2759329" y="893140"/>
                  </a:lnTo>
                  <a:lnTo>
                    <a:pt x="2758554" y="891870"/>
                  </a:lnTo>
                  <a:lnTo>
                    <a:pt x="2762072" y="891870"/>
                  </a:lnTo>
                  <a:lnTo>
                    <a:pt x="2762453" y="890600"/>
                  </a:lnTo>
                  <a:close/>
                </a:path>
                <a:path w="2960370" h="1209675">
                  <a:moveTo>
                    <a:pt x="2766771" y="877900"/>
                  </a:moveTo>
                  <a:lnTo>
                    <a:pt x="2765983" y="876630"/>
                  </a:lnTo>
                  <a:lnTo>
                    <a:pt x="2764218" y="876630"/>
                  </a:lnTo>
                  <a:lnTo>
                    <a:pt x="2763443" y="877900"/>
                  </a:lnTo>
                  <a:lnTo>
                    <a:pt x="2762847" y="877900"/>
                  </a:lnTo>
                  <a:lnTo>
                    <a:pt x="2762072" y="876630"/>
                  </a:lnTo>
                  <a:lnTo>
                    <a:pt x="2760903" y="876630"/>
                  </a:lnTo>
                  <a:lnTo>
                    <a:pt x="2760116" y="877900"/>
                  </a:lnTo>
                  <a:lnTo>
                    <a:pt x="2759329" y="877900"/>
                  </a:lnTo>
                  <a:lnTo>
                    <a:pt x="2758554" y="876630"/>
                  </a:lnTo>
                  <a:lnTo>
                    <a:pt x="2758554" y="880440"/>
                  </a:lnTo>
                  <a:lnTo>
                    <a:pt x="2759722" y="880440"/>
                  </a:lnTo>
                  <a:lnTo>
                    <a:pt x="2759722" y="879170"/>
                  </a:lnTo>
                  <a:lnTo>
                    <a:pt x="2762072" y="877900"/>
                  </a:lnTo>
                  <a:lnTo>
                    <a:pt x="2763253" y="879170"/>
                  </a:lnTo>
                  <a:lnTo>
                    <a:pt x="2763634" y="877900"/>
                  </a:lnTo>
                  <a:lnTo>
                    <a:pt x="2764421" y="877900"/>
                  </a:lnTo>
                  <a:lnTo>
                    <a:pt x="2765590" y="879170"/>
                  </a:lnTo>
                  <a:lnTo>
                    <a:pt x="2766771" y="877900"/>
                  </a:lnTo>
                  <a:close/>
                </a:path>
                <a:path w="2960370" h="1209675">
                  <a:moveTo>
                    <a:pt x="2766771" y="875360"/>
                  </a:moveTo>
                  <a:lnTo>
                    <a:pt x="2765983" y="876630"/>
                  </a:lnTo>
                  <a:lnTo>
                    <a:pt x="2766771" y="876630"/>
                  </a:lnTo>
                  <a:lnTo>
                    <a:pt x="2766771" y="875360"/>
                  </a:lnTo>
                  <a:close/>
                </a:path>
                <a:path w="2960370" h="1209675">
                  <a:moveTo>
                    <a:pt x="2771457" y="876630"/>
                  </a:moveTo>
                  <a:lnTo>
                    <a:pt x="2771063" y="875360"/>
                  </a:lnTo>
                  <a:lnTo>
                    <a:pt x="2770289" y="875360"/>
                  </a:lnTo>
                  <a:lnTo>
                    <a:pt x="2770289" y="874090"/>
                  </a:lnTo>
                  <a:lnTo>
                    <a:pt x="2769120" y="874090"/>
                  </a:lnTo>
                  <a:lnTo>
                    <a:pt x="2768320" y="872820"/>
                  </a:lnTo>
                  <a:lnTo>
                    <a:pt x="2765590" y="872820"/>
                  </a:lnTo>
                  <a:lnTo>
                    <a:pt x="2765590" y="874090"/>
                  </a:lnTo>
                  <a:lnTo>
                    <a:pt x="2766364" y="874090"/>
                  </a:lnTo>
                  <a:lnTo>
                    <a:pt x="2767546" y="875360"/>
                  </a:lnTo>
                  <a:lnTo>
                    <a:pt x="2769120" y="875360"/>
                  </a:lnTo>
                  <a:lnTo>
                    <a:pt x="2769120" y="876630"/>
                  </a:lnTo>
                  <a:lnTo>
                    <a:pt x="2771457" y="876630"/>
                  </a:lnTo>
                  <a:close/>
                </a:path>
                <a:path w="2960370" h="1209675">
                  <a:moveTo>
                    <a:pt x="2773807" y="877900"/>
                  </a:moveTo>
                  <a:lnTo>
                    <a:pt x="2771457" y="877900"/>
                  </a:lnTo>
                  <a:lnTo>
                    <a:pt x="2769895" y="880440"/>
                  </a:lnTo>
                  <a:lnTo>
                    <a:pt x="2769120" y="879170"/>
                  </a:lnTo>
                  <a:lnTo>
                    <a:pt x="2769120" y="876630"/>
                  </a:lnTo>
                  <a:lnTo>
                    <a:pt x="2767939" y="876630"/>
                  </a:lnTo>
                  <a:lnTo>
                    <a:pt x="2767939" y="879170"/>
                  </a:lnTo>
                  <a:lnTo>
                    <a:pt x="2768714" y="880440"/>
                  </a:lnTo>
                  <a:lnTo>
                    <a:pt x="2768320" y="880440"/>
                  </a:lnTo>
                  <a:lnTo>
                    <a:pt x="2766771" y="882980"/>
                  </a:lnTo>
                  <a:lnTo>
                    <a:pt x="2772638" y="879170"/>
                  </a:lnTo>
                  <a:lnTo>
                    <a:pt x="2773807" y="879170"/>
                  </a:lnTo>
                  <a:lnTo>
                    <a:pt x="2773807" y="877900"/>
                  </a:lnTo>
                  <a:close/>
                </a:path>
                <a:path w="2960370" h="1209675">
                  <a:moveTo>
                    <a:pt x="2776156" y="875360"/>
                  </a:moveTo>
                  <a:lnTo>
                    <a:pt x="2773807" y="875360"/>
                  </a:lnTo>
                  <a:lnTo>
                    <a:pt x="2773807" y="877900"/>
                  </a:lnTo>
                  <a:lnTo>
                    <a:pt x="2774988" y="877900"/>
                  </a:lnTo>
                  <a:lnTo>
                    <a:pt x="2776156" y="875360"/>
                  </a:lnTo>
                  <a:close/>
                </a:path>
                <a:path w="2960370" h="1209675">
                  <a:moveTo>
                    <a:pt x="2786138" y="862660"/>
                  </a:moveTo>
                  <a:lnTo>
                    <a:pt x="2783776" y="862660"/>
                  </a:lnTo>
                  <a:lnTo>
                    <a:pt x="2783776" y="863930"/>
                  </a:lnTo>
                  <a:lnTo>
                    <a:pt x="2782989" y="865200"/>
                  </a:lnTo>
                  <a:lnTo>
                    <a:pt x="2782608" y="865200"/>
                  </a:lnTo>
                  <a:lnTo>
                    <a:pt x="2782608" y="866470"/>
                  </a:lnTo>
                  <a:lnTo>
                    <a:pt x="2783776" y="866470"/>
                  </a:lnTo>
                  <a:lnTo>
                    <a:pt x="2783776" y="865200"/>
                  </a:lnTo>
                  <a:lnTo>
                    <a:pt x="2786138" y="862660"/>
                  </a:lnTo>
                  <a:close/>
                </a:path>
                <a:path w="2960370" h="1209675">
                  <a:moveTo>
                    <a:pt x="2790825" y="853770"/>
                  </a:moveTo>
                  <a:lnTo>
                    <a:pt x="2790037" y="853770"/>
                  </a:lnTo>
                  <a:lnTo>
                    <a:pt x="2789250" y="852500"/>
                  </a:lnTo>
                  <a:lnTo>
                    <a:pt x="2788475" y="852500"/>
                  </a:lnTo>
                  <a:lnTo>
                    <a:pt x="2787688" y="853770"/>
                  </a:lnTo>
                  <a:lnTo>
                    <a:pt x="2784957" y="853770"/>
                  </a:lnTo>
                  <a:lnTo>
                    <a:pt x="2784957" y="856310"/>
                  </a:lnTo>
                  <a:lnTo>
                    <a:pt x="2783776" y="857580"/>
                  </a:lnTo>
                  <a:lnTo>
                    <a:pt x="2781439" y="857580"/>
                  </a:lnTo>
                  <a:lnTo>
                    <a:pt x="2781439" y="858850"/>
                  </a:lnTo>
                  <a:lnTo>
                    <a:pt x="2782989" y="858850"/>
                  </a:lnTo>
                  <a:lnTo>
                    <a:pt x="2783776" y="860120"/>
                  </a:lnTo>
                  <a:lnTo>
                    <a:pt x="2784551" y="860120"/>
                  </a:lnTo>
                  <a:lnTo>
                    <a:pt x="2784957" y="858850"/>
                  </a:lnTo>
                  <a:lnTo>
                    <a:pt x="2784957" y="857580"/>
                  </a:lnTo>
                  <a:lnTo>
                    <a:pt x="2788475" y="857580"/>
                  </a:lnTo>
                  <a:lnTo>
                    <a:pt x="2789644" y="858850"/>
                  </a:lnTo>
                  <a:lnTo>
                    <a:pt x="2789644" y="857580"/>
                  </a:lnTo>
                  <a:lnTo>
                    <a:pt x="2790037" y="856310"/>
                  </a:lnTo>
                  <a:lnTo>
                    <a:pt x="2790825" y="855040"/>
                  </a:lnTo>
                  <a:lnTo>
                    <a:pt x="2790825" y="853770"/>
                  </a:lnTo>
                  <a:close/>
                </a:path>
                <a:path w="2960370" h="1209675">
                  <a:moveTo>
                    <a:pt x="2793174" y="860120"/>
                  </a:moveTo>
                  <a:lnTo>
                    <a:pt x="2791599" y="858850"/>
                  </a:lnTo>
                  <a:lnTo>
                    <a:pt x="2791015" y="857580"/>
                  </a:lnTo>
                  <a:lnTo>
                    <a:pt x="2790825" y="857580"/>
                  </a:lnTo>
                  <a:lnTo>
                    <a:pt x="2790825" y="860120"/>
                  </a:lnTo>
                  <a:lnTo>
                    <a:pt x="2793174" y="860120"/>
                  </a:lnTo>
                  <a:close/>
                </a:path>
                <a:path w="2960370" h="1209675">
                  <a:moveTo>
                    <a:pt x="2794343" y="855040"/>
                  </a:moveTo>
                  <a:lnTo>
                    <a:pt x="2793174" y="855040"/>
                  </a:lnTo>
                  <a:lnTo>
                    <a:pt x="2793174" y="857580"/>
                  </a:lnTo>
                  <a:lnTo>
                    <a:pt x="2794343" y="855040"/>
                  </a:lnTo>
                  <a:close/>
                </a:path>
                <a:path w="2960370" h="1209675">
                  <a:moveTo>
                    <a:pt x="2796692" y="843610"/>
                  </a:moveTo>
                  <a:lnTo>
                    <a:pt x="2793174" y="846150"/>
                  </a:lnTo>
                  <a:lnTo>
                    <a:pt x="2792387" y="847420"/>
                  </a:lnTo>
                  <a:lnTo>
                    <a:pt x="2793949" y="847420"/>
                  </a:lnTo>
                  <a:lnTo>
                    <a:pt x="2793174" y="848690"/>
                  </a:lnTo>
                  <a:lnTo>
                    <a:pt x="2795905" y="848690"/>
                  </a:lnTo>
                  <a:lnTo>
                    <a:pt x="2796692" y="847420"/>
                  </a:lnTo>
                  <a:lnTo>
                    <a:pt x="2796692" y="843610"/>
                  </a:lnTo>
                  <a:close/>
                </a:path>
                <a:path w="2960370" h="1209675">
                  <a:moveTo>
                    <a:pt x="2810192" y="842340"/>
                  </a:moveTo>
                  <a:lnTo>
                    <a:pt x="2809011" y="841070"/>
                  </a:lnTo>
                  <a:lnTo>
                    <a:pt x="2807843" y="842340"/>
                  </a:lnTo>
                  <a:lnTo>
                    <a:pt x="2810192" y="842340"/>
                  </a:lnTo>
                  <a:close/>
                </a:path>
                <a:path w="2960370" h="1209675">
                  <a:moveTo>
                    <a:pt x="2814878" y="832180"/>
                  </a:moveTo>
                  <a:lnTo>
                    <a:pt x="2812542" y="832180"/>
                  </a:lnTo>
                  <a:lnTo>
                    <a:pt x="2812542" y="833450"/>
                  </a:lnTo>
                  <a:lnTo>
                    <a:pt x="2811742" y="834720"/>
                  </a:lnTo>
                  <a:lnTo>
                    <a:pt x="2810192" y="834720"/>
                  </a:lnTo>
                  <a:lnTo>
                    <a:pt x="2810192" y="835990"/>
                  </a:lnTo>
                  <a:lnTo>
                    <a:pt x="2812542" y="835990"/>
                  </a:lnTo>
                  <a:lnTo>
                    <a:pt x="2812542" y="834720"/>
                  </a:lnTo>
                  <a:lnTo>
                    <a:pt x="2814485" y="834720"/>
                  </a:lnTo>
                  <a:lnTo>
                    <a:pt x="2814878" y="833450"/>
                  </a:lnTo>
                  <a:lnTo>
                    <a:pt x="2814878" y="832180"/>
                  </a:lnTo>
                  <a:close/>
                </a:path>
                <a:path w="2960370" h="1209675">
                  <a:moveTo>
                    <a:pt x="2820746" y="827100"/>
                  </a:moveTo>
                  <a:lnTo>
                    <a:pt x="2819577" y="825830"/>
                  </a:lnTo>
                  <a:lnTo>
                    <a:pt x="2817228" y="825830"/>
                  </a:lnTo>
                  <a:lnTo>
                    <a:pt x="2817228" y="828370"/>
                  </a:lnTo>
                  <a:lnTo>
                    <a:pt x="2818409" y="828370"/>
                  </a:lnTo>
                  <a:lnTo>
                    <a:pt x="2820746" y="827100"/>
                  </a:lnTo>
                  <a:close/>
                </a:path>
                <a:path w="2960370" h="1209675">
                  <a:moveTo>
                    <a:pt x="2826220" y="795350"/>
                  </a:moveTo>
                  <a:lnTo>
                    <a:pt x="2819577" y="795350"/>
                  </a:lnTo>
                  <a:lnTo>
                    <a:pt x="2819184" y="795350"/>
                  </a:lnTo>
                  <a:lnTo>
                    <a:pt x="2817228" y="795350"/>
                  </a:lnTo>
                  <a:lnTo>
                    <a:pt x="2817228" y="796620"/>
                  </a:lnTo>
                  <a:lnTo>
                    <a:pt x="2816834" y="797890"/>
                  </a:lnTo>
                  <a:lnTo>
                    <a:pt x="2815259" y="799160"/>
                  </a:lnTo>
                  <a:lnTo>
                    <a:pt x="2814878" y="799160"/>
                  </a:lnTo>
                  <a:lnTo>
                    <a:pt x="2814878" y="800430"/>
                  </a:lnTo>
                  <a:lnTo>
                    <a:pt x="2811742" y="800430"/>
                  </a:lnTo>
                  <a:lnTo>
                    <a:pt x="2810192" y="802970"/>
                  </a:lnTo>
                  <a:lnTo>
                    <a:pt x="2809011" y="802970"/>
                  </a:lnTo>
                  <a:lnTo>
                    <a:pt x="2809011" y="804240"/>
                  </a:lnTo>
                  <a:lnTo>
                    <a:pt x="2807449" y="802970"/>
                  </a:lnTo>
                  <a:lnTo>
                    <a:pt x="2806662" y="802970"/>
                  </a:lnTo>
                  <a:lnTo>
                    <a:pt x="2806662" y="805510"/>
                  </a:lnTo>
                  <a:lnTo>
                    <a:pt x="2805493" y="805510"/>
                  </a:lnTo>
                  <a:lnTo>
                    <a:pt x="2803918" y="806780"/>
                  </a:lnTo>
                  <a:lnTo>
                    <a:pt x="2802750" y="806780"/>
                  </a:lnTo>
                  <a:lnTo>
                    <a:pt x="2801975" y="808050"/>
                  </a:lnTo>
                  <a:lnTo>
                    <a:pt x="2800604" y="808050"/>
                  </a:lnTo>
                  <a:lnTo>
                    <a:pt x="2796692" y="813130"/>
                  </a:lnTo>
                  <a:lnTo>
                    <a:pt x="2793949" y="813130"/>
                  </a:lnTo>
                  <a:lnTo>
                    <a:pt x="2793174" y="814400"/>
                  </a:lnTo>
                  <a:lnTo>
                    <a:pt x="2793174" y="815670"/>
                  </a:lnTo>
                  <a:lnTo>
                    <a:pt x="2790825" y="815670"/>
                  </a:lnTo>
                  <a:lnTo>
                    <a:pt x="2790037" y="816940"/>
                  </a:lnTo>
                  <a:lnTo>
                    <a:pt x="2790825" y="818210"/>
                  </a:lnTo>
                  <a:lnTo>
                    <a:pt x="2789644" y="818210"/>
                  </a:lnTo>
                  <a:lnTo>
                    <a:pt x="2788856" y="819480"/>
                  </a:lnTo>
                  <a:lnTo>
                    <a:pt x="2787307" y="820750"/>
                  </a:lnTo>
                  <a:lnTo>
                    <a:pt x="2784957" y="822020"/>
                  </a:lnTo>
                  <a:lnTo>
                    <a:pt x="2784170" y="823290"/>
                  </a:lnTo>
                  <a:lnTo>
                    <a:pt x="2783776" y="823290"/>
                  </a:lnTo>
                  <a:lnTo>
                    <a:pt x="2783776" y="824560"/>
                  </a:lnTo>
                  <a:lnTo>
                    <a:pt x="2782989" y="825830"/>
                  </a:lnTo>
                  <a:lnTo>
                    <a:pt x="2781439" y="827100"/>
                  </a:lnTo>
                  <a:lnTo>
                    <a:pt x="2781439" y="828370"/>
                  </a:lnTo>
                  <a:lnTo>
                    <a:pt x="2777921" y="828370"/>
                  </a:lnTo>
                  <a:lnTo>
                    <a:pt x="2777515" y="829640"/>
                  </a:lnTo>
                  <a:lnTo>
                    <a:pt x="2776156" y="829640"/>
                  </a:lnTo>
                  <a:lnTo>
                    <a:pt x="2774581" y="830910"/>
                  </a:lnTo>
                  <a:lnTo>
                    <a:pt x="2773413" y="830910"/>
                  </a:lnTo>
                  <a:lnTo>
                    <a:pt x="2772638" y="832180"/>
                  </a:lnTo>
                  <a:lnTo>
                    <a:pt x="2772638" y="833450"/>
                  </a:lnTo>
                  <a:lnTo>
                    <a:pt x="2770289" y="837260"/>
                  </a:lnTo>
                  <a:lnTo>
                    <a:pt x="2769120" y="837260"/>
                  </a:lnTo>
                  <a:lnTo>
                    <a:pt x="2765983" y="841070"/>
                  </a:lnTo>
                  <a:lnTo>
                    <a:pt x="2765387" y="841070"/>
                  </a:lnTo>
                  <a:lnTo>
                    <a:pt x="2764612" y="839800"/>
                  </a:lnTo>
                  <a:lnTo>
                    <a:pt x="2764028" y="841070"/>
                  </a:lnTo>
                  <a:lnTo>
                    <a:pt x="2763253" y="842340"/>
                  </a:lnTo>
                  <a:lnTo>
                    <a:pt x="2762072" y="842340"/>
                  </a:lnTo>
                  <a:lnTo>
                    <a:pt x="2762072" y="843610"/>
                  </a:lnTo>
                  <a:lnTo>
                    <a:pt x="2760903" y="844880"/>
                  </a:lnTo>
                  <a:lnTo>
                    <a:pt x="2758554" y="844880"/>
                  </a:lnTo>
                  <a:lnTo>
                    <a:pt x="2758554" y="846150"/>
                  </a:lnTo>
                  <a:lnTo>
                    <a:pt x="2752687" y="852500"/>
                  </a:lnTo>
                  <a:lnTo>
                    <a:pt x="2750921" y="852500"/>
                  </a:lnTo>
                  <a:lnTo>
                    <a:pt x="2750921" y="851230"/>
                  </a:lnTo>
                  <a:lnTo>
                    <a:pt x="2750528" y="851230"/>
                  </a:lnTo>
                  <a:lnTo>
                    <a:pt x="2749753" y="852500"/>
                  </a:lnTo>
                  <a:lnTo>
                    <a:pt x="2749753" y="853770"/>
                  </a:lnTo>
                  <a:lnTo>
                    <a:pt x="2749943" y="852500"/>
                  </a:lnTo>
                  <a:lnTo>
                    <a:pt x="2750718" y="852500"/>
                  </a:lnTo>
                  <a:lnTo>
                    <a:pt x="2750921" y="853770"/>
                  </a:lnTo>
                  <a:lnTo>
                    <a:pt x="2751302" y="855040"/>
                  </a:lnTo>
                  <a:lnTo>
                    <a:pt x="2755036" y="855040"/>
                  </a:lnTo>
                  <a:lnTo>
                    <a:pt x="2755036" y="853770"/>
                  </a:lnTo>
                  <a:lnTo>
                    <a:pt x="2755417" y="852500"/>
                  </a:lnTo>
                  <a:lnTo>
                    <a:pt x="2757373" y="852500"/>
                  </a:lnTo>
                  <a:lnTo>
                    <a:pt x="2760116" y="849960"/>
                  </a:lnTo>
                  <a:lnTo>
                    <a:pt x="2760903" y="848690"/>
                  </a:lnTo>
                  <a:lnTo>
                    <a:pt x="2762847" y="848690"/>
                  </a:lnTo>
                  <a:lnTo>
                    <a:pt x="2763634" y="847420"/>
                  </a:lnTo>
                  <a:lnTo>
                    <a:pt x="2765590" y="846150"/>
                  </a:lnTo>
                  <a:lnTo>
                    <a:pt x="2765590" y="843610"/>
                  </a:lnTo>
                  <a:lnTo>
                    <a:pt x="2766771" y="841070"/>
                  </a:lnTo>
                  <a:lnTo>
                    <a:pt x="2768714" y="843610"/>
                  </a:lnTo>
                  <a:lnTo>
                    <a:pt x="2769501" y="843610"/>
                  </a:lnTo>
                  <a:lnTo>
                    <a:pt x="2770289" y="842340"/>
                  </a:lnTo>
                  <a:lnTo>
                    <a:pt x="2770479" y="841070"/>
                  </a:lnTo>
                  <a:lnTo>
                    <a:pt x="2771457" y="841070"/>
                  </a:lnTo>
                  <a:lnTo>
                    <a:pt x="2771457" y="838530"/>
                  </a:lnTo>
                  <a:lnTo>
                    <a:pt x="2772245" y="837260"/>
                  </a:lnTo>
                  <a:lnTo>
                    <a:pt x="2779090" y="837260"/>
                  </a:lnTo>
                  <a:lnTo>
                    <a:pt x="2778302" y="835990"/>
                  </a:lnTo>
                  <a:lnTo>
                    <a:pt x="2778302" y="834720"/>
                  </a:lnTo>
                  <a:lnTo>
                    <a:pt x="2779090" y="834720"/>
                  </a:lnTo>
                  <a:lnTo>
                    <a:pt x="2781439" y="830910"/>
                  </a:lnTo>
                  <a:lnTo>
                    <a:pt x="2782608" y="829640"/>
                  </a:lnTo>
                  <a:lnTo>
                    <a:pt x="2782608" y="828370"/>
                  </a:lnTo>
                  <a:lnTo>
                    <a:pt x="2788475" y="828370"/>
                  </a:lnTo>
                  <a:lnTo>
                    <a:pt x="2788475" y="827100"/>
                  </a:lnTo>
                  <a:lnTo>
                    <a:pt x="2789440" y="827100"/>
                  </a:lnTo>
                  <a:lnTo>
                    <a:pt x="2789644" y="825830"/>
                  </a:lnTo>
                  <a:lnTo>
                    <a:pt x="2788856" y="824560"/>
                  </a:lnTo>
                  <a:lnTo>
                    <a:pt x="2791206" y="824560"/>
                  </a:lnTo>
                  <a:lnTo>
                    <a:pt x="2791993" y="823290"/>
                  </a:lnTo>
                  <a:lnTo>
                    <a:pt x="2791206" y="822020"/>
                  </a:lnTo>
                  <a:lnTo>
                    <a:pt x="2793174" y="822020"/>
                  </a:lnTo>
                  <a:lnTo>
                    <a:pt x="2793174" y="819480"/>
                  </a:lnTo>
                  <a:lnTo>
                    <a:pt x="2794343" y="819480"/>
                  </a:lnTo>
                  <a:lnTo>
                    <a:pt x="2794343" y="820750"/>
                  </a:lnTo>
                  <a:lnTo>
                    <a:pt x="2795524" y="820750"/>
                  </a:lnTo>
                  <a:lnTo>
                    <a:pt x="2795524" y="819480"/>
                  </a:lnTo>
                  <a:lnTo>
                    <a:pt x="2795524" y="818210"/>
                  </a:lnTo>
                  <a:lnTo>
                    <a:pt x="2799423" y="818210"/>
                  </a:lnTo>
                  <a:lnTo>
                    <a:pt x="2800413" y="816940"/>
                  </a:lnTo>
                  <a:lnTo>
                    <a:pt x="2803144" y="813130"/>
                  </a:lnTo>
                  <a:lnTo>
                    <a:pt x="2805874" y="813130"/>
                  </a:lnTo>
                  <a:lnTo>
                    <a:pt x="2804325" y="811860"/>
                  </a:lnTo>
                  <a:lnTo>
                    <a:pt x="2804325" y="810590"/>
                  </a:lnTo>
                  <a:lnTo>
                    <a:pt x="2805493" y="810590"/>
                  </a:lnTo>
                  <a:lnTo>
                    <a:pt x="2806268" y="809320"/>
                  </a:lnTo>
                  <a:lnTo>
                    <a:pt x="2806662" y="809320"/>
                  </a:lnTo>
                  <a:lnTo>
                    <a:pt x="2806662" y="810590"/>
                  </a:lnTo>
                  <a:lnTo>
                    <a:pt x="2806852" y="811860"/>
                  </a:lnTo>
                  <a:lnTo>
                    <a:pt x="2807639" y="811860"/>
                  </a:lnTo>
                  <a:lnTo>
                    <a:pt x="2807843" y="810590"/>
                  </a:lnTo>
                  <a:lnTo>
                    <a:pt x="2808617" y="809320"/>
                  </a:lnTo>
                  <a:lnTo>
                    <a:pt x="2809405" y="808050"/>
                  </a:lnTo>
                  <a:lnTo>
                    <a:pt x="2811742" y="806780"/>
                  </a:lnTo>
                  <a:lnTo>
                    <a:pt x="2814878" y="805510"/>
                  </a:lnTo>
                  <a:lnTo>
                    <a:pt x="2816047" y="805510"/>
                  </a:lnTo>
                  <a:lnTo>
                    <a:pt x="2816047" y="804240"/>
                  </a:lnTo>
                  <a:lnTo>
                    <a:pt x="2820746" y="799160"/>
                  </a:lnTo>
                  <a:lnTo>
                    <a:pt x="2821533" y="799160"/>
                  </a:lnTo>
                  <a:lnTo>
                    <a:pt x="2822702" y="797890"/>
                  </a:lnTo>
                  <a:lnTo>
                    <a:pt x="2824264" y="796620"/>
                  </a:lnTo>
                  <a:lnTo>
                    <a:pt x="2826220" y="795350"/>
                  </a:lnTo>
                  <a:close/>
                </a:path>
                <a:path w="2960370" h="1209675">
                  <a:moveTo>
                    <a:pt x="2859862" y="789000"/>
                  </a:moveTo>
                  <a:lnTo>
                    <a:pt x="2857131" y="786460"/>
                  </a:lnTo>
                  <a:lnTo>
                    <a:pt x="2857131" y="787730"/>
                  </a:lnTo>
                  <a:lnTo>
                    <a:pt x="2855950" y="787730"/>
                  </a:lnTo>
                  <a:lnTo>
                    <a:pt x="2852432" y="790270"/>
                  </a:lnTo>
                  <a:lnTo>
                    <a:pt x="2851251" y="790270"/>
                  </a:lnTo>
                  <a:lnTo>
                    <a:pt x="2850273" y="791540"/>
                  </a:lnTo>
                  <a:lnTo>
                    <a:pt x="2848330" y="792810"/>
                  </a:lnTo>
                  <a:lnTo>
                    <a:pt x="2847530" y="792810"/>
                  </a:lnTo>
                  <a:lnTo>
                    <a:pt x="2846755" y="794080"/>
                  </a:lnTo>
                  <a:lnTo>
                    <a:pt x="2845981" y="794080"/>
                  </a:lnTo>
                  <a:lnTo>
                    <a:pt x="2845981" y="795350"/>
                  </a:lnTo>
                  <a:lnTo>
                    <a:pt x="2845587" y="795350"/>
                  </a:lnTo>
                  <a:lnTo>
                    <a:pt x="2844812" y="796620"/>
                  </a:lnTo>
                  <a:lnTo>
                    <a:pt x="2842463" y="796620"/>
                  </a:lnTo>
                  <a:lnTo>
                    <a:pt x="2842463" y="800430"/>
                  </a:lnTo>
                  <a:lnTo>
                    <a:pt x="2841282" y="800430"/>
                  </a:lnTo>
                  <a:lnTo>
                    <a:pt x="2841282" y="799160"/>
                  </a:lnTo>
                  <a:lnTo>
                    <a:pt x="2840113" y="799160"/>
                  </a:lnTo>
                  <a:lnTo>
                    <a:pt x="2840113" y="801700"/>
                  </a:lnTo>
                  <a:lnTo>
                    <a:pt x="2836976" y="801700"/>
                  </a:lnTo>
                  <a:lnTo>
                    <a:pt x="2835414" y="804240"/>
                  </a:lnTo>
                  <a:lnTo>
                    <a:pt x="2829547" y="809320"/>
                  </a:lnTo>
                  <a:lnTo>
                    <a:pt x="2827197" y="809320"/>
                  </a:lnTo>
                  <a:lnTo>
                    <a:pt x="2827197" y="811860"/>
                  </a:lnTo>
                  <a:lnTo>
                    <a:pt x="2825445" y="811860"/>
                  </a:lnTo>
                  <a:lnTo>
                    <a:pt x="2825445" y="813130"/>
                  </a:lnTo>
                  <a:lnTo>
                    <a:pt x="2824657" y="813130"/>
                  </a:lnTo>
                  <a:lnTo>
                    <a:pt x="2824264" y="814400"/>
                  </a:lnTo>
                  <a:lnTo>
                    <a:pt x="2820746" y="814400"/>
                  </a:lnTo>
                  <a:lnTo>
                    <a:pt x="2820746" y="815670"/>
                  </a:lnTo>
                  <a:lnTo>
                    <a:pt x="2819577" y="815670"/>
                  </a:lnTo>
                  <a:lnTo>
                    <a:pt x="2819577" y="818210"/>
                  </a:lnTo>
                  <a:lnTo>
                    <a:pt x="2818409" y="818210"/>
                  </a:lnTo>
                  <a:lnTo>
                    <a:pt x="2818409" y="819480"/>
                  </a:lnTo>
                  <a:lnTo>
                    <a:pt x="2816047" y="819480"/>
                  </a:lnTo>
                  <a:lnTo>
                    <a:pt x="2816047" y="822020"/>
                  </a:lnTo>
                  <a:lnTo>
                    <a:pt x="2814878" y="822020"/>
                  </a:lnTo>
                  <a:lnTo>
                    <a:pt x="2812135" y="824560"/>
                  </a:lnTo>
                  <a:lnTo>
                    <a:pt x="2809011" y="824560"/>
                  </a:lnTo>
                  <a:lnTo>
                    <a:pt x="2808617" y="825830"/>
                  </a:lnTo>
                  <a:lnTo>
                    <a:pt x="2807843" y="825830"/>
                  </a:lnTo>
                  <a:lnTo>
                    <a:pt x="2806268" y="827100"/>
                  </a:lnTo>
                  <a:lnTo>
                    <a:pt x="2805874" y="828370"/>
                  </a:lnTo>
                  <a:lnTo>
                    <a:pt x="2805099" y="829640"/>
                  </a:lnTo>
                  <a:lnTo>
                    <a:pt x="2804325" y="829640"/>
                  </a:lnTo>
                  <a:lnTo>
                    <a:pt x="2802750" y="830910"/>
                  </a:lnTo>
                  <a:lnTo>
                    <a:pt x="2801975" y="830910"/>
                  </a:lnTo>
                  <a:lnTo>
                    <a:pt x="2801975" y="832180"/>
                  </a:lnTo>
                  <a:lnTo>
                    <a:pt x="2801582" y="833450"/>
                  </a:lnTo>
                  <a:lnTo>
                    <a:pt x="2800985" y="834720"/>
                  </a:lnTo>
                  <a:lnTo>
                    <a:pt x="2799042" y="834720"/>
                  </a:lnTo>
                  <a:lnTo>
                    <a:pt x="2799042" y="835990"/>
                  </a:lnTo>
                  <a:lnTo>
                    <a:pt x="2796692" y="835990"/>
                  </a:lnTo>
                  <a:lnTo>
                    <a:pt x="2793174" y="838530"/>
                  </a:lnTo>
                  <a:lnTo>
                    <a:pt x="2792387" y="838530"/>
                  </a:lnTo>
                  <a:lnTo>
                    <a:pt x="2791993" y="839800"/>
                  </a:lnTo>
                  <a:lnTo>
                    <a:pt x="2791993" y="841070"/>
                  </a:lnTo>
                  <a:lnTo>
                    <a:pt x="2790037" y="841070"/>
                  </a:lnTo>
                  <a:lnTo>
                    <a:pt x="2789250" y="842340"/>
                  </a:lnTo>
                  <a:lnTo>
                    <a:pt x="2788475" y="842340"/>
                  </a:lnTo>
                  <a:lnTo>
                    <a:pt x="2788475" y="843610"/>
                  </a:lnTo>
                  <a:lnTo>
                    <a:pt x="2786913" y="846150"/>
                  </a:lnTo>
                  <a:lnTo>
                    <a:pt x="2783776" y="847420"/>
                  </a:lnTo>
                  <a:lnTo>
                    <a:pt x="2781439" y="851230"/>
                  </a:lnTo>
                  <a:lnTo>
                    <a:pt x="2780258" y="852500"/>
                  </a:lnTo>
                  <a:lnTo>
                    <a:pt x="2777921" y="852500"/>
                  </a:lnTo>
                  <a:lnTo>
                    <a:pt x="2777515" y="853770"/>
                  </a:lnTo>
                  <a:lnTo>
                    <a:pt x="2774188" y="853770"/>
                  </a:lnTo>
                  <a:lnTo>
                    <a:pt x="2773807" y="855040"/>
                  </a:lnTo>
                  <a:lnTo>
                    <a:pt x="2772638" y="855040"/>
                  </a:lnTo>
                  <a:lnTo>
                    <a:pt x="2771851" y="856310"/>
                  </a:lnTo>
                  <a:lnTo>
                    <a:pt x="2771457" y="856310"/>
                  </a:lnTo>
                  <a:lnTo>
                    <a:pt x="2771457" y="857580"/>
                  </a:lnTo>
                  <a:lnTo>
                    <a:pt x="2771063" y="858850"/>
                  </a:lnTo>
                  <a:lnTo>
                    <a:pt x="2769120" y="860120"/>
                  </a:lnTo>
                  <a:lnTo>
                    <a:pt x="2768320" y="860120"/>
                  </a:lnTo>
                  <a:lnTo>
                    <a:pt x="2768130" y="861390"/>
                  </a:lnTo>
                  <a:lnTo>
                    <a:pt x="2767152" y="861390"/>
                  </a:lnTo>
                  <a:lnTo>
                    <a:pt x="2766771" y="862660"/>
                  </a:lnTo>
                  <a:lnTo>
                    <a:pt x="2765590" y="862660"/>
                  </a:lnTo>
                  <a:lnTo>
                    <a:pt x="2764028" y="865200"/>
                  </a:lnTo>
                  <a:lnTo>
                    <a:pt x="2762072" y="865200"/>
                  </a:lnTo>
                  <a:lnTo>
                    <a:pt x="2762072" y="866470"/>
                  </a:lnTo>
                  <a:lnTo>
                    <a:pt x="2760903" y="866470"/>
                  </a:lnTo>
                  <a:lnTo>
                    <a:pt x="2760903" y="867740"/>
                  </a:lnTo>
                  <a:lnTo>
                    <a:pt x="2758554" y="867740"/>
                  </a:lnTo>
                  <a:lnTo>
                    <a:pt x="2758554" y="870280"/>
                  </a:lnTo>
                  <a:lnTo>
                    <a:pt x="2756204" y="870280"/>
                  </a:lnTo>
                  <a:lnTo>
                    <a:pt x="2756204" y="872820"/>
                  </a:lnTo>
                  <a:lnTo>
                    <a:pt x="2755036" y="872820"/>
                  </a:lnTo>
                  <a:lnTo>
                    <a:pt x="2753068" y="875360"/>
                  </a:lnTo>
                  <a:lnTo>
                    <a:pt x="2749753" y="875360"/>
                  </a:lnTo>
                  <a:lnTo>
                    <a:pt x="2746222" y="880440"/>
                  </a:lnTo>
                  <a:lnTo>
                    <a:pt x="2745054" y="880440"/>
                  </a:lnTo>
                  <a:lnTo>
                    <a:pt x="2745054" y="881710"/>
                  </a:lnTo>
                  <a:lnTo>
                    <a:pt x="2744660" y="882980"/>
                  </a:lnTo>
                  <a:lnTo>
                    <a:pt x="2743873" y="882980"/>
                  </a:lnTo>
                  <a:lnTo>
                    <a:pt x="2741536" y="884250"/>
                  </a:lnTo>
                  <a:lnTo>
                    <a:pt x="2741536" y="885520"/>
                  </a:lnTo>
                  <a:lnTo>
                    <a:pt x="2741142" y="886790"/>
                  </a:lnTo>
                  <a:lnTo>
                    <a:pt x="2738793" y="886790"/>
                  </a:lnTo>
                  <a:lnTo>
                    <a:pt x="2738018" y="888060"/>
                  </a:lnTo>
                  <a:lnTo>
                    <a:pt x="2736443" y="889330"/>
                  </a:lnTo>
                  <a:lnTo>
                    <a:pt x="2735275" y="890600"/>
                  </a:lnTo>
                  <a:lnTo>
                    <a:pt x="2732151" y="890600"/>
                  </a:lnTo>
                  <a:lnTo>
                    <a:pt x="2731757" y="891870"/>
                  </a:lnTo>
                  <a:lnTo>
                    <a:pt x="2733319" y="893140"/>
                  </a:lnTo>
                  <a:lnTo>
                    <a:pt x="2733319" y="894410"/>
                  </a:lnTo>
                  <a:lnTo>
                    <a:pt x="2732532" y="895680"/>
                  </a:lnTo>
                  <a:lnTo>
                    <a:pt x="2729801" y="895680"/>
                  </a:lnTo>
                  <a:lnTo>
                    <a:pt x="2729801" y="896950"/>
                  </a:lnTo>
                  <a:lnTo>
                    <a:pt x="2728633" y="898220"/>
                  </a:lnTo>
                  <a:lnTo>
                    <a:pt x="2725877" y="899490"/>
                  </a:lnTo>
                  <a:lnTo>
                    <a:pt x="2724124" y="900760"/>
                  </a:lnTo>
                  <a:lnTo>
                    <a:pt x="2723350" y="902030"/>
                  </a:lnTo>
                  <a:lnTo>
                    <a:pt x="2721775" y="902030"/>
                  </a:lnTo>
                  <a:lnTo>
                    <a:pt x="2721000" y="903300"/>
                  </a:lnTo>
                  <a:lnTo>
                    <a:pt x="2721000" y="904570"/>
                  </a:lnTo>
                  <a:lnTo>
                    <a:pt x="2718651" y="904570"/>
                  </a:lnTo>
                  <a:lnTo>
                    <a:pt x="2718651" y="905840"/>
                  </a:lnTo>
                  <a:lnTo>
                    <a:pt x="2717863" y="907110"/>
                  </a:lnTo>
                  <a:lnTo>
                    <a:pt x="2715907" y="907110"/>
                  </a:lnTo>
                  <a:lnTo>
                    <a:pt x="2715907" y="914730"/>
                  </a:lnTo>
                  <a:lnTo>
                    <a:pt x="2715133" y="916000"/>
                  </a:lnTo>
                  <a:lnTo>
                    <a:pt x="2715133" y="914730"/>
                  </a:lnTo>
                  <a:lnTo>
                    <a:pt x="2715907" y="914730"/>
                  </a:lnTo>
                  <a:lnTo>
                    <a:pt x="2715907" y="907110"/>
                  </a:lnTo>
                  <a:lnTo>
                    <a:pt x="2715133" y="907110"/>
                  </a:lnTo>
                  <a:lnTo>
                    <a:pt x="2713952" y="908380"/>
                  </a:lnTo>
                  <a:lnTo>
                    <a:pt x="2713952" y="909650"/>
                  </a:lnTo>
                  <a:lnTo>
                    <a:pt x="2713558" y="910920"/>
                  </a:lnTo>
                  <a:lnTo>
                    <a:pt x="2709646" y="914730"/>
                  </a:lnTo>
                  <a:lnTo>
                    <a:pt x="2709265" y="914730"/>
                  </a:lnTo>
                  <a:lnTo>
                    <a:pt x="2709265" y="916000"/>
                  </a:lnTo>
                  <a:lnTo>
                    <a:pt x="2708872" y="917270"/>
                  </a:lnTo>
                  <a:lnTo>
                    <a:pt x="2705735" y="917270"/>
                  </a:lnTo>
                  <a:lnTo>
                    <a:pt x="2706916" y="918540"/>
                  </a:lnTo>
                  <a:lnTo>
                    <a:pt x="2705735" y="919403"/>
                  </a:lnTo>
                  <a:lnTo>
                    <a:pt x="2705735" y="937590"/>
                  </a:lnTo>
                  <a:lnTo>
                    <a:pt x="2702229" y="935050"/>
                  </a:lnTo>
                  <a:lnTo>
                    <a:pt x="2702229" y="933780"/>
                  </a:lnTo>
                  <a:lnTo>
                    <a:pt x="2703398" y="933780"/>
                  </a:lnTo>
                  <a:lnTo>
                    <a:pt x="2703398" y="935050"/>
                  </a:lnTo>
                  <a:lnTo>
                    <a:pt x="2704566" y="935050"/>
                  </a:lnTo>
                  <a:lnTo>
                    <a:pt x="2704566" y="936320"/>
                  </a:lnTo>
                  <a:lnTo>
                    <a:pt x="2705735" y="937590"/>
                  </a:lnTo>
                  <a:lnTo>
                    <a:pt x="2705735" y="919403"/>
                  </a:lnTo>
                  <a:lnTo>
                    <a:pt x="2703398" y="921080"/>
                  </a:lnTo>
                  <a:lnTo>
                    <a:pt x="2701633" y="921080"/>
                  </a:lnTo>
                  <a:lnTo>
                    <a:pt x="2699283" y="923620"/>
                  </a:lnTo>
                  <a:lnTo>
                    <a:pt x="2697721" y="923620"/>
                  </a:lnTo>
                  <a:lnTo>
                    <a:pt x="2696946" y="924890"/>
                  </a:lnTo>
                  <a:lnTo>
                    <a:pt x="2696946" y="927430"/>
                  </a:lnTo>
                  <a:lnTo>
                    <a:pt x="2695371" y="927430"/>
                  </a:lnTo>
                  <a:lnTo>
                    <a:pt x="2694597" y="928700"/>
                  </a:lnTo>
                  <a:lnTo>
                    <a:pt x="2694597" y="929970"/>
                  </a:lnTo>
                  <a:lnTo>
                    <a:pt x="2692247" y="931240"/>
                  </a:lnTo>
                  <a:lnTo>
                    <a:pt x="2689898" y="931240"/>
                  </a:lnTo>
                  <a:lnTo>
                    <a:pt x="2688729" y="932510"/>
                  </a:lnTo>
                  <a:lnTo>
                    <a:pt x="2688729" y="933780"/>
                  </a:lnTo>
                  <a:lnTo>
                    <a:pt x="2688526" y="933780"/>
                  </a:lnTo>
                  <a:lnTo>
                    <a:pt x="2688145" y="935050"/>
                  </a:lnTo>
                  <a:lnTo>
                    <a:pt x="2687548" y="935050"/>
                  </a:lnTo>
                  <a:lnTo>
                    <a:pt x="2687548" y="937590"/>
                  </a:lnTo>
                  <a:lnTo>
                    <a:pt x="2687358" y="937590"/>
                  </a:lnTo>
                  <a:lnTo>
                    <a:pt x="2686570" y="938860"/>
                  </a:lnTo>
                  <a:lnTo>
                    <a:pt x="2686380" y="940130"/>
                  </a:lnTo>
                  <a:lnTo>
                    <a:pt x="2686380" y="941400"/>
                  </a:lnTo>
                  <a:lnTo>
                    <a:pt x="2685199" y="941400"/>
                  </a:lnTo>
                  <a:lnTo>
                    <a:pt x="2684411" y="940130"/>
                  </a:lnTo>
                  <a:lnTo>
                    <a:pt x="2684030" y="940130"/>
                  </a:lnTo>
                  <a:lnTo>
                    <a:pt x="2684030" y="941400"/>
                  </a:lnTo>
                  <a:lnTo>
                    <a:pt x="2683637" y="942670"/>
                  </a:lnTo>
                  <a:lnTo>
                    <a:pt x="2682862" y="942670"/>
                  </a:lnTo>
                  <a:lnTo>
                    <a:pt x="2681287" y="940130"/>
                  </a:lnTo>
                  <a:lnTo>
                    <a:pt x="2680512" y="941400"/>
                  </a:lnTo>
                  <a:lnTo>
                    <a:pt x="2680512" y="945210"/>
                  </a:lnTo>
                  <a:lnTo>
                    <a:pt x="2678163" y="945210"/>
                  </a:lnTo>
                  <a:lnTo>
                    <a:pt x="2678163" y="946480"/>
                  </a:lnTo>
                  <a:lnTo>
                    <a:pt x="2677185" y="946480"/>
                  </a:lnTo>
                  <a:lnTo>
                    <a:pt x="2676995" y="947750"/>
                  </a:lnTo>
                  <a:lnTo>
                    <a:pt x="2675229" y="949020"/>
                  </a:lnTo>
                  <a:lnTo>
                    <a:pt x="2674442" y="949020"/>
                  </a:lnTo>
                  <a:lnTo>
                    <a:pt x="2674061" y="950290"/>
                  </a:lnTo>
                  <a:lnTo>
                    <a:pt x="2670530" y="954100"/>
                  </a:lnTo>
                  <a:lnTo>
                    <a:pt x="2670530" y="955370"/>
                  </a:lnTo>
                  <a:lnTo>
                    <a:pt x="2669743" y="957910"/>
                  </a:lnTo>
                  <a:lnTo>
                    <a:pt x="2668181" y="959180"/>
                  </a:lnTo>
                  <a:lnTo>
                    <a:pt x="2665844" y="960450"/>
                  </a:lnTo>
                  <a:lnTo>
                    <a:pt x="2664676" y="961720"/>
                  </a:lnTo>
                  <a:lnTo>
                    <a:pt x="2664676" y="962990"/>
                  </a:lnTo>
                  <a:lnTo>
                    <a:pt x="2663875" y="964260"/>
                  </a:lnTo>
                  <a:lnTo>
                    <a:pt x="2662313" y="964260"/>
                  </a:lnTo>
                  <a:lnTo>
                    <a:pt x="2659977" y="968070"/>
                  </a:lnTo>
                  <a:lnTo>
                    <a:pt x="2658008" y="968070"/>
                  </a:lnTo>
                  <a:lnTo>
                    <a:pt x="2656459" y="969340"/>
                  </a:lnTo>
                  <a:lnTo>
                    <a:pt x="2656459" y="970610"/>
                  </a:lnTo>
                  <a:lnTo>
                    <a:pt x="2654109" y="970610"/>
                  </a:lnTo>
                  <a:lnTo>
                    <a:pt x="2652928" y="971715"/>
                  </a:lnTo>
                  <a:lnTo>
                    <a:pt x="2652928" y="980770"/>
                  </a:lnTo>
                  <a:lnTo>
                    <a:pt x="2651760" y="980770"/>
                  </a:lnTo>
                  <a:lnTo>
                    <a:pt x="2651760" y="979500"/>
                  </a:lnTo>
                  <a:lnTo>
                    <a:pt x="2652928" y="980770"/>
                  </a:lnTo>
                  <a:lnTo>
                    <a:pt x="2652928" y="971715"/>
                  </a:lnTo>
                  <a:lnTo>
                    <a:pt x="2649994" y="974420"/>
                  </a:lnTo>
                  <a:lnTo>
                    <a:pt x="2649994" y="975690"/>
                  </a:lnTo>
                  <a:lnTo>
                    <a:pt x="2647658" y="978230"/>
                  </a:lnTo>
                  <a:lnTo>
                    <a:pt x="2646083" y="978230"/>
                  </a:lnTo>
                  <a:lnTo>
                    <a:pt x="2645308" y="979500"/>
                  </a:lnTo>
                  <a:lnTo>
                    <a:pt x="2645308" y="983310"/>
                  </a:lnTo>
                  <a:lnTo>
                    <a:pt x="2643733" y="984580"/>
                  </a:lnTo>
                  <a:lnTo>
                    <a:pt x="2642565" y="985850"/>
                  </a:lnTo>
                  <a:lnTo>
                    <a:pt x="2639441" y="985850"/>
                  </a:lnTo>
                  <a:lnTo>
                    <a:pt x="2639441" y="988390"/>
                  </a:lnTo>
                  <a:lnTo>
                    <a:pt x="2637866" y="989660"/>
                  </a:lnTo>
                  <a:lnTo>
                    <a:pt x="2636304" y="992200"/>
                  </a:lnTo>
                  <a:lnTo>
                    <a:pt x="2633573" y="992200"/>
                  </a:lnTo>
                  <a:lnTo>
                    <a:pt x="2633573" y="993470"/>
                  </a:lnTo>
                  <a:lnTo>
                    <a:pt x="2631605" y="993470"/>
                  </a:lnTo>
                  <a:lnTo>
                    <a:pt x="2631605" y="994740"/>
                  </a:lnTo>
                  <a:lnTo>
                    <a:pt x="2632392" y="994740"/>
                  </a:lnTo>
                  <a:lnTo>
                    <a:pt x="2632392" y="997280"/>
                  </a:lnTo>
                  <a:lnTo>
                    <a:pt x="2631224" y="996010"/>
                  </a:lnTo>
                  <a:lnTo>
                    <a:pt x="2627693" y="996010"/>
                  </a:lnTo>
                  <a:lnTo>
                    <a:pt x="2627693" y="993470"/>
                  </a:lnTo>
                  <a:lnTo>
                    <a:pt x="2625941" y="993470"/>
                  </a:lnTo>
                  <a:lnTo>
                    <a:pt x="2625941" y="994740"/>
                  </a:lnTo>
                  <a:lnTo>
                    <a:pt x="2624772" y="994740"/>
                  </a:lnTo>
                  <a:lnTo>
                    <a:pt x="2624772" y="996010"/>
                  </a:lnTo>
                  <a:lnTo>
                    <a:pt x="2625941" y="996010"/>
                  </a:lnTo>
                  <a:lnTo>
                    <a:pt x="2627896" y="997280"/>
                  </a:lnTo>
                  <a:lnTo>
                    <a:pt x="2628481" y="998550"/>
                  </a:lnTo>
                  <a:lnTo>
                    <a:pt x="2627693" y="1001090"/>
                  </a:lnTo>
                  <a:lnTo>
                    <a:pt x="2625941" y="1002360"/>
                  </a:lnTo>
                  <a:lnTo>
                    <a:pt x="2625941" y="1003630"/>
                  </a:lnTo>
                  <a:lnTo>
                    <a:pt x="2623591" y="1006170"/>
                  </a:lnTo>
                  <a:lnTo>
                    <a:pt x="2622804" y="1006170"/>
                  </a:lnTo>
                  <a:lnTo>
                    <a:pt x="2621635" y="1007440"/>
                  </a:lnTo>
                  <a:lnTo>
                    <a:pt x="2618905" y="1009980"/>
                  </a:lnTo>
                  <a:lnTo>
                    <a:pt x="2618498" y="1011250"/>
                  </a:lnTo>
                  <a:lnTo>
                    <a:pt x="2617724" y="1011250"/>
                  </a:lnTo>
                  <a:lnTo>
                    <a:pt x="2614206" y="1013790"/>
                  </a:lnTo>
                  <a:lnTo>
                    <a:pt x="2614206" y="1015060"/>
                  </a:lnTo>
                  <a:lnTo>
                    <a:pt x="2613037" y="1016330"/>
                  </a:lnTo>
                  <a:lnTo>
                    <a:pt x="2613037" y="1017600"/>
                  </a:lnTo>
                  <a:lnTo>
                    <a:pt x="2608719" y="1017600"/>
                  </a:lnTo>
                  <a:lnTo>
                    <a:pt x="2608338" y="1018870"/>
                  </a:lnTo>
                  <a:lnTo>
                    <a:pt x="2609126" y="1020140"/>
                  </a:lnTo>
                  <a:lnTo>
                    <a:pt x="2608719" y="1021410"/>
                  </a:lnTo>
                  <a:lnTo>
                    <a:pt x="2607170" y="1022680"/>
                  </a:lnTo>
                  <a:lnTo>
                    <a:pt x="2606383" y="1023950"/>
                  </a:lnTo>
                  <a:lnTo>
                    <a:pt x="2605989" y="1023950"/>
                  </a:lnTo>
                  <a:lnTo>
                    <a:pt x="2605989" y="1025220"/>
                  </a:lnTo>
                  <a:lnTo>
                    <a:pt x="2605595" y="1026490"/>
                  </a:lnTo>
                  <a:lnTo>
                    <a:pt x="2602471" y="1026490"/>
                  </a:lnTo>
                  <a:lnTo>
                    <a:pt x="2602471" y="1029030"/>
                  </a:lnTo>
                  <a:lnTo>
                    <a:pt x="2601480" y="1029030"/>
                  </a:lnTo>
                  <a:lnTo>
                    <a:pt x="2600706" y="1030300"/>
                  </a:lnTo>
                  <a:lnTo>
                    <a:pt x="2598369" y="1030300"/>
                  </a:lnTo>
                  <a:lnTo>
                    <a:pt x="2598369" y="1031570"/>
                  </a:lnTo>
                  <a:lnTo>
                    <a:pt x="2598166" y="1032840"/>
                  </a:lnTo>
                  <a:lnTo>
                    <a:pt x="2597391" y="1034110"/>
                  </a:lnTo>
                  <a:lnTo>
                    <a:pt x="2597188" y="1034110"/>
                  </a:lnTo>
                  <a:lnTo>
                    <a:pt x="2597188" y="1035380"/>
                  </a:lnTo>
                  <a:lnTo>
                    <a:pt x="2594838" y="1035380"/>
                  </a:lnTo>
                  <a:lnTo>
                    <a:pt x="2594838" y="1037920"/>
                  </a:lnTo>
                  <a:lnTo>
                    <a:pt x="2592882" y="1037920"/>
                  </a:lnTo>
                  <a:lnTo>
                    <a:pt x="2592489" y="1039190"/>
                  </a:lnTo>
                  <a:lnTo>
                    <a:pt x="2591320" y="1039190"/>
                  </a:lnTo>
                  <a:lnTo>
                    <a:pt x="2591320" y="1037920"/>
                  </a:lnTo>
                  <a:lnTo>
                    <a:pt x="2590342" y="1037920"/>
                  </a:lnTo>
                  <a:lnTo>
                    <a:pt x="2590152" y="1039190"/>
                  </a:lnTo>
                  <a:lnTo>
                    <a:pt x="2588984" y="1039190"/>
                  </a:lnTo>
                  <a:lnTo>
                    <a:pt x="2588984" y="1040460"/>
                  </a:lnTo>
                  <a:lnTo>
                    <a:pt x="2591320" y="1040460"/>
                  </a:lnTo>
                  <a:lnTo>
                    <a:pt x="2591320" y="1041730"/>
                  </a:lnTo>
                  <a:lnTo>
                    <a:pt x="2590533" y="1043000"/>
                  </a:lnTo>
                  <a:lnTo>
                    <a:pt x="2588577" y="1045540"/>
                  </a:lnTo>
                  <a:lnTo>
                    <a:pt x="2585453" y="1046810"/>
                  </a:lnTo>
                  <a:lnTo>
                    <a:pt x="2581935" y="1051890"/>
                  </a:lnTo>
                  <a:lnTo>
                    <a:pt x="2581935" y="1053160"/>
                  </a:lnTo>
                  <a:lnTo>
                    <a:pt x="2579586" y="1053160"/>
                  </a:lnTo>
                  <a:lnTo>
                    <a:pt x="2579586" y="1054430"/>
                  </a:lnTo>
                  <a:lnTo>
                    <a:pt x="2576068" y="1054430"/>
                  </a:lnTo>
                  <a:lnTo>
                    <a:pt x="2575966" y="1055700"/>
                  </a:lnTo>
                  <a:lnTo>
                    <a:pt x="2577922" y="1056970"/>
                  </a:lnTo>
                  <a:lnTo>
                    <a:pt x="2578011" y="1058240"/>
                  </a:lnTo>
                  <a:lnTo>
                    <a:pt x="2574302" y="1058240"/>
                  </a:lnTo>
                  <a:lnTo>
                    <a:pt x="2574302" y="1060780"/>
                  </a:lnTo>
                  <a:lnTo>
                    <a:pt x="2571966" y="1062050"/>
                  </a:lnTo>
                  <a:lnTo>
                    <a:pt x="2568829" y="1062050"/>
                  </a:lnTo>
                  <a:lnTo>
                    <a:pt x="2568435" y="1063320"/>
                  </a:lnTo>
                  <a:lnTo>
                    <a:pt x="2569616" y="1063320"/>
                  </a:lnTo>
                  <a:lnTo>
                    <a:pt x="2571165" y="1065860"/>
                  </a:lnTo>
                  <a:lnTo>
                    <a:pt x="2569616" y="1065860"/>
                  </a:lnTo>
                  <a:lnTo>
                    <a:pt x="2567267" y="1068400"/>
                  </a:lnTo>
                  <a:lnTo>
                    <a:pt x="2565692" y="1069670"/>
                  </a:lnTo>
                  <a:lnTo>
                    <a:pt x="2562568" y="1069670"/>
                  </a:lnTo>
                  <a:lnTo>
                    <a:pt x="2561793" y="1070940"/>
                  </a:lnTo>
                  <a:lnTo>
                    <a:pt x="2562568" y="1072210"/>
                  </a:lnTo>
                  <a:lnTo>
                    <a:pt x="2560218" y="1072210"/>
                  </a:lnTo>
                  <a:lnTo>
                    <a:pt x="2560218" y="1076020"/>
                  </a:lnTo>
                  <a:lnTo>
                    <a:pt x="2559634" y="1077290"/>
                  </a:lnTo>
                  <a:lnTo>
                    <a:pt x="2600706" y="1077290"/>
                  </a:lnTo>
                  <a:lnTo>
                    <a:pt x="2601684" y="1076020"/>
                  </a:lnTo>
                  <a:lnTo>
                    <a:pt x="2601379" y="1076807"/>
                  </a:lnTo>
                  <a:lnTo>
                    <a:pt x="2602471" y="1076020"/>
                  </a:lnTo>
                  <a:lnTo>
                    <a:pt x="2604820" y="1076020"/>
                  </a:lnTo>
                  <a:lnTo>
                    <a:pt x="2604820" y="1072210"/>
                  </a:lnTo>
                  <a:lnTo>
                    <a:pt x="2609507" y="1072210"/>
                  </a:lnTo>
                  <a:lnTo>
                    <a:pt x="2609507" y="1070940"/>
                  </a:lnTo>
                  <a:lnTo>
                    <a:pt x="2608338" y="1070940"/>
                  </a:lnTo>
                  <a:lnTo>
                    <a:pt x="2607551" y="1069670"/>
                  </a:lnTo>
                  <a:lnTo>
                    <a:pt x="2609126" y="1068400"/>
                  </a:lnTo>
                  <a:lnTo>
                    <a:pt x="2609507" y="1068400"/>
                  </a:lnTo>
                  <a:lnTo>
                    <a:pt x="2609507" y="1067130"/>
                  </a:lnTo>
                  <a:lnTo>
                    <a:pt x="2608719" y="1067130"/>
                  </a:lnTo>
                  <a:lnTo>
                    <a:pt x="2609507" y="1065860"/>
                  </a:lnTo>
                  <a:lnTo>
                    <a:pt x="2609126" y="1065860"/>
                  </a:lnTo>
                  <a:lnTo>
                    <a:pt x="2608338" y="1064590"/>
                  </a:lnTo>
                  <a:lnTo>
                    <a:pt x="2608338" y="1063320"/>
                  </a:lnTo>
                  <a:lnTo>
                    <a:pt x="2608529" y="1062050"/>
                  </a:lnTo>
                  <a:lnTo>
                    <a:pt x="2609316" y="1062050"/>
                  </a:lnTo>
                  <a:lnTo>
                    <a:pt x="2609507" y="1063320"/>
                  </a:lnTo>
                  <a:lnTo>
                    <a:pt x="2613037" y="1063320"/>
                  </a:lnTo>
                  <a:lnTo>
                    <a:pt x="2614587" y="1060780"/>
                  </a:lnTo>
                  <a:lnTo>
                    <a:pt x="2616162" y="1060780"/>
                  </a:lnTo>
                  <a:lnTo>
                    <a:pt x="2616555" y="1059510"/>
                  </a:lnTo>
                  <a:lnTo>
                    <a:pt x="2616555" y="1058240"/>
                  </a:lnTo>
                  <a:lnTo>
                    <a:pt x="2617724" y="1058240"/>
                  </a:lnTo>
                  <a:lnTo>
                    <a:pt x="2618498" y="1056970"/>
                  </a:lnTo>
                  <a:lnTo>
                    <a:pt x="2618905" y="1056970"/>
                  </a:lnTo>
                  <a:lnTo>
                    <a:pt x="2618905" y="1055700"/>
                  </a:lnTo>
                  <a:lnTo>
                    <a:pt x="2619286" y="1054430"/>
                  </a:lnTo>
                  <a:lnTo>
                    <a:pt x="2620073" y="1054430"/>
                  </a:lnTo>
                  <a:lnTo>
                    <a:pt x="2621254" y="1053160"/>
                  </a:lnTo>
                  <a:lnTo>
                    <a:pt x="2622804" y="1051890"/>
                  </a:lnTo>
                  <a:lnTo>
                    <a:pt x="2623591" y="1050620"/>
                  </a:lnTo>
                  <a:lnTo>
                    <a:pt x="2623591" y="1049350"/>
                  </a:lnTo>
                  <a:lnTo>
                    <a:pt x="2624378" y="1048080"/>
                  </a:lnTo>
                  <a:lnTo>
                    <a:pt x="2623591" y="1046810"/>
                  </a:lnTo>
                  <a:lnTo>
                    <a:pt x="2624772" y="1044270"/>
                  </a:lnTo>
                  <a:lnTo>
                    <a:pt x="2624772" y="1043000"/>
                  </a:lnTo>
                  <a:lnTo>
                    <a:pt x="2625153" y="1041730"/>
                  </a:lnTo>
                  <a:lnTo>
                    <a:pt x="2626334" y="1041730"/>
                  </a:lnTo>
                  <a:lnTo>
                    <a:pt x="2627312" y="1043000"/>
                  </a:lnTo>
                  <a:lnTo>
                    <a:pt x="2628874" y="1044270"/>
                  </a:lnTo>
                  <a:lnTo>
                    <a:pt x="2629662" y="1043000"/>
                  </a:lnTo>
                  <a:lnTo>
                    <a:pt x="2628874" y="1043000"/>
                  </a:lnTo>
                  <a:lnTo>
                    <a:pt x="2628874" y="1041730"/>
                  </a:lnTo>
                  <a:lnTo>
                    <a:pt x="2628874" y="1040460"/>
                  </a:lnTo>
                  <a:lnTo>
                    <a:pt x="2630043" y="1039190"/>
                  </a:lnTo>
                  <a:lnTo>
                    <a:pt x="2631224" y="1039190"/>
                  </a:lnTo>
                  <a:lnTo>
                    <a:pt x="2631224" y="1040460"/>
                  </a:lnTo>
                  <a:lnTo>
                    <a:pt x="2632392" y="1040460"/>
                  </a:lnTo>
                  <a:lnTo>
                    <a:pt x="2632583" y="1039190"/>
                  </a:lnTo>
                  <a:lnTo>
                    <a:pt x="2633573" y="1039190"/>
                  </a:lnTo>
                  <a:lnTo>
                    <a:pt x="2633573" y="1037920"/>
                  </a:lnTo>
                  <a:lnTo>
                    <a:pt x="2634742" y="1037920"/>
                  </a:lnTo>
                  <a:lnTo>
                    <a:pt x="2634742" y="1036650"/>
                  </a:lnTo>
                  <a:lnTo>
                    <a:pt x="2633764" y="1036650"/>
                  </a:lnTo>
                  <a:lnTo>
                    <a:pt x="2633573" y="1035380"/>
                  </a:lnTo>
                  <a:lnTo>
                    <a:pt x="2633573" y="1034110"/>
                  </a:lnTo>
                  <a:lnTo>
                    <a:pt x="2634538" y="1034110"/>
                  </a:lnTo>
                  <a:lnTo>
                    <a:pt x="2634742" y="1032840"/>
                  </a:lnTo>
                  <a:lnTo>
                    <a:pt x="2637091" y="1032840"/>
                  </a:lnTo>
                  <a:lnTo>
                    <a:pt x="2635529" y="1030300"/>
                  </a:lnTo>
                  <a:lnTo>
                    <a:pt x="2638260" y="1030300"/>
                  </a:lnTo>
                  <a:lnTo>
                    <a:pt x="2638260" y="1029030"/>
                  </a:lnTo>
                  <a:lnTo>
                    <a:pt x="2639441" y="1029030"/>
                  </a:lnTo>
                  <a:lnTo>
                    <a:pt x="2639441" y="1030300"/>
                  </a:lnTo>
                  <a:lnTo>
                    <a:pt x="2640215" y="1030300"/>
                  </a:lnTo>
                  <a:lnTo>
                    <a:pt x="2640990" y="1029030"/>
                  </a:lnTo>
                  <a:lnTo>
                    <a:pt x="2645308" y="1025220"/>
                  </a:lnTo>
                  <a:lnTo>
                    <a:pt x="2645308" y="1022680"/>
                  </a:lnTo>
                  <a:lnTo>
                    <a:pt x="2642959" y="1022680"/>
                  </a:lnTo>
                  <a:lnTo>
                    <a:pt x="2642959" y="1023950"/>
                  </a:lnTo>
                  <a:lnTo>
                    <a:pt x="2644127" y="1023950"/>
                  </a:lnTo>
                  <a:lnTo>
                    <a:pt x="2644127" y="1025220"/>
                  </a:lnTo>
                  <a:lnTo>
                    <a:pt x="2640609" y="1025220"/>
                  </a:lnTo>
                  <a:lnTo>
                    <a:pt x="2640609" y="1021410"/>
                  </a:lnTo>
                  <a:lnTo>
                    <a:pt x="2638260" y="1023950"/>
                  </a:lnTo>
                  <a:lnTo>
                    <a:pt x="2638260" y="1025220"/>
                  </a:lnTo>
                  <a:lnTo>
                    <a:pt x="2637091" y="1025220"/>
                  </a:lnTo>
                  <a:lnTo>
                    <a:pt x="2637091" y="1026490"/>
                  </a:lnTo>
                  <a:lnTo>
                    <a:pt x="2635910" y="1026490"/>
                  </a:lnTo>
                  <a:lnTo>
                    <a:pt x="2637091" y="1023950"/>
                  </a:lnTo>
                  <a:lnTo>
                    <a:pt x="2637091" y="1022680"/>
                  </a:lnTo>
                  <a:lnTo>
                    <a:pt x="2637866" y="1020140"/>
                  </a:lnTo>
                  <a:lnTo>
                    <a:pt x="2639441" y="1018870"/>
                  </a:lnTo>
                  <a:lnTo>
                    <a:pt x="2640609" y="1018870"/>
                  </a:lnTo>
                  <a:lnTo>
                    <a:pt x="2640609" y="1021410"/>
                  </a:lnTo>
                  <a:lnTo>
                    <a:pt x="2641777" y="1020140"/>
                  </a:lnTo>
                  <a:lnTo>
                    <a:pt x="2642565" y="1020140"/>
                  </a:lnTo>
                  <a:lnTo>
                    <a:pt x="2642959" y="1018870"/>
                  </a:lnTo>
                  <a:lnTo>
                    <a:pt x="2642959" y="1015060"/>
                  </a:lnTo>
                  <a:lnTo>
                    <a:pt x="2647658" y="1015060"/>
                  </a:lnTo>
                  <a:lnTo>
                    <a:pt x="2647251" y="1013790"/>
                  </a:lnTo>
                  <a:lnTo>
                    <a:pt x="2646083" y="1013790"/>
                  </a:lnTo>
                  <a:lnTo>
                    <a:pt x="2646476" y="1012520"/>
                  </a:lnTo>
                  <a:lnTo>
                    <a:pt x="2646476" y="1011250"/>
                  </a:lnTo>
                  <a:lnTo>
                    <a:pt x="2646870" y="1011250"/>
                  </a:lnTo>
                  <a:lnTo>
                    <a:pt x="2647658" y="1012520"/>
                  </a:lnTo>
                  <a:lnTo>
                    <a:pt x="2649601" y="1012520"/>
                  </a:lnTo>
                  <a:lnTo>
                    <a:pt x="2649994" y="1011250"/>
                  </a:lnTo>
                  <a:lnTo>
                    <a:pt x="2651760" y="1012520"/>
                  </a:lnTo>
                  <a:lnTo>
                    <a:pt x="2652928" y="1011250"/>
                  </a:lnTo>
                  <a:lnTo>
                    <a:pt x="2652928" y="1009980"/>
                  </a:lnTo>
                  <a:lnTo>
                    <a:pt x="2656459" y="1009980"/>
                  </a:lnTo>
                  <a:lnTo>
                    <a:pt x="2656459" y="1008710"/>
                  </a:lnTo>
                  <a:lnTo>
                    <a:pt x="2655278" y="1008710"/>
                  </a:lnTo>
                  <a:lnTo>
                    <a:pt x="2655278" y="1003630"/>
                  </a:lnTo>
                  <a:lnTo>
                    <a:pt x="2653715" y="1003630"/>
                  </a:lnTo>
                  <a:lnTo>
                    <a:pt x="2653715" y="1004900"/>
                  </a:lnTo>
                  <a:lnTo>
                    <a:pt x="2651760" y="1004900"/>
                  </a:lnTo>
                  <a:lnTo>
                    <a:pt x="2651760" y="1006170"/>
                  </a:lnTo>
                  <a:lnTo>
                    <a:pt x="2649994" y="1006170"/>
                  </a:lnTo>
                  <a:lnTo>
                    <a:pt x="2649994" y="1008710"/>
                  </a:lnTo>
                  <a:lnTo>
                    <a:pt x="2649994" y="1009980"/>
                  </a:lnTo>
                  <a:lnTo>
                    <a:pt x="2648826" y="1008710"/>
                  </a:lnTo>
                  <a:lnTo>
                    <a:pt x="2649994" y="1008710"/>
                  </a:lnTo>
                  <a:lnTo>
                    <a:pt x="2649994" y="1006170"/>
                  </a:lnTo>
                  <a:lnTo>
                    <a:pt x="2650769" y="1004900"/>
                  </a:lnTo>
                  <a:lnTo>
                    <a:pt x="2650769" y="1003630"/>
                  </a:lnTo>
                  <a:lnTo>
                    <a:pt x="2649994" y="1003630"/>
                  </a:lnTo>
                  <a:lnTo>
                    <a:pt x="2649601" y="1002360"/>
                  </a:lnTo>
                  <a:lnTo>
                    <a:pt x="2652534" y="1002360"/>
                  </a:lnTo>
                  <a:lnTo>
                    <a:pt x="2652928" y="1001090"/>
                  </a:lnTo>
                  <a:lnTo>
                    <a:pt x="2652928" y="997280"/>
                  </a:lnTo>
                  <a:lnTo>
                    <a:pt x="2655278" y="997280"/>
                  </a:lnTo>
                  <a:lnTo>
                    <a:pt x="2655278" y="996010"/>
                  </a:lnTo>
                  <a:lnTo>
                    <a:pt x="2656459" y="994740"/>
                  </a:lnTo>
                  <a:lnTo>
                    <a:pt x="2658402" y="994740"/>
                  </a:lnTo>
                  <a:lnTo>
                    <a:pt x="2658795" y="996010"/>
                  </a:lnTo>
                  <a:lnTo>
                    <a:pt x="2658795" y="994740"/>
                  </a:lnTo>
                  <a:lnTo>
                    <a:pt x="2658986" y="993470"/>
                  </a:lnTo>
                  <a:lnTo>
                    <a:pt x="2659773" y="993470"/>
                  </a:lnTo>
                  <a:lnTo>
                    <a:pt x="2659583" y="992200"/>
                  </a:lnTo>
                  <a:lnTo>
                    <a:pt x="2658795" y="990930"/>
                  </a:lnTo>
                  <a:lnTo>
                    <a:pt x="2659977" y="989660"/>
                  </a:lnTo>
                  <a:lnTo>
                    <a:pt x="2661145" y="987120"/>
                  </a:lnTo>
                  <a:lnTo>
                    <a:pt x="2663494" y="987120"/>
                  </a:lnTo>
                  <a:lnTo>
                    <a:pt x="2663494" y="985850"/>
                  </a:lnTo>
                  <a:lnTo>
                    <a:pt x="2662313" y="985850"/>
                  </a:lnTo>
                  <a:lnTo>
                    <a:pt x="2662313" y="980770"/>
                  </a:lnTo>
                  <a:lnTo>
                    <a:pt x="2665844" y="980770"/>
                  </a:lnTo>
                  <a:lnTo>
                    <a:pt x="2665844" y="979500"/>
                  </a:lnTo>
                  <a:lnTo>
                    <a:pt x="2665844" y="975690"/>
                  </a:lnTo>
                  <a:lnTo>
                    <a:pt x="2667012" y="975690"/>
                  </a:lnTo>
                  <a:lnTo>
                    <a:pt x="2670137" y="973150"/>
                  </a:lnTo>
                  <a:lnTo>
                    <a:pt x="2670137" y="971880"/>
                  </a:lnTo>
                  <a:lnTo>
                    <a:pt x="2669362" y="970610"/>
                  </a:lnTo>
                  <a:lnTo>
                    <a:pt x="2669362" y="968070"/>
                  </a:lnTo>
                  <a:lnTo>
                    <a:pt x="2668968" y="968070"/>
                  </a:lnTo>
                  <a:lnTo>
                    <a:pt x="2672092" y="964260"/>
                  </a:lnTo>
                  <a:lnTo>
                    <a:pt x="2672880" y="962990"/>
                  </a:lnTo>
                  <a:lnTo>
                    <a:pt x="2672880" y="961720"/>
                  </a:lnTo>
                  <a:lnTo>
                    <a:pt x="2673273" y="960450"/>
                  </a:lnTo>
                  <a:lnTo>
                    <a:pt x="2674061" y="960450"/>
                  </a:lnTo>
                  <a:lnTo>
                    <a:pt x="2676995" y="957910"/>
                  </a:lnTo>
                  <a:lnTo>
                    <a:pt x="2676995" y="955370"/>
                  </a:lnTo>
                  <a:lnTo>
                    <a:pt x="2677769" y="954100"/>
                  </a:lnTo>
                  <a:lnTo>
                    <a:pt x="2680893" y="954100"/>
                  </a:lnTo>
                  <a:lnTo>
                    <a:pt x="2681681" y="952830"/>
                  </a:lnTo>
                  <a:lnTo>
                    <a:pt x="2681681" y="950290"/>
                  </a:lnTo>
                  <a:lnTo>
                    <a:pt x="2682862" y="950290"/>
                  </a:lnTo>
                  <a:lnTo>
                    <a:pt x="2682862" y="952830"/>
                  </a:lnTo>
                  <a:lnTo>
                    <a:pt x="2683243" y="952830"/>
                  </a:lnTo>
                  <a:lnTo>
                    <a:pt x="2684030" y="954100"/>
                  </a:lnTo>
                  <a:lnTo>
                    <a:pt x="2685199" y="954100"/>
                  </a:lnTo>
                  <a:lnTo>
                    <a:pt x="2684411" y="952830"/>
                  </a:lnTo>
                  <a:lnTo>
                    <a:pt x="2684030" y="951560"/>
                  </a:lnTo>
                  <a:lnTo>
                    <a:pt x="2684030" y="950290"/>
                  </a:lnTo>
                  <a:lnTo>
                    <a:pt x="2686380" y="947750"/>
                  </a:lnTo>
                  <a:lnTo>
                    <a:pt x="2689504" y="947750"/>
                  </a:lnTo>
                  <a:lnTo>
                    <a:pt x="2691066" y="945210"/>
                  </a:lnTo>
                  <a:lnTo>
                    <a:pt x="2694597" y="945210"/>
                  </a:lnTo>
                  <a:lnTo>
                    <a:pt x="2694597" y="943940"/>
                  </a:lnTo>
                  <a:lnTo>
                    <a:pt x="2693416" y="943940"/>
                  </a:lnTo>
                  <a:lnTo>
                    <a:pt x="2693416" y="942670"/>
                  </a:lnTo>
                  <a:lnTo>
                    <a:pt x="2696946" y="942670"/>
                  </a:lnTo>
                  <a:lnTo>
                    <a:pt x="2696946" y="941400"/>
                  </a:lnTo>
                  <a:lnTo>
                    <a:pt x="2696946" y="938860"/>
                  </a:lnTo>
                  <a:lnTo>
                    <a:pt x="2699283" y="938860"/>
                  </a:lnTo>
                  <a:lnTo>
                    <a:pt x="2699283" y="937590"/>
                  </a:lnTo>
                  <a:lnTo>
                    <a:pt x="2700464" y="937590"/>
                  </a:lnTo>
                  <a:lnTo>
                    <a:pt x="2699283" y="938860"/>
                  </a:lnTo>
                  <a:lnTo>
                    <a:pt x="2701442" y="938860"/>
                  </a:lnTo>
                  <a:lnTo>
                    <a:pt x="2702229" y="940130"/>
                  </a:lnTo>
                  <a:lnTo>
                    <a:pt x="2704947" y="940130"/>
                  </a:lnTo>
                  <a:lnTo>
                    <a:pt x="2705735" y="938860"/>
                  </a:lnTo>
                  <a:lnTo>
                    <a:pt x="2704566" y="938860"/>
                  </a:lnTo>
                  <a:lnTo>
                    <a:pt x="2704566" y="937590"/>
                  </a:lnTo>
                  <a:lnTo>
                    <a:pt x="2705735" y="938860"/>
                  </a:lnTo>
                  <a:lnTo>
                    <a:pt x="2705735" y="940130"/>
                  </a:lnTo>
                  <a:lnTo>
                    <a:pt x="2706522" y="940130"/>
                  </a:lnTo>
                  <a:lnTo>
                    <a:pt x="2706522" y="941400"/>
                  </a:lnTo>
                  <a:lnTo>
                    <a:pt x="2705735" y="942670"/>
                  </a:lnTo>
                  <a:lnTo>
                    <a:pt x="2699664" y="942670"/>
                  </a:lnTo>
                  <a:lnTo>
                    <a:pt x="2699664" y="943940"/>
                  </a:lnTo>
                  <a:lnTo>
                    <a:pt x="2700464" y="945210"/>
                  </a:lnTo>
                  <a:lnTo>
                    <a:pt x="2702229" y="945210"/>
                  </a:lnTo>
                  <a:lnTo>
                    <a:pt x="2702229" y="946480"/>
                  </a:lnTo>
                  <a:lnTo>
                    <a:pt x="2704566" y="949020"/>
                  </a:lnTo>
                  <a:lnTo>
                    <a:pt x="2705735" y="947750"/>
                  </a:lnTo>
                  <a:lnTo>
                    <a:pt x="2705735" y="945210"/>
                  </a:lnTo>
                  <a:lnTo>
                    <a:pt x="2706916" y="943940"/>
                  </a:lnTo>
                  <a:lnTo>
                    <a:pt x="2707690" y="943940"/>
                  </a:lnTo>
                  <a:lnTo>
                    <a:pt x="2708084" y="942670"/>
                  </a:lnTo>
                  <a:lnTo>
                    <a:pt x="2708084" y="940130"/>
                  </a:lnTo>
                  <a:lnTo>
                    <a:pt x="2710434" y="940130"/>
                  </a:lnTo>
                  <a:lnTo>
                    <a:pt x="2711018" y="938860"/>
                  </a:lnTo>
                  <a:lnTo>
                    <a:pt x="2711602" y="937590"/>
                  </a:lnTo>
                  <a:lnTo>
                    <a:pt x="2710815" y="936320"/>
                  </a:lnTo>
                  <a:lnTo>
                    <a:pt x="2710434" y="936320"/>
                  </a:lnTo>
                  <a:lnTo>
                    <a:pt x="2710434" y="933780"/>
                  </a:lnTo>
                  <a:lnTo>
                    <a:pt x="2709265" y="935050"/>
                  </a:lnTo>
                  <a:lnTo>
                    <a:pt x="2709265" y="938860"/>
                  </a:lnTo>
                  <a:lnTo>
                    <a:pt x="2708084" y="938860"/>
                  </a:lnTo>
                  <a:lnTo>
                    <a:pt x="2706916" y="936320"/>
                  </a:lnTo>
                  <a:lnTo>
                    <a:pt x="2706916" y="932510"/>
                  </a:lnTo>
                  <a:lnTo>
                    <a:pt x="2706128" y="932510"/>
                  </a:lnTo>
                  <a:lnTo>
                    <a:pt x="2706128" y="931240"/>
                  </a:lnTo>
                  <a:lnTo>
                    <a:pt x="2710434" y="931240"/>
                  </a:lnTo>
                  <a:lnTo>
                    <a:pt x="2710434" y="929970"/>
                  </a:lnTo>
                  <a:lnTo>
                    <a:pt x="2709646" y="929970"/>
                  </a:lnTo>
                  <a:lnTo>
                    <a:pt x="2710434" y="928700"/>
                  </a:lnTo>
                  <a:lnTo>
                    <a:pt x="2712783" y="928700"/>
                  </a:lnTo>
                  <a:lnTo>
                    <a:pt x="2712783" y="926160"/>
                  </a:lnTo>
                  <a:lnTo>
                    <a:pt x="2713164" y="926160"/>
                  </a:lnTo>
                  <a:lnTo>
                    <a:pt x="2713952" y="924890"/>
                  </a:lnTo>
                  <a:lnTo>
                    <a:pt x="2711602" y="922350"/>
                  </a:lnTo>
                  <a:lnTo>
                    <a:pt x="2711602" y="921080"/>
                  </a:lnTo>
                  <a:lnTo>
                    <a:pt x="2712783" y="921080"/>
                  </a:lnTo>
                  <a:lnTo>
                    <a:pt x="2711996" y="919810"/>
                  </a:lnTo>
                  <a:lnTo>
                    <a:pt x="2713952" y="919810"/>
                  </a:lnTo>
                  <a:lnTo>
                    <a:pt x="2713952" y="918540"/>
                  </a:lnTo>
                  <a:lnTo>
                    <a:pt x="2715133" y="918540"/>
                  </a:lnTo>
                  <a:lnTo>
                    <a:pt x="2715514" y="919810"/>
                  </a:lnTo>
                  <a:lnTo>
                    <a:pt x="2717076" y="919810"/>
                  </a:lnTo>
                  <a:lnTo>
                    <a:pt x="2717469" y="921080"/>
                  </a:lnTo>
                  <a:lnTo>
                    <a:pt x="2719438" y="919810"/>
                  </a:lnTo>
                  <a:lnTo>
                    <a:pt x="2719438" y="918540"/>
                  </a:lnTo>
                  <a:lnTo>
                    <a:pt x="2718651" y="916000"/>
                  </a:lnTo>
                  <a:lnTo>
                    <a:pt x="2718257" y="917270"/>
                  </a:lnTo>
                  <a:lnTo>
                    <a:pt x="2716301" y="917270"/>
                  </a:lnTo>
                  <a:lnTo>
                    <a:pt x="2716301" y="916000"/>
                  </a:lnTo>
                  <a:lnTo>
                    <a:pt x="2716301" y="914730"/>
                  </a:lnTo>
                  <a:lnTo>
                    <a:pt x="2718651" y="914730"/>
                  </a:lnTo>
                  <a:lnTo>
                    <a:pt x="2718651" y="913460"/>
                  </a:lnTo>
                  <a:lnTo>
                    <a:pt x="2717863" y="913460"/>
                  </a:lnTo>
                  <a:lnTo>
                    <a:pt x="2718651" y="912190"/>
                  </a:lnTo>
                  <a:lnTo>
                    <a:pt x="2719819" y="912190"/>
                  </a:lnTo>
                  <a:lnTo>
                    <a:pt x="2719819" y="910920"/>
                  </a:lnTo>
                  <a:lnTo>
                    <a:pt x="2720606" y="910920"/>
                  </a:lnTo>
                  <a:lnTo>
                    <a:pt x="2721381" y="909650"/>
                  </a:lnTo>
                  <a:lnTo>
                    <a:pt x="2723350" y="909650"/>
                  </a:lnTo>
                  <a:lnTo>
                    <a:pt x="2723350" y="907110"/>
                  </a:lnTo>
                  <a:lnTo>
                    <a:pt x="2724124" y="905840"/>
                  </a:lnTo>
                  <a:lnTo>
                    <a:pt x="2727655" y="905840"/>
                  </a:lnTo>
                  <a:lnTo>
                    <a:pt x="2728430" y="904570"/>
                  </a:lnTo>
                  <a:lnTo>
                    <a:pt x="2727452" y="904570"/>
                  </a:lnTo>
                  <a:lnTo>
                    <a:pt x="2727452" y="903300"/>
                  </a:lnTo>
                  <a:lnTo>
                    <a:pt x="2728823" y="903300"/>
                  </a:lnTo>
                  <a:lnTo>
                    <a:pt x="2729598" y="902030"/>
                  </a:lnTo>
                  <a:lnTo>
                    <a:pt x="2735669" y="902030"/>
                  </a:lnTo>
                  <a:lnTo>
                    <a:pt x="2735669" y="900760"/>
                  </a:lnTo>
                  <a:lnTo>
                    <a:pt x="2736837" y="899490"/>
                  </a:lnTo>
                  <a:lnTo>
                    <a:pt x="2736837" y="902030"/>
                  </a:lnTo>
                  <a:lnTo>
                    <a:pt x="2739186" y="902030"/>
                  </a:lnTo>
                  <a:lnTo>
                    <a:pt x="2739186" y="900760"/>
                  </a:lnTo>
                  <a:lnTo>
                    <a:pt x="2740368" y="899490"/>
                  </a:lnTo>
                  <a:lnTo>
                    <a:pt x="2742704" y="899490"/>
                  </a:lnTo>
                  <a:lnTo>
                    <a:pt x="2740749" y="898220"/>
                  </a:lnTo>
                  <a:lnTo>
                    <a:pt x="2740749" y="896950"/>
                  </a:lnTo>
                  <a:lnTo>
                    <a:pt x="2741536" y="896950"/>
                  </a:lnTo>
                  <a:lnTo>
                    <a:pt x="2741536" y="895680"/>
                  </a:lnTo>
                  <a:lnTo>
                    <a:pt x="2742704" y="895680"/>
                  </a:lnTo>
                  <a:lnTo>
                    <a:pt x="2744266" y="893140"/>
                  </a:lnTo>
                  <a:lnTo>
                    <a:pt x="2745054" y="894410"/>
                  </a:lnTo>
                  <a:lnTo>
                    <a:pt x="2745054" y="893140"/>
                  </a:lnTo>
                  <a:lnTo>
                    <a:pt x="2745841" y="893140"/>
                  </a:lnTo>
                  <a:lnTo>
                    <a:pt x="2745054" y="891870"/>
                  </a:lnTo>
                  <a:lnTo>
                    <a:pt x="2746222" y="890600"/>
                  </a:lnTo>
                  <a:lnTo>
                    <a:pt x="2746222" y="891870"/>
                  </a:lnTo>
                  <a:lnTo>
                    <a:pt x="2746425" y="891870"/>
                  </a:lnTo>
                  <a:lnTo>
                    <a:pt x="2747200" y="890600"/>
                  </a:lnTo>
                  <a:lnTo>
                    <a:pt x="2747403" y="890600"/>
                  </a:lnTo>
                  <a:lnTo>
                    <a:pt x="2747403" y="889330"/>
                  </a:lnTo>
                  <a:lnTo>
                    <a:pt x="2748572" y="888060"/>
                  </a:lnTo>
                  <a:lnTo>
                    <a:pt x="2750921" y="888060"/>
                  </a:lnTo>
                  <a:lnTo>
                    <a:pt x="2750528" y="889330"/>
                  </a:lnTo>
                  <a:lnTo>
                    <a:pt x="2752687" y="889330"/>
                  </a:lnTo>
                  <a:lnTo>
                    <a:pt x="2753271" y="888060"/>
                  </a:lnTo>
                  <a:lnTo>
                    <a:pt x="2753855" y="886790"/>
                  </a:lnTo>
                  <a:lnTo>
                    <a:pt x="2755036" y="886790"/>
                  </a:lnTo>
                  <a:lnTo>
                    <a:pt x="2755036" y="885520"/>
                  </a:lnTo>
                  <a:lnTo>
                    <a:pt x="2752687" y="884250"/>
                  </a:lnTo>
                  <a:lnTo>
                    <a:pt x="2752687" y="885520"/>
                  </a:lnTo>
                  <a:lnTo>
                    <a:pt x="2752687" y="886790"/>
                  </a:lnTo>
                  <a:lnTo>
                    <a:pt x="2750921" y="886790"/>
                  </a:lnTo>
                  <a:lnTo>
                    <a:pt x="2750921" y="885520"/>
                  </a:lnTo>
                  <a:lnTo>
                    <a:pt x="2752687" y="885520"/>
                  </a:lnTo>
                  <a:lnTo>
                    <a:pt x="2749753" y="882980"/>
                  </a:lnTo>
                  <a:lnTo>
                    <a:pt x="2749943" y="881710"/>
                  </a:lnTo>
                  <a:lnTo>
                    <a:pt x="2750921" y="881710"/>
                  </a:lnTo>
                  <a:lnTo>
                    <a:pt x="2750921" y="882980"/>
                  </a:lnTo>
                  <a:lnTo>
                    <a:pt x="2752687" y="882980"/>
                  </a:lnTo>
                  <a:lnTo>
                    <a:pt x="2753461" y="881710"/>
                  </a:lnTo>
                  <a:lnTo>
                    <a:pt x="2753855" y="881710"/>
                  </a:lnTo>
                  <a:lnTo>
                    <a:pt x="2753855" y="880440"/>
                  </a:lnTo>
                  <a:lnTo>
                    <a:pt x="2752687" y="880440"/>
                  </a:lnTo>
                  <a:lnTo>
                    <a:pt x="2752687" y="877900"/>
                  </a:lnTo>
                  <a:lnTo>
                    <a:pt x="2755417" y="875360"/>
                  </a:lnTo>
                  <a:lnTo>
                    <a:pt x="2759329" y="875360"/>
                  </a:lnTo>
                  <a:lnTo>
                    <a:pt x="2759722" y="874090"/>
                  </a:lnTo>
                  <a:lnTo>
                    <a:pt x="2759722" y="872820"/>
                  </a:lnTo>
                  <a:lnTo>
                    <a:pt x="2763253" y="872820"/>
                  </a:lnTo>
                  <a:lnTo>
                    <a:pt x="2763634" y="871550"/>
                  </a:lnTo>
                  <a:lnTo>
                    <a:pt x="2762072" y="870280"/>
                  </a:lnTo>
                  <a:lnTo>
                    <a:pt x="2763253" y="869010"/>
                  </a:lnTo>
                  <a:lnTo>
                    <a:pt x="2765590" y="869010"/>
                  </a:lnTo>
                  <a:lnTo>
                    <a:pt x="2767939" y="866470"/>
                  </a:lnTo>
                  <a:lnTo>
                    <a:pt x="2769120" y="866470"/>
                  </a:lnTo>
                  <a:lnTo>
                    <a:pt x="2769120" y="870280"/>
                  </a:lnTo>
                  <a:lnTo>
                    <a:pt x="2771457" y="870280"/>
                  </a:lnTo>
                  <a:lnTo>
                    <a:pt x="2772245" y="869010"/>
                  </a:lnTo>
                  <a:lnTo>
                    <a:pt x="2773019" y="869010"/>
                  </a:lnTo>
                  <a:lnTo>
                    <a:pt x="2774988" y="871550"/>
                  </a:lnTo>
                  <a:lnTo>
                    <a:pt x="2774988" y="869010"/>
                  </a:lnTo>
                  <a:lnTo>
                    <a:pt x="2775369" y="867740"/>
                  </a:lnTo>
                  <a:lnTo>
                    <a:pt x="2776156" y="866470"/>
                  </a:lnTo>
                  <a:lnTo>
                    <a:pt x="2776156" y="865200"/>
                  </a:lnTo>
                  <a:lnTo>
                    <a:pt x="2771457" y="865200"/>
                  </a:lnTo>
                  <a:lnTo>
                    <a:pt x="2770289" y="866470"/>
                  </a:lnTo>
                  <a:lnTo>
                    <a:pt x="2769501" y="865200"/>
                  </a:lnTo>
                  <a:lnTo>
                    <a:pt x="2769120" y="865200"/>
                  </a:lnTo>
                  <a:lnTo>
                    <a:pt x="2769120" y="862660"/>
                  </a:lnTo>
                  <a:lnTo>
                    <a:pt x="2769311" y="862660"/>
                  </a:lnTo>
                  <a:lnTo>
                    <a:pt x="2770086" y="863930"/>
                  </a:lnTo>
                  <a:lnTo>
                    <a:pt x="2770670" y="863930"/>
                  </a:lnTo>
                  <a:lnTo>
                    <a:pt x="2771457" y="862660"/>
                  </a:lnTo>
                  <a:lnTo>
                    <a:pt x="2771457" y="860120"/>
                  </a:lnTo>
                  <a:lnTo>
                    <a:pt x="2776156" y="860120"/>
                  </a:lnTo>
                  <a:lnTo>
                    <a:pt x="2776537" y="856310"/>
                  </a:lnTo>
                  <a:lnTo>
                    <a:pt x="2777921" y="855040"/>
                  </a:lnTo>
                  <a:lnTo>
                    <a:pt x="2782989" y="855040"/>
                  </a:lnTo>
                  <a:lnTo>
                    <a:pt x="2781439" y="852500"/>
                  </a:lnTo>
                  <a:lnTo>
                    <a:pt x="2782989" y="852500"/>
                  </a:lnTo>
                  <a:lnTo>
                    <a:pt x="2783776" y="851230"/>
                  </a:lnTo>
                  <a:lnTo>
                    <a:pt x="2783776" y="849960"/>
                  </a:lnTo>
                  <a:lnTo>
                    <a:pt x="2787307" y="849960"/>
                  </a:lnTo>
                  <a:lnTo>
                    <a:pt x="2787307" y="848690"/>
                  </a:lnTo>
                  <a:lnTo>
                    <a:pt x="2789250" y="848690"/>
                  </a:lnTo>
                  <a:lnTo>
                    <a:pt x="2789644" y="847420"/>
                  </a:lnTo>
                  <a:lnTo>
                    <a:pt x="2789644" y="846150"/>
                  </a:lnTo>
                  <a:lnTo>
                    <a:pt x="2790825" y="847420"/>
                  </a:lnTo>
                  <a:lnTo>
                    <a:pt x="2791993" y="847420"/>
                  </a:lnTo>
                  <a:lnTo>
                    <a:pt x="2791993" y="846150"/>
                  </a:lnTo>
                  <a:lnTo>
                    <a:pt x="2791993" y="844880"/>
                  </a:lnTo>
                  <a:lnTo>
                    <a:pt x="2792768" y="843610"/>
                  </a:lnTo>
                  <a:lnTo>
                    <a:pt x="2794343" y="843610"/>
                  </a:lnTo>
                  <a:lnTo>
                    <a:pt x="2794343" y="842340"/>
                  </a:lnTo>
                  <a:lnTo>
                    <a:pt x="2796692" y="842340"/>
                  </a:lnTo>
                  <a:lnTo>
                    <a:pt x="2796692" y="841070"/>
                  </a:lnTo>
                  <a:lnTo>
                    <a:pt x="2798648" y="841070"/>
                  </a:lnTo>
                  <a:lnTo>
                    <a:pt x="2800210" y="838530"/>
                  </a:lnTo>
                  <a:lnTo>
                    <a:pt x="2801975" y="838530"/>
                  </a:lnTo>
                  <a:lnTo>
                    <a:pt x="2801975" y="837260"/>
                  </a:lnTo>
                  <a:lnTo>
                    <a:pt x="2802356" y="835990"/>
                  </a:lnTo>
                  <a:lnTo>
                    <a:pt x="2804325" y="834720"/>
                  </a:lnTo>
                  <a:lnTo>
                    <a:pt x="2804325" y="832180"/>
                  </a:lnTo>
                  <a:lnTo>
                    <a:pt x="2806662" y="832180"/>
                  </a:lnTo>
                  <a:lnTo>
                    <a:pt x="2806662" y="830910"/>
                  </a:lnTo>
                  <a:lnTo>
                    <a:pt x="2807449" y="829640"/>
                  </a:lnTo>
                  <a:lnTo>
                    <a:pt x="2809011" y="829640"/>
                  </a:lnTo>
                  <a:lnTo>
                    <a:pt x="2810192" y="828370"/>
                  </a:lnTo>
                  <a:lnTo>
                    <a:pt x="2812542" y="828370"/>
                  </a:lnTo>
                  <a:lnTo>
                    <a:pt x="2812542" y="827100"/>
                  </a:lnTo>
                  <a:lnTo>
                    <a:pt x="2814485" y="827100"/>
                  </a:lnTo>
                  <a:lnTo>
                    <a:pt x="2814675" y="825830"/>
                  </a:lnTo>
                  <a:lnTo>
                    <a:pt x="2816047" y="825830"/>
                  </a:lnTo>
                  <a:lnTo>
                    <a:pt x="2816047" y="823290"/>
                  </a:lnTo>
                  <a:lnTo>
                    <a:pt x="2818409" y="823290"/>
                  </a:lnTo>
                  <a:lnTo>
                    <a:pt x="2818409" y="820750"/>
                  </a:lnTo>
                  <a:lnTo>
                    <a:pt x="2818981" y="819480"/>
                  </a:lnTo>
                  <a:lnTo>
                    <a:pt x="2821330" y="818210"/>
                  </a:lnTo>
                  <a:lnTo>
                    <a:pt x="2822702" y="818210"/>
                  </a:lnTo>
                  <a:lnTo>
                    <a:pt x="2824264" y="815670"/>
                  </a:lnTo>
                  <a:lnTo>
                    <a:pt x="2827197" y="815670"/>
                  </a:lnTo>
                  <a:lnTo>
                    <a:pt x="2827197" y="814400"/>
                  </a:lnTo>
                  <a:lnTo>
                    <a:pt x="2827985" y="813130"/>
                  </a:lnTo>
                  <a:lnTo>
                    <a:pt x="2829547" y="813130"/>
                  </a:lnTo>
                  <a:lnTo>
                    <a:pt x="2829547" y="810590"/>
                  </a:lnTo>
                  <a:lnTo>
                    <a:pt x="2831896" y="810590"/>
                  </a:lnTo>
                  <a:lnTo>
                    <a:pt x="2831896" y="809320"/>
                  </a:lnTo>
                  <a:lnTo>
                    <a:pt x="2832874" y="809320"/>
                  </a:lnTo>
                  <a:lnTo>
                    <a:pt x="2833065" y="808050"/>
                  </a:lnTo>
                  <a:lnTo>
                    <a:pt x="2835414" y="808050"/>
                  </a:lnTo>
                  <a:lnTo>
                    <a:pt x="2836595" y="805510"/>
                  </a:lnTo>
                  <a:lnTo>
                    <a:pt x="2836595" y="804240"/>
                  </a:lnTo>
                  <a:lnTo>
                    <a:pt x="2839326" y="804240"/>
                  </a:lnTo>
                  <a:lnTo>
                    <a:pt x="2840304" y="802970"/>
                  </a:lnTo>
                  <a:lnTo>
                    <a:pt x="2841079" y="801700"/>
                  </a:lnTo>
                  <a:lnTo>
                    <a:pt x="2843631" y="801700"/>
                  </a:lnTo>
                  <a:lnTo>
                    <a:pt x="2843631" y="800430"/>
                  </a:lnTo>
                  <a:lnTo>
                    <a:pt x="2843631" y="799160"/>
                  </a:lnTo>
                  <a:lnTo>
                    <a:pt x="2844025" y="797890"/>
                  </a:lnTo>
                  <a:lnTo>
                    <a:pt x="2845587" y="799160"/>
                  </a:lnTo>
                  <a:lnTo>
                    <a:pt x="2845981" y="799160"/>
                  </a:lnTo>
                  <a:lnTo>
                    <a:pt x="2845981" y="797890"/>
                  </a:lnTo>
                  <a:lnTo>
                    <a:pt x="2845981" y="796620"/>
                  </a:lnTo>
                  <a:lnTo>
                    <a:pt x="2848711" y="796620"/>
                  </a:lnTo>
                  <a:lnTo>
                    <a:pt x="2849499" y="795350"/>
                  </a:lnTo>
                  <a:lnTo>
                    <a:pt x="2849499" y="794080"/>
                  </a:lnTo>
                  <a:lnTo>
                    <a:pt x="2850273" y="794080"/>
                  </a:lnTo>
                  <a:lnTo>
                    <a:pt x="2850959" y="792810"/>
                  </a:lnTo>
                  <a:lnTo>
                    <a:pt x="2852140" y="791540"/>
                  </a:lnTo>
                  <a:lnTo>
                    <a:pt x="2854782" y="791540"/>
                  </a:lnTo>
                  <a:lnTo>
                    <a:pt x="2857131" y="790270"/>
                  </a:lnTo>
                  <a:lnTo>
                    <a:pt x="2859468" y="790270"/>
                  </a:lnTo>
                  <a:lnTo>
                    <a:pt x="2859862" y="789000"/>
                  </a:lnTo>
                  <a:close/>
                </a:path>
                <a:path w="2960370" h="1209675">
                  <a:moveTo>
                    <a:pt x="2865336" y="781380"/>
                  </a:moveTo>
                  <a:lnTo>
                    <a:pt x="2864548" y="781380"/>
                  </a:lnTo>
                  <a:lnTo>
                    <a:pt x="2864167" y="780110"/>
                  </a:lnTo>
                  <a:lnTo>
                    <a:pt x="2864167" y="778840"/>
                  </a:lnTo>
                  <a:lnTo>
                    <a:pt x="2863964" y="778840"/>
                  </a:lnTo>
                  <a:lnTo>
                    <a:pt x="2863189" y="780110"/>
                  </a:lnTo>
                  <a:lnTo>
                    <a:pt x="2862999" y="780110"/>
                  </a:lnTo>
                  <a:lnTo>
                    <a:pt x="2862999" y="781380"/>
                  </a:lnTo>
                  <a:lnTo>
                    <a:pt x="2862211" y="781380"/>
                  </a:lnTo>
                  <a:lnTo>
                    <a:pt x="2861818" y="782650"/>
                  </a:lnTo>
                  <a:lnTo>
                    <a:pt x="2861818" y="783920"/>
                  </a:lnTo>
                  <a:lnTo>
                    <a:pt x="2859468" y="783920"/>
                  </a:lnTo>
                  <a:lnTo>
                    <a:pt x="2859468" y="787730"/>
                  </a:lnTo>
                  <a:lnTo>
                    <a:pt x="2860649" y="787730"/>
                  </a:lnTo>
                  <a:lnTo>
                    <a:pt x="2860649" y="786460"/>
                  </a:lnTo>
                  <a:lnTo>
                    <a:pt x="2861818" y="785190"/>
                  </a:lnTo>
                  <a:lnTo>
                    <a:pt x="2863189" y="785190"/>
                  </a:lnTo>
                  <a:lnTo>
                    <a:pt x="2863964" y="783920"/>
                  </a:lnTo>
                  <a:lnTo>
                    <a:pt x="2865336" y="783920"/>
                  </a:lnTo>
                  <a:lnTo>
                    <a:pt x="2865336" y="781380"/>
                  </a:lnTo>
                  <a:close/>
                </a:path>
                <a:path w="2960370" h="1209675">
                  <a:moveTo>
                    <a:pt x="2866517" y="780110"/>
                  </a:moveTo>
                  <a:lnTo>
                    <a:pt x="2865336" y="780110"/>
                  </a:lnTo>
                  <a:lnTo>
                    <a:pt x="2865336" y="781380"/>
                  </a:lnTo>
                  <a:lnTo>
                    <a:pt x="2866123" y="781380"/>
                  </a:lnTo>
                  <a:lnTo>
                    <a:pt x="2866517" y="780110"/>
                  </a:lnTo>
                  <a:close/>
                </a:path>
                <a:path w="2960370" h="1209675">
                  <a:moveTo>
                    <a:pt x="2873552" y="775030"/>
                  </a:moveTo>
                  <a:lnTo>
                    <a:pt x="2872384" y="773760"/>
                  </a:lnTo>
                  <a:lnTo>
                    <a:pt x="2871216" y="773760"/>
                  </a:lnTo>
                  <a:lnTo>
                    <a:pt x="2870035" y="775030"/>
                  </a:lnTo>
                  <a:lnTo>
                    <a:pt x="2868866" y="775030"/>
                  </a:lnTo>
                  <a:lnTo>
                    <a:pt x="2868866" y="776300"/>
                  </a:lnTo>
                  <a:lnTo>
                    <a:pt x="2867685" y="778840"/>
                  </a:lnTo>
                  <a:lnTo>
                    <a:pt x="2867685" y="780110"/>
                  </a:lnTo>
                  <a:lnTo>
                    <a:pt x="2868866" y="780110"/>
                  </a:lnTo>
                  <a:lnTo>
                    <a:pt x="2870428" y="777570"/>
                  </a:lnTo>
                  <a:lnTo>
                    <a:pt x="2873552" y="777570"/>
                  </a:lnTo>
                  <a:lnTo>
                    <a:pt x="2873552" y="775030"/>
                  </a:lnTo>
                  <a:close/>
                </a:path>
                <a:path w="2960370" h="1209675">
                  <a:moveTo>
                    <a:pt x="2881185" y="768680"/>
                  </a:moveTo>
                  <a:lnTo>
                    <a:pt x="2880017" y="768680"/>
                  </a:lnTo>
                  <a:lnTo>
                    <a:pt x="2880017" y="767410"/>
                  </a:lnTo>
                  <a:lnTo>
                    <a:pt x="2877667" y="767410"/>
                  </a:lnTo>
                  <a:lnTo>
                    <a:pt x="2877667" y="769950"/>
                  </a:lnTo>
                  <a:lnTo>
                    <a:pt x="2877274" y="771220"/>
                  </a:lnTo>
                  <a:lnTo>
                    <a:pt x="2875902" y="771220"/>
                  </a:lnTo>
                  <a:lnTo>
                    <a:pt x="2874734" y="772490"/>
                  </a:lnTo>
                  <a:lnTo>
                    <a:pt x="2873946" y="772490"/>
                  </a:lnTo>
                  <a:lnTo>
                    <a:pt x="2875508" y="775030"/>
                  </a:lnTo>
                  <a:lnTo>
                    <a:pt x="2875902" y="775030"/>
                  </a:lnTo>
                  <a:lnTo>
                    <a:pt x="2875902" y="773760"/>
                  </a:lnTo>
                  <a:lnTo>
                    <a:pt x="2877083" y="772490"/>
                  </a:lnTo>
                  <a:lnTo>
                    <a:pt x="2880398" y="772490"/>
                  </a:lnTo>
                  <a:lnTo>
                    <a:pt x="2880982" y="771220"/>
                  </a:lnTo>
                  <a:lnTo>
                    <a:pt x="2880207" y="769950"/>
                  </a:lnTo>
                  <a:lnTo>
                    <a:pt x="2880398" y="769950"/>
                  </a:lnTo>
                  <a:lnTo>
                    <a:pt x="2881185" y="768680"/>
                  </a:lnTo>
                  <a:close/>
                </a:path>
                <a:path w="2960370" h="1209675">
                  <a:moveTo>
                    <a:pt x="2891739" y="755980"/>
                  </a:moveTo>
                  <a:lnTo>
                    <a:pt x="2890951" y="755980"/>
                  </a:lnTo>
                  <a:lnTo>
                    <a:pt x="2890570" y="757250"/>
                  </a:lnTo>
                  <a:lnTo>
                    <a:pt x="2891739" y="755980"/>
                  </a:lnTo>
                  <a:close/>
                </a:path>
                <a:path w="2960370" h="1209675">
                  <a:moveTo>
                    <a:pt x="2894088" y="754710"/>
                  </a:moveTo>
                  <a:lnTo>
                    <a:pt x="2893301" y="753440"/>
                  </a:lnTo>
                  <a:lnTo>
                    <a:pt x="2892920" y="753440"/>
                  </a:lnTo>
                  <a:lnTo>
                    <a:pt x="2892920" y="754710"/>
                  </a:lnTo>
                  <a:lnTo>
                    <a:pt x="2894088" y="754710"/>
                  </a:lnTo>
                  <a:close/>
                </a:path>
                <a:path w="2960370" h="1209675">
                  <a:moveTo>
                    <a:pt x="2918155" y="733120"/>
                  </a:moveTo>
                  <a:lnTo>
                    <a:pt x="2916974" y="733120"/>
                  </a:lnTo>
                  <a:lnTo>
                    <a:pt x="2916974" y="735660"/>
                  </a:lnTo>
                  <a:lnTo>
                    <a:pt x="2917761" y="735660"/>
                  </a:lnTo>
                  <a:lnTo>
                    <a:pt x="2918155" y="734390"/>
                  </a:lnTo>
                  <a:lnTo>
                    <a:pt x="2918155" y="733120"/>
                  </a:lnTo>
                  <a:close/>
                </a:path>
                <a:path w="2960370" h="1209675">
                  <a:moveTo>
                    <a:pt x="2919323" y="733120"/>
                  </a:moveTo>
                  <a:lnTo>
                    <a:pt x="2918155" y="731850"/>
                  </a:lnTo>
                  <a:lnTo>
                    <a:pt x="2918155" y="733120"/>
                  </a:lnTo>
                  <a:lnTo>
                    <a:pt x="2919323" y="733120"/>
                  </a:lnTo>
                  <a:close/>
                </a:path>
                <a:path w="2960370" h="1209675">
                  <a:moveTo>
                    <a:pt x="2925191" y="726770"/>
                  </a:moveTo>
                  <a:lnTo>
                    <a:pt x="2924010" y="726770"/>
                  </a:lnTo>
                  <a:lnTo>
                    <a:pt x="2924010" y="728040"/>
                  </a:lnTo>
                  <a:lnTo>
                    <a:pt x="2925191" y="728040"/>
                  </a:lnTo>
                  <a:lnTo>
                    <a:pt x="2925191" y="726770"/>
                  </a:lnTo>
                  <a:close/>
                </a:path>
                <a:path w="2960370" h="1209675">
                  <a:moveTo>
                    <a:pt x="2933992" y="715340"/>
                  </a:moveTo>
                  <a:lnTo>
                    <a:pt x="2933204" y="715340"/>
                  </a:lnTo>
                  <a:lnTo>
                    <a:pt x="2932226" y="716610"/>
                  </a:lnTo>
                  <a:lnTo>
                    <a:pt x="2929305" y="716610"/>
                  </a:lnTo>
                  <a:lnTo>
                    <a:pt x="2929305" y="719150"/>
                  </a:lnTo>
                  <a:lnTo>
                    <a:pt x="2926372" y="719150"/>
                  </a:lnTo>
                  <a:lnTo>
                    <a:pt x="2926372" y="720420"/>
                  </a:lnTo>
                  <a:lnTo>
                    <a:pt x="2924010" y="720420"/>
                  </a:lnTo>
                  <a:lnTo>
                    <a:pt x="2915805" y="725500"/>
                  </a:lnTo>
                  <a:lnTo>
                    <a:pt x="2914624" y="725500"/>
                  </a:lnTo>
                  <a:lnTo>
                    <a:pt x="2914624" y="726770"/>
                  </a:lnTo>
                  <a:lnTo>
                    <a:pt x="2912287" y="726770"/>
                  </a:lnTo>
                  <a:lnTo>
                    <a:pt x="2912287" y="728040"/>
                  </a:lnTo>
                  <a:lnTo>
                    <a:pt x="2911106" y="728040"/>
                  </a:lnTo>
                  <a:lnTo>
                    <a:pt x="2911106" y="729310"/>
                  </a:lnTo>
                  <a:lnTo>
                    <a:pt x="2910319" y="729310"/>
                  </a:lnTo>
                  <a:lnTo>
                    <a:pt x="2909151" y="730580"/>
                  </a:lnTo>
                  <a:lnTo>
                    <a:pt x="2907588" y="731850"/>
                  </a:lnTo>
                  <a:lnTo>
                    <a:pt x="2905633" y="731850"/>
                  </a:lnTo>
                  <a:lnTo>
                    <a:pt x="2904452" y="733120"/>
                  </a:lnTo>
                  <a:lnTo>
                    <a:pt x="2902889" y="734390"/>
                  </a:lnTo>
                  <a:lnTo>
                    <a:pt x="2901137" y="735660"/>
                  </a:lnTo>
                  <a:lnTo>
                    <a:pt x="2896438" y="738200"/>
                  </a:lnTo>
                  <a:lnTo>
                    <a:pt x="2896438" y="739470"/>
                  </a:lnTo>
                  <a:lnTo>
                    <a:pt x="2893707" y="739470"/>
                  </a:lnTo>
                  <a:lnTo>
                    <a:pt x="2892920" y="742010"/>
                  </a:lnTo>
                  <a:lnTo>
                    <a:pt x="2891739" y="743280"/>
                  </a:lnTo>
                  <a:lnTo>
                    <a:pt x="2889402" y="743280"/>
                  </a:lnTo>
                  <a:lnTo>
                    <a:pt x="2889402" y="744550"/>
                  </a:lnTo>
                  <a:lnTo>
                    <a:pt x="2886659" y="744550"/>
                  </a:lnTo>
                  <a:lnTo>
                    <a:pt x="2885681" y="745820"/>
                  </a:lnTo>
                  <a:lnTo>
                    <a:pt x="2885300" y="745820"/>
                  </a:lnTo>
                  <a:lnTo>
                    <a:pt x="2884894" y="747090"/>
                  </a:lnTo>
                  <a:lnTo>
                    <a:pt x="2883916" y="748360"/>
                  </a:lnTo>
                  <a:lnTo>
                    <a:pt x="2880017" y="748360"/>
                  </a:lnTo>
                  <a:lnTo>
                    <a:pt x="2878836" y="749630"/>
                  </a:lnTo>
                  <a:lnTo>
                    <a:pt x="2878836" y="753440"/>
                  </a:lnTo>
                  <a:lnTo>
                    <a:pt x="2877667" y="753440"/>
                  </a:lnTo>
                  <a:lnTo>
                    <a:pt x="2877667" y="752170"/>
                  </a:lnTo>
                  <a:lnTo>
                    <a:pt x="2877274" y="750900"/>
                  </a:lnTo>
                  <a:lnTo>
                    <a:pt x="2876677" y="750900"/>
                  </a:lnTo>
                  <a:lnTo>
                    <a:pt x="2875902" y="752170"/>
                  </a:lnTo>
                  <a:lnTo>
                    <a:pt x="2872384" y="754710"/>
                  </a:lnTo>
                  <a:lnTo>
                    <a:pt x="2870809" y="754710"/>
                  </a:lnTo>
                  <a:lnTo>
                    <a:pt x="2870035" y="755980"/>
                  </a:lnTo>
                  <a:lnTo>
                    <a:pt x="2870035" y="757250"/>
                  </a:lnTo>
                  <a:lnTo>
                    <a:pt x="2868866" y="757250"/>
                  </a:lnTo>
                  <a:lnTo>
                    <a:pt x="2868866" y="759790"/>
                  </a:lnTo>
                  <a:lnTo>
                    <a:pt x="2865336" y="759790"/>
                  </a:lnTo>
                  <a:lnTo>
                    <a:pt x="2865336" y="762330"/>
                  </a:lnTo>
                  <a:lnTo>
                    <a:pt x="2862211" y="762330"/>
                  </a:lnTo>
                  <a:lnTo>
                    <a:pt x="2860649" y="764870"/>
                  </a:lnTo>
                  <a:lnTo>
                    <a:pt x="2860446" y="766140"/>
                  </a:lnTo>
                  <a:lnTo>
                    <a:pt x="2859671" y="766140"/>
                  </a:lnTo>
                  <a:lnTo>
                    <a:pt x="2859468" y="764870"/>
                  </a:lnTo>
                  <a:lnTo>
                    <a:pt x="2857131" y="764870"/>
                  </a:lnTo>
                  <a:lnTo>
                    <a:pt x="2857131" y="768680"/>
                  </a:lnTo>
                  <a:lnTo>
                    <a:pt x="2855950" y="769950"/>
                  </a:lnTo>
                  <a:lnTo>
                    <a:pt x="2853601" y="767410"/>
                  </a:lnTo>
                  <a:lnTo>
                    <a:pt x="2852813" y="767410"/>
                  </a:lnTo>
                  <a:lnTo>
                    <a:pt x="2852432" y="768680"/>
                  </a:lnTo>
                  <a:lnTo>
                    <a:pt x="2853220" y="769950"/>
                  </a:lnTo>
                  <a:lnTo>
                    <a:pt x="2852432" y="769950"/>
                  </a:lnTo>
                  <a:lnTo>
                    <a:pt x="2851251" y="771220"/>
                  </a:lnTo>
                  <a:lnTo>
                    <a:pt x="2848521" y="771220"/>
                  </a:lnTo>
                  <a:lnTo>
                    <a:pt x="2849295" y="772490"/>
                  </a:lnTo>
                  <a:lnTo>
                    <a:pt x="2847149" y="772490"/>
                  </a:lnTo>
                  <a:lnTo>
                    <a:pt x="2847149" y="773760"/>
                  </a:lnTo>
                  <a:lnTo>
                    <a:pt x="2845981" y="775030"/>
                  </a:lnTo>
                  <a:lnTo>
                    <a:pt x="2845193" y="773760"/>
                  </a:lnTo>
                  <a:lnTo>
                    <a:pt x="2844812" y="773760"/>
                  </a:lnTo>
                  <a:lnTo>
                    <a:pt x="2844812" y="775030"/>
                  </a:lnTo>
                  <a:lnTo>
                    <a:pt x="2841282" y="777570"/>
                  </a:lnTo>
                  <a:lnTo>
                    <a:pt x="2838932" y="780110"/>
                  </a:lnTo>
                  <a:lnTo>
                    <a:pt x="2838145" y="780110"/>
                  </a:lnTo>
                  <a:lnTo>
                    <a:pt x="2836976" y="781380"/>
                  </a:lnTo>
                  <a:lnTo>
                    <a:pt x="2835414" y="782650"/>
                  </a:lnTo>
                  <a:lnTo>
                    <a:pt x="2835414" y="783920"/>
                  </a:lnTo>
                  <a:lnTo>
                    <a:pt x="2834627" y="785190"/>
                  </a:lnTo>
                  <a:lnTo>
                    <a:pt x="2833065" y="785190"/>
                  </a:lnTo>
                  <a:lnTo>
                    <a:pt x="2830334" y="787730"/>
                  </a:lnTo>
                  <a:lnTo>
                    <a:pt x="2829547" y="787730"/>
                  </a:lnTo>
                  <a:lnTo>
                    <a:pt x="2825445" y="790270"/>
                  </a:lnTo>
                  <a:lnTo>
                    <a:pt x="2823286" y="790270"/>
                  </a:lnTo>
                  <a:lnTo>
                    <a:pt x="2822702" y="791540"/>
                  </a:lnTo>
                  <a:lnTo>
                    <a:pt x="2821927" y="792810"/>
                  </a:lnTo>
                  <a:lnTo>
                    <a:pt x="2820352" y="792810"/>
                  </a:lnTo>
                  <a:lnTo>
                    <a:pt x="2819577" y="794080"/>
                  </a:lnTo>
                  <a:lnTo>
                    <a:pt x="2829547" y="794080"/>
                  </a:lnTo>
                  <a:lnTo>
                    <a:pt x="2829547" y="791540"/>
                  </a:lnTo>
                  <a:lnTo>
                    <a:pt x="2829941" y="790270"/>
                  </a:lnTo>
                  <a:lnTo>
                    <a:pt x="2835414" y="790270"/>
                  </a:lnTo>
                  <a:lnTo>
                    <a:pt x="2835414" y="787730"/>
                  </a:lnTo>
                  <a:lnTo>
                    <a:pt x="2837954" y="787730"/>
                  </a:lnTo>
                  <a:lnTo>
                    <a:pt x="2838742" y="786460"/>
                  </a:lnTo>
                  <a:lnTo>
                    <a:pt x="2840113" y="786460"/>
                  </a:lnTo>
                  <a:lnTo>
                    <a:pt x="2841675" y="785190"/>
                  </a:lnTo>
                  <a:lnTo>
                    <a:pt x="2842056" y="783920"/>
                  </a:lnTo>
                  <a:lnTo>
                    <a:pt x="2842463" y="783920"/>
                  </a:lnTo>
                  <a:lnTo>
                    <a:pt x="2842463" y="782650"/>
                  </a:lnTo>
                  <a:lnTo>
                    <a:pt x="2844812" y="782650"/>
                  </a:lnTo>
                  <a:lnTo>
                    <a:pt x="2844812" y="781380"/>
                  </a:lnTo>
                  <a:lnTo>
                    <a:pt x="2847530" y="781380"/>
                  </a:lnTo>
                  <a:lnTo>
                    <a:pt x="2848330" y="780110"/>
                  </a:lnTo>
                  <a:lnTo>
                    <a:pt x="2848330" y="777570"/>
                  </a:lnTo>
                  <a:lnTo>
                    <a:pt x="2848711" y="777570"/>
                  </a:lnTo>
                  <a:lnTo>
                    <a:pt x="2850273" y="778840"/>
                  </a:lnTo>
                  <a:lnTo>
                    <a:pt x="2850680" y="777570"/>
                  </a:lnTo>
                  <a:lnTo>
                    <a:pt x="2850680" y="776300"/>
                  </a:lnTo>
                  <a:lnTo>
                    <a:pt x="2850959" y="776300"/>
                  </a:lnTo>
                  <a:lnTo>
                    <a:pt x="2852140" y="775030"/>
                  </a:lnTo>
                  <a:lnTo>
                    <a:pt x="2852432" y="775030"/>
                  </a:lnTo>
                  <a:lnTo>
                    <a:pt x="2852432" y="773760"/>
                  </a:lnTo>
                  <a:lnTo>
                    <a:pt x="2853804" y="773760"/>
                  </a:lnTo>
                  <a:lnTo>
                    <a:pt x="2854579" y="772490"/>
                  </a:lnTo>
                  <a:lnTo>
                    <a:pt x="2857131" y="772490"/>
                  </a:lnTo>
                  <a:lnTo>
                    <a:pt x="2857131" y="771220"/>
                  </a:lnTo>
                  <a:lnTo>
                    <a:pt x="2858300" y="771220"/>
                  </a:lnTo>
                  <a:lnTo>
                    <a:pt x="2859468" y="769950"/>
                  </a:lnTo>
                  <a:lnTo>
                    <a:pt x="2859468" y="768680"/>
                  </a:lnTo>
                  <a:lnTo>
                    <a:pt x="2862999" y="766140"/>
                  </a:lnTo>
                  <a:lnTo>
                    <a:pt x="2864167" y="766140"/>
                  </a:lnTo>
                  <a:lnTo>
                    <a:pt x="2864955" y="763600"/>
                  </a:lnTo>
                  <a:lnTo>
                    <a:pt x="2865729" y="763600"/>
                  </a:lnTo>
                  <a:lnTo>
                    <a:pt x="2867304" y="764870"/>
                  </a:lnTo>
                  <a:lnTo>
                    <a:pt x="2867685" y="763600"/>
                  </a:lnTo>
                  <a:lnTo>
                    <a:pt x="2867685" y="762330"/>
                  </a:lnTo>
                  <a:lnTo>
                    <a:pt x="2870428" y="762330"/>
                  </a:lnTo>
                  <a:lnTo>
                    <a:pt x="2871216" y="761060"/>
                  </a:lnTo>
                  <a:lnTo>
                    <a:pt x="2874734" y="761060"/>
                  </a:lnTo>
                  <a:lnTo>
                    <a:pt x="2874734" y="758520"/>
                  </a:lnTo>
                  <a:lnTo>
                    <a:pt x="2874340" y="758520"/>
                  </a:lnTo>
                  <a:lnTo>
                    <a:pt x="2873552" y="757250"/>
                  </a:lnTo>
                  <a:lnTo>
                    <a:pt x="2874734" y="757250"/>
                  </a:lnTo>
                  <a:lnTo>
                    <a:pt x="2876677" y="758520"/>
                  </a:lnTo>
                  <a:lnTo>
                    <a:pt x="2877667" y="758520"/>
                  </a:lnTo>
                  <a:lnTo>
                    <a:pt x="2877667" y="755980"/>
                  </a:lnTo>
                  <a:lnTo>
                    <a:pt x="2878836" y="755980"/>
                  </a:lnTo>
                  <a:lnTo>
                    <a:pt x="2878836" y="754710"/>
                  </a:lnTo>
                  <a:lnTo>
                    <a:pt x="2880017" y="754710"/>
                  </a:lnTo>
                  <a:lnTo>
                    <a:pt x="2881185" y="753440"/>
                  </a:lnTo>
                  <a:lnTo>
                    <a:pt x="2882735" y="750900"/>
                  </a:lnTo>
                  <a:lnTo>
                    <a:pt x="2884309" y="752170"/>
                  </a:lnTo>
                  <a:lnTo>
                    <a:pt x="2885097" y="750900"/>
                  </a:lnTo>
                  <a:lnTo>
                    <a:pt x="2885884" y="749630"/>
                  </a:lnTo>
                  <a:lnTo>
                    <a:pt x="2888234" y="749630"/>
                  </a:lnTo>
                  <a:lnTo>
                    <a:pt x="2890177" y="748360"/>
                  </a:lnTo>
                  <a:lnTo>
                    <a:pt x="2891739" y="745820"/>
                  </a:lnTo>
                  <a:lnTo>
                    <a:pt x="2891739" y="744550"/>
                  </a:lnTo>
                  <a:lnTo>
                    <a:pt x="2894482" y="744550"/>
                  </a:lnTo>
                  <a:lnTo>
                    <a:pt x="2897619" y="743280"/>
                  </a:lnTo>
                  <a:lnTo>
                    <a:pt x="2906420" y="736930"/>
                  </a:lnTo>
                  <a:lnTo>
                    <a:pt x="2907588" y="736930"/>
                  </a:lnTo>
                  <a:lnTo>
                    <a:pt x="2908757" y="735660"/>
                  </a:lnTo>
                  <a:lnTo>
                    <a:pt x="2911106" y="735660"/>
                  </a:lnTo>
                  <a:lnTo>
                    <a:pt x="2912287" y="734390"/>
                  </a:lnTo>
                  <a:lnTo>
                    <a:pt x="2912287" y="733120"/>
                  </a:lnTo>
                  <a:lnTo>
                    <a:pt x="2913456" y="731850"/>
                  </a:lnTo>
                  <a:lnTo>
                    <a:pt x="2913456" y="733120"/>
                  </a:lnTo>
                  <a:lnTo>
                    <a:pt x="2913837" y="733120"/>
                  </a:lnTo>
                  <a:lnTo>
                    <a:pt x="2914624" y="731850"/>
                  </a:lnTo>
                  <a:lnTo>
                    <a:pt x="2914624" y="730580"/>
                  </a:lnTo>
                  <a:lnTo>
                    <a:pt x="2915805" y="729310"/>
                  </a:lnTo>
                  <a:lnTo>
                    <a:pt x="2918155" y="729310"/>
                  </a:lnTo>
                  <a:lnTo>
                    <a:pt x="2919717" y="726770"/>
                  </a:lnTo>
                  <a:lnTo>
                    <a:pt x="2921279" y="726770"/>
                  </a:lnTo>
                  <a:lnTo>
                    <a:pt x="2921673" y="725500"/>
                  </a:lnTo>
                  <a:lnTo>
                    <a:pt x="2921673" y="724230"/>
                  </a:lnTo>
                  <a:lnTo>
                    <a:pt x="2922054" y="722960"/>
                  </a:lnTo>
                  <a:lnTo>
                    <a:pt x="2924010" y="722960"/>
                  </a:lnTo>
                  <a:lnTo>
                    <a:pt x="2924010" y="721690"/>
                  </a:lnTo>
                  <a:lnTo>
                    <a:pt x="2929305" y="721690"/>
                  </a:lnTo>
                  <a:lnTo>
                    <a:pt x="2929305" y="720420"/>
                  </a:lnTo>
                  <a:lnTo>
                    <a:pt x="2931655" y="720420"/>
                  </a:lnTo>
                  <a:lnTo>
                    <a:pt x="2931655" y="719150"/>
                  </a:lnTo>
                  <a:lnTo>
                    <a:pt x="2932430" y="717880"/>
                  </a:lnTo>
                  <a:lnTo>
                    <a:pt x="2933992" y="716610"/>
                  </a:lnTo>
                  <a:lnTo>
                    <a:pt x="2933992" y="715340"/>
                  </a:lnTo>
                  <a:close/>
                </a:path>
                <a:path w="2960370" h="1209675">
                  <a:moveTo>
                    <a:pt x="2939859" y="711530"/>
                  </a:moveTo>
                  <a:lnTo>
                    <a:pt x="2937510" y="711530"/>
                  </a:lnTo>
                  <a:lnTo>
                    <a:pt x="2937510" y="712800"/>
                  </a:lnTo>
                  <a:lnTo>
                    <a:pt x="2937903" y="712800"/>
                  </a:lnTo>
                  <a:lnTo>
                    <a:pt x="2938691" y="714070"/>
                  </a:lnTo>
                  <a:lnTo>
                    <a:pt x="2938691" y="716610"/>
                  </a:lnTo>
                  <a:lnTo>
                    <a:pt x="2939859" y="715340"/>
                  </a:lnTo>
                  <a:lnTo>
                    <a:pt x="2939859" y="714070"/>
                  </a:lnTo>
                  <a:lnTo>
                    <a:pt x="2939859" y="711530"/>
                  </a:lnTo>
                  <a:close/>
                </a:path>
                <a:path w="2960370" h="1209675">
                  <a:moveTo>
                    <a:pt x="2941040" y="714070"/>
                  </a:moveTo>
                  <a:lnTo>
                    <a:pt x="2939859" y="714070"/>
                  </a:lnTo>
                  <a:lnTo>
                    <a:pt x="2941040" y="715340"/>
                  </a:lnTo>
                  <a:lnTo>
                    <a:pt x="2941040" y="714070"/>
                  </a:lnTo>
                  <a:close/>
                </a:path>
                <a:path w="2960370" h="1209675">
                  <a:moveTo>
                    <a:pt x="2954528" y="710260"/>
                  </a:moveTo>
                  <a:lnTo>
                    <a:pt x="2953359" y="710260"/>
                  </a:lnTo>
                  <a:lnTo>
                    <a:pt x="2953359" y="708990"/>
                  </a:lnTo>
                  <a:lnTo>
                    <a:pt x="2953359" y="706450"/>
                  </a:lnTo>
                  <a:lnTo>
                    <a:pt x="2952864" y="705180"/>
                  </a:lnTo>
                  <a:lnTo>
                    <a:pt x="2948457" y="705180"/>
                  </a:lnTo>
                  <a:lnTo>
                    <a:pt x="2944558" y="706450"/>
                  </a:lnTo>
                  <a:lnTo>
                    <a:pt x="2943771" y="706450"/>
                  </a:lnTo>
                  <a:lnTo>
                    <a:pt x="2943377" y="707720"/>
                  </a:lnTo>
                  <a:lnTo>
                    <a:pt x="2942590" y="707720"/>
                  </a:lnTo>
                  <a:lnTo>
                    <a:pt x="2942209" y="708990"/>
                  </a:lnTo>
                  <a:lnTo>
                    <a:pt x="2942209" y="710260"/>
                  </a:lnTo>
                  <a:lnTo>
                    <a:pt x="2941040" y="710260"/>
                  </a:lnTo>
                  <a:lnTo>
                    <a:pt x="2941040" y="711530"/>
                  </a:lnTo>
                  <a:lnTo>
                    <a:pt x="2939859" y="711530"/>
                  </a:lnTo>
                  <a:lnTo>
                    <a:pt x="2941421" y="712800"/>
                  </a:lnTo>
                  <a:lnTo>
                    <a:pt x="2944558" y="710260"/>
                  </a:lnTo>
                  <a:lnTo>
                    <a:pt x="2945727" y="711530"/>
                  </a:lnTo>
                  <a:lnTo>
                    <a:pt x="2944558" y="712800"/>
                  </a:lnTo>
                  <a:lnTo>
                    <a:pt x="2943377" y="712800"/>
                  </a:lnTo>
                  <a:lnTo>
                    <a:pt x="2943377" y="714070"/>
                  </a:lnTo>
                  <a:lnTo>
                    <a:pt x="2942209" y="714070"/>
                  </a:lnTo>
                  <a:lnTo>
                    <a:pt x="2942209" y="715340"/>
                  </a:lnTo>
                  <a:lnTo>
                    <a:pt x="2941815" y="716610"/>
                  </a:lnTo>
                  <a:lnTo>
                    <a:pt x="2939859" y="716610"/>
                  </a:lnTo>
                  <a:lnTo>
                    <a:pt x="2939859" y="721690"/>
                  </a:lnTo>
                  <a:lnTo>
                    <a:pt x="2938691" y="721690"/>
                  </a:lnTo>
                  <a:lnTo>
                    <a:pt x="2938691" y="720420"/>
                  </a:lnTo>
                  <a:lnTo>
                    <a:pt x="2939465" y="720420"/>
                  </a:lnTo>
                  <a:lnTo>
                    <a:pt x="2939859" y="721690"/>
                  </a:lnTo>
                  <a:lnTo>
                    <a:pt x="2939859" y="716610"/>
                  </a:lnTo>
                  <a:lnTo>
                    <a:pt x="2938691" y="716610"/>
                  </a:lnTo>
                  <a:lnTo>
                    <a:pt x="2937510" y="716610"/>
                  </a:lnTo>
                  <a:lnTo>
                    <a:pt x="2937510" y="720420"/>
                  </a:lnTo>
                  <a:lnTo>
                    <a:pt x="2933204" y="720420"/>
                  </a:lnTo>
                  <a:lnTo>
                    <a:pt x="2932823" y="721690"/>
                  </a:lnTo>
                  <a:lnTo>
                    <a:pt x="2933992" y="721690"/>
                  </a:lnTo>
                  <a:lnTo>
                    <a:pt x="2933992" y="722960"/>
                  </a:lnTo>
                  <a:lnTo>
                    <a:pt x="2933204" y="724230"/>
                  </a:lnTo>
                  <a:lnTo>
                    <a:pt x="2931655" y="725500"/>
                  </a:lnTo>
                  <a:lnTo>
                    <a:pt x="2930080" y="725500"/>
                  </a:lnTo>
                  <a:lnTo>
                    <a:pt x="2929305" y="726770"/>
                  </a:lnTo>
                  <a:lnTo>
                    <a:pt x="2929305" y="728040"/>
                  </a:lnTo>
                  <a:lnTo>
                    <a:pt x="2924695" y="733120"/>
                  </a:lnTo>
                  <a:lnTo>
                    <a:pt x="2922841" y="733120"/>
                  </a:lnTo>
                  <a:lnTo>
                    <a:pt x="2920885" y="735660"/>
                  </a:lnTo>
                  <a:lnTo>
                    <a:pt x="2920504" y="735660"/>
                  </a:lnTo>
                  <a:lnTo>
                    <a:pt x="2920504" y="738200"/>
                  </a:lnTo>
                  <a:lnTo>
                    <a:pt x="2916580" y="738200"/>
                  </a:lnTo>
                  <a:lnTo>
                    <a:pt x="2916580" y="739470"/>
                  </a:lnTo>
                  <a:lnTo>
                    <a:pt x="2918155" y="740740"/>
                  </a:lnTo>
                  <a:lnTo>
                    <a:pt x="2917952" y="742010"/>
                  </a:lnTo>
                  <a:lnTo>
                    <a:pt x="2916974" y="742010"/>
                  </a:lnTo>
                  <a:lnTo>
                    <a:pt x="2916974" y="743280"/>
                  </a:lnTo>
                  <a:lnTo>
                    <a:pt x="2915805" y="743280"/>
                  </a:lnTo>
                  <a:lnTo>
                    <a:pt x="2915412" y="744550"/>
                  </a:lnTo>
                  <a:lnTo>
                    <a:pt x="2910725" y="744550"/>
                  </a:lnTo>
                  <a:lnTo>
                    <a:pt x="2909938" y="745820"/>
                  </a:lnTo>
                  <a:lnTo>
                    <a:pt x="2909938" y="747090"/>
                  </a:lnTo>
                  <a:lnTo>
                    <a:pt x="2907588" y="747090"/>
                  </a:lnTo>
                  <a:lnTo>
                    <a:pt x="2907588" y="749630"/>
                  </a:lnTo>
                  <a:lnTo>
                    <a:pt x="2906801" y="749630"/>
                  </a:lnTo>
                  <a:lnTo>
                    <a:pt x="2905239" y="747090"/>
                  </a:lnTo>
                  <a:lnTo>
                    <a:pt x="2904071" y="748360"/>
                  </a:lnTo>
                  <a:lnTo>
                    <a:pt x="2904071" y="749630"/>
                  </a:lnTo>
                  <a:lnTo>
                    <a:pt x="2901137" y="749630"/>
                  </a:lnTo>
                  <a:lnTo>
                    <a:pt x="2901137" y="750900"/>
                  </a:lnTo>
                  <a:lnTo>
                    <a:pt x="2901912" y="750900"/>
                  </a:lnTo>
                  <a:lnTo>
                    <a:pt x="2899956" y="753440"/>
                  </a:lnTo>
                  <a:lnTo>
                    <a:pt x="2898787" y="753440"/>
                  </a:lnTo>
                  <a:lnTo>
                    <a:pt x="2898000" y="752170"/>
                  </a:lnTo>
                  <a:lnTo>
                    <a:pt x="2896438" y="752170"/>
                  </a:lnTo>
                  <a:lnTo>
                    <a:pt x="2897619" y="753440"/>
                  </a:lnTo>
                  <a:lnTo>
                    <a:pt x="2896819" y="754710"/>
                  </a:lnTo>
                  <a:lnTo>
                    <a:pt x="2896438" y="754710"/>
                  </a:lnTo>
                  <a:lnTo>
                    <a:pt x="2896438" y="757250"/>
                  </a:lnTo>
                  <a:lnTo>
                    <a:pt x="2894088" y="757250"/>
                  </a:lnTo>
                  <a:lnTo>
                    <a:pt x="2894088" y="758520"/>
                  </a:lnTo>
                  <a:lnTo>
                    <a:pt x="2892526" y="758520"/>
                  </a:lnTo>
                  <a:lnTo>
                    <a:pt x="2891739" y="759790"/>
                  </a:lnTo>
                  <a:lnTo>
                    <a:pt x="2891739" y="761060"/>
                  </a:lnTo>
                  <a:lnTo>
                    <a:pt x="2889008" y="761060"/>
                  </a:lnTo>
                  <a:lnTo>
                    <a:pt x="2888234" y="762330"/>
                  </a:lnTo>
                  <a:lnTo>
                    <a:pt x="2888234" y="759790"/>
                  </a:lnTo>
                  <a:lnTo>
                    <a:pt x="2885884" y="759790"/>
                  </a:lnTo>
                  <a:lnTo>
                    <a:pt x="2885884" y="761060"/>
                  </a:lnTo>
                  <a:lnTo>
                    <a:pt x="2885097" y="762330"/>
                  </a:lnTo>
                  <a:lnTo>
                    <a:pt x="2883522" y="762330"/>
                  </a:lnTo>
                  <a:lnTo>
                    <a:pt x="2883522" y="763600"/>
                  </a:lnTo>
                  <a:lnTo>
                    <a:pt x="2883141" y="764870"/>
                  </a:lnTo>
                  <a:lnTo>
                    <a:pt x="2881185" y="764870"/>
                  </a:lnTo>
                  <a:lnTo>
                    <a:pt x="2881185" y="767410"/>
                  </a:lnTo>
                  <a:lnTo>
                    <a:pt x="2884703" y="767410"/>
                  </a:lnTo>
                  <a:lnTo>
                    <a:pt x="2886265" y="766140"/>
                  </a:lnTo>
                  <a:lnTo>
                    <a:pt x="2887637" y="764870"/>
                  </a:lnTo>
                  <a:lnTo>
                    <a:pt x="2889986" y="763600"/>
                  </a:lnTo>
                  <a:lnTo>
                    <a:pt x="2891358" y="762330"/>
                  </a:lnTo>
                  <a:lnTo>
                    <a:pt x="2892920" y="762330"/>
                  </a:lnTo>
                  <a:lnTo>
                    <a:pt x="2895269" y="761060"/>
                  </a:lnTo>
                  <a:lnTo>
                    <a:pt x="2896819" y="759790"/>
                  </a:lnTo>
                  <a:lnTo>
                    <a:pt x="2897619" y="758520"/>
                  </a:lnTo>
                  <a:lnTo>
                    <a:pt x="2898787" y="758520"/>
                  </a:lnTo>
                  <a:lnTo>
                    <a:pt x="2898787" y="759790"/>
                  </a:lnTo>
                  <a:lnTo>
                    <a:pt x="2898978" y="759790"/>
                  </a:lnTo>
                  <a:lnTo>
                    <a:pt x="2899765" y="758520"/>
                  </a:lnTo>
                  <a:lnTo>
                    <a:pt x="2899956" y="758520"/>
                  </a:lnTo>
                  <a:lnTo>
                    <a:pt x="2899956" y="757250"/>
                  </a:lnTo>
                  <a:lnTo>
                    <a:pt x="2900349" y="755980"/>
                  </a:lnTo>
                  <a:lnTo>
                    <a:pt x="2902305" y="755980"/>
                  </a:lnTo>
                  <a:lnTo>
                    <a:pt x="2903283" y="754710"/>
                  </a:lnTo>
                  <a:lnTo>
                    <a:pt x="2905633" y="753440"/>
                  </a:lnTo>
                  <a:lnTo>
                    <a:pt x="2906801" y="752170"/>
                  </a:lnTo>
                  <a:lnTo>
                    <a:pt x="2908757" y="752170"/>
                  </a:lnTo>
                  <a:lnTo>
                    <a:pt x="2908757" y="750900"/>
                  </a:lnTo>
                  <a:lnTo>
                    <a:pt x="2909938" y="750900"/>
                  </a:lnTo>
                  <a:lnTo>
                    <a:pt x="2912287" y="749630"/>
                  </a:lnTo>
                  <a:lnTo>
                    <a:pt x="2913837" y="748360"/>
                  </a:lnTo>
                  <a:lnTo>
                    <a:pt x="2914624" y="745820"/>
                  </a:lnTo>
                  <a:lnTo>
                    <a:pt x="2915805" y="745820"/>
                  </a:lnTo>
                  <a:lnTo>
                    <a:pt x="2916186" y="744550"/>
                  </a:lnTo>
                  <a:lnTo>
                    <a:pt x="2916974" y="744550"/>
                  </a:lnTo>
                  <a:lnTo>
                    <a:pt x="2916974" y="745820"/>
                  </a:lnTo>
                  <a:lnTo>
                    <a:pt x="2917761" y="745820"/>
                  </a:lnTo>
                  <a:lnTo>
                    <a:pt x="2919323" y="744550"/>
                  </a:lnTo>
                  <a:lnTo>
                    <a:pt x="2920504" y="742010"/>
                  </a:lnTo>
                  <a:lnTo>
                    <a:pt x="2919717" y="742010"/>
                  </a:lnTo>
                  <a:lnTo>
                    <a:pt x="2920111" y="740740"/>
                  </a:lnTo>
                  <a:lnTo>
                    <a:pt x="2921673" y="739470"/>
                  </a:lnTo>
                  <a:lnTo>
                    <a:pt x="2921673" y="738200"/>
                  </a:lnTo>
                  <a:lnTo>
                    <a:pt x="2925191" y="738200"/>
                  </a:lnTo>
                  <a:lnTo>
                    <a:pt x="2928124" y="735660"/>
                  </a:lnTo>
                  <a:lnTo>
                    <a:pt x="2929305" y="735660"/>
                  </a:lnTo>
                  <a:lnTo>
                    <a:pt x="2929305" y="734390"/>
                  </a:lnTo>
                  <a:lnTo>
                    <a:pt x="2930080" y="733120"/>
                  </a:lnTo>
                  <a:lnTo>
                    <a:pt x="2931655" y="733120"/>
                  </a:lnTo>
                  <a:lnTo>
                    <a:pt x="2931655" y="731850"/>
                  </a:lnTo>
                  <a:lnTo>
                    <a:pt x="2932036" y="731850"/>
                  </a:lnTo>
                  <a:lnTo>
                    <a:pt x="2933598" y="729310"/>
                  </a:lnTo>
                  <a:lnTo>
                    <a:pt x="2935173" y="729310"/>
                  </a:lnTo>
                  <a:lnTo>
                    <a:pt x="2937510" y="726770"/>
                  </a:lnTo>
                  <a:lnTo>
                    <a:pt x="2938297" y="726770"/>
                  </a:lnTo>
                  <a:lnTo>
                    <a:pt x="2938691" y="725500"/>
                  </a:lnTo>
                  <a:lnTo>
                    <a:pt x="2938691" y="724230"/>
                  </a:lnTo>
                  <a:lnTo>
                    <a:pt x="2941040" y="724230"/>
                  </a:lnTo>
                  <a:lnTo>
                    <a:pt x="2942209" y="722960"/>
                  </a:lnTo>
                  <a:lnTo>
                    <a:pt x="2942209" y="721690"/>
                  </a:lnTo>
                  <a:lnTo>
                    <a:pt x="2944164" y="721690"/>
                  </a:lnTo>
                  <a:lnTo>
                    <a:pt x="2944939" y="720420"/>
                  </a:lnTo>
                  <a:lnTo>
                    <a:pt x="2943377" y="720420"/>
                  </a:lnTo>
                  <a:lnTo>
                    <a:pt x="2942996" y="720420"/>
                  </a:lnTo>
                  <a:lnTo>
                    <a:pt x="2943568" y="719150"/>
                  </a:lnTo>
                  <a:lnTo>
                    <a:pt x="2944939" y="719150"/>
                  </a:lnTo>
                  <a:lnTo>
                    <a:pt x="2944939" y="720420"/>
                  </a:lnTo>
                  <a:lnTo>
                    <a:pt x="2946908" y="720420"/>
                  </a:lnTo>
                  <a:lnTo>
                    <a:pt x="2946908" y="719150"/>
                  </a:lnTo>
                  <a:lnTo>
                    <a:pt x="2945727" y="719150"/>
                  </a:lnTo>
                  <a:lnTo>
                    <a:pt x="2945727" y="717880"/>
                  </a:lnTo>
                  <a:lnTo>
                    <a:pt x="2944939" y="717880"/>
                  </a:lnTo>
                  <a:lnTo>
                    <a:pt x="2944939" y="716610"/>
                  </a:lnTo>
                  <a:lnTo>
                    <a:pt x="2946908" y="716610"/>
                  </a:lnTo>
                  <a:lnTo>
                    <a:pt x="2946908" y="717880"/>
                  </a:lnTo>
                  <a:lnTo>
                    <a:pt x="2949244" y="717880"/>
                  </a:lnTo>
                  <a:lnTo>
                    <a:pt x="2949244" y="716610"/>
                  </a:lnTo>
                  <a:lnTo>
                    <a:pt x="2948076" y="715340"/>
                  </a:lnTo>
                  <a:lnTo>
                    <a:pt x="2948076" y="714070"/>
                  </a:lnTo>
                  <a:lnTo>
                    <a:pt x="2949244" y="712800"/>
                  </a:lnTo>
                  <a:lnTo>
                    <a:pt x="2949244" y="711530"/>
                  </a:lnTo>
                  <a:lnTo>
                    <a:pt x="2948076" y="711530"/>
                  </a:lnTo>
                  <a:lnTo>
                    <a:pt x="2948076" y="710260"/>
                  </a:lnTo>
                  <a:lnTo>
                    <a:pt x="2946108" y="710260"/>
                  </a:lnTo>
                  <a:lnTo>
                    <a:pt x="2946108" y="708990"/>
                  </a:lnTo>
                  <a:lnTo>
                    <a:pt x="2950426" y="708990"/>
                  </a:lnTo>
                  <a:lnTo>
                    <a:pt x="2952191" y="710260"/>
                  </a:lnTo>
                  <a:lnTo>
                    <a:pt x="2951403" y="710260"/>
                  </a:lnTo>
                  <a:lnTo>
                    <a:pt x="2951784" y="711530"/>
                  </a:lnTo>
                  <a:lnTo>
                    <a:pt x="2953359" y="712800"/>
                  </a:lnTo>
                  <a:lnTo>
                    <a:pt x="2954134" y="712800"/>
                  </a:lnTo>
                  <a:lnTo>
                    <a:pt x="2954528" y="711530"/>
                  </a:lnTo>
                  <a:lnTo>
                    <a:pt x="2954528" y="710260"/>
                  </a:lnTo>
                  <a:close/>
                </a:path>
                <a:path w="2960370" h="1209675">
                  <a:moveTo>
                    <a:pt x="2960001" y="712800"/>
                  </a:moveTo>
                  <a:lnTo>
                    <a:pt x="2958439" y="711530"/>
                  </a:lnTo>
                  <a:lnTo>
                    <a:pt x="2956483" y="711530"/>
                  </a:lnTo>
                  <a:lnTo>
                    <a:pt x="2953359" y="714070"/>
                  </a:lnTo>
                  <a:lnTo>
                    <a:pt x="2952191" y="715340"/>
                  </a:lnTo>
                  <a:lnTo>
                    <a:pt x="2951784" y="714070"/>
                  </a:lnTo>
                  <a:lnTo>
                    <a:pt x="2950807" y="712800"/>
                  </a:lnTo>
                  <a:lnTo>
                    <a:pt x="2949244" y="712800"/>
                  </a:lnTo>
                  <a:lnTo>
                    <a:pt x="2949244" y="716610"/>
                  </a:lnTo>
                  <a:lnTo>
                    <a:pt x="2953359" y="716610"/>
                  </a:lnTo>
                  <a:lnTo>
                    <a:pt x="2955709" y="715340"/>
                  </a:lnTo>
                  <a:lnTo>
                    <a:pt x="2956877" y="715340"/>
                  </a:lnTo>
                  <a:lnTo>
                    <a:pt x="2959227" y="714070"/>
                  </a:lnTo>
                  <a:lnTo>
                    <a:pt x="2960001" y="712800"/>
                  </a:lnTo>
                  <a:close/>
                </a:path>
              </a:pathLst>
            </a:custGeom>
            <a:solidFill>
              <a:srgbClr val="007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307304" y="5347919"/>
              <a:ext cx="291465" cy="421005"/>
            </a:xfrm>
            <a:custGeom>
              <a:avLst/>
              <a:gdLst/>
              <a:ahLst/>
              <a:cxnLst/>
              <a:rect l="l" t="t" r="r" b="b"/>
              <a:pathLst>
                <a:path w="291464" h="421004">
                  <a:moveTo>
                    <a:pt x="2387" y="372529"/>
                  </a:moveTo>
                  <a:lnTo>
                    <a:pt x="1130" y="371398"/>
                  </a:lnTo>
                  <a:lnTo>
                    <a:pt x="0" y="370230"/>
                  </a:lnTo>
                  <a:lnTo>
                    <a:pt x="2197" y="372681"/>
                  </a:lnTo>
                  <a:lnTo>
                    <a:pt x="2387" y="372529"/>
                  </a:lnTo>
                  <a:close/>
                </a:path>
                <a:path w="291464" h="421004">
                  <a:moveTo>
                    <a:pt x="12192" y="321005"/>
                  </a:moveTo>
                  <a:lnTo>
                    <a:pt x="11722" y="320357"/>
                  </a:lnTo>
                  <a:lnTo>
                    <a:pt x="11442" y="321144"/>
                  </a:lnTo>
                  <a:lnTo>
                    <a:pt x="11506" y="321830"/>
                  </a:lnTo>
                  <a:lnTo>
                    <a:pt x="11849" y="322465"/>
                  </a:lnTo>
                  <a:lnTo>
                    <a:pt x="12153" y="321703"/>
                  </a:lnTo>
                  <a:lnTo>
                    <a:pt x="12192" y="321005"/>
                  </a:lnTo>
                  <a:close/>
                </a:path>
                <a:path w="291464" h="421004">
                  <a:moveTo>
                    <a:pt x="24688" y="351866"/>
                  </a:moveTo>
                  <a:lnTo>
                    <a:pt x="24282" y="352996"/>
                  </a:lnTo>
                  <a:lnTo>
                    <a:pt x="24536" y="352577"/>
                  </a:lnTo>
                  <a:lnTo>
                    <a:pt x="24650" y="352209"/>
                  </a:lnTo>
                  <a:lnTo>
                    <a:pt x="24688" y="351866"/>
                  </a:lnTo>
                  <a:close/>
                </a:path>
                <a:path w="291464" h="421004">
                  <a:moveTo>
                    <a:pt x="30505" y="349211"/>
                  </a:moveTo>
                  <a:lnTo>
                    <a:pt x="30010" y="347853"/>
                  </a:lnTo>
                  <a:lnTo>
                    <a:pt x="30099" y="348691"/>
                  </a:lnTo>
                  <a:lnTo>
                    <a:pt x="30238" y="349275"/>
                  </a:lnTo>
                  <a:lnTo>
                    <a:pt x="30505" y="349211"/>
                  </a:lnTo>
                  <a:close/>
                </a:path>
                <a:path w="291464" h="421004">
                  <a:moveTo>
                    <a:pt x="70027" y="419252"/>
                  </a:moveTo>
                  <a:lnTo>
                    <a:pt x="68148" y="416217"/>
                  </a:lnTo>
                  <a:lnTo>
                    <a:pt x="68440" y="416966"/>
                  </a:lnTo>
                  <a:lnTo>
                    <a:pt x="67538" y="417004"/>
                  </a:lnTo>
                  <a:lnTo>
                    <a:pt x="68821" y="419836"/>
                  </a:lnTo>
                  <a:lnTo>
                    <a:pt x="68884" y="420408"/>
                  </a:lnTo>
                  <a:lnTo>
                    <a:pt x="70027" y="419252"/>
                  </a:lnTo>
                  <a:close/>
                </a:path>
                <a:path w="291464" h="421004">
                  <a:moveTo>
                    <a:pt x="75107" y="314413"/>
                  </a:moveTo>
                  <a:lnTo>
                    <a:pt x="75082" y="313283"/>
                  </a:lnTo>
                  <a:lnTo>
                    <a:pt x="75057" y="311238"/>
                  </a:lnTo>
                  <a:lnTo>
                    <a:pt x="74853" y="311975"/>
                  </a:lnTo>
                  <a:lnTo>
                    <a:pt x="74434" y="313613"/>
                  </a:lnTo>
                  <a:lnTo>
                    <a:pt x="75107" y="314413"/>
                  </a:lnTo>
                  <a:close/>
                </a:path>
                <a:path w="291464" h="421004">
                  <a:moveTo>
                    <a:pt x="77597" y="326517"/>
                  </a:moveTo>
                  <a:lnTo>
                    <a:pt x="75285" y="325069"/>
                  </a:lnTo>
                  <a:lnTo>
                    <a:pt x="75895" y="325640"/>
                  </a:lnTo>
                  <a:lnTo>
                    <a:pt x="76644" y="326123"/>
                  </a:lnTo>
                  <a:lnTo>
                    <a:pt x="77597" y="326517"/>
                  </a:lnTo>
                  <a:close/>
                </a:path>
                <a:path w="291464" h="421004">
                  <a:moveTo>
                    <a:pt x="79933" y="402996"/>
                  </a:moveTo>
                  <a:lnTo>
                    <a:pt x="79019" y="405384"/>
                  </a:lnTo>
                  <a:lnTo>
                    <a:pt x="79286" y="406641"/>
                  </a:lnTo>
                  <a:lnTo>
                    <a:pt x="79933" y="402996"/>
                  </a:lnTo>
                  <a:close/>
                </a:path>
                <a:path w="291464" h="421004">
                  <a:moveTo>
                    <a:pt x="86804" y="402869"/>
                  </a:moveTo>
                  <a:lnTo>
                    <a:pt x="84048" y="402145"/>
                  </a:lnTo>
                  <a:lnTo>
                    <a:pt x="83197" y="401205"/>
                  </a:lnTo>
                  <a:lnTo>
                    <a:pt x="83997" y="405472"/>
                  </a:lnTo>
                  <a:lnTo>
                    <a:pt x="86372" y="403796"/>
                  </a:lnTo>
                  <a:lnTo>
                    <a:pt x="86804" y="402869"/>
                  </a:lnTo>
                  <a:close/>
                </a:path>
                <a:path w="291464" h="421004">
                  <a:moveTo>
                    <a:pt x="87007" y="402424"/>
                  </a:moveTo>
                  <a:lnTo>
                    <a:pt x="86804" y="402869"/>
                  </a:lnTo>
                  <a:lnTo>
                    <a:pt x="86982" y="402920"/>
                  </a:lnTo>
                  <a:lnTo>
                    <a:pt x="87007" y="402424"/>
                  </a:lnTo>
                  <a:close/>
                </a:path>
                <a:path w="291464" h="421004">
                  <a:moveTo>
                    <a:pt x="89674" y="396278"/>
                  </a:moveTo>
                  <a:lnTo>
                    <a:pt x="88849" y="394843"/>
                  </a:lnTo>
                  <a:lnTo>
                    <a:pt x="86995" y="394055"/>
                  </a:lnTo>
                  <a:lnTo>
                    <a:pt x="86779" y="396151"/>
                  </a:lnTo>
                  <a:lnTo>
                    <a:pt x="86893" y="395109"/>
                  </a:lnTo>
                  <a:lnTo>
                    <a:pt x="89674" y="396278"/>
                  </a:lnTo>
                  <a:close/>
                </a:path>
                <a:path w="291464" h="421004">
                  <a:moveTo>
                    <a:pt x="90741" y="399986"/>
                  </a:moveTo>
                  <a:lnTo>
                    <a:pt x="90373" y="399542"/>
                  </a:lnTo>
                  <a:lnTo>
                    <a:pt x="87287" y="395795"/>
                  </a:lnTo>
                  <a:lnTo>
                    <a:pt x="87007" y="402424"/>
                  </a:lnTo>
                  <a:lnTo>
                    <a:pt x="88328" y="399542"/>
                  </a:lnTo>
                  <a:lnTo>
                    <a:pt x="90741" y="399986"/>
                  </a:lnTo>
                  <a:close/>
                </a:path>
                <a:path w="291464" h="421004">
                  <a:moveTo>
                    <a:pt x="102412" y="406717"/>
                  </a:moveTo>
                  <a:lnTo>
                    <a:pt x="101625" y="405853"/>
                  </a:lnTo>
                  <a:lnTo>
                    <a:pt x="100609" y="407009"/>
                  </a:lnTo>
                  <a:lnTo>
                    <a:pt x="101130" y="407327"/>
                  </a:lnTo>
                  <a:lnTo>
                    <a:pt x="101371" y="407136"/>
                  </a:lnTo>
                  <a:lnTo>
                    <a:pt x="101739" y="406946"/>
                  </a:lnTo>
                  <a:lnTo>
                    <a:pt x="102412" y="406717"/>
                  </a:lnTo>
                  <a:close/>
                </a:path>
                <a:path w="291464" h="421004">
                  <a:moveTo>
                    <a:pt x="102781" y="408355"/>
                  </a:moveTo>
                  <a:lnTo>
                    <a:pt x="101130" y="407327"/>
                  </a:lnTo>
                  <a:lnTo>
                    <a:pt x="99936" y="408178"/>
                  </a:lnTo>
                  <a:lnTo>
                    <a:pt x="102781" y="408355"/>
                  </a:lnTo>
                  <a:close/>
                </a:path>
                <a:path w="291464" h="421004">
                  <a:moveTo>
                    <a:pt x="102920" y="404380"/>
                  </a:moveTo>
                  <a:lnTo>
                    <a:pt x="101015" y="405155"/>
                  </a:lnTo>
                  <a:lnTo>
                    <a:pt x="101625" y="405853"/>
                  </a:lnTo>
                  <a:lnTo>
                    <a:pt x="102920" y="404380"/>
                  </a:lnTo>
                  <a:close/>
                </a:path>
                <a:path w="291464" h="421004">
                  <a:moveTo>
                    <a:pt x="103085" y="402234"/>
                  </a:moveTo>
                  <a:lnTo>
                    <a:pt x="101600" y="401777"/>
                  </a:lnTo>
                  <a:lnTo>
                    <a:pt x="100088" y="401828"/>
                  </a:lnTo>
                  <a:lnTo>
                    <a:pt x="100787" y="399313"/>
                  </a:lnTo>
                  <a:lnTo>
                    <a:pt x="98094" y="401701"/>
                  </a:lnTo>
                  <a:lnTo>
                    <a:pt x="100317" y="404698"/>
                  </a:lnTo>
                  <a:lnTo>
                    <a:pt x="103085" y="402234"/>
                  </a:lnTo>
                  <a:close/>
                </a:path>
                <a:path w="291464" h="421004">
                  <a:moveTo>
                    <a:pt x="103644" y="393217"/>
                  </a:moveTo>
                  <a:lnTo>
                    <a:pt x="103124" y="393573"/>
                  </a:lnTo>
                  <a:lnTo>
                    <a:pt x="102336" y="398716"/>
                  </a:lnTo>
                  <a:lnTo>
                    <a:pt x="103644" y="393217"/>
                  </a:lnTo>
                  <a:close/>
                </a:path>
                <a:path w="291464" h="421004">
                  <a:moveTo>
                    <a:pt x="105054" y="380860"/>
                  </a:moveTo>
                  <a:lnTo>
                    <a:pt x="105041" y="380403"/>
                  </a:lnTo>
                  <a:lnTo>
                    <a:pt x="104965" y="380123"/>
                  </a:lnTo>
                  <a:lnTo>
                    <a:pt x="104533" y="380314"/>
                  </a:lnTo>
                  <a:lnTo>
                    <a:pt x="104787" y="380492"/>
                  </a:lnTo>
                  <a:lnTo>
                    <a:pt x="104914" y="380669"/>
                  </a:lnTo>
                  <a:lnTo>
                    <a:pt x="105054" y="380860"/>
                  </a:lnTo>
                  <a:close/>
                </a:path>
                <a:path w="291464" h="421004">
                  <a:moveTo>
                    <a:pt x="105448" y="399884"/>
                  </a:moveTo>
                  <a:lnTo>
                    <a:pt x="104775" y="399288"/>
                  </a:lnTo>
                  <a:lnTo>
                    <a:pt x="103886" y="397840"/>
                  </a:lnTo>
                  <a:lnTo>
                    <a:pt x="104940" y="400862"/>
                  </a:lnTo>
                  <a:lnTo>
                    <a:pt x="104279" y="399440"/>
                  </a:lnTo>
                  <a:lnTo>
                    <a:pt x="104711" y="400939"/>
                  </a:lnTo>
                  <a:lnTo>
                    <a:pt x="104508" y="402336"/>
                  </a:lnTo>
                  <a:lnTo>
                    <a:pt x="105448" y="399884"/>
                  </a:lnTo>
                  <a:close/>
                </a:path>
                <a:path w="291464" h="421004">
                  <a:moveTo>
                    <a:pt x="106184" y="400253"/>
                  </a:moveTo>
                  <a:lnTo>
                    <a:pt x="105892" y="398729"/>
                  </a:lnTo>
                  <a:lnTo>
                    <a:pt x="105460" y="399884"/>
                  </a:lnTo>
                  <a:lnTo>
                    <a:pt x="105867" y="400227"/>
                  </a:lnTo>
                  <a:lnTo>
                    <a:pt x="106184" y="400253"/>
                  </a:lnTo>
                  <a:close/>
                </a:path>
                <a:path w="291464" h="421004">
                  <a:moveTo>
                    <a:pt x="109308" y="404876"/>
                  </a:moveTo>
                  <a:lnTo>
                    <a:pt x="108318" y="404075"/>
                  </a:lnTo>
                  <a:lnTo>
                    <a:pt x="106337" y="402920"/>
                  </a:lnTo>
                  <a:lnTo>
                    <a:pt x="105613" y="405460"/>
                  </a:lnTo>
                  <a:lnTo>
                    <a:pt x="106578" y="406323"/>
                  </a:lnTo>
                  <a:lnTo>
                    <a:pt x="108204" y="405676"/>
                  </a:lnTo>
                  <a:lnTo>
                    <a:pt x="108102" y="406755"/>
                  </a:lnTo>
                  <a:lnTo>
                    <a:pt x="109308" y="404876"/>
                  </a:lnTo>
                  <a:close/>
                </a:path>
                <a:path w="291464" h="421004">
                  <a:moveTo>
                    <a:pt x="110070" y="388099"/>
                  </a:moveTo>
                  <a:lnTo>
                    <a:pt x="106629" y="387146"/>
                  </a:lnTo>
                  <a:lnTo>
                    <a:pt x="107137" y="389420"/>
                  </a:lnTo>
                  <a:lnTo>
                    <a:pt x="109118" y="389928"/>
                  </a:lnTo>
                  <a:lnTo>
                    <a:pt x="109093" y="393141"/>
                  </a:lnTo>
                  <a:lnTo>
                    <a:pt x="109131" y="390994"/>
                  </a:lnTo>
                  <a:lnTo>
                    <a:pt x="110070" y="388099"/>
                  </a:lnTo>
                  <a:close/>
                </a:path>
                <a:path w="291464" h="421004">
                  <a:moveTo>
                    <a:pt x="112001" y="385191"/>
                  </a:moveTo>
                  <a:lnTo>
                    <a:pt x="110934" y="384136"/>
                  </a:lnTo>
                  <a:lnTo>
                    <a:pt x="110375" y="383616"/>
                  </a:lnTo>
                  <a:lnTo>
                    <a:pt x="109664" y="382955"/>
                  </a:lnTo>
                  <a:lnTo>
                    <a:pt x="109410" y="382714"/>
                  </a:lnTo>
                  <a:lnTo>
                    <a:pt x="106946" y="381012"/>
                  </a:lnTo>
                  <a:lnTo>
                    <a:pt x="107035" y="381711"/>
                  </a:lnTo>
                  <a:lnTo>
                    <a:pt x="107454" y="382625"/>
                  </a:lnTo>
                  <a:lnTo>
                    <a:pt x="106540" y="382955"/>
                  </a:lnTo>
                  <a:lnTo>
                    <a:pt x="105333" y="382625"/>
                  </a:lnTo>
                  <a:lnTo>
                    <a:pt x="105676" y="381711"/>
                  </a:lnTo>
                  <a:lnTo>
                    <a:pt x="105054" y="380860"/>
                  </a:lnTo>
                  <a:lnTo>
                    <a:pt x="105079" y="381850"/>
                  </a:lnTo>
                  <a:lnTo>
                    <a:pt x="104724" y="383844"/>
                  </a:lnTo>
                  <a:lnTo>
                    <a:pt x="107048" y="384136"/>
                  </a:lnTo>
                  <a:lnTo>
                    <a:pt x="107035" y="383616"/>
                  </a:lnTo>
                  <a:lnTo>
                    <a:pt x="108966" y="383641"/>
                  </a:lnTo>
                  <a:lnTo>
                    <a:pt x="112001" y="385191"/>
                  </a:lnTo>
                  <a:close/>
                </a:path>
                <a:path w="291464" h="421004">
                  <a:moveTo>
                    <a:pt x="113017" y="386207"/>
                  </a:moveTo>
                  <a:lnTo>
                    <a:pt x="113004" y="385711"/>
                  </a:lnTo>
                  <a:lnTo>
                    <a:pt x="112001" y="385191"/>
                  </a:lnTo>
                  <a:lnTo>
                    <a:pt x="113017" y="386207"/>
                  </a:lnTo>
                  <a:close/>
                </a:path>
                <a:path w="291464" h="421004">
                  <a:moveTo>
                    <a:pt x="115277" y="388721"/>
                  </a:moveTo>
                  <a:lnTo>
                    <a:pt x="113093" y="389369"/>
                  </a:lnTo>
                  <a:lnTo>
                    <a:pt x="113601" y="390029"/>
                  </a:lnTo>
                  <a:lnTo>
                    <a:pt x="114630" y="390791"/>
                  </a:lnTo>
                  <a:lnTo>
                    <a:pt x="114642" y="391845"/>
                  </a:lnTo>
                  <a:lnTo>
                    <a:pt x="115277" y="388721"/>
                  </a:lnTo>
                  <a:close/>
                </a:path>
                <a:path w="291464" h="421004">
                  <a:moveTo>
                    <a:pt x="115366" y="392798"/>
                  </a:moveTo>
                  <a:lnTo>
                    <a:pt x="113703" y="393649"/>
                  </a:lnTo>
                  <a:lnTo>
                    <a:pt x="113944" y="394589"/>
                  </a:lnTo>
                  <a:lnTo>
                    <a:pt x="114731" y="395541"/>
                  </a:lnTo>
                  <a:lnTo>
                    <a:pt x="115366" y="392798"/>
                  </a:lnTo>
                  <a:close/>
                </a:path>
                <a:path w="291464" h="421004">
                  <a:moveTo>
                    <a:pt x="116065" y="388454"/>
                  </a:moveTo>
                  <a:lnTo>
                    <a:pt x="115519" y="387273"/>
                  </a:lnTo>
                  <a:lnTo>
                    <a:pt x="115265" y="388721"/>
                  </a:lnTo>
                  <a:lnTo>
                    <a:pt x="116065" y="388454"/>
                  </a:lnTo>
                  <a:close/>
                </a:path>
                <a:path w="291464" h="421004">
                  <a:moveTo>
                    <a:pt x="116801" y="397395"/>
                  </a:moveTo>
                  <a:lnTo>
                    <a:pt x="115658" y="396646"/>
                  </a:lnTo>
                  <a:lnTo>
                    <a:pt x="114731" y="395541"/>
                  </a:lnTo>
                  <a:lnTo>
                    <a:pt x="114287" y="397395"/>
                  </a:lnTo>
                  <a:lnTo>
                    <a:pt x="115316" y="397624"/>
                  </a:lnTo>
                  <a:lnTo>
                    <a:pt x="116789" y="397446"/>
                  </a:lnTo>
                  <a:close/>
                </a:path>
                <a:path w="291464" h="421004">
                  <a:moveTo>
                    <a:pt x="117894" y="398754"/>
                  </a:moveTo>
                  <a:lnTo>
                    <a:pt x="117360" y="397764"/>
                  </a:lnTo>
                  <a:lnTo>
                    <a:pt x="116878" y="397446"/>
                  </a:lnTo>
                  <a:lnTo>
                    <a:pt x="117894" y="398754"/>
                  </a:lnTo>
                  <a:close/>
                </a:path>
                <a:path w="291464" h="421004">
                  <a:moveTo>
                    <a:pt x="118567" y="391185"/>
                  </a:moveTo>
                  <a:lnTo>
                    <a:pt x="118325" y="390982"/>
                  </a:lnTo>
                  <a:lnTo>
                    <a:pt x="118402" y="391299"/>
                  </a:lnTo>
                  <a:lnTo>
                    <a:pt x="118567" y="391185"/>
                  </a:lnTo>
                  <a:close/>
                </a:path>
                <a:path w="291464" h="421004">
                  <a:moveTo>
                    <a:pt x="119710" y="377151"/>
                  </a:moveTo>
                  <a:lnTo>
                    <a:pt x="116674" y="376085"/>
                  </a:lnTo>
                  <a:lnTo>
                    <a:pt x="117779" y="377329"/>
                  </a:lnTo>
                  <a:lnTo>
                    <a:pt x="115874" y="377964"/>
                  </a:lnTo>
                  <a:lnTo>
                    <a:pt x="117475" y="379310"/>
                  </a:lnTo>
                  <a:lnTo>
                    <a:pt x="118071" y="380453"/>
                  </a:lnTo>
                  <a:lnTo>
                    <a:pt x="118630" y="379336"/>
                  </a:lnTo>
                  <a:lnTo>
                    <a:pt x="119227" y="378307"/>
                  </a:lnTo>
                  <a:lnTo>
                    <a:pt x="119710" y="377151"/>
                  </a:lnTo>
                  <a:close/>
                </a:path>
                <a:path w="291464" h="421004">
                  <a:moveTo>
                    <a:pt x="120751" y="389788"/>
                  </a:moveTo>
                  <a:lnTo>
                    <a:pt x="120561" y="389890"/>
                  </a:lnTo>
                  <a:lnTo>
                    <a:pt x="119164" y="390664"/>
                  </a:lnTo>
                  <a:lnTo>
                    <a:pt x="120002" y="390258"/>
                  </a:lnTo>
                  <a:lnTo>
                    <a:pt x="120523" y="389928"/>
                  </a:lnTo>
                  <a:lnTo>
                    <a:pt x="120751" y="389788"/>
                  </a:lnTo>
                  <a:close/>
                </a:path>
                <a:path w="291464" h="421004">
                  <a:moveTo>
                    <a:pt x="121793" y="392747"/>
                  </a:moveTo>
                  <a:lnTo>
                    <a:pt x="119253" y="390728"/>
                  </a:lnTo>
                  <a:lnTo>
                    <a:pt x="118567" y="391185"/>
                  </a:lnTo>
                  <a:lnTo>
                    <a:pt x="119100" y="391629"/>
                  </a:lnTo>
                  <a:lnTo>
                    <a:pt x="120396" y="392874"/>
                  </a:lnTo>
                  <a:lnTo>
                    <a:pt x="121793" y="392747"/>
                  </a:lnTo>
                  <a:close/>
                </a:path>
                <a:path w="291464" h="421004">
                  <a:moveTo>
                    <a:pt x="123393" y="387654"/>
                  </a:moveTo>
                  <a:lnTo>
                    <a:pt x="123126" y="387527"/>
                  </a:lnTo>
                  <a:lnTo>
                    <a:pt x="122986" y="387527"/>
                  </a:lnTo>
                  <a:lnTo>
                    <a:pt x="123342" y="387921"/>
                  </a:lnTo>
                  <a:lnTo>
                    <a:pt x="123393" y="387654"/>
                  </a:lnTo>
                  <a:close/>
                </a:path>
                <a:path w="291464" h="421004">
                  <a:moveTo>
                    <a:pt x="124841" y="388670"/>
                  </a:moveTo>
                  <a:lnTo>
                    <a:pt x="124599" y="388429"/>
                  </a:lnTo>
                  <a:lnTo>
                    <a:pt x="124193" y="388137"/>
                  </a:lnTo>
                  <a:lnTo>
                    <a:pt x="124167" y="388340"/>
                  </a:lnTo>
                  <a:lnTo>
                    <a:pt x="124841" y="388670"/>
                  </a:lnTo>
                  <a:close/>
                </a:path>
                <a:path w="291464" h="421004">
                  <a:moveTo>
                    <a:pt x="125209" y="396849"/>
                  </a:moveTo>
                  <a:lnTo>
                    <a:pt x="124574" y="392391"/>
                  </a:lnTo>
                  <a:lnTo>
                    <a:pt x="124625" y="394017"/>
                  </a:lnTo>
                  <a:lnTo>
                    <a:pt x="125209" y="396849"/>
                  </a:lnTo>
                  <a:close/>
                </a:path>
                <a:path w="291464" h="421004">
                  <a:moveTo>
                    <a:pt x="125399" y="384009"/>
                  </a:moveTo>
                  <a:lnTo>
                    <a:pt x="125171" y="383628"/>
                  </a:lnTo>
                  <a:lnTo>
                    <a:pt x="124993" y="383387"/>
                  </a:lnTo>
                  <a:lnTo>
                    <a:pt x="124866" y="383705"/>
                  </a:lnTo>
                  <a:lnTo>
                    <a:pt x="123786" y="383870"/>
                  </a:lnTo>
                  <a:lnTo>
                    <a:pt x="123799" y="384771"/>
                  </a:lnTo>
                  <a:lnTo>
                    <a:pt x="123977" y="385864"/>
                  </a:lnTo>
                  <a:lnTo>
                    <a:pt x="123685" y="386397"/>
                  </a:lnTo>
                  <a:lnTo>
                    <a:pt x="123482" y="386994"/>
                  </a:lnTo>
                  <a:lnTo>
                    <a:pt x="123405" y="387642"/>
                  </a:lnTo>
                  <a:lnTo>
                    <a:pt x="123634" y="387756"/>
                  </a:lnTo>
                  <a:lnTo>
                    <a:pt x="123926" y="387934"/>
                  </a:lnTo>
                  <a:lnTo>
                    <a:pt x="124193" y="388137"/>
                  </a:lnTo>
                  <a:lnTo>
                    <a:pt x="124307" y="387477"/>
                  </a:lnTo>
                  <a:lnTo>
                    <a:pt x="124129" y="386638"/>
                  </a:lnTo>
                  <a:lnTo>
                    <a:pt x="123990" y="385864"/>
                  </a:lnTo>
                  <a:lnTo>
                    <a:pt x="124345" y="385191"/>
                  </a:lnTo>
                  <a:lnTo>
                    <a:pt x="124828" y="384581"/>
                  </a:lnTo>
                  <a:lnTo>
                    <a:pt x="125399" y="384009"/>
                  </a:lnTo>
                  <a:close/>
                </a:path>
                <a:path w="291464" h="421004">
                  <a:moveTo>
                    <a:pt x="126593" y="359194"/>
                  </a:moveTo>
                  <a:lnTo>
                    <a:pt x="126263" y="357924"/>
                  </a:lnTo>
                  <a:lnTo>
                    <a:pt x="125272" y="357835"/>
                  </a:lnTo>
                  <a:lnTo>
                    <a:pt x="126593" y="359194"/>
                  </a:lnTo>
                  <a:close/>
                </a:path>
                <a:path w="291464" h="421004">
                  <a:moveTo>
                    <a:pt x="127279" y="359918"/>
                  </a:moveTo>
                  <a:lnTo>
                    <a:pt x="126593" y="359194"/>
                  </a:lnTo>
                  <a:lnTo>
                    <a:pt x="126644" y="359422"/>
                  </a:lnTo>
                  <a:lnTo>
                    <a:pt x="127279" y="359968"/>
                  </a:lnTo>
                  <a:close/>
                </a:path>
                <a:path w="291464" h="421004">
                  <a:moveTo>
                    <a:pt x="128892" y="382231"/>
                  </a:moveTo>
                  <a:lnTo>
                    <a:pt x="127533" y="382612"/>
                  </a:lnTo>
                  <a:lnTo>
                    <a:pt x="126326" y="383209"/>
                  </a:lnTo>
                  <a:lnTo>
                    <a:pt x="125399" y="384009"/>
                  </a:lnTo>
                  <a:lnTo>
                    <a:pt x="125907" y="384886"/>
                  </a:lnTo>
                  <a:lnTo>
                    <a:pt x="126619" y="386626"/>
                  </a:lnTo>
                  <a:lnTo>
                    <a:pt x="127584" y="385648"/>
                  </a:lnTo>
                  <a:lnTo>
                    <a:pt x="127431" y="383959"/>
                  </a:lnTo>
                  <a:lnTo>
                    <a:pt x="128143" y="383184"/>
                  </a:lnTo>
                  <a:lnTo>
                    <a:pt x="128892" y="382231"/>
                  </a:lnTo>
                  <a:close/>
                </a:path>
                <a:path w="291464" h="421004">
                  <a:moveTo>
                    <a:pt x="129908" y="370090"/>
                  </a:moveTo>
                  <a:lnTo>
                    <a:pt x="129425" y="369709"/>
                  </a:lnTo>
                  <a:lnTo>
                    <a:pt x="129527" y="370205"/>
                  </a:lnTo>
                  <a:lnTo>
                    <a:pt x="129908" y="370090"/>
                  </a:lnTo>
                  <a:close/>
                </a:path>
                <a:path w="291464" h="421004">
                  <a:moveTo>
                    <a:pt x="130225" y="364807"/>
                  </a:moveTo>
                  <a:lnTo>
                    <a:pt x="129971" y="364426"/>
                  </a:lnTo>
                  <a:lnTo>
                    <a:pt x="129882" y="364629"/>
                  </a:lnTo>
                  <a:lnTo>
                    <a:pt x="130225" y="364807"/>
                  </a:lnTo>
                  <a:close/>
                </a:path>
                <a:path w="291464" h="421004">
                  <a:moveTo>
                    <a:pt x="131851" y="360273"/>
                  </a:moveTo>
                  <a:lnTo>
                    <a:pt x="127469" y="357047"/>
                  </a:lnTo>
                  <a:lnTo>
                    <a:pt x="127419" y="357835"/>
                  </a:lnTo>
                  <a:lnTo>
                    <a:pt x="127330" y="360273"/>
                  </a:lnTo>
                  <a:lnTo>
                    <a:pt x="127609" y="363448"/>
                  </a:lnTo>
                  <a:lnTo>
                    <a:pt x="124015" y="362597"/>
                  </a:lnTo>
                  <a:lnTo>
                    <a:pt x="124218" y="365506"/>
                  </a:lnTo>
                  <a:lnTo>
                    <a:pt x="129425" y="369709"/>
                  </a:lnTo>
                  <a:lnTo>
                    <a:pt x="128917" y="367093"/>
                  </a:lnTo>
                  <a:lnTo>
                    <a:pt x="129755" y="364109"/>
                  </a:lnTo>
                  <a:lnTo>
                    <a:pt x="129971" y="364426"/>
                  </a:lnTo>
                  <a:lnTo>
                    <a:pt x="130124" y="364109"/>
                  </a:lnTo>
                  <a:lnTo>
                    <a:pt x="130416" y="363448"/>
                  </a:lnTo>
                  <a:lnTo>
                    <a:pt x="131851" y="360273"/>
                  </a:lnTo>
                  <a:close/>
                </a:path>
                <a:path w="291464" h="421004">
                  <a:moveTo>
                    <a:pt x="132727" y="386664"/>
                  </a:moveTo>
                  <a:lnTo>
                    <a:pt x="132410" y="385343"/>
                  </a:lnTo>
                  <a:lnTo>
                    <a:pt x="132295" y="386130"/>
                  </a:lnTo>
                  <a:lnTo>
                    <a:pt x="132435" y="387235"/>
                  </a:lnTo>
                  <a:lnTo>
                    <a:pt x="132549" y="388429"/>
                  </a:lnTo>
                  <a:lnTo>
                    <a:pt x="132715" y="387629"/>
                  </a:lnTo>
                  <a:lnTo>
                    <a:pt x="132727" y="386664"/>
                  </a:lnTo>
                  <a:close/>
                </a:path>
                <a:path w="291464" h="421004">
                  <a:moveTo>
                    <a:pt x="132969" y="392722"/>
                  </a:moveTo>
                  <a:lnTo>
                    <a:pt x="132753" y="390448"/>
                  </a:lnTo>
                  <a:lnTo>
                    <a:pt x="132549" y="388442"/>
                  </a:lnTo>
                  <a:lnTo>
                    <a:pt x="132219" y="389940"/>
                  </a:lnTo>
                  <a:lnTo>
                    <a:pt x="131089" y="390652"/>
                  </a:lnTo>
                  <a:lnTo>
                    <a:pt x="128676" y="390334"/>
                  </a:lnTo>
                  <a:lnTo>
                    <a:pt x="129311" y="392569"/>
                  </a:lnTo>
                  <a:lnTo>
                    <a:pt x="131965" y="392391"/>
                  </a:lnTo>
                  <a:lnTo>
                    <a:pt x="132041" y="394004"/>
                  </a:lnTo>
                  <a:lnTo>
                    <a:pt x="132969" y="392722"/>
                  </a:lnTo>
                  <a:close/>
                </a:path>
                <a:path w="291464" h="421004">
                  <a:moveTo>
                    <a:pt x="133261" y="366382"/>
                  </a:moveTo>
                  <a:lnTo>
                    <a:pt x="130225" y="364807"/>
                  </a:lnTo>
                  <a:lnTo>
                    <a:pt x="131203" y="366255"/>
                  </a:lnTo>
                  <a:lnTo>
                    <a:pt x="133261" y="366382"/>
                  </a:lnTo>
                  <a:close/>
                </a:path>
                <a:path w="291464" h="421004">
                  <a:moveTo>
                    <a:pt x="133324" y="377659"/>
                  </a:moveTo>
                  <a:lnTo>
                    <a:pt x="132384" y="377977"/>
                  </a:lnTo>
                  <a:lnTo>
                    <a:pt x="131584" y="378752"/>
                  </a:lnTo>
                  <a:lnTo>
                    <a:pt x="130327" y="380352"/>
                  </a:lnTo>
                  <a:lnTo>
                    <a:pt x="131699" y="380047"/>
                  </a:lnTo>
                  <a:lnTo>
                    <a:pt x="131114" y="380746"/>
                  </a:lnTo>
                  <a:lnTo>
                    <a:pt x="131076" y="381495"/>
                  </a:lnTo>
                  <a:lnTo>
                    <a:pt x="131267" y="381762"/>
                  </a:lnTo>
                  <a:lnTo>
                    <a:pt x="132156" y="380047"/>
                  </a:lnTo>
                  <a:lnTo>
                    <a:pt x="133324" y="377659"/>
                  </a:lnTo>
                  <a:close/>
                </a:path>
                <a:path w="291464" h="421004">
                  <a:moveTo>
                    <a:pt x="134340" y="382790"/>
                  </a:moveTo>
                  <a:lnTo>
                    <a:pt x="133921" y="382066"/>
                  </a:lnTo>
                  <a:lnTo>
                    <a:pt x="133096" y="381901"/>
                  </a:lnTo>
                  <a:lnTo>
                    <a:pt x="132295" y="381863"/>
                  </a:lnTo>
                  <a:lnTo>
                    <a:pt x="131521" y="381876"/>
                  </a:lnTo>
                  <a:lnTo>
                    <a:pt x="131356" y="381812"/>
                  </a:lnTo>
                  <a:lnTo>
                    <a:pt x="130860" y="381596"/>
                  </a:lnTo>
                  <a:lnTo>
                    <a:pt x="130657" y="381457"/>
                  </a:lnTo>
                  <a:lnTo>
                    <a:pt x="130975" y="381495"/>
                  </a:lnTo>
                  <a:lnTo>
                    <a:pt x="130721" y="381050"/>
                  </a:lnTo>
                  <a:lnTo>
                    <a:pt x="130175" y="380098"/>
                  </a:lnTo>
                  <a:lnTo>
                    <a:pt x="128739" y="377494"/>
                  </a:lnTo>
                  <a:lnTo>
                    <a:pt x="129336" y="375297"/>
                  </a:lnTo>
                  <a:lnTo>
                    <a:pt x="129387" y="375145"/>
                  </a:lnTo>
                  <a:lnTo>
                    <a:pt x="126111" y="373430"/>
                  </a:lnTo>
                  <a:lnTo>
                    <a:pt x="124485" y="375145"/>
                  </a:lnTo>
                  <a:lnTo>
                    <a:pt x="124447" y="375297"/>
                  </a:lnTo>
                  <a:lnTo>
                    <a:pt x="126568" y="376567"/>
                  </a:lnTo>
                  <a:lnTo>
                    <a:pt x="126326" y="378612"/>
                  </a:lnTo>
                  <a:lnTo>
                    <a:pt x="128930" y="375297"/>
                  </a:lnTo>
                  <a:lnTo>
                    <a:pt x="126580" y="380746"/>
                  </a:lnTo>
                  <a:lnTo>
                    <a:pt x="130060" y="380098"/>
                  </a:lnTo>
                  <a:lnTo>
                    <a:pt x="129794" y="381050"/>
                  </a:lnTo>
                  <a:lnTo>
                    <a:pt x="128892" y="382231"/>
                  </a:lnTo>
                  <a:lnTo>
                    <a:pt x="129717" y="382028"/>
                  </a:lnTo>
                  <a:lnTo>
                    <a:pt x="130594" y="381901"/>
                  </a:lnTo>
                  <a:lnTo>
                    <a:pt x="131508" y="381889"/>
                  </a:lnTo>
                  <a:lnTo>
                    <a:pt x="132537" y="382308"/>
                  </a:lnTo>
                  <a:lnTo>
                    <a:pt x="134340" y="382790"/>
                  </a:lnTo>
                  <a:close/>
                </a:path>
                <a:path w="291464" h="421004">
                  <a:moveTo>
                    <a:pt x="136867" y="374053"/>
                  </a:moveTo>
                  <a:lnTo>
                    <a:pt x="136017" y="373113"/>
                  </a:lnTo>
                  <a:lnTo>
                    <a:pt x="135191" y="372262"/>
                  </a:lnTo>
                  <a:lnTo>
                    <a:pt x="135470" y="369557"/>
                  </a:lnTo>
                  <a:lnTo>
                    <a:pt x="133781" y="368985"/>
                  </a:lnTo>
                  <a:lnTo>
                    <a:pt x="129908" y="370090"/>
                  </a:lnTo>
                  <a:lnTo>
                    <a:pt x="131737" y="371576"/>
                  </a:lnTo>
                  <a:lnTo>
                    <a:pt x="136867" y="374053"/>
                  </a:lnTo>
                  <a:close/>
                </a:path>
                <a:path w="291464" h="421004">
                  <a:moveTo>
                    <a:pt x="137414" y="374319"/>
                  </a:moveTo>
                  <a:lnTo>
                    <a:pt x="136880" y="374053"/>
                  </a:lnTo>
                  <a:lnTo>
                    <a:pt x="137236" y="374472"/>
                  </a:lnTo>
                  <a:lnTo>
                    <a:pt x="137414" y="374319"/>
                  </a:lnTo>
                  <a:close/>
                </a:path>
                <a:path w="291464" h="421004">
                  <a:moveTo>
                    <a:pt x="138391" y="376212"/>
                  </a:moveTo>
                  <a:lnTo>
                    <a:pt x="137845" y="375234"/>
                  </a:lnTo>
                  <a:lnTo>
                    <a:pt x="137236" y="374472"/>
                  </a:lnTo>
                  <a:lnTo>
                    <a:pt x="133807" y="377304"/>
                  </a:lnTo>
                  <a:lnTo>
                    <a:pt x="133718" y="376770"/>
                  </a:lnTo>
                  <a:lnTo>
                    <a:pt x="133324" y="377659"/>
                  </a:lnTo>
                  <a:lnTo>
                    <a:pt x="134416" y="377317"/>
                  </a:lnTo>
                  <a:lnTo>
                    <a:pt x="135724" y="377647"/>
                  </a:lnTo>
                  <a:lnTo>
                    <a:pt x="138303" y="378320"/>
                  </a:lnTo>
                  <a:lnTo>
                    <a:pt x="138391" y="376212"/>
                  </a:lnTo>
                  <a:close/>
                </a:path>
                <a:path w="291464" h="421004">
                  <a:moveTo>
                    <a:pt x="140855" y="377863"/>
                  </a:moveTo>
                  <a:lnTo>
                    <a:pt x="138963" y="373062"/>
                  </a:lnTo>
                  <a:lnTo>
                    <a:pt x="138823" y="375158"/>
                  </a:lnTo>
                  <a:lnTo>
                    <a:pt x="140855" y="377863"/>
                  </a:lnTo>
                  <a:close/>
                </a:path>
                <a:path w="291464" h="421004">
                  <a:moveTo>
                    <a:pt x="143840" y="373697"/>
                  </a:moveTo>
                  <a:lnTo>
                    <a:pt x="143383" y="371563"/>
                  </a:lnTo>
                  <a:lnTo>
                    <a:pt x="141833" y="371576"/>
                  </a:lnTo>
                  <a:lnTo>
                    <a:pt x="143840" y="373697"/>
                  </a:lnTo>
                  <a:close/>
                </a:path>
                <a:path w="291464" h="421004">
                  <a:moveTo>
                    <a:pt x="159359" y="265633"/>
                  </a:moveTo>
                  <a:lnTo>
                    <a:pt x="156933" y="269519"/>
                  </a:lnTo>
                  <a:lnTo>
                    <a:pt x="154952" y="273202"/>
                  </a:lnTo>
                  <a:lnTo>
                    <a:pt x="156959" y="272199"/>
                  </a:lnTo>
                  <a:lnTo>
                    <a:pt x="157835" y="272376"/>
                  </a:lnTo>
                  <a:lnTo>
                    <a:pt x="158178" y="273011"/>
                  </a:lnTo>
                  <a:lnTo>
                    <a:pt x="158597" y="270129"/>
                  </a:lnTo>
                  <a:lnTo>
                    <a:pt x="159359" y="265633"/>
                  </a:lnTo>
                  <a:close/>
                </a:path>
                <a:path w="291464" h="421004">
                  <a:moveTo>
                    <a:pt x="176441" y="315912"/>
                  </a:moveTo>
                  <a:lnTo>
                    <a:pt x="173482" y="318452"/>
                  </a:lnTo>
                  <a:lnTo>
                    <a:pt x="169672" y="320484"/>
                  </a:lnTo>
                  <a:lnTo>
                    <a:pt x="172593" y="320433"/>
                  </a:lnTo>
                  <a:lnTo>
                    <a:pt x="174675" y="318579"/>
                  </a:lnTo>
                  <a:lnTo>
                    <a:pt x="175806" y="317106"/>
                  </a:lnTo>
                  <a:lnTo>
                    <a:pt x="176441" y="315912"/>
                  </a:lnTo>
                  <a:close/>
                </a:path>
                <a:path w="291464" h="421004">
                  <a:moveTo>
                    <a:pt x="177241" y="177558"/>
                  </a:moveTo>
                  <a:lnTo>
                    <a:pt x="177012" y="176530"/>
                  </a:lnTo>
                  <a:lnTo>
                    <a:pt x="176593" y="176530"/>
                  </a:lnTo>
                  <a:lnTo>
                    <a:pt x="171602" y="179070"/>
                  </a:lnTo>
                  <a:lnTo>
                    <a:pt x="177241" y="177558"/>
                  </a:lnTo>
                  <a:close/>
                </a:path>
                <a:path w="291464" h="421004">
                  <a:moveTo>
                    <a:pt x="177457" y="177507"/>
                  </a:moveTo>
                  <a:lnTo>
                    <a:pt x="177241" y="177558"/>
                  </a:lnTo>
                  <a:lnTo>
                    <a:pt x="177292" y="177800"/>
                  </a:lnTo>
                  <a:lnTo>
                    <a:pt x="177457" y="177507"/>
                  </a:lnTo>
                  <a:close/>
                </a:path>
                <a:path w="291464" h="421004">
                  <a:moveTo>
                    <a:pt x="208026" y="191770"/>
                  </a:moveTo>
                  <a:lnTo>
                    <a:pt x="207149" y="190779"/>
                  </a:lnTo>
                  <a:lnTo>
                    <a:pt x="206768" y="191770"/>
                  </a:lnTo>
                  <a:lnTo>
                    <a:pt x="208026" y="191770"/>
                  </a:lnTo>
                  <a:close/>
                </a:path>
                <a:path w="291464" h="421004">
                  <a:moveTo>
                    <a:pt x="211696" y="199390"/>
                  </a:moveTo>
                  <a:lnTo>
                    <a:pt x="210540" y="198120"/>
                  </a:lnTo>
                  <a:lnTo>
                    <a:pt x="211696" y="199390"/>
                  </a:lnTo>
                  <a:close/>
                </a:path>
                <a:path w="291464" h="421004">
                  <a:moveTo>
                    <a:pt x="211721" y="221932"/>
                  </a:moveTo>
                  <a:lnTo>
                    <a:pt x="211480" y="222250"/>
                  </a:lnTo>
                  <a:lnTo>
                    <a:pt x="211721" y="221932"/>
                  </a:lnTo>
                  <a:close/>
                </a:path>
                <a:path w="291464" h="421004">
                  <a:moveTo>
                    <a:pt x="213360" y="219710"/>
                  </a:moveTo>
                  <a:lnTo>
                    <a:pt x="212966" y="219710"/>
                  </a:lnTo>
                  <a:lnTo>
                    <a:pt x="211721" y="221932"/>
                  </a:lnTo>
                  <a:lnTo>
                    <a:pt x="212509" y="220891"/>
                  </a:lnTo>
                  <a:lnTo>
                    <a:pt x="213360" y="219710"/>
                  </a:lnTo>
                  <a:close/>
                </a:path>
                <a:path w="291464" h="421004">
                  <a:moveTo>
                    <a:pt x="213791" y="168757"/>
                  </a:moveTo>
                  <a:lnTo>
                    <a:pt x="213410" y="167640"/>
                  </a:lnTo>
                  <a:lnTo>
                    <a:pt x="212826" y="168033"/>
                  </a:lnTo>
                  <a:lnTo>
                    <a:pt x="213791" y="168757"/>
                  </a:lnTo>
                  <a:close/>
                </a:path>
                <a:path w="291464" h="421004">
                  <a:moveTo>
                    <a:pt x="214020" y="150253"/>
                  </a:moveTo>
                  <a:lnTo>
                    <a:pt x="213398" y="150228"/>
                  </a:lnTo>
                  <a:lnTo>
                    <a:pt x="212750" y="150075"/>
                  </a:lnTo>
                  <a:lnTo>
                    <a:pt x="212090" y="149936"/>
                  </a:lnTo>
                  <a:lnTo>
                    <a:pt x="212610" y="150291"/>
                  </a:lnTo>
                  <a:lnTo>
                    <a:pt x="213271" y="150482"/>
                  </a:lnTo>
                  <a:lnTo>
                    <a:pt x="214020" y="150253"/>
                  </a:lnTo>
                  <a:close/>
                </a:path>
                <a:path w="291464" h="421004">
                  <a:moveTo>
                    <a:pt x="214198" y="227330"/>
                  </a:moveTo>
                  <a:lnTo>
                    <a:pt x="213550" y="228600"/>
                  </a:lnTo>
                  <a:lnTo>
                    <a:pt x="214198" y="227330"/>
                  </a:lnTo>
                  <a:close/>
                </a:path>
                <a:path w="291464" h="421004">
                  <a:moveTo>
                    <a:pt x="214503" y="187617"/>
                  </a:moveTo>
                  <a:lnTo>
                    <a:pt x="214096" y="186690"/>
                  </a:lnTo>
                  <a:lnTo>
                    <a:pt x="213448" y="187617"/>
                  </a:lnTo>
                  <a:lnTo>
                    <a:pt x="211823" y="186690"/>
                  </a:lnTo>
                  <a:lnTo>
                    <a:pt x="211188" y="186690"/>
                  </a:lnTo>
                  <a:lnTo>
                    <a:pt x="213296" y="187845"/>
                  </a:lnTo>
                  <a:lnTo>
                    <a:pt x="213512" y="187960"/>
                  </a:lnTo>
                  <a:lnTo>
                    <a:pt x="214045" y="187960"/>
                  </a:lnTo>
                  <a:lnTo>
                    <a:pt x="213842" y="187845"/>
                  </a:lnTo>
                  <a:lnTo>
                    <a:pt x="214503" y="187617"/>
                  </a:lnTo>
                  <a:close/>
                </a:path>
                <a:path w="291464" h="421004">
                  <a:moveTo>
                    <a:pt x="214985" y="212090"/>
                  </a:moveTo>
                  <a:lnTo>
                    <a:pt x="214350" y="213360"/>
                  </a:lnTo>
                  <a:lnTo>
                    <a:pt x="214985" y="212090"/>
                  </a:lnTo>
                  <a:close/>
                </a:path>
                <a:path w="291464" h="421004">
                  <a:moveTo>
                    <a:pt x="215569" y="211416"/>
                  </a:moveTo>
                  <a:lnTo>
                    <a:pt x="215011" y="211899"/>
                  </a:lnTo>
                  <a:lnTo>
                    <a:pt x="215569" y="211416"/>
                  </a:lnTo>
                  <a:close/>
                </a:path>
                <a:path w="291464" h="421004">
                  <a:moveTo>
                    <a:pt x="215734" y="170180"/>
                  </a:moveTo>
                  <a:lnTo>
                    <a:pt x="213791" y="168757"/>
                  </a:lnTo>
                  <a:lnTo>
                    <a:pt x="214299" y="170180"/>
                  </a:lnTo>
                  <a:lnTo>
                    <a:pt x="215734" y="170180"/>
                  </a:lnTo>
                  <a:close/>
                </a:path>
                <a:path w="291464" h="421004">
                  <a:moveTo>
                    <a:pt x="215823" y="136029"/>
                  </a:moveTo>
                  <a:lnTo>
                    <a:pt x="215290" y="135712"/>
                  </a:lnTo>
                  <a:lnTo>
                    <a:pt x="215036" y="135890"/>
                  </a:lnTo>
                  <a:lnTo>
                    <a:pt x="215823" y="136029"/>
                  </a:lnTo>
                  <a:close/>
                </a:path>
                <a:path w="291464" h="421004">
                  <a:moveTo>
                    <a:pt x="216192" y="177800"/>
                  </a:moveTo>
                  <a:lnTo>
                    <a:pt x="213664" y="177800"/>
                  </a:lnTo>
                  <a:lnTo>
                    <a:pt x="213817" y="179070"/>
                  </a:lnTo>
                  <a:lnTo>
                    <a:pt x="216192" y="177800"/>
                  </a:lnTo>
                  <a:close/>
                </a:path>
                <a:path w="291464" h="421004">
                  <a:moveTo>
                    <a:pt x="216433" y="200266"/>
                  </a:moveTo>
                  <a:lnTo>
                    <a:pt x="212090" y="200787"/>
                  </a:lnTo>
                  <a:lnTo>
                    <a:pt x="216331" y="200571"/>
                  </a:lnTo>
                  <a:lnTo>
                    <a:pt x="216433" y="200266"/>
                  </a:lnTo>
                  <a:close/>
                </a:path>
                <a:path w="291464" h="421004">
                  <a:moveTo>
                    <a:pt x="217208" y="208280"/>
                  </a:moveTo>
                  <a:lnTo>
                    <a:pt x="216738" y="208280"/>
                  </a:lnTo>
                  <a:lnTo>
                    <a:pt x="213423" y="210820"/>
                  </a:lnTo>
                  <a:lnTo>
                    <a:pt x="214134" y="210591"/>
                  </a:lnTo>
                  <a:lnTo>
                    <a:pt x="217208" y="208280"/>
                  </a:lnTo>
                  <a:close/>
                </a:path>
                <a:path w="291464" h="421004">
                  <a:moveTo>
                    <a:pt x="217424" y="213360"/>
                  </a:moveTo>
                  <a:lnTo>
                    <a:pt x="216204" y="214630"/>
                  </a:lnTo>
                  <a:lnTo>
                    <a:pt x="215353" y="215900"/>
                  </a:lnTo>
                  <a:lnTo>
                    <a:pt x="215480" y="215900"/>
                  </a:lnTo>
                  <a:lnTo>
                    <a:pt x="216471" y="214630"/>
                  </a:lnTo>
                  <a:lnTo>
                    <a:pt x="217424" y="213360"/>
                  </a:lnTo>
                  <a:close/>
                </a:path>
                <a:path w="291464" h="421004">
                  <a:moveTo>
                    <a:pt x="218147" y="141249"/>
                  </a:moveTo>
                  <a:lnTo>
                    <a:pt x="217716" y="140970"/>
                  </a:lnTo>
                  <a:lnTo>
                    <a:pt x="216877" y="142240"/>
                  </a:lnTo>
                  <a:lnTo>
                    <a:pt x="218147" y="141249"/>
                  </a:lnTo>
                  <a:close/>
                </a:path>
                <a:path w="291464" h="421004">
                  <a:moveTo>
                    <a:pt x="218427" y="128270"/>
                  </a:moveTo>
                  <a:lnTo>
                    <a:pt x="217474" y="128270"/>
                  </a:lnTo>
                  <a:lnTo>
                    <a:pt x="218211" y="128866"/>
                  </a:lnTo>
                  <a:lnTo>
                    <a:pt x="218427" y="128270"/>
                  </a:lnTo>
                  <a:close/>
                </a:path>
                <a:path w="291464" h="421004">
                  <a:moveTo>
                    <a:pt x="219062" y="129540"/>
                  </a:moveTo>
                  <a:lnTo>
                    <a:pt x="218211" y="128866"/>
                  </a:lnTo>
                  <a:lnTo>
                    <a:pt x="217970" y="129540"/>
                  </a:lnTo>
                  <a:lnTo>
                    <a:pt x="219062" y="129540"/>
                  </a:lnTo>
                  <a:close/>
                </a:path>
                <a:path w="291464" h="421004">
                  <a:moveTo>
                    <a:pt x="219798" y="209550"/>
                  </a:moveTo>
                  <a:lnTo>
                    <a:pt x="218325" y="210820"/>
                  </a:lnTo>
                  <a:lnTo>
                    <a:pt x="217982" y="211264"/>
                  </a:lnTo>
                  <a:lnTo>
                    <a:pt x="219798" y="209550"/>
                  </a:lnTo>
                  <a:close/>
                </a:path>
                <a:path w="291464" h="421004">
                  <a:moveTo>
                    <a:pt x="219913" y="217170"/>
                  </a:moveTo>
                  <a:lnTo>
                    <a:pt x="219621" y="217170"/>
                  </a:lnTo>
                  <a:lnTo>
                    <a:pt x="219837" y="218059"/>
                  </a:lnTo>
                  <a:lnTo>
                    <a:pt x="219913" y="217170"/>
                  </a:lnTo>
                  <a:close/>
                </a:path>
                <a:path w="291464" h="421004">
                  <a:moveTo>
                    <a:pt x="220954" y="175260"/>
                  </a:moveTo>
                  <a:lnTo>
                    <a:pt x="216192" y="177800"/>
                  </a:lnTo>
                  <a:lnTo>
                    <a:pt x="219862" y="177800"/>
                  </a:lnTo>
                  <a:lnTo>
                    <a:pt x="220954" y="175260"/>
                  </a:lnTo>
                  <a:close/>
                </a:path>
                <a:path w="291464" h="421004">
                  <a:moveTo>
                    <a:pt x="220992" y="138430"/>
                  </a:moveTo>
                  <a:lnTo>
                    <a:pt x="220611" y="138290"/>
                  </a:lnTo>
                  <a:lnTo>
                    <a:pt x="220421" y="138430"/>
                  </a:lnTo>
                  <a:lnTo>
                    <a:pt x="220992" y="138430"/>
                  </a:lnTo>
                  <a:close/>
                </a:path>
                <a:path w="291464" h="421004">
                  <a:moveTo>
                    <a:pt x="221068" y="182892"/>
                  </a:moveTo>
                  <a:lnTo>
                    <a:pt x="219938" y="182651"/>
                  </a:lnTo>
                  <a:lnTo>
                    <a:pt x="218681" y="182714"/>
                  </a:lnTo>
                  <a:lnTo>
                    <a:pt x="218516" y="183019"/>
                  </a:lnTo>
                  <a:lnTo>
                    <a:pt x="218274" y="183629"/>
                  </a:lnTo>
                  <a:lnTo>
                    <a:pt x="221068" y="182892"/>
                  </a:lnTo>
                  <a:close/>
                </a:path>
                <a:path w="291464" h="421004">
                  <a:moveTo>
                    <a:pt x="221462" y="214630"/>
                  </a:moveTo>
                  <a:lnTo>
                    <a:pt x="220776" y="218440"/>
                  </a:lnTo>
                  <a:lnTo>
                    <a:pt x="221335" y="217741"/>
                  </a:lnTo>
                  <a:lnTo>
                    <a:pt x="221462" y="214630"/>
                  </a:lnTo>
                  <a:close/>
                </a:path>
                <a:path w="291464" h="421004">
                  <a:moveTo>
                    <a:pt x="221805" y="217170"/>
                  </a:moveTo>
                  <a:lnTo>
                    <a:pt x="221335" y="217741"/>
                  </a:lnTo>
                  <a:lnTo>
                    <a:pt x="221259" y="219773"/>
                  </a:lnTo>
                  <a:lnTo>
                    <a:pt x="221805" y="217170"/>
                  </a:lnTo>
                  <a:close/>
                </a:path>
                <a:path w="291464" h="421004">
                  <a:moveTo>
                    <a:pt x="222021" y="205003"/>
                  </a:moveTo>
                  <a:lnTo>
                    <a:pt x="221195" y="205359"/>
                  </a:lnTo>
                  <a:lnTo>
                    <a:pt x="222021" y="205003"/>
                  </a:lnTo>
                  <a:close/>
                </a:path>
                <a:path w="291464" h="421004">
                  <a:moveTo>
                    <a:pt x="222034" y="205066"/>
                  </a:moveTo>
                  <a:lnTo>
                    <a:pt x="221259" y="205359"/>
                  </a:lnTo>
                  <a:lnTo>
                    <a:pt x="217855" y="206946"/>
                  </a:lnTo>
                  <a:lnTo>
                    <a:pt x="222034" y="205066"/>
                  </a:lnTo>
                  <a:close/>
                </a:path>
                <a:path w="291464" h="421004">
                  <a:moveTo>
                    <a:pt x="222211" y="137160"/>
                  </a:moveTo>
                  <a:lnTo>
                    <a:pt x="215823" y="136029"/>
                  </a:lnTo>
                  <a:lnTo>
                    <a:pt x="217728" y="137160"/>
                  </a:lnTo>
                  <a:lnTo>
                    <a:pt x="212775" y="135890"/>
                  </a:lnTo>
                  <a:lnTo>
                    <a:pt x="218516" y="140970"/>
                  </a:lnTo>
                  <a:lnTo>
                    <a:pt x="218147" y="141249"/>
                  </a:lnTo>
                  <a:lnTo>
                    <a:pt x="219710" y="142240"/>
                  </a:lnTo>
                  <a:lnTo>
                    <a:pt x="220332" y="142240"/>
                  </a:lnTo>
                  <a:lnTo>
                    <a:pt x="217500" y="137160"/>
                  </a:lnTo>
                  <a:lnTo>
                    <a:pt x="220611" y="138290"/>
                  </a:lnTo>
                  <a:lnTo>
                    <a:pt x="222211" y="137160"/>
                  </a:lnTo>
                  <a:close/>
                </a:path>
                <a:path w="291464" h="421004">
                  <a:moveTo>
                    <a:pt x="222580" y="205740"/>
                  </a:moveTo>
                  <a:lnTo>
                    <a:pt x="217855" y="206946"/>
                  </a:lnTo>
                  <a:lnTo>
                    <a:pt x="217601" y="207010"/>
                  </a:lnTo>
                  <a:lnTo>
                    <a:pt x="216560" y="207530"/>
                  </a:lnTo>
                  <a:lnTo>
                    <a:pt x="217716" y="207010"/>
                  </a:lnTo>
                  <a:lnTo>
                    <a:pt x="218567" y="207010"/>
                  </a:lnTo>
                  <a:lnTo>
                    <a:pt x="222580" y="205740"/>
                  </a:lnTo>
                  <a:close/>
                </a:path>
                <a:path w="291464" h="421004">
                  <a:moveTo>
                    <a:pt x="222732" y="185420"/>
                  </a:moveTo>
                  <a:lnTo>
                    <a:pt x="220853" y="185420"/>
                  </a:lnTo>
                  <a:lnTo>
                    <a:pt x="214503" y="187617"/>
                  </a:lnTo>
                  <a:lnTo>
                    <a:pt x="215214" y="189230"/>
                  </a:lnTo>
                  <a:lnTo>
                    <a:pt x="220980" y="187960"/>
                  </a:lnTo>
                  <a:lnTo>
                    <a:pt x="219049" y="186690"/>
                  </a:lnTo>
                  <a:lnTo>
                    <a:pt x="222732" y="185420"/>
                  </a:lnTo>
                  <a:close/>
                </a:path>
                <a:path w="291464" h="421004">
                  <a:moveTo>
                    <a:pt x="223608" y="223520"/>
                  </a:moveTo>
                  <a:lnTo>
                    <a:pt x="223100" y="222250"/>
                  </a:lnTo>
                  <a:lnTo>
                    <a:pt x="223126" y="223520"/>
                  </a:lnTo>
                  <a:lnTo>
                    <a:pt x="223608" y="223520"/>
                  </a:lnTo>
                  <a:close/>
                </a:path>
                <a:path w="291464" h="421004">
                  <a:moveTo>
                    <a:pt x="224269" y="225196"/>
                  </a:moveTo>
                  <a:lnTo>
                    <a:pt x="223901" y="218440"/>
                  </a:lnTo>
                  <a:lnTo>
                    <a:pt x="223850" y="223520"/>
                  </a:lnTo>
                  <a:lnTo>
                    <a:pt x="223608" y="223520"/>
                  </a:lnTo>
                  <a:lnTo>
                    <a:pt x="224269" y="225196"/>
                  </a:lnTo>
                  <a:close/>
                </a:path>
                <a:path w="291464" h="421004">
                  <a:moveTo>
                    <a:pt x="225132" y="227330"/>
                  </a:moveTo>
                  <a:lnTo>
                    <a:pt x="225082" y="224840"/>
                  </a:lnTo>
                  <a:lnTo>
                    <a:pt x="225120" y="225171"/>
                  </a:lnTo>
                  <a:lnTo>
                    <a:pt x="225107" y="222999"/>
                  </a:lnTo>
                  <a:lnTo>
                    <a:pt x="225107" y="220980"/>
                  </a:lnTo>
                  <a:lnTo>
                    <a:pt x="224421" y="217170"/>
                  </a:lnTo>
                  <a:lnTo>
                    <a:pt x="224396" y="225501"/>
                  </a:lnTo>
                  <a:lnTo>
                    <a:pt x="225132" y="227330"/>
                  </a:lnTo>
                  <a:close/>
                </a:path>
                <a:path w="291464" h="421004">
                  <a:moveTo>
                    <a:pt x="228015" y="120650"/>
                  </a:moveTo>
                  <a:lnTo>
                    <a:pt x="226961" y="119380"/>
                  </a:lnTo>
                  <a:lnTo>
                    <a:pt x="226377" y="119126"/>
                  </a:lnTo>
                  <a:lnTo>
                    <a:pt x="228015" y="120650"/>
                  </a:lnTo>
                  <a:close/>
                </a:path>
                <a:path w="291464" h="421004">
                  <a:moveTo>
                    <a:pt x="228828" y="113652"/>
                  </a:moveTo>
                  <a:lnTo>
                    <a:pt x="228587" y="113030"/>
                  </a:lnTo>
                  <a:lnTo>
                    <a:pt x="223977" y="111582"/>
                  </a:lnTo>
                  <a:lnTo>
                    <a:pt x="223989" y="111760"/>
                  </a:lnTo>
                  <a:lnTo>
                    <a:pt x="228828" y="113652"/>
                  </a:lnTo>
                  <a:close/>
                </a:path>
                <a:path w="291464" h="421004">
                  <a:moveTo>
                    <a:pt x="232079" y="255270"/>
                  </a:moveTo>
                  <a:lnTo>
                    <a:pt x="232041" y="255054"/>
                  </a:lnTo>
                  <a:lnTo>
                    <a:pt x="228765" y="260350"/>
                  </a:lnTo>
                  <a:lnTo>
                    <a:pt x="229920" y="260350"/>
                  </a:lnTo>
                  <a:lnTo>
                    <a:pt x="231609" y="259080"/>
                  </a:lnTo>
                  <a:lnTo>
                    <a:pt x="231101" y="257810"/>
                  </a:lnTo>
                  <a:lnTo>
                    <a:pt x="232079" y="255270"/>
                  </a:lnTo>
                  <a:close/>
                </a:path>
                <a:path w="291464" h="421004">
                  <a:moveTo>
                    <a:pt x="232270" y="116840"/>
                  </a:moveTo>
                  <a:lnTo>
                    <a:pt x="231394" y="114300"/>
                  </a:lnTo>
                  <a:lnTo>
                    <a:pt x="230479" y="114300"/>
                  </a:lnTo>
                  <a:lnTo>
                    <a:pt x="228828" y="113652"/>
                  </a:lnTo>
                  <a:lnTo>
                    <a:pt x="229882" y="116395"/>
                  </a:lnTo>
                  <a:lnTo>
                    <a:pt x="221411" y="112737"/>
                  </a:lnTo>
                  <a:lnTo>
                    <a:pt x="231165" y="119773"/>
                  </a:lnTo>
                  <a:lnTo>
                    <a:pt x="228104" y="117017"/>
                  </a:lnTo>
                  <a:lnTo>
                    <a:pt x="228815" y="116687"/>
                  </a:lnTo>
                  <a:lnTo>
                    <a:pt x="229882" y="116408"/>
                  </a:lnTo>
                  <a:lnTo>
                    <a:pt x="230060" y="116840"/>
                  </a:lnTo>
                  <a:lnTo>
                    <a:pt x="232270" y="116840"/>
                  </a:lnTo>
                  <a:close/>
                </a:path>
                <a:path w="291464" h="421004">
                  <a:moveTo>
                    <a:pt x="232943" y="111760"/>
                  </a:moveTo>
                  <a:lnTo>
                    <a:pt x="230949" y="111302"/>
                  </a:lnTo>
                  <a:lnTo>
                    <a:pt x="231559" y="111760"/>
                  </a:lnTo>
                  <a:lnTo>
                    <a:pt x="232943" y="111760"/>
                  </a:lnTo>
                  <a:close/>
                </a:path>
                <a:path w="291464" h="421004">
                  <a:moveTo>
                    <a:pt x="233489" y="252730"/>
                  </a:moveTo>
                  <a:lnTo>
                    <a:pt x="231698" y="252730"/>
                  </a:lnTo>
                  <a:lnTo>
                    <a:pt x="232041" y="255054"/>
                  </a:lnTo>
                  <a:lnTo>
                    <a:pt x="233489" y="252730"/>
                  </a:lnTo>
                  <a:close/>
                </a:path>
                <a:path w="291464" h="421004">
                  <a:moveTo>
                    <a:pt x="235724" y="250659"/>
                  </a:moveTo>
                  <a:lnTo>
                    <a:pt x="235458" y="251460"/>
                  </a:lnTo>
                  <a:lnTo>
                    <a:pt x="235724" y="251460"/>
                  </a:lnTo>
                  <a:lnTo>
                    <a:pt x="235724" y="250659"/>
                  </a:lnTo>
                  <a:close/>
                </a:path>
                <a:path w="291464" h="421004">
                  <a:moveTo>
                    <a:pt x="236232" y="105537"/>
                  </a:moveTo>
                  <a:lnTo>
                    <a:pt x="236105" y="105194"/>
                  </a:lnTo>
                  <a:lnTo>
                    <a:pt x="235953" y="104762"/>
                  </a:lnTo>
                  <a:lnTo>
                    <a:pt x="235750" y="104216"/>
                  </a:lnTo>
                  <a:lnTo>
                    <a:pt x="235915" y="104813"/>
                  </a:lnTo>
                  <a:lnTo>
                    <a:pt x="236080" y="105219"/>
                  </a:lnTo>
                  <a:lnTo>
                    <a:pt x="236232" y="105537"/>
                  </a:lnTo>
                  <a:close/>
                </a:path>
                <a:path w="291464" h="421004">
                  <a:moveTo>
                    <a:pt x="238594" y="108077"/>
                  </a:moveTo>
                  <a:lnTo>
                    <a:pt x="237680" y="106286"/>
                  </a:lnTo>
                  <a:lnTo>
                    <a:pt x="237109" y="106984"/>
                  </a:lnTo>
                  <a:lnTo>
                    <a:pt x="238594" y="108077"/>
                  </a:lnTo>
                  <a:close/>
                </a:path>
                <a:path w="291464" h="421004">
                  <a:moveTo>
                    <a:pt x="241096" y="111836"/>
                  </a:moveTo>
                  <a:lnTo>
                    <a:pt x="237528" y="107708"/>
                  </a:lnTo>
                  <a:lnTo>
                    <a:pt x="236728" y="106781"/>
                  </a:lnTo>
                  <a:lnTo>
                    <a:pt x="237020" y="106984"/>
                  </a:lnTo>
                  <a:lnTo>
                    <a:pt x="236918" y="106781"/>
                  </a:lnTo>
                  <a:lnTo>
                    <a:pt x="236232" y="105537"/>
                  </a:lnTo>
                  <a:lnTo>
                    <a:pt x="237007" y="107708"/>
                  </a:lnTo>
                  <a:lnTo>
                    <a:pt x="236194" y="107010"/>
                  </a:lnTo>
                  <a:lnTo>
                    <a:pt x="239560" y="110871"/>
                  </a:lnTo>
                  <a:lnTo>
                    <a:pt x="241096" y="111836"/>
                  </a:lnTo>
                  <a:close/>
                </a:path>
                <a:path w="291464" h="421004">
                  <a:moveTo>
                    <a:pt x="242430" y="111760"/>
                  </a:moveTo>
                  <a:lnTo>
                    <a:pt x="242011" y="110490"/>
                  </a:lnTo>
                  <a:lnTo>
                    <a:pt x="242430" y="111760"/>
                  </a:lnTo>
                  <a:close/>
                </a:path>
                <a:path w="291464" h="421004">
                  <a:moveTo>
                    <a:pt x="242658" y="76034"/>
                  </a:moveTo>
                  <a:lnTo>
                    <a:pt x="241769" y="62026"/>
                  </a:lnTo>
                  <a:lnTo>
                    <a:pt x="242392" y="76517"/>
                  </a:lnTo>
                  <a:lnTo>
                    <a:pt x="242658" y="76034"/>
                  </a:lnTo>
                  <a:close/>
                </a:path>
                <a:path w="291464" h="421004">
                  <a:moveTo>
                    <a:pt x="250850" y="185420"/>
                  </a:moveTo>
                  <a:lnTo>
                    <a:pt x="246900" y="184150"/>
                  </a:lnTo>
                  <a:lnTo>
                    <a:pt x="246278" y="186690"/>
                  </a:lnTo>
                  <a:lnTo>
                    <a:pt x="250850" y="185420"/>
                  </a:lnTo>
                  <a:close/>
                </a:path>
                <a:path w="291464" h="421004">
                  <a:moveTo>
                    <a:pt x="251536" y="73037"/>
                  </a:moveTo>
                  <a:lnTo>
                    <a:pt x="251396" y="73660"/>
                  </a:lnTo>
                  <a:lnTo>
                    <a:pt x="250659" y="78740"/>
                  </a:lnTo>
                  <a:lnTo>
                    <a:pt x="251142" y="76200"/>
                  </a:lnTo>
                  <a:lnTo>
                    <a:pt x="251536" y="73037"/>
                  </a:lnTo>
                  <a:close/>
                </a:path>
                <a:path w="291464" h="421004">
                  <a:moveTo>
                    <a:pt x="251764" y="72059"/>
                  </a:moveTo>
                  <a:lnTo>
                    <a:pt x="251625" y="72390"/>
                  </a:lnTo>
                  <a:lnTo>
                    <a:pt x="251536" y="73037"/>
                  </a:lnTo>
                  <a:lnTo>
                    <a:pt x="251764" y="72059"/>
                  </a:lnTo>
                  <a:close/>
                </a:path>
                <a:path w="291464" h="421004">
                  <a:moveTo>
                    <a:pt x="252133" y="67678"/>
                  </a:moveTo>
                  <a:lnTo>
                    <a:pt x="251752" y="69850"/>
                  </a:lnTo>
                  <a:lnTo>
                    <a:pt x="251345" y="72390"/>
                  </a:lnTo>
                  <a:lnTo>
                    <a:pt x="252133" y="67678"/>
                  </a:lnTo>
                  <a:close/>
                </a:path>
                <a:path w="291464" h="421004">
                  <a:moveTo>
                    <a:pt x="252539" y="65659"/>
                  </a:moveTo>
                  <a:lnTo>
                    <a:pt x="252476" y="65874"/>
                  </a:lnTo>
                  <a:lnTo>
                    <a:pt x="252234" y="67119"/>
                  </a:lnTo>
                  <a:lnTo>
                    <a:pt x="252171" y="67449"/>
                  </a:lnTo>
                  <a:lnTo>
                    <a:pt x="252133" y="67678"/>
                  </a:lnTo>
                  <a:lnTo>
                    <a:pt x="252056" y="68224"/>
                  </a:lnTo>
                  <a:lnTo>
                    <a:pt x="252158" y="67678"/>
                  </a:lnTo>
                  <a:lnTo>
                    <a:pt x="252539" y="65659"/>
                  </a:lnTo>
                  <a:close/>
                </a:path>
                <a:path w="291464" h="421004">
                  <a:moveTo>
                    <a:pt x="253847" y="75641"/>
                  </a:moveTo>
                  <a:lnTo>
                    <a:pt x="253669" y="72212"/>
                  </a:lnTo>
                  <a:lnTo>
                    <a:pt x="253034" y="74815"/>
                  </a:lnTo>
                  <a:lnTo>
                    <a:pt x="251333" y="78714"/>
                  </a:lnTo>
                  <a:lnTo>
                    <a:pt x="252171" y="79413"/>
                  </a:lnTo>
                  <a:lnTo>
                    <a:pt x="252730" y="76708"/>
                  </a:lnTo>
                  <a:lnTo>
                    <a:pt x="253847" y="75641"/>
                  </a:lnTo>
                  <a:close/>
                </a:path>
                <a:path w="291464" h="421004">
                  <a:moveTo>
                    <a:pt x="254000" y="177800"/>
                  </a:moveTo>
                  <a:lnTo>
                    <a:pt x="253212" y="177800"/>
                  </a:lnTo>
                  <a:lnTo>
                    <a:pt x="253580" y="178358"/>
                  </a:lnTo>
                  <a:lnTo>
                    <a:pt x="254000" y="177800"/>
                  </a:lnTo>
                  <a:close/>
                </a:path>
                <a:path w="291464" h="421004">
                  <a:moveTo>
                    <a:pt x="254800" y="60960"/>
                  </a:moveTo>
                  <a:lnTo>
                    <a:pt x="254520" y="59690"/>
                  </a:lnTo>
                  <a:lnTo>
                    <a:pt x="253911" y="60960"/>
                  </a:lnTo>
                  <a:lnTo>
                    <a:pt x="253606" y="60960"/>
                  </a:lnTo>
                  <a:lnTo>
                    <a:pt x="253250" y="62230"/>
                  </a:lnTo>
                  <a:lnTo>
                    <a:pt x="252933" y="63500"/>
                  </a:lnTo>
                  <a:lnTo>
                    <a:pt x="252539" y="65659"/>
                  </a:lnTo>
                  <a:lnTo>
                    <a:pt x="252806" y="64770"/>
                  </a:lnTo>
                  <a:lnTo>
                    <a:pt x="252272" y="69850"/>
                  </a:lnTo>
                  <a:lnTo>
                    <a:pt x="251764" y="72059"/>
                  </a:lnTo>
                  <a:lnTo>
                    <a:pt x="252183" y="71120"/>
                  </a:lnTo>
                  <a:lnTo>
                    <a:pt x="254012" y="66040"/>
                  </a:lnTo>
                  <a:lnTo>
                    <a:pt x="254203" y="64770"/>
                  </a:lnTo>
                  <a:lnTo>
                    <a:pt x="254800" y="60960"/>
                  </a:lnTo>
                  <a:close/>
                </a:path>
                <a:path w="291464" h="421004">
                  <a:moveTo>
                    <a:pt x="257187" y="67424"/>
                  </a:moveTo>
                  <a:lnTo>
                    <a:pt x="254927" y="76771"/>
                  </a:lnTo>
                  <a:lnTo>
                    <a:pt x="256108" y="73787"/>
                  </a:lnTo>
                  <a:lnTo>
                    <a:pt x="256311" y="71869"/>
                  </a:lnTo>
                  <a:lnTo>
                    <a:pt x="256705" y="70154"/>
                  </a:lnTo>
                  <a:lnTo>
                    <a:pt x="257187" y="67424"/>
                  </a:lnTo>
                  <a:close/>
                </a:path>
                <a:path w="291464" h="421004">
                  <a:moveTo>
                    <a:pt x="257771" y="49517"/>
                  </a:moveTo>
                  <a:lnTo>
                    <a:pt x="256476" y="49339"/>
                  </a:lnTo>
                  <a:lnTo>
                    <a:pt x="256044" y="51219"/>
                  </a:lnTo>
                  <a:lnTo>
                    <a:pt x="256095" y="52959"/>
                  </a:lnTo>
                  <a:lnTo>
                    <a:pt x="256578" y="52806"/>
                  </a:lnTo>
                  <a:lnTo>
                    <a:pt x="257060" y="51816"/>
                  </a:lnTo>
                  <a:lnTo>
                    <a:pt x="257568" y="51739"/>
                  </a:lnTo>
                  <a:lnTo>
                    <a:pt x="257771" y="49517"/>
                  </a:lnTo>
                  <a:close/>
                </a:path>
                <a:path w="291464" h="421004">
                  <a:moveTo>
                    <a:pt x="258953" y="164782"/>
                  </a:moveTo>
                  <a:lnTo>
                    <a:pt x="258521" y="163830"/>
                  </a:lnTo>
                  <a:lnTo>
                    <a:pt x="256844" y="163830"/>
                  </a:lnTo>
                  <a:lnTo>
                    <a:pt x="258953" y="164782"/>
                  </a:lnTo>
                  <a:close/>
                </a:path>
                <a:path w="291464" h="421004">
                  <a:moveTo>
                    <a:pt x="259295" y="164934"/>
                  </a:moveTo>
                  <a:lnTo>
                    <a:pt x="258953" y="164782"/>
                  </a:lnTo>
                  <a:lnTo>
                    <a:pt x="259105" y="165100"/>
                  </a:lnTo>
                  <a:lnTo>
                    <a:pt x="259295" y="164934"/>
                  </a:lnTo>
                  <a:close/>
                </a:path>
                <a:path w="291464" h="421004">
                  <a:moveTo>
                    <a:pt x="263194" y="219710"/>
                  </a:moveTo>
                  <a:lnTo>
                    <a:pt x="238493" y="219710"/>
                  </a:lnTo>
                  <a:lnTo>
                    <a:pt x="237629" y="219710"/>
                  </a:lnTo>
                  <a:lnTo>
                    <a:pt x="238531" y="220980"/>
                  </a:lnTo>
                  <a:lnTo>
                    <a:pt x="237947" y="223520"/>
                  </a:lnTo>
                  <a:lnTo>
                    <a:pt x="237134" y="219710"/>
                  </a:lnTo>
                  <a:lnTo>
                    <a:pt x="234607" y="220980"/>
                  </a:lnTo>
                  <a:lnTo>
                    <a:pt x="233273" y="217170"/>
                  </a:lnTo>
                  <a:lnTo>
                    <a:pt x="230505" y="215900"/>
                  </a:lnTo>
                  <a:lnTo>
                    <a:pt x="231051" y="217170"/>
                  </a:lnTo>
                  <a:lnTo>
                    <a:pt x="231140" y="218059"/>
                  </a:lnTo>
                  <a:lnTo>
                    <a:pt x="231254" y="221932"/>
                  </a:lnTo>
                  <a:lnTo>
                    <a:pt x="231216" y="222250"/>
                  </a:lnTo>
                  <a:lnTo>
                    <a:pt x="228777" y="218440"/>
                  </a:lnTo>
                  <a:lnTo>
                    <a:pt x="231546" y="226060"/>
                  </a:lnTo>
                  <a:lnTo>
                    <a:pt x="232206" y="222250"/>
                  </a:lnTo>
                  <a:lnTo>
                    <a:pt x="232422" y="220980"/>
                  </a:lnTo>
                  <a:lnTo>
                    <a:pt x="232778" y="222250"/>
                  </a:lnTo>
                  <a:lnTo>
                    <a:pt x="234657" y="223520"/>
                  </a:lnTo>
                  <a:lnTo>
                    <a:pt x="234950" y="228600"/>
                  </a:lnTo>
                  <a:lnTo>
                    <a:pt x="233692" y="228600"/>
                  </a:lnTo>
                  <a:lnTo>
                    <a:pt x="232638" y="229870"/>
                  </a:lnTo>
                  <a:lnTo>
                    <a:pt x="230924" y="226060"/>
                  </a:lnTo>
                  <a:lnTo>
                    <a:pt x="230352" y="224790"/>
                  </a:lnTo>
                  <a:lnTo>
                    <a:pt x="228638" y="220980"/>
                  </a:lnTo>
                  <a:lnTo>
                    <a:pt x="228066" y="219710"/>
                  </a:lnTo>
                  <a:lnTo>
                    <a:pt x="227101" y="220891"/>
                  </a:lnTo>
                  <a:lnTo>
                    <a:pt x="226136" y="218440"/>
                  </a:lnTo>
                  <a:lnTo>
                    <a:pt x="226923" y="224790"/>
                  </a:lnTo>
                  <a:lnTo>
                    <a:pt x="225488" y="220980"/>
                  </a:lnTo>
                  <a:lnTo>
                    <a:pt x="226085" y="227330"/>
                  </a:lnTo>
                  <a:lnTo>
                    <a:pt x="225107" y="222999"/>
                  </a:lnTo>
                  <a:lnTo>
                    <a:pt x="225221" y="226060"/>
                  </a:lnTo>
                  <a:lnTo>
                    <a:pt x="225501" y="228600"/>
                  </a:lnTo>
                  <a:lnTo>
                    <a:pt x="226174" y="227330"/>
                  </a:lnTo>
                  <a:lnTo>
                    <a:pt x="226847" y="226060"/>
                  </a:lnTo>
                  <a:lnTo>
                    <a:pt x="226529" y="228600"/>
                  </a:lnTo>
                  <a:lnTo>
                    <a:pt x="226352" y="237490"/>
                  </a:lnTo>
                  <a:lnTo>
                    <a:pt x="224015" y="234950"/>
                  </a:lnTo>
                  <a:lnTo>
                    <a:pt x="224091" y="233680"/>
                  </a:lnTo>
                  <a:lnTo>
                    <a:pt x="224282" y="232410"/>
                  </a:lnTo>
                  <a:lnTo>
                    <a:pt x="224688" y="229870"/>
                  </a:lnTo>
                  <a:lnTo>
                    <a:pt x="224091" y="227330"/>
                  </a:lnTo>
                  <a:lnTo>
                    <a:pt x="223901" y="232410"/>
                  </a:lnTo>
                  <a:lnTo>
                    <a:pt x="223291" y="229870"/>
                  </a:lnTo>
                  <a:lnTo>
                    <a:pt x="223253" y="228600"/>
                  </a:lnTo>
                  <a:lnTo>
                    <a:pt x="223227" y="227330"/>
                  </a:lnTo>
                  <a:lnTo>
                    <a:pt x="223126" y="223520"/>
                  </a:lnTo>
                  <a:lnTo>
                    <a:pt x="222681" y="223520"/>
                  </a:lnTo>
                  <a:lnTo>
                    <a:pt x="221957" y="227330"/>
                  </a:lnTo>
                  <a:lnTo>
                    <a:pt x="222008" y="226060"/>
                  </a:lnTo>
                  <a:lnTo>
                    <a:pt x="222161" y="222250"/>
                  </a:lnTo>
                  <a:lnTo>
                    <a:pt x="222008" y="223520"/>
                  </a:lnTo>
                  <a:lnTo>
                    <a:pt x="221602" y="226060"/>
                  </a:lnTo>
                  <a:lnTo>
                    <a:pt x="221310" y="226060"/>
                  </a:lnTo>
                  <a:lnTo>
                    <a:pt x="221437" y="224790"/>
                  </a:lnTo>
                  <a:lnTo>
                    <a:pt x="222072" y="218440"/>
                  </a:lnTo>
                  <a:lnTo>
                    <a:pt x="221068" y="224790"/>
                  </a:lnTo>
                  <a:lnTo>
                    <a:pt x="221259" y="219773"/>
                  </a:lnTo>
                  <a:lnTo>
                    <a:pt x="220218" y="224790"/>
                  </a:lnTo>
                  <a:lnTo>
                    <a:pt x="220421" y="227330"/>
                  </a:lnTo>
                  <a:lnTo>
                    <a:pt x="219125" y="228600"/>
                  </a:lnTo>
                  <a:lnTo>
                    <a:pt x="219214" y="227330"/>
                  </a:lnTo>
                  <a:lnTo>
                    <a:pt x="219367" y="224790"/>
                  </a:lnTo>
                  <a:lnTo>
                    <a:pt x="219481" y="223520"/>
                  </a:lnTo>
                  <a:lnTo>
                    <a:pt x="219811" y="219710"/>
                  </a:lnTo>
                  <a:lnTo>
                    <a:pt x="219837" y="218059"/>
                  </a:lnTo>
                  <a:lnTo>
                    <a:pt x="219595" y="220980"/>
                  </a:lnTo>
                  <a:lnTo>
                    <a:pt x="218706" y="223520"/>
                  </a:lnTo>
                  <a:lnTo>
                    <a:pt x="218706" y="220891"/>
                  </a:lnTo>
                  <a:lnTo>
                    <a:pt x="219367" y="217170"/>
                  </a:lnTo>
                  <a:lnTo>
                    <a:pt x="218084" y="219710"/>
                  </a:lnTo>
                  <a:lnTo>
                    <a:pt x="217906" y="223520"/>
                  </a:lnTo>
                  <a:lnTo>
                    <a:pt x="216446" y="227330"/>
                  </a:lnTo>
                  <a:lnTo>
                    <a:pt x="218033" y="219710"/>
                  </a:lnTo>
                  <a:lnTo>
                    <a:pt x="214960" y="229870"/>
                  </a:lnTo>
                  <a:lnTo>
                    <a:pt x="213271" y="233680"/>
                  </a:lnTo>
                  <a:lnTo>
                    <a:pt x="215315" y="227330"/>
                  </a:lnTo>
                  <a:lnTo>
                    <a:pt x="215188" y="226060"/>
                  </a:lnTo>
                  <a:lnTo>
                    <a:pt x="213944" y="228600"/>
                  </a:lnTo>
                  <a:lnTo>
                    <a:pt x="210350" y="237490"/>
                  </a:lnTo>
                  <a:lnTo>
                    <a:pt x="209969" y="237490"/>
                  </a:lnTo>
                  <a:lnTo>
                    <a:pt x="210362" y="234950"/>
                  </a:lnTo>
                  <a:lnTo>
                    <a:pt x="211632" y="232410"/>
                  </a:lnTo>
                  <a:lnTo>
                    <a:pt x="213550" y="228600"/>
                  </a:lnTo>
                  <a:lnTo>
                    <a:pt x="212890" y="228600"/>
                  </a:lnTo>
                  <a:lnTo>
                    <a:pt x="214045" y="226060"/>
                  </a:lnTo>
                  <a:lnTo>
                    <a:pt x="215798" y="222250"/>
                  </a:lnTo>
                  <a:lnTo>
                    <a:pt x="215620" y="222250"/>
                  </a:lnTo>
                  <a:lnTo>
                    <a:pt x="213461" y="226060"/>
                  </a:lnTo>
                  <a:lnTo>
                    <a:pt x="213855" y="224790"/>
                  </a:lnTo>
                  <a:lnTo>
                    <a:pt x="214464" y="222250"/>
                  </a:lnTo>
                  <a:lnTo>
                    <a:pt x="212636" y="226060"/>
                  </a:lnTo>
                  <a:lnTo>
                    <a:pt x="209537" y="232410"/>
                  </a:lnTo>
                  <a:lnTo>
                    <a:pt x="209067" y="231140"/>
                  </a:lnTo>
                  <a:lnTo>
                    <a:pt x="210515" y="227330"/>
                  </a:lnTo>
                  <a:lnTo>
                    <a:pt x="211848" y="226060"/>
                  </a:lnTo>
                  <a:lnTo>
                    <a:pt x="211023" y="226060"/>
                  </a:lnTo>
                  <a:lnTo>
                    <a:pt x="211963" y="224790"/>
                  </a:lnTo>
                  <a:lnTo>
                    <a:pt x="212915" y="223520"/>
                  </a:lnTo>
                  <a:lnTo>
                    <a:pt x="215163" y="219710"/>
                  </a:lnTo>
                  <a:lnTo>
                    <a:pt x="212750" y="224790"/>
                  </a:lnTo>
                  <a:lnTo>
                    <a:pt x="215442" y="219710"/>
                  </a:lnTo>
                  <a:lnTo>
                    <a:pt x="216027" y="218440"/>
                  </a:lnTo>
                  <a:lnTo>
                    <a:pt x="217208" y="215900"/>
                  </a:lnTo>
                  <a:lnTo>
                    <a:pt x="215557" y="218440"/>
                  </a:lnTo>
                  <a:lnTo>
                    <a:pt x="215455" y="217170"/>
                  </a:lnTo>
                  <a:lnTo>
                    <a:pt x="215239" y="218440"/>
                  </a:lnTo>
                  <a:lnTo>
                    <a:pt x="214858" y="219710"/>
                  </a:lnTo>
                  <a:lnTo>
                    <a:pt x="211950" y="222250"/>
                  </a:lnTo>
                  <a:lnTo>
                    <a:pt x="210426" y="224790"/>
                  </a:lnTo>
                  <a:lnTo>
                    <a:pt x="211480" y="222250"/>
                  </a:lnTo>
                  <a:lnTo>
                    <a:pt x="211150" y="222250"/>
                  </a:lnTo>
                  <a:lnTo>
                    <a:pt x="213652" y="218440"/>
                  </a:lnTo>
                  <a:lnTo>
                    <a:pt x="215353" y="215900"/>
                  </a:lnTo>
                  <a:lnTo>
                    <a:pt x="214452" y="215900"/>
                  </a:lnTo>
                  <a:lnTo>
                    <a:pt x="215519" y="214630"/>
                  </a:lnTo>
                  <a:lnTo>
                    <a:pt x="217360" y="212090"/>
                  </a:lnTo>
                  <a:lnTo>
                    <a:pt x="217982" y="211264"/>
                  </a:lnTo>
                  <a:lnTo>
                    <a:pt x="213093" y="215900"/>
                  </a:lnTo>
                  <a:lnTo>
                    <a:pt x="214350" y="213360"/>
                  </a:lnTo>
                  <a:lnTo>
                    <a:pt x="213525" y="213360"/>
                  </a:lnTo>
                  <a:lnTo>
                    <a:pt x="213969" y="212090"/>
                  </a:lnTo>
                  <a:lnTo>
                    <a:pt x="217309" y="209550"/>
                  </a:lnTo>
                  <a:lnTo>
                    <a:pt x="214134" y="210591"/>
                  </a:lnTo>
                  <a:lnTo>
                    <a:pt x="212140" y="212090"/>
                  </a:lnTo>
                  <a:lnTo>
                    <a:pt x="210083" y="210820"/>
                  </a:lnTo>
                  <a:lnTo>
                    <a:pt x="208356" y="210820"/>
                  </a:lnTo>
                  <a:lnTo>
                    <a:pt x="214388" y="209550"/>
                  </a:lnTo>
                  <a:lnTo>
                    <a:pt x="215785" y="208280"/>
                  </a:lnTo>
                  <a:lnTo>
                    <a:pt x="213182" y="209550"/>
                  </a:lnTo>
                  <a:lnTo>
                    <a:pt x="207835" y="209550"/>
                  </a:lnTo>
                  <a:lnTo>
                    <a:pt x="212013" y="207010"/>
                  </a:lnTo>
                  <a:lnTo>
                    <a:pt x="212991" y="207010"/>
                  </a:lnTo>
                  <a:lnTo>
                    <a:pt x="212229" y="208280"/>
                  </a:lnTo>
                  <a:lnTo>
                    <a:pt x="212623" y="208280"/>
                  </a:lnTo>
                  <a:lnTo>
                    <a:pt x="213575" y="207010"/>
                  </a:lnTo>
                  <a:lnTo>
                    <a:pt x="217335" y="207010"/>
                  </a:lnTo>
                  <a:lnTo>
                    <a:pt x="217081" y="205740"/>
                  </a:lnTo>
                  <a:lnTo>
                    <a:pt x="211531" y="205740"/>
                  </a:lnTo>
                  <a:lnTo>
                    <a:pt x="213601" y="204470"/>
                  </a:lnTo>
                  <a:lnTo>
                    <a:pt x="214020" y="204470"/>
                  </a:lnTo>
                  <a:lnTo>
                    <a:pt x="218744" y="203200"/>
                  </a:lnTo>
                  <a:lnTo>
                    <a:pt x="206768" y="203200"/>
                  </a:lnTo>
                  <a:lnTo>
                    <a:pt x="208254" y="200660"/>
                  </a:lnTo>
                  <a:lnTo>
                    <a:pt x="209054" y="199390"/>
                  </a:lnTo>
                  <a:lnTo>
                    <a:pt x="210515" y="198145"/>
                  </a:lnTo>
                  <a:lnTo>
                    <a:pt x="209283" y="196850"/>
                  </a:lnTo>
                  <a:lnTo>
                    <a:pt x="211035" y="196850"/>
                  </a:lnTo>
                  <a:lnTo>
                    <a:pt x="210337" y="194310"/>
                  </a:lnTo>
                  <a:lnTo>
                    <a:pt x="210616" y="194310"/>
                  </a:lnTo>
                  <a:lnTo>
                    <a:pt x="209042" y="193040"/>
                  </a:lnTo>
                  <a:lnTo>
                    <a:pt x="206730" y="191770"/>
                  </a:lnTo>
                  <a:lnTo>
                    <a:pt x="205740" y="191770"/>
                  </a:lnTo>
                  <a:lnTo>
                    <a:pt x="207048" y="190665"/>
                  </a:lnTo>
                  <a:lnTo>
                    <a:pt x="205778" y="189230"/>
                  </a:lnTo>
                  <a:lnTo>
                    <a:pt x="208432" y="189230"/>
                  </a:lnTo>
                  <a:lnTo>
                    <a:pt x="210807" y="190500"/>
                  </a:lnTo>
                  <a:lnTo>
                    <a:pt x="210324" y="191770"/>
                  </a:lnTo>
                  <a:lnTo>
                    <a:pt x="214325" y="191770"/>
                  </a:lnTo>
                  <a:lnTo>
                    <a:pt x="213702" y="190500"/>
                  </a:lnTo>
                  <a:lnTo>
                    <a:pt x="212331" y="189230"/>
                  </a:lnTo>
                  <a:lnTo>
                    <a:pt x="213220" y="187960"/>
                  </a:lnTo>
                  <a:lnTo>
                    <a:pt x="211912" y="187960"/>
                  </a:lnTo>
                  <a:lnTo>
                    <a:pt x="207899" y="186690"/>
                  </a:lnTo>
                  <a:lnTo>
                    <a:pt x="211188" y="186690"/>
                  </a:lnTo>
                  <a:lnTo>
                    <a:pt x="212001" y="185420"/>
                  </a:lnTo>
                  <a:lnTo>
                    <a:pt x="212420" y="185420"/>
                  </a:lnTo>
                  <a:lnTo>
                    <a:pt x="210502" y="184150"/>
                  </a:lnTo>
                  <a:lnTo>
                    <a:pt x="214033" y="184150"/>
                  </a:lnTo>
                  <a:lnTo>
                    <a:pt x="213258" y="182880"/>
                  </a:lnTo>
                  <a:lnTo>
                    <a:pt x="213271" y="181610"/>
                  </a:lnTo>
                  <a:lnTo>
                    <a:pt x="217957" y="181610"/>
                  </a:lnTo>
                  <a:lnTo>
                    <a:pt x="216801" y="180340"/>
                  </a:lnTo>
                  <a:lnTo>
                    <a:pt x="214401" y="180340"/>
                  </a:lnTo>
                  <a:lnTo>
                    <a:pt x="212420" y="179070"/>
                  </a:lnTo>
                  <a:lnTo>
                    <a:pt x="213106" y="177800"/>
                  </a:lnTo>
                  <a:lnTo>
                    <a:pt x="213664" y="177800"/>
                  </a:lnTo>
                  <a:lnTo>
                    <a:pt x="213512" y="176530"/>
                  </a:lnTo>
                  <a:lnTo>
                    <a:pt x="213360" y="175260"/>
                  </a:lnTo>
                  <a:lnTo>
                    <a:pt x="215417" y="173990"/>
                  </a:lnTo>
                  <a:lnTo>
                    <a:pt x="213753" y="172720"/>
                  </a:lnTo>
                  <a:lnTo>
                    <a:pt x="211505" y="168910"/>
                  </a:lnTo>
                  <a:lnTo>
                    <a:pt x="212826" y="168033"/>
                  </a:lnTo>
                  <a:lnTo>
                    <a:pt x="212293" y="167640"/>
                  </a:lnTo>
                  <a:lnTo>
                    <a:pt x="213410" y="167640"/>
                  </a:lnTo>
                  <a:lnTo>
                    <a:pt x="214122" y="167640"/>
                  </a:lnTo>
                  <a:lnTo>
                    <a:pt x="212902" y="166370"/>
                  </a:lnTo>
                  <a:lnTo>
                    <a:pt x="209511" y="166370"/>
                  </a:lnTo>
                  <a:lnTo>
                    <a:pt x="208597" y="165100"/>
                  </a:lnTo>
                  <a:lnTo>
                    <a:pt x="206108" y="163830"/>
                  </a:lnTo>
                  <a:lnTo>
                    <a:pt x="203631" y="162560"/>
                  </a:lnTo>
                  <a:lnTo>
                    <a:pt x="216687" y="162560"/>
                  </a:lnTo>
                  <a:lnTo>
                    <a:pt x="211543" y="158750"/>
                  </a:lnTo>
                  <a:lnTo>
                    <a:pt x="212979" y="158750"/>
                  </a:lnTo>
                  <a:lnTo>
                    <a:pt x="214287" y="160020"/>
                  </a:lnTo>
                  <a:lnTo>
                    <a:pt x="216115" y="160020"/>
                  </a:lnTo>
                  <a:lnTo>
                    <a:pt x="215099" y="158750"/>
                  </a:lnTo>
                  <a:lnTo>
                    <a:pt x="214083" y="157480"/>
                  </a:lnTo>
                  <a:lnTo>
                    <a:pt x="213080" y="156210"/>
                  </a:lnTo>
                  <a:lnTo>
                    <a:pt x="214007" y="157480"/>
                  </a:lnTo>
                  <a:lnTo>
                    <a:pt x="209575" y="153670"/>
                  </a:lnTo>
                  <a:lnTo>
                    <a:pt x="213093" y="152400"/>
                  </a:lnTo>
                  <a:lnTo>
                    <a:pt x="209308" y="152400"/>
                  </a:lnTo>
                  <a:lnTo>
                    <a:pt x="205663" y="149860"/>
                  </a:lnTo>
                  <a:lnTo>
                    <a:pt x="202958" y="147320"/>
                  </a:lnTo>
                  <a:lnTo>
                    <a:pt x="198755" y="147320"/>
                  </a:lnTo>
                  <a:lnTo>
                    <a:pt x="198234" y="146050"/>
                  </a:lnTo>
                  <a:lnTo>
                    <a:pt x="197218" y="143510"/>
                  </a:lnTo>
                  <a:lnTo>
                    <a:pt x="198081" y="143510"/>
                  </a:lnTo>
                  <a:lnTo>
                    <a:pt x="199529" y="144780"/>
                  </a:lnTo>
                  <a:lnTo>
                    <a:pt x="200355" y="144780"/>
                  </a:lnTo>
                  <a:lnTo>
                    <a:pt x="202361" y="143510"/>
                  </a:lnTo>
                  <a:lnTo>
                    <a:pt x="204787" y="144780"/>
                  </a:lnTo>
                  <a:lnTo>
                    <a:pt x="207098" y="147320"/>
                  </a:lnTo>
                  <a:lnTo>
                    <a:pt x="203987" y="147320"/>
                  </a:lnTo>
                  <a:lnTo>
                    <a:pt x="206527" y="148590"/>
                  </a:lnTo>
                  <a:lnTo>
                    <a:pt x="209384" y="149860"/>
                  </a:lnTo>
                  <a:lnTo>
                    <a:pt x="212090" y="151130"/>
                  </a:lnTo>
                  <a:lnTo>
                    <a:pt x="211632" y="149860"/>
                  </a:lnTo>
                  <a:lnTo>
                    <a:pt x="212534" y="149860"/>
                  </a:lnTo>
                  <a:lnTo>
                    <a:pt x="211518" y="148590"/>
                  </a:lnTo>
                  <a:lnTo>
                    <a:pt x="216763" y="149860"/>
                  </a:lnTo>
                  <a:lnTo>
                    <a:pt x="214807" y="148590"/>
                  </a:lnTo>
                  <a:lnTo>
                    <a:pt x="219036" y="146050"/>
                  </a:lnTo>
                  <a:lnTo>
                    <a:pt x="217589" y="144780"/>
                  </a:lnTo>
                  <a:lnTo>
                    <a:pt x="214693" y="142240"/>
                  </a:lnTo>
                  <a:lnTo>
                    <a:pt x="211721" y="139966"/>
                  </a:lnTo>
                  <a:lnTo>
                    <a:pt x="211721" y="146050"/>
                  </a:lnTo>
                  <a:lnTo>
                    <a:pt x="209359" y="146050"/>
                  </a:lnTo>
                  <a:lnTo>
                    <a:pt x="209664" y="144780"/>
                  </a:lnTo>
                  <a:lnTo>
                    <a:pt x="210718" y="144780"/>
                  </a:lnTo>
                  <a:lnTo>
                    <a:pt x="211721" y="146050"/>
                  </a:lnTo>
                  <a:lnTo>
                    <a:pt x="211721" y="139966"/>
                  </a:lnTo>
                  <a:lnTo>
                    <a:pt x="208076" y="137160"/>
                  </a:lnTo>
                  <a:lnTo>
                    <a:pt x="207632" y="132080"/>
                  </a:lnTo>
                  <a:lnTo>
                    <a:pt x="210870" y="134620"/>
                  </a:lnTo>
                  <a:lnTo>
                    <a:pt x="213461" y="134620"/>
                  </a:lnTo>
                  <a:lnTo>
                    <a:pt x="215290" y="135712"/>
                  </a:lnTo>
                  <a:lnTo>
                    <a:pt x="218579" y="133350"/>
                  </a:lnTo>
                  <a:lnTo>
                    <a:pt x="217817" y="132080"/>
                  </a:lnTo>
                  <a:lnTo>
                    <a:pt x="217068" y="130810"/>
                  </a:lnTo>
                  <a:lnTo>
                    <a:pt x="219405" y="132080"/>
                  </a:lnTo>
                  <a:lnTo>
                    <a:pt x="221589" y="133350"/>
                  </a:lnTo>
                  <a:lnTo>
                    <a:pt x="220395" y="134620"/>
                  </a:lnTo>
                  <a:lnTo>
                    <a:pt x="226237" y="134620"/>
                  </a:lnTo>
                  <a:lnTo>
                    <a:pt x="213347" y="128270"/>
                  </a:lnTo>
                  <a:lnTo>
                    <a:pt x="217474" y="128270"/>
                  </a:lnTo>
                  <a:lnTo>
                    <a:pt x="220167" y="125730"/>
                  </a:lnTo>
                  <a:lnTo>
                    <a:pt x="221881" y="127000"/>
                  </a:lnTo>
                  <a:lnTo>
                    <a:pt x="221742" y="128270"/>
                  </a:lnTo>
                  <a:lnTo>
                    <a:pt x="223672" y="125730"/>
                  </a:lnTo>
                  <a:lnTo>
                    <a:pt x="225717" y="119380"/>
                  </a:lnTo>
                  <a:lnTo>
                    <a:pt x="223786" y="117995"/>
                  </a:lnTo>
                  <a:lnTo>
                    <a:pt x="226377" y="119126"/>
                  </a:lnTo>
                  <a:lnTo>
                    <a:pt x="222554" y="115570"/>
                  </a:lnTo>
                  <a:lnTo>
                    <a:pt x="217195" y="110490"/>
                  </a:lnTo>
                  <a:lnTo>
                    <a:pt x="208127" y="110490"/>
                  </a:lnTo>
                  <a:lnTo>
                    <a:pt x="205193" y="110490"/>
                  </a:lnTo>
                  <a:lnTo>
                    <a:pt x="207937" y="113030"/>
                  </a:lnTo>
                  <a:lnTo>
                    <a:pt x="199415" y="113030"/>
                  </a:lnTo>
                  <a:lnTo>
                    <a:pt x="199758" y="123190"/>
                  </a:lnTo>
                  <a:lnTo>
                    <a:pt x="192989" y="127000"/>
                  </a:lnTo>
                  <a:lnTo>
                    <a:pt x="195935" y="128270"/>
                  </a:lnTo>
                  <a:lnTo>
                    <a:pt x="194627" y="128270"/>
                  </a:lnTo>
                  <a:lnTo>
                    <a:pt x="192887" y="129540"/>
                  </a:lnTo>
                  <a:lnTo>
                    <a:pt x="194551" y="130810"/>
                  </a:lnTo>
                  <a:lnTo>
                    <a:pt x="191122" y="130810"/>
                  </a:lnTo>
                  <a:lnTo>
                    <a:pt x="189801" y="129540"/>
                  </a:lnTo>
                  <a:lnTo>
                    <a:pt x="190550" y="133350"/>
                  </a:lnTo>
                  <a:lnTo>
                    <a:pt x="185166" y="133350"/>
                  </a:lnTo>
                  <a:lnTo>
                    <a:pt x="189865" y="137160"/>
                  </a:lnTo>
                  <a:lnTo>
                    <a:pt x="187807" y="137160"/>
                  </a:lnTo>
                  <a:lnTo>
                    <a:pt x="187223" y="135890"/>
                  </a:lnTo>
                  <a:lnTo>
                    <a:pt x="185978" y="134620"/>
                  </a:lnTo>
                  <a:lnTo>
                    <a:pt x="186309" y="135890"/>
                  </a:lnTo>
                  <a:lnTo>
                    <a:pt x="187363" y="137160"/>
                  </a:lnTo>
                  <a:lnTo>
                    <a:pt x="184848" y="137160"/>
                  </a:lnTo>
                  <a:lnTo>
                    <a:pt x="184632" y="136029"/>
                  </a:lnTo>
                  <a:lnTo>
                    <a:pt x="184505" y="135712"/>
                  </a:lnTo>
                  <a:lnTo>
                    <a:pt x="183921" y="134620"/>
                  </a:lnTo>
                  <a:lnTo>
                    <a:pt x="183261" y="138430"/>
                  </a:lnTo>
                  <a:lnTo>
                    <a:pt x="189179" y="140970"/>
                  </a:lnTo>
                  <a:lnTo>
                    <a:pt x="194741" y="142240"/>
                  </a:lnTo>
                  <a:lnTo>
                    <a:pt x="191604" y="143510"/>
                  </a:lnTo>
                  <a:lnTo>
                    <a:pt x="191731" y="143510"/>
                  </a:lnTo>
                  <a:lnTo>
                    <a:pt x="195122" y="146050"/>
                  </a:lnTo>
                  <a:lnTo>
                    <a:pt x="190906" y="146050"/>
                  </a:lnTo>
                  <a:lnTo>
                    <a:pt x="190792" y="144780"/>
                  </a:lnTo>
                  <a:lnTo>
                    <a:pt x="190182" y="144780"/>
                  </a:lnTo>
                  <a:lnTo>
                    <a:pt x="186372" y="149860"/>
                  </a:lnTo>
                  <a:lnTo>
                    <a:pt x="190906" y="151130"/>
                  </a:lnTo>
                  <a:lnTo>
                    <a:pt x="189674" y="151130"/>
                  </a:lnTo>
                  <a:lnTo>
                    <a:pt x="190195" y="152400"/>
                  </a:lnTo>
                  <a:lnTo>
                    <a:pt x="190652" y="153670"/>
                  </a:lnTo>
                  <a:lnTo>
                    <a:pt x="189814" y="156210"/>
                  </a:lnTo>
                  <a:lnTo>
                    <a:pt x="189242" y="156210"/>
                  </a:lnTo>
                  <a:lnTo>
                    <a:pt x="189217" y="158750"/>
                  </a:lnTo>
                  <a:lnTo>
                    <a:pt x="190106" y="157480"/>
                  </a:lnTo>
                  <a:lnTo>
                    <a:pt x="195491" y="160020"/>
                  </a:lnTo>
                  <a:lnTo>
                    <a:pt x="190969" y="160020"/>
                  </a:lnTo>
                  <a:lnTo>
                    <a:pt x="191262" y="162560"/>
                  </a:lnTo>
                  <a:lnTo>
                    <a:pt x="190703" y="161290"/>
                  </a:lnTo>
                  <a:lnTo>
                    <a:pt x="185813" y="165100"/>
                  </a:lnTo>
                  <a:lnTo>
                    <a:pt x="192265" y="163830"/>
                  </a:lnTo>
                  <a:lnTo>
                    <a:pt x="186804" y="167640"/>
                  </a:lnTo>
                  <a:lnTo>
                    <a:pt x="190347" y="167640"/>
                  </a:lnTo>
                  <a:lnTo>
                    <a:pt x="197713" y="168910"/>
                  </a:lnTo>
                  <a:lnTo>
                    <a:pt x="185318" y="171450"/>
                  </a:lnTo>
                  <a:lnTo>
                    <a:pt x="187833" y="173990"/>
                  </a:lnTo>
                  <a:lnTo>
                    <a:pt x="189953" y="172720"/>
                  </a:lnTo>
                  <a:lnTo>
                    <a:pt x="192354" y="175260"/>
                  </a:lnTo>
                  <a:lnTo>
                    <a:pt x="179146" y="175260"/>
                  </a:lnTo>
                  <a:lnTo>
                    <a:pt x="178003" y="176530"/>
                  </a:lnTo>
                  <a:lnTo>
                    <a:pt x="177457" y="177507"/>
                  </a:lnTo>
                  <a:lnTo>
                    <a:pt x="181102" y="176530"/>
                  </a:lnTo>
                  <a:lnTo>
                    <a:pt x="181825" y="180340"/>
                  </a:lnTo>
                  <a:lnTo>
                    <a:pt x="179285" y="180340"/>
                  </a:lnTo>
                  <a:lnTo>
                    <a:pt x="175564" y="179070"/>
                  </a:lnTo>
                  <a:lnTo>
                    <a:pt x="174929" y="180340"/>
                  </a:lnTo>
                  <a:lnTo>
                    <a:pt x="172821" y="181610"/>
                  </a:lnTo>
                  <a:lnTo>
                    <a:pt x="182524" y="186690"/>
                  </a:lnTo>
                  <a:lnTo>
                    <a:pt x="177520" y="189230"/>
                  </a:lnTo>
                  <a:lnTo>
                    <a:pt x="181470" y="187960"/>
                  </a:lnTo>
                  <a:lnTo>
                    <a:pt x="182803" y="189230"/>
                  </a:lnTo>
                  <a:lnTo>
                    <a:pt x="183248" y="191770"/>
                  </a:lnTo>
                  <a:lnTo>
                    <a:pt x="175247" y="194310"/>
                  </a:lnTo>
                  <a:lnTo>
                    <a:pt x="181241" y="196850"/>
                  </a:lnTo>
                  <a:lnTo>
                    <a:pt x="179730" y="196850"/>
                  </a:lnTo>
                  <a:lnTo>
                    <a:pt x="181241" y="198120"/>
                  </a:lnTo>
                  <a:lnTo>
                    <a:pt x="182181" y="201930"/>
                  </a:lnTo>
                  <a:lnTo>
                    <a:pt x="185458" y="203200"/>
                  </a:lnTo>
                  <a:lnTo>
                    <a:pt x="181076" y="204470"/>
                  </a:lnTo>
                  <a:lnTo>
                    <a:pt x="182549" y="208280"/>
                  </a:lnTo>
                  <a:lnTo>
                    <a:pt x="184238" y="212090"/>
                  </a:lnTo>
                  <a:lnTo>
                    <a:pt x="180479" y="214630"/>
                  </a:lnTo>
                  <a:lnTo>
                    <a:pt x="180835" y="217170"/>
                  </a:lnTo>
                  <a:lnTo>
                    <a:pt x="181140" y="218440"/>
                  </a:lnTo>
                  <a:lnTo>
                    <a:pt x="181660" y="220980"/>
                  </a:lnTo>
                  <a:lnTo>
                    <a:pt x="180530" y="220980"/>
                  </a:lnTo>
                  <a:lnTo>
                    <a:pt x="180378" y="226060"/>
                  </a:lnTo>
                  <a:lnTo>
                    <a:pt x="185801" y="226060"/>
                  </a:lnTo>
                  <a:lnTo>
                    <a:pt x="185204" y="227330"/>
                  </a:lnTo>
                  <a:lnTo>
                    <a:pt x="183591" y="227330"/>
                  </a:lnTo>
                  <a:lnTo>
                    <a:pt x="182143" y="233680"/>
                  </a:lnTo>
                  <a:lnTo>
                    <a:pt x="182880" y="234950"/>
                  </a:lnTo>
                  <a:lnTo>
                    <a:pt x="188722" y="234950"/>
                  </a:lnTo>
                  <a:lnTo>
                    <a:pt x="185686" y="238760"/>
                  </a:lnTo>
                  <a:lnTo>
                    <a:pt x="187706" y="237490"/>
                  </a:lnTo>
                  <a:lnTo>
                    <a:pt x="182714" y="251460"/>
                  </a:lnTo>
                  <a:lnTo>
                    <a:pt x="187794" y="252730"/>
                  </a:lnTo>
                  <a:lnTo>
                    <a:pt x="186918" y="254000"/>
                  </a:lnTo>
                  <a:lnTo>
                    <a:pt x="188887" y="254000"/>
                  </a:lnTo>
                  <a:lnTo>
                    <a:pt x="188226" y="259080"/>
                  </a:lnTo>
                  <a:lnTo>
                    <a:pt x="188137" y="265430"/>
                  </a:lnTo>
                  <a:lnTo>
                    <a:pt x="188264" y="270510"/>
                  </a:lnTo>
                  <a:lnTo>
                    <a:pt x="189179" y="273050"/>
                  </a:lnTo>
                  <a:lnTo>
                    <a:pt x="193649" y="266700"/>
                  </a:lnTo>
                  <a:lnTo>
                    <a:pt x="194741" y="265430"/>
                  </a:lnTo>
                  <a:lnTo>
                    <a:pt x="196862" y="265430"/>
                  </a:lnTo>
                  <a:lnTo>
                    <a:pt x="195999" y="259080"/>
                  </a:lnTo>
                  <a:lnTo>
                    <a:pt x="200533" y="257810"/>
                  </a:lnTo>
                  <a:lnTo>
                    <a:pt x="201269" y="252730"/>
                  </a:lnTo>
                  <a:lnTo>
                    <a:pt x="201764" y="254000"/>
                  </a:lnTo>
                  <a:lnTo>
                    <a:pt x="201447" y="256540"/>
                  </a:lnTo>
                  <a:lnTo>
                    <a:pt x="200901" y="257810"/>
                  </a:lnTo>
                  <a:lnTo>
                    <a:pt x="200533" y="260350"/>
                  </a:lnTo>
                  <a:lnTo>
                    <a:pt x="200025" y="261620"/>
                  </a:lnTo>
                  <a:lnTo>
                    <a:pt x="199199" y="261620"/>
                  </a:lnTo>
                  <a:lnTo>
                    <a:pt x="199478" y="260350"/>
                  </a:lnTo>
                  <a:lnTo>
                    <a:pt x="198310" y="262890"/>
                  </a:lnTo>
                  <a:lnTo>
                    <a:pt x="197789" y="265430"/>
                  </a:lnTo>
                  <a:lnTo>
                    <a:pt x="197764" y="267970"/>
                  </a:lnTo>
                  <a:lnTo>
                    <a:pt x="200863" y="267970"/>
                  </a:lnTo>
                  <a:lnTo>
                    <a:pt x="200037" y="270510"/>
                  </a:lnTo>
                  <a:lnTo>
                    <a:pt x="206641" y="267970"/>
                  </a:lnTo>
                  <a:lnTo>
                    <a:pt x="212890" y="265430"/>
                  </a:lnTo>
                  <a:lnTo>
                    <a:pt x="219100" y="264160"/>
                  </a:lnTo>
                  <a:lnTo>
                    <a:pt x="225539" y="261620"/>
                  </a:lnTo>
                  <a:lnTo>
                    <a:pt x="224345" y="255270"/>
                  </a:lnTo>
                  <a:lnTo>
                    <a:pt x="226974" y="254000"/>
                  </a:lnTo>
                  <a:lnTo>
                    <a:pt x="227787" y="255270"/>
                  </a:lnTo>
                  <a:lnTo>
                    <a:pt x="228447" y="257810"/>
                  </a:lnTo>
                  <a:lnTo>
                    <a:pt x="226352" y="259080"/>
                  </a:lnTo>
                  <a:lnTo>
                    <a:pt x="227787" y="261620"/>
                  </a:lnTo>
                  <a:lnTo>
                    <a:pt x="229501" y="254000"/>
                  </a:lnTo>
                  <a:lnTo>
                    <a:pt x="229260" y="252730"/>
                  </a:lnTo>
                  <a:lnTo>
                    <a:pt x="231698" y="252730"/>
                  </a:lnTo>
                  <a:lnTo>
                    <a:pt x="234010" y="251460"/>
                  </a:lnTo>
                  <a:lnTo>
                    <a:pt x="235737" y="250190"/>
                  </a:lnTo>
                  <a:lnTo>
                    <a:pt x="235724" y="250659"/>
                  </a:lnTo>
                  <a:lnTo>
                    <a:pt x="235889" y="250190"/>
                  </a:lnTo>
                  <a:lnTo>
                    <a:pt x="236334" y="248920"/>
                  </a:lnTo>
                  <a:lnTo>
                    <a:pt x="236270" y="251460"/>
                  </a:lnTo>
                  <a:lnTo>
                    <a:pt x="235724" y="251460"/>
                  </a:lnTo>
                  <a:lnTo>
                    <a:pt x="235699" y="254000"/>
                  </a:lnTo>
                  <a:lnTo>
                    <a:pt x="236728" y="254000"/>
                  </a:lnTo>
                  <a:lnTo>
                    <a:pt x="237324" y="252730"/>
                  </a:lnTo>
                  <a:lnTo>
                    <a:pt x="241109" y="250190"/>
                  </a:lnTo>
                  <a:lnTo>
                    <a:pt x="240042" y="248920"/>
                  </a:lnTo>
                  <a:lnTo>
                    <a:pt x="239039" y="248920"/>
                  </a:lnTo>
                  <a:lnTo>
                    <a:pt x="238086" y="247650"/>
                  </a:lnTo>
                  <a:lnTo>
                    <a:pt x="238734" y="243840"/>
                  </a:lnTo>
                  <a:lnTo>
                    <a:pt x="239852" y="244424"/>
                  </a:lnTo>
                  <a:lnTo>
                    <a:pt x="240309" y="245110"/>
                  </a:lnTo>
                  <a:lnTo>
                    <a:pt x="240652" y="244843"/>
                  </a:lnTo>
                  <a:lnTo>
                    <a:pt x="241160" y="245110"/>
                  </a:lnTo>
                  <a:lnTo>
                    <a:pt x="240804" y="244716"/>
                  </a:lnTo>
                  <a:lnTo>
                    <a:pt x="243560" y="242570"/>
                  </a:lnTo>
                  <a:lnTo>
                    <a:pt x="244475" y="241300"/>
                  </a:lnTo>
                  <a:lnTo>
                    <a:pt x="246316" y="238760"/>
                  </a:lnTo>
                  <a:lnTo>
                    <a:pt x="249161" y="236220"/>
                  </a:lnTo>
                  <a:lnTo>
                    <a:pt x="251117" y="233680"/>
                  </a:lnTo>
                  <a:lnTo>
                    <a:pt x="252564" y="233680"/>
                  </a:lnTo>
                  <a:lnTo>
                    <a:pt x="252247" y="229870"/>
                  </a:lnTo>
                  <a:lnTo>
                    <a:pt x="252145" y="228600"/>
                  </a:lnTo>
                  <a:lnTo>
                    <a:pt x="253314" y="227330"/>
                  </a:lnTo>
                  <a:lnTo>
                    <a:pt x="255104" y="226060"/>
                  </a:lnTo>
                  <a:lnTo>
                    <a:pt x="254012" y="226060"/>
                  </a:lnTo>
                  <a:lnTo>
                    <a:pt x="249948" y="223520"/>
                  </a:lnTo>
                  <a:lnTo>
                    <a:pt x="251625" y="222250"/>
                  </a:lnTo>
                  <a:lnTo>
                    <a:pt x="259245" y="228600"/>
                  </a:lnTo>
                  <a:lnTo>
                    <a:pt x="257721" y="222250"/>
                  </a:lnTo>
                  <a:lnTo>
                    <a:pt x="257416" y="220980"/>
                  </a:lnTo>
                  <a:lnTo>
                    <a:pt x="260057" y="221932"/>
                  </a:lnTo>
                  <a:lnTo>
                    <a:pt x="261404" y="220980"/>
                  </a:lnTo>
                  <a:lnTo>
                    <a:pt x="263194" y="219710"/>
                  </a:lnTo>
                  <a:close/>
                </a:path>
                <a:path w="291464" h="421004">
                  <a:moveTo>
                    <a:pt x="264426" y="223520"/>
                  </a:moveTo>
                  <a:lnTo>
                    <a:pt x="260057" y="221932"/>
                  </a:lnTo>
                  <a:lnTo>
                    <a:pt x="259613" y="222250"/>
                  </a:lnTo>
                  <a:lnTo>
                    <a:pt x="264426" y="223520"/>
                  </a:lnTo>
                  <a:close/>
                </a:path>
                <a:path w="291464" h="421004">
                  <a:moveTo>
                    <a:pt x="266484" y="78701"/>
                  </a:moveTo>
                  <a:lnTo>
                    <a:pt x="266293" y="77114"/>
                  </a:lnTo>
                  <a:lnTo>
                    <a:pt x="266065" y="80264"/>
                  </a:lnTo>
                  <a:lnTo>
                    <a:pt x="266484" y="78701"/>
                  </a:lnTo>
                  <a:close/>
                </a:path>
                <a:path w="291464" h="421004">
                  <a:moveTo>
                    <a:pt x="267258" y="71285"/>
                  </a:moveTo>
                  <a:lnTo>
                    <a:pt x="266915" y="70040"/>
                  </a:lnTo>
                  <a:lnTo>
                    <a:pt x="266788" y="67945"/>
                  </a:lnTo>
                  <a:lnTo>
                    <a:pt x="266230" y="69316"/>
                  </a:lnTo>
                  <a:lnTo>
                    <a:pt x="266369" y="72301"/>
                  </a:lnTo>
                  <a:lnTo>
                    <a:pt x="266712" y="71539"/>
                  </a:lnTo>
                  <a:lnTo>
                    <a:pt x="266992" y="71335"/>
                  </a:lnTo>
                  <a:lnTo>
                    <a:pt x="267258" y="71285"/>
                  </a:lnTo>
                  <a:close/>
                </a:path>
                <a:path w="291464" h="421004">
                  <a:moveTo>
                    <a:pt x="268135" y="72034"/>
                  </a:moveTo>
                  <a:lnTo>
                    <a:pt x="267995" y="71755"/>
                  </a:lnTo>
                  <a:lnTo>
                    <a:pt x="267677" y="71208"/>
                  </a:lnTo>
                  <a:lnTo>
                    <a:pt x="267258" y="71285"/>
                  </a:lnTo>
                  <a:lnTo>
                    <a:pt x="267423" y="71958"/>
                  </a:lnTo>
                  <a:lnTo>
                    <a:pt x="267665" y="72402"/>
                  </a:lnTo>
                  <a:lnTo>
                    <a:pt x="268135" y="72034"/>
                  </a:lnTo>
                  <a:close/>
                </a:path>
                <a:path w="291464" h="421004">
                  <a:moveTo>
                    <a:pt x="269887" y="44450"/>
                  </a:moveTo>
                  <a:lnTo>
                    <a:pt x="269735" y="44450"/>
                  </a:lnTo>
                  <a:lnTo>
                    <a:pt x="269633" y="45085"/>
                  </a:lnTo>
                  <a:lnTo>
                    <a:pt x="269887" y="44450"/>
                  </a:lnTo>
                  <a:close/>
                </a:path>
                <a:path w="291464" h="421004">
                  <a:moveTo>
                    <a:pt x="269951" y="76708"/>
                  </a:moveTo>
                  <a:lnTo>
                    <a:pt x="267830" y="79311"/>
                  </a:lnTo>
                  <a:lnTo>
                    <a:pt x="267652" y="81102"/>
                  </a:lnTo>
                  <a:lnTo>
                    <a:pt x="269951" y="76708"/>
                  </a:lnTo>
                  <a:close/>
                </a:path>
                <a:path w="291464" h="421004">
                  <a:moveTo>
                    <a:pt x="270929" y="66040"/>
                  </a:moveTo>
                  <a:lnTo>
                    <a:pt x="269875" y="67310"/>
                  </a:lnTo>
                  <a:lnTo>
                    <a:pt x="270903" y="66522"/>
                  </a:lnTo>
                  <a:lnTo>
                    <a:pt x="270929" y="66040"/>
                  </a:lnTo>
                  <a:close/>
                </a:path>
                <a:path w="291464" h="421004">
                  <a:moveTo>
                    <a:pt x="271538" y="66040"/>
                  </a:moveTo>
                  <a:lnTo>
                    <a:pt x="270903" y="66522"/>
                  </a:lnTo>
                  <a:lnTo>
                    <a:pt x="270814" y="68173"/>
                  </a:lnTo>
                  <a:lnTo>
                    <a:pt x="271538" y="66040"/>
                  </a:lnTo>
                  <a:close/>
                </a:path>
                <a:path w="291464" h="421004">
                  <a:moveTo>
                    <a:pt x="272161" y="91579"/>
                  </a:moveTo>
                  <a:lnTo>
                    <a:pt x="271843" y="90614"/>
                  </a:lnTo>
                  <a:lnTo>
                    <a:pt x="270675" y="91020"/>
                  </a:lnTo>
                  <a:lnTo>
                    <a:pt x="270256" y="92659"/>
                  </a:lnTo>
                  <a:lnTo>
                    <a:pt x="270687" y="92506"/>
                  </a:lnTo>
                  <a:lnTo>
                    <a:pt x="270408" y="93091"/>
                  </a:lnTo>
                  <a:lnTo>
                    <a:pt x="270814" y="92951"/>
                  </a:lnTo>
                  <a:lnTo>
                    <a:pt x="272161" y="91579"/>
                  </a:lnTo>
                  <a:close/>
                </a:path>
                <a:path w="291464" h="421004">
                  <a:moveTo>
                    <a:pt x="275602" y="73329"/>
                  </a:moveTo>
                  <a:lnTo>
                    <a:pt x="274447" y="74041"/>
                  </a:lnTo>
                  <a:lnTo>
                    <a:pt x="273913" y="73774"/>
                  </a:lnTo>
                  <a:lnTo>
                    <a:pt x="274154" y="74028"/>
                  </a:lnTo>
                  <a:lnTo>
                    <a:pt x="274345" y="74345"/>
                  </a:lnTo>
                  <a:lnTo>
                    <a:pt x="274383" y="74879"/>
                  </a:lnTo>
                  <a:lnTo>
                    <a:pt x="275602" y="73329"/>
                  </a:lnTo>
                  <a:close/>
                </a:path>
                <a:path w="291464" h="421004">
                  <a:moveTo>
                    <a:pt x="276644" y="69367"/>
                  </a:moveTo>
                  <a:lnTo>
                    <a:pt x="275145" y="69342"/>
                  </a:lnTo>
                  <a:lnTo>
                    <a:pt x="273761" y="69469"/>
                  </a:lnTo>
                  <a:lnTo>
                    <a:pt x="271894" y="72885"/>
                  </a:lnTo>
                  <a:lnTo>
                    <a:pt x="272910" y="72885"/>
                  </a:lnTo>
                  <a:lnTo>
                    <a:pt x="273735" y="73583"/>
                  </a:lnTo>
                  <a:lnTo>
                    <a:pt x="273659" y="73355"/>
                  </a:lnTo>
                  <a:lnTo>
                    <a:pt x="276644" y="69367"/>
                  </a:lnTo>
                  <a:close/>
                </a:path>
                <a:path w="291464" h="421004">
                  <a:moveTo>
                    <a:pt x="279361" y="65874"/>
                  </a:moveTo>
                  <a:lnTo>
                    <a:pt x="278853" y="67310"/>
                  </a:lnTo>
                  <a:lnTo>
                    <a:pt x="279323" y="66522"/>
                  </a:lnTo>
                  <a:lnTo>
                    <a:pt x="279361" y="65874"/>
                  </a:lnTo>
                  <a:close/>
                </a:path>
                <a:path w="291464" h="421004">
                  <a:moveTo>
                    <a:pt x="280022" y="54317"/>
                  </a:moveTo>
                  <a:lnTo>
                    <a:pt x="278892" y="53555"/>
                  </a:lnTo>
                  <a:lnTo>
                    <a:pt x="279450" y="54317"/>
                  </a:lnTo>
                  <a:lnTo>
                    <a:pt x="279412" y="54622"/>
                  </a:lnTo>
                  <a:lnTo>
                    <a:pt x="279171" y="55613"/>
                  </a:lnTo>
                  <a:lnTo>
                    <a:pt x="279057" y="56743"/>
                  </a:lnTo>
                  <a:lnTo>
                    <a:pt x="279552" y="55778"/>
                  </a:lnTo>
                  <a:lnTo>
                    <a:pt x="280022" y="54317"/>
                  </a:lnTo>
                  <a:close/>
                </a:path>
                <a:path w="291464" h="421004">
                  <a:moveTo>
                    <a:pt x="280454" y="54622"/>
                  </a:moveTo>
                  <a:lnTo>
                    <a:pt x="280111" y="54025"/>
                  </a:lnTo>
                  <a:lnTo>
                    <a:pt x="280085" y="54368"/>
                  </a:lnTo>
                  <a:lnTo>
                    <a:pt x="280454" y="54622"/>
                  </a:lnTo>
                  <a:close/>
                </a:path>
                <a:path w="291464" h="421004">
                  <a:moveTo>
                    <a:pt x="281546" y="59690"/>
                  </a:moveTo>
                  <a:lnTo>
                    <a:pt x="279565" y="62230"/>
                  </a:lnTo>
                  <a:lnTo>
                    <a:pt x="278409" y="60960"/>
                  </a:lnTo>
                  <a:lnTo>
                    <a:pt x="277329" y="59690"/>
                  </a:lnTo>
                  <a:lnTo>
                    <a:pt x="275564" y="63500"/>
                  </a:lnTo>
                  <a:lnTo>
                    <a:pt x="276783" y="59690"/>
                  </a:lnTo>
                  <a:lnTo>
                    <a:pt x="277190" y="58420"/>
                  </a:lnTo>
                  <a:lnTo>
                    <a:pt x="277609" y="57150"/>
                  </a:lnTo>
                  <a:lnTo>
                    <a:pt x="278422" y="54610"/>
                  </a:lnTo>
                  <a:lnTo>
                    <a:pt x="275742" y="57150"/>
                  </a:lnTo>
                  <a:lnTo>
                    <a:pt x="276707" y="52070"/>
                  </a:lnTo>
                  <a:lnTo>
                    <a:pt x="277431" y="48260"/>
                  </a:lnTo>
                  <a:lnTo>
                    <a:pt x="276656" y="50800"/>
                  </a:lnTo>
                  <a:lnTo>
                    <a:pt x="276301" y="52070"/>
                  </a:lnTo>
                  <a:lnTo>
                    <a:pt x="275615" y="49530"/>
                  </a:lnTo>
                  <a:lnTo>
                    <a:pt x="275323" y="49530"/>
                  </a:lnTo>
                  <a:lnTo>
                    <a:pt x="274916" y="50800"/>
                  </a:lnTo>
                  <a:lnTo>
                    <a:pt x="274612" y="50800"/>
                  </a:lnTo>
                  <a:lnTo>
                    <a:pt x="274523" y="52070"/>
                  </a:lnTo>
                  <a:lnTo>
                    <a:pt x="274294" y="53340"/>
                  </a:lnTo>
                  <a:lnTo>
                    <a:pt x="273913" y="54610"/>
                  </a:lnTo>
                  <a:lnTo>
                    <a:pt x="271551" y="58420"/>
                  </a:lnTo>
                  <a:lnTo>
                    <a:pt x="270611" y="55880"/>
                  </a:lnTo>
                  <a:lnTo>
                    <a:pt x="270154" y="54610"/>
                  </a:lnTo>
                  <a:lnTo>
                    <a:pt x="268820" y="55880"/>
                  </a:lnTo>
                  <a:lnTo>
                    <a:pt x="268617" y="53340"/>
                  </a:lnTo>
                  <a:lnTo>
                    <a:pt x="269875" y="54610"/>
                  </a:lnTo>
                  <a:lnTo>
                    <a:pt x="270344" y="50800"/>
                  </a:lnTo>
                  <a:lnTo>
                    <a:pt x="268312" y="53340"/>
                  </a:lnTo>
                  <a:lnTo>
                    <a:pt x="269824" y="48260"/>
                  </a:lnTo>
                  <a:lnTo>
                    <a:pt x="269494" y="45758"/>
                  </a:lnTo>
                  <a:lnTo>
                    <a:pt x="271995" y="46685"/>
                  </a:lnTo>
                  <a:lnTo>
                    <a:pt x="271945" y="48323"/>
                  </a:lnTo>
                  <a:lnTo>
                    <a:pt x="274066" y="42214"/>
                  </a:lnTo>
                  <a:lnTo>
                    <a:pt x="273659" y="44157"/>
                  </a:lnTo>
                  <a:lnTo>
                    <a:pt x="275856" y="39992"/>
                  </a:lnTo>
                  <a:lnTo>
                    <a:pt x="269582" y="45351"/>
                  </a:lnTo>
                  <a:lnTo>
                    <a:pt x="269633" y="45085"/>
                  </a:lnTo>
                  <a:lnTo>
                    <a:pt x="269494" y="45427"/>
                  </a:lnTo>
                  <a:lnTo>
                    <a:pt x="269367" y="45542"/>
                  </a:lnTo>
                  <a:lnTo>
                    <a:pt x="269328" y="44450"/>
                  </a:lnTo>
                  <a:lnTo>
                    <a:pt x="269163" y="43180"/>
                  </a:lnTo>
                  <a:lnTo>
                    <a:pt x="271564" y="43180"/>
                  </a:lnTo>
                  <a:lnTo>
                    <a:pt x="270230" y="40640"/>
                  </a:lnTo>
                  <a:lnTo>
                    <a:pt x="270217" y="38100"/>
                  </a:lnTo>
                  <a:lnTo>
                    <a:pt x="270205" y="35560"/>
                  </a:lnTo>
                  <a:lnTo>
                    <a:pt x="269290" y="33020"/>
                  </a:lnTo>
                  <a:lnTo>
                    <a:pt x="268287" y="33020"/>
                  </a:lnTo>
                  <a:lnTo>
                    <a:pt x="268287" y="40640"/>
                  </a:lnTo>
                  <a:lnTo>
                    <a:pt x="268122" y="39827"/>
                  </a:lnTo>
                  <a:lnTo>
                    <a:pt x="268287" y="40640"/>
                  </a:lnTo>
                  <a:lnTo>
                    <a:pt x="268287" y="33020"/>
                  </a:lnTo>
                  <a:lnTo>
                    <a:pt x="267995" y="33020"/>
                  </a:lnTo>
                  <a:lnTo>
                    <a:pt x="267538" y="30480"/>
                  </a:lnTo>
                  <a:lnTo>
                    <a:pt x="266255" y="32943"/>
                  </a:lnTo>
                  <a:lnTo>
                    <a:pt x="263486" y="31750"/>
                  </a:lnTo>
                  <a:lnTo>
                    <a:pt x="263728" y="30480"/>
                  </a:lnTo>
                  <a:lnTo>
                    <a:pt x="262610" y="27940"/>
                  </a:lnTo>
                  <a:lnTo>
                    <a:pt x="261010" y="27940"/>
                  </a:lnTo>
                  <a:lnTo>
                    <a:pt x="259638" y="26670"/>
                  </a:lnTo>
                  <a:lnTo>
                    <a:pt x="259308" y="26670"/>
                  </a:lnTo>
                  <a:lnTo>
                    <a:pt x="258914" y="25400"/>
                  </a:lnTo>
                  <a:lnTo>
                    <a:pt x="258305" y="25400"/>
                  </a:lnTo>
                  <a:lnTo>
                    <a:pt x="257873" y="24130"/>
                  </a:lnTo>
                  <a:lnTo>
                    <a:pt x="257644" y="22860"/>
                  </a:lnTo>
                  <a:lnTo>
                    <a:pt x="257517" y="20320"/>
                  </a:lnTo>
                  <a:lnTo>
                    <a:pt x="256819" y="21590"/>
                  </a:lnTo>
                  <a:lnTo>
                    <a:pt x="255917" y="22860"/>
                  </a:lnTo>
                  <a:lnTo>
                    <a:pt x="255066" y="20320"/>
                  </a:lnTo>
                  <a:lnTo>
                    <a:pt x="255473" y="13970"/>
                  </a:lnTo>
                  <a:lnTo>
                    <a:pt x="254850" y="13970"/>
                  </a:lnTo>
                  <a:lnTo>
                    <a:pt x="254304" y="11430"/>
                  </a:lnTo>
                  <a:lnTo>
                    <a:pt x="253657" y="10160"/>
                  </a:lnTo>
                  <a:lnTo>
                    <a:pt x="252933" y="7620"/>
                  </a:lnTo>
                  <a:lnTo>
                    <a:pt x="252209" y="6350"/>
                  </a:lnTo>
                  <a:lnTo>
                    <a:pt x="251714" y="10160"/>
                  </a:lnTo>
                  <a:lnTo>
                    <a:pt x="251599" y="5080"/>
                  </a:lnTo>
                  <a:lnTo>
                    <a:pt x="250888" y="0"/>
                  </a:lnTo>
                  <a:lnTo>
                    <a:pt x="248704" y="5080"/>
                  </a:lnTo>
                  <a:lnTo>
                    <a:pt x="244462" y="16510"/>
                  </a:lnTo>
                  <a:lnTo>
                    <a:pt x="242481" y="22860"/>
                  </a:lnTo>
                  <a:lnTo>
                    <a:pt x="241084" y="24130"/>
                  </a:lnTo>
                  <a:lnTo>
                    <a:pt x="241312" y="31750"/>
                  </a:lnTo>
                  <a:lnTo>
                    <a:pt x="239445" y="35560"/>
                  </a:lnTo>
                  <a:lnTo>
                    <a:pt x="237807" y="41910"/>
                  </a:lnTo>
                  <a:lnTo>
                    <a:pt x="236054" y="48260"/>
                  </a:lnTo>
                  <a:lnTo>
                    <a:pt x="236893" y="53340"/>
                  </a:lnTo>
                  <a:lnTo>
                    <a:pt x="235915" y="60960"/>
                  </a:lnTo>
                  <a:lnTo>
                    <a:pt x="232130" y="58420"/>
                  </a:lnTo>
                  <a:lnTo>
                    <a:pt x="229425" y="63500"/>
                  </a:lnTo>
                  <a:lnTo>
                    <a:pt x="229158" y="60960"/>
                  </a:lnTo>
                  <a:lnTo>
                    <a:pt x="230720" y="60960"/>
                  </a:lnTo>
                  <a:lnTo>
                    <a:pt x="227850" y="58420"/>
                  </a:lnTo>
                  <a:lnTo>
                    <a:pt x="226377" y="63500"/>
                  </a:lnTo>
                  <a:lnTo>
                    <a:pt x="224282" y="72390"/>
                  </a:lnTo>
                  <a:lnTo>
                    <a:pt x="223710" y="76200"/>
                  </a:lnTo>
                  <a:lnTo>
                    <a:pt x="220738" y="76200"/>
                  </a:lnTo>
                  <a:lnTo>
                    <a:pt x="220624" y="77470"/>
                  </a:lnTo>
                  <a:lnTo>
                    <a:pt x="216484" y="77470"/>
                  </a:lnTo>
                  <a:lnTo>
                    <a:pt x="217297" y="78740"/>
                  </a:lnTo>
                  <a:lnTo>
                    <a:pt x="217893" y="78740"/>
                  </a:lnTo>
                  <a:lnTo>
                    <a:pt x="216941" y="82550"/>
                  </a:lnTo>
                  <a:lnTo>
                    <a:pt x="214287" y="80010"/>
                  </a:lnTo>
                  <a:lnTo>
                    <a:pt x="214134" y="80010"/>
                  </a:lnTo>
                  <a:lnTo>
                    <a:pt x="212369" y="81280"/>
                  </a:lnTo>
                  <a:lnTo>
                    <a:pt x="216750" y="83820"/>
                  </a:lnTo>
                  <a:lnTo>
                    <a:pt x="216827" y="86360"/>
                  </a:lnTo>
                  <a:lnTo>
                    <a:pt x="217131" y="87630"/>
                  </a:lnTo>
                  <a:lnTo>
                    <a:pt x="212471" y="83820"/>
                  </a:lnTo>
                  <a:lnTo>
                    <a:pt x="216496" y="91440"/>
                  </a:lnTo>
                  <a:lnTo>
                    <a:pt x="211086" y="88900"/>
                  </a:lnTo>
                  <a:lnTo>
                    <a:pt x="212623" y="91440"/>
                  </a:lnTo>
                  <a:lnTo>
                    <a:pt x="208826" y="96520"/>
                  </a:lnTo>
                  <a:lnTo>
                    <a:pt x="212255" y="99060"/>
                  </a:lnTo>
                  <a:lnTo>
                    <a:pt x="211810" y="99060"/>
                  </a:lnTo>
                  <a:lnTo>
                    <a:pt x="210642" y="100330"/>
                  </a:lnTo>
                  <a:lnTo>
                    <a:pt x="211645" y="101600"/>
                  </a:lnTo>
                  <a:lnTo>
                    <a:pt x="207492" y="100330"/>
                  </a:lnTo>
                  <a:lnTo>
                    <a:pt x="211518" y="105410"/>
                  </a:lnTo>
                  <a:lnTo>
                    <a:pt x="206730" y="105410"/>
                  </a:lnTo>
                  <a:lnTo>
                    <a:pt x="204368" y="101600"/>
                  </a:lnTo>
                  <a:lnTo>
                    <a:pt x="207416" y="107950"/>
                  </a:lnTo>
                  <a:lnTo>
                    <a:pt x="204787" y="105410"/>
                  </a:lnTo>
                  <a:lnTo>
                    <a:pt x="207289" y="109220"/>
                  </a:lnTo>
                  <a:lnTo>
                    <a:pt x="215900" y="109220"/>
                  </a:lnTo>
                  <a:lnTo>
                    <a:pt x="214604" y="107950"/>
                  </a:lnTo>
                  <a:lnTo>
                    <a:pt x="212013" y="105410"/>
                  </a:lnTo>
                  <a:lnTo>
                    <a:pt x="216509" y="109220"/>
                  </a:lnTo>
                  <a:lnTo>
                    <a:pt x="223977" y="111582"/>
                  </a:lnTo>
                  <a:lnTo>
                    <a:pt x="223913" y="110490"/>
                  </a:lnTo>
                  <a:lnTo>
                    <a:pt x="230098" y="111760"/>
                  </a:lnTo>
                  <a:lnTo>
                    <a:pt x="227393" y="110490"/>
                  </a:lnTo>
                  <a:lnTo>
                    <a:pt x="230949" y="111302"/>
                  </a:lnTo>
                  <a:lnTo>
                    <a:pt x="229870" y="110490"/>
                  </a:lnTo>
                  <a:lnTo>
                    <a:pt x="224815" y="106680"/>
                  </a:lnTo>
                  <a:lnTo>
                    <a:pt x="225590" y="105410"/>
                  </a:lnTo>
                  <a:lnTo>
                    <a:pt x="226568" y="106680"/>
                  </a:lnTo>
                  <a:lnTo>
                    <a:pt x="232587" y="110490"/>
                  </a:lnTo>
                  <a:lnTo>
                    <a:pt x="233197" y="110490"/>
                  </a:lnTo>
                  <a:lnTo>
                    <a:pt x="231165" y="109220"/>
                  </a:lnTo>
                  <a:lnTo>
                    <a:pt x="229273" y="106680"/>
                  </a:lnTo>
                  <a:lnTo>
                    <a:pt x="228422" y="105460"/>
                  </a:lnTo>
                  <a:lnTo>
                    <a:pt x="233070" y="109220"/>
                  </a:lnTo>
                  <a:lnTo>
                    <a:pt x="235051" y="110490"/>
                  </a:lnTo>
                  <a:lnTo>
                    <a:pt x="233718" y="109220"/>
                  </a:lnTo>
                  <a:lnTo>
                    <a:pt x="235902" y="109220"/>
                  </a:lnTo>
                  <a:lnTo>
                    <a:pt x="235521" y="107950"/>
                  </a:lnTo>
                  <a:lnTo>
                    <a:pt x="233743" y="107950"/>
                  </a:lnTo>
                  <a:lnTo>
                    <a:pt x="235623" y="106680"/>
                  </a:lnTo>
                  <a:lnTo>
                    <a:pt x="233476" y="104140"/>
                  </a:lnTo>
                  <a:lnTo>
                    <a:pt x="231317" y="101600"/>
                  </a:lnTo>
                  <a:lnTo>
                    <a:pt x="230251" y="100330"/>
                  </a:lnTo>
                  <a:lnTo>
                    <a:pt x="229171" y="99060"/>
                  </a:lnTo>
                  <a:lnTo>
                    <a:pt x="227025" y="96520"/>
                  </a:lnTo>
                  <a:lnTo>
                    <a:pt x="229425" y="93980"/>
                  </a:lnTo>
                  <a:lnTo>
                    <a:pt x="230124" y="96520"/>
                  </a:lnTo>
                  <a:lnTo>
                    <a:pt x="235280" y="104140"/>
                  </a:lnTo>
                  <a:lnTo>
                    <a:pt x="236461" y="104140"/>
                  </a:lnTo>
                  <a:lnTo>
                    <a:pt x="233972" y="99060"/>
                  </a:lnTo>
                  <a:lnTo>
                    <a:pt x="232016" y="93980"/>
                  </a:lnTo>
                  <a:lnTo>
                    <a:pt x="231025" y="91440"/>
                  </a:lnTo>
                  <a:lnTo>
                    <a:pt x="230098" y="87630"/>
                  </a:lnTo>
                  <a:lnTo>
                    <a:pt x="228841" y="82550"/>
                  </a:lnTo>
                  <a:lnTo>
                    <a:pt x="228625" y="74930"/>
                  </a:lnTo>
                  <a:lnTo>
                    <a:pt x="230124" y="77470"/>
                  </a:lnTo>
                  <a:lnTo>
                    <a:pt x="230441" y="74930"/>
                  </a:lnTo>
                  <a:lnTo>
                    <a:pt x="230924" y="71120"/>
                  </a:lnTo>
                  <a:lnTo>
                    <a:pt x="231965" y="80010"/>
                  </a:lnTo>
                  <a:lnTo>
                    <a:pt x="233641" y="88900"/>
                  </a:lnTo>
                  <a:lnTo>
                    <a:pt x="235623" y="97790"/>
                  </a:lnTo>
                  <a:lnTo>
                    <a:pt x="237591" y="104140"/>
                  </a:lnTo>
                  <a:lnTo>
                    <a:pt x="239001" y="105410"/>
                  </a:lnTo>
                  <a:lnTo>
                    <a:pt x="239191" y="106680"/>
                  </a:lnTo>
                  <a:lnTo>
                    <a:pt x="239598" y="106680"/>
                  </a:lnTo>
                  <a:lnTo>
                    <a:pt x="240817" y="109220"/>
                  </a:lnTo>
                  <a:lnTo>
                    <a:pt x="241033" y="110490"/>
                  </a:lnTo>
                  <a:lnTo>
                    <a:pt x="241998" y="110490"/>
                  </a:lnTo>
                  <a:lnTo>
                    <a:pt x="240258" y="105410"/>
                  </a:lnTo>
                  <a:lnTo>
                    <a:pt x="241185" y="104140"/>
                  </a:lnTo>
                  <a:lnTo>
                    <a:pt x="239763" y="99060"/>
                  </a:lnTo>
                  <a:lnTo>
                    <a:pt x="239801" y="101600"/>
                  </a:lnTo>
                  <a:lnTo>
                    <a:pt x="240017" y="105460"/>
                  </a:lnTo>
                  <a:lnTo>
                    <a:pt x="240411" y="106680"/>
                  </a:lnTo>
                  <a:lnTo>
                    <a:pt x="237883" y="101600"/>
                  </a:lnTo>
                  <a:lnTo>
                    <a:pt x="235343" y="90170"/>
                  </a:lnTo>
                  <a:lnTo>
                    <a:pt x="237578" y="88900"/>
                  </a:lnTo>
                  <a:lnTo>
                    <a:pt x="238569" y="90170"/>
                  </a:lnTo>
                  <a:lnTo>
                    <a:pt x="240131" y="100330"/>
                  </a:lnTo>
                  <a:lnTo>
                    <a:pt x="240766" y="101600"/>
                  </a:lnTo>
                  <a:lnTo>
                    <a:pt x="240284" y="100330"/>
                  </a:lnTo>
                  <a:lnTo>
                    <a:pt x="240766" y="96520"/>
                  </a:lnTo>
                  <a:lnTo>
                    <a:pt x="241198" y="97790"/>
                  </a:lnTo>
                  <a:lnTo>
                    <a:pt x="241515" y="101600"/>
                  </a:lnTo>
                  <a:lnTo>
                    <a:pt x="242354" y="104140"/>
                  </a:lnTo>
                  <a:lnTo>
                    <a:pt x="241439" y="96520"/>
                  </a:lnTo>
                  <a:lnTo>
                    <a:pt x="240830" y="91440"/>
                  </a:lnTo>
                  <a:lnTo>
                    <a:pt x="242544" y="97790"/>
                  </a:lnTo>
                  <a:lnTo>
                    <a:pt x="242887" y="97790"/>
                  </a:lnTo>
                  <a:lnTo>
                    <a:pt x="244094" y="106680"/>
                  </a:lnTo>
                  <a:lnTo>
                    <a:pt x="243700" y="101600"/>
                  </a:lnTo>
                  <a:lnTo>
                    <a:pt x="242481" y="91440"/>
                  </a:lnTo>
                  <a:lnTo>
                    <a:pt x="242176" y="88900"/>
                  </a:lnTo>
                  <a:lnTo>
                    <a:pt x="241274" y="81280"/>
                  </a:lnTo>
                  <a:lnTo>
                    <a:pt x="240309" y="71120"/>
                  </a:lnTo>
                  <a:lnTo>
                    <a:pt x="239572" y="63500"/>
                  </a:lnTo>
                  <a:lnTo>
                    <a:pt x="239420" y="60960"/>
                  </a:lnTo>
                  <a:lnTo>
                    <a:pt x="239318" y="58420"/>
                  </a:lnTo>
                  <a:lnTo>
                    <a:pt x="239699" y="58420"/>
                  </a:lnTo>
                  <a:lnTo>
                    <a:pt x="243192" y="62230"/>
                  </a:lnTo>
                  <a:lnTo>
                    <a:pt x="243713" y="68580"/>
                  </a:lnTo>
                  <a:lnTo>
                    <a:pt x="244373" y="74930"/>
                  </a:lnTo>
                  <a:lnTo>
                    <a:pt x="244386" y="77470"/>
                  </a:lnTo>
                  <a:lnTo>
                    <a:pt x="243395" y="87630"/>
                  </a:lnTo>
                  <a:lnTo>
                    <a:pt x="244157" y="92710"/>
                  </a:lnTo>
                  <a:lnTo>
                    <a:pt x="244195" y="93726"/>
                  </a:lnTo>
                  <a:lnTo>
                    <a:pt x="244309" y="94818"/>
                  </a:lnTo>
                  <a:lnTo>
                    <a:pt x="244538" y="94881"/>
                  </a:lnTo>
                  <a:lnTo>
                    <a:pt x="244373" y="94246"/>
                  </a:lnTo>
                  <a:lnTo>
                    <a:pt x="244259" y="93319"/>
                  </a:lnTo>
                  <a:lnTo>
                    <a:pt x="244157" y="92443"/>
                  </a:lnTo>
                  <a:lnTo>
                    <a:pt x="244157" y="92316"/>
                  </a:lnTo>
                  <a:lnTo>
                    <a:pt x="244221" y="87630"/>
                  </a:lnTo>
                  <a:lnTo>
                    <a:pt x="244322" y="86360"/>
                  </a:lnTo>
                  <a:lnTo>
                    <a:pt x="244652" y="87630"/>
                  </a:lnTo>
                  <a:lnTo>
                    <a:pt x="244386" y="93980"/>
                  </a:lnTo>
                  <a:lnTo>
                    <a:pt x="244906" y="91440"/>
                  </a:lnTo>
                  <a:lnTo>
                    <a:pt x="244932" y="86360"/>
                  </a:lnTo>
                  <a:lnTo>
                    <a:pt x="244944" y="83820"/>
                  </a:lnTo>
                  <a:lnTo>
                    <a:pt x="246100" y="90170"/>
                  </a:lnTo>
                  <a:lnTo>
                    <a:pt x="245160" y="83820"/>
                  </a:lnTo>
                  <a:lnTo>
                    <a:pt x="245833" y="81280"/>
                  </a:lnTo>
                  <a:lnTo>
                    <a:pt x="245846" y="85090"/>
                  </a:lnTo>
                  <a:lnTo>
                    <a:pt x="246545" y="83820"/>
                  </a:lnTo>
                  <a:lnTo>
                    <a:pt x="246545" y="81280"/>
                  </a:lnTo>
                  <a:lnTo>
                    <a:pt x="246634" y="78740"/>
                  </a:lnTo>
                  <a:lnTo>
                    <a:pt x="247192" y="71120"/>
                  </a:lnTo>
                  <a:lnTo>
                    <a:pt x="248246" y="63500"/>
                  </a:lnTo>
                  <a:lnTo>
                    <a:pt x="248729" y="59690"/>
                  </a:lnTo>
                  <a:lnTo>
                    <a:pt x="248983" y="58420"/>
                  </a:lnTo>
                  <a:lnTo>
                    <a:pt x="249237" y="57150"/>
                  </a:lnTo>
                  <a:lnTo>
                    <a:pt x="249605" y="54610"/>
                  </a:lnTo>
                  <a:lnTo>
                    <a:pt x="249339" y="58420"/>
                  </a:lnTo>
                  <a:lnTo>
                    <a:pt x="249199" y="63500"/>
                  </a:lnTo>
                  <a:lnTo>
                    <a:pt x="250863" y="62230"/>
                  </a:lnTo>
                  <a:lnTo>
                    <a:pt x="251167" y="64770"/>
                  </a:lnTo>
                  <a:lnTo>
                    <a:pt x="252374" y="62230"/>
                  </a:lnTo>
                  <a:lnTo>
                    <a:pt x="252260" y="63500"/>
                  </a:lnTo>
                  <a:lnTo>
                    <a:pt x="252209" y="67119"/>
                  </a:lnTo>
                  <a:lnTo>
                    <a:pt x="252920" y="62230"/>
                  </a:lnTo>
                  <a:lnTo>
                    <a:pt x="253961" y="54610"/>
                  </a:lnTo>
                  <a:lnTo>
                    <a:pt x="254317" y="52070"/>
                  </a:lnTo>
                  <a:lnTo>
                    <a:pt x="256425" y="43180"/>
                  </a:lnTo>
                  <a:lnTo>
                    <a:pt x="257924" y="41910"/>
                  </a:lnTo>
                  <a:lnTo>
                    <a:pt x="259308" y="40640"/>
                  </a:lnTo>
                  <a:lnTo>
                    <a:pt x="261366" y="41910"/>
                  </a:lnTo>
                  <a:lnTo>
                    <a:pt x="258762" y="48260"/>
                  </a:lnTo>
                  <a:lnTo>
                    <a:pt x="259308" y="46990"/>
                  </a:lnTo>
                  <a:lnTo>
                    <a:pt x="261200" y="48260"/>
                  </a:lnTo>
                  <a:lnTo>
                    <a:pt x="262255" y="46990"/>
                  </a:lnTo>
                  <a:lnTo>
                    <a:pt x="263321" y="45720"/>
                  </a:lnTo>
                  <a:lnTo>
                    <a:pt x="265176" y="43180"/>
                  </a:lnTo>
                  <a:lnTo>
                    <a:pt x="266280" y="46990"/>
                  </a:lnTo>
                  <a:lnTo>
                    <a:pt x="265531" y="54610"/>
                  </a:lnTo>
                  <a:lnTo>
                    <a:pt x="263042" y="58420"/>
                  </a:lnTo>
                  <a:lnTo>
                    <a:pt x="262064" y="62230"/>
                  </a:lnTo>
                  <a:lnTo>
                    <a:pt x="260591" y="62230"/>
                  </a:lnTo>
                  <a:lnTo>
                    <a:pt x="260769" y="60960"/>
                  </a:lnTo>
                  <a:lnTo>
                    <a:pt x="261518" y="55880"/>
                  </a:lnTo>
                  <a:lnTo>
                    <a:pt x="260731" y="54610"/>
                  </a:lnTo>
                  <a:lnTo>
                    <a:pt x="260908" y="58420"/>
                  </a:lnTo>
                  <a:lnTo>
                    <a:pt x="260083" y="59690"/>
                  </a:lnTo>
                  <a:lnTo>
                    <a:pt x="259092" y="60960"/>
                  </a:lnTo>
                  <a:lnTo>
                    <a:pt x="259130" y="58420"/>
                  </a:lnTo>
                  <a:lnTo>
                    <a:pt x="258279" y="64770"/>
                  </a:lnTo>
                  <a:lnTo>
                    <a:pt x="262496" y="67208"/>
                  </a:lnTo>
                  <a:lnTo>
                    <a:pt x="262572" y="68465"/>
                  </a:lnTo>
                  <a:lnTo>
                    <a:pt x="261937" y="76200"/>
                  </a:lnTo>
                  <a:lnTo>
                    <a:pt x="262966" y="74930"/>
                  </a:lnTo>
                  <a:lnTo>
                    <a:pt x="264541" y="72390"/>
                  </a:lnTo>
                  <a:lnTo>
                    <a:pt x="265049" y="71120"/>
                  </a:lnTo>
                  <a:lnTo>
                    <a:pt x="264312" y="69850"/>
                  </a:lnTo>
                  <a:lnTo>
                    <a:pt x="265417" y="64770"/>
                  </a:lnTo>
                  <a:lnTo>
                    <a:pt x="267500" y="67310"/>
                  </a:lnTo>
                  <a:lnTo>
                    <a:pt x="267563" y="64770"/>
                  </a:lnTo>
                  <a:lnTo>
                    <a:pt x="267601" y="63500"/>
                  </a:lnTo>
                  <a:lnTo>
                    <a:pt x="269455" y="62230"/>
                  </a:lnTo>
                  <a:lnTo>
                    <a:pt x="272453" y="59690"/>
                  </a:lnTo>
                  <a:lnTo>
                    <a:pt x="272503" y="64770"/>
                  </a:lnTo>
                  <a:lnTo>
                    <a:pt x="270014" y="71120"/>
                  </a:lnTo>
                  <a:lnTo>
                    <a:pt x="270789" y="68580"/>
                  </a:lnTo>
                  <a:lnTo>
                    <a:pt x="270814" y="68173"/>
                  </a:lnTo>
                  <a:lnTo>
                    <a:pt x="267639" y="77470"/>
                  </a:lnTo>
                  <a:lnTo>
                    <a:pt x="271729" y="72390"/>
                  </a:lnTo>
                  <a:lnTo>
                    <a:pt x="271970" y="71120"/>
                  </a:lnTo>
                  <a:lnTo>
                    <a:pt x="272935" y="66040"/>
                  </a:lnTo>
                  <a:lnTo>
                    <a:pt x="275069" y="66040"/>
                  </a:lnTo>
                  <a:lnTo>
                    <a:pt x="279298" y="63500"/>
                  </a:lnTo>
                  <a:lnTo>
                    <a:pt x="279361" y="65874"/>
                  </a:lnTo>
                  <a:lnTo>
                    <a:pt x="280644" y="62230"/>
                  </a:lnTo>
                  <a:lnTo>
                    <a:pt x="281546" y="59690"/>
                  </a:lnTo>
                  <a:close/>
                </a:path>
                <a:path w="291464" h="421004">
                  <a:moveTo>
                    <a:pt x="281952" y="62230"/>
                  </a:moveTo>
                  <a:lnTo>
                    <a:pt x="279374" y="66446"/>
                  </a:lnTo>
                  <a:lnTo>
                    <a:pt x="279400" y="67310"/>
                  </a:lnTo>
                  <a:lnTo>
                    <a:pt x="281952" y="62230"/>
                  </a:lnTo>
                  <a:close/>
                </a:path>
                <a:path w="291464" h="421004">
                  <a:moveTo>
                    <a:pt x="284670" y="165100"/>
                  </a:moveTo>
                  <a:lnTo>
                    <a:pt x="283933" y="166370"/>
                  </a:lnTo>
                  <a:lnTo>
                    <a:pt x="284543" y="166370"/>
                  </a:lnTo>
                  <a:lnTo>
                    <a:pt x="284670" y="165100"/>
                  </a:lnTo>
                  <a:close/>
                </a:path>
                <a:path w="291464" h="421004">
                  <a:moveTo>
                    <a:pt x="285661" y="156210"/>
                  </a:moveTo>
                  <a:lnTo>
                    <a:pt x="281101" y="154940"/>
                  </a:lnTo>
                  <a:lnTo>
                    <a:pt x="281736" y="157480"/>
                  </a:lnTo>
                  <a:lnTo>
                    <a:pt x="276517" y="154940"/>
                  </a:lnTo>
                  <a:lnTo>
                    <a:pt x="269252" y="157480"/>
                  </a:lnTo>
                  <a:lnTo>
                    <a:pt x="262305" y="156210"/>
                  </a:lnTo>
                  <a:lnTo>
                    <a:pt x="263410" y="158750"/>
                  </a:lnTo>
                  <a:lnTo>
                    <a:pt x="260629" y="160020"/>
                  </a:lnTo>
                  <a:lnTo>
                    <a:pt x="258267" y="161290"/>
                  </a:lnTo>
                  <a:lnTo>
                    <a:pt x="260642" y="163830"/>
                  </a:lnTo>
                  <a:lnTo>
                    <a:pt x="259295" y="164934"/>
                  </a:lnTo>
                  <a:lnTo>
                    <a:pt x="259664" y="165100"/>
                  </a:lnTo>
                  <a:lnTo>
                    <a:pt x="260134" y="165100"/>
                  </a:lnTo>
                  <a:lnTo>
                    <a:pt x="259295" y="166370"/>
                  </a:lnTo>
                  <a:lnTo>
                    <a:pt x="283933" y="166370"/>
                  </a:lnTo>
                  <a:lnTo>
                    <a:pt x="281520" y="165100"/>
                  </a:lnTo>
                  <a:lnTo>
                    <a:pt x="279755" y="165100"/>
                  </a:lnTo>
                  <a:lnTo>
                    <a:pt x="283540" y="162560"/>
                  </a:lnTo>
                  <a:lnTo>
                    <a:pt x="285330" y="161290"/>
                  </a:lnTo>
                  <a:lnTo>
                    <a:pt x="280619" y="160020"/>
                  </a:lnTo>
                  <a:lnTo>
                    <a:pt x="283972" y="157480"/>
                  </a:lnTo>
                  <a:lnTo>
                    <a:pt x="285661" y="156210"/>
                  </a:lnTo>
                  <a:close/>
                </a:path>
                <a:path w="291464" h="421004">
                  <a:moveTo>
                    <a:pt x="286245" y="167640"/>
                  </a:moveTo>
                  <a:lnTo>
                    <a:pt x="284607" y="167640"/>
                  </a:lnTo>
                  <a:lnTo>
                    <a:pt x="262458" y="167640"/>
                  </a:lnTo>
                  <a:lnTo>
                    <a:pt x="262458" y="216395"/>
                  </a:lnTo>
                  <a:lnTo>
                    <a:pt x="259727" y="215900"/>
                  </a:lnTo>
                  <a:lnTo>
                    <a:pt x="261353" y="214630"/>
                  </a:lnTo>
                  <a:lnTo>
                    <a:pt x="262458" y="216395"/>
                  </a:lnTo>
                  <a:lnTo>
                    <a:pt x="262458" y="167640"/>
                  </a:lnTo>
                  <a:lnTo>
                    <a:pt x="258457" y="167640"/>
                  </a:lnTo>
                  <a:lnTo>
                    <a:pt x="257644" y="167640"/>
                  </a:lnTo>
                  <a:lnTo>
                    <a:pt x="257302" y="171450"/>
                  </a:lnTo>
                  <a:lnTo>
                    <a:pt x="254050" y="172720"/>
                  </a:lnTo>
                  <a:lnTo>
                    <a:pt x="250558" y="177800"/>
                  </a:lnTo>
                  <a:lnTo>
                    <a:pt x="253212" y="177800"/>
                  </a:lnTo>
                  <a:lnTo>
                    <a:pt x="252349" y="176530"/>
                  </a:lnTo>
                  <a:lnTo>
                    <a:pt x="257581" y="179070"/>
                  </a:lnTo>
                  <a:lnTo>
                    <a:pt x="253644" y="178371"/>
                  </a:lnTo>
                  <a:lnTo>
                    <a:pt x="250469" y="177800"/>
                  </a:lnTo>
                  <a:lnTo>
                    <a:pt x="254838" y="186690"/>
                  </a:lnTo>
                  <a:lnTo>
                    <a:pt x="250863" y="185420"/>
                  </a:lnTo>
                  <a:lnTo>
                    <a:pt x="250215" y="186690"/>
                  </a:lnTo>
                  <a:lnTo>
                    <a:pt x="248018" y="186690"/>
                  </a:lnTo>
                  <a:lnTo>
                    <a:pt x="250482" y="187960"/>
                  </a:lnTo>
                  <a:lnTo>
                    <a:pt x="249580" y="189230"/>
                  </a:lnTo>
                  <a:lnTo>
                    <a:pt x="246837" y="189230"/>
                  </a:lnTo>
                  <a:lnTo>
                    <a:pt x="245110" y="187960"/>
                  </a:lnTo>
                  <a:lnTo>
                    <a:pt x="245427" y="187960"/>
                  </a:lnTo>
                  <a:lnTo>
                    <a:pt x="244944" y="186690"/>
                  </a:lnTo>
                  <a:lnTo>
                    <a:pt x="241960" y="186690"/>
                  </a:lnTo>
                  <a:lnTo>
                    <a:pt x="244106" y="190500"/>
                  </a:lnTo>
                  <a:lnTo>
                    <a:pt x="245008" y="190500"/>
                  </a:lnTo>
                  <a:lnTo>
                    <a:pt x="245071" y="195580"/>
                  </a:lnTo>
                  <a:lnTo>
                    <a:pt x="239966" y="198120"/>
                  </a:lnTo>
                  <a:lnTo>
                    <a:pt x="241452" y="204470"/>
                  </a:lnTo>
                  <a:lnTo>
                    <a:pt x="243052" y="205740"/>
                  </a:lnTo>
                  <a:lnTo>
                    <a:pt x="243827" y="209550"/>
                  </a:lnTo>
                  <a:lnTo>
                    <a:pt x="240131" y="207010"/>
                  </a:lnTo>
                  <a:lnTo>
                    <a:pt x="239141" y="210820"/>
                  </a:lnTo>
                  <a:lnTo>
                    <a:pt x="238899" y="210820"/>
                  </a:lnTo>
                  <a:lnTo>
                    <a:pt x="239814" y="212090"/>
                  </a:lnTo>
                  <a:lnTo>
                    <a:pt x="239903" y="213360"/>
                  </a:lnTo>
                  <a:lnTo>
                    <a:pt x="239141" y="213360"/>
                  </a:lnTo>
                  <a:lnTo>
                    <a:pt x="238125" y="212090"/>
                  </a:lnTo>
                  <a:lnTo>
                    <a:pt x="235089" y="213360"/>
                  </a:lnTo>
                  <a:lnTo>
                    <a:pt x="234073" y="210820"/>
                  </a:lnTo>
                  <a:lnTo>
                    <a:pt x="234581" y="215900"/>
                  </a:lnTo>
                  <a:lnTo>
                    <a:pt x="234886" y="214630"/>
                  </a:lnTo>
                  <a:lnTo>
                    <a:pt x="237591" y="218440"/>
                  </a:lnTo>
                  <a:lnTo>
                    <a:pt x="264985" y="218440"/>
                  </a:lnTo>
                  <a:lnTo>
                    <a:pt x="266776" y="217170"/>
                  </a:lnTo>
                  <a:lnTo>
                    <a:pt x="265645" y="216966"/>
                  </a:lnTo>
                  <a:lnTo>
                    <a:pt x="265188" y="214630"/>
                  </a:lnTo>
                  <a:lnTo>
                    <a:pt x="264947" y="213360"/>
                  </a:lnTo>
                  <a:lnTo>
                    <a:pt x="264706" y="212090"/>
                  </a:lnTo>
                  <a:lnTo>
                    <a:pt x="272719" y="209550"/>
                  </a:lnTo>
                  <a:lnTo>
                    <a:pt x="273913" y="204470"/>
                  </a:lnTo>
                  <a:lnTo>
                    <a:pt x="272757" y="203200"/>
                  </a:lnTo>
                  <a:lnTo>
                    <a:pt x="270586" y="203200"/>
                  </a:lnTo>
                  <a:lnTo>
                    <a:pt x="269290" y="201930"/>
                  </a:lnTo>
                  <a:lnTo>
                    <a:pt x="276415" y="201930"/>
                  </a:lnTo>
                  <a:lnTo>
                    <a:pt x="276275" y="200660"/>
                  </a:lnTo>
                  <a:lnTo>
                    <a:pt x="269913" y="198120"/>
                  </a:lnTo>
                  <a:lnTo>
                    <a:pt x="274853" y="198120"/>
                  </a:lnTo>
                  <a:lnTo>
                    <a:pt x="272059" y="196850"/>
                  </a:lnTo>
                  <a:lnTo>
                    <a:pt x="271932" y="196850"/>
                  </a:lnTo>
                  <a:lnTo>
                    <a:pt x="276656" y="189230"/>
                  </a:lnTo>
                  <a:lnTo>
                    <a:pt x="278320" y="181610"/>
                  </a:lnTo>
                  <a:lnTo>
                    <a:pt x="279095" y="179070"/>
                  </a:lnTo>
                  <a:lnTo>
                    <a:pt x="279869" y="176530"/>
                  </a:lnTo>
                  <a:lnTo>
                    <a:pt x="280644" y="173990"/>
                  </a:lnTo>
                  <a:lnTo>
                    <a:pt x="286245" y="167640"/>
                  </a:lnTo>
                  <a:close/>
                </a:path>
                <a:path w="291464" h="421004">
                  <a:moveTo>
                    <a:pt x="289280" y="154559"/>
                  </a:moveTo>
                  <a:lnTo>
                    <a:pt x="285115" y="153085"/>
                  </a:lnTo>
                  <a:lnTo>
                    <a:pt x="285267" y="153479"/>
                  </a:lnTo>
                  <a:lnTo>
                    <a:pt x="285584" y="154228"/>
                  </a:lnTo>
                  <a:lnTo>
                    <a:pt x="284480" y="154381"/>
                  </a:lnTo>
                  <a:lnTo>
                    <a:pt x="289280" y="154559"/>
                  </a:lnTo>
                  <a:close/>
                </a:path>
                <a:path w="291464" h="421004">
                  <a:moveTo>
                    <a:pt x="291363" y="156768"/>
                  </a:moveTo>
                  <a:lnTo>
                    <a:pt x="288709" y="157505"/>
                  </a:lnTo>
                  <a:lnTo>
                    <a:pt x="289585" y="158216"/>
                  </a:lnTo>
                  <a:lnTo>
                    <a:pt x="291363" y="156768"/>
                  </a:lnTo>
                  <a:close/>
                </a:path>
              </a:pathLst>
            </a:custGeom>
            <a:solidFill>
              <a:srgbClr val="007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175555" y="5466867"/>
              <a:ext cx="324485" cy="302895"/>
            </a:xfrm>
            <a:custGeom>
              <a:avLst/>
              <a:gdLst/>
              <a:ahLst/>
              <a:cxnLst/>
              <a:rect l="l" t="t" r="r" b="b"/>
              <a:pathLst>
                <a:path w="324485" h="302895">
                  <a:moveTo>
                    <a:pt x="3937" y="520"/>
                  </a:moveTo>
                  <a:lnTo>
                    <a:pt x="3289" y="990"/>
                  </a:lnTo>
                  <a:lnTo>
                    <a:pt x="2946" y="0"/>
                  </a:lnTo>
                  <a:lnTo>
                    <a:pt x="546" y="1968"/>
                  </a:lnTo>
                  <a:lnTo>
                    <a:pt x="0" y="2146"/>
                  </a:lnTo>
                  <a:lnTo>
                    <a:pt x="1536" y="3200"/>
                  </a:lnTo>
                  <a:lnTo>
                    <a:pt x="3937" y="520"/>
                  </a:lnTo>
                  <a:close/>
                </a:path>
                <a:path w="324485" h="302895">
                  <a:moveTo>
                    <a:pt x="21196" y="11633"/>
                  </a:moveTo>
                  <a:lnTo>
                    <a:pt x="18503" y="10909"/>
                  </a:lnTo>
                  <a:lnTo>
                    <a:pt x="17310" y="11391"/>
                  </a:lnTo>
                  <a:lnTo>
                    <a:pt x="21196" y="11633"/>
                  </a:lnTo>
                  <a:close/>
                </a:path>
                <a:path w="324485" h="302895">
                  <a:moveTo>
                    <a:pt x="22758" y="35712"/>
                  </a:moveTo>
                  <a:lnTo>
                    <a:pt x="21640" y="34455"/>
                  </a:lnTo>
                  <a:lnTo>
                    <a:pt x="22059" y="37642"/>
                  </a:lnTo>
                  <a:lnTo>
                    <a:pt x="22758" y="35712"/>
                  </a:lnTo>
                  <a:close/>
                </a:path>
                <a:path w="324485" h="302895">
                  <a:moveTo>
                    <a:pt x="24079" y="19443"/>
                  </a:moveTo>
                  <a:lnTo>
                    <a:pt x="23583" y="19253"/>
                  </a:lnTo>
                  <a:lnTo>
                    <a:pt x="23596" y="19469"/>
                  </a:lnTo>
                  <a:lnTo>
                    <a:pt x="24079" y="19443"/>
                  </a:lnTo>
                  <a:close/>
                </a:path>
                <a:path w="324485" h="302895">
                  <a:moveTo>
                    <a:pt x="24142" y="15062"/>
                  </a:moveTo>
                  <a:lnTo>
                    <a:pt x="19951" y="16548"/>
                  </a:lnTo>
                  <a:lnTo>
                    <a:pt x="22529" y="18872"/>
                  </a:lnTo>
                  <a:lnTo>
                    <a:pt x="23583" y="19253"/>
                  </a:lnTo>
                  <a:lnTo>
                    <a:pt x="23431" y="16129"/>
                  </a:lnTo>
                  <a:lnTo>
                    <a:pt x="24142" y="15062"/>
                  </a:lnTo>
                  <a:close/>
                </a:path>
                <a:path w="324485" h="302895">
                  <a:moveTo>
                    <a:pt x="24345" y="36144"/>
                  </a:moveTo>
                  <a:lnTo>
                    <a:pt x="22948" y="35115"/>
                  </a:lnTo>
                  <a:lnTo>
                    <a:pt x="22758" y="35712"/>
                  </a:lnTo>
                  <a:lnTo>
                    <a:pt x="22987" y="35966"/>
                  </a:lnTo>
                  <a:lnTo>
                    <a:pt x="23266" y="36347"/>
                  </a:lnTo>
                  <a:lnTo>
                    <a:pt x="23634" y="37084"/>
                  </a:lnTo>
                  <a:lnTo>
                    <a:pt x="24345" y="36144"/>
                  </a:lnTo>
                  <a:close/>
                </a:path>
                <a:path w="324485" h="302895">
                  <a:moveTo>
                    <a:pt x="26123" y="37452"/>
                  </a:moveTo>
                  <a:lnTo>
                    <a:pt x="24942" y="35394"/>
                  </a:lnTo>
                  <a:lnTo>
                    <a:pt x="24345" y="36144"/>
                  </a:lnTo>
                  <a:lnTo>
                    <a:pt x="26123" y="37452"/>
                  </a:lnTo>
                  <a:close/>
                </a:path>
                <a:path w="324485" h="302895">
                  <a:moveTo>
                    <a:pt x="28511" y="40982"/>
                  </a:moveTo>
                  <a:lnTo>
                    <a:pt x="25679" y="40436"/>
                  </a:lnTo>
                  <a:lnTo>
                    <a:pt x="25031" y="41541"/>
                  </a:lnTo>
                  <a:lnTo>
                    <a:pt x="26073" y="43243"/>
                  </a:lnTo>
                  <a:lnTo>
                    <a:pt x="24917" y="43218"/>
                  </a:lnTo>
                  <a:lnTo>
                    <a:pt x="27152" y="44348"/>
                  </a:lnTo>
                  <a:lnTo>
                    <a:pt x="27774" y="43218"/>
                  </a:lnTo>
                  <a:lnTo>
                    <a:pt x="28511" y="40982"/>
                  </a:lnTo>
                  <a:close/>
                </a:path>
                <a:path w="324485" h="302895">
                  <a:moveTo>
                    <a:pt x="30962" y="34632"/>
                  </a:moveTo>
                  <a:lnTo>
                    <a:pt x="27762" y="31864"/>
                  </a:lnTo>
                  <a:lnTo>
                    <a:pt x="25234" y="34607"/>
                  </a:lnTo>
                  <a:lnTo>
                    <a:pt x="28460" y="37401"/>
                  </a:lnTo>
                  <a:lnTo>
                    <a:pt x="28575" y="35737"/>
                  </a:lnTo>
                  <a:lnTo>
                    <a:pt x="28143" y="34074"/>
                  </a:lnTo>
                  <a:lnTo>
                    <a:pt x="30962" y="34632"/>
                  </a:lnTo>
                  <a:close/>
                </a:path>
                <a:path w="324485" h="302895">
                  <a:moveTo>
                    <a:pt x="30975" y="19100"/>
                  </a:moveTo>
                  <a:lnTo>
                    <a:pt x="24079" y="19443"/>
                  </a:lnTo>
                  <a:lnTo>
                    <a:pt x="27393" y="20662"/>
                  </a:lnTo>
                  <a:lnTo>
                    <a:pt x="27635" y="23431"/>
                  </a:lnTo>
                  <a:lnTo>
                    <a:pt x="30975" y="19100"/>
                  </a:lnTo>
                  <a:close/>
                </a:path>
                <a:path w="324485" h="302895">
                  <a:moveTo>
                    <a:pt x="32727" y="18567"/>
                  </a:moveTo>
                  <a:lnTo>
                    <a:pt x="31597" y="18554"/>
                  </a:lnTo>
                  <a:lnTo>
                    <a:pt x="31191" y="21844"/>
                  </a:lnTo>
                  <a:lnTo>
                    <a:pt x="32448" y="20777"/>
                  </a:lnTo>
                  <a:lnTo>
                    <a:pt x="32727" y="18567"/>
                  </a:lnTo>
                  <a:close/>
                </a:path>
                <a:path w="324485" h="302895">
                  <a:moveTo>
                    <a:pt x="32816" y="40170"/>
                  </a:moveTo>
                  <a:lnTo>
                    <a:pt x="31496" y="39789"/>
                  </a:lnTo>
                  <a:lnTo>
                    <a:pt x="31229" y="40259"/>
                  </a:lnTo>
                  <a:lnTo>
                    <a:pt x="31280" y="40601"/>
                  </a:lnTo>
                  <a:lnTo>
                    <a:pt x="32816" y="40170"/>
                  </a:lnTo>
                  <a:close/>
                </a:path>
                <a:path w="324485" h="302895">
                  <a:moveTo>
                    <a:pt x="33274" y="37909"/>
                  </a:moveTo>
                  <a:lnTo>
                    <a:pt x="30340" y="39293"/>
                  </a:lnTo>
                  <a:lnTo>
                    <a:pt x="31686" y="38468"/>
                  </a:lnTo>
                  <a:lnTo>
                    <a:pt x="30213" y="39052"/>
                  </a:lnTo>
                  <a:lnTo>
                    <a:pt x="28702" y="38950"/>
                  </a:lnTo>
                  <a:lnTo>
                    <a:pt x="31508" y="39776"/>
                  </a:lnTo>
                  <a:lnTo>
                    <a:pt x="31965" y="39001"/>
                  </a:lnTo>
                  <a:lnTo>
                    <a:pt x="33274" y="37909"/>
                  </a:lnTo>
                  <a:close/>
                </a:path>
                <a:path w="324485" h="302895">
                  <a:moveTo>
                    <a:pt x="36334" y="52158"/>
                  </a:moveTo>
                  <a:lnTo>
                    <a:pt x="35153" y="53314"/>
                  </a:lnTo>
                  <a:lnTo>
                    <a:pt x="36093" y="52679"/>
                  </a:lnTo>
                  <a:lnTo>
                    <a:pt x="36334" y="52158"/>
                  </a:lnTo>
                  <a:close/>
                </a:path>
                <a:path w="324485" h="302895">
                  <a:moveTo>
                    <a:pt x="37934" y="49745"/>
                  </a:moveTo>
                  <a:lnTo>
                    <a:pt x="35928" y="49339"/>
                  </a:lnTo>
                  <a:lnTo>
                    <a:pt x="35979" y="50800"/>
                  </a:lnTo>
                  <a:lnTo>
                    <a:pt x="36347" y="52133"/>
                  </a:lnTo>
                  <a:lnTo>
                    <a:pt x="36957" y="50800"/>
                  </a:lnTo>
                  <a:lnTo>
                    <a:pt x="37934" y="49745"/>
                  </a:lnTo>
                  <a:close/>
                </a:path>
                <a:path w="324485" h="302895">
                  <a:moveTo>
                    <a:pt x="38125" y="37312"/>
                  </a:moveTo>
                  <a:lnTo>
                    <a:pt x="37604" y="36766"/>
                  </a:lnTo>
                  <a:lnTo>
                    <a:pt x="31965" y="36283"/>
                  </a:lnTo>
                  <a:lnTo>
                    <a:pt x="38125" y="37312"/>
                  </a:lnTo>
                  <a:close/>
                </a:path>
                <a:path w="324485" h="302895">
                  <a:moveTo>
                    <a:pt x="40424" y="289699"/>
                  </a:moveTo>
                  <a:lnTo>
                    <a:pt x="38455" y="289699"/>
                  </a:lnTo>
                  <a:lnTo>
                    <a:pt x="38950" y="290969"/>
                  </a:lnTo>
                  <a:lnTo>
                    <a:pt x="40424" y="289699"/>
                  </a:lnTo>
                  <a:close/>
                </a:path>
                <a:path w="324485" h="302895">
                  <a:moveTo>
                    <a:pt x="40944" y="50355"/>
                  </a:moveTo>
                  <a:lnTo>
                    <a:pt x="39751" y="48539"/>
                  </a:lnTo>
                  <a:lnTo>
                    <a:pt x="38798" y="48844"/>
                  </a:lnTo>
                  <a:lnTo>
                    <a:pt x="37947" y="49745"/>
                  </a:lnTo>
                  <a:lnTo>
                    <a:pt x="40944" y="50355"/>
                  </a:lnTo>
                  <a:close/>
                </a:path>
                <a:path w="324485" h="302895">
                  <a:moveTo>
                    <a:pt x="42951" y="60312"/>
                  </a:moveTo>
                  <a:lnTo>
                    <a:pt x="41236" y="60401"/>
                  </a:lnTo>
                  <a:lnTo>
                    <a:pt x="38366" y="61099"/>
                  </a:lnTo>
                  <a:lnTo>
                    <a:pt x="42951" y="60312"/>
                  </a:lnTo>
                  <a:close/>
                </a:path>
                <a:path w="324485" h="302895">
                  <a:moveTo>
                    <a:pt x="43853" y="54521"/>
                  </a:moveTo>
                  <a:lnTo>
                    <a:pt x="43256" y="53784"/>
                  </a:lnTo>
                  <a:lnTo>
                    <a:pt x="43408" y="53517"/>
                  </a:lnTo>
                  <a:lnTo>
                    <a:pt x="43091" y="53606"/>
                  </a:lnTo>
                  <a:lnTo>
                    <a:pt x="43243" y="53797"/>
                  </a:lnTo>
                  <a:lnTo>
                    <a:pt x="42875" y="54368"/>
                  </a:lnTo>
                  <a:lnTo>
                    <a:pt x="41783" y="55803"/>
                  </a:lnTo>
                  <a:lnTo>
                    <a:pt x="42138" y="57315"/>
                  </a:lnTo>
                  <a:lnTo>
                    <a:pt x="43853" y="54521"/>
                  </a:lnTo>
                  <a:close/>
                </a:path>
                <a:path w="324485" h="302895">
                  <a:moveTo>
                    <a:pt x="45097" y="56159"/>
                  </a:moveTo>
                  <a:lnTo>
                    <a:pt x="44945" y="55943"/>
                  </a:lnTo>
                  <a:lnTo>
                    <a:pt x="44589" y="55422"/>
                  </a:lnTo>
                  <a:lnTo>
                    <a:pt x="43903" y="54432"/>
                  </a:lnTo>
                  <a:lnTo>
                    <a:pt x="44475" y="55333"/>
                  </a:lnTo>
                  <a:lnTo>
                    <a:pt x="45097" y="56159"/>
                  </a:lnTo>
                  <a:close/>
                </a:path>
                <a:path w="324485" h="302895">
                  <a:moveTo>
                    <a:pt x="45186" y="40474"/>
                  </a:moveTo>
                  <a:lnTo>
                    <a:pt x="42900" y="41084"/>
                  </a:lnTo>
                  <a:lnTo>
                    <a:pt x="42760" y="43332"/>
                  </a:lnTo>
                  <a:lnTo>
                    <a:pt x="41630" y="43370"/>
                  </a:lnTo>
                  <a:lnTo>
                    <a:pt x="44919" y="44373"/>
                  </a:lnTo>
                  <a:lnTo>
                    <a:pt x="45186" y="40474"/>
                  </a:lnTo>
                  <a:close/>
                </a:path>
                <a:path w="324485" h="302895">
                  <a:moveTo>
                    <a:pt x="45275" y="50139"/>
                  </a:moveTo>
                  <a:lnTo>
                    <a:pt x="44157" y="47764"/>
                  </a:lnTo>
                  <a:lnTo>
                    <a:pt x="43548" y="48336"/>
                  </a:lnTo>
                  <a:lnTo>
                    <a:pt x="42926" y="49479"/>
                  </a:lnTo>
                  <a:lnTo>
                    <a:pt x="41821" y="49517"/>
                  </a:lnTo>
                  <a:lnTo>
                    <a:pt x="45275" y="50139"/>
                  </a:lnTo>
                  <a:close/>
                </a:path>
                <a:path w="324485" h="302895">
                  <a:moveTo>
                    <a:pt x="46863" y="50406"/>
                  </a:moveTo>
                  <a:lnTo>
                    <a:pt x="45275" y="50139"/>
                  </a:lnTo>
                  <a:lnTo>
                    <a:pt x="45707" y="51015"/>
                  </a:lnTo>
                  <a:lnTo>
                    <a:pt x="46863" y="50406"/>
                  </a:lnTo>
                  <a:close/>
                </a:path>
                <a:path w="324485" h="302895">
                  <a:moveTo>
                    <a:pt x="47421" y="59855"/>
                  </a:moveTo>
                  <a:lnTo>
                    <a:pt x="47205" y="59829"/>
                  </a:lnTo>
                  <a:lnTo>
                    <a:pt x="46939" y="60566"/>
                  </a:lnTo>
                  <a:lnTo>
                    <a:pt x="47155" y="60299"/>
                  </a:lnTo>
                  <a:lnTo>
                    <a:pt x="47421" y="59855"/>
                  </a:lnTo>
                  <a:close/>
                </a:path>
                <a:path w="324485" h="302895">
                  <a:moveTo>
                    <a:pt x="47904" y="58712"/>
                  </a:moveTo>
                  <a:lnTo>
                    <a:pt x="47891" y="58572"/>
                  </a:lnTo>
                  <a:lnTo>
                    <a:pt x="47510" y="58940"/>
                  </a:lnTo>
                  <a:lnTo>
                    <a:pt x="47815" y="59004"/>
                  </a:lnTo>
                  <a:lnTo>
                    <a:pt x="47904" y="58712"/>
                  </a:lnTo>
                  <a:close/>
                </a:path>
                <a:path w="324485" h="302895">
                  <a:moveTo>
                    <a:pt x="48145" y="68897"/>
                  </a:moveTo>
                  <a:lnTo>
                    <a:pt x="46545" y="68516"/>
                  </a:lnTo>
                  <a:lnTo>
                    <a:pt x="45720" y="67259"/>
                  </a:lnTo>
                  <a:lnTo>
                    <a:pt x="45745" y="64668"/>
                  </a:lnTo>
                  <a:lnTo>
                    <a:pt x="43459" y="65366"/>
                  </a:lnTo>
                  <a:lnTo>
                    <a:pt x="44018" y="68173"/>
                  </a:lnTo>
                  <a:lnTo>
                    <a:pt x="42303" y="68262"/>
                  </a:lnTo>
                  <a:lnTo>
                    <a:pt x="43738" y="69253"/>
                  </a:lnTo>
                  <a:lnTo>
                    <a:pt x="46062" y="69088"/>
                  </a:lnTo>
                  <a:lnTo>
                    <a:pt x="48145" y="68897"/>
                  </a:lnTo>
                  <a:close/>
                </a:path>
                <a:path w="324485" h="302895">
                  <a:moveTo>
                    <a:pt x="48412" y="46469"/>
                  </a:moveTo>
                  <a:lnTo>
                    <a:pt x="47536" y="47612"/>
                  </a:lnTo>
                  <a:lnTo>
                    <a:pt x="48069" y="47599"/>
                  </a:lnTo>
                  <a:lnTo>
                    <a:pt x="48412" y="46469"/>
                  </a:lnTo>
                  <a:close/>
                </a:path>
                <a:path w="324485" h="302895">
                  <a:moveTo>
                    <a:pt x="49822" y="59639"/>
                  </a:moveTo>
                  <a:lnTo>
                    <a:pt x="49199" y="59321"/>
                  </a:lnTo>
                  <a:lnTo>
                    <a:pt x="48526" y="59080"/>
                  </a:lnTo>
                  <a:lnTo>
                    <a:pt x="47815" y="59004"/>
                  </a:lnTo>
                  <a:lnTo>
                    <a:pt x="47739" y="59245"/>
                  </a:lnTo>
                  <a:lnTo>
                    <a:pt x="47586" y="59588"/>
                  </a:lnTo>
                  <a:lnTo>
                    <a:pt x="47421" y="59855"/>
                  </a:lnTo>
                  <a:lnTo>
                    <a:pt x="48145" y="59982"/>
                  </a:lnTo>
                  <a:lnTo>
                    <a:pt x="49009" y="59778"/>
                  </a:lnTo>
                  <a:lnTo>
                    <a:pt x="49822" y="59639"/>
                  </a:lnTo>
                  <a:close/>
                </a:path>
                <a:path w="324485" h="302895">
                  <a:moveTo>
                    <a:pt x="51371" y="68846"/>
                  </a:moveTo>
                  <a:lnTo>
                    <a:pt x="50533" y="68694"/>
                  </a:lnTo>
                  <a:lnTo>
                    <a:pt x="49390" y="68808"/>
                  </a:lnTo>
                  <a:lnTo>
                    <a:pt x="48145" y="68897"/>
                  </a:lnTo>
                  <a:lnTo>
                    <a:pt x="48996" y="69113"/>
                  </a:lnTo>
                  <a:lnTo>
                    <a:pt x="50012" y="69138"/>
                  </a:lnTo>
                  <a:lnTo>
                    <a:pt x="51371" y="68846"/>
                  </a:lnTo>
                  <a:close/>
                </a:path>
                <a:path w="324485" h="302895">
                  <a:moveTo>
                    <a:pt x="51816" y="40779"/>
                  </a:moveTo>
                  <a:lnTo>
                    <a:pt x="51257" y="40805"/>
                  </a:lnTo>
                  <a:lnTo>
                    <a:pt x="50114" y="41414"/>
                  </a:lnTo>
                  <a:lnTo>
                    <a:pt x="49885" y="40894"/>
                  </a:lnTo>
                  <a:lnTo>
                    <a:pt x="49631" y="40322"/>
                  </a:lnTo>
                  <a:lnTo>
                    <a:pt x="49733" y="38938"/>
                  </a:lnTo>
                  <a:lnTo>
                    <a:pt x="50800" y="39344"/>
                  </a:lnTo>
                  <a:lnTo>
                    <a:pt x="51231" y="38938"/>
                  </a:lnTo>
                  <a:lnTo>
                    <a:pt x="51536" y="38646"/>
                  </a:lnTo>
                  <a:lnTo>
                    <a:pt x="50495" y="38646"/>
                  </a:lnTo>
                  <a:lnTo>
                    <a:pt x="48298" y="38252"/>
                  </a:lnTo>
                  <a:lnTo>
                    <a:pt x="48488" y="40919"/>
                  </a:lnTo>
                  <a:lnTo>
                    <a:pt x="49034" y="40894"/>
                  </a:lnTo>
                  <a:lnTo>
                    <a:pt x="49415" y="43116"/>
                  </a:lnTo>
                  <a:lnTo>
                    <a:pt x="48412" y="46469"/>
                  </a:lnTo>
                  <a:lnTo>
                    <a:pt x="49301" y="45300"/>
                  </a:lnTo>
                  <a:lnTo>
                    <a:pt x="50495" y="43611"/>
                  </a:lnTo>
                  <a:lnTo>
                    <a:pt x="51523" y="41414"/>
                  </a:lnTo>
                  <a:lnTo>
                    <a:pt x="51816" y="40779"/>
                  </a:lnTo>
                  <a:close/>
                </a:path>
                <a:path w="324485" h="302895">
                  <a:moveTo>
                    <a:pt x="52336" y="38519"/>
                  </a:moveTo>
                  <a:lnTo>
                    <a:pt x="52031" y="38011"/>
                  </a:lnTo>
                  <a:lnTo>
                    <a:pt x="51904" y="38303"/>
                  </a:lnTo>
                  <a:lnTo>
                    <a:pt x="51562" y="38620"/>
                  </a:lnTo>
                  <a:lnTo>
                    <a:pt x="52057" y="38595"/>
                  </a:lnTo>
                  <a:lnTo>
                    <a:pt x="52336" y="38519"/>
                  </a:lnTo>
                  <a:close/>
                </a:path>
                <a:path w="324485" h="302895">
                  <a:moveTo>
                    <a:pt x="52628" y="60794"/>
                  </a:moveTo>
                  <a:lnTo>
                    <a:pt x="52273" y="60629"/>
                  </a:lnTo>
                  <a:lnTo>
                    <a:pt x="51993" y="59397"/>
                  </a:lnTo>
                  <a:lnTo>
                    <a:pt x="50977" y="59448"/>
                  </a:lnTo>
                  <a:lnTo>
                    <a:pt x="49834" y="59639"/>
                  </a:lnTo>
                  <a:lnTo>
                    <a:pt x="50622" y="60032"/>
                  </a:lnTo>
                  <a:lnTo>
                    <a:pt x="51358" y="60540"/>
                  </a:lnTo>
                  <a:lnTo>
                    <a:pt x="51993" y="61214"/>
                  </a:lnTo>
                  <a:lnTo>
                    <a:pt x="52400" y="60972"/>
                  </a:lnTo>
                  <a:lnTo>
                    <a:pt x="52628" y="60794"/>
                  </a:lnTo>
                  <a:close/>
                </a:path>
                <a:path w="324485" h="302895">
                  <a:moveTo>
                    <a:pt x="54279" y="65125"/>
                  </a:moveTo>
                  <a:lnTo>
                    <a:pt x="53746" y="63627"/>
                  </a:lnTo>
                  <a:lnTo>
                    <a:pt x="52971" y="62268"/>
                  </a:lnTo>
                  <a:lnTo>
                    <a:pt x="51993" y="61214"/>
                  </a:lnTo>
                  <a:lnTo>
                    <a:pt x="51130" y="61734"/>
                  </a:lnTo>
                  <a:lnTo>
                    <a:pt x="49403" y="62471"/>
                  </a:lnTo>
                  <a:lnTo>
                    <a:pt x="50546" y="63563"/>
                  </a:lnTo>
                  <a:lnTo>
                    <a:pt x="52298" y="63449"/>
                  </a:lnTo>
                  <a:lnTo>
                    <a:pt x="53200" y="64274"/>
                  </a:lnTo>
                  <a:lnTo>
                    <a:pt x="54279" y="65125"/>
                  </a:lnTo>
                  <a:close/>
                </a:path>
                <a:path w="324485" h="302895">
                  <a:moveTo>
                    <a:pt x="55079" y="69748"/>
                  </a:moveTo>
                  <a:lnTo>
                    <a:pt x="55029" y="68884"/>
                  </a:lnTo>
                  <a:lnTo>
                    <a:pt x="54952" y="68021"/>
                  </a:lnTo>
                  <a:lnTo>
                    <a:pt x="54597" y="69138"/>
                  </a:lnTo>
                  <a:lnTo>
                    <a:pt x="54279" y="71031"/>
                  </a:lnTo>
                  <a:lnTo>
                    <a:pt x="55029" y="70599"/>
                  </a:lnTo>
                  <a:lnTo>
                    <a:pt x="55079" y="69748"/>
                  </a:lnTo>
                  <a:close/>
                </a:path>
                <a:path w="324485" h="302895">
                  <a:moveTo>
                    <a:pt x="63360" y="62484"/>
                  </a:moveTo>
                  <a:lnTo>
                    <a:pt x="61188" y="60553"/>
                  </a:lnTo>
                  <a:lnTo>
                    <a:pt x="60083" y="62839"/>
                  </a:lnTo>
                  <a:lnTo>
                    <a:pt x="57848" y="62484"/>
                  </a:lnTo>
                  <a:lnTo>
                    <a:pt x="61709" y="65544"/>
                  </a:lnTo>
                  <a:lnTo>
                    <a:pt x="61036" y="65227"/>
                  </a:lnTo>
                  <a:lnTo>
                    <a:pt x="55613" y="62661"/>
                  </a:lnTo>
                  <a:lnTo>
                    <a:pt x="56692" y="66522"/>
                  </a:lnTo>
                  <a:lnTo>
                    <a:pt x="55651" y="66179"/>
                  </a:lnTo>
                  <a:lnTo>
                    <a:pt x="54292" y="65125"/>
                  </a:lnTo>
                  <a:lnTo>
                    <a:pt x="54597" y="66040"/>
                  </a:lnTo>
                  <a:lnTo>
                    <a:pt x="54838" y="67017"/>
                  </a:lnTo>
                  <a:lnTo>
                    <a:pt x="54952" y="68021"/>
                  </a:lnTo>
                  <a:lnTo>
                    <a:pt x="55016" y="67805"/>
                  </a:lnTo>
                  <a:lnTo>
                    <a:pt x="56540" y="68630"/>
                  </a:lnTo>
                  <a:lnTo>
                    <a:pt x="58178" y="69342"/>
                  </a:lnTo>
                  <a:lnTo>
                    <a:pt x="59740" y="70116"/>
                  </a:lnTo>
                  <a:lnTo>
                    <a:pt x="59334" y="69062"/>
                  </a:lnTo>
                  <a:lnTo>
                    <a:pt x="58407" y="68313"/>
                  </a:lnTo>
                  <a:lnTo>
                    <a:pt x="56934" y="67183"/>
                  </a:lnTo>
                  <a:lnTo>
                    <a:pt x="56934" y="68313"/>
                  </a:lnTo>
                  <a:lnTo>
                    <a:pt x="55994" y="67551"/>
                  </a:lnTo>
                  <a:lnTo>
                    <a:pt x="55422" y="67475"/>
                  </a:lnTo>
                  <a:lnTo>
                    <a:pt x="55041" y="67754"/>
                  </a:lnTo>
                  <a:lnTo>
                    <a:pt x="55130" y="67449"/>
                  </a:lnTo>
                  <a:lnTo>
                    <a:pt x="55308" y="67094"/>
                  </a:lnTo>
                  <a:lnTo>
                    <a:pt x="55422" y="67475"/>
                  </a:lnTo>
                  <a:lnTo>
                    <a:pt x="55765" y="67183"/>
                  </a:lnTo>
                  <a:lnTo>
                    <a:pt x="55918" y="67094"/>
                  </a:lnTo>
                  <a:lnTo>
                    <a:pt x="56438" y="66814"/>
                  </a:lnTo>
                  <a:lnTo>
                    <a:pt x="56934" y="68313"/>
                  </a:lnTo>
                  <a:lnTo>
                    <a:pt x="56934" y="67183"/>
                  </a:lnTo>
                  <a:lnTo>
                    <a:pt x="56464" y="66814"/>
                  </a:lnTo>
                  <a:lnTo>
                    <a:pt x="56946" y="66522"/>
                  </a:lnTo>
                  <a:lnTo>
                    <a:pt x="59283" y="65227"/>
                  </a:lnTo>
                  <a:lnTo>
                    <a:pt x="62039" y="66001"/>
                  </a:lnTo>
                  <a:lnTo>
                    <a:pt x="62217" y="65544"/>
                  </a:lnTo>
                  <a:lnTo>
                    <a:pt x="63309" y="62839"/>
                  </a:lnTo>
                  <a:lnTo>
                    <a:pt x="63360" y="62484"/>
                  </a:lnTo>
                  <a:close/>
                </a:path>
                <a:path w="324485" h="302895">
                  <a:moveTo>
                    <a:pt x="63525" y="74561"/>
                  </a:moveTo>
                  <a:lnTo>
                    <a:pt x="60185" y="70650"/>
                  </a:lnTo>
                  <a:lnTo>
                    <a:pt x="60744" y="70599"/>
                  </a:lnTo>
                  <a:lnTo>
                    <a:pt x="59740" y="70116"/>
                  </a:lnTo>
                  <a:lnTo>
                    <a:pt x="60223" y="71310"/>
                  </a:lnTo>
                  <a:lnTo>
                    <a:pt x="59982" y="72720"/>
                  </a:lnTo>
                  <a:lnTo>
                    <a:pt x="59486" y="75450"/>
                  </a:lnTo>
                  <a:lnTo>
                    <a:pt x="61734" y="75666"/>
                  </a:lnTo>
                  <a:lnTo>
                    <a:pt x="62763" y="75158"/>
                  </a:lnTo>
                  <a:lnTo>
                    <a:pt x="63525" y="74561"/>
                  </a:lnTo>
                  <a:close/>
                </a:path>
                <a:path w="324485" h="302895">
                  <a:moveTo>
                    <a:pt x="63957" y="74206"/>
                  </a:moveTo>
                  <a:lnTo>
                    <a:pt x="63525" y="74549"/>
                  </a:lnTo>
                  <a:lnTo>
                    <a:pt x="63703" y="74764"/>
                  </a:lnTo>
                  <a:lnTo>
                    <a:pt x="63957" y="74206"/>
                  </a:lnTo>
                  <a:close/>
                </a:path>
                <a:path w="324485" h="302895">
                  <a:moveTo>
                    <a:pt x="67995" y="66459"/>
                  </a:moveTo>
                  <a:lnTo>
                    <a:pt x="67449" y="66522"/>
                  </a:lnTo>
                  <a:lnTo>
                    <a:pt x="67614" y="66967"/>
                  </a:lnTo>
                  <a:lnTo>
                    <a:pt x="67995" y="66459"/>
                  </a:lnTo>
                  <a:close/>
                </a:path>
                <a:path w="324485" h="302895">
                  <a:moveTo>
                    <a:pt x="69227" y="71310"/>
                  </a:moveTo>
                  <a:lnTo>
                    <a:pt x="67614" y="66967"/>
                  </a:lnTo>
                  <a:lnTo>
                    <a:pt x="66217" y="68872"/>
                  </a:lnTo>
                  <a:lnTo>
                    <a:pt x="63957" y="74206"/>
                  </a:lnTo>
                  <a:lnTo>
                    <a:pt x="64909" y="73355"/>
                  </a:lnTo>
                  <a:lnTo>
                    <a:pt x="65747" y="72529"/>
                  </a:lnTo>
                  <a:lnTo>
                    <a:pt x="68745" y="73063"/>
                  </a:lnTo>
                  <a:lnTo>
                    <a:pt x="68884" y="72529"/>
                  </a:lnTo>
                  <a:lnTo>
                    <a:pt x="69227" y="71310"/>
                  </a:lnTo>
                  <a:close/>
                </a:path>
                <a:path w="324485" h="302895">
                  <a:moveTo>
                    <a:pt x="73456" y="67830"/>
                  </a:moveTo>
                  <a:lnTo>
                    <a:pt x="71983" y="68745"/>
                  </a:lnTo>
                  <a:lnTo>
                    <a:pt x="72034" y="70980"/>
                  </a:lnTo>
                  <a:lnTo>
                    <a:pt x="73456" y="67830"/>
                  </a:lnTo>
                  <a:close/>
                </a:path>
                <a:path w="324485" h="302895">
                  <a:moveTo>
                    <a:pt x="73875" y="67564"/>
                  </a:moveTo>
                  <a:lnTo>
                    <a:pt x="73634" y="67437"/>
                  </a:lnTo>
                  <a:lnTo>
                    <a:pt x="73456" y="67830"/>
                  </a:lnTo>
                  <a:lnTo>
                    <a:pt x="73875" y="67564"/>
                  </a:lnTo>
                  <a:close/>
                </a:path>
                <a:path w="324485" h="302895">
                  <a:moveTo>
                    <a:pt x="79324" y="64477"/>
                  </a:moveTo>
                  <a:lnTo>
                    <a:pt x="79146" y="64503"/>
                  </a:lnTo>
                  <a:lnTo>
                    <a:pt x="78613" y="65125"/>
                  </a:lnTo>
                  <a:lnTo>
                    <a:pt x="79324" y="64477"/>
                  </a:lnTo>
                  <a:close/>
                </a:path>
                <a:path w="324485" h="302895">
                  <a:moveTo>
                    <a:pt x="80797" y="64274"/>
                  </a:moveTo>
                  <a:lnTo>
                    <a:pt x="80772" y="63182"/>
                  </a:lnTo>
                  <a:lnTo>
                    <a:pt x="79324" y="64477"/>
                  </a:lnTo>
                  <a:lnTo>
                    <a:pt x="80797" y="64274"/>
                  </a:lnTo>
                  <a:close/>
                </a:path>
                <a:path w="324485" h="302895">
                  <a:moveTo>
                    <a:pt x="81915" y="65773"/>
                  </a:moveTo>
                  <a:lnTo>
                    <a:pt x="78663" y="65138"/>
                  </a:lnTo>
                  <a:lnTo>
                    <a:pt x="74701" y="65074"/>
                  </a:lnTo>
                  <a:lnTo>
                    <a:pt x="75222" y="61175"/>
                  </a:lnTo>
                  <a:lnTo>
                    <a:pt x="71996" y="61048"/>
                  </a:lnTo>
                  <a:lnTo>
                    <a:pt x="67995" y="66459"/>
                  </a:lnTo>
                  <a:lnTo>
                    <a:pt x="70815" y="66128"/>
                  </a:lnTo>
                  <a:lnTo>
                    <a:pt x="74193" y="67373"/>
                  </a:lnTo>
                  <a:lnTo>
                    <a:pt x="73875" y="67564"/>
                  </a:lnTo>
                  <a:lnTo>
                    <a:pt x="78701" y="70129"/>
                  </a:lnTo>
                  <a:lnTo>
                    <a:pt x="81648" y="66128"/>
                  </a:lnTo>
                  <a:lnTo>
                    <a:pt x="81915" y="65773"/>
                  </a:lnTo>
                  <a:close/>
                </a:path>
                <a:path w="324485" h="302895">
                  <a:moveTo>
                    <a:pt x="101574" y="269379"/>
                  </a:moveTo>
                  <a:lnTo>
                    <a:pt x="96278" y="270649"/>
                  </a:lnTo>
                  <a:lnTo>
                    <a:pt x="99695" y="269938"/>
                  </a:lnTo>
                  <a:lnTo>
                    <a:pt x="101574" y="269379"/>
                  </a:lnTo>
                  <a:close/>
                </a:path>
                <a:path w="324485" h="302895">
                  <a:moveTo>
                    <a:pt x="110947" y="266928"/>
                  </a:moveTo>
                  <a:lnTo>
                    <a:pt x="110782" y="267004"/>
                  </a:lnTo>
                  <a:lnTo>
                    <a:pt x="110947" y="266928"/>
                  </a:lnTo>
                  <a:close/>
                </a:path>
                <a:path w="324485" h="302895">
                  <a:moveTo>
                    <a:pt x="113969" y="265569"/>
                  </a:moveTo>
                  <a:lnTo>
                    <a:pt x="111150" y="266839"/>
                  </a:lnTo>
                  <a:lnTo>
                    <a:pt x="111061" y="268109"/>
                  </a:lnTo>
                  <a:lnTo>
                    <a:pt x="113969" y="265569"/>
                  </a:lnTo>
                  <a:close/>
                </a:path>
                <a:path w="324485" h="302895">
                  <a:moveTo>
                    <a:pt x="115341" y="266839"/>
                  </a:moveTo>
                  <a:lnTo>
                    <a:pt x="108546" y="270649"/>
                  </a:lnTo>
                  <a:lnTo>
                    <a:pt x="115341" y="266839"/>
                  </a:lnTo>
                  <a:close/>
                </a:path>
                <a:path w="324485" h="302895">
                  <a:moveTo>
                    <a:pt x="120586" y="260489"/>
                  </a:moveTo>
                  <a:lnTo>
                    <a:pt x="117208" y="261759"/>
                  </a:lnTo>
                  <a:lnTo>
                    <a:pt x="115874" y="262382"/>
                  </a:lnTo>
                  <a:lnTo>
                    <a:pt x="119875" y="261759"/>
                  </a:lnTo>
                  <a:lnTo>
                    <a:pt x="120586" y="260489"/>
                  </a:lnTo>
                  <a:close/>
                </a:path>
                <a:path w="324485" h="302895">
                  <a:moveTo>
                    <a:pt x="124612" y="268109"/>
                  </a:moveTo>
                  <a:lnTo>
                    <a:pt x="121589" y="269379"/>
                  </a:lnTo>
                  <a:lnTo>
                    <a:pt x="124612" y="268109"/>
                  </a:lnTo>
                  <a:close/>
                </a:path>
                <a:path w="324485" h="302895">
                  <a:moveTo>
                    <a:pt x="131318" y="251599"/>
                  </a:moveTo>
                  <a:lnTo>
                    <a:pt x="130898" y="251396"/>
                  </a:lnTo>
                  <a:lnTo>
                    <a:pt x="130949" y="251599"/>
                  </a:lnTo>
                  <a:lnTo>
                    <a:pt x="131318" y="251599"/>
                  </a:lnTo>
                  <a:close/>
                </a:path>
                <a:path w="324485" h="302895">
                  <a:moveTo>
                    <a:pt x="131749" y="251282"/>
                  </a:moveTo>
                  <a:lnTo>
                    <a:pt x="131368" y="250812"/>
                  </a:lnTo>
                  <a:lnTo>
                    <a:pt x="131749" y="251282"/>
                  </a:lnTo>
                  <a:close/>
                </a:path>
                <a:path w="324485" h="302895">
                  <a:moveTo>
                    <a:pt x="140893" y="268820"/>
                  </a:moveTo>
                  <a:lnTo>
                    <a:pt x="139839" y="268109"/>
                  </a:lnTo>
                  <a:lnTo>
                    <a:pt x="140385" y="269379"/>
                  </a:lnTo>
                  <a:lnTo>
                    <a:pt x="140893" y="268820"/>
                  </a:lnTo>
                  <a:close/>
                </a:path>
                <a:path w="324485" h="302895">
                  <a:moveTo>
                    <a:pt x="143941" y="202057"/>
                  </a:moveTo>
                  <a:lnTo>
                    <a:pt x="143471" y="201409"/>
                  </a:lnTo>
                  <a:lnTo>
                    <a:pt x="143192" y="202196"/>
                  </a:lnTo>
                  <a:lnTo>
                    <a:pt x="143256" y="202882"/>
                  </a:lnTo>
                  <a:lnTo>
                    <a:pt x="143598" y="203517"/>
                  </a:lnTo>
                  <a:lnTo>
                    <a:pt x="143903" y="202755"/>
                  </a:lnTo>
                  <a:lnTo>
                    <a:pt x="143941" y="202057"/>
                  </a:lnTo>
                  <a:close/>
                </a:path>
                <a:path w="324485" h="302895">
                  <a:moveTo>
                    <a:pt x="145148" y="250075"/>
                  </a:moveTo>
                  <a:lnTo>
                    <a:pt x="144437" y="250329"/>
                  </a:lnTo>
                  <a:lnTo>
                    <a:pt x="144221" y="251599"/>
                  </a:lnTo>
                  <a:lnTo>
                    <a:pt x="145148" y="250075"/>
                  </a:lnTo>
                  <a:close/>
                </a:path>
                <a:path w="324485" h="302895">
                  <a:moveTo>
                    <a:pt x="145732" y="267754"/>
                  </a:moveTo>
                  <a:lnTo>
                    <a:pt x="145427" y="267779"/>
                  </a:lnTo>
                  <a:lnTo>
                    <a:pt x="145503" y="267931"/>
                  </a:lnTo>
                  <a:lnTo>
                    <a:pt x="145681" y="268173"/>
                  </a:lnTo>
                  <a:lnTo>
                    <a:pt x="145732" y="267754"/>
                  </a:lnTo>
                  <a:close/>
                </a:path>
                <a:path w="324485" h="302895">
                  <a:moveTo>
                    <a:pt x="157111" y="237909"/>
                  </a:moveTo>
                  <a:lnTo>
                    <a:pt x="154457" y="234391"/>
                  </a:lnTo>
                  <a:lnTo>
                    <a:pt x="156718" y="237998"/>
                  </a:lnTo>
                  <a:lnTo>
                    <a:pt x="157111" y="237909"/>
                  </a:lnTo>
                  <a:close/>
                </a:path>
                <a:path w="324485" h="302895">
                  <a:moveTo>
                    <a:pt x="159067" y="274459"/>
                  </a:moveTo>
                  <a:lnTo>
                    <a:pt x="158940" y="273469"/>
                  </a:lnTo>
                  <a:lnTo>
                    <a:pt x="158254" y="274129"/>
                  </a:lnTo>
                  <a:lnTo>
                    <a:pt x="158330" y="274459"/>
                  </a:lnTo>
                  <a:lnTo>
                    <a:pt x="159067" y="274459"/>
                  </a:lnTo>
                  <a:close/>
                </a:path>
                <a:path w="324485" h="302895">
                  <a:moveTo>
                    <a:pt x="159131" y="231279"/>
                  </a:moveTo>
                  <a:lnTo>
                    <a:pt x="158915" y="230835"/>
                  </a:lnTo>
                  <a:lnTo>
                    <a:pt x="158343" y="231279"/>
                  </a:lnTo>
                  <a:lnTo>
                    <a:pt x="159131" y="231279"/>
                  </a:lnTo>
                  <a:close/>
                </a:path>
                <a:path w="324485" h="302895">
                  <a:moveTo>
                    <a:pt x="163004" y="224929"/>
                  </a:moveTo>
                  <a:lnTo>
                    <a:pt x="161874" y="224929"/>
                  </a:lnTo>
                  <a:lnTo>
                    <a:pt x="162661" y="226199"/>
                  </a:lnTo>
                  <a:lnTo>
                    <a:pt x="163004" y="224929"/>
                  </a:lnTo>
                  <a:close/>
                </a:path>
                <a:path w="324485" h="302895">
                  <a:moveTo>
                    <a:pt x="163461" y="224929"/>
                  </a:moveTo>
                  <a:lnTo>
                    <a:pt x="163080" y="224624"/>
                  </a:lnTo>
                  <a:lnTo>
                    <a:pt x="163004" y="224929"/>
                  </a:lnTo>
                  <a:lnTo>
                    <a:pt x="163461" y="224929"/>
                  </a:lnTo>
                  <a:close/>
                </a:path>
                <a:path w="324485" h="302895">
                  <a:moveTo>
                    <a:pt x="170116" y="225564"/>
                  </a:moveTo>
                  <a:lnTo>
                    <a:pt x="169278" y="228193"/>
                  </a:lnTo>
                  <a:lnTo>
                    <a:pt x="169824" y="228739"/>
                  </a:lnTo>
                  <a:lnTo>
                    <a:pt x="169989" y="226199"/>
                  </a:lnTo>
                  <a:lnTo>
                    <a:pt x="170116" y="225564"/>
                  </a:lnTo>
                  <a:close/>
                </a:path>
                <a:path w="324485" h="302895">
                  <a:moveTo>
                    <a:pt x="170675" y="228739"/>
                  </a:moveTo>
                  <a:lnTo>
                    <a:pt x="169824" y="228739"/>
                  </a:lnTo>
                  <a:lnTo>
                    <a:pt x="169100" y="228739"/>
                  </a:lnTo>
                  <a:lnTo>
                    <a:pt x="169951" y="229374"/>
                  </a:lnTo>
                  <a:lnTo>
                    <a:pt x="170675" y="228739"/>
                  </a:lnTo>
                  <a:close/>
                </a:path>
                <a:path w="324485" h="302895">
                  <a:moveTo>
                    <a:pt x="175704" y="274459"/>
                  </a:moveTo>
                  <a:lnTo>
                    <a:pt x="175348" y="274459"/>
                  </a:lnTo>
                  <a:lnTo>
                    <a:pt x="175666" y="274866"/>
                  </a:lnTo>
                  <a:lnTo>
                    <a:pt x="175704" y="274459"/>
                  </a:lnTo>
                  <a:close/>
                </a:path>
                <a:path w="324485" h="302895">
                  <a:moveTo>
                    <a:pt x="176618" y="274459"/>
                  </a:moveTo>
                  <a:lnTo>
                    <a:pt x="175945" y="271919"/>
                  </a:lnTo>
                  <a:lnTo>
                    <a:pt x="175704" y="274459"/>
                  </a:lnTo>
                  <a:lnTo>
                    <a:pt x="176618" y="274459"/>
                  </a:lnTo>
                  <a:close/>
                </a:path>
                <a:path w="324485" h="302895">
                  <a:moveTo>
                    <a:pt x="177126" y="235089"/>
                  </a:moveTo>
                  <a:lnTo>
                    <a:pt x="175895" y="233819"/>
                  </a:lnTo>
                  <a:lnTo>
                    <a:pt x="174193" y="232549"/>
                  </a:lnTo>
                  <a:lnTo>
                    <a:pt x="169951" y="229374"/>
                  </a:lnTo>
                  <a:lnTo>
                    <a:pt x="169252" y="230009"/>
                  </a:lnTo>
                  <a:lnTo>
                    <a:pt x="172872" y="235089"/>
                  </a:lnTo>
                  <a:lnTo>
                    <a:pt x="173520" y="232549"/>
                  </a:lnTo>
                  <a:lnTo>
                    <a:pt x="177126" y="235089"/>
                  </a:lnTo>
                  <a:close/>
                </a:path>
                <a:path w="324485" h="302895">
                  <a:moveTo>
                    <a:pt x="178358" y="231787"/>
                  </a:moveTo>
                  <a:lnTo>
                    <a:pt x="178015" y="230670"/>
                  </a:lnTo>
                  <a:lnTo>
                    <a:pt x="177292" y="229628"/>
                  </a:lnTo>
                  <a:lnTo>
                    <a:pt x="176898" y="229704"/>
                  </a:lnTo>
                  <a:lnTo>
                    <a:pt x="176110" y="229831"/>
                  </a:lnTo>
                  <a:lnTo>
                    <a:pt x="178358" y="231787"/>
                  </a:lnTo>
                  <a:close/>
                </a:path>
                <a:path w="324485" h="302895">
                  <a:moveTo>
                    <a:pt x="182054" y="225056"/>
                  </a:moveTo>
                  <a:lnTo>
                    <a:pt x="180454" y="222758"/>
                  </a:lnTo>
                  <a:lnTo>
                    <a:pt x="179336" y="223659"/>
                  </a:lnTo>
                  <a:lnTo>
                    <a:pt x="182054" y="225056"/>
                  </a:lnTo>
                  <a:close/>
                </a:path>
                <a:path w="324485" h="302895">
                  <a:moveTo>
                    <a:pt x="185369" y="298145"/>
                  </a:moveTo>
                  <a:lnTo>
                    <a:pt x="184670" y="298297"/>
                  </a:lnTo>
                  <a:lnTo>
                    <a:pt x="184010" y="298488"/>
                  </a:lnTo>
                  <a:lnTo>
                    <a:pt x="184378" y="298640"/>
                  </a:lnTo>
                  <a:lnTo>
                    <a:pt x="184912" y="298500"/>
                  </a:lnTo>
                  <a:lnTo>
                    <a:pt x="185369" y="298145"/>
                  </a:lnTo>
                  <a:close/>
                </a:path>
                <a:path w="324485" h="302895">
                  <a:moveTo>
                    <a:pt x="186766" y="227469"/>
                  </a:moveTo>
                  <a:lnTo>
                    <a:pt x="182054" y="225056"/>
                  </a:lnTo>
                  <a:lnTo>
                    <a:pt x="183565" y="227469"/>
                  </a:lnTo>
                  <a:lnTo>
                    <a:pt x="186766" y="227469"/>
                  </a:lnTo>
                  <a:close/>
                </a:path>
                <a:path w="324485" h="302895">
                  <a:moveTo>
                    <a:pt x="190512" y="216547"/>
                  </a:moveTo>
                  <a:lnTo>
                    <a:pt x="189255" y="218579"/>
                  </a:lnTo>
                  <a:lnTo>
                    <a:pt x="190347" y="219849"/>
                  </a:lnTo>
                  <a:lnTo>
                    <a:pt x="190512" y="216547"/>
                  </a:lnTo>
                  <a:close/>
                </a:path>
                <a:path w="324485" h="302895">
                  <a:moveTo>
                    <a:pt x="190830" y="216039"/>
                  </a:moveTo>
                  <a:lnTo>
                    <a:pt x="190538" y="216039"/>
                  </a:lnTo>
                  <a:lnTo>
                    <a:pt x="190512" y="216547"/>
                  </a:lnTo>
                  <a:lnTo>
                    <a:pt x="190830" y="216039"/>
                  </a:lnTo>
                  <a:close/>
                </a:path>
                <a:path w="324485" h="302895">
                  <a:moveTo>
                    <a:pt x="196507" y="300901"/>
                  </a:moveTo>
                  <a:lnTo>
                    <a:pt x="194487" y="298869"/>
                  </a:lnTo>
                  <a:lnTo>
                    <a:pt x="194030" y="299999"/>
                  </a:lnTo>
                  <a:lnTo>
                    <a:pt x="196507" y="300901"/>
                  </a:lnTo>
                  <a:close/>
                </a:path>
                <a:path w="324485" h="302895">
                  <a:moveTo>
                    <a:pt x="198132" y="297967"/>
                  </a:moveTo>
                  <a:lnTo>
                    <a:pt x="197954" y="293497"/>
                  </a:lnTo>
                  <a:lnTo>
                    <a:pt x="196862" y="294474"/>
                  </a:lnTo>
                  <a:lnTo>
                    <a:pt x="196202" y="293547"/>
                  </a:lnTo>
                  <a:lnTo>
                    <a:pt x="198132" y="297967"/>
                  </a:lnTo>
                  <a:close/>
                </a:path>
                <a:path w="324485" h="302895">
                  <a:moveTo>
                    <a:pt x="223062" y="176669"/>
                  </a:moveTo>
                  <a:lnTo>
                    <a:pt x="219011" y="175399"/>
                  </a:lnTo>
                  <a:lnTo>
                    <a:pt x="219468" y="176669"/>
                  </a:lnTo>
                  <a:lnTo>
                    <a:pt x="223062" y="176669"/>
                  </a:lnTo>
                  <a:close/>
                </a:path>
                <a:path w="324485" h="302895">
                  <a:moveTo>
                    <a:pt x="225323" y="198539"/>
                  </a:moveTo>
                  <a:lnTo>
                    <a:pt x="225259" y="198272"/>
                  </a:lnTo>
                  <a:lnTo>
                    <a:pt x="225323" y="198539"/>
                  </a:lnTo>
                  <a:close/>
                </a:path>
                <a:path w="324485" h="302895">
                  <a:moveTo>
                    <a:pt x="228130" y="204609"/>
                  </a:moveTo>
                  <a:lnTo>
                    <a:pt x="227545" y="203339"/>
                  </a:lnTo>
                  <a:lnTo>
                    <a:pt x="225323" y="198539"/>
                  </a:lnTo>
                  <a:lnTo>
                    <a:pt x="225856" y="200799"/>
                  </a:lnTo>
                  <a:lnTo>
                    <a:pt x="223177" y="195719"/>
                  </a:lnTo>
                  <a:lnTo>
                    <a:pt x="222580" y="203339"/>
                  </a:lnTo>
                  <a:lnTo>
                    <a:pt x="221272" y="203339"/>
                  </a:lnTo>
                  <a:lnTo>
                    <a:pt x="221437" y="204609"/>
                  </a:lnTo>
                  <a:lnTo>
                    <a:pt x="221488" y="207149"/>
                  </a:lnTo>
                  <a:lnTo>
                    <a:pt x="224777" y="200799"/>
                  </a:lnTo>
                  <a:lnTo>
                    <a:pt x="225704" y="204609"/>
                  </a:lnTo>
                  <a:lnTo>
                    <a:pt x="226517" y="203339"/>
                  </a:lnTo>
                  <a:lnTo>
                    <a:pt x="228130" y="204609"/>
                  </a:lnTo>
                  <a:close/>
                </a:path>
                <a:path w="324485" h="302895">
                  <a:moveTo>
                    <a:pt x="234188" y="195719"/>
                  </a:moveTo>
                  <a:lnTo>
                    <a:pt x="233730" y="195719"/>
                  </a:lnTo>
                  <a:lnTo>
                    <a:pt x="233832" y="196989"/>
                  </a:lnTo>
                  <a:lnTo>
                    <a:pt x="234188" y="195719"/>
                  </a:lnTo>
                  <a:close/>
                </a:path>
                <a:path w="324485" h="302895">
                  <a:moveTo>
                    <a:pt x="234657" y="195719"/>
                  </a:moveTo>
                  <a:lnTo>
                    <a:pt x="234302" y="195351"/>
                  </a:lnTo>
                  <a:lnTo>
                    <a:pt x="234188" y="195719"/>
                  </a:lnTo>
                  <a:lnTo>
                    <a:pt x="234657" y="195719"/>
                  </a:lnTo>
                  <a:close/>
                </a:path>
                <a:path w="324485" h="302895">
                  <a:moveTo>
                    <a:pt x="241617" y="176669"/>
                  </a:moveTo>
                  <a:lnTo>
                    <a:pt x="241033" y="175399"/>
                  </a:lnTo>
                  <a:lnTo>
                    <a:pt x="239991" y="174129"/>
                  </a:lnTo>
                  <a:lnTo>
                    <a:pt x="231038" y="174129"/>
                  </a:lnTo>
                  <a:lnTo>
                    <a:pt x="227291" y="175399"/>
                  </a:lnTo>
                  <a:lnTo>
                    <a:pt x="223062" y="176669"/>
                  </a:lnTo>
                  <a:lnTo>
                    <a:pt x="241617" y="176669"/>
                  </a:lnTo>
                  <a:close/>
                </a:path>
                <a:path w="324485" h="302895">
                  <a:moveTo>
                    <a:pt x="248500" y="197231"/>
                  </a:moveTo>
                  <a:lnTo>
                    <a:pt x="248424" y="197421"/>
                  </a:lnTo>
                  <a:lnTo>
                    <a:pt x="248500" y="197231"/>
                  </a:lnTo>
                  <a:close/>
                </a:path>
                <a:path w="324485" h="302895">
                  <a:moveTo>
                    <a:pt x="249148" y="187413"/>
                  </a:moveTo>
                  <a:lnTo>
                    <a:pt x="248094" y="191757"/>
                  </a:lnTo>
                  <a:lnTo>
                    <a:pt x="247319" y="196049"/>
                  </a:lnTo>
                  <a:lnTo>
                    <a:pt x="246824" y="200266"/>
                  </a:lnTo>
                  <a:lnTo>
                    <a:pt x="247624" y="195935"/>
                  </a:lnTo>
                  <a:lnTo>
                    <a:pt x="248145" y="196316"/>
                  </a:lnTo>
                  <a:lnTo>
                    <a:pt x="248450" y="197129"/>
                  </a:lnTo>
                  <a:lnTo>
                    <a:pt x="248793" y="193865"/>
                  </a:lnTo>
                  <a:lnTo>
                    <a:pt x="249034" y="190627"/>
                  </a:lnTo>
                  <a:lnTo>
                    <a:pt x="249148" y="187413"/>
                  </a:lnTo>
                  <a:close/>
                </a:path>
                <a:path w="324485" h="302895">
                  <a:moveTo>
                    <a:pt x="252006" y="177939"/>
                  </a:moveTo>
                  <a:lnTo>
                    <a:pt x="242201" y="177939"/>
                  </a:lnTo>
                  <a:lnTo>
                    <a:pt x="219938" y="177939"/>
                  </a:lnTo>
                  <a:lnTo>
                    <a:pt x="218503" y="177939"/>
                  </a:lnTo>
                  <a:lnTo>
                    <a:pt x="216560" y="177939"/>
                  </a:lnTo>
                  <a:lnTo>
                    <a:pt x="216433" y="179209"/>
                  </a:lnTo>
                  <a:lnTo>
                    <a:pt x="215950" y="177939"/>
                  </a:lnTo>
                  <a:lnTo>
                    <a:pt x="215480" y="176669"/>
                  </a:lnTo>
                  <a:lnTo>
                    <a:pt x="214223" y="175399"/>
                  </a:lnTo>
                  <a:lnTo>
                    <a:pt x="214807" y="174129"/>
                  </a:lnTo>
                  <a:lnTo>
                    <a:pt x="212852" y="175895"/>
                  </a:lnTo>
                  <a:lnTo>
                    <a:pt x="212852" y="200799"/>
                  </a:lnTo>
                  <a:lnTo>
                    <a:pt x="212750" y="202069"/>
                  </a:lnTo>
                  <a:lnTo>
                    <a:pt x="211886" y="200799"/>
                  </a:lnTo>
                  <a:lnTo>
                    <a:pt x="210705" y="200799"/>
                  </a:lnTo>
                  <a:lnTo>
                    <a:pt x="211188" y="199529"/>
                  </a:lnTo>
                  <a:lnTo>
                    <a:pt x="211874" y="199529"/>
                  </a:lnTo>
                  <a:lnTo>
                    <a:pt x="212852" y="200799"/>
                  </a:lnTo>
                  <a:lnTo>
                    <a:pt x="212852" y="175895"/>
                  </a:lnTo>
                  <a:lnTo>
                    <a:pt x="211975" y="176669"/>
                  </a:lnTo>
                  <a:lnTo>
                    <a:pt x="208737" y="172859"/>
                  </a:lnTo>
                  <a:lnTo>
                    <a:pt x="208038" y="177939"/>
                  </a:lnTo>
                  <a:lnTo>
                    <a:pt x="207048" y="176669"/>
                  </a:lnTo>
                  <a:lnTo>
                    <a:pt x="207886" y="175399"/>
                  </a:lnTo>
                  <a:lnTo>
                    <a:pt x="207187" y="174129"/>
                  </a:lnTo>
                  <a:lnTo>
                    <a:pt x="206629" y="176669"/>
                  </a:lnTo>
                  <a:lnTo>
                    <a:pt x="205206" y="174129"/>
                  </a:lnTo>
                  <a:lnTo>
                    <a:pt x="205905" y="174129"/>
                  </a:lnTo>
                  <a:lnTo>
                    <a:pt x="206184" y="172859"/>
                  </a:lnTo>
                  <a:lnTo>
                    <a:pt x="202780" y="174129"/>
                  </a:lnTo>
                  <a:lnTo>
                    <a:pt x="204317" y="180479"/>
                  </a:lnTo>
                  <a:lnTo>
                    <a:pt x="205841" y="185559"/>
                  </a:lnTo>
                  <a:lnTo>
                    <a:pt x="203263" y="183019"/>
                  </a:lnTo>
                  <a:lnTo>
                    <a:pt x="202501" y="184289"/>
                  </a:lnTo>
                  <a:lnTo>
                    <a:pt x="202438" y="188099"/>
                  </a:lnTo>
                  <a:lnTo>
                    <a:pt x="201244" y="186829"/>
                  </a:lnTo>
                  <a:lnTo>
                    <a:pt x="199605" y="185559"/>
                  </a:lnTo>
                  <a:lnTo>
                    <a:pt x="201523" y="184289"/>
                  </a:lnTo>
                  <a:lnTo>
                    <a:pt x="200240" y="184289"/>
                  </a:lnTo>
                  <a:lnTo>
                    <a:pt x="193306" y="183019"/>
                  </a:lnTo>
                  <a:lnTo>
                    <a:pt x="194703" y="188099"/>
                  </a:lnTo>
                  <a:lnTo>
                    <a:pt x="193941" y="186829"/>
                  </a:lnTo>
                  <a:lnTo>
                    <a:pt x="192925" y="188099"/>
                  </a:lnTo>
                  <a:lnTo>
                    <a:pt x="192786" y="189369"/>
                  </a:lnTo>
                  <a:lnTo>
                    <a:pt x="189649" y="189369"/>
                  </a:lnTo>
                  <a:lnTo>
                    <a:pt x="187172" y="190639"/>
                  </a:lnTo>
                  <a:lnTo>
                    <a:pt x="188163" y="190639"/>
                  </a:lnTo>
                  <a:lnTo>
                    <a:pt x="189064" y="196989"/>
                  </a:lnTo>
                  <a:lnTo>
                    <a:pt x="187299" y="194449"/>
                  </a:lnTo>
                  <a:lnTo>
                    <a:pt x="186410" y="193179"/>
                  </a:lnTo>
                  <a:lnTo>
                    <a:pt x="184569" y="194449"/>
                  </a:lnTo>
                  <a:lnTo>
                    <a:pt x="184416" y="194449"/>
                  </a:lnTo>
                  <a:lnTo>
                    <a:pt x="178193" y="191909"/>
                  </a:lnTo>
                  <a:lnTo>
                    <a:pt x="183070" y="196989"/>
                  </a:lnTo>
                  <a:lnTo>
                    <a:pt x="176657" y="194449"/>
                  </a:lnTo>
                  <a:lnTo>
                    <a:pt x="178206" y="196989"/>
                  </a:lnTo>
                  <a:lnTo>
                    <a:pt x="180555" y="204609"/>
                  </a:lnTo>
                  <a:lnTo>
                    <a:pt x="179539" y="203339"/>
                  </a:lnTo>
                  <a:lnTo>
                    <a:pt x="172402" y="194449"/>
                  </a:lnTo>
                  <a:lnTo>
                    <a:pt x="170713" y="198259"/>
                  </a:lnTo>
                  <a:lnTo>
                    <a:pt x="172466" y="199529"/>
                  </a:lnTo>
                  <a:lnTo>
                    <a:pt x="171970" y="203339"/>
                  </a:lnTo>
                  <a:lnTo>
                    <a:pt x="170281" y="200799"/>
                  </a:lnTo>
                  <a:lnTo>
                    <a:pt x="167754" y="196989"/>
                  </a:lnTo>
                  <a:lnTo>
                    <a:pt x="164376" y="191909"/>
                  </a:lnTo>
                  <a:lnTo>
                    <a:pt x="161836" y="191909"/>
                  </a:lnTo>
                  <a:lnTo>
                    <a:pt x="162547" y="190639"/>
                  </a:lnTo>
                  <a:lnTo>
                    <a:pt x="162814" y="189369"/>
                  </a:lnTo>
                  <a:lnTo>
                    <a:pt x="157060" y="188099"/>
                  </a:lnTo>
                  <a:lnTo>
                    <a:pt x="164109" y="194449"/>
                  </a:lnTo>
                  <a:lnTo>
                    <a:pt x="161607" y="196989"/>
                  </a:lnTo>
                  <a:lnTo>
                    <a:pt x="160058" y="194449"/>
                  </a:lnTo>
                  <a:lnTo>
                    <a:pt x="159766" y="190639"/>
                  </a:lnTo>
                  <a:lnTo>
                    <a:pt x="157581" y="190639"/>
                  </a:lnTo>
                  <a:lnTo>
                    <a:pt x="155727" y="189369"/>
                  </a:lnTo>
                  <a:lnTo>
                    <a:pt x="155105" y="200799"/>
                  </a:lnTo>
                  <a:lnTo>
                    <a:pt x="150456" y="198259"/>
                  </a:lnTo>
                  <a:lnTo>
                    <a:pt x="153250" y="200799"/>
                  </a:lnTo>
                  <a:lnTo>
                    <a:pt x="152539" y="203339"/>
                  </a:lnTo>
                  <a:lnTo>
                    <a:pt x="150837" y="204609"/>
                  </a:lnTo>
                  <a:lnTo>
                    <a:pt x="143802" y="199529"/>
                  </a:lnTo>
                  <a:lnTo>
                    <a:pt x="144640" y="205879"/>
                  </a:lnTo>
                  <a:lnTo>
                    <a:pt x="144145" y="204609"/>
                  </a:lnTo>
                  <a:lnTo>
                    <a:pt x="143598" y="204609"/>
                  </a:lnTo>
                  <a:lnTo>
                    <a:pt x="142748" y="205879"/>
                  </a:lnTo>
                  <a:lnTo>
                    <a:pt x="139674" y="208419"/>
                  </a:lnTo>
                  <a:lnTo>
                    <a:pt x="140335" y="212229"/>
                  </a:lnTo>
                  <a:lnTo>
                    <a:pt x="136169" y="209689"/>
                  </a:lnTo>
                  <a:lnTo>
                    <a:pt x="133680" y="212229"/>
                  </a:lnTo>
                  <a:lnTo>
                    <a:pt x="131521" y="216039"/>
                  </a:lnTo>
                  <a:lnTo>
                    <a:pt x="128346" y="213499"/>
                  </a:lnTo>
                  <a:lnTo>
                    <a:pt x="126885" y="213499"/>
                  </a:lnTo>
                  <a:lnTo>
                    <a:pt x="125374" y="214769"/>
                  </a:lnTo>
                  <a:lnTo>
                    <a:pt x="123964" y="216039"/>
                  </a:lnTo>
                  <a:lnTo>
                    <a:pt x="123494" y="214769"/>
                  </a:lnTo>
                  <a:lnTo>
                    <a:pt x="120167" y="216039"/>
                  </a:lnTo>
                  <a:lnTo>
                    <a:pt x="120548" y="219849"/>
                  </a:lnTo>
                  <a:lnTo>
                    <a:pt x="120980" y="222389"/>
                  </a:lnTo>
                  <a:lnTo>
                    <a:pt x="119900" y="222389"/>
                  </a:lnTo>
                  <a:lnTo>
                    <a:pt x="119824" y="221119"/>
                  </a:lnTo>
                  <a:lnTo>
                    <a:pt x="119570" y="219849"/>
                  </a:lnTo>
                  <a:lnTo>
                    <a:pt x="116840" y="221119"/>
                  </a:lnTo>
                  <a:lnTo>
                    <a:pt x="115404" y="221119"/>
                  </a:lnTo>
                  <a:lnTo>
                    <a:pt x="114617" y="222389"/>
                  </a:lnTo>
                  <a:lnTo>
                    <a:pt x="113550" y="223659"/>
                  </a:lnTo>
                  <a:lnTo>
                    <a:pt x="113004" y="226199"/>
                  </a:lnTo>
                  <a:lnTo>
                    <a:pt x="112852" y="227469"/>
                  </a:lnTo>
                  <a:lnTo>
                    <a:pt x="112852" y="256679"/>
                  </a:lnTo>
                  <a:lnTo>
                    <a:pt x="109524" y="256679"/>
                  </a:lnTo>
                  <a:lnTo>
                    <a:pt x="110591" y="255409"/>
                  </a:lnTo>
                  <a:lnTo>
                    <a:pt x="112852" y="256679"/>
                  </a:lnTo>
                  <a:lnTo>
                    <a:pt x="112852" y="227469"/>
                  </a:lnTo>
                  <a:lnTo>
                    <a:pt x="112699" y="228739"/>
                  </a:lnTo>
                  <a:lnTo>
                    <a:pt x="109816" y="227469"/>
                  </a:lnTo>
                  <a:lnTo>
                    <a:pt x="109931" y="228739"/>
                  </a:lnTo>
                  <a:lnTo>
                    <a:pt x="107073" y="228739"/>
                  </a:lnTo>
                  <a:lnTo>
                    <a:pt x="100190" y="231279"/>
                  </a:lnTo>
                  <a:lnTo>
                    <a:pt x="96037" y="232549"/>
                  </a:lnTo>
                  <a:lnTo>
                    <a:pt x="95338" y="236359"/>
                  </a:lnTo>
                  <a:lnTo>
                    <a:pt x="94983" y="236359"/>
                  </a:lnTo>
                  <a:lnTo>
                    <a:pt x="94411" y="235089"/>
                  </a:lnTo>
                  <a:lnTo>
                    <a:pt x="93154" y="237629"/>
                  </a:lnTo>
                  <a:lnTo>
                    <a:pt x="87388" y="240169"/>
                  </a:lnTo>
                  <a:lnTo>
                    <a:pt x="78282" y="245249"/>
                  </a:lnTo>
                  <a:lnTo>
                    <a:pt x="75171" y="247789"/>
                  </a:lnTo>
                  <a:lnTo>
                    <a:pt x="82524" y="249059"/>
                  </a:lnTo>
                  <a:lnTo>
                    <a:pt x="82727" y="250329"/>
                  </a:lnTo>
                  <a:lnTo>
                    <a:pt x="83019" y="251599"/>
                  </a:lnTo>
                  <a:lnTo>
                    <a:pt x="83362" y="252869"/>
                  </a:lnTo>
                  <a:lnTo>
                    <a:pt x="88785" y="249059"/>
                  </a:lnTo>
                  <a:lnTo>
                    <a:pt x="90258" y="254139"/>
                  </a:lnTo>
                  <a:lnTo>
                    <a:pt x="94742" y="252869"/>
                  </a:lnTo>
                  <a:lnTo>
                    <a:pt x="94411" y="254139"/>
                  </a:lnTo>
                  <a:lnTo>
                    <a:pt x="85801" y="255409"/>
                  </a:lnTo>
                  <a:lnTo>
                    <a:pt x="86614" y="254139"/>
                  </a:lnTo>
                  <a:lnTo>
                    <a:pt x="87782" y="254139"/>
                  </a:lnTo>
                  <a:lnTo>
                    <a:pt x="79235" y="252869"/>
                  </a:lnTo>
                  <a:lnTo>
                    <a:pt x="79806" y="259219"/>
                  </a:lnTo>
                  <a:lnTo>
                    <a:pt x="73304" y="257949"/>
                  </a:lnTo>
                  <a:lnTo>
                    <a:pt x="69532" y="263029"/>
                  </a:lnTo>
                  <a:lnTo>
                    <a:pt x="64338" y="266839"/>
                  </a:lnTo>
                  <a:lnTo>
                    <a:pt x="58750" y="271919"/>
                  </a:lnTo>
                  <a:lnTo>
                    <a:pt x="47231" y="280809"/>
                  </a:lnTo>
                  <a:lnTo>
                    <a:pt x="42862" y="285889"/>
                  </a:lnTo>
                  <a:lnTo>
                    <a:pt x="53733" y="282079"/>
                  </a:lnTo>
                  <a:lnTo>
                    <a:pt x="52171" y="283349"/>
                  </a:lnTo>
                  <a:lnTo>
                    <a:pt x="52108" y="284619"/>
                  </a:lnTo>
                  <a:lnTo>
                    <a:pt x="49847" y="285889"/>
                  </a:lnTo>
                  <a:lnTo>
                    <a:pt x="43688" y="287159"/>
                  </a:lnTo>
                  <a:lnTo>
                    <a:pt x="44310" y="285889"/>
                  </a:lnTo>
                  <a:lnTo>
                    <a:pt x="38125" y="288429"/>
                  </a:lnTo>
                  <a:lnTo>
                    <a:pt x="49237" y="287159"/>
                  </a:lnTo>
                  <a:lnTo>
                    <a:pt x="52133" y="285889"/>
                  </a:lnTo>
                  <a:lnTo>
                    <a:pt x="50215" y="287159"/>
                  </a:lnTo>
                  <a:lnTo>
                    <a:pt x="46355" y="288429"/>
                  </a:lnTo>
                  <a:lnTo>
                    <a:pt x="40665" y="289699"/>
                  </a:lnTo>
                  <a:lnTo>
                    <a:pt x="44907" y="289699"/>
                  </a:lnTo>
                  <a:lnTo>
                    <a:pt x="46786" y="288429"/>
                  </a:lnTo>
                  <a:lnTo>
                    <a:pt x="49809" y="288429"/>
                  </a:lnTo>
                  <a:lnTo>
                    <a:pt x="52120" y="287159"/>
                  </a:lnTo>
                  <a:lnTo>
                    <a:pt x="53860" y="288429"/>
                  </a:lnTo>
                  <a:lnTo>
                    <a:pt x="53873" y="289191"/>
                  </a:lnTo>
                  <a:lnTo>
                    <a:pt x="51765" y="289699"/>
                  </a:lnTo>
                  <a:lnTo>
                    <a:pt x="52857" y="289699"/>
                  </a:lnTo>
                  <a:lnTo>
                    <a:pt x="53873" y="289394"/>
                  </a:lnTo>
                  <a:lnTo>
                    <a:pt x="53886" y="289699"/>
                  </a:lnTo>
                  <a:lnTo>
                    <a:pt x="47866" y="290969"/>
                  </a:lnTo>
                  <a:lnTo>
                    <a:pt x="47586" y="290969"/>
                  </a:lnTo>
                  <a:lnTo>
                    <a:pt x="47561" y="292239"/>
                  </a:lnTo>
                  <a:lnTo>
                    <a:pt x="49669" y="290969"/>
                  </a:lnTo>
                  <a:lnTo>
                    <a:pt x="54902" y="292239"/>
                  </a:lnTo>
                  <a:lnTo>
                    <a:pt x="61023" y="288429"/>
                  </a:lnTo>
                  <a:lnTo>
                    <a:pt x="67652" y="287159"/>
                  </a:lnTo>
                  <a:lnTo>
                    <a:pt x="65608" y="289699"/>
                  </a:lnTo>
                  <a:lnTo>
                    <a:pt x="67233" y="288518"/>
                  </a:lnTo>
                  <a:lnTo>
                    <a:pt x="71107" y="289699"/>
                  </a:lnTo>
                  <a:lnTo>
                    <a:pt x="80987" y="290969"/>
                  </a:lnTo>
                  <a:lnTo>
                    <a:pt x="86474" y="290969"/>
                  </a:lnTo>
                  <a:lnTo>
                    <a:pt x="86144" y="292239"/>
                  </a:lnTo>
                  <a:lnTo>
                    <a:pt x="93484" y="289699"/>
                  </a:lnTo>
                  <a:lnTo>
                    <a:pt x="96100" y="289699"/>
                  </a:lnTo>
                  <a:lnTo>
                    <a:pt x="99618" y="290969"/>
                  </a:lnTo>
                  <a:lnTo>
                    <a:pt x="99504" y="289699"/>
                  </a:lnTo>
                  <a:lnTo>
                    <a:pt x="103987" y="285889"/>
                  </a:lnTo>
                  <a:lnTo>
                    <a:pt x="106159" y="285889"/>
                  </a:lnTo>
                  <a:lnTo>
                    <a:pt x="101993" y="290969"/>
                  </a:lnTo>
                  <a:lnTo>
                    <a:pt x="102743" y="292239"/>
                  </a:lnTo>
                  <a:lnTo>
                    <a:pt x="104978" y="294779"/>
                  </a:lnTo>
                  <a:lnTo>
                    <a:pt x="105295" y="297319"/>
                  </a:lnTo>
                  <a:lnTo>
                    <a:pt x="106184" y="293509"/>
                  </a:lnTo>
                  <a:lnTo>
                    <a:pt x="116128" y="298589"/>
                  </a:lnTo>
                  <a:lnTo>
                    <a:pt x="116128" y="297319"/>
                  </a:lnTo>
                  <a:lnTo>
                    <a:pt x="116128" y="297027"/>
                  </a:lnTo>
                  <a:lnTo>
                    <a:pt x="116128" y="293573"/>
                  </a:lnTo>
                  <a:lnTo>
                    <a:pt x="116128" y="290969"/>
                  </a:lnTo>
                  <a:lnTo>
                    <a:pt x="118287" y="292239"/>
                  </a:lnTo>
                  <a:lnTo>
                    <a:pt x="116230" y="293509"/>
                  </a:lnTo>
                  <a:lnTo>
                    <a:pt x="116128" y="297027"/>
                  </a:lnTo>
                  <a:lnTo>
                    <a:pt x="119557" y="296049"/>
                  </a:lnTo>
                  <a:lnTo>
                    <a:pt x="122809" y="297319"/>
                  </a:lnTo>
                  <a:lnTo>
                    <a:pt x="126695" y="298589"/>
                  </a:lnTo>
                  <a:lnTo>
                    <a:pt x="130835" y="299859"/>
                  </a:lnTo>
                  <a:lnTo>
                    <a:pt x="132613" y="301129"/>
                  </a:lnTo>
                  <a:lnTo>
                    <a:pt x="137198" y="301129"/>
                  </a:lnTo>
                  <a:lnTo>
                    <a:pt x="137414" y="299859"/>
                  </a:lnTo>
                  <a:lnTo>
                    <a:pt x="136588" y="298589"/>
                  </a:lnTo>
                  <a:lnTo>
                    <a:pt x="138074" y="296049"/>
                  </a:lnTo>
                  <a:lnTo>
                    <a:pt x="140754" y="302399"/>
                  </a:lnTo>
                  <a:lnTo>
                    <a:pt x="142074" y="302399"/>
                  </a:lnTo>
                  <a:lnTo>
                    <a:pt x="142481" y="296049"/>
                  </a:lnTo>
                  <a:lnTo>
                    <a:pt x="144399" y="299859"/>
                  </a:lnTo>
                  <a:lnTo>
                    <a:pt x="143814" y="297319"/>
                  </a:lnTo>
                  <a:lnTo>
                    <a:pt x="144653" y="297319"/>
                  </a:lnTo>
                  <a:lnTo>
                    <a:pt x="150482" y="301129"/>
                  </a:lnTo>
                  <a:lnTo>
                    <a:pt x="163385" y="298589"/>
                  </a:lnTo>
                  <a:lnTo>
                    <a:pt x="169862" y="298589"/>
                  </a:lnTo>
                  <a:lnTo>
                    <a:pt x="176022" y="297319"/>
                  </a:lnTo>
                  <a:lnTo>
                    <a:pt x="183781" y="302399"/>
                  </a:lnTo>
                  <a:lnTo>
                    <a:pt x="181508" y="299859"/>
                  </a:lnTo>
                  <a:lnTo>
                    <a:pt x="182689" y="299859"/>
                  </a:lnTo>
                  <a:lnTo>
                    <a:pt x="184023" y="298589"/>
                  </a:lnTo>
                  <a:lnTo>
                    <a:pt x="183019" y="298589"/>
                  </a:lnTo>
                  <a:lnTo>
                    <a:pt x="183222" y="297319"/>
                  </a:lnTo>
                  <a:lnTo>
                    <a:pt x="183426" y="296049"/>
                  </a:lnTo>
                  <a:lnTo>
                    <a:pt x="182918" y="294779"/>
                  </a:lnTo>
                  <a:lnTo>
                    <a:pt x="189344" y="297319"/>
                  </a:lnTo>
                  <a:lnTo>
                    <a:pt x="189204" y="294779"/>
                  </a:lnTo>
                  <a:lnTo>
                    <a:pt x="189128" y="293509"/>
                  </a:lnTo>
                  <a:lnTo>
                    <a:pt x="195046" y="296049"/>
                  </a:lnTo>
                  <a:lnTo>
                    <a:pt x="194652" y="293509"/>
                  </a:lnTo>
                  <a:lnTo>
                    <a:pt x="194449" y="292239"/>
                  </a:lnTo>
                  <a:lnTo>
                    <a:pt x="194259" y="290969"/>
                  </a:lnTo>
                  <a:lnTo>
                    <a:pt x="192849" y="292239"/>
                  </a:lnTo>
                  <a:lnTo>
                    <a:pt x="192976" y="290969"/>
                  </a:lnTo>
                  <a:lnTo>
                    <a:pt x="193344" y="287159"/>
                  </a:lnTo>
                  <a:lnTo>
                    <a:pt x="191643" y="285889"/>
                  </a:lnTo>
                  <a:lnTo>
                    <a:pt x="189941" y="284619"/>
                  </a:lnTo>
                  <a:lnTo>
                    <a:pt x="186537" y="282079"/>
                  </a:lnTo>
                  <a:lnTo>
                    <a:pt x="185864" y="278269"/>
                  </a:lnTo>
                  <a:lnTo>
                    <a:pt x="185635" y="276999"/>
                  </a:lnTo>
                  <a:lnTo>
                    <a:pt x="185191" y="274459"/>
                  </a:lnTo>
                  <a:lnTo>
                    <a:pt x="183730" y="276999"/>
                  </a:lnTo>
                  <a:lnTo>
                    <a:pt x="182410" y="275729"/>
                  </a:lnTo>
                  <a:lnTo>
                    <a:pt x="181102" y="274459"/>
                  </a:lnTo>
                  <a:lnTo>
                    <a:pt x="178308" y="273189"/>
                  </a:lnTo>
                  <a:lnTo>
                    <a:pt x="176339" y="275729"/>
                  </a:lnTo>
                  <a:lnTo>
                    <a:pt x="175666" y="274866"/>
                  </a:lnTo>
                  <a:lnTo>
                    <a:pt x="175590" y="275729"/>
                  </a:lnTo>
                  <a:lnTo>
                    <a:pt x="172491" y="275729"/>
                  </a:lnTo>
                  <a:lnTo>
                    <a:pt x="172618" y="274459"/>
                  </a:lnTo>
                  <a:lnTo>
                    <a:pt x="167271" y="275729"/>
                  </a:lnTo>
                  <a:lnTo>
                    <a:pt x="164655" y="273189"/>
                  </a:lnTo>
                  <a:lnTo>
                    <a:pt x="161620" y="271919"/>
                  </a:lnTo>
                  <a:lnTo>
                    <a:pt x="158584" y="270649"/>
                  </a:lnTo>
                  <a:lnTo>
                    <a:pt x="158940" y="273469"/>
                  </a:lnTo>
                  <a:lnTo>
                    <a:pt x="160566" y="271919"/>
                  </a:lnTo>
                  <a:lnTo>
                    <a:pt x="159207" y="278269"/>
                  </a:lnTo>
                  <a:lnTo>
                    <a:pt x="158915" y="276999"/>
                  </a:lnTo>
                  <a:lnTo>
                    <a:pt x="158330" y="274459"/>
                  </a:lnTo>
                  <a:lnTo>
                    <a:pt x="157911" y="274459"/>
                  </a:lnTo>
                  <a:lnTo>
                    <a:pt x="158254" y="274129"/>
                  </a:lnTo>
                  <a:lnTo>
                    <a:pt x="157759" y="271919"/>
                  </a:lnTo>
                  <a:lnTo>
                    <a:pt x="157467" y="270649"/>
                  </a:lnTo>
                  <a:lnTo>
                    <a:pt x="149491" y="278269"/>
                  </a:lnTo>
                  <a:lnTo>
                    <a:pt x="149263" y="275729"/>
                  </a:lnTo>
                  <a:lnTo>
                    <a:pt x="149136" y="274459"/>
                  </a:lnTo>
                  <a:lnTo>
                    <a:pt x="148678" y="269379"/>
                  </a:lnTo>
                  <a:lnTo>
                    <a:pt x="146608" y="269379"/>
                  </a:lnTo>
                  <a:lnTo>
                    <a:pt x="149047" y="274459"/>
                  </a:lnTo>
                  <a:lnTo>
                    <a:pt x="146951" y="273189"/>
                  </a:lnTo>
                  <a:lnTo>
                    <a:pt x="146545" y="271919"/>
                  </a:lnTo>
                  <a:lnTo>
                    <a:pt x="145821" y="274459"/>
                  </a:lnTo>
                  <a:lnTo>
                    <a:pt x="144449" y="273189"/>
                  </a:lnTo>
                  <a:lnTo>
                    <a:pt x="143979" y="270649"/>
                  </a:lnTo>
                  <a:lnTo>
                    <a:pt x="144094" y="269379"/>
                  </a:lnTo>
                  <a:lnTo>
                    <a:pt x="144399" y="269379"/>
                  </a:lnTo>
                  <a:lnTo>
                    <a:pt x="145059" y="268109"/>
                  </a:lnTo>
                  <a:lnTo>
                    <a:pt x="145427" y="268109"/>
                  </a:lnTo>
                  <a:lnTo>
                    <a:pt x="143916" y="265569"/>
                  </a:lnTo>
                  <a:lnTo>
                    <a:pt x="140893" y="268820"/>
                  </a:lnTo>
                  <a:lnTo>
                    <a:pt x="141719" y="269379"/>
                  </a:lnTo>
                  <a:lnTo>
                    <a:pt x="133832" y="270649"/>
                  </a:lnTo>
                  <a:lnTo>
                    <a:pt x="134023" y="268109"/>
                  </a:lnTo>
                  <a:lnTo>
                    <a:pt x="128384" y="271919"/>
                  </a:lnTo>
                  <a:lnTo>
                    <a:pt x="127698" y="273189"/>
                  </a:lnTo>
                  <a:lnTo>
                    <a:pt x="122999" y="275729"/>
                  </a:lnTo>
                  <a:lnTo>
                    <a:pt x="124879" y="273189"/>
                  </a:lnTo>
                  <a:lnTo>
                    <a:pt x="126771" y="270649"/>
                  </a:lnTo>
                  <a:lnTo>
                    <a:pt x="122999" y="271919"/>
                  </a:lnTo>
                  <a:lnTo>
                    <a:pt x="123444" y="271919"/>
                  </a:lnTo>
                  <a:lnTo>
                    <a:pt x="121488" y="273189"/>
                  </a:lnTo>
                  <a:lnTo>
                    <a:pt x="119138" y="273189"/>
                  </a:lnTo>
                  <a:lnTo>
                    <a:pt x="121678" y="271919"/>
                  </a:lnTo>
                  <a:lnTo>
                    <a:pt x="121589" y="269430"/>
                  </a:lnTo>
                  <a:lnTo>
                    <a:pt x="118795" y="270649"/>
                  </a:lnTo>
                  <a:lnTo>
                    <a:pt x="120980" y="270649"/>
                  </a:lnTo>
                  <a:lnTo>
                    <a:pt x="111671" y="275729"/>
                  </a:lnTo>
                  <a:lnTo>
                    <a:pt x="114490" y="273189"/>
                  </a:lnTo>
                  <a:lnTo>
                    <a:pt x="110705" y="274459"/>
                  </a:lnTo>
                  <a:lnTo>
                    <a:pt x="108953" y="275729"/>
                  </a:lnTo>
                  <a:lnTo>
                    <a:pt x="106032" y="275729"/>
                  </a:lnTo>
                  <a:lnTo>
                    <a:pt x="110642" y="274459"/>
                  </a:lnTo>
                  <a:lnTo>
                    <a:pt x="110680" y="271919"/>
                  </a:lnTo>
                  <a:lnTo>
                    <a:pt x="116293" y="270649"/>
                  </a:lnTo>
                  <a:lnTo>
                    <a:pt x="118973" y="268109"/>
                  </a:lnTo>
                  <a:lnTo>
                    <a:pt x="116192" y="268109"/>
                  </a:lnTo>
                  <a:lnTo>
                    <a:pt x="113347" y="269430"/>
                  </a:lnTo>
                  <a:lnTo>
                    <a:pt x="110845" y="270649"/>
                  </a:lnTo>
                  <a:lnTo>
                    <a:pt x="108610" y="270649"/>
                  </a:lnTo>
                  <a:lnTo>
                    <a:pt x="107416" y="271919"/>
                  </a:lnTo>
                  <a:lnTo>
                    <a:pt x="108254" y="271919"/>
                  </a:lnTo>
                  <a:lnTo>
                    <a:pt x="104597" y="274459"/>
                  </a:lnTo>
                  <a:lnTo>
                    <a:pt x="97104" y="275729"/>
                  </a:lnTo>
                  <a:lnTo>
                    <a:pt x="95631" y="275729"/>
                  </a:lnTo>
                  <a:lnTo>
                    <a:pt x="98298" y="274459"/>
                  </a:lnTo>
                  <a:lnTo>
                    <a:pt x="108991" y="269379"/>
                  </a:lnTo>
                  <a:lnTo>
                    <a:pt x="111671" y="268109"/>
                  </a:lnTo>
                  <a:lnTo>
                    <a:pt x="111061" y="268109"/>
                  </a:lnTo>
                  <a:lnTo>
                    <a:pt x="109816" y="268109"/>
                  </a:lnTo>
                  <a:lnTo>
                    <a:pt x="110782" y="267004"/>
                  </a:lnTo>
                  <a:lnTo>
                    <a:pt x="105524" y="269379"/>
                  </a:lnTo>
                  <a:lnTo>
                    <a:pt x="107975" y="267538"/>
                  </a:lnTo>
                  <a:lnTo>
                    <a:pt x="110845" y="266839"/>
                  </a:lnTo>
                  <a:lnTo>
                    <a:pt x="111391" y="265569"/>
                  </a:lnTo>
                  <a:lnTo>
                    <a:pt x="109778" y="266382"/>
                  </a:lnTo>
                  <a:lnTo>
                    <a:pt x="109778" y="266839"/>
                  </a:lnTo>
                  <a:lnTo>
                    <a:pt x="108394" y="267220"/>
                  </a:lnTo>
                  <a:lnTo>
                    <a:pt x="108902" y="266839"/>
                  </a:lnTo>
                  <a:lnTo>
                    <a:pt x="109778" y="266839"/>
                  </a:lnTo>
                  <a:lnTo>
                    <a:pt x="109778" y="266382"/>
                  </a:lnTo>
                  <a:lnTo>
                    <a:pt x="108864" y="266839"/>
                  </a:lnTo>
                  <a:lnTo>
                    <a:pt x="108140" y="266839"/>
                  </a:lnTo>
                  <a:lnTo>
                    <a:pt x="114122" y="264299"/>
                  </a:lnTo>
                  <a:lnTo>
                    <a:pt x="106426" y="266712"/>
                  </a:lnTo>
                  <a:lnTo>
                    <a:pt x="107797" y="265569"/>
                  </a:lnTo>
                  <a:lnTo>
                    <a:pt x="104038" y="266687"/>
                  </a:lnTo>
                  <a:lnTo>
                    <a:pt x="104038" y="268109"/>
                  </a:lnTo>
                  <a:lnTo>
                    <a:pt x="102400" y="269379"/>
                  </a:lnTo>
                  <a:lnTo>
                    <a:pt x="99695" y="269938"/>
                  </a:lnTo>
                  <a:lnTo>
                    <a:pt x="88811" y="273189"/>
                  </a:lnTo>
                  <a:lnTo>
                    <a:pt x="87071" y="273189"/>
                  </a:lnTo>
                  <a:lnTo>
                    <a:pt x="85610" y="274459"/>
                  </a:lnTo>
                  <a:lnTo>
                    <a:pt x="84086" y="274459"/>
                  </a:lnTo>
                  <a:lnTo>
                    <a:pt x="83642" y="273189"/>
                  </a:lnTo>
                  <a:lnTo>
                    <a:pt x="86194" y="273189"/>
                  </a:lnTo>
                  <a:lnTo>
                    <a:pt x="94818" y="270649"/>
                  </a:lnTo>
                  <a:lnTo>
                    <a:pt x="97218" y="269557"/>
                  </a:lnTo>
                  <a:lnTo>
                    <a:pt x="97815" y="269405"/>
                  </a:lnTo>
                  <a:lnTo>
                    <a:pt x="97383" y="269481"/>
                  </a:lnTo>
                  <a:lnTo>
                    <a:pt x="97612" y="269379"/>
                  </a:lnTo>
                  <a:lnTo>
                    <a:pt x="91694" y="270649"/>
                  </a:lnTo>
                  <a:lnTo>
                    <a:pt x="96240" y="269379"/>
                  </a:lnTo>
                  <a:lnTo>
                    <a:pt x="99504" y="268109"/>
                  </a:lnTo>
                  <a:lnTo>
                    <a:pt x="104038" y="268109"/>
                  </a:lnTo>
                  <a:lnTo>
                    <a:pt x="104038" y="266687"/>
                  </a:lnTo>
                  <a:lnTo>
                    <a:pt x="103492" y="266839"/>
                  </a:lnTo>
                  <a:lnTo>
                    <a:pt x="107276" y="265569"/>
                  </a:lnTo>
                  <a:lnTo>
                    <a:pt x="111074" y="264299"/>
                  </a:lnTo>
                  <a:lnTo>
                    <a:pt x="106705" y="265569"/>
                  </a:lnTo>
                  <a:lnTo>
                    <a:pt x="107188" y="264299"/>
                  </a:lnTo>
                  <a:lnTo>
                    <a:pt x="116522" y="263029"/>
                  </a:lnTo>
                  <a:lnTo>
                    <a:pt x="114503" y="263029"/>
                  </a:lnTo>
                  <a:lnTo>
                    <a:pt x="115874" y="262382"/>
                  </a:lnTo>
                  <a:lnTo>
                    <a:pt x="111760" y="263029"/>
                  </a:lnTo>
                  <a:lnTo>
                    <a:pt x="105918" y="264299"/>
                  </a:lnTo>
                  <a:lnTo>
                    <a:pt x="105841" y="263029"/>
                  </a:lnTo>
                  <a:lnTo>
                    <a:pt x="112661" y="261759"/>
                  </a:lnTo>
                  <a:lnTo>
                    <a:pt x="120434" y="260489"/>
                  </a:lnTo>
                  <a:lnTo>
                    <a:pt x="122377" y="259600"/>
                  </a:lnTo>
                  <a:lnTo>
                    <a:pt x="118567" y="260489"/>
                  </a:lnTo>
                  <a:lnTo>
                    <a:pt x="115798" y="260489"/>
                  </a:lnTo>
                  <a:lnTo>
                    <a:pt x="117525" y="259219"/>
                  </a:lnTo>
                  <a:lnTo>
                    <a:pt x="123228" y="259219"/>
                  </a:lnTo>
                  <a:lnTo>
                    <a:pt x="122377" y="259600"/>
                  </a:lnTo>
                  <a:lnTo>
                    <a:pt x="124040" y="259219"/>
                  </a:lnTo>
                  <a:lnTo>
                    <a:pt x="123863" y="259219"/>
                  </a:lnTo>
                  <a:lnTo>
                    <a:pt x="123456" y="257949"/>
                  </a:lnTo>
                  <a:lnTo>
                    <a:pt x="117259" y="259219"/>
                  </a:lnTo>
                  <a:lnTo>
                    <a:pt x="113855" y="259219"/>
                  </a:lnTo>
                  <a:lnTo>
                    <a:pt x="121831" y="257949"/>
                  </a:lnTo>
                  <a:lnTo>
                    <a:pt x="111404" y="259219"/>
                  </a:lnTo>
                  <a:lnTo>
                    <a:pt x="109969" y="257949"/>
                  </a:lnTo>
                  <a:lnTo>
                    <a:pt x="116433" y="257949"/>
                  </a:lnTo>
                  <a:lnTo>
                    <a:pt x="112877" y="256679"/>
                  </a:lnTo>
                  <a:lnTo>
                    <a:pt x="122415" y="256679"/>
                  </a:lnTo>
                  <a:lnTo>
                    <a:pt x="118478" y="255409"/>
                  </a:lnTo>
                  <a:lnTo>
                    <a:pt x="118681" y="255409"/>
                  </a:lnTo>
                  <a:lnTo>
                    <a:pt x="113474" y="254139"/>
                  </a:lnTo>
                  <a:lnTo>
                    <a:pt x="114401" y="252869"/>
                  </a:lnTo>
                  <a:lnTo>
                    <a:pt x="117805" y="252869"/>
                  </a:lnTo>
                  <a:lnTo>
                    <a:pt x="118516" y="254139"/>
                  </a:lnTo>
                  <a:lnTo>
                    <a:pt x="119037" y="252869"/>
                  </a:lnTo>
                  <a:lnTo>
                    <a:pt x="121539" y="254139"/>
                  </a:lnTo>
                  <a:lnTo>
                    <a:pt x="120294" y="254139"/>
                  </a:lnTo>
                  <a:lnTo>
                    <a:pt x="124599" y="255409"/>
                  </a:lnTo>
                  <a:lnTo>
                    <a:pt x="128231" y="255409"/>
                  </a:lnTo>
                  <a:lnTo>
                    <a:pt x="126212" y="254139"/>
                  </a:lnTo>
                  <a:lnTo>
                    <a:pt x="125183" y="254139"/>
                  </a:lnTo>
                  <a:lnTo>
                    <a:pt x="123494" y="252869"/>
                  </a:lnTo>
                  <a:lnTo>
                    <a:pt x="124345" y="252869"/>
                  </a:lnTo>
                  <a:lnTo>
                    <a:pt x="123469" y="252196"/>
                  </a:lnTo>
                  <a:lnTo>
                    <a:pt x="123469" y="252869"/>
                  </a:lnTo>
                  <a:lnTo>
                    <a:pt x="122008" y="252869"/>
                  </a:lnTo>
                  <a:lnTo>
                    <a:pt x="120726" y="251599"/>
                  </a:lnTo>
                  <a:lnTo>
                    <a:pt x="122491" y="251599"/>
                  </a:lnTo>
                  <a:lnTo>
                    <a:pt x="123469" y="252869"/>
                  </a:lnTo>
                  <a:lnTo>
                    <a:pt x="123469" y="252196"/>
                  </a:lnTo>
                  <a:lnTo>
                    <a:pt x="122707" y="251599"/>
                  </a:lnTo>
                  <a:lnTo>
                    <a:pt x="122897" y="251599"/>
                  </a:lnTo>
                  <a:lnTo>
                    <a:pt x="125882" y="252869"/>
                  </a:lnTo>
                  <a:lnTo>
                    <a:pt x="129032" y="254139"/>
                  </a:lnTo>
                  <a:lnTo>
                    <a:pt x="130263" y="255409"/>
                  </a:lnTo>
                  <a:lnTo>
                    <a:pt x="129286" y="254139"/>
                  </a:lnTo>
                  <a:lnTo>
                    <a:pt x="128460" y="252869"/>
                  </a:lnTo>
                  <a:lnTo>
                    <a:pt x="129133" y="252869"/>
                  </a:lnTo>
                  <a:lnTo>
                    <a:pt x="131610" y="254139"/>
                  </a:lnTo>
                  <a:lnTo>
                    <a:pt x="132524" y="254139"/>
                  </a:lnTo>
                  <a:lnTo>
                    <a:pt x="134150" y="255409"/>
                  </a:lnTo>
                  <a:lnTo>
                    <a:pt x="131394" y="252869"/>
                  </a:lnTo>
                  <a:lnTo>
                    <a:pt x="130009" y="251599"/>
                  </a:lnTo>
                  <a:lnTo>
                    <a:pt x="128638" y="250329"/>
                  </a:lnTo>
                  <a:lnTo>
                    <a:pt x="130898" y="251396"/>
                  </a:lnTo>
                  <a:lnTo>
                    <a:pt x="130644" y="250329"/>
                  </a:lnTo>
                  <a:lnTo>
                    <a:pt x="135267" y="250329"/>
                  </a:lnTo>
                  <a:lnTo>
                    <a:pt x="135331" y="249059"/>
                  </a:lnTo>
                  <a:lnTo>
                    <a:pt x="135407" y="247789"/>
                  </a:lnTo>
                  <a:lnTo>
                    <a:pt x="139687" y="250329"/>
                  </a:lnTo>
                  <a:lnTo>
                    <a:pt x="140970" y="248081"/>
                  </a:lnTo>
                  <a:lnTo>
                    <a:pt x="143497" y="251853"/>
                  </a:lnTo>
                  <a:lnTo>
                    <a:pt x="144208" y="251612"/>
                  </a:lnTo>
                  <a:lnTo>
                    <a:pt x="141033" y="247967"/>
                  </a:lnTo>
                  <a:lnTo>
                    <a:pt x="141135" y="247789"/>
                  </a:lnTo>
                  <a:lnTo>
                    <a:pt x="140817" y="247738"/>
                  </a:lnTo>
                  <a:lnTo>
                    <a:pt x="140500" y="247357"/>
                  </a:lnTo>
                  <a:lnTo>
                    <a:pt x="140728" y="247726"/>
                  </a:lnTo>
                  <a:lnTo>
                    <a:pt x="134150" y="246519"/>
                  </a:lnTo>
                  <a:lnTo>
                    <a:pt x="138264" y="240169"/>
                  </a:lnTo>
                  <a:lnTo>
                    <a:pt x="139865" y="245249"/>
                  </a:lnTo>
                  <a:lnTo>
                    <a:pt x="141465" y="246519"/>
                  </a:lnTo>
                  <a:lnTo>
                    <a:pt x="141058" y="240169"/>
                  </a:lnTo>
                  <a:lnTo>
                    <a:pt x="140906" y="237629"/>
                  </a:lnTo>
                  <a:lnTo>
                    <a:pt x="145389" y="240169"/>
                  </a:lnTo>
                  <a:lnTo>
                    <a:pt x="145084" y="241439"/>
                  </a:lnTo>
                  <a:lnTo>
                    <a:pt x="143548" y="241439"/>
                  </a:lnTo>
                  <a:lnTo>
                    <a:pt x="146786" y="242709"/>
                  </a:lnTo>
                  <a:lnTo>
                    <a:pt x="147002" y="247789"/>
                  </a:lnTo>
                  <a:lnTo>
                    <a:pt x="144678" y="247789"/>
                  </a:lnTo>
                  <a:lnTo>
                    <a:pt x="148348" y="250329"/>
                  </a:lnTo>
                  <a:lnTo>
                    <a:pt x="147243" y="245249"/>
                  </a:lnTo>
                  <a:lnTo>
                    <a:pt x="151053" y="241439"/>
                  </a:lnTo>
                  <a:lnTo>
                    <a:pt x="150317" y="237629"/>
                  </a:lnTo>
                  <a:lnTo>
                    <a:pt x="150075" y="236359"/>
                  </a:lnTo>
                  <a:lnTo>
                    <a:pt x="152260" y="237629"/>
                  </a:lnTo>
                  <a:lnTo>
                    <a:pt x="151879" y="237629"/>
                  </a:lnTo>
                  <a:lnTo>
                    <a:pt x="152095" y="238899"/>
                  </a:lnTo>
                  <a:lnTo>
                    <a:pt x="151714" y="238899"/>
                  </a:lnTo>
                  <a:lnTo>
                    <a:pt x="156286" y="241439"/>
                  </a:lnTo>
                  <a:lnTo>
                    <a:pt x="149961" y="231279"/>
                  </a:lnTo>
                  <a:lnTo>
                    <a:pt x="155219" y="231279"/>
                  </a:lnTo>
                  <a:lnTo>
                    <a:pt x="156629" y="232549"/>
                  </a:lnTo>
                  <a:lnTo>
                    <a:pt x="156438" y="233819"/>
                  </a:lnTo>
                  <a:lnTo>
                    <a:pt x="157302" y="231279"/>
                  </a:lnTo>
                  <a:lnTo>
                    <a:pt x="157734" y="230009"/>
                  </a:lnTo>
                  <a:lnTo>
                    <a:pt x="158521" y="230009"/>
                  </a:lnTo>
                  <a:lnTo>
                    <a:pt x="158915" y="230835"/>
                  </a:lnTo>
                  <a:lnTo>
                    <a:pt x="159994" y="230009"/>
                  </a:lnTo>
                  <a:lnTo>
                    <a:pt x="161658" y="228739"/>
                  </a:lnTo>
                  <a:lnTo>
                    <a:pt x="161759" y="230009"/>
                  </a:lnTo>
                  <a:lnTo>
                    <a:pt x="161645" y="228193"/>
                  </a:lnTo>
                  <a:lnTo>
                    <a:pt x="161747" y="224929"/>
                  </a:lnTo>
                  <a:lnTo>
                    <a:pt x="161899" y="223659"/>
                  </a:lnTo>
                  <a:lnTo>
                    <a:pt x="163080" y="224624"/>
                  </a:lnTo>
                  <a:lnTo>
                    <a:pt x="163347" y="223659"/>
                  </a:lnTo>
                  <a:lnTo>
                    <a:pt x="163690" y="222389"/>
                  </a:lnTo>
                  <a:lnTo>
                    <a:pt x="165620" y="224929"/>
                  </a:lnTo>
                  <a:lnTo>
                    <a:pt x="164985" y="227469"/>
                  </a:lnTo>
                  <a:lnTo>
                    <a:pt x="163423" y="228739"/>
                  </a:lnTo>
                  <a:lnTo>
                    <a:pt x="166217" y="231279"/>
                  </a:lnTo>
                  <a:lnTo>
                    <a:pt x="166865" y="230009"/>
                  </a:lnTo>
                  <a:lnTo>
                    <a:pt x="167601" y="228739"/>
                  </a:lnTo>
                  <a:lnTo>
                    <a:pt x="169100" y="228739"/>
                  </a:lnTo>
                  <a:lnTo>
                    <a:pt x="169278" y="228193"/>
                  </a:lnTo>
                  <a:lnTo>
                    <a:pt x="168554" y="227469"/>
                  </a:lnTo>
                  <a:lnTo>
                    <a:pt x="167500" y="223659"/>
                  </a:lnTo>
                  <a:lnTo>
                    <a:pt x="168808" y="224929"/>
                  </a:lnTo>
                  <a:lnTo>
                    <a:pt x="170243" y="224929"/>
                  </a:lnTo>
                  <a:lnTo>
                    <a:pt x="170116" y="225564"/>
                  </a:lnTo>
                  <a:lnTo>
                    <a:pt x="170319" y="224929"/>
                  </a:lnTo>
                  <a:lnTo>
                    <a:pt x="171272" y="226199"/>
                  </a:lnTo>
                  <a:lnTo>
                    <a:pt x="172250" y="226199"/>
                  </a:lnTo>
                  <a:lnTo>
                    <a:pt x="172669" y="223659"/>
                  </a:lnTo>
                  <a:lnTo>
                    <a:pt x="174104" y="226199"/>
                  </a:lnTo>
                  <a:lnTo>
                    <a:pt x="174942" y="224929"/>
                  </a:lnTo>
                  <a:lnTo>
                    <a:pt x="176352" y="224929"/>
                  </a:lnTo>
                  <a:lnTo>
                    <a:pt x="178104" y="228739"/>
                  </a:lnTo>
                  <a:lnTo>
                    <a:pt x="179158" y="227469"/>
                  </a:lnTo>
                  <a:lnTo>
                    <a:pt x="178104" y="224929"/>
                  </a:lnTo>
                  <a:lnTo>
                    <a:pt x="178168" y="223659"/>
                  </a:lnTo>
                  <a:lnTo>
                    <a:pt x="178231" y="222389"/>
                  </a:lnTo>
                  <a:lnTo>
                    <a:pt x="180200" y="222389"/>
                  </a:lnTo>
                  <a:lnTo>
                    <a:pt x="180454" y="222758"/>
                  </a:lnTo>
                  <a:lnTo>
                    <a:pt x="182473" y="221119"/>
                  </a:lnTo>
                  <a:lnTo>
                    <a:pt x="185597" y="222389"/>
                  </a:lnTo>
                  <a:lnTo>
                    <a:pt x="186080" y="221119"/>
                  </a:lnTo>
                  <a:lnTo>
                    <a:pt x="186575" y="219849"/>
                  </a:lnTo>
                  <a:lnTo>
                    <a:pt x="188531" y="216039"/>
                  </a:lnTo>
                  <a:lnTo>
                    <a:pt x="190538" y="216039"/>
                  </a:lnTo>
                  <a:lnTo>
                    <a:pt x="190944" y="214769"/>
                  </a:lnTo>
                  <a:lnTo>
                    <a:pt x="191376" y="217309"/>
                  </a:lnTo>
                  <a:lnTo>
                    <a:pt x="192151" y="214769"/>
                  </a:lnTo>
                  <a:lnTo>
                    <a:pt x="189826" y="212229"/>
                  </a:lnTo>
                  <a:lnTo>
                    <a:pt x="191427" y="210959"/>
                  </a:lnTo>
                  <a:lnTo>
                    <a:pt x="190207" y="205879"/>
                  </a:lnTo>
                  <a:lnTo>
                    <a:pt x="198272" y="216039"/>
                  </a:lnTo>
                  <a:lnTo>
                    <a:pt x="198843" y="209689"/>
                  </a:lnTo>
                  <a:lnTo>
                    <a:pt x="199910" y="210959"/>
                  </a:lnTo>
                  <a:lnTo>
                    <a:pt x="199478" y="212229"/>
                  </a:lnTo>
                  <a:lnTo>
                    <a:pt x="200279" y="214769"/>
                  </a:lnTo>
                  <a:lnTo>
                    <a:pt x="202514" y="209689"/>
                  </a:lnTo>
                  <a:lnTo>
                    <a:pt x="202349" y="210959"/>
                  </a:lnTo>
                  <a:lnTo>
                    <a:pt x="202590" y="209689"/>
                  </a:lnTo>
                  <a:lnTo>
                    <a:pt x="203593" y="204609"/>
                  </a:lnTo>
                  <a:lnTo>
                    <a:pt x="207048" y="207149"/>
                  </a:lnTo>
                  <a:lnTo>
                    <a:pt x="204114" y="204609"/>
                  </a:lnTo>
                  <a:lnTo>
                    <a:pt x="205117" y="199529"/>
                  </a:lnTo>
                  <a:lnTo>
                    <a:pt x="205828" y="196989"/>
                  </a:lnTo>
                  <a:lnTo>
                    <a:pt x="206184" y="195719"/>
                  </a:lnTo>
                  <a:lnTo>
                    <a:pt x="203962" y="193179"/>
                  </a:lnTo>
                  <a:lnTo>
                    <a:pt x="203352" y="191909"/>
                  </a:lnTo>
                  <a:lnTo>
                    <a:pt x="205968" y="188099"/>
                  </a:lnTo>
                  <a:lnTo>
                    <a:pt x="206603" y="189369"/>
                  </a:lnTo>
                  <a:lnTo>
                    <a:pt x="206756" y="190639"/>
                  </a:lnTo>
                  <a:lnTo>
                    <a:pt x="206806" y="193179"/>
                  </a:lnTo>
                  <a:lnTo>
                    <a:pt x="207073" y="191909"/>
                  </a:lnTo>
                  <a:lnTo>
                    <a:pt x="208813" y="193179"/>
                  </a:lnTo>
                  <a:lnTo>
                    <a:pt x="208851" y="193751"/>
                  </a:lnTo>
                  <a:lnTo>
                    <a:pt x="208953" y="198259"/>
                  </a:lnTo>
                  <a:lnTo>
                    <a:pt x="206857" y="195719"/>
                  </a:lnTo>
                  <a:lnTo>
                    <a:pt x="206895" y="198259"/>
                  </a:lnTo>
                  <a:lnTo>
                    <a:pt x="207010" y="200799"/>
                  </a:lnTo>
                  <a:lnTo>
                    <a:pt x="207124" y="202069"/>
                  </a:lnTo>
                  <a:lnTo>
                    <a:pt x="208114" y="204558"/>
                  </a:lnTo>
                  <a:lnTo>
                    <a:pt x="208089" y="204939"/>
                  </a:lnTo>
                  <a:lnTo>
                    <a:pt x="208305" y="205613"/>
                  </a:lnTo>
                  <a:lnTo>
                    <a:pt x="208991" y="206070"/>
                  </a:lnTo>
                  <a:lnTo>
                    <a:pt x="208635" y="205549"/>
                  </a:lnTo>
                  <a:lnTo>
                    <a:pt x="208394" y="204927"/>
                  </a:lnTo>
                  <a:lnTo>
                    <a:pt x="208203" y="204495"/>
                  </a:lnTo>
                  <a:lnTo>
                    <a:pt x="208457" y="203339"/>
                  </a:lnTo>
                  <a:lnTo>
                    <a:pt x="208838" y="203339"/>
                  </a:lnTo>
                  <a:lnTo>
                    <a:pt x="208864" y="204609"/>
                  </a:lnTo>
                  <a:lnTo>
                    <a:pt x="209448" y="205879"/>
                  </a:lnTo>
                  <a:lnTo>
                    <a:pt x="209461" y="204609"/>
                  </a:lnTo>
                  <a:lnTo>
                    <a:pt x="209638" y="203339"/>
                  </a:lnTo>
                  <a:lnTo>
                    <a:pt x="211988" y="208419"/>
                  </a:lnTo>
                  <a:lnTo>
                    <a:pt x="211531" y="205879"/>
                  </a:lnTo>
                  <a:lnTo>
                    <a:pt x="216801" y="208419"/>
                  </a:lnTo>
                  <a:lnTo>
                    <a:pt x="217385" y="205879"/>
                  </a:lnTo>
                  <a:lnTo>
                    <a:pt x="217982" y="203339"/>
                  </a:lnTo>
                  <a:lnTo>
                    <a:pt x="218274" y="202069"/>
                  </a:lnTo>
                  <a:lnTo>
                    <a:pt x="218401" y="199529"/>
                  </a:lnTo>
                  <a:lnTo>
                    <a:pt x="218478" y="198259"/>
                  </a:lnTo>
                  <a:lnTo>
                    <a:pt x="218744" y="193179"/>
                  </a:lnTo>
                  <a:lnTo>
                    <a:pt x="220967" y="191909"/>
                  </a:lnTo>
                  <a:lnTo>
                    <a:pt x="223202" y="190639"/>
                  </a:lnTo>
                  <a:lnTo>
                    <a:pt x="223012" y="194449"/>
                  </a:lnTo>
                  <a:lnTo>
                    <a:pt x="224663" y="195719"/>
                  </a:lnTo>
                  <a:lnTo>
                    <a:pt x="225259" y="198272"/>
                  </a:lnTo>
                  <a:lnTo>
                    <a:pt x="230174" y="199529"/>
                  </a:lnTo>
                  <a:lnTo>
                    <a:pt x="231444" y="195719"/>
                  </a:lnTo>
                  <a:lnTo>
                    <a:pt x="232206" y="198259"/>
                  </a:lnTo>
                  <a:lnTo>
                    <a:pt x="232448" y="200799"/>
                  </a:lnTo>
                  <a:lnTo>
                    <a:pt x="230022" y="200799"/>
                  </a:lnTo>
                  <a:lnTo>
                    <a:pt x="233997" y="205879"/>
                  </a:lnTo>
                  <a:lnTo>
                    <a:pt x="231775" y="195719"/>
                  </a:lnTo>
                  <a:lnTo>
                    <a:pt x="230949" y="191909"/>
                  </a:lnTo>
                  <a:lnTo>
                    <a:pt x="234302" y="195351"/>
                  </a:lnTo>
                  <a:lnTo>
                    <a:pt x="234556" y="194449"/>
                  </a:lnTo>
                  <a:lnTo>
                    <a:pt x="238201" y="195719"/>
                  </a:lnTo>
                  <a:lnTo>
                    <a:pt x="238010" y="196989"/>
                  </a:lnTo>
                  <a:lnTo>
                    <a:pt x="237464" y="198259"/>
                  </a:lnTo>
                  <a:lnTo>
                    <a:pt x="242570" y="196989"/>
                  </a:lnTo>
                  <a:lnTo>
                    <a:pt x="245389" y="195719"/>
                  </a:lnTo>
                  <a:lnTo>
                    <a:pt x="245579" y="194449"/>
                  </a:lnTo>
                  <a:lnTo>
                    <a:pt x="245973" y="191909"/>
                  </a:lnTo>
                  <a:lnTo>
                    <a:pt x="246164" y="190639"/>
                  </a:lnTo>
                  <a:lnTo>
                    <a:pt x="246367" y="189369"/>
                  </a:lnTo>
                  <a:lnTo>
                    <a:pt x="245935" y="198259"/>
                  </a:lnTo>
                  <a:lnTo>
                    <a:pt x="246900" y="190639"/>
                  </a:lnTo>
                  <a:lnTo>
                    <a:pt x="247345" y="189369"/>
                  </a:lnTo>
                  <a:lnTo>
                    <a:pt x="248678" y="185559"/>
                  </a:lnTo>
                  <a:lnTo>
                    <a:pt x="249567" y="183019"/>
                  </a:lnTo>
                  <a:lnTo>
                    <a:pt x="251396" y="179209"/>
                  </a:lnTo>
                  <a:lnTo>
                    <a:pt x="252006" y="177939"/>
                  </a:lnTo>
                  <a:close/>
                </a:path>
                <a:path w="324485" h="302895">
                  <a:moveTo>
                    <a:pt x="252450" y="195300"/>
                  </a:moveTo>
                  <a:lnTo>
                    <a:pt x="252285" y="195719"/>
                  </a:lnTo>
                  <a:lnTo>
                    <a:pt x="252285" y="196989"/>
                  </a:lnTo>
                  <a:lnTo>
                    <a:pt x="252450" y="195300"/>
                  </a:lnTo>
                  <a:close/>
                </a:path>
                <a:path w="324485" h="302895">
                  <a:moveTo>
                    <a:pt x="253758" y="195287"/>
                  </a:moveTo>
                  <a:lnTo>
                    <a:pt x="252907" y="196989"/>
                  </a:lnTo>
                  <a:lnTo>
                    <a:pt x="253606" y="195719"/>
                  </a:lnTo>
                  <a:lnTo>
                    <a:pt x="253758" y="195287"/>
                  </a:lnTo>
                  <a:close/>
                </a:path>
                <a:path w="324485" h="302895">
                  <a:moveTo>
                    <a:pt x="255092" y="247078"/>
                  </a:moveTo>
                  <a:lnTo>
                    <a:pt x="254749" y="245529"/>
                  </a:lnTo>
                  <a:lnTo>
                    <a:pt x="253403" y="245872"/>
                  </a:lnTo>
                  <a:lnTo>
                    <a:pt x="253504" y="246380"/>
                  </a:lnTo>
                  <a:lnTo>
                    <a:pt x="253022" y="246329"/>
                  </a:lnTo>
                  <a:lnTo>
                    <a:pt x="253123" y="246824"/>
                  </a:lnTo>
                  <a:lnTo>
                    <a:pt x="254304" y="247992"/>
                  </a:lnTo>
                  <a:lnTo>
                    <a:pt x="255092" y="247078"/>
                  </a:lnTo>
                  <a:close/>
                </a:path>
                <a:path w="324485" h="302895">
                  <a:moveTo>
                    <a:pt x="258914" y="195948"/>
                  </a:moveTo>
                  <a:lnTo>
                    <a:pt x="257860" y="196138"/>
                  </a:lnTo>
                  <a:lnTo>
                    <a:pt x="256882" y="198247"/>
                  </a:lnTo>
                  <a:lnTo>
                    <a:pt x="258914" y="195948"/>
                  </a:lnTo>
                  <a:close/>
                </a:path>
                <a:path w="324485" h="302895">
                  <a:moveTo>
                    <a:pt x="259511" y="194157"/>
                  </a:moveTo>
                  <a:lnTo>
                    <a:pt x="256984" y="196672"/>
                  </a:lnTo>
                  <a:lnTo>
                    <a:pt x="257657" y="195402"/>
                  </a:lnTo>
                  <a:lnTo>
                    <a:pt x="253619" y="201460"/>
                  </a:lnTo>
                  <a:lnTo>
                    <a:pt x="252768" y="203530"/>
                  </a:lnTo>
                  <a:lnTo>
                    <a:pt x="257390" y="196672"/>
                  </a:lnTo>
                  <a:lnTo>
                    <a:pt x="258076" y="195643"/>
                  </a:lnTo>
                  <a:lnTo>
                    <a:pt x="257898" y="196049"/>
                  </a:lnTo>
                  <a:lnTo>
                    <a:pt x="258241" y="195643"/>
                  </a:lnTo>
                  <a:lnTo>
                    <a:pt x="259511" y="194157"/>
                  </a:lnTo>
                  <a:close/>
                </a:path>
                <a:path w="324485" h="302895">
                  <a:moveTo>
                    <a:pt x="260057" y="196989"/>
                  </a:moveTo>
                  <a:lnTo>
                    <a:pt x="258864" y="198259"/>
                  </a:lnTo>
                  <a:lnTo>
                    <a:pt x="259613" y="197662"/>
                  </a:lnTo>
                  <a:lnTo>
                    <a:pt x="260057" y="196989"/>
                  </a:lnTo>
                  <a:close/>
                </a:path>
                <a:path w="324485" h="302895">
                  <a:moveTo>
                    <a:pt x="260527" y="197713"/>
                  </a:moveTo>
                  <a:lnTo>
                    <a:pt x="259308" y="198259"/>
                  </a:lnTo>
                  <a:lnTo>
                    <a:pt x="257581" y="200799"/>
                  </a:lnTo>
                  <a:lnTo>
                    <a:pt x="255498" y="202069"/>
                  </a:lnTo>
                  <a:lnTo>
                    <a:pt x="255206" y="202069"/>
                  </a:lnTo>
                  <a:lnTo>
                    <a:pt x="255155" y="203339"/>
                  </a:lnTo>
                  <a:lnTo>
                    <a:pt x="255003" y="203339"/>
                  </a:lnTo>
                  <a:lnTo>
                    <a:pt x="254762" y="204609"/>
                  </a:lnTo>
                  <a:lnTo>
                    <a:pt x="260527" y="197713"/>
                  </a:lnTo>
                  <a:close/>
                </a:path>
                <a:path w="324485" h="302895">
                  <a:moveTo>
                    <a:pt x="261035" y="192633"/>
                  </a:moveTo>
                  <a:lnTo>
                    <a:pt x="260337" y="193281"/>
                  </a:lnTo>
                  <a:lnTo>
                    <a:pt x="259892" y="193751"/>
                  </a:lnTo>
                  <a:lnTo>
                    <a:pt x="259524" y="194157"/>
                  </a:lnTo>
                  <a:lnTo>
                    <a:pt x="260413" y="193268"/>
                  </a:lnTo>
                  <a:lnTo>
                    <a:pt x="261035" y="192633"/>
                  </a:lnTo>
                  <a:close/>
                </a:path>
                <a:path w="324485" h="302895">
                  <a:moveTo>
                    <a:pt x="262166" y="196989"/>
                  </a:moveTo>
                  <a:lnTo>
                    <a:pt x="261137" y="196989"/>
                  </a:lnTo>
                  <a:lnTo>
                    <a:pt x="260527" y="197713"/>
                  </a:lnTo>
                  <a:lnTo>
                    <a:pt x="262166" y="196989"/>
                  </a:lnTo>
                  <a:close/>
                </a:path>
                <a:path w="324485" h="302895">
                  <a:moveTo>
                    <a:pt x="266166" y="238353"/>
                  </a:moveTo>
                  <a:lnTo>
                    <a:pt x="264414" y="235826"/>
                  </a:lnTo>
                  <a:lnTo>
                    <a:pt x="263067" y="236270"/>
                  </a:lnTo>
                  <a:lnTo>
                    <a:pt x="266166" y="238353"/>
                  </a:lnTo>
                  <a:close/>
                </a:path>
                <a:path w="324485" h="302895">
                  <a:moveTo>
                    <a:pt x="266319" y="232448"/>
                  </a:moveTo>
                  <a:lnTo>
                    <a:pt x="264134" y="233387"/>
                  </a:lnTo>
                  <a:lnTo>
                    <a:pt x="265137" y="233413"/>
                  </a:lnTo>
                  <a:lnTo>
                    <a:pt x="266319" y="232448"/>
                  </a:lnTo>
                  <a:close/>
                </a:path>
                <a:path w="324485" h="302895">
                  <a:moveTo>
                    <a:pt x="268465" y="245732"/>
                  </a:moveTo>
                  <a:lnTo>
                    <a:pt x="267957" y="244297"/>
                  </a:lnTo>
                  <a:lnTo>
                    <a:pt x="268147" y="243433"/>
                  </a:lnTo>
                  <a:lnTo>
                    <a:pt x="267970" y="243852"/>
                  </a:lnTo>
                  <a:lnTo>
                    <a:pt x="267728" y="244233"/>
                  </a:lnTo>
                  <a:lnTo>
                    <a:pt x="267347" y="244462"/>
                  </a:lnTo>
                  <a:lnTo>
                    <a:pt x="268465" y="245732"/>
                  </a:lnTo>
                  <a:close/>
                </a:path>
                <a:path w="324485" h="302895">
                  <a:moveTo>
                    <a:pt x="270383" y="232841"/>
                  </a:moveTo>
                  <a:lnTo>
                    <a:pt x="270370" y="232105"/>
                  </a:lnTo>
                  <a:lnTo>
                    <a:pt x="269887" y="232613"/>
                  </a:lnTo>
                  <a:lnTo>
                    <a:pt x="269557" y="233197"/>
                  </a:lnTo>
                  <a:lnTo>
                    <a:pt x="269786" y="233883"/>
                  </a:lnTo>
                  <a:lnTo>
                    <a:pt x="269989" y="233553"/>
                  </a:lnTo>
                  <a:lnTo>
                    <a:pt x="270383" y="232841"/>
                  </a:lnTo>
                  <a:close/>
                </a:path>
                <a:path w="324485" h="302895">
                  <a:moveTo>
                    <a:pt x="271284" y="243967"/>
                  </a:moveTo>
                  <a:lnTo>
                    <a:pt x="271233" y="241935"/>
                  </a:lnTo>
                  <a:lnTo>
                    <a:pt x="268859" y="240093"/>
                  </a:lnTo>
                  <a:lnTo>
                    <a:pt x="268808" y="241693"/>
                  </a:lnTo>
                  <a:lnTo>
                    <a:pt x="268287" y="243128"/>
                  </a:lnTo>
                  <a:lnTo>
                    <a:pt x="268363" y="242976"/>
                  </a:lnTo>
                  <a:lnTo>
                    <a:pt x="271284" y="246049"/>
                  </a:lnTo>
                  <a:lnTo>
                    <a:pt x="271284" y="243967"/>
                  </a:lnTo>
                  <a:close/>
                </a:path>
                <a:path w="324485" h="302895">
                  <a:moveTo>
                    <a:pt x="272148" y="209943"/>
                  </a:moveTo>
                  <a:lnTo>
                    <a:pt x="270700" y="209854"/>
                  </a:lnTo>
                  <a:lnTo>
                    <a:pt x="268478" y="208470"/>
                  </a:lnTo>
                  <a:lnTo>
                    <a:pt x="268058" y="210058"/>
                  </a:lnTo>
                  <a:lnTo>
                    <a:pt x="269608" y="209994"/>
                  </a:lnTo>
                  <a:lnTo>
                    <a:pt x="270090" y="211340"/>
                  </a:lnTo>
                  <a:lnTo>
                    <a:pt x="272148" y="209943"/>
                  </a:lnTo>
                  <a:close/>
                </a:path>
                <a:path w="324485" h="302895">
                  <a:moveTo>
                    <a:pt x="272643" y="193738"/>
                  </a:moveTo>
                  <a:lnTo>
                    <a:pt x="271195" y="194729"/>
                  </a:lnTo>
                  <a:lnTo>
                    <a:pt x="269925" y="195719"/>
                  </a:lnTo>
                  <a:lnTo>
                    <a:pt x="269417" y="196418"/>
                  </a:lnTo>
                  <a:lnTo>
                    <a:pt x="270344" y="195567"/>
                  </a:lnTo>
                  <a:lnTo>
                    <a:pt x="271487" y="194627"/>
                  </a:lnTo>
                  <a:lnTo>
                    <a:pt x="272643" y="193738"/>
                  </a:lnTo>
                  <a:close/>
                </a:path>
                <a:path w="324485" h="302895">
                  <a:moveTo>
                    <a:pt x="272884" y="230251"/>
                  </a:moveTo>
                  <a:lnTo>
                    <a:pt x="271932" y="229692"/>
                  </a:lnTo>
                  <a:lnTo>
                    <a:pt x="269735" y="230886"/>
                  </a:lnTo>
                  <a:lnTo>
                    <a:pt x="270243" y="231228"/>
                  </a:lnTo>
                  <a:lnTo>
                    <a:pt x="270357" y="231673"/>
                  </a:lnTo>
                  <a:lnTo>
                    <a:pt x="270370" y="232105"/>
                  </a:lnTo>
                  <a:lnTo>
                    <a:pt x="271246" y="231190"/>
                  </a:lnTo>
                  <a:lnTo>
                    <a:pt x="272884" y="230251"/>
                  </a:lnTo>
                  <a:close/>
                </a:path>
                <a:path w="324485" h="302895">
                  <a:moveTo>
                    <a:pt x="273634" y="234670"/>
                  </a:moveTo>
                  <a:lnTo>
                    <a:pt x="273354" y="234238"/>
                  </a:lnTo>
                  <a:lnTo>
                    <a:pt x="272783" y="233768"/>
                  </a:lnTo>
                  <a:lnTo>
                    <a:pt x="273342" y="234302"/>
                  </a:lnTo>
                  <a:lnTo>
                    <a:pt x="273634" y="234670"/>
                  </a:lnTo>
                  <a:close/>
                </a:path>
                <a:path w="324485" h="302895">
                  <a:moveTo>
                    <a:pt x="273723" y="207213"/>
                  </a:moveTo>
                  <a:lnTo>
                    <a:pt x="273596" y="206654"/>
                  </a:lnTo>
                  <a:lnTo>
                    <a:pt x="270586" y="208419"/>
                  </a:lnTo>
                  <a:lnTo>
                    <a:pt x="273723" y="207213"/>
                  </a:lnTo>
                  <a:close/>
                </a:path>
                <a:path w="324485" h="302895">
                  <a:moveTo>
                    <a:pt x="274459" y="249720"/>
                  </a:moveTo>
                  <a:lnTo>
                    <a:pt x="273113" y="249059"/>
                  </a:lnTo>
                  <a:lnTo>
                    <a:pt x="274294" y="249796"/>
                  </a:lnTo>
                  <a:lnTo>
                    <a:pt x="274459" y="249720"/>
                  </a:lnTo>
                  <a:close/>
                </a:path>
                <a:path w="324485" h="302895">
                  <a:moveTo>
                    <a:pt x="274548" y="213855"/>
                  </a:moveTo>
                  <a:lnTo>
                    <a:pt x="269290" y="213474"/>
                  </a:lnTo>
                  <a:lnTo>
                    <a:pt x="270916" y="214325"/>
                  </a:lnTo>
                  <a:lnTo>
                    <a:pt x="272021" y="213995"/>
                  </a:lnTo>
                  <a:lnTo>
                    <a:pt x="272999" y="214033"/>
                  </a:lnTo>
                  <a:lnTo>
                    <a:pt x="274548" y="213855"/>
                  </a:lnTo>
                  <a:close/>
                </a:path>
                <a:path w="324485" h="302895">
                  <a:moveTo>
                    <a:pt x="274637" y="237629"/>
                  </a:moveTo>
                  <a:lnTo>
                    <a:pt x="273799" y="235089"/>
                  </a:lnTo>
                  <a:lnTo>
                    <a:pt x="274370" y="237553"/>
                  </a:lnTo>
                  <a:lnTo>
                    <a:pt x="274637" y="237629"/>
                  </a:lnTo>
                  <a:close/>
                </a:path>
                <a:path w="324485" h="302895">
                  <a:moveTo>
                    <a:pt x="275958" y="249059"/>
                  </a:moveTo>
                  <a:lnTo>
                    <a:pt x="275374" y="247434"/>
                  </a:lnTo>
                  <a:lnTo>
                    <a:pt x="272313" y="247789"/>
                  </a:lnTo>
                  <a:lnTo>
                    <a:pt x="274980" y="249491"/>
                  </a:lnTo>
                  <a:lnTo>
                    <a:pt x="275958" y="249059"/>
                  </a:lnTo>
                  <a:close/>
                </a:path>
                <a:path w="324485" h="302895">
                  <a:moveTo>
                    <a:pt x="277101" y="204609"/>
                  </a:moveTo>
                  <a:lnTo>
                    <a:pt x="269468" y="207149"/>
                  </a:lnTo>
                  <a:lnTo>
                    <a:pt x="273418" y="205879"/>
                  </a:lnTo>
                  <a:lnTo>
                    <a:pt x="273596" y="206654"/>
                  </a:lnTo>
                  <a:lnTo>
                    <a:pt x="274929" y="205879"/>
                  </a:lnTo>
                  <a:lnTo>
                    <a:pt x="277101" y="204609"/>
                  </a:lnTo>
                  <a:close/>
                </a:path>
                <a:path w="324485" h="302895">
                  <a:moveTo>
                    <a:pt x="277139" y="205676"/>
                  </a:moveTo>
                  <a:lnTo>
                    <a:pt x="276402" y="205879"/>
                  </a:lnTo>
                  <a:lnTo>
                    <a:pt x="276923" y="205879"/>
                  </a:lnTo>
                  <a:lnTo>
                    <a:pt x="277139" y="205676"/>
                  </a:lnTo>
                  <a:close/>
                </a:path>
                <a:path w="324485" h="302895">
                  <a:moveTo>
                    <a:pt x="277228" y="251599"/>
                  </a:moveTo>
                  <a:lnTo>
                    <a:pt x="274294" y="249796"/>
                  </a:lnTo>
                  <a:lnTo>
                    <a:pt x="273088" y="250329"/>
                  </a:lnTo>
                  <a:lnTo>
                    <a:pt x="277228" y="251599"/>
                  </a:lnTo>
                  <a:close/>
                </a:path>
                <a:path w="324485" h="302895">
                  <a:moveTo>
                    <a:pt x="278307" y="251599"/>
                  </a:moveTo>
                  <a:lnTo>
                    <a:pt x="274980" y="249491"/>
                  </a:lnTo>
                  <a:lnTo>
                    <a:pt x="274459" y="249720"/>
                  </a:lnTo>
                  <a:lnTo>
                    <a:pt x="278307" y="251599"/>
                  </a:lnTo>
                  <a:close/>
                </a:path>
                <a:path w="324485" h="302895">
                  <a:moveTo>
                    <a:pt x="281736" y="208419"/>
                  </a:moveTo>
                  <a:lnTo>
                    <a:pt x="278396" y="205879"/>
                  </a:lnTo>
                  <a:lnTo>
                    <a:pt x="277164" y="205879"/>
                  </a:lnTo>
                  <a:lnTo>
                    <a:pt x="273723" y="207213"/>
                  </a:lnTo>
                  <a:lnTo>
                    <a:pt x="274002" y="208419"/>
                  </a:lnTo>
                  <a:lnTo>
                    <a:pt x="281736" y="208419"/>
                  </a:lnTo>
                  <a:close/>
                </a:path>
                <a:path w="324485" h="302895">
                  <a:moveTo>
                    <a:pt x="281914" y="247599"/>
                  </a:moveTo>
                  <a:lnTo>
                    <a:pt x="281711" y="247523"/>
                  </a:lnTo>
                  <a:lnTo>
                    <a:pt x="281508" y="248145"/>
                  </a:lnTo>
                  <a:lnTo>
                    <a:pt x="281914" y="247599"/>
                  </a:lnTo>
                  <a:close/>
                </a:path>
                <a:path w="324485" h="302895">
                  <a:moveTo>
                    <a:pt x="284848" y="170319"/>
                  </a:moveTo>
                  <a:lnTo>
                    <a:pt x="263359" y="170319"/>
                  </a:lnTo>
                  <a:lnTo>
                    <a:pt x="263080" y="170319"/>
                  </a:lnTo>
                  <a:lnTo>
                    <a:pt x="262509" y="171589"/>
                  </a:lnTo>
                  <a:lnTo>
                    <a:pt x="262826" y="170319"/>
                  </a:lnTo>
                  <a:lnTo>
                    <a:pt x="263080" y="170319"/>
                  </a:lnTo>
                  <a:lnTo>
                    <a:pt x="263169" y="170116"/>
                  </a:lnTo>
                  <a:lnTo>
                    <a:pt x="262140" y="169049"/>
                  </a:lnTo>
                  <a:lnTo>
                    <a:pt x="260731" y="169049"/>
                  </a:lnTo>
                  <a:lnTo>
                    <a:pt x="258737" y="171589"/>
                  </a:lnTo>
                  <a:lnTo>
                    <a:pt x="259499" y="166509"/>
                  </a:lnTo>
                  <a:lnTo>
                    <a:pt x="257606" y="169049"/>
                  </a:lnTo>
                  <a:lnTo>
                    <a:pt x="255892" y="171589"/>
                  </a:lnTo>
                  <a:lnTo>
                    <a:pt x="254355" y="174129"/>
                  </a:lnTo>
                  <a:lnTo>
                    <a:pt x="253682" y="172859"/>
                  </a:lnTo>
                  <a:lnTo>
                    <a:pt x="253022" y="171589"/>
                  </a:lnTo>
                  <a:lnTo>
                    <a:pt x="252082" y="170319"/>
                  </a:lnTo>
                  <a:lnTo>
                    <a:pt x="255117" y="165239"/>
                  </a:lnTo>
                  <a:lnTo>
                    <a:pt x="248754" y="172859"/>
                  </a:lnTo>
                  <a:lnTo>
                    <a:pt x="250101" y="169049"/>
                  </a:lnTo>
                  <a:lnTo>
                    <a:pt x="245681" y="175399"/>
                  </a:lnTo>
                  <a:lnTo>
                    <a:pt x="245859" y="172859"/>
                  </a:lnTo>
                  <a:lnTo>
                    <a:pt x="244182" y="172859"/>
                  </a:lnTo>
                  <a:lnTo>
                    <a:pt x="242697" y="176669"/>
                  </a:lnTo>
                  <a:lnTo>
                    <a:pt x="252628" y="176669"/>
                  </a:lnTo>
                  <a:lnTo>
                    <a:pt x="253238" y="175399"/>
                  </a:lnTo>
                  <a:lnTo>
                    <a:pt x="253847" y="174129"/>
                  </a:lnTo>
                  <a:lnTo>
                    <a:pt x="252412" y="180479"/>
                  </a:lnTo>
                  <a:lnTo>
                    <a:pt x="250761" y="194449"/>
                  </a:lnTo>
                  <a:lnTo>
                    <a:pt x="248500" y="198259"/>
                  </a:lnTo>
                  <a:lnTo>
                    <a:pt x="248843" y="198259"/>
                  </a:lnTo>
                  <a:lnTo>
                    <a:pt x="248996" y="199529"/>
                  </a:lnTo>
                  <a:lnTo>
                    <a:pt x="250469" y="196989"/>
                  </a:lnTo>
                  <a:lnTo>
                    <a:pt x="251688" y="189369"/>
                  </a:lnTo>
                  <a:lnTo>
                    <a:pt x="252463" y="188099"/>
                  </a:lnTo>
                  <a:lnTo>
                    <a:pt x="252247" y="194449"/>
                  </a:lnTo>
                  <a:lnTo>
                    <a:pt x="252793" y="191909"/>
                  </a:lnTo>
                  <a:lnTo>
                    <a:pt x="252450" y="195300"/>
                  </a:lnTo>
                  <a:lnTo>
                    <a:pt x="253834" y="191909"/>
                  </a:lnTo>
                  <a:lnTo>
                    <a:pt x="255384" y="188099"/>
                  </a:lnTo>
                  <a:lnTo>
                    <a:pt x="256425" y="185559"/>
                  </a:lnTo>
                  <a:lnTo>
                    <a:pt x="257657" y="185559"/>
                  </a:lnTo>
                  <a:lnTo>
                    <a:pt x="256870" y="186829"/>
                  </a:lnTo>
                  <a:lnTo>
                    <a:pt x="253758" y="195287"/>
                  </a:lnTo>
                  <a:lnTo>
                    <a:pt x="254825" y="193179"/>
                  </a:lnTo>
                  <a:lnTo>
                    <a:pt x="257098" y="189369"/>
                  </a:lnTo>
                  <a:lnTo>
                    <a:pt x="257937" y="188556"/>
                  </a:lnTo>
                  <a:lnTo>
                    <a:pt x="255511" y="194449"/>
                  </a:lnTo>
                  <a:lnTo>
                    <a:pt x="254342" y="196989"/>
                  </a:lnTo>
                  <a:lnTo>
                    <a:pt x="255219" y="195719"/>
                  </a:lnTo>
                  <a:lnTo>
                    <a:pt x="255701" y="196989"/>
                  </a:lnTo>
                  <a:lnTo>
                    <a:pt x="256730" y="195719"/>
                  </a:lnTo>
                  <a:lnTo>
                    <a:pt x="257378" y="194449"/>
                  </a:lnTo>
                  <a:lnTo>
                    <a:pt x="258368" y="194449"/>
                  </a:lnTo>
                  <a:lnTo>
                    <a:pt x="263867" y="186829"/>
                  </a:lnTo>
                  <a:lnTo>
                    <a:pt x="264795" y="185559"/>
                  </a:lnTo>
                  <a:lnTo>
                    <a:pt x="269379" y="179209"/>
                  </a:lnTo>
                  <a:lnTo>
                    <a:pt x="273113" y="179209"/>
                  </a:lnTo>
                  <a:lnTo>
                    <a:pt x="270814" y="180479"/>
                  </a:lnTo>
                  <a:lnTo>
                    <a:pt x="261912" y="191909"/>
                  </a:lnTo>
                  <a:lnTo>
                    <a:pt x="261924" y="193179"/>
                  </a:lnTo>
                  <a:lnTo>
                    <a:pt x="275018" y="179209"/>
                  </a:lnTo>
                  <a:lnTo>
                    <a:pt x="277393" y="176669"/>
                  </a:lnTo>
                  <a:lnTo>
                    <a:pt x="283362" y="171589"/>
                  </a:lnTo>
                  <a:lnTo>
                    <a:pt x="284848" y="170319"/>
                  </a:lnTo>
                  <a:close/>
                </a:path>
                <a:path w="324485" h="302895">
                  <a:moveTo>
                    <a:pt x="285940" y="208622"/>
                  </a:moveTo>
                  <a:lnTo>
                    <a:pt x="285775" y="206502"/>
                  </a:lnTo>
                  <a:lnTo>
                    <a:pt x="284416" y="206489"/>
                  </a:lnTo>
                  <a:lnTo>
                    <a:pt x="283248" y="207187"/>
                  </a:lnTo>
                  <a:lnTo>
                    <a:pt x="283438" y="207899"/>
                  </a:lnTo>
                  <a:lnTo>
                    <a:pt x="284226" y="208305"/>
                  </a:lnTo>
                  <a:lnTo>
                    <a:pt x="284365" y="209080"/>
                  </a:lnTo>
                  <a:lnTo>
                    <a:pt x="285940" y="208622"/>
                  </a:lnTo>
                  <a:close/>
                </a:path>
                <a:path w="324485" h="302895">
                  <a:moveTo>
                    <a:pt x="286575" y="239242"/>
                  </a:moveTo>
                  <a:lnTo>
                    <a:pt x="286131" y="239598"/>
                  </a:lnTo>
                  <a:lnTo>
                    <a:pt x="285826" y="239864"/>
                  </a:lnTo>
                  <a:lnTo>
                    <a:pt x="285521" y="240106"/>
                  </a:lnTo>
                  <a:lnTo>
                    <a:pt x="285838" y="240576"/>
                  </a:lnTo>
                  <a:lnTo>
                    <a:pt x="286219" y="240626"/>
                  </a:lnTo>
                  <a:lnTo>
                    <a:pt x="286575" y="239242"/>
                  </a:lnTo>
                  <a:close/>
                </a:path>
                <a:path w="324485" h="302895">
                  <a:moveTo>
                    <a:pt x="287096" y="237642"/>
                  </a:moveTo>
                  <a:lnTo>
                    <a:pt x="286689" y="237756"/>
                  </a:lnTo>
                  <a:lnTo>
                    <a:pt x="286080" y="238048"/>
                  </a:lnTo>
                  <a:lnTo>
                    <a:pt x="285140" y="238620"/>
                  </a:lnTo>
                  <a:lnTo>
                    <a:pt x="285800" y="238404"/>
                  </a:lnTo>
                  <a:lnTo>
                    <a:pt x="286461" y="238074"/>
                  </a:lnTo>
                  <a:lnTo>
                    <a:pt x="287096" y="237642"/>
                  </a:lnTo>
                  <a:close/>
                </a:path>
                <a:path w="324485" h="302895">
                  <a:moveTo>
                    <a:pt x="287883" y="238010"/>
                  </a:moveTo>
                  <a:lnTo>
                    <a:pt x="287731" y="237642"/>
                  </a:lnTo>
                  <a:lnTo>
                    <a:pt x="286994" y="238963"/>
                  </a:lnTo>
                  <a:lnTo>
                    <a:pt x="287883" y="238010"/>
                  </a:lnTo>
                  <a:close/>
                </a:path>
                <a:path w="324485" h="302895">
                  <a:moveTo>
                    <a:pt x="288328" y="236588"/>
                  </a:moveTo>
                  <a:lnTo>
                    <a:pt x="287769" y="237159"/>
                  </a:lnTo>
                  <a:lnTo>
                    <a:pt x="287096" y="237642"/>
                  </a:lnTo>
                  <a:lnTo>
                    <a:pt x="287451" y="237515"/>
                  </a:lnTo>
                  <a:lnTo>
                    <a:pt x="287680" y="237515"/>
                  </a:lnTo>
                  <a:lnTo>
                    <a:pt x="287718" y="237642"/>
                  </a:lnTo>
                  <a:lnTo>
                    <a:pt x="287959" y="237248"/>
                  </a:lnTo>
                  <a:lnTo>
                    <a:pt x="288264" y="236715"/>
                  </a:lnTo>
                  <a:lnTo>
                    <a:pt x="288328" y="236588"/>
                  </a:lnTo>
                  <a:close/>
                </a:path>
                <a:path w="324485" h="302895">
                  <a:moveTo>
                    <a:pt x="289204" y="191655"/>
                  </a:moveTo>
                  <a:lnTo>
                    <a:pt x="288417" y="192176"/>
                  </a:lnTo>
                  <a:lnTo>
                    <a:pt x="289166" y="191731"/>
                  </a:lnTo>
                  <a:close/>
                </a:path>
                <a:path w="324485" h="302895">
                  <a:moveTo>
                    <a:pt x="301625" y="171996"/>
                  </a:moveTo>
                  <a:lnTo>
                    <a:pt x="291223" y="179133"/>
                  </a:lnTo>
                  <a:lnTo>
                    <a:pt x="291185" y="179590"/>
                  </a:lnTo>
                  <a:lnTo>
                    <a:pt x="301625" y="171996"/>
                  </a:lnTo>
                  <a:close/>
                </a:path>
                <a:path w="324485" h="302895">
                  <a:moveTo>
                    <a:pt x="312140" y="192989"/>
                  </a:moveTo>
                  <a:lnTo>
                    <a:pt x="309918" y="192227"/>
                  </a:lnTo>
                  <a:lnTo>
                    <a:pt x="309435" y="192684"/>
                  </a:lnTo>
                  <a:lnTo>
                    <a:pt x="308762" y="193344"/>
                  </a:lnTo>
                  <a:lnTo>
                    <a:pt x="308952" y="194335"/>
                  </a:lnTo>
                  <a:lnTo>
                    <a:pt x="308991" y="195440"/>
                  </a:lnTo>
                  <a:lnTo>
                    <a:pt x="308190" y="196964"/>
                  </a:lnTo>
                  <a:lnTo>
                    <a:pt x="310324" y="195135"/>
                  </a:lnTo>
                  <a:lnTo>
                    <a:pt x="312140" y="192989"/>
                  </a:lnTo>
                  <a:close/>
                </a:path>
                <a:path w="324485" h="302895">
                  <a:moveTo>
                    <a:pt x="324027" y="158889"/>
                  </a:moveTo>
                  <a:lnTo>
                    <a:pt x="319316" y="161429"/>
                  </a:lnTo>
                  <a:lnTo>
                    <a:pt x="319684" y="160159"/>
                  </a:lnTo>
                  <a:lnTo>
                    <a:pt x="320040" y="158889"/>
                  </a:lnTo>
                  <a:lnTo>
                    <a:pt x="320408" y="157619"/>
                  </a:lnTo>
                  <a:lnTo>
                    <a:pt x="319849" y="156349"/>
                  </a:lnTo>
                  <a:lnTo>
                    <a:pt x="318846" y="153809"/>
                  </a:lnTo>
                  <a:lnTo>
                    <a:pt x="314426" y="157619"/>
                  </a:lnTo>
                  <a:lnTo>
                    <a:pt x="312813" y="157619"/>
                  </a:lnTo>
                  <a:lnTo>
                    <a:pt x="312953" y="156349"/>
                  </a:lnTo>
                  <a:lnTo>
                    <a:pt x="314426" y="153809"/>
                  </a:lnTo>
                  <a:lnTo>
                    <a:pt x="313639" y="152539"/>
                  </a:lnTo>
                  <a:lnTo>
                    <a:pt x="313143" y="152539"/>
                  </a:lnTo>
                  <a:lnTo>
                    <a:pt x="310210" y="152539"/>
                  </a:lnTo>
                  <a:lnTo>
                    <a:pt x="312343" y="151269"/>
                  </a:lnTo>
                  <a:lnTo>
                    <a:pt x="313296" y="151269"/>
                  </a:lnTo>
                  <a:lnTo>
                    <a:pt x="313143" y="152539"/>
                  </a:lnTo>
                  <a:lnTo>
                    <a:pt x="313690" y="151269"/>
                  </a:lnTo>
                  <a:lnTo>
                    <a:pt x="315315" y="147459"/>
                  </a:lnTo>
                  <a:lnTo>
                    <a:pt x="309473" y="149999"/>
                  </a:lnTo>
                  <a:lnTo>
                    <a:pt x="304177" y="152539"/>
                  </a:lnTo>
                  <a:lnTo>
                    <a:pt x="298729" y="156349"/>
                  </a:lnTo>
                  <a:lnTo>
                    <a:pt x="293814" y="158889"/>
                  </a:lnTo>
                  <a:lnTo>
                    <a:pt x="293814" y="157619"/>
                  </a:lnTo>
                  <a:lnTo>
                    <a:pt x="293814" y="156349"/>
                  </a:lnTo>
                  <a:lnTo>
                    <a:pt x="291134" y="157619"/>
                  </a:lnTo>
                  <a:lnTo>
                    <a:pt x="290576" y="157619"/>
                  </a:lnTo>
                  <a:lnTo>
                    <a:pt x="290360" y="156349"/>
                  </a:lnTo>
                  <a:lnTo>
                    <a:pt x="290233" y="156349"/>
                  </a:lnTo>
                  <a:lnTo>
                    <a:pt x="290182" y="155079"/>
                  </a:lnTo>
                  <a:lnTo>
                    <a:pt x="289826" y="155079"/>
                  </a:lnTo>
                  <a:lnTo>
                    <a:pt x="289788" y="156349"/>
                  </a:lnTo>
                  <a:lnTo>
                    <a:pt x="288823" y="156349"/>
                  </a:lnTo>
                  <a:lnTo>
                    <a:pt x="286727" y="157619"/>
                  </a:lnTo>
                  <a:lnTo>
                    <a:pt x="284403" y="158889"/>
                  </a:lnTo>
                  <a:lnTo>
                    <a:pt x="286702" y="155079"/>
                  </a:lnTo>
                  <a:lnTo>
                    <a:pt x="286219" y="155079"/>
                  </a:lnTo>
                  <a:lnTo>
                    <a:pt x="285559" y="153809"/>
                  </a:lnTo>
                  <a:lnTo>
                    <a:pt x="283540" y="157619"/>
                  </a:lnTo>
                  <a:lnTo>
                    <a:pt x="282168" y="160159"/>
                  </a:lnTo>
                  <a:lnTo>
                    <a:pt x="279615" y="162699"/>
                  </a:lnTo>
                  <a:lnTo>
                    <a:pt x="278409" y="163969"/>
                  </a:lnTo>
                  <a:lnTo>
                    <a:pt x="278650" y="162699"/>
                  </a:lnTo>
                  <a:lnTo>
                    <a:pt x="278892" y="161429"/>
                  </a:lnTo>
                  <a:lnTo>
                    <a:pt x="277202" y="161429"/>
                  </a:lnTo>
                  <a:lnTo>
                    <a:pt x="275386" y="162699"/>
                  </a:lnTo>
                  <a:lnTo>
                    <a:pt x="275526" y="160159"/>
                  </a:lnTo>
                  <a:lnTo>
                    <a:pt x="272503" y="163969"/>
                  </a:lnTo>
                  <a:lnTo>
                    <a:pt x="265938" y="163969"/>
                  </a:lnTo>
                  <a:lnTo>
                    <a:pt x="263169" y="170116"/>
                  </a:lnTo>
                  <a:lnTo>
                    <a:pt x="285076" y="170116"/>
                  </a:lnTo>
                  <a:lnTo>
                    <a:pt x="287832" y="167779"/>
                  </a:lnTo>
                  <a:lnTo>
                    <a:pt x="296659" y="161429"/>
                  </a:lnTo>
                  <a:lnTo>
                    <a:pt x="294474" y="163969"/>
                  </a:lnTo>
                  <a:lnTo>
                    <a:pt x="299377" y="161429"/>
                  </a:lnTo>
                  <a:lnTo>
                    <a:pt x="301828" y="160159"/>
                  </a:lnTo>
                  <a:lnTo>
                    <a:pt x="291579" y="167779"/>
                  </a:lnTo>
                  <a:lnTo>
                    <a:pt x="279908" y="177939"/>
                  </a:lnTo>
                  <a:lnTo>
                    <a:pt x="269214" y="186829"/>
                  </a:lnTo>
                  <a:lnTo>
                    <a:pt x="261886" y="194449"/>
                  </a:lnTo>
                  <a:lnTo>
                    <a:pt x="260477" y="196989"/>
                  </a:lnTo>
                  <a:lnTo>
                    <a:pt x="259613" y="197662"/>
                  </a:lnTo>
                  <a:lnTo>
                    <a:pt x="259232" y="198259"/>
                  </a:lnTo>
                  <a:lnTo>
                    <a:pt x="271805" y="186829"/>
                  </a:lnTo>
                  <a:lnTo>
                    <a:pt x="278104" y="181749"/>
                  </a:lnTo>
                  <a:lnTo>
                    <a:pt x="281851" y="180479"/>
                  </a:lnTo>
                  <a:lnTo>
                    <a:pt x="279565" y="183019"/>
                  </a:lnTo>
                  <a:lnTo>
                    <a:pt x="268020" y="191909"/>
                  </a:lnTo>
                  <a:lnTo>
                    <a:pt x="266369" y="193751"/>
                  </a:lnTo>
                  <a:lnTo>
                    <a:pt x="265391" y="194449"/>
                  </a:lnTo>
                  <a:lnTo>
                    <a:pt x="262166" y="196989"/>
                  </a:lnTo>
                  <a:lnTo>
                    <a:pt x="262915" y="196989"/>
                  </a:lnTo>
                  <a:lnTo>
                    <a:pt x="265938" y="194449"/>
                  </a:lnTo>
                  <a:lnTo>
                    <a:pt x="266598" y="193890"/>
                  </a:lnTo>
                  <a:lnTo>
                    <a:pt x="267690" y="193179"/>
                  </a:lnTo>
                  <a:lnTo>
                    <a:pt x="269024" y="191909"/>
                  </a:lnTo>
                  <a:lnTo>
                    <a:pt x="270357" y="190639"/>
                  </a:lnTo>
                  <a:lnTo>
                    <a:pt x="271424" y="190639"/>
                  </a:lnTo>
                  <a:lnTo>
                    <a:pt x="270903" y="191909"/>
                  </a:lnTo>
                  <a:lnTo>
                    <a:pt x="268211" y="193179"/>
                  </a:lnTo>
                  <a:lnTo>
                    <a:pt x="265887" y="195719"/>
                  </a:lnTo>
                  <a:lnTo>
                    <a:pt x="266395" y="195719"/>
                  </a:lnTo>
                  <a:lnTo>
                    <a:pt x="269278" y="193179"/>
                  </a:lnTo>
                  <a:lnTo>
                    <a:pt x="271411" y="191909"/>
                  </a:lnTo>
                  <a:lnTo>
                    <a:pt x="273367" y="190639"/>
                  </a:lnTo>
                  <a:lnTo>
                    <a:pt x="275336" y="189369"/>
                  </a:lnTo>
                  <a:lnTo>
                    <a:pt x="271246" y="193179"/>
                  </a:lnTo>
                  <a:lnTo>
                    <a:pt x="270535" y="193179"/>
                  </a:lnTo>
                  <a:lnTo>
                    <a:pt x="259918" y="202069"/>
                  </a:lnTo>
                  <a:lnTo>
                    <a:pt x="265734" y="197662"/>
                  </a:lnTo>
                  <a:lnTo>
                    <a:pt x="276479" y="189369"/>
                  </a:lnTo>
                  <a:lnTo>
                    <a:pt x="287997" y="180479"/>
                  </a:lnTo>
                  <a:lnTo>
                    <a:pt x="301332" y="170319"/>
                  </a:lnTo>
                  <a:lnTo>
                    <a:pt x="304355" y="167779"/>
                  </a:lnTo>
                  <a:lnTo>
                    <a:pt x="306768" y="166509"/>
                  </a:lnTo>
                  <a:lnTo>
                    <a:pt x="308076" y="165239"/>
                  </a:lnTo>
                  <a:lnTo>
                    <a:pt x="307428" y="166509"/>
                  </a:lnTo>
                  <a:lnTo>
                    <a:pt x="299580" y="175399"/>
                  </a:lnTo>
                  <a:lnTo>
                    <a:pt x="295833" y="179209"/>
                  </a:lnTo>
                  <a:lnTo>
                    <a:pt x="290436" y="183019"/>
                  </a:lnTo>
                  <a:lnTo>
                    <a:pt x="278066" y="190639"/>
                  </a:lnTo>
                  <a:lnTo>
                    <a:pt x="272656" y="194449"/>
                  </a:lnTo>
                  <a:lnTo>
                    <a:pt x="274916" y="193179"/>
                  </a:lnTo>
                  <a:lnTo>
                    <a:pt x="277228" y="192074"/>
                  </a:lnTo>
                  <a:lnTo>
                    <a:pt x="276326" y="193179"/>
                  </a:lnTo>
                  <a:lnTo>
                    <a:pt x="271500" y="195719"/>
                  </a:lnTo>
                  <a:lnTo>
                    <a:pt x="272186" y="195719"/>
                  </a:lnTo>
                  <a:lnTo>
                    <a:pt x="275551" y="194449"/>
                  </a:lnTo>
                  <a:lnTo>
                    <a:pt x="278993" y="191909"/>
                  </a:lnTo>
                  <a:lnTo>
                    <a:pt x="280873" y="191909"/>
                  </a:lnTo>
                  <a:lnTo>
                    <a:pt x="276821" y="194449"/>
                  </a:lnTo>
                  <a:lnTo>
                    <a:pt x="276682" y="195719"/>
                  </a:lnTo>
                  <a:lnTo>
                    <a:pt x="279349" y="194449"/>
                  </a:lnTo>
                  <a:lnTo>
                    <a:pt x="283654" y="191909"/>
                  </a:lnTo>
                  <a:lnTo>
                    <a:pt x="287401" y="190639"/>
                  </a:lnTo>
                  <a:lnTo>
                    <a:pt x="291503" y="189369"/>
                  </a:lnTo>
                  <a:lnTo>
                    <a:pt x="294017" y="189369"/>
                  </a:lnTo>
                  <a:lnTo>
                    <a:pt x="293585" y="189725"/>
                  </a:lnTo>
                  <a:lnTo>
                    <a:pt x="293585" y="223532"/>
                  </a:lnTo>
                  <a:lnTo>
                    <a:pt x="293433" y="223659"/>
                  </a:lnTo>
                  <a:lnTo>
                    <a:pt x="293585" y="223532"/>
                  </a:lnTo>
                  <a:lnTo>
                    <a:pt x="293585" y="189725"/>
                  </a:lnTo>
                  <a:lnTo>
                    <a:pt x="292442" y="190639"/>
                  </a:lnTo>
                  <a:lnTo>
                    <a:pt x="290487" y="191909"/>
                  </a:lnTo>
                  <a:lnTo>
                    <a:pt x="289166" y="191909"/>
                  </a:lnTo>
                  <a:lnTo>
                    <a:pt x="286893" y="196989"/>
                  </a:lnTo>
                  <a:lnTo>
                    <a:pt x="282841" y="199529"/>
                  </a:lnTo>
                  <a:lnTo>
                    <a:pt x="281444" y="202069"/>
                  </a:lnTo>
                  <a:lnTo>
                    <a:pt x="279590" y="203339"/>
                  </a:lnTo>
                  <a:lnTo>
                    <a:pt x="277139" y="205676"/>
                  </a:lnTo>
                  <a:lnTo>
                    <a:pt x="285483" y="203339"/>
                  </a:lnTo>
                  <a:lnTo>
                    <a:pt x="291287" y="203339"/>
                  </a:lnTo>
                  <a:lnTo>
                    <a:pt x="292722" y="208419"/>
                  </a:lnTo>
                  <a:lnTo>
                    <a:pt x="292620" y="212229"/>
                  </a:lnTo>
                  <a:lnTo>
                    <a:pt x="287362" y="209689"/>
                  </a:lnTo>
                  <a:lnTo>
                    <a:pt x="288048" y="210959"/>
                  </a:lnTo>
                  <a:lnTo>
                    <a:pt x="287426" y="214769"/>
                  </a:lnTo>
                  <a:lnTo>
                    <a:pt x="289864" y="217309"/>
                  </a:lnTo>
                  <a:lnTo>
                    <a:pt x="291553" y="219849"/>
                  </a:lnTo>
                  <a:lnTo>
                    <a:pt x="288721" y="222389"/>
                  </a:lnTo>
                  <a:lnTo>
                    <a:pt x="283286" y="223659"/>
                  </a:lnTo>
                  <a:lnTo>
                    <a:pt x="280708" y="221119"/>
                  </a:lnTo>
                  <a:lnTo>
                    <a:pt x="277482" y="221119"/>
                  </a:lnTo>
                  <a:lnTo>
                    <a:pt x="277456" y="218579"/>
                  </a:lnTo>
                  <a:lnTo>
                    <a:pt x="282371" y="217309"/>
                  </a:lnTo>
                  <a:lnTo>
                    <a:pt x="283171" y="216039"/>
                  </a:lnTo>
                  <a:lnTo>
                    <a:pt x="280022" y="217309"/>
                  </a:lnTo>
                  <a:lnTo>
                    <a:pt x="279057" y="216039"/>
                  </a:lnTo>
                  <a:lnTo>
                    <a:pt x="278815" y="214769"/>
                  </a:lnTo>
                  <a:lnTo>
                    <a:pt x="280555" y="213499"/>
                  </a:lnTo>
                  <a:lnTo>
                    <a:pt x="275971" y="214769"/>
                  </a:lnTo>
                  <a:lnTo>
                    <a:pt x="274396" y="222389"/>
                  </a:lnTo>
                  <a:lnTo>
                    <a:pt x="268871" y="224929"/>
                  </a:lnTo>
                  <a:lnTo>
                    <a:pt x="269621" y="226199"/>
                  </a:lnTo>
                  <a:lnTo>
                    <a:pt x="269925" y="227469"/>
                  </a:lnTo>
                  <a:lnTo>
                    <a:pt x="271691" y="228739"/>
                  </a:lnTo>
                  <a:lnTo>
                    <a:pt x="272135" y="227469"/>
                  </a:lnTo>
                  <a:lnTo>
                    <a:pt x="275882" y="227469"/>
                  </a:lnTo>
                  <a:lnTo>
                    <a:pt x="274116" y="231279"/>
                  </a:lnTo>
                  <a:lnTo>
                    <a:pt x="276694" y="230009"/>
                  </a:lnTo>
                  <a:lnTo>
                    <a:pt x="277164" y="233819"/>
                  </a:lnTo>
                  <a:lnTo>
                    <a:pt x="278028" y="238899"/>
                  </a:lnTo>
                  <a:lnTo>
                    <a:pt x="274980" y="238899"/>
                  </a:lnTo>
                  <a:lnTo>
                    <a:pt x="271132" y="237629"/>
                  </a:lnTo>
                  <a:lnTo>
                    <a:pt x="274396" y="237629"/>
                  </a:lnTo>
                  <a:lnTo>
                    <a:pt x="266369" y="235089"/>
                  </a:lnTo>
                  <a:lnTo>
                    <a:pt x="270002" y="240169"/>
                  </a:lnTo>
                  <a:lnTo>
                    <a:pt x="273748" y="240169"/>
                  </a:lnTo>
                  <a:lnTo>
                    <a:pt x="274142" y="243979"/>
                  </a:lnTo>
                  <a:lnTo>
                    <a:pt x="275374" y="247434"/>
                  </a:lnTo>
                  <a:lnTo>
                    <a:pt x="280327" y="246862"/>
                  </a:lnTo>
                  <a:lnTo>
                    <a:pt x="280720" y="247142"/>
                  </a:lnTo>
                  <a:lnTo>
                    <a:pt x="281711" y="247523"/>
                  </a:lnTo>
                  <a:lnTo>
                    <a:pt x="281940" y="246824"/>
                  </a:lnTo>
                  <a:lnTo>
                    <a:pt x="281990" y="246659"/>
                  </a:lnTo>
                  <a:lnTo>
                    <a:pt x="283184" y="246519"/>
                  </a:lnTo>
                  <a:lnTo>
                    <a:pt x="282155" y="246151"/>
                  </a:lnTo>
                  <a:lnTo>
                    <a:pt x="282232" y="245910"/>
                  </a:lnTo>
                  <a:lnTo>
                    <a:pt x="282092" y="246126"/>
                  </a:lnTo>
                  <a:lnTo>
                    <a:pt x="281965" y="246075"/>
                  </a:lnTo>
                  <a:lnTo>
                    <a:pt x="281749" y="245643"/>
                  </a:lnTo>
                  <a:lnTo>
                    <a:pt x="281749" y="246697"/>
                  </a:lnTo>
                  <a:lnTo>
                    <a:pt x="281673" y="246824"/>
                  </a:lnTo>
                  <a:lnTo>
                    <a:pt x="281330" y="246748"/>
                  </a:lnTo>
                  <a:lnTo>
                    <a:pt x="281749" y="246697"/>
                  </a:lnTo>
                  <a:lnTo>
                    <a:pt x="281749" y="245643"/>
                  </a:lnTo>
                  <a:lnTo>
                    <a:pt x="280924" y="243979"/>
                  </a:lnTo>
                  <a:lnTo>
                    <a:pt x="280289" y="242709"/>
                  </a:lnTo>
                  <a:lnTo>
                    <a:pt x="285991" y="243979"/>
                  </a:lnTo>
                  <a:lnTo>
                    <a:pt x="284924" y="242709"/>
                  </a:lnTo>
                  <a:lnTo>
                    <a:pt x="282816" y="242709"/>
                  </a:lnTo>
                  <a:lnTo>
                    <a:pt x="285521" y="240169"/>
                  </a:lnTo>
                  <a:lnTo>
                    <a:pt x="285267" y="240169"/>
                  </a:lnTo>
                  <a:lnTo>
                    <a:pt x="284911" y="238899"/>
                  </a:lnTo>
                  <a:lnTo>
                    <a:pt x="284784" y="238899"/>
                  </a:lnTo>
                  <a:lnTo>
                    <a:pt x="283756" y="240169"/>
                  </a:lnTo>
                  <a:lnTo>
                    <a:pt x="282740" y="240169"/>
                  </a:lnTo>
                  <a:lnTo>
                    <a:pt x="281914" y="238899"/>
                  </a:lnTo>
                  <a:lnTo>
                    <a:pt x="280174" y="236359"/>
                  </a:lnTo>
                  <a:lnTo>
                    <a:pt x="283083" y="232549"/>
                  </a:lnTo>
                  <a:lnTo>
                    <a:pt x="282244" y="230009"/>
                  </a:lnTo>
                  <a:lnTo>
                    <a:pt x="283806" y="228739"/>
                  </a:lnTo>
                  <a:lnTo>
                    <a:pt x="283425" y="231279"/>
                  </a:lnTo>
                  <a:lnTo>
                    <a:pt x="285369" y="231279"/>
                  </a:lnTo>
                  <a:lnTo>
                    <a:pt x="284175" y="228739"/>
                  </a:lnTo>
                  <a:lnTo>
                    <a:pt x="287324" y="230009"/>
                  </a:lnTo>
                  <a:lnTo>
                    <a:pt x="288899" y="228739"/>
                  </a:lnTo>
                  <a:lnTo>
                    <a:pt x="288239" y="232537"/>
                  </a:lnTo>
                  <a:lnTo>
                    <a:pt x="287020" y="233032"/>
                  </a:lnTo>
                  <a:lnTo>
                    <a:pt x="291350" y="234823"/>
                  </a:lnTo>
                  <a:lnTo>
                    <a:pt x="289915" y="234759"/>
                  </a:lnTo>
                  <a:lnTo>
                    <a:pt x="292823" y="237375"/>
                  </a:lnTo>
                  <a:lnTo>
                    <a:pt x="289725" y="228079"/>
                  </a:lnTo>
                  <a:lnTo>
                    <a:pt x="289890" y="227939"/>
                  </a:lnTo>
                  <a:lnTo>
                    <a:pt x="290195" y="228739"/>
                  </a:lnTo>
                  <a:lnTo>
                    <a:pt x="290779" y="228739"/>
                  </a:lnTo>
                  <a:lnTo>
                    <a:pt x="290207" y="227672"/>
                  </a:lnTo>
                  <a:lnTo>
                    <a:pt x="292036" y="226199"/>
                  </a:lnTo>
                  <a:lnTo>
                    <a:pt x="291465" y="231279"/>
                  </a:lnTo>
                  <a:lnTo>
                    <a:pt x="293827" y="227469"/>
                  </a:lnTo>
                  <a:lnTo>
                    <a:pt x="296913" y="226199"/>
                  </a:lnTo>
                  <a:lnTo>
                    <a:pt x="298831" y="223659"/>
                  </a:lnTo>
                  <a:lnTo>
                    <a:pt x="299783" y="222389"/>
                  </a:lnTo>
                  <a:lnTo>
                    <a:pt x="299237" y="221119"/>
                  </a:lnTo>
                  <a:lnTo>
                    <a:pt x="300875" y="218579"/>
                  </a:lnTo>
                  <a:lnTo>
                    <a:pt x="297421" y="216039"/>
                  </a:lnTo>
                  <a:lnTo>
                    <a:pt x="299478" y="217309"/>
                  </a:lnTo>
                  <a:lnTo>
                    <a:pt x="299605" y="216039"/>
                  </a:lnTo>
                  <a:lnTo>
                    <a:pt x="299974" y="212229"/>
                  </a:lnTo>
                  <a:lnTo>
                    <a:pt x="300926" y="212229"/>
                  </a:lnTo>
                  <a:lnTo>
                    <a:pt x="302260" y="207213"/>
                  </a:lnTo>
                  <a:lnTo>
                    <a:pt x="302539" y="203339"/>
                  </a:lnTo>
                  <a:lnTo>
                    <a:pt x="303949" y="199529"/>
                  </a:lnTo>
                  <a:lnTo>
                    <a:pt x="308762" y="194449"/>
                  </a:lnTo>
                  <a:lnTo>
                    <a:pt x="308317" y="191909"/>
                  </a:lnTo>
                  <a:lnTo>
                    <a:pt x="307644" y="190639"/>
                  </a:lnTo>
                  <a:lnTo>
                    <a:pt x="308660" y="189369"/>
                  </a:lnTo>
                  <a:lnTo>
                    <a:pt x="309689" y="188099"/>
                  </a:lnTo>
                  <a:lnTo>
                    <a:pt x="313334" y="185559"/>
                  </a:lnTo>
                  <a:lnTo>
                    <a:pt x="312826" y="184289"/>
                  </a:lnTo>
                  <a:lnTo>
                    <a:pt x="317931" y="177939"/>
                  </a:lnTo>
                  <a:lnTo>
                    <a:pt x="318960" y="176669"/>
                  </a:lnTo>
                  <a:lnTo>
                    <a:pt x="315607" y="177939"/>
                  </a:lnTo>
                  <a:lnTo>
                    <a:pt x="320802" y="171589"/>
                  </a:lnTo>
                  <a:lnTo>
                    <a:pt x="322529" y="167779"/>
                  </a:lnTo>
                  <a:lnTo>
                    <a:pt x="322719" y="165239"/>
                  </a:lnTo>
                  <a:lnTo>
                    <a:pt x="322897" y="162699"/>
                  </a:lnTo>
                  <a:lnTo>
                    <a:pt x="323278" y="161429"/>
                  </a:lnTo>
                  <a:lnTo>
                    <a:pt x="324027" y="158889"/>
                  </a:lnTo>
                  <a:close/>
                </a:path>
              </a:pathLst>
            </a:custGeom>
            <a:solidFill>
              <a:srgbClr val="007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195176" y="5365597"/>
              <a:ext cx="405130" cy="266065"/>
            </a:xfrm>
            <a:custGeom>
              <a:avLst/>
              <a:gdLst/>
              <a:ahLst/>
              <a:cxnLst/>
              <a:rect l="l" t="t" r="r" b="b"/>
              <a:pathLst>
                <a:path w="405129" h="266064">
                  <a:moveTo>
                    <a:pt x="1816" y="74866"/>
                  </a:moveTo>
                  <a:lnTo>
                    <a:pt x="0" y="79019"/>
                  </a:lnTo>
                  <a:lnTo>
                    <a:pt x="1485" y="78562"/>
                  </a:lnTo>
                  <a:lnTo>
                    <a:pt x="1714" y="79679"/>
                  </a:lnTo>
                  <a:lnTo>
                    <a:pt x="1816" y="74866"/>
                  </a:lnTo>
                  <a:close/>
                </a:path>
                <a:path w="405129" h="266064">
                  <a:moveTo>
                    <a:pt x="6438" y="74637"/>
                  </a:moveTo>
                  <a:lnTo>
                    <a:pt x="4533" y="72821"/>
                  </a:lnTo>
                  <a:lnTo>
                    <a:pt x="5588" y="75488"/>
                  </a:lnTo>
                  <a:lnTo>
                    <a:pt x="6438" y="74637"/>
                  </a:lnTo>
                  <a:close/>
                </a:path>
                <a:path w="405129" h="266064">
                  <a:moveTo>
                    <a:pt x="15722" y="79451"/>
                  </a:moveTo>
                  <a:lnTo>
                    <a:pt x="15392" y="79209"/>
                  </a:lnTo>
                  <a:lnTo>
                    <a:pt x="14820" y="79159"/>
                  </a:lnTo>
                  <a:lnTo>
                    <a:pt x="14249" y="79336"/>
                  </a:lnTo>
                  <a:lnTo>
                    <a:pt x="15011" y="79425"/>
                  </a:lnTo>
                  <a:lnTo>
                    <a:pt x="15722" y="79451"/>
                  </a:lnTo>
                  <a:close/>
                </a:path>
                <a:path w="405129" h="266064">
                  <a:moveTo>
                    <a:pt x="18592" y="105829"/>
                  </a:moveTo>
                  <a:lnTo>
                    <a:pt x="16687" y="105829"/>
                  </a:lnTo>
                  <a:lnTo>
                    <a:pt x="17094" y="108369"/>
                  </a:lnTo>
                  <a:lnTo>
                    <a:pt x="18592" y="105829"/>
                  </a:lnTo>
                  <a:close/>
                </a:path>
                <a:path w="405129" h="266064">
                  <a:moveTo>
                    <a:pt x="18719" y="105829"/>
                  </a:moveTo>
                  <a:lnTo>
                    <a:pt x="18592" y="105829"/>
                  </a:lnTo>
                  <a:lnTo>
                    <a:pt x="18719" y="105829"/>
                  </a:lnTo>
                  <a:close/>
                </a:path>
                <a:path w="405129" h="266064">
                  <a:moveTo>
                    <a:pt x="28790" y="147739"/>
                  </a:moveTo>
                  <a:lnTo>
                    <a:pt x="27914" y="148882"/>
                  </a:lnTo>
                  <a:lnTo>
                    <a:pt x="28448" y="148869"/>
                  </a:lnTo>
                  <a:lnTo>
                    <a:pt x="28790" y="147739"/>
                  </a:lnTo>
                  <a:close/>
                </a:path>
                <a:path w="405129" h="266064">
                  <a:moveTo>
                    <a:pt x="32194" y="142049"/>
                  </a:moveTo>
                  <a:lnTo>
                    <a:pt x="31635" y="142074"/>
                  </a:lnTo>
                  <a:lnTo>
                    <a:pt x="30492" y="142684"/>
                  </a:lnTo>
                  <a:lnTo>
                    <a:pt x="30264" y="142163"/>
                  </a:lnTo>
                  <a:lnTo>
                    <a:pt x="30010" y="141592"/>
                  </a:lnTo>
                  <a:lnTo>
                    <a:pt x="30111" y="140208"/>
                  </a:lnTo>
                  <a:lnTo>
                    <a:pt x="31178" y="140614"/>
                  </a:lnTo>
                  <a:lnTo>
                    <a:pt x="31610" y="140208"/>
                  </a:lnTo>
                  <a:lnTo>
                    <a:pt x="31915" y="139915"/>
                  </a:lnTo>
                  <a:lnTo>
                    <a:pt x="30873" y="139915"/>
                  </a:lnTo>
                  <a:lnTo>
                    <a:pt x="28676" y="139522"/>
                  </a:lnTo>
                  <a:lnTo>
                    <a:pt x="28867" y="142189"/>
                  </a:lnTo>
                  <a:lnTo>
                    <a:pt x="29413" y="142163"/>
                  </a:lnTo>
                  <a:lnTo>
                    <a:pt x="29794" y="144386"/>
                  </a:lnTo>
                  <a:lnTo>
                    <a:pt x="28790" y="147739"/>
                  </a:lnTo>
                  <a:lnTo>
                    <a:pt x="29679" y="146570"/>
                  </a:lnTo>
                  <a:lnTo>
                    <a:pt x="30873" y="144881"/>
                  </a:lnTo>
                  <a:lnTo>
                    <a:pt x="31902" y="142684"/>
                  </a:lnTo>
                  <a:lnTo>
                    <a:pt x="32194" y="142049"/>
                  </a:lnTo>
                  <a:close/>
                </a:path>
                <a:path w="405129" h="266064">
                  <a:moveTo>
                    <a:pt x="39573" y="153060"/>
                  </a:moveTo>
                  <a:lnTo>
                    <a:pt x="38430" y="154241"/>
                  </a:lnTo>
                  <a:lnTo>
                    <a:pt x="37376" y="152133"/>
                  </a:lnTo>
                  <a:lnTo>
                    <a:pt x="36195" y="153860"/>
                  </a:lnTo>
                  <a:lnTo>
                    <a:pt x="35064" y="154508"/>
                  </a:lnTo>
                  <a:lnTo>
                    <a:pt x="38925" y="156425"/>
                  </a:lnTo>
                  <a:lnTo>
                    <a:pt x="39573" y="153060"/>
                  </a:lnTo>
                  <a:close/>
                </a:path>
                <a:path w="405129" h="266064">
                  <a:moveTo>
                    <a:pt x="41300" y="109639"/>
                  </a:moveTo>
                  <a:lnTo>
                    <a:pt x="40982" y="109639"/>
                  </a:lnTo>
                  <a:lnTo>
                    <a:pt x="41008" y="109791"/>
                  </a:lnTo>
                  <a:lnTo>
                    <a:pt x="41300" y="109639"/>
                  </a:lnTo>
                  <a:close/>
                </a:path>
                <a:path w="405129" h="266064">
                  <a:moveTo>
                    <a:pt x="45580" y="177787"/>
                  </a:moveTo>
                  <a:lnTo>
                    <a:pt x="43294" y="177482"/>
                  </a:lnTo>
                  <a:lnTo>
                    <a:pt x="40538" y="179463"/>
                  </a:lnTo>
                  <a:lnTo>
                    <a:pt x="45580" y="177787"/>
                  </a:lnTo>
                  <a:close/>
                </a:path>
                <a:path w="405129" h="266064">
                  <a:moveTo>
                    <a:pt x="47447" y="182676"/>
                  </a:moveTo>
                  <a:lnTo>
                    <a:pt x="47396" y="180975"/>
                  </a:lnTo>
                  <a:lnTo>
                    <a:pt x="45224" y="182930"/>
                  </a:lnTo>
                  <a:lnTo>
                    <a:pt x="47447" y="182676"/>
                  </a:lnTo>
                  <a:close/>
                </a:path>
                <a:path w="405129" h="266064">
                  <a:moveTo>
                    <a:pt x="51346" y="182727"/>
                  </a:moveTo>
                  <a:lnTo>
                    <a:pt x="51015" y="182029"/>
                  </a:lnTo>
                  <a:lnTo>
                    <a:pt x="48945" y="185839"/>
                  </a:lnTo>
                  <a:lnTo>
                    <a:pt x="51346" y="182727"/>
                  </a:lnTo>
                  <a:close/>
                </a:path>
                <a:path w="405129" h="266064">
                  <a:moveTo>
                    <a:pt x="51879" y="182029"/>
                  </a:moveTo>
                  <a:lnTo>
                    <a:pt x="51346" y="182727"/>
                  </a:lnTo>
                  <a:lnTo>
                    <a:pt x="51485" y="183019"/>
                  </a:lnTo>
                  <a:lnTo>
                    <a:pt x="51879" y="182029"/>
                  </a:lnTo>
                  <a:close/>
                </a:path>
                <a:path w="405129" h="266064">
                  <a:moveTo>
                    <a:pt x="53136" y="190258"/>
                  </a:moveTo>
                  <a:lnTo>
                    <a:pt x="52438" y="189979"/>
                  </a:lnTo>
                  <a:lnTo>
                    <a:pt x="53060" y="190461"/>
                  </a:lnTo>
                  <a:lnTo>
                    <a:pt x="53136" y="190258"/>
                  </a:lnTo>
                  <a:close/>
                </a:path>
                <a:path w="405129" h="266064">
                  <a:moveTo>
                    <a:pt x="53352" y="161074"/>
                  </a:moveTo>
                  <a:lnTo>
                    <a:pt x="52781" y="159512"/>
                  </a:lnTo>
                  <a:lnTo>
                    <a:pt x="52222" y="159575"/>
                  </a:lnTo>
                  <a:lnTo>
                    <a:pt x="52235" y="159029"/>
                  </a:lnTo>
                  <a:lnTo>
                    <a:pt x="51676" y="159105"/>
                  </a:lnTo>
                  <a:lnTo>
                    <a:pt x="50546" y="160312"/>
                  </a:lnTo>
                  <a:lnTo>
                    <a:pt x="51676" y="161290"/>
                  </a:lnTo>
                  <a:lnTo>
                    <a:pt x="53352" y="161074"/>
                  </a:lnTo>
                  <a:close/>
                </a:path>
                <a:path w="405129" h="266064">
                  <a:moveTo>
                    <a:pt x="54927" y="190957"/>
                  </a:moveTo>
                  <a:lnTo>
                    <a:pt x="53911" y="190284"/>
                  </a:lnTo>
                  <a:lnTo>
                    <a:pt x="53987" y="189979"/>
                  </a:lnTo>
                  <a:lnTo>
                    <a:pt x="54038" y="188620"/>
                  </a:lnTo>
                  <a:lnTo>
                    <a:pt x="53517" y="189255"/>
                  </a:lnTo>
                  <a:lnTo>
                    <a:pt x="53238" y="189979"/>
                  </a:lnTo>
                  <a:lnTo>
                    <a:pt x="53213" y="190284"/>
                  </a:lnTo>
                  <a:lnTo>
                    <a:pt x="54927" y="190957"/>
                  </a:lnTo>
                  <a:close/>
                </a:path>
                <a:path w="405129" h="266064">
                  <a:moveTo>
                    <a:pt x="56997" y="176212"/>
                  </a:moveTo>
                  <a:lnTo>
                    <a:pt x="56527" y="175945"/>
                  </a:lnTo>
                  <a:lnTo>
                    <a:pt x="56095" y="175628"/>
                  </a:lnTo>
                  <a:lnTo>
                    <a:pt x="55841" y="175171"/>
                  </a:lnTo>
                  <a:lnTo>
                    <a:pt x="54533" y="176237"/>
                  </a:lnTo>
                  <a:lnTo>
                    <a:pt x="56045" y="175869"/>
                  </a:lnTo>
                  <a:lnTo>
                    <a:pt x="56997" y="176212"/>
                  </a:lnTo>
                  <a:close/>
                </a:path>
                <a:path w="405129" h="266064">
                  <a:moveTo>
                    <a:pt x="59258" y="115620"/>
                  </a:moveTo>
                  <a:lnTo>
                    <a:pt x="59143" y="115468"/>
                  </a:lnTo>
                  <a:lnTo>
                    <a:pt x="59004" y="115379"/>
                  </a:lnTo>
                  <a:lnTo>
                    <a:pt x="58915" y="115214"/>
                  </a:lnTo>
                  <a:lnTo>
                    <a:pt x="58851" y="115646"/>
                  </a:lnTo>
                  <a:lnTo>
                    <a:pt x="59004" y="115684"/>
                  </a:lnTo>
                  <a:lnTo>
                    <a:pt x="59258" y="115620"/>
                  </a:lnTo>
                  <a:close/>
                </a:path>
                <a:path w="405129" h="266064">
                  <a:moveTo>
                    <a:pt x="60706" y="177520"/>
                  </a:moveTo>
                  <a:lnTo>
                    <a:pt x="58915" y="177228"/>
                  </a:lnTo>
                  <a:lnTo>
                    <a:pt x="57353" y="176428"/>
                  </a:lnTo>
                  <a:lnTo>
                    <a:pt x="57505" y="176542"/>
                  </a:lnTo>
                  <a:lnTo>
                    <a:pt x="54317" y="179311"/>
                  </a:lnTo>
                  <a:lnTo>
                    <a:pt x="56527" y="179616"/>
                  </a:lnTo>
                  <a:lnTo>
                    <a:pt x="58813" y="179819"/>
                  </a:lnTo>
                  <a:lnTo>
                    <a:pt x="60706" y="177520"/>
                  </a:lnTo>
                  <a:close/>
                </a:path>
                <a:path w="405129" h="266064">
                  <a:moveTo>
                    <a:pt x="62382" y="196710"/>
                  </a:moveTo>
                  <a:lnTo>
                    <a:pt x="61391" y="196100"/>
                  </a:lnTo>
                  <a:lnTo>
                    <a:pt x="62014" y="196862"/>
                  </a:lnTo>
                  <a:lnTo>
                    <a:pt x="62382" y="196710"/>
                  </a:lnTo>
                  <a:close/>
                </a:path>
                <a:path w="405129" h="266064">
                  <a:moveTo>
                    <a:pt x="62522" y="196164"/>
                  </a:moveTo>
                  <a:lnTo>
                    <a:pt x="62509" y="195808"/>
                  </a:lnTo>
                  <a:lnTo>
                    <a:pt x="62382" y="195275"/>
                  </a:lnTo>
                  <a:lnTo>
                    <a:pt x="62064" y="194475"/>
                  </a:lnTo>
                  <a:lnTo>
                    <a:pt x="62115" y="195046"/>
                  </a:lnTo>
                  <a:lnTo>
                    <a:pt x="62280" y="195630"/>
                  </a:lnTo>
                  <a:lnTo>
                    <a:pt x="62522" y="196164"/>
                  </a:lnTo>
                  <a:close/>
                </a:path>
                <a:path w="405129" h="266064">
                  <a:moveTo>
                    <a:pt x="63690" y="197637"/>
                  </a:moveTo>
                  <a:lnTo>
                    <a:pt x="63169" y="197243"/>
                  </a:lnTo>
                  <a:lnTo>
                    <a:pt x="62814" y="196723"/>
                  </a:lnTo>
                  <a:lnTo>
                    <a:pt x="62522" y="196164"/>
                  </a:lnTo>
                  <a:lnTo>
                    <a:pt x="62547" y="196469"/>
                  </a:lnTo>
                  <a:lnTo>
                    <a:pt x="62509" y="196672"/>
                  </a:lnTo>
                  <a:lnTo>
                    <a:pt x="62382" y="196710"/>
                  </a:lnTo>
                  <a:lnTo>
                    <a:pt x="62661" y="196900"/>
                  </a:lnTo>
                  <a:lnTo>
                    <a:pt x="63055" y="197192"/>
                  </a:lnTo>
                  <a:lnTo>
                    <a:pt x="63690" y="197637"/>
                  </a:lnTo>
                  <a:close/>
                </a:path>
                <a:path w="405129" h="266064">
                  <a:moveTo>
                    <a:pt x="64985" y="184569"/>
                  </a:moveTo>
                  <a:lnTo>
                    <a:pt x="64592" y="183197"/>
                  </a:lnTo>
                  <a:lnTo>
                    <a:pt x="64185" y="184569"/>
                  </a:lnTo>
                  <a:lnTo>
                    <a:pt x="64985" y="184569"/>
                  </a:lnTo>
                  <a:close/>
                </a:path>
                <a:path w="405129" h="266064">
                  <a:moveTo>
                    <a:pt x="65214" y="173266"/>
                  </a:moveTo>
                  <a:lnTo>
                    <a:pt x="64592" y="171716"/>
                  </a:lnTo>
                  <a:lnTo>
                    <a:pt x="62471" y="174815"/>
                  </a:lnTo>
                  <a:lnTo>
                    <a:pt x="65214" y="173266"/>
                  </a:lnTo>
                  <a:close/>
                </a:path>
                <a:path w="405129" h="266064">
                  <a:moveTo>
                    <a:pt x="66624" y="117259"/>
                  </a:moveTo>
                  <a:lnTo>
                    <a:pt x="65900" y="115989"/>
                  </a:lnTo>
                  <a:lnTo>
                    <a:pt x="65557" y="116192"/>
                  </a:lnTo>
                  <a:lnTo>
                    <a:pt x="66624" y="117259"/>
                  </a:lnTo>
                  <a:close/>
                </a:path>
                <a:path w="405129" h="266064">
                  <a:moveTo>
                    <a:pt x="68072" y="182714"/>
                  </a:moveTo>
                  <a:lnTo>
                    <a:pt x="67437" y="183248"/>
                  </a:lnTo>
                  <a:lnTo>
                    <a:pt x="67056" y="183489"/>
                  </a:lnTo>
                  <a:lnTo>
                    <a:pt x="67576" y="183222"/>
                  </a:lnTo>
                  <a:lnTo>
                    <a:pt x="68072" y="182714"/>
                  </a:lnTo>
                  <a:close/>
                </a:path>
                <a:path w="405129" h="266064">
                  <a:moveTo>
                    <a:pt x="69291" y="175844"/>
                  </a:moveTo>
                  <a:lnTo>
                    <a:pt x="68021" y="173316"/>
                  </a:lnTo>
                  <a:lnTo>
                    <a:pt x="68084" y="174409"/>
                  </a:lnTo>
                  <a:lnTo>
                    <a:pt x="69291" y="175844"/>
                  </a:lnTo>
                  <a:close/>
                </a:path>
                <a:path w="405129" h="266064">
                  <a:moveTo>
                    <a:pt x="69837" y="180378"/>
                  </a:moveTo>
                  <a:lnTo>
                    <a:pt x="69253" y="179755"/>
                  </a:lnTo>
                  <a:lnTo>
                    <a:pt x="68592" y="179273"/>
                  </a:lnTo>
                  <a:lnTo>
                    <a:pt x="67830" y="179412"/>
                  </a:lnTo>
                  <a:lnTo>
                    <a:pt x="68199" y="179679"/>
                  </a:lnTo>
                  <a:lnTo>
                    <a:pt x="69024" y="180263"/>
                  </a:lnTo>
                  <a:lnTo>
                    <a:pt x="69837" y="180378"/>
                  </a:lnTo>
                  <a:close/>
                </a:path>
                <a:path w="405129" h="266064">
                  <a:moveTo>
                    <a:pt x="72517" y="182460"/>
                  </a:moveTo>
                  <a:lnTo>
                    <a:pt x="71208" y="179933"/>
                  </a:lnTo>
                  <a:lnTo>
                    <a:pt x="70827" y="180416"/>
                  </a:lnTo>
                  <a:lnTo>
                    <a:pt x="70332" y="180467"/>
                  </a:lnTo>
                  <a:lnTo>
                    <a:pt x="69837" y="180390"/>
                  </a:lnTo>
                  <a:lnTo>
                    <a:pt x="70980" y="181584"/>
                  </a:lnTo>
                  <a:lnTo>
                    <a:pt x="71843" y="183324"/>
                  </a:lnTo>
                  <a:lnTo>
                    <a:pt x="72517" y="182460"/>
                  </a:lnTo>
                  <a:close/>
                </a:path>
                <a:path w="405129" h="266064">
                  <a:moveTo>
                    <a:pt x="95707" y="187236"/>
                  </a:moveTo>
                  <a:lnTo>
                    <a:pt x="93573" y="187807"/>
                  </a:lnTo>
                  <a:lnTo>
                    <a:pt x="93700" y="188887"/>
                  </a:lnTo>
                  <a:lnTo>
                    <a:pt x="93230" y="189572"/>
                  </a:lnTo>
                  <a:lnTo>
                    <a:pt x="92811" y="190792"/>
                  </a:lnTo>
                  <a:lnTo>
                    <a:pt x="95707" y="187236"/>
                  </a:lnTo>
                  <a:close/>
                </a:path>
                <a:path w="405129" h="266064">
                  <a:moveTo>
                    <a:pt x="98145" y="201269"/>
                  </a:moveTo>
                  <a:lnTo>
                    <a:pt x="97917" y="200253"/>
                  </a:lnTo>
                  <a:lnTo>
                    <a:pt x="96799" y="199961"/>
                  </a:lnTo>
                  <a:lnTo>
                    <a:pt x="95719" y="200240"/>
                  </a:lnTo>
                  <a:lnTo>
                    <a:pt x="94576" y="199961"/>
                  </a:lnTo>
                  <a:lnTo>
                    <a:pt x="94195" y="201218"/>
                  </a:lnTo>
                  <a:lnTo>
                    <a:pt x="95186" y="201523"/>
                  </a:lnTo>
                  <a:lnTo>
                    <a:pt x="96113" y="201891"/>
                  </a:lnTo>
                  <a:lnTo>
                    <a:pt x="97142" y="202133"/>
                  </a:lnTo>
                  <a:lnTo>
                    <a:pt x="98145" y="201269"/>
                  </a:lnTo>
                  <a:close/>
                </a:path>
                <a:path w="405129" h="266064">
                  <a:moveTo>
                    <a:pt x="98628" y="90589"/>
                  </a:moveTo>
                  <a:lnTo>
                    <a:pt x="97078" y="85509"/>
                  </a:lnTo>
                  <a:lnTo>
                    <a:pt x="98005" y="90284"/>
                  </a:lnTo>
                  <a:lnTo>
                    <a:pt x="98628" y="90589"/>
                  </a:lnTo>
                  <a:close/>
                </a:path>
                <a:path w="405129" h="266064">
                  <a:moveTo>
                    <a:pt x="105676" y="199275"/>
                  </a:moveTo>
                  <a:lnTo>
                    <a:pt x="104952" y="198539"/>
                  </a:lnTo>
                  <a:lnTo>
                    <a:pt x="105054" y="196418"/>
                  </a:lnTo>
                  <a:lnTo>
                    <a:pt x="103886" y="195999"/>
                  </a:lnTo>
                  <a:lnTo>
                    <a:pt x="101104" y="195999"/>
                  </a:lnTo>
                  <a:lnTo>
                    <a:pt x="98933" y="199809"/>
                  </a:lnTo>
                  <a:lnTo>
                    <a:pt x="104533" y="199809"/>
                  </a:lnTo>
                  <a:lnTo>
                    <a:pt x="105676" y="199275"/>
                  </a:lnTo>
                  <a:close/>
                </a:path>
                <a:path w="405129" h="266064">
                  <a:moveTo>
                    <a:pt x="106057" y="191693"/>
                  </a:moveTo>
                  <a:lnTo>
                    <a:pt x="103111" y="189712"/>
                  </a:lnTo>
                  <a:lnTo>
                    <a:pt x="102133" y="190550"/>
                  </a:lnTo>
                  <a:lnTo>
                    <a:pt x="99288" y="189636"/>
                  </a:lnTo>
                  <a:lnTo>
                    <a:pt x="100685" y="192087"/>
                  </a:lnTo>
                  <a:lnTo>
                    <a:pt x="101676" y="191249"/>
                  </a:lnTo>
                  <a:lnTo>
                    <a:pt x="106057" y="191693"/>
                  </a:lnTo>
                  <a:close/>
                </a:path>
                <a:path w="405129" h="266064">
                  <a:moveTo>
                    <a:pt x="106768" y="197027"/>
                  </a:moveTo>
                  <a:lnTo>
                    <a:pt x="105206" y="193459"/>
                  </a:lnTo>
                  <a:lnTo>
                    <a:pt x="105054" y="196418"/>
                  </a:lnTo>
                  <a:lnTo>
                    <a:pt x="106768" y="197027"/>
                  </a:lnTo>
                  <a:close/>
                </a:path>
                <a:path w="405129" h="266064">
                  <a:moveTo>
                    <a:pt x="107264" y="198539"/>
                  </a:moveTo>
                  <a:lnTo>
                    <a:pt x="105676" y="199275"/>
                  </a:lnTo>
                  <a:lnTo>
                    <a:pt x="106210" y="199809"/>
                  </a:lnTo>
                  <a:lnTo>
                    <a:pt x="106629" y="199466"/>
                  </a:lnTo>
                  <a:lnTo>
                    <a:pt x="107264" y="198539"/>
                  </a:lnTo>
                  <a:close/>
                </a:path>
                <a:path w="405129" h="266064">
                  <a:moveTo>
                    <a:pt x="109283" y="194729"/>
                  </a:moveTo>
                  <a:lnTo>
                    <a:pt x="107607" y="197027"/>
                  </a:lnTo>
                  <a:lnTo>
                    <a:pt x="108699" y="197027"/>
                  </a:lnTo>
                  <a:lnTo>
                    <a:pt x="109283" y="194729"/>
                  </a:lnTo>
                  <a:close/>
                </a:path>
                <a:path w="405129" h="266064">
                  <a:moveTo>
                    <a:pt x="116306" y="211315"/>
                  </a:moveTo>
                  <a:lnTo>
                    <a:pt x="116192" y="211823"/>
                  </a:lnTo>
                  <a:lnTo>
                    <a:pt x="116306" y="211315"/>
                  </a:lnTo>
                  <a:close/>
                </a:path>
                <a:path w="405129" h="266064">
                  <a:moveTo>
                    <a:pt x="133350" y="220281"/>
                  </a:moveTo>
                  <a:lnTo>
                    <a:pt x="132689" y="219964"/>
                  </a:lnTo>
                  <a:lnTo>
                    <a:pt x="129146" y="226606"/>
                  </a:lnTo>
                  <a:lnTo>
                    <a:pt x="133350" y="220281"/>
                  </a:lnTo>
                  <a:close/>
                </a:path>
                <a:path w="405129" h="266064">
                  <a:moveTo>
                    <a:pt x="136588" y="207873"/>
                  </a:moveTo>
                  <a:lnTo>
                    <a:pt x="135763" y="207098"/>
                  </a:lnTo>
                  <a:lnTo>
                    <a:pt x="136131" y="207911"/>
                  </a:lnTo>
                  <a:lnTo>
                    <a:pt x="136156" y="208686"/>
                  </a:lnTo>
                  <a:lnTo>
                    <a:pt x="136055" y="209410"/>
                  </a:lnTo>
                  <a:lnTo>
                    <a:pt x="136525" y="208673"/>
                  </a:lnTo>
                  <a:lnTo>
                    <a:pt x="136588" y="207873"/>
                  </a:lnTo>
                  <a:close/>
                </a:path>
                <a:path w="405129" h="266064">
                  <a:moveTo>
                    <a:pt x="139928" y="245529"/>
                  </a:moveTo>
                  <a:lnTo>
                    <a:pt x="138963" y="244271"/>
                  </a:lnTo>
                  <a:lnTo>
                    <a:pt x="139395" y="245529"/>
                  </a:lnTo>
                  <a:lnTo>
                    <a:pt x="139928" y="245529"/>
                  </a:lnTo>
                  <a:close/>
                </a:path>
                <a:path w="405129" h="266064">
                  <a:moveTo>
                    <a:pt x="141782" y="98209"/>
                  </a:moveTo>
                  <a:lnTo>
                    <a:pt x="141579" y="97663"/>
                  </a:lnTo>
                  <a:lnTo>
                    <a:pt x="141224" y="98209"/>
                  </a:lnTo>
                  <a:lnTo>
                    <a:pt x="141782" y="98209"/>
                  </a:lnTo>
                  <a:close/>
                </a:path>
                <a:path w="405129" h="266064">
                  <a:moveTo>
                    <a:pt x="144919" y="122758"/>
                  </a:moveTo>
                  <a:lnTo>
                    <a:pt x="144856" y="122555"/>
                  </a:lnTo>
                  <a:lnTo>
                    <a:pt x="144818" y="122402"/>
                  </a:lnTo>
                  <a:lnTo>
                    <a:pt x="143370" y="123304"/>
                  </a:lnTo>
                  <a:lnTo>
                    <a:pt x="143878" y="123253"/>
                  </a:lnTo>
                  <a:lnTo>
                    <a:pt x="144919" y="122758"/>
                  </a:lnTo>
                  <a:close/>
                </a:path>
                <a:path w="405129" h="266064">
                  <a:moveTo>
                    <a:pt x="145796" y="126149"/>
                  </a:moveTo>
                  <a:lnTo>
                    <a:pt x="144741" y="126161"/>
                  </a:lnTo>
                  <a:lnTo>
                    <a:pt x="144208" y="126949"/>
                  </a:lnTo>
                  <a:lnTo>
                    <a:pt x="144145" y="127419"/>
                  </a:lnTo>
                  <a:lnTo>
                    <a:pt x="145630" y="129768"/>
                  </a:lnTo>
                  <a:lnTo>
                    <a:pt x="145796" y="126149"/>
                  </a:lnTo>
                  <a:close/>
                </a:path>
                <a:path w="405129" h="266064">
                  <a:moveTo>
                    <a:pt x="145859" y="124663"/>
                  </a:moveTo>
                  <a:lnTo>
                    <a:pt x="145503" y="124879"/>
                  </a:lnTo>
                  <a:lnTo>
                    <a:pt x="145351" y="124548"/>
                  </a:lnTo>
                  <a:lnTo>
                    <a:pt x="143992" y="126809"/>
                  </a:lnTo>
                  <a:lnTo>
                    <a:pt x="143878" y="127000"/>
                  </a:lnTo>
                  <a:lnTo>
                    <a:pt x="141338" y="131229"/>
                  </a:lnTo>
                  <a:lnTo>
                    <a:pt x="144018" y="127228"/>
                  </a:lnTo>
                  <a:lnTo>
                    <a:pt x="144208" y="126949"/>
                  </a:lnTo>
                  <a:lnTo>
                    <a:pt x="144741" y="126149"/>
                  </a:lnTo>
                  <a:lnTo>
                    <a:pt x="145796" y="126149"/>
                  </a:lnTo>
                  <a:lnTo>
                    <a:pt x="145859" y="124879"/>
                  </a:lnTo>
                  <a:lnTo>
                    <a:pt x="145859" y="124663"/>
                  </a:lnTo>
                  <a:close/>
                </a:path>
                <a:path w="405129" h="266064">
                  <a:moveTo>
                    <a:pt x="146507" y="99161"/>
                  </a:moveTo>
                  <a:lnTo>
                    <a:pt x="144360" y="99479"/>
                  </a:lnTo>
                  <a:lnTo>
                    <a:pt x="145681" y="100634"/>
                  </a:lnTo>
                  <a:lnTo>
                    <a:pt x="145973" y="100749"/>
                  </a:lnTo>
                  <a:lnTo>
                    <a:pt x="146507" y="99161"/>
                  </a:lnTo>
                  <a:close/>
                </a:path>
                <a:path w="405129" h="266064">
                  <a:moveTo>
                    <a:pt x="152552" y="136652"/>
                  </a:moveTo>
                  <a:lnTo>
                    <a:pt x="150545" y="137579"/>
                  </a:lnTo>
                  <a:lnTo>
                    <a:pt x="152438" y="138087"/>
                  </a:lnTo>
                  <a:lnTo>
                    <a:pt x="152552" y="136652"/>
                  </a:lnTo>
                  <a:close/>
                </a:path>
                <a:path w="405129" h="266064">
                  <a:moveTo>
                    <a:pt x="152755" y="98209"/>
                  </a:moveTo>
                  <a:lnTo>
                    <a:pt x="151257" y="96939"/>
                  </a:lnTo>
                  <a:lnTo>
                    <a:pt x="149263" y="96939"/>
                  </a:lnTo>
                  <a:lnTo>
                    <a:pt x="146812" y="98209"/>
                  </a:lnTo>
                  <a:lnTo>
                    <a:pt x="146507" y="99161"/>
                  </a:lnTo>
                  <a:lnTo>
                    <a:pt x="152755" y="98209"/>
                  </a:lnTo>
                  <a:close/>
                </a:path>
                <a:path w="405129" h="266064">
                  <a:moveTo>
                    <a:pt x="155359" y="138849"/>
                  </a:moveTo>
                  <a:lnTo>
                    <a:pt x="152438" y="138087"/>
                  </a:lnTo>
                  <a:lnTo>
                    <a:pt x="152260" y="140119"/>
                  </a:lnTo>
                  <a:lnTo>
                    <a:pt x="155359" y="138849"/>
                  </a:lnTo>
                  <a:close/>
                </a:path>
                <a:path w="405129" h="266064">
                  <a:moveTo>
                    <a:pt x="161378" y="255498"/>
                  </a:moveTo>
                  <a:lnTo>
                    <a:pt x="159981" y="255587"/>
                  </a:lnTo>
                  <a:lnTo>
                    <a:pt x="159181" y="254889"/>
                  </a:lnTo>
                  <a:lnTo>
                    <a:pt x="158635" y="253949"/>
                  </a:lnTo>
                  <a:lnTo>
                    <a:pt x="159410" y="257162"/>
                  </a:lnTo>
                  <a:lnTo>
                    <a:pt x="160007" y="261912"/>
                  </a:lnTo>
                  <a:lnTo>
                    <a:pt x="160870" y="258724"/>
                  </a:lnTo>
                  <a:lnTo>
                    <a:pt x="161378" y="255498"/>
                  </a:lnTo>
                  <a:close/>
                </a:path>
                <a:path w="405129" h="266064">
                  <a:moveTo>
                    <a:pt x="161747" y="142659"/>
                  </a:moveTo>
                  <a:lnTo>
                    <a:pt x="160248" y="141351"/>
                  </a:lnTo>
                  <a:lnTo>
                    <a:pt x="160680" y="142659"/>
                  </a:lnTo>
                  <a:lnTo>
                    <a:pt x="161747" y="142659"/>
                  </a:lnTo>
                  <a:close/>
                </a:path>
                <a:path w="405129" h="266064">
                  <a:moveTo>
                    <a:pt x="166103" y="216319"/>
                  </a:moveTo>
                  <a:lnTo>
                    <a:pt x="165328" y="215049"/>
                  </a:lnTo>
                  <a:lnTo>
                    <a:pt x="164744" y="215328"/>
                  </a:lnTo>
                  <a:lnTo>
                    <a:pt x="166103" y="216319"/>
                  </a:lnTo>
                  <a:close/>
                </a:path>
                <a:path w="405129" h="266064">
                  <a:moveTo>
                    <a:pt x="170116" y="223481"/>
                  </a:moveTo>
                  <a:lnTo>
                    <a:pt x="169735" y="223647"/>
                  </a:lnTo>
                  <a:lnTo>
                    <a:pt x="169303" y="223862"/>
                  </a:lnTo>
                  <a:lnTo>
                    <a:pt x="168808" y="224205"/>
                  </a:lnTo>
                  <a:lnTo>
                    <a:pt x="169494" y="223964"/>
                  </a:lnTo>
                  <a:lnTo>
                    <a:pt x="169862" y="223723"/>
                  </a:lnTo>
                  <a:lnTo>
                    <a:pt x="170116" y="223481"/>
                  </a:lnTo>
                  <a:close/>
                </a:path>
                <a:path w="405129" h="266064">
                  <a:moveTo>
                    <a:pt x="171335" y="222300"/>
                  </a:moveTo>
                  <a:lnTo>
                    <a:pt x="169799" y="219748"/>
                  </a:lnTo>
                  <a:lnTo>
                    <a:pt x="168490" y="221157"/>
                  </a:lnTo>
                  <a:lnTo>
                    <a:pt x="171335" y="222300"/>
                  </a:lnTo>
                  <a:close/>
                </a:path>
                <a:path w="405129" h="266064">
                  <a:moveTo>
                    <a:pt x="171640" y="222808"/>
                  </a:moveTo>
                  <a:lnTo>
                    <a:pt x="171335" y="222313"/>
                  </a:lnTo>
                  <a:lnTo>
                    <a:pt x="170116" y="223481"/>
                  </a:lnTo>
                  <a:lnTo>
                    <a:pt x="171640" y="222808"/>
                  </a:lnTo>
                  <a:close/>
                </a:path>
                <a:path w="405129" h="266064">
                  <a:moveTo>
                    <a:pt x="173926" y="218782"/>
                  </a:moveTo>
                  <a:lnTo>
                    <a:pt x="171640" y="215963"/>
                  </a:lnTo>
                  <a:lnTo>
                    <a:pt x="171678" y="222796"/>
                  </a:lnTo>
                  <a:lnTo>
                    <a:pt x="172542" y="222415"/>
                  </a:lnTo>
                  <a:lnTo>
                    <a:pt x="173113" y="223774"/>
                  </a:lnTo>
                  <a:lnTo>
                    <a:pt x="173329" y="222415"/>
                  </a:lnTo>
                  <a:lnTo>
                    <a:pt x="173926" y="218782"/>
                  </a:lnTo>
                  <a:close/>
                </a:path>
                <a:path w="405129" h="266064">
                  <a:moveTo>
                    <a:pt x="184797" y="229019"/>
                  </a:moveTo>
                  <a:lnTo>
                    <a:pt x="183972" y="229019"/>
                  </a:lnTo>
                  <a:lnTo>
                    <a:pt x="183781" y="230022"/>
                  </a:lnTo>
                  <a:lnTo>
                    <a:pt x="184797" y="229019"/>
                  </a:lnTo>
                  <a:close/>
                </a:path>
                <a:path w="405129" h="266064">
                  <a:moveTo>
                    <a:pt x="186905" y="230289"/>
                  </a:moveTo>
                  <a:lnTo>
                    <a:pt x="186143" y="229019"/>
                  </a:lnTo>
                  <a:lnTo>
                    <a:pt x="186766" y="230606"/>
                  </a:lnTo>
                  <a:lnTo>
                    <a:pt x="186905" y="230289"/>
                  </a:lnTo>
                  <a:close/>
                </a:path>
                <a:path w="405129" h="266064">
                  <a:moveTo>
                    <a:pt x="194932" y="230289"/>
                  </a:moveTo>
                  <a:lnTo>
                    <a:pt x="194017" y="230289"/>
                  </a:lnTo>
                  <a:lnTo>
                    <a:pt x="192963" y="229019"/>
                  </a:lnTo>
                  <a:lnTo>
                    <a:pt x="190398" y="230289"/>
                  </a:lnTo>
                  <a:lnTo>
                    <a:pt x="190906" y="230289"/>
                  </a:lnTo>
                  <a:lnTo>
                    <a:pt x="190766" y="232765"/>
                  </a:lnTo>
                  <a:lnTo>
                    <a:pt x="194932" y="230289"/>
                  </a:lnTo>
                  <a:close/>
                </a:path>
                <a:path w="405129" h="266064">
                  <a:moveTo>
                    <a:pt x="199009" y="228104"/>
                  </a:moveTo>
                  <a:lnTo>
                    <a:pt x="196824" y="231813"/>
                  </a:lnTo>
                  <a:lnTo>
                    <a:pt x="196011" y="231190"/>
                  </a:lnTo>
                  <a:lnTo>
                    <a:pt x="195046" y="230200"/>
                  </a:lnTo>
                  <a:lnTo>
                    <a:pt x="195072" y="229933"/>
                  </a:lnTo>
                  <a:lnTo>
                    <a:pt x="194932" y="230073"/>
                  </a:lnTo>
                  <a:lnTo>
                    <a:pt x="195033" y="230200"/>
                  </a:lnTo>
                  <a:lnTo>
                    <a:pt x="194462" y="239445"/>
                  </a:lnTo>
                  <a:lnTo>
                    <a:pt x="199009" y="228104"/>
                  </a:lnTo>
                  <a:close/>
                </a:path>
                <a:path w="405129" h="266064">
                  <a:moveTo>
                    <a:pt x="200215" y="168541"/>
                  </a:moveTo>
                  <a:lnTo>
                    <a:pt x="197142" y="170180"/>
                  </a:lnTo>
                  <a:lnTo>
                    <a:pt x="198539" y="171386"/>
                  </a:lnTo>
                  <a:lnTo>
                    <a:pt x="199034" y="169633"/>
                  </a:lnTo>
                  <a:lnTo>
                    <a:pt x="200215" y="168541"/>
                  </a:lnTo>
                  <a:close/>
                </a:path>
                <a:path w="405129" h="266064">
                  <a:moveTo>
                    <a:pt x="208889" y="186156"/>
                  </a:moveTo>
                  <a:lnTo>
                    <a:pt x="208457" y="185369"/>
                  </a:lnTo>
                  <a:lnTo>
                    <a:pt x="207086" y="185254"/>
                  </a:lnTo>
                  <a:lnTo>
                    <a:pt x="208889" y="186156"/>
                  </a:lnTo>
                  <a:close/>
                </a:path>
                <a:path w="405129" h="266064">
                  <a:moveTo>
                    <a:pt x="221284" y="234391"/>
                  </a:moveTo>
                  <a:lnTo>
                    <a:pt x="220662" y="234099"/>
                  </a:lnTo>
                  <a:lnTo>
                    <a:pt x="220192" y="236131"/>
                  </a:lnTo>
                  <a:lnTo>
                    <a:pt x="221284" y="234391"/>
                  </a:lnTo>
                  <a:close/>
                </a:path>
                <a:path w="405129" h="266064">
                  <a:moveTo>
                    <a:pt x="223354" y="235369"/>
                  </a:moveTo>
                  <a:lnTo>
                    <a:pt x="221462" y="234099"/>
                  </a:lnTo>
                  <a:lnTo>
                    <a:pt x="221284" y="234391"/>
                  </a:lnTo>
                  <a:lnTo>
                    <a:pt x="223354" y="235369"/>
                  </a:lnTo>
                  <a:close/>
                </a:path>
                <a:path w="405129" h="266064">
                  <a:moveTo>
                    <a:pt x="227647" y="195186"/>
                  </a:moveTo>
                  <a:lnTo>
                    <a:pt x="224370" y="197916"/>
                  </a:lnTo>
                  <a:lnTo>
                    <a:pt x="224536" y="198348"/>
                  </a:lnTo>
                  <a:lnTo>
                    <a:pt x="227647" y="195186"/>
                  </a:lnTo>
                  <a:close/>
                </a:path>
                <a:path w="405129" h="266064">
                  <a:moveTo>
                    <a:pt x="229590" y="197358"/>
                  </a:moveTo>
                  <a:lnTo>
                    <a:pt x="228333" y="196951"/>
                  </a:lnTo>
                  <a:lnTo>
                    <a:pt x="228815" y="197218"/>
                  </a:lnTo>
                  <a:lnTo>
                    <a:pt x="229222" y="197332"/>
                  </a:lnTo>
                  <a:lnTo>
                    <a:pt x="229590" y="197358"/>
                  </a:lnTo>
                  <a:close/>
                </a:path>
                <a:path w="405129" h="266064">
                  <a:moveTo>
                    <a:pt x="232613" y="200736"/>
                  </a:moveTo>
                  <a:lnTo>
                    <a:pt x="231813" y="199809"/>
                  </a:lnTo>
                  <a:lnTo>
                    <a:pt x="232168" y="201079"/>
                  </a:lnTo>
                  <a:lnTo>
                    <a:pt x="232613" y="200736"/>
                  </a:lnTo>
                  <a:close/>
                </a:path>
                <a:path w="405129" h="266064">
                  <a:moveTo>
                    <a:pt x="233070" y="235369"/>
                  </a:moveTo>
                  <a:lnTo>
                    <a:pt x="231800" y="234556"/>
                  </a:lnTo>
                  <a:lnTo>
                    <a:pt x="231876" y="235369"/>
                  </a:lnTo>
                  <a:lnTo>
                    <a:pt x="233070" y="235369"/>
                  </a:lnTo>
                  <a:close/>
                </a:path>
                <a:path w="405129" h="266064">
                  <a:moveTo>
                    <a:pt x="234835" y="203276"/>
                  </a:moveTo>
                  <a:lnTo>
                    <a:pt x="234010" y="203365"/>
                  </a:lnTo>
                  <a:lnTo>
                    <a:pt x="233438" y="203542"/>
                  </a:lnTo>
                  <a:lnTo>
                    <a:pt x="233540" y="203835"/>
                  </a:lnTo>
                  <a:lnTo>
                    <a:pt x="234835" y="203276"/>
                  </a:lnTo>
                  <a:close/>
                </a:path>
                <a:path w="405129" h="266064">
                  <a:moveTo>
                    <a:pt x="237121" y="212750"/>
                  </a:moveTo>
                  <a:lnTo>
                    <a:pt x="237096" y="212128"/>
                  </a:lnTo>
                  <a:lnTo>
                    <a:pt x="236588" y="212509"/>
                  </a:lnTo>
                  <a:lnTo>
                    <a:pt x="237121" y="212750"/>
                  </a:lnTo>
                  <a:close/>
                </a:path>
                <a:path w="405129" h="266064">
                  <a:moveTo>
                    <a:pt x="238137" y="213182"/>
                  </a:moveTo>
                  <a:lnTo>
                    <a:pt x="237121" y="212750"/>
                  </a:lnTo>
                  <a:lnTo>
                    <a:pt x="237172" y="213779"/>
                  </a:lnTo>
                  <a:lnTo>
                    <a:pt x="234835" y="212509"/>
                  </a:lnTo>
                  <a:lnTo>
                    <a:pt x="232714" y="215049"/>
                  </a:lnTo>
                  <a:lnTo>
                    <a:pt x="232333" y="216319"/>
                  </a:lnTo>
                  <a:lnTo>
                    <a:pt x="232029" y="217589"/>
                  </a:lnTo>
                  <a:lnTo>
                    <a:pt x="231635" y="217589"/>
                  </a:lnTo>
                  <a:lnTo>
                    <a:pt x="230111" y="218859"/>
                  </a:lnTo>
                  <a:lnTo>
                    <a:pt x="230974" y="218859"/>
                  </a:lnTo>
                  <a:lnTo>
                    <a:pt x="232537" y="217868"/>
                  </a:lnTo>
                  <a:lnTo>
                    <a:pt x="233197" y="217703"/>
                  </a:lnTo>
                  <a:lnTo>
                    <a:pt x="234403" y="217309"/>
                  </a:lnTo>
                  <a:lnTo>
                    <a:pt x="234429" y="217170"/>
                  </a:lnTo>
                  <a:lnTo>
                    <a:pt x="234505" y="216865"/>
                  </a:lnTo>
                  <a:lnTo>
                    <a:pt x="233705" y="217271"/>
                  </a:lnTo>
                  <a:lnTo>
                    <a:pt x="232892" y="217652"/>
                  </a:lnTo>
                  <a:lnTo>
                    <a:pt x="236842" y="215049"/>
                  </a:lnTo>
                  <a:lnTo>
                    <a:pt x="237731" y="213779"/>
                  </a:lnTo>
                  <a:lnTo>
                    <a:pt x="238137" y="213182"/>
                  </a:lnTo>
                  <a:close/>
                </a:path>
                <a:path w="405129" h="266064">
                  <a:moveTo>
                    <a:pt x="239560" y="217589"/>
                  </a:moveTo>
                  <a:lnTo>
                    <a:pt x="235458" y="217589"/>
                  </a:lnTo>
                  <a:lnTo>
                    <a:pt x="237096" y="218859"/>
                  </a:lnTo>
                  <a:lnTo>
                    <a:pt x="239560" y="217589"/>
                  </a:lnTo>
                  <a:close/>
                </a:path>
                <a:path w="405129" h="266064">
                  <a:moveTo>
                    <a:pt x="239610" y="234099"/>
                  </a:moveTo>
                  <a:lnTo>
                    <a:pt x="238417" y="232829"/>
                  </a:lnTo>
                  <a:lnTo>
                    <a:pt x="239433" y="234099"/>
                  </a:lnTo>
                  <a:lnTo>
                    <a:pt x="239610" y="234099"/>
                  </a:lnTo>
                  <a:close/>
                </a:path>
                <a:path w="405129" h="266064">
                  <a:moveTo>
                    <a:pt x="239890" y="205384"/>
                  </a:moveTo>
                  <a:lnTo>
                    <a:pt x="239471" y="203619"/>
                  </a:lnTo>
                  <a:lnTo>
                    <a:pt x="238544" y="204889"/>
                  </a:lnTo>
                  <a:lnTo>
                    <a:pt x="239890" y="205384"/>
                  </a:lnTo>
                  <a:close/>
                </a:path>
                <a:path w="405129" h="266064">
                  <a:moveTo>
                    <a:pt x="240233" y="205511"/>
                  </a:moveTo>
                  <a:lnTo>
                    <a:pt x="239890" y="205384"/>
                  </a:lnTo>
                  <a:lnTo>
                    <a:pt x="240068" y="206159"/>
                  </a:lnTo>
                  <a:lnTo>
                    <a:pt x="240233" y="205511"/>
                  </a:lnTo>
                  <a:close/>
                </a:path>
                <a:path w="405129" h="266064">
                  <a:moveTo>
                    <a:pt x="241185" y="219138"/>
                  </a:moveTo>
                  <a:lnTo>
                    <a:pt x="240855" y="218859"/>
                  </a:lnTo>
                  <a:lnTo>
                    <a:pt x="234238" y="220129"/>
                  </a:lnTo>
                  <a:lnTo>
                    <a:pt x="238061" y="220129"/>
                  </a:lnTo>
                  <a:lnTo>
                    <a:pt x="241185" y="219138"/>
                  </a:lnTo>
                  <a:close/>
                </a:path>
                <a:path w="405129" h="266064">
                  <a:moveTo>
                    <a:pt x="243230" y="235496"/>
                  </a:moveTo>
                  <a:lnTo>
                    <a:pt x="242963" y="234899"/>
                  </a:lnTo>
                  <a:lnTo>
                    <a:pt x="242417" y="234276"/>
                  </a:lnTo>
                  <a:lnTo>
                    <a:pt x="241579" y="233768"/>
                  </a:lnTo>
                  <a:lnTo>
                    <a:pt x="242150" y="234289"/>
                  </a:lnTo>
                  <a:lnTo>
                    <a:pt x="243230" y="235496"/>
                  </a:lnTo>
                  <a:close/>
                </a:path>
                <a:path w="405129" h="266064">
                  <a:moveTo>
                    <a:pt x="243319" y="233908"/>
                  </a:moveTo>
                  <a:lnTo>
                    <a:pt x="242443" y="233337"/>
                  </a:lnTo>
                  <a:lnTo>
                    <a:pt x="241503" y="232816"/>
                  </a:lnTo>
                  <a:lnTo>
                    <a:pt x="240512" y="232346"/>
                  </a:lnTo>
                  <a:lnTo>
                    <a:pt x="243319" y="233908"/>
                  </a:lnTo>
                  <a:close/>
                </a:path>
                <a:path w="405129" h="266064">
                  <a:moveTo>
                    <a:pt x="243459" y="236639"/>
                  </a:moveTo>
                  <a:lnTo>
                    <a:pt x="243217" y="236639"/>
                  </a:lnTo>
                  <a:lnTo>
                    <a:pt x="243420" y="236867"/>
                  </a:lnTo>
                  <a:lnTo>
                    <a:pt x="243459" y="236639"/>
                  </a:lnTo>
                  <a:close/>
                </a:path>
                <a:path w="405129" h="266064">
                  <a:moveTo>
                    <a:pt x="244767" y="225209"/>
                  </a:moveTo>
                  <a:lnTo>
                    <a:pt x="243789" y="223939"/>
                  </a:lnTo>
                  <a:lnTo>
                    <a:pt x="242214" y="223939"/>
                  </a:lnTo>
                  <a:lnTo>
                    <a:pt x="243852" y="225209"/>
                  </a:lnTo>
                  <a:lnTo>
                    <a:pt x="244767" y="225209"/>
                  </a:lnTo>
                  <a:close/>
                </a:path>
                <a:path w="405129" h="266064">
                  <a:moveTo>
                    <a:pt x="246468" y="225933"/>
                  </a:moveTo>
                  <a:lnTo>
                    <a:pt x="245516" y="225209"/>
                  </a:lnTo>
                  <a:lnTo>
                    <a:pt x="244919" y="225209"/>
                  </a:lnTo>
                  <a:lnTo>
                    <a:pt x="244767" y="225209"/>
                  </a:lnTo>
                  <a:lnTo>
                    <a:pt x="245452" y="226123"/>
                  </a:lnTo>
                  <a:lnTo>
                    <a:pt x="245668" y="226479"/>
                  </a:lnTo>
                  <a:lnTo>
                    <a:pt x="245973" y="226479"/>
                  </a:lnTo>
                  <a:lnTo>
                    <a:pt x="246468" y="225933"/>
                  </a:lnTo>
                  <a:close/>
                </a:path>
                <a:path w="405129" h="266064">
                  <a:moveTo>
                    <a:pt x="249326" y="244716"/>
                  </a:moveTo>
                  <a:lnTo>
                    <a:pt x="248183" y="243928"/>
                  </a:lnTo>
                  <a:lnTo>
                    <a:pt x="248577" y="245046"/>
                  </a:lnTo>
                  <a:lnTo>
                    <a:pt x="248869" y="246113"/>
                  </a:lnTo>
                  <a:lnTo>
                    <a:pt x="249072" y="246938"/>
                  </a:lnTo>
                  <a:lnTo>
                    <a:pt x="249186" y="246316"/>
                  </a:lnTo>
                  <a:lnTo>
                    <a:pt x="249301" y="245529"/>
                  </a:lnTo>
                  <a:lnTo>
                    <a:pt x="249326" y="244716"/>
                  </a:lnTo>
                  <a:close/>
                </a:path>
                <a:path w="405129" h="266064">
                  <a:moveTo>
                    <a:pt x="251155" y="265684"/>
                  </a:moveTo>
                  <a:lnTo>
                    <a:pt x="250215" y="265849"/>
                  </a:lnTo>
                  <a:lnTo>
                    <a:pt x="250964" y="265849"/>
                  </a:lnTo>
                  <a:lnTo>
                    <a:pt x="251155" y="265684"/>
                  </a:lnTo>
                  <a:close/>
                </a:path>
                <a:path w="405129" h="266064">
                  <a:moveTo>
                    <a:pt x="259867" y="181597"/>
                  </a:moveTo>
                  <a:lnTo>
                    <a:pt x="258953" y="181254"/>
                  </a:lnTo>
                  <a:lnTo>
                    <a:pt x="258229" y="181330"/>
                  </a:lnTo>
                  <a:lnTo>
                    <a:pt x="257644" y="181737"/>
                  </a:lnTo>
                  <a:lnTo>
                    <a:pt x="258533" y="182105"/>
                  </a:lnTo>
                  <a:lnTo>
                    <a:pt x="259295" y="182156"/>
                  </a:lnTo>
                  <a:lnTo>
                    <a:pt x="259867" y="181597"/>
                  </a:lnTo>
                  <a:close/>
                </a:path>
                <a:path w="405129" h="266064">
                  <a:moveTo>
                    <a:pt x="281584" y="249339"/>
                  </a:moveTo>
                  <a:lnTo>
                    <a:pt x="279844" y="246799"/>
                  </a:lnTo>
                  <a:lnTo>
                    <a:pt x="279234" y="246799"/>
                  </a:lnTo>
                  <a:lnTo>
                    <a:pt x="271678" y="241719"/>
                  </a:lnTo>
                  <a:lnTo>
                    <a:pt x="276682" y="242989"/>
                  </a:lnTo>
                  <a:lnTo>
                    <a:pt x="276072" y="241719"/>
                  </a:lnTo>
                  <a:lnTo>
                    <a:pt x="274840" y="239179"/>
                  </a:lnTo>
                  <a:lnTo>
                    <a:pt x="275564" y="239179"/>
                  </a:lnTo>
                  <a:lnTo>
                    <a:pt x="277418" y="235369"/>
                  </a:lnTo>
                  <a:lnTo>
                    <a:pt x="278028" y="234099"/>
                  </a:lnTo>
                  <a:lnTo>
                    <a:pt x="272491" y="235369"/>
                  </a:lnTo>
                  <a:lnTo>
                    <a:pt x="275310" y="230289"/>
                  </a:lnTo>
                  <a:lnTo>
                    <a:pt x="271487" y="229019"/>
                  </a:lnTo>
                  <a:lnTo>
                    <a:pt x="267093" y="227749"/>
                  </a:lnTo>
                  <a:lnTo>
                    <a:pt x="267868" y="226479"/>
                  </a:lnTo>
                  <a:lnTo>
                    <a:pt x="270230" y="223939"/>
                  </a:lnTo>
                  <a:lnTo>
                    <a:pt x="271754" y="221399"/>
                  </a:lnTo>
                  <a:lnTo>
                    <a:pt x="270611" y="220129"/>
                  </a:lnTo>
                  <a:lnTo>
                    <a:pt x="269468" y="218859"/>
                  </a:lnTo>
                  <a:lnTo>
                    <a:pt x="267855" y="220129"/>
                  </a:lnTo>
                  <a:lnTo>
                    <a:pt x="266065" y="218859"/>
                  </a:lnTo>
                  <a:lnTo>
                    <a:pt x="268351" y="217589"/>
                  </a:lnTo>
                  <a:lnTo>
                    <a:pt x="270764" y="216319"/>
                  </a:lnTo>
                  <a:lnTo>
                    <a:pt x="273164" y="213779"/>
                  </a:lnTo>
                  <a:lnTo>
                    <a:pt x="275793" y="211239"/>
                  </a:lnTo>
                  <a:lnTo>
                    <a:pt x="275640" y="209969"/>
                  </a:lnTo>
                  <a:lnTo>
                    <a:pt x="276021" y="208699"/>
                  </a:lnTo>
                  <a:lnTo>
                    <a:pt x="277114" y="209969"/>
                  </a:lnTo>
                  <a:lnTo>
                    <a:pt x="278003" y="211239"/>
                  </a:lnTo>
                  <a:lnTo>
                    <a:pt x="278320" y="208699"/>
                  </a:lnTo>
                  <a:lnTo>
                    <a:pt x="279095" y="202349"/>
                  </a:lnTo>
                  <a:lnTo>
                    <a:pt x="272948" y="211239"/>
                  </a:lnTo>
                  <a:lnTo>
                    <a:pt x="272122" y="209969"/>
                  </a:lnTo>
                  <a:lnTo>
                    <a:pt x="271310" y="208699"/>
                  </a:lnTo>
                  <a:lnTo>
                    <a:pt x="269659" y="206159"/>
                  </a:lnTo>
                  <a:lnTo>
                    <a:pt x="271589" y="204889"/>
                  </a:lnTo>
                  <a:lnTo>
                    <a:pt x="276301" y="206159"/>
                  </a:lnTo>
                  <a:lnTo>
                    <a:pt x="275882" y="204889"/>
                  </a:lnTo>
                  <a:lnTo>
                    <a:pt x="275043" y="202349"/>
                  </a:lnTo>
                  <a:lnTo>
                    <a:pt x="275615" y="201079"/>
                  </a:lnTo>
                  <a:lnTo>
                    <a:pt x="272300" y="197269"/>
                  </a:lnTo>
                  <a:lnTo>
                    <a:pt x="269722" y="197269"/>
                  </a:lnTo>
                  <a:lnTo>
                    <a:pt x="267081" y="195999"/>
                  </a:lnTo>
                  <a:lnTo>
                    <a:pt x="265861" y="194729"/>
                  </a:lnTo>
                  <a:lnTo>
                    <a:pt x="264642" y="193459"/>
                  </a:lnTo>
                  <a:lnTo>
                    <a:pt x="265798" y="190919"/>
                  </a:lnTo>
                  <a:lnTo>
                    <a:pt x="264541" y="192189"/>
                  </a:lnTo>
                  <a:lnTo>
                    <a:pt x="263245" y="194729"/>
                  </a:lnTo>
                  <a:lnTo>
                    <a:pt x="261061" y="193459"/>
                  </a:lnTo>
                  <a:lnTo>
                    <a:pt x="259181" y="190919"/>
                  </a:lnTo>
                  <a:lnTo>
                    <a:pt x="261543" y="185839"/>
                  </a:lnTo>
                  <a:lnTo>
                    <a:pt x="262737" y="183299"/>
                  </a:lnTo>
                  <a:lnTo>
                    <a:pt x="263321" y="182029"/>
                  </a:lnTo>
                  <a:lnTo>
                    <a:pt x="256921" y="183261"/>
                  </a:lnTo>
                  <a:lnTo>
                    <a:pt x="257251" y="182029"/>
                  </a:lnTo>
                  <a:lnTo>
                    <a:pt x="257644" y="182029"/>
                  </a:lnTo>
                  <a:lnTo>
                    <a:pt x="255066" y="180759"/>
                  </a:lnTo>
                  <a:lnTo>
                    <a:pt x="251548" y="178219"/>
                  </a:lnTo>
                  <a:lnTo>
                    <a:pt x="248018" y="178219"/>
                  </a:lnTo>
                  <a:lnTo>
                    <a:pt x="249326" y="174409"/>
                  </a:lnTo>
                  <a:lnTo>
                    <a:pt x="249758" y="173139"/>
                  </a:lnTo>
                  <a:lnTo>
                    <a:pt x="242074" y="168059"/>
                  </a:lnTo>
                  <a:lnTo>
                    <a:pt x="243890" y="164249"/>
                  </a:lnTo>
                  <a:lnTo>
                    <a:pt x="238912" y="159169"/>
                  </a:lnTo>
                  <a:lnTo>
                    <a:pt x="239890" y="159169"/>
                  </a:lnTo>
                  <a:lnTo>
                    <a:pt x="238340" y="156629"/>
                  </a:lnTo>
                  <a:lnTo>
                    <a:pt x="237566" y="155359"/>
                  </a:lnTo>
                  <a:lnTo>
                    <a:pt x="234492" y="155359"/>
                  </a:lnTo>
                  <a:lnTo>
                    <a:pt x="231444" y="156629"/>
                  </a:lnTo>
                  <a:lnTo>
                    <a:pt x="231292" y="155359"/>
                  </a:lnTo>
                  <a:lnTo>
                    <a:pt x="233057" y="155359"/>
                  </a:lnTo>
                  <a:lnTo>
                    <a:pt x="230174" y="149009"/>
                  </a:lnTo>
                  <a:lnTo>
                    <a:pt x="221653" y="149009"/>
                  </a:lnTo>
                  <a:lnTo>
                    <a:pt x="223723" y="146469"/>
                  </a:lnTo>
                  <a:lnTo>
                    <a:pt x="221208" y="146469"/>
                  </a:lnTo>
                  <a:lnTo>
                    <a:pt x="221157" y="145199"/>
                  </a:lnTo>
                  <a:lnTo>
                    <a:pt x="220751" y="136309"/>
                  </a:lnTo>
                  <a:lnTo>
                    <a:pt x="220687" y="135039"/>
                  </a:lnTo>
                  <a:lnTo>
                    <a:pt x="212839" y="135039"/>
                  </a:lnTo>
                  <a:lnTo>
                    <a:pt x="213690" y="133769"/>
                  </a:lnTo>
                  <a:lnTo>
                    <a:pt x="214414" y="133769"/>
                  </a:lnTo>
                  <a:lnTo>
                    <a:pt x="212039" y="132499"/>
                  </a:lnTo>
                  <a:lnTo>
                    <a:pt x="209664" y="131229"/>
                  </a:lnTo>
                  <a:lnTo>
                    <a:pt x="206197" y="124879"/>
                  </a:lnTo>
                  <a:lnTo>
                    <a:pt x="202425" y="122339"/>
                  </a:lnTo>
                  <a:lnTo>
                    <a:pt x="196723" y="124879"/>
                  </a:lnTo>
                  <a:lnTo>
                    <a:pt x="191109" y="124879"/>
                  </a:lnTo>
                  <a:lnTo>
                    <a:pt x="195503" y="129959"/>
                  </a:lnTo>
                  <a:lnTo>
                    <a:pt x="187337" y="129959"/>
                  </a:lnTo>
                  <a:lnTo>
                    <a:pt x="188163" y="132499"/>
                  </a:lnTo>
                  <a:lnTo>
                    <a:pt x="185889" y="132499"/>
                  </a:lnTo>
                  <a:lnTo>
                    <a:pt x="185762" y="131229"/>
                  </a:lnTo>
                  <a:lnTo>
                    <a:pt x="185508" y="128689"/>
                  </a:lnTo>
                  <a:lnTo>
                    <a:pt x="185254" y="126149"/>
                  </a:lnTo>
                  <a:lnTo>
                    <a:pt x="188023" y="127419"/>
                  </a:lnTo>
                  <a:lnTo>
                    <a:pt x="188048" y="128689"/>
                  </a:lnTo>
                  <a:lnTo>
                    <a:pt x="189865" y="126149"/>
                  </a:lnTo>
                  <a:lnTo>
                    <a:pt x="191681" y="123609"/>
                  </a:lnTo>
                  <a:lnTo>
                    <a:pt x="192582" y="122339"/>
                  </a:lnTo>
                  <a:lnTo>
                    <a:pt x="183057" y="122339"/>
                  </a:lnTo>
                  <a:lnTo>
                    <a:pt x="185534" y="118529"/>
                  </a:lnTo>
                  <a:lnTo>
                    <a:pt x="181787" y="115989"/>
                  </a:lnTo>
                  <a:lnTo>
                    <a:pt x="178028" y="113449"/>
                  </a:lnTo>
                  <a:lnTo>
                    <a:pt x="176225" y="112179"/>
                  </a:lnTo>
                  <a:lnTo>
                    <a:pt x="174409" y="110909"/>
                  </a:lnTo>
                  <a:lnTo>
                    <a:pt x="172593" y="109639"/>
                  </a:lnTo>
                  <a:lnTo>
                    <a:pt x="170713" y="108343"/>
                  </a:lnTo>
                  <a:lnTo>
                    <a:pt x="168351" y="107099"/>
                  </a:lnTo>
                  <a:lnTo>
                    <a:pt x="167170" y="106489"/>
                  </a:lnTo>
                  <a:lnTo>
                    <a:pt x="167170" y="138849"/>
                  </a:lnTo>
                  <a:lnTo>
                    <a:pt x="166700" y="143471"/>
                  </a:lnTo>
                  <a:lnTo>
                    <a:pt x="164350" y="140119"/>
                  </a:lnTo>
                  <a:lnTo>
                    <a:pt x="167170" y="138849"/>
                  </a:lnTo>
                  <a:lnTo>
                    <a:pt x="167170" y="106489"/>
                  </a:lnTo>
                  <a:lnTo>
                    <a:pt x="163499" y="104559"/>
                  </a:lnTo>
                  <a:lnTo>
                    <a:pt x="155905" y="100749"/>
                  </a:lnTo>
                  <a:lnTo>
                    <a:pt x="155194" y="105829"/>
                  </a:lnTo>
                  <a:lnTo>
                    <a:pt x="151714" y="104559"/>
                  </a:lnTo>
                  <a:lnTo>
                    <a:pt x="151206" y="103289"/>
                  </a:lnTo>
                  <a:lnTo>
                    <a:pt x="151866" y="99479"/>
                  </a:lnTo>
                  <a:lnTo>
                    <a:pt x="154393" y="100749"/>
                  </a:lnTo>
                  <a:lnTo>
                    <a:pt x="154279" y="99479"/>
                  </a:lnTo>
                  <a:lnTo>
                    <a:pt x="154051" y="96939"/>
                  </a:lnTo>
                  <a:lnTo>
                    <a:pt x="149161" y="102019"/>
                  </a:lnTo>
                  <a:lnTo>
                    <a:pt x="148729" y="103289"/>
                  </a:lnTo>
                  <a:lnTo>
                    <a:pt x="145681" y="100634"/>
                  </a:lnTo>
                  <a:lnTo>
                    <a:pt x="142900" y="99479"/>
                  </a:lnTo>
                  <a:lnTo>
                    <a:pt x="141224" y="98209"/>
                  </a:lnTo>
                  <a:lnTo>
                    <a:pt x="140550" y="98209"/>
                  </a:lnTo>
                  <a:lnTo>
                    <a:pt x="141312" y="96939"/>
                  </a:lnTo>
                  <a:lnTo>
                    <a:pt x="141579" y="97663"/>
                  </a:lnTo>
                  <a:lnTo>
                    <a:pt x="142036" y="96939"/>
                  </a:lnTo>
                  <a:lnTo>
                    <a:pt x="142849" y="95669"/>
                  </a:lnTo>
                  <a:lnTo>
                    <a:pt x="140931" y="95669"/>
                  </a:lnTo>
                  <a:lnTo>
                    <a:pt x="136334" y="93129"/>
                  </a:lnTo>
                  <a:lnTo>
                    <a:pt x="137071" y="98209"/>
                  </a:lnTo>
                  <a:lnTo>
                    <a:pt x="134442" y="99479"/>
                  </a:lnTo>
                  <a:lnTo>
                    <a:pt x="133019" y="97282"/>
                  </a:lnTo>
                  <a:lnTo>
                    <a:pt x="132969" y="96939"/>
                  </a:lnTo>
                  <a:lnTo>
                    <a:pt x="132803" y="95669"/>
                  </a:lnTo>
                  <a:lnTo>
                    <a:pt x="132473" y="93129"/>
                  </a:lnTo>
                  <a:lnTo>
                    <a:pt x="117030" y="95669"/>
                  </a:lnTo>
                  <a:lnTo>
                    <a:pt x="115620" y="93129"/>
                  </a:lnTo>
                  <a:lnTo>
                    <a:pt x="112128" y="95669"/>
                  </a:lnTo>
                  <a:lnTo>
                    <a:pt x="109321" y="94399"/>
                  </a:lnTo>
                  <a:lnTo>
                    <a:pt x="105854" y="93129"/>
                  </a:lnTo>
                  <a:lnTo>
                    <a:pt x="106591" y="94399"/>
                  </a:lnTo>
                  <a:lnTo>
                    <a:pt x="106311" y="99479"/>
                  </a:lnTo>
                  <a:lnTo>
                    <a:pt x="103416" y="98209"/>
                  </a:lnTo>
                  <a:lnTo>
                    <a:pt x="104940" y="93129"/>
                  </a:lnTo>
                  <a:lnTo>
                    <a:pt x="106083" y="89319"/>
                  </a:lnTo>
                  <a:lnTo>
                    <a:pt x="98552" y="93129"/>
                  </a:lnTo>
                  <a:lnTo>
                    <a:pt x="98005" y="90284"/>
                  </a:lnTo>
                  <a:lnTo>
                    <a:pt x="90817" y="86791"/>
                  </a:lnTo>
                  <a:lnTo>
                    <a:pt x="90817" y="93129"/>
                  </a:lnTo>
                  <a:lnTo>
                    <a:pt x="88392" y="91859"/>
                  </a:lnTo>
                  <a:lnTo>
                    <a:pt x="89903" y="90462"/>
                  </a:lnTo>
                  <a:lnTo>
                    <a:pt x="90817" y="93129"/>
                  </a:lnTo>
                  <a:lnTo>
                    <a:pt x="90817" y="86791"/>
                  </a:lnTo>
                  <a:lnTo>
                    <a:pt x="88188" y="85509"/>
                  </a:lnTo>
                  <a:lnTo>
                    <a:pt x="88734" y="87071"/>
                  </a:lnTo>
                  <a:lnTo>
                    <a:pt x="82981" y="89319"/>
                  </a:lnTo>
                  <a:lnTo>
                    <a:pt x="81661" y="88049"/>
                  </a:lnTo>
                  <a:lnTo>
                    <a:pt x="76365" y="82969"/>
                  </a:lnTo>
                  <a:lnTo>
                    <a:pt x="68757" y="82969"/>
                  </a:lnTo>
                  <a:lnTo>
                    <a:pt x="68541" y="84239"/>
                  </a:lnTo>
                  <a:lnTo>
                    <a:pt x="69608" y="86779"/>
                  </a:lnTo>
                  <a:lnTo>
                    <a:pt x="67843" y="88049"/>
                  </a:lnTo>
                  <a:lnTo>
                    <a:pt x="64465" y="81699"/>
                  </a:lnTo>
                  <a:lnTo>
                    <a:pt x="62953" y="81699"/>
                  </a:lnTo>
                  <a:lnTo>
                    <a:pt x="62509" y="89319"/>
                  </a:lnTo>
                  <a:lnTo>
                    <a:pt x="61937" y="88049"/>
                  </a:lnTo>
                  <a:lnTo>
                    <a:pt x="60210" y="84239"/>
                  </a:lnTo>
                  <a:lnTo>
                    <a:pt x="60921" y="86779"/>
                  </a:lnTo>
                  <a:lnTo>
                    <a:pt x="59918" y="88049"/>
                  </a:lnTo>
                  <a:lnTo>
                    <a:pt x="52743" y="85509"/>
                  </a:lnTo>
                  <a:lnTo>
                    <a:pt x="49149" y="84239"/>
                  </a:lnTo>
                  <a:lnTo>
                    <a:pt x="38087" y="84239"/>
                  </a:lnTo>
                  <a:lnTo>
                    <a:pt x="27165" y="82969"/>
                  </a:lnTo>
                  <a:lnTo>
                    <a:pt x="16827" y="77889"/>
                  </a:lnTo>
                  <a:lnTo>
                    <a:pt x="18529" y="80429"/>
                  </a:lnTo>
                  <a:lnTo>
                    <a:pt x="16624" y="80429"/>
                  </a:lnTo>
                  <a:lnTo>
                    <a:pt x="15392" y="82969"/>
                  </a:lnTo>
                  <a:lnTo>
                    <a:pt x="15405" y="85509"/>
                  </a:lnTo>
                  <a:lnTo>
                    <a:pt x="14312" y="84239"/>
                  </a:lnTo>
                  <a:lnTo>
                    <a:pt x="9944" y="79159"/>
                  </a:lnTo>
                  <a:lnTo>
                    <a:pt x="8305" y="84239"/>
                  </a:lnTo>
                  <a:lnTo>
                    <a:pt x="7124" y="82969"/>
                  </a:lnTo>
                  <a:lnTo>
                    <a:pt x="3568" y="79159"/>
                  </a:lnTo>
                  <a:lnTo>
                    <a:pt x="2387" y="84239"/>
                  </a:lnTo>
                  <a:lnTo>
                    <a:pt x="4368" y="82969"/>
                  </a:lnTo>
                  <a:lnTo>
                    <a:pt x="1168" y="88049"/>
                  </a:lnTo>
                  <a:lnTo>
                    <a:pt x="6477" y="95669"/>
                  </a:lnTo>
                  <a:lnTo>
                    <a:pt x="5346" y="103289"/>
                  </a:lnTo>
                  <a:lnTo>
                    <a:pt x="8001" y="102019"/>
                  </a:lnTo>
                  <a:lnTo>
                    <a:pt x="10782" y="104559"/>
                  </a:lnTo>
                  <a:lnTo>
                    <a:pt x="13957" y="107099"/>
                  </a:lnTo>
                  <a:lnTo>
                    <a:pt x="17792" y="104559"/>
                  </a:lnTo>
                  <a:lnTo>
                    <a:pt x="18669" y="105765"/>
                  </a:lnTo>
                  <a:lnTo>
                    <a:pt x="20104" y="104559"/>
                  </a:lnTo>
                  <a:lnTo>
                    <a:pt x="22694" y="105829"/>
                  </a:lnTo>
                  <a:lnTo>
                    <a:pt x="22326" y="107099"/>
                  </a:lnTo>
                  <a:lnTo>
                    <a:pt x="29984" y="107099"/>
                  </a:lnTo>
                  <a:lnTo>
                    <a:pt x="33020" y="109639"/>
                  </a:lnTo>
                  <a:lnTo>
                    <a:pt x="41351" y="112179"/>
                  </a:lnTo>
                  <a:lnTo>
                    <a:pt x="41173" y="110909"/>
                  </a:lnTo>
                  <a:lnTo>
                    <a:pt x="41008" y="109791"/>
                  </a:lnTo>
                  <a:lnTo>
                    <a:pt x="38773" y="110909"/>
                  </a:lnTo>
                  <a:lnTo>
                    <a:pt x="41109" y="105829"/>
                  </a:lnTo>
                  <a:lnTo>
                    <a:pt x="43891" y="108343"/>
                  </a:lnTo>
                  <a:lnTo>
                    <a:pt x="41300" y="109639"/>
                  </a:lnTo>
                  <a:lnTo>
                    <a:pt x="42773" y="109639"/>
                  </a:lnTo>
                  <a:lnTo>
                    <a:pt x="43078" y="110909"/>
                  </a:lnTo>
                  <a:lnTo>
                    <a:pt x="43865" y="112179"/>
                  </a:lnTo>
                  <a:lnTo>
                    <a:pt x="45504" y="108826"/>
                  </a:lnTo>
                  <a:lnTo>
                    <a:pt x="48348" y="109639"/>
                  </a:lnTo>
                  <a:lnTo>
                    <a:pt x="52590" y="110909"/>
                  </a:lnTo>
                  <a:lnTo>
                    <a:pt x="54889" y="114719"/>
                  </a:lnTo>
                  <a:lnTo>
                    <a:pt x="57645" y="114719"/>
                  </a:lnTo>
                  <a:lnTo>
                    <a:pt x="54394" y="110909"/>
                  </a:lnTo>
                  <a:lnTo>
                    <a:pt x="57162" y="110909"/>
                  </a:lnTo>
                  <a:lnTo>
                    <a:pt x="57708" y="113449"/>
                  </a:lnTo>
                  <a:lnTo>
                    <a:pt x="58635" y="110909"/>
                  </a:lnTo>
                  <a:lnTo>
                    <a:pt x="60413" y="110909"/>
                  </a:lnTo>
                  <a:lnTo>
                    <a:pt x="61112" y="113449"/>
                  </a:lnTo>
                  <a:lnTo>
                    <a:pt x="61023" y="115989"/>
                  </a:lnTo>
                  <a:lnTo>
                    <a:pt x="59258" y="115989"/>
                  </a:lnTo>
                  <a:lnTo>
                    <a:pt x="61391" y="118529"/>
                  </a:lnTo>
                  <a:lnTo>
                    <a:pt x="65557" y="116192"/>
                  </a:lnTo>
                  <a:lnTo>
                    <a:pt x="64109" y="114719"/>
                  </a:lnTo>
                  <a:lnTo>
                    <a:pt x="70053" y="114719"/>
                  </a:lnTo>
                  <a:lnTo>
                    <a:pt x="76161" y="115989"/>
                  </a:lnTo>
                  <a:lnTo>
                    <a:pt x="82245" y="115989"/>
                  </a:lnTo>
                  <a:lnTo>
                    <a:pt x="88138" y="114719"/>
                  </a:lnTo>
                  <a:lnTo>
                    <a:pt x="87807" y="112179"/>
                  </a:lnTo>
                  <a:lnTo>
                    <a:pt x="90728" y="110909"/>
                  </a:lnTo>
                  <a:lnTo>
                    <a:pt x="93649" y="109639"/>
                  </a:lnTo>
                  <a:lnTo>
                    <a:pt x="91948" y="114719"/>
                  </a:lnTo>
                  <a:lnTo>
                    <a:pt x="97777" y="114719"/>
                  </a:lnTo>
                  <a:lnTo>
                    <a:pt x="99212" y="113449"/>
                  </a:lnTo>
                  <a:lnTo>
                    <a:pt x="100939" y="112179"/>
                  </a:lnTo>
                  <a:lnTo>
                    <a:pt x="102527" y="113449"/>
                  </a:lnTo>
                  <a:lnTo>
                    <a:pt x="100736" y="114719"/>
                  </a:lnTo>
                  <a:lnTo>
                    <a:pt x="104698" y="117259"/>
                  </a:lnTo>
                  <a:lnTo>
                    <a:pt x="102412" y="118529"/>
                  </a:lnTo>
                  <a:lnTo>
                    <a:pt x="108712" y="117259"/>
                  </a:lnTo>
                  <a:lnTo>
                    <a:pt x="105664" y="117259"/>
                  </a:lnTo>
                  <a:lnTo>
                    <a:pt x="110642" y="112179"/>
                  </a:lnTo>
                  <a:lnTo>
                    <a:pt x="111023" y="114719"/>
                  </a:lnTo>
                  <a:lnTo>
                    <a:pt x="112801" y="112179"/>
                  </a:lnTo>
                  <a:lnTo>
                    <a:pt x="113169" y="110909"/>
                  </a:lnTo>
                  <a:lnTo>
                    <a:pt x="116281" y="110909"/>
                  </a:lnTo>
                  <a:lnTo>
                    <a:pt x="113385" y="112179"/>
                  </a:lnTo>
                  <a:lnTo>
                    <a:pt x="117284" y="115989"/>
                  </a:lnTo>
                  <a:lnTo>
                    <a:pt x="113969" y="118529"/>
                  </a:lnTo>
                  <a:lnTo>
                    <a:pt x="117589" y="121069"/>
                  </a:lnTo>
                  <a:lnTo>
                    <a:pt x="121005" y="119799"/>
                  </a:lnTo>
                  <a:lnTo>
                    <a:pt x="123659" y="119799"/>
                  </a:lnTo>
                  <a:lnTo>
                    <a:pt x="124993" y="123609"/>
                  </a:lnTo>
                  <a:lnTo>
                    <a:pt x="127330" y="119799"/>
                  </a:lnTo>
                  <a:lnTo>
                    <a:pt x="128879" y="117259"/>
                  </a:lnTo>
                  <a:lnTo>
                    <a:pt x="129654" y="115989"/>
                  </a:lnTo>
                  <a:lnTo>
                    <a:pt x="122707" y="116992"/>
                  </a:lnTo>
                  <a:lnTo>
                    <a:pt x="121996" y="113449"/>
                  </a:lnTo>
                  <a:lnTo>
                    <a:pt x="126441" y="112179"/>
                  </a:lnTo>
                  <a:lnTo>
                    <a:pt x="128193" y="113449"/>
                  </a:lnTo>
                  <a:lnTo>
                    <a:pt x="130124" y="113449"/>
                  </a:lnTo>
                  <a:lnTo>
                    <a:pt x="128955" y="123609"/>
                  </a:lnTo>
                  <a:lnTo>
                    <a:pt x="133616" y="124879"/>
                  </a:lnTo>
                  <a:lnTo>
                    <a:pt x="132511" y="124879"/>
                  </a:lnTo>
                  <a:lnTo>
                    <a:pt x="133654" y="127419"/>
                  </a:lnTo>
                  <a:lnTo>
                    <a:pt x="136766" y="123609"/>
                  </a:lnTo>
                  <a:lnTo>
                    <a:pt x="137871" y="127419"/>
                  </a:lnTo>
                  <a:lnTo>
                    <a:pt x="140525" y="123609"/>
                  </a:lnTo>
                  <a:lnTo>
                    <a:pt x="140525" y="126161"/>
                  </a:lnTo>
                  <a:lnTo>
                    <a:pt x="138531" y="127419"/>
                  </a:lnTo>
                  <a:lnTo>
                    <a:pt x="138938" y="131229"/>
                  </a:lnTo>
                  <a:lnTo>
                    <a:pt x="141846" y="128689"/>
                  </a:lnTo>
                  <a:lnTo>
                    <a:pt x="143776" y="127000"/>
                  </a:lnTo>
                  <a:lnTo>
                    <a:pt x="143751" y="126809"/>
                  </a:lnTo>
                  <a:lnTo>
                    <a:pt x="142532" y="124879"/>
                  </a:lnTo>
                  <a:lnTo>
                    <a:pt x="141681" y="125425"/>
                  </a:lnTo>
                  <a:lnTo>
                    <a:pt x="142328" y="123609"/>
                  </a:lnTo>
                  <a:lnTo>
                    <a:pt x="142773" y="122339"/>
                  </a:lnTo>
                  <a:lnTo>
                    <a:pt x="140906" y="122339"/>
                  </a:lnTo>
                  <a:lnTo>
                    <a:pt x="145542" y="115989"/>
                  </a:lnTo>
                  <a:lnTo>
                    <a:pt x="148513" y="121069"/>
                  </a:lnTo>
                  <a:lnTo>
                    <a:pt x="147777" y="122339"/>
                  </a:lnTo>
                  <a:lnTo>
                    <a:pt x="146037" y="122339"/>
                  </a:lnTo>
                  <a:lnTo>
                    <a:pt x="144919" y="123609"/>
                  </a:lnTo>
                  <a:lnTo>
                    <a:pt x="145351" y="124548"/>
                  </a:lnTo>
                  <a:lnTo>
                    <a:pt x="145910" y="123609"/>
                  </a:lnTo>
                  <a:lnTo>
                    <a:pt x="145859" y="124663"/>
                  </a:lnTo>
                  <a:lnTo>
                    <a:pt x="147586" y="123609"/>
                  </a:lnTo>
                  <a:lnTo>
                    <a:pt x="148183" y="124879"/>
                  </a:lnTo>
                  <a:lnTo>
                    <a:pt x="145757" y="129959"/>
                  </a:lnTo>
                  <a:lnTo>
                    <a:pt x="145630" y="129768"/>
                  </a:lnTo>
                  <a:lnTo>
                    <a:pt x="145453" y="133769"/>
                  </a:lnTo>
                  <a:lnTo>
                    <a:pt x="149377" y="129959"/>
                  </a:lnTo>
                  <a:lnTo>
                    <a:pt x="150685" y="128689"/>
                  </a:lnTo>
                  <a:lnTo>
                    <a:pt x="149174" y="132499"/>
                  </a:lnTo>
                  <a:lnTo>
                    <a:pt x="149847" y="132499"/>
                  </a:lnTo>
                  <a:lnTo>
                    <a:pt x="151460" y="131229"/>
                  </a:lnTo>
                  <a:lnTo>
                    <a:pt x="152311" y="131229"/>
                  </a:lnTo>
                  <a:lnTo>
                    <a:pt x="148996" y="135039"/>
                  </a:lnTo>
                  <a:lnTo>
                    <a:pt x="152908" y="132499"/>
                  </a:lnTo>
                  <a:lnTo>
                    <a:pt x="152552" y="136652"/>
                  </a:lnTo>
                  <a:lnTo>
                    <a:pt x="156019" y="135039"/>
                  </a:lnTo>
                  <a:lnTo>
                    <a:pt x="155321" y="132499"/>
                  </a:lnTo>
                  <a:lnTo>
                    <a:pt x="154978" y="131229"/>
                  </a:lnTo>
                  <a:lnTo>
                    <a:pt x="158445" y="132499"/>
                  </a:lnTo>
                  <a:lnTo>
                    <a:pt x="158750" y="136309"/>
                  </a:lnTo>
                  <a:lnTo>
                    <a:pt x="158851" y="140119"/>
                  </a:lnTo>
                  <a:lnTo>
                    <a:pt x="160248" y="141351"/>
                  </a:lnTo>
                  <a:lnTo>
                    <a:pt x="159435" y="138849"/>
                  </a:lnTo>
                  <a:lnTo>
                    <a:pt x="161505" y="138849"/>
                  </a:lnTo>
                  <a:lnTo>
                    <a:pt x="162433" y="140119"/>
                  </a:lnTo>
                  <a:lnTo>
                    <a:pt x="163410" y="141351"/>
                  </a:lnTo>
                  <a:lnTo>
                    <a:pt x="163334" y="143929"/>
                  </a:lnTo>
                  <a:lnTo>
                    <a:pt x="167906" y="145199"/>
                  </a:lnTo>
                  <a:lnTo>
                    <a:pt x="167017" y="143929"/>
                  </a:lnTo>
                  <a:lnTo>
                    <a:pt x="166827" y="143662"/>
                  </a:lnTo>
                  <a:lnTo>
                    <a:pt x="170116" y="138849"/>
                  </a:lnTo>
                  <a:lnTo>
                    <a:pt x="172656" y="138849"/>
                  </a:lnTo>
                  <a:lnTo>
                    <a:pt x="170929" y="141389"/>
                  </a:lnTo>
                  <a:lnTo>
                    <a:pt x="174548" y="146469"/>
                  </a:lnTo>
                  <a:lnTo>
                    <a:pt x="174866" y="144081"/>
                  </a:lnTo>
                  <a:lnTo>
                    <a:pt x="174917" y="143700"/>
                  </a:lnTo>
                  <a:lnTo>
                    <a:pt x="175564" y="138849"/>
                  </a:lnTo>
                  <a:lnTo>
                    <a:pt x="175907" y="136309"/>
                  </a:lnTo>
                  <a:lnTo>
                    <a:pt x="178892" y="141389"/>
                  </a:lnTo>
                  <a:lnTo>
                    <a:pt x="174980" y="143662"/>
                  </a:lnTo>
                  <a:lnTo>
                    <a:pt x="174866" y="144081"/>
                  </a:lnTo>
                  <a:lnTo>
                    <a:pt x="177419" y="145199"/>
                  </a:lnTo>
                  <a:lnTo>
                    <a:pt x="174866" y="147739"/>
                  </a:lnTo>
                  <a:lnTo>
                    <a:pt x="178841" y="146469"/>
                  </a:lnTo>
                  <a:lnTo>
                    <a:pt x="179197" y="147739"/>
                  </a:lnTo>
                  <a:lnTo>
                    <a:pt x="180822" y="150279"/>
                  </a:lnTo>
                  <a:lnTo>
                    <a:pt x="181660" y="147739"/>
                  </a:lnTo>
                  <a:lnTo>
                    <a:pt x="183159" y="146469"/>
                  </a:lnTo>
                  <a:lnTo>
                    <a:pt x="184658" y="145199"/>
                  </a:lnTo>
                  <a:lnTo>
                    <a:pt x="186804" y="146469"/>
                  </a:lnTo>
                  <a:lnTo>
                    <a:pt x="187020" y="149009"/>
                  </a:lnTo>
                  <a:lnTo>
                    <a:pt x="184124" y="149009"/>
                  </a:lnTo>
                  <a:lnTo>
                    <a:pt x="187312" y="150279"/>
                  </a:lnTo>
                  <a:lnTo>
                    <a:pt x="185369" y="151549"/>
                  </a:lnTo>
                  <a:lnTo>
                    <a:pt x="183108" y="152819"/>
                  </a:lnTo>
                  <a:lnTo>
                    <a:pt x="183705" y="150279"/>
                  </a:lnTo>
                  <a:lnTo>
                    <a:pt x="182930" y="150279"/>
                  </a:lnTo>
                  <a:lnTo>
                    <a:pt x="181825" y="151549"/>
                  </a:lnTo>
                  <a:lnTo>
                    <a:pt x="181063" y="151549"/>
                  </a:lnTo>
                  <a:lnTo>
                    <a:pt x="181165" y="155359"/>
                  </a:lnTo>
                  <a:lnTo>
                    <a:pt x="184772" y="155359"/>
                  </a:lnTo>
                  <a:lnTo>
                    <a:pt x="184823" y="154089"/>
                  </a:lnTo>
                  <a:lnTo>
                    <a:pt x="189471" y="154089"/>
                  </a:lnTo>
                  <a:lnTo>
                    <a:pt x="191757" y="152819"/>
                  </a:lnTo>
                  <a:lnTo>
                    <a:pt x="191592" y="155359"/>
                  </a:lnTo>
                  <a:lnTo>
                    <a:pt x="189331" y="155359"/>
                  </a:lnTo>
                  <a:lnTo>
                    <a:pt x="190360" y="156629"/>
                  </a:lnTo>
                  <a:lnTo>
                    <a:pt x="191897" y="155359"/>
                  </a:lnTo>
                  <a:lnTo>
                    <a:pt x="193268" y="155359"/>
                  </a:lnTo>
                  <a:lnTo>
                    <a:pt x="191198" y="157899"/>
                  </a:lnTo>
                  <a:lnTo>
                    <a:pt x="189458" y="160439"/>
                  </a:lnTo>
                  <a:lnTo>
                    <a:pt x="192646" y="160439"/>
                  </a:lnTo>
                  <a:lnTo>
                    <a:pt x="192125" y="161709"/>
                  </a:lnTo>
                  <a:lnTo>
                    <a:pt x="192379" y="164249"/>
                  </a:lnTo>
                  <a:lnTo>
                    <a:pt x="191236" y="165519"/>
                  </a:lnTo>
                  <a:lnTo>
                    <a:pt x="192189" y="168059"/>
                  </a:lnTo>
                  <a:lnTo>
                    <a:pt x="199567" y="164249"/>
                  </a:lnTo>
                  <a:lnTo>
                    <a:pt x="200494" y="168313"/>
                  </a:lnTo>
                  <a:lnTo>
                    <a:pt x="200215" y="168529"/>
                  </a:lnTo>
                  <a:lnTo>
                    <a:pt x="200507" y="168376"/>
                  </a:lnTo>
                  <a:lnTo>
                    <a:pt x="200736" y="169329"/>
                  </a:lnTo>
                  <a:lnTo>
                    <a:pt x="201244" y="168059"/>
                  </a:lnTo>
                  <a:lnTo>
                    <a:pt x="202704" y="168059"/>
                  </a:lnTo>
                  <a:lnTo>
                    <a:pt x="204787" y="170599"/>
                  </a:lnTo>
                  <a:lnTo>
                    <a:pt x="204050" y="175679"/>
                  </a:lnTo>
                  <a:lnTo>
                    <a:pt x="209613" y="175679"/>
                  </a:lnTo>
                  <a:lnTo>
                    <a:pt x="207378" y="180759"/>
                  </a:lnTo>
                  <a:lnTo>
                    <a:pt x="209461" y="181660"/>
                  </a:lnTo>
                  <a:lnTo>
                    <a:pt x="206641" y="184467"/>
                  </a:lnTo>
                  <a:lnTo>
                    <a:pt x="207073" y="185242"/>
                  </a:lnTo>
                  <a:lnTo>
                    <a:pt x="209664" y="181749"/>
                  </a:lnTo>
                  <a:lnTo>
                    <a:pt x="210324" y="182029"/>
                  </a:lnTo>
                  <a:lnTo>
                    <a:pt x="210286" y="180911"/>
                  </a:lnTo>
                  <a:lnTo>
                    <a:pt x="210477" y="180644"/>
                  </a:lnTo>
                  <a:lnTo>
                    <a:pt x="210286" y="180835"/>
                  </a:lnTo>
                  <a:lnTo>
                    <a:pt x="210083" y="174409"/>
                  </a:lnTo>
                  <a:lnTo>
                    <a:pt x="214998" y="176949"/>
                  </a:lnTo>
                  <a:lnTo>
                    <a:pt x="218567" y="178219"/>
                  </a:lnTo>
                  <a:lnTo>
                    <a:pt x="212585" y="180759"/>
                  </a:lnTo>
                  <a:lnTo>
                    <a:pt x="212318" y="182029"/>
                  </a:lnTo>
                  <a:lnTo>
                    <a:pt x="215353" y="182029"/>
                  </a:lnTo>
                  <a:lnTo>
                    <a:pt x="221500" y="180759"/>
                  </a:lnTo>
                  <a:lnTo>
                    <a:pt x="220383" y="185839"/>
                  </a:lnTo>
                  <a:lnTo>
                    <a:pt x="218935" y="185839"/>
                  </a:lnTo>
                  <a:lnTo>
                    <a:pt x="218960" y="184569"/>
                  </a:lnTo>
                  <a:lnTo>
                    <a:pt x="218008" y="184569"/>
                  </a:lnTo>
                  <a:lnTo>
                    <a:pt x="217411" y="187109"/>
                  </a:lnTo>
                  <a:lnTo>
                    <a:pt x="211810" y="188379"/>
                  </a:lnTo>
                  <a:lnTo>
                    <a:pt x="211772" y="185839"/>
                  </a:lnTo>
                  <a:lnTo>
                    <a:pt x="210108" y="189649"/>
                  </a:lnTo>
                  <a:lnTo>
                    <a:pt x="214655" y="188379"/>
                  </a:lnTo>
                  <a:lnTo>
                    <a:pt x="217398" y="190919"/>
                  </a:lnTo>
                  <a:lnTo>
                    <a:pt x="220154" y="192189"/>
                  </a:lnTo>
                  <a:lnTo>
                    <a:pt x="224751" y="190919"/>
                  </a:lnTo>
                  <a:lnTo>
                    <a:pt x="224040" y="193459"/>
                  </a:lnTo>
                  <a:lnTo>
                    <a:pt x="223113" y="193459"/>
                  </a:lnTo>
                  <a:lnTo>
                    <a:pt x="221068" y="198539"/>
                  </a:lnTo>
                  <a:lnTo>
                    <a:pt x="230517" y="190919"/>
                  </a:lnTo>
                  <a:lnTo>
                    <a:pt x="231622" y="194729"/>
                  </a:lnTo>
                  <a:lnTo>
                    <a:pt x="231673" y="196418"/>
                  </a:lnTo>
                  <a:lnTo>
                    <a:pt x="231114" y="198539"/>
                  </a:lnTo>
                  <a:lnTo>
                    <a:pt x="229590" y="198539"/>
                  </a:lnTo>
                  <a:lnTo>
                    <a:pt x="233413" y="199809"/>
                  </a:lnTo>
                  <a:lnTo>
                    <a:pt x="233768" y="199809"/>
                  </a:lnTo>
                  <a:lnTo>
                    <a:pt x="232613" y="200736"/>
                  </a:lnTo>
                  <a:lnTo>
                    <a:pt x="232905" y="201079"/>
                  </a:lnTo>
                  <a:lnTo>
                    <a:pt x="234099" y="202349"/>
                  </a:lnTo>
                  <a:lnTo>
                    <a:pt x="234835" y="203276"/>
                  </a:lnTo>
                  <a:lnTo>
                    <a:pt x="235127" y="203619"/>
                  </a:lnTo>
                  <a:lnTo>
                    <a:pt x="239471" y="203619"/>
                  </a:lnTo>
                  <a:lnTo>
                    <a:pt x="240703" y="203619"/>
                  </a:lnTo>
                  <a:lnTo>
                    <a:pt x="240233" y="205511"/>
                  </a:lnTo>
                  <a:lnTo>
                    <a:pt x="242011" y="206159"/>
                  </a:lnTo>
                  <a:lnTo>
                    <a:pt x="240271" y="208699"/>
                  </a:lnTo>
                  <a:lnTo>
                    <a:pt x="236956" y="207429"/>
                  </a:lnTo>
                  <a:lnTo>
                    <a:pt x="236385" y="206159"/>
                  </a:lnTo>
                  <a:lnTo>
                    <a:pt x="233705" y="208699"/>
                  </a:lnTo>
                  <a:lnTo>
                    <a:pt x="234911" y="209969"/>
                  </a:lnTo>
                  <a:lnTo>
                    <a:pt x="237058" y="211239"/>
                  </a:lnTo>
                  <a:lnTo>
                    <a:pt x="237096" y="212128"/>
                  </a:lnTo>
                  <a:lnTo>
                    <a:pt x="238252" y="211239"/>
                  </a:lnTo>
                  <a:lnTo>
                    <a:pt x="242214" y="209969"/>
                  </a:lnTo>
                  <a:lnTo>
                    <a:pt x="240995" y="212509"/>
                  </a:lnTo>
                  <a:lnTo>
                    <a:pt x="240284" y="213779"/>
                  </a:lnTo>
                  <a:lnTo>
                    <a:pt x="238607" y="212509"/>
                  </a:lnTo>
                  <a:lnTo>
                    <a:pt x="238137" y="213182"/>
                  </a:lnTo>
                  <a:lnTo>
                    <a:pt x="239509" y="213779"/>
                  </a:lnTo>
                  <a:lnTo>
                    <a:pt x="239750" y="213779"/>
                  </a:lnTo>
                  <a:lnTo>
                    <a:pt x="239598" y="215049"/>
                  </a:lnTo>
                  <a:lnTo>
                    <a:pt x="241871" y="215049"/>
                  </a:lnTo>
                  <a:lnTo>
                    <a:pt x="238493" y="216319"/>
                  </a:lnTo>
                  <a:lnTo>
                    <a:pt x="239610" y="216319"/>
                  </a:lnTo>
                  <a:lnTo>
                    <a:pt x="240207" y="217589"/>
                  </a:lnTo>
                  <a:lnTo>
                    <a:pt x="239560" y="217589"/>
                  </a:lnTo>
                  <a:lnTo>
                    <a:pt x="242036" y="218859"/>
                  </a:lnTo>
                  <a:lnTo>
                    <a:pt x="241185" y="219138"/>
                  </a:lnTo>
                  <a:lnTo>
                    <a:pt x="242417" y="220129"/>
                  </a:lnTo>
                  <a:lnTo>
                    <a:pt x="240830" y="221399"/>
                  </a:lnTo>
                  <a:lnTo>
                    <a:pt x="243319" y="222669"/>
                  </a:lnTo>
                  <a:lnTo>
                    <a:pt x="247434" y="225209"/>
                  </a:lnTo>
                  <a:lnTo>
                    <a:pt x="246468" y="225933"/>
                  </a:lnTo>
                  <a:lnTo>
                    <a:pt x="247205" y="226479"/>
                  </a:lnTo>
                  <a:lnTo>
                    <a:pt x="245973" y="226479"/>
                  </a:lnTo>
                  <a:lnTo>
                    <a:pt x="247015" y="227749"/>
                  </a:lnTo>
                  <a:lnTo>
                    <a:pt x="250913" y="227749"/>
                  </a:lnTo>
                  <a:lnTo>
                    <a:pt x="253060" y="230289"/>
                  </a:lnTo>
                  <a:lnTo>
                    <a:pt x="256501" y="231559"/>
                  </a:lnTo>
                  <a:lnTo>
                    <a:pt x="248081" y="231559"/>
                  </a:lnTo>
                  <a:lnTo>
                    <a:pt x="249377" y="232829"/>
                  </a:lnTo>
                  <a:lnTo>
                    <a:pt x="247319" y="231559"/>
                  </a:lnTo>
                  <a:lnTo>
                    <a:pt x="246100" y="230289"/>
                  </a:lnTo>
                  <a:lnTo>
                    <a:pt x="243738" y="229019"/>
                  </a:lnTo>
                  <a:lnTo>
                    <a:pt x="245808" y="232333"/>
                  </a:lnTo>
                  <a:lnTo>
                    <a:pt x="246075" y="232829"/>
                  </a:lnTo>
                  <a:lnTo>
                    <a:pt x="248107" y="236639"/>
                  </a:lnTo>
                  <a:lnTo>
                    <a:pt x="246392" y="236639"/>
                  </a:lnTo>
                  <a:lnTo>
                    <a:pt x="245110" y="235623"/>
                  </a:lnTo>
                  <a:lnTo>
                    <a:pt x="246303" y="236639"/>
                  </a:lnTo>
                  <a:lnTo>
                    <a:pt x="247802" y="237909"/>
                  </a:lnTo>
                  <a:lnTo>
                    <a:pt x="249656" y="241719"/>
                  </a:lnTo>
                  <a:lnTo>
                    <a:pt x="249313" y="245529"/>
                  </a:lnTo>
                  <a:lnTo>
                    <a:pt x="251345" y="246799"/>
                  </a:lnTo>
                  <a:lnTo>
                    <a:pt x="253149" y="248069"/>
                  </a:lnTo>
                  <a:lnTo>
                    <a:pt x="254215" y="248069"/>
                  </a:lnTo>
                  <a:lnTo>
                    <a:pt x="253263" y="249339"/>
                  </a:lnTo>
                  <a:lnTo>
                    <a:pt x="252209" y="250609"/>
                  </a:lnTo>
                  <a:lnTo>
                    <a:pt x="251015" y="251879"/>
                  </a:lnTo>
                  <a:lnTo>
                    <a:pt x="249936" y="250609"/>
                  </a:lnTo>
                  <a:lnTo>
                    <a:pt x="249529" y="249339"/>
                  </a:lnTo>
                  <a:lnTo>
                    <a:pt x="249072" y="248069"/>
                  </a:lnTo>
                  <a:lnTo>
                    <a:pt x="248907" y="248069"/>
                  </a:lnTo>
                  <a:lnTo>
                    <a:pt x="246253" y="246799"/>
                  </a:lnTo>
                  <a:lnTo>
                    <a:pt x="245630" y="244259"/>
                  </a:lnTo>
                  <a:lnTo>
                    <a:pt x="244856" y="241719"/>
                  </a:lnTo>
                  <a:lnTo>
                    <a:pt x="245910" y="242989"/>
                  </a:lnTo>
                  <a:lnTo>
                    <a:pt x="247027" y="244259"/>
                  </a:lnTo>
                  <a:lnTo>
                    <a:pt x="248183" y="244259"/>
                  </a:lnTo>
                  <a:lnTo>
                    <a:pt x="247205" y="241719"/>
                  </a:lnTo>
                  <a:lnTo>
                    <a:pt x="246341" y="240449"/>
                  </a:lnTo>
                  <a:lnTo>
                    <a:pt x="245478" y="239179"/>
                  </a:lnTo>
                  <a:lnTo>
                    <a:pt x="243420" y="236867"/>
                  </a:lnTo>
                  <a:lnTo>
                    <a:pt x="243243" y="237909"/>
                  </a:lnTo>
                  <a:lnTo>
                    <a:pt x="242887" y="236639"/>
                  </a:lnTo>
                  <a:lnTo>
                    <a:pt x="242481" y="236639"/>
                  </a:lnTo>
                  <a:lnTo>
                    <a:pt x="241617" y="235369"/>
                  </a:lnTo>
                  <a:lnTo>
                    <a:pt x="242112" y="236639"/>
                  </a:lnTo>
                  <a:lnTo>
                    <a:pt x="242468" y="237909"/>
                  </a:lnTo>
                  <a:lnTo>
                    <a:pt x="242328" y="237744"/>
                  </a:lnTo>
                  <a:lnTo>
                    <a:pt x="242328" y="240449"/>
                  </a:lnTo>
                  <a:lnTo>
                    <a:pt x="241147" y="240449"/>
                  </a:lnTo>
                  <a:lnTo>
                    <a:pt x="239966" y="239179"/>
                  </a:lnTo>
                  <a:lnTo>
                    <a:pt x="239801" y="237909"/>
                  </a:lnTo>
                  <a:lnTo>
                    <a:pt x="240728" y="239179"/>
                  </a:lnTo>
                  <a:lnTo>
                    <a:pt x="242328" y="240449"/>
                  </a:lnTo>
                  <a:lnTo>
                    <a:pt x="242328" y="237744"/>
                  </a:lnTo>
                  <a:lnTo>
                    <a:pt x="239433" y="234099"/>
                  </a:lnTo>
                  <a:lnTo>
                    <a:pt x="237782" y="234099"/>
                  </a:lnTo>
                  <a:lnTo>
                    <a:pt x="236080" y="232765"/>
                  </a:lnTo>
                  <a:lnTo>
                    <a:pt x="234734" y="231559"/>
                  </a:lnTo>
                  <a:lnTo>
                    <a:pt x="235026" y="234391"/>
                  </a:lnTo>
                  <a:lnTo>
                    <a:pt x="235140" y="237909"/>
                  </a:lnTo>
                  <a:lnTo>
                    <a:pt x="234403" y="245529"/>
                  </a:lnTo>
                  <a:lnTo>
                    <a:pt x="227774" y="248069"/>
                  </a:lnTo>
                  <a:lnTo>
                    <a:pt x="229247" y="244259"/>
                  </a:lnTo>
                  <a:lnTo>
                    <a:pt x="227914" y="241719"/>
                  </a:lnTo>
                  <a:lnTo>
                    <a:pt x="227901" y="240449"/>
                  </a:lnTo>
                  <a:lnTo>
                    <a:pt x="227901" y="239179"/>
                  </a:lnTo>
                  <a:lnTo>
                    <a:pt x="227876" y="236639"/>
                  </a:lnTo>
                  <a:lnTo>
                    <a:pt x="229793" y="241719"/>
                  </a:lnTo>
                  <a:lnTo>
                    <a:pt x="231101" y="234099"/>
                  </a:lnTo>
                  <a:lnTo>
                    <a:pt x="231800" y="234556"/>
                  </a:lnTo>
                  <a:lnTo>
                    <a:pt x="231762" y="234099"/>
                  </a:lnTo>
                  <a:lnTo>
                    <a:pt x="231660" y="231559"/>
                  </a:lnTo>
                  <a:lnTo>
                    <a:pt x="231051" y="234099"/>
                  </a:lnTo>
                  <a:lnTo>
                    <a:pt x="230174" y="235369"/>
                  </a:lnTo>
                  <a:lnTo>
                    <a:pt x="229006" y="236639"/>
                  </a:lnTo>
                  <a:lnTo>
                    <a:pt x="228993" y="234099"/>
                  </a:lnTo>
                  <a:lnTo>
                    <a:pt x="228981" y="232829"/>
                  </a:lnTo>
                  <a:lnTo>
                    <a:pt x="228104" y="234099"/>
                  </a:lnTo>
                  <a:lnTo>
                    <a:pt x="226504" y="232829"/>
                  </a:lnTo>
                  <a:lnTo>
                    <a:pt x="227774" y="239179"/>
                  </a:lnTo>
                  <a:lnTo>
                    <a:pt x="222465" y="236639"/>
                  </a:lnTo>
                  <a:lnTo>
                    <a:pt x="220141" y="239179"/>
                  </a:lnTo>
                  <a:lnTo>
                    <a:pt x="220192" y="236131"/>
                  </a:lnTo>
                  <a:lnTo>
                    <a:pt x="218262" y="239179"/>
                  </a:lnTo>
                  <a:lnTo>
                    <a:pt x="217373" y="239179"/>
                  </a:lnTo>
                  <a:lnTo>
                    <a:pt x="217690" y="237909"/>
                  </a:lnTo>
                  <a:lnTo>
                    <a:pt x="215988" y="240449"/>
                  </a:lnTo>
                  <a:lnTo>
                    <a:pt x="212166" y="237909"/>
                  </a:lnTo>
                  <a:lnTo>
                    <a:pt x="213258" y="236639"/>
                  </a:lnTo>
                  <a:lnTo>
                    <a:pt x="213931" y="235369"/>
                  </a:lnTo>
                  <a:lnTo>
                    <a:pt x="209537" y="235369"/>
                  </a:lnTo>
                  <a:lnTo>
                    <a:pt x="200533" y="234099"/>
                  </a:lnTo>
                  <a:lnTo>
                    <a:pt x="198729" y="240449"/>
                  </a:lnTo>
                  <a:lnTo>
                    <a:pt x="198818" y="239179"/>
                  </a:lnTo>
                  <a:lnTo>
                    <a:pt x="200583" y="232765"/>
                  </a:lnTo>
                  <a:lnTo>
                    <a:pt x="201015" y="231559"/>
                  </a:lnTo>
                  <a:lnTo>
                    <a:pt x="197307" y="237909"/>
                  </a:lnTo>
                  <a:lnTo>
                    <a:pt x="193217" y="244284"/>
                  </a:lnTo>
                  <a:lnTo>
                    <a:pt x="188798" y="251879"/>
                  </a:lnTo>
                  <a:lnTo>
                    <a:pt x="190614" y="245529"/>
                  </a:lnTo>
                  <a:lnTo>
                    <a:pt x="190614" y="244259"/>
                  </a:lnTo>
                  <a:lnTo>
                    <a:pt x="190627" y="241719"/>
                  </a:lnTo>
                  <a:lnTo>
                    <a:pt x="190639" y="237909"/>
                  </a:lnTo>
                  <a:lnTo>
                    <a:pt x="190652" y="234746"/>
                  </a:lnTo>
                  <a:lnTo>
                    <a:pt x="190461" y="237909"/>
                  </a:lnTo>
                  <a:lnTo>
                    <a:pt x="189344" y="237909"/>
                  </a:lnTo>
                  <a:lnTo>
                    <a:pt x="188531" y="234099"/>
                  </a:lnTo>
                  <a:lnTo>
                    <a:pt x="187985" y="231559"/>
                  </a:lnTo>
                  <a:lnTo>
                    <a:pt x="188150" y="234099"/>
                  </a:lnTo>
                  <a:lnTo>
                    <a:pt x="186766" y="230606"/>
                  </a:lnTo>
                  <a:lnTo>
                    <a:pt x="183642" y="237909"/>
                  </a:lnTo>
                  <a:lnTo>
                    <a:pt x="181927" y="236639"/>
                  </a:lnTo>
                  <a:lnTo>
                    <a:pt x="182524" y="236639"/>
                  </a:lnTo>
                  <a:lnTo>
                    <a:pt x="182765" y="235369"/>
                  </a:lnTo>
                  <a:lnTo>
                    <a:pt x="183781" y="230022"/>
                  </a:lnTo>
                  <a:lnTo>
                    <a:pt x="179857" y="233870"/>
                  </a:lnTo>
                  <a:lnTo>
                    <a:pt x="180352" y="230022"/>
                  </a:lnTo>
                  <a:lnTo>
                    <a:pt x="180365" y="227749"/>
                  </a:lnTo>
                  <a:lnTo>
                    <a:pt x="180238" y="226479"/>
                  </a:lnTo>
                  <a:lnTo>
                    <a:pt x="180200" y="227749"/>
                  </a:lnTo>
                  <a:lnTo>
                    <a:pt x="176733" y="225209"/>
                  </a:lnTo>
                  <a:lnTo>
                    <a:pt x="175399" y="225209"/>
                  </a:lnTo>
                  <a:lnTo>
                    <a:pt x="176555" y="227749"/>
                  </a:lnTo>
                  <a:lnTo>
                    <a:pt x="172326" y="225209"/>
                  </a:lnTo>
                  <a:lnTo>
                    <a:pt x="168224" y="236639"/>
                  </a:lnTo>
                  <a:lnTo>
                    <a:pt x="163487" y="235369"/>
                  </a:lnTo>
                  <a:lnTo>
                    <a:pt x="164693" y="234099"/>
                  </a:lnTo>
                  <a:lnTo>
                    <a:pt x="168541" y="225209"/>
                  </a:lnTo>
                  <a:lnTo>
                    <a:pt x="166598" y="223939"/>
                  </a:lnTo>
                  <a:lnTo>
                    <a:pt x="163537" y="227749"/>
                  </a:lnTo>
                  <a:lnTo>
                    <a:pt x="158800" y="234099"/>
                  </a:lnTo>
                  <a:lnTo>
                    <a:pt x="153416" y="239179"/>
                  </a:lnTo>
                  <a:lnTo>
                    <a:pt x="148437" y="241719"/>
                  </a:lnTo>
                  <a:lnTo>
                    <a:pt x="148501" y="240449"/>
                  </a:lnTo>
                  <a:lnTo>
                    <a:pt x="148551" y="239179"/>
                  </a:lnTo>
                  <a:lnTo>
                    <a:pt x="144132" y="240449"/>
                  </a:lnTo>
                  <a:lnTo>
                    <a:pt x="148678" y="236639"/>
                  </a:lnTo>
                  <a:lnTo>
                    <a:pt x="152971" y="232829"/>
                  </a:lnTo>
                  <a:lnTo>
                    <a:pt x="154406" y="231559"/>
                  </a:lnTo>
                  <a:lnTo>
                    <a:pt x="157835" y="227749"/>
                  </a:lnTo>
                  <a:lnTo>
                    <a:pt x="160134" y="225209"/>
                  </a:lnTo>
                  <a:lnTo>
                    <a:pt x="164668" y="221399"/>
                  </a:lnTo>
                  <a:lnTo>
                    <a:pt x="163677" y="218859"/>
                  </a:lnTo>
                  <a:lnTo>
                    <a:pt x="162648" y="218859"/>
                  </a:lnTo>
                  <a:lnTo>
                    <a:pt x="162636" y="216319"/>
                  </a:lnTo>
                  <a:lnTo>
                    <a:pt x="164744" y="215328"/>
                  </a:lnTo>
                  <a:lnTo>
                    <a:pt x="160909" y="212509"/>
                  </a:lnTo>
                  <a:lnTo>
                    <a:pt x="159181" y="216319"/>
                  </a:lnTo>
                  <a:lnTo>
                    <a:pt x="154571" y="215049"/>
                  </a:lnTo>
                  <a:lnTo>
                    <a:pt x="153047" y="218859"/>
                  </a:lnTo>
                  <a:lnTo>
                    <a:pt x="155867" y="217589"/>
                  </a:lnTo>
                  <a:lnTo>
                    <a:pt x="158610" y="217589"/>
                  </a:lnTo>
                  <a:lnTo>
                    <a:pt x="161429" y="216319"/>
                  </a:lnTo>
                  <a:lnTo>
                    <a:pt x="159791" y="221399"/>
                  </a:lnTo>
                  <a:lnTo>
                    <a:pt x="152082" y="227749"/>
                  </a:lnTo>
                  <a:lnTo>
                    <a:pt x="148158" y="225209"/>
                  </a:lnTo>
                  <a:lnTo>
                    <a:pt x="147929" y="222669"/>
                  </a:lnTo>
                  <a:lnTo>
                    <a:pt x="151523" y="218859"/>
                  </a:lnTo>
                  <a:lnTo>
                    <a:pt x="152717" y="217589"/>
                  </a:lnTo>
                  <a:lnTo>
                    <a:pt x="153314" y="216319"/>
                  </a:lnTo>
                  <a:lnTo>
                    <a:pt x="152069" y="217589"/>
                  </a:lnTo>
                  <a:lnTo>
                    <a:pt x="148018" y="217589"/>
                  </a:lnTo>
                  <a:lnTo>
                    <a:pt x="148170" y="216319"/>
                  </a:lnTo>
                  <a:lnTo>
                    <a:pt x="151066" y="213779"/>
                  </a:lnTo>
                  <a:lnTo>
                    <a:pt x="149656" y="211239"/>
                  </a:lnTo>
                  <a:lnTo>
                    <a:pt x="144411" y="218859"/>
                  </a:lnTo>
                  <a:lnTo>
                    <a:pt x="143802" y="212509"/>
                  </a:lnTo>
                  <a:lnTo>
                    <a:pt x="142989" y="212509"/>
                  </a:lnTo>
                  <a:lnTo>
                    <a:pt x="143992" y="206159"/>
                  </a:lnTo>
                  <a:lnTo>
                    <a:pt x="142443" y="208699"/>
                  </a:lnTo>
                  <a:lnTo>
                    <a:pt x="140500" y="213779"/>
                  </a:lnTo>
                  <a:lnTo>
                    <a:pt x="137134" y="221399"/>
                  </a:lnTo>
                  <a:lnTo>
                    <a:pt x="133400" y="227749"/>
                  </a:lnTo>
                  <a:lnTo>
                    <a:pt x="130340" y="232829"/>
                  </a:lnTo>
                  <a:lnTo>
                    <a:pt x="130060" y="232829"/>
                  </a:lnTo>
                  <a:lnTo>
                    <a:pt x="129654" y="231559"/>
                  </a:lnTo>
                  <a:lnTo>
                    <a:pt x="127876" y="225933"/>
                  </a:lnTo>
                  <a:lnTo>
                    <a:pt x="127965" y="221399"/>
                  </a:lnTo>
                  <a:lnTo>
                    <a:pt x="128600" y="217589"/>
                  </a:lnTo>
                  <a:lnTo>
                    <a:pt x="130898" y="216319"/>
                  </a:lnTo>
                  <a:lnTo>
                    <a:pt x="135509" y="213779"/>
                  </a:lnTo>
                  <a:lnTo>
                    <a:pt x="135686" y="212509"/>
                  </a:lnTo>
                  <a:lnTo>
                    <a:pt x="136042" y="209969"/>
                  </a:lnTo>
                  <a:lnTo>
                    <a:pt x="135331" y="211239"/>
                  </a:lnTo>
                  <a:lnTo>
                    <a:pt x="133667" y="212509"/>
                  </a:lnTo>
                  <a:lnTo>
                    <a:pt x="133045" y="212509"/>
                  </a:lnTo>
                  <a:lnTo>
                    <a:pt x="132651" y="211239"/>
                  </a:lnTo>
                  <a:lnTo>
                    <a:pt x="135521" y="208699"/>
                  </a:lnTo>
                  <a:lnTo>
                    <a:pt x="133121" y="208699"/>
                  </a:lnTo>
                  <a:lnTo>
                    <a:pt x="130251" y="212509"/>
                  </a:lnTo>
                  <a:lnTo>
                    <a:pt x="130048" y="211239"/>
                  </a:lnTo>
                  <a:lnTo>
                    <a:pt x="129057" y="204889"/>
                  </a:lnTo>
                  <a:lnTo>
                    <a:pt x="129997" y="211239"/>
                  </a:lnTo>
                  <a:lnTo>
                    <a:pt x="127177" y="211239"/>
                  </a:lnTo>
                  <a:lnTo>
                    <a:pt x="128308" y="208699"/>
                  </a:lnTo>
                  <a:lnTo>
                    <a:pt x="125768" y="207429"/>
                  </a:lnTo>
                  <a:lnTo>
                    <a:pt x="124866" y="211239"/>
                  </a:lnTo>
                  <a:lnTo>
                    <a:pt x="117767" y="216319"/>
                  </a:lnTo>
                  <a:lnTo>
                    <a:pt x="114782" y="216319"/>
                  </a:lnTo>
                  <a:lnTo>
                    <a:pt x="115595" y="215049"/>
                  </a:lnTo>
                  <a:lnTo>
                    <a:pt x="115887" y="213779"/>
                  </a:lnTo>
                  <a:lnTo>
                    <a:pt x="116179" y="212509"/>
                  </a:lnTo>
                  <a:lnTo>
                    <a:pt x="112179" y="208699"/>
                  </a:lnTo>
                  <a:lnTo>
                    <a:pt x="111252" y="206159"/>
                  </a:lnTo>
                  <a:lnTo>
                    <a:pt x="107403" y="203619"/>
                  </a:lnTo>
                  <a:lnTo>
                    <a:pt x="107734" y="202349"/>
                  </a:lnTo>
                  <a:lnTo>
                    <a:pt x="106730" y="199809"/>
                  </a:lnTo>
                  <a:lnTo>
                    <a:pt x="107708" y="199199"/>
                  </a:lnTo>
                  <a:lnTo>
                    <a:pt x="107975" y="199809"/>
                  </a:lnTo>
                  <a:lnTo>
                    <a:pt x="108216" y="198882"/>
                  </a:lnTo>
                  <a:lnTo>
                    <a:pt x="108762" y="198539"/>
                  </a:lnTo>
                  <a:lnTo>
                    <a:pt x="108305" y="198539"/>
                  </a:lnTo>
                  <a:lnTo>
                    <a:pt x="108635" y="197269"/>
                  </a:lnTo>
                  <a:lnTo>
                    <a:pt x="107442" y="197269"/>
                  </a:lnTo>
                  <a:lnTo>
                    <a:pt x="106870" y="197269"/>
                  </a:lnTo>
                  <a:lnTo>
                    <a:pt x="107505" y="198716"/>
                  </a:lnTo>
                  <a:lnTo>
                    <a:pt x="106629" y="199466"/>
                  </a:lnTo>
                  <a:lnTo>
                    <a:pt x="103720" y="203619"/>
                  </a:lnTo>
                  <a:lnTo>
                    <a:pt x="96824" y="207429"/>
                  </a:lnTo>
                  <a:lnTo>
                    <a:pt x="90995" y="206159"/>
                  </a:lnTo>
                  <a:lnTo>
                    <a:pt x="86868" y="204889"/>
                  </a:lnTo>
                  <a:lnTo>
                    <a:pt x="89458" y="203619"/>
                  </a:lnTo>
                  <a:lnTo>
                    <a:pt x="92049" y="202349"/>
                  </a:lnTo>
                  <a:lnTo>
                    <a:pt x="90970" y="202349"/>
                  </a:lnTo>
                  <a:lnTo>
                    <a:pt x="86880" y="201079"/>
                  </a:lnTo>
                  <a:lnTo>
                    <a:pt x="82816" y="202349"/>
                  </a:lnTo>
                  <a:lnTo>
                    <a:pt x="79336" y="202349"/>
                  </a:lnTo>
                  <a:lnTo>
                    <a:pt x="78143" y="201079"/>
                  </a:lnTo>
                  <a:lnTo>
                    <a:pt x="76949" y="199809"/>
                  </a:lnTo>
                  <a:lnTo>
                    <a:pt x="77482" y="194729"/>
                  </a:lnTo>
                  <a:lnTo>
                    <a:pt x="81864" y="193459"/>
                  </a:lnTo>
                  <a:lnTo>
                    <a:pt x="83248" y="190919"/>
                  </a:lnTo>
                  <a:lnTo>
                    <a:pt x="86728" y="192189"/>
                  </a:lnTo>
                  <a:lnTo>
                    <a:pt x="85559" y="195999"/>
                  </a:lnTo>
                  <a:lnTo>
                    <a:pt x="87401" y="197269"/>
                  </a:lnTo>
                  <a:lnTo>
                    <a:pt x="86448" y="194729"/>
                  </a:lnTo>
                  <a:lnTo>
                    <a:pt x="88087" y="193459"/>
                  </a:lnTo>
                  <a:lnTo>
                    <a:pt x="90385" y="194729"/>
                  </a:lnTo>
                  <a:lnTo>
                    <a:pt x="90601" y="195999"/>
                  </a:lnTo>
                  <a:lnTo>
                    <a:pt x="91046" y="193459"/>
                  </a:lnTo>
                  <a:lnTo>
                    <a:pt x="91274" y="192189"/>
                  </a:lnTo>
                  <a:lnTo>
                    <a:pt x="87845" y="190919"/>
                  </a:lnTo>
                  <a:lnTo>
                    <a:pt x="84416" y="189649"/>
                  </a:lnTo>
                  <a:lnTo>
                    <a:pt x="80987" y="188379"/>
                  </a:lnTo>
                  <a:lnTo>
                    <a:pt x="80657" y="187109"/>
                  </a:lnTo>
                  <a:lnTo>
                    <a:pt x="79019" y="180759"/>
                  </a:lnTo>
                  <a:lnTo>
                    <a:pt x="77393" y="182029"/>
                  </a:lnTo>
                  <a:lnTo>
                    <a:pt x="75171" y="182029"/>
                  </a:lnTo>
                  <a:lnTo>
                    <a:pt x="74739" y="183299"/>
                  </a:lnTo>
                  <a:lnTo>
                    <a:pt x="76466" y="184569"/>
                  </a:lnTo>
                  <a:lnTo>
                    <a:pt x="75628" y="187109"/>
                  </a:lnTo>
                  <a:lnTo>
                    <a:pt x="74561" y="186537"/>
                  </a:lnTo>
                  <a:lnTo>
                    <a:pt x="74561" y="204889"/>
                  </a:lnTo>
                  <a:lnTo>
                    <a:pt x="74383" y="204889"/>
                  </a:lnTo>
                  <a:lnTo>
                    <a:pt x="73799" y="203619"/>
                  </a:lnTo>
                  <a:lnTo>
                    <a:pt x="73977" y="203619"/>
                  </a:lnTo>
                  <a:lnTo>
                    <a:pt x="74561" y="204889"/>
                  </a:lnTo>
                  <a:lnTo>
                    <a:pt x="74561" y="186537"/>
                  </a:lnTo>
                  <a:lnTo>
                    <a:pt x="70980" y="184569"/>
                  </a:lnTo>
                  <a:lnTo>
                    <a:pt x="71729" y="187109"/>
                  </a:lnTo>
                  <a:lnTo>
                    <a:pt x="68414" y="188379"/>
                  </a:lnTo>
                  <a:lnTo>
                    <a:pt x="63957" y="188379"/>
                  </a:lnTo>
                  <a:lnTo>
                    <a:pt x="63004" y="185839"/>
                  </a:lnTo>
                  <a:lnTo>
                    <a:pt x="62534" y="184569"/>
                  </a:lnTo>
                  <a:lnTo>
                    <a:pt x="65100" y="180759"/>
                  </a:lnTo>
                  <a:lnTo>
                    <a:pt x="64262" y="182029"/>
                  </a:lnTo>
                  <a:lnTo>
                    <a:pt x="64592" y="183197"/>
                  </a:lnTo>
                  <a:lnTo>
                    <a:pt x="65303" y="180759"/>
                  </a:lnTo>
                  <a:lnTo>
                    <a:pt x="66802" y="175679"/>
                  </a:lnTo>
                  <a:lnTo>
                    <a:pt x="61595" y="179489"/>
                  </a:lnTo>
                  <a:lnTo>
                    <a:pt x="61290" y="183299"/>
                  </a:lnTo>
                  <a:lnTo>
                    <a:pt x="57873" y="183299"/>
                  </a:lnTo>
                  <a:lnTo>
                    <a:pt x="52235" y="184569"/>
                  </a:lnTo>
                  <a:lnTo>
                    <a:pt x="51485" y="183019"/>
                  </a:lnTo>
                  <a:lnTo>
                    <a:pt x="49872" y="187109"/>
                  </a:lnTo>
                  <a:lnTo>
                    <a:pt x="52082" y="185839"/>
                  </a:lnTo>
                  <a:lnTo>
                    <a:pt x="54203" y="187109"/>
                  </a:lnTo>
                  <a:lnTo>
                    <a:pt x="56210" y="188379"/>
                  </a:lnTo>
                  <a:lnTo>
                    <a:pt x="58039" y="185839"/>
                  </a:lnTo>
                  <a:lnTo>
                    <a:pt x="55638" y="192189"/>
                  </a:lnTo>
                  <a:lnTo>
                    <a:pt x="59270" y="189649"/>
                  </a:lnTo>
                  <a:lnTo>
                    <a:pt x="58077" y="195999"/>
                  </a:lnTo>
                  <a:lnTo>
                    <a:pt x="59004" y="194729"/>
                  </a:lnTo>
                  <a:lnTo>
                    <a:pt x="59182" y="193459"/>
                  </a:lnTo>
                  <a:lnTo>
                    <a:pt x="60198" y="195186"/>
                  </a:lnTo>
                  <a:lnTo>
                    <a:pt x="60096" y="195491"/>
                  </a:lnTo>
                  <a:lnTo>
                    <a:pt x="60426" y="195580"/>
                  </a:lnTo>
                  <a:lnTo>
                    <a:pt x="60693" y="195999"/>
                  </a:lnTo>
                  <a:lnTo>
                    <a:pt x="60794" y="195668"/>
                  </a:lnTo>
                  <a:lnTo>
                    <a:pt x="61226" y="195757"/>
                  </a:lnTo>
                  <a:lnTo>
                    <a:pt x="60998" y="195389"/>
                  </a:lnTo>
                  <a:lnTo>
                    <a:pt x="60909" y="195249"/>
                  </a:lnTo>
                  <a:lnTo>
                    <a:pt x="61074" y="194729"/>
                  </a:lnTo>
                  <a:lnTo>
                    <a:pt x="62064" y="194729"/>
                  </a:lnTo>
                  <a:lnTo>
                    <a:pt x="62026" y="193459"/>
                  </a:lnTo>
                  <a:lnTo>
                    <a:pt x="62166" y="193459"/>
                  </a:lnTo>
                  <a:lnTo>
                    <a:pt x="62560" y="192189"/>
                  </a:lnTo>
                  <a:lnTo>
                    <a:pt x="65824" y="190919"/>
                  </a:lnTo>
                  <a:lnTo>
                    <a:pt x="68872" y="193459"/>
                  </a:lnTo>
                  <a:lnTo>
                    <a:pt x="69481" y="193459"/>
                  </a:lnTo>
                  <a:lnTo>
                    <a:pt x="71081" y="193459"/>
                  </a:lnTo>
                  <a:lnTo>
                    <a:pt x="71780" y="194729"/>
                  </a:lnTo>
                  <a:lnTo>
                    <a:pt x="69481" y="193459"/>
                  </a:lnTo>
                  <a:lnTo>
                    <a:pt x="69088" y="195999"/>
                  </a:lnTo>
                  <a:lnTo>
                    <a:pt x="72377" y="194729"/>
                  </a:lnTo>
                  <a:lnTo>
                    <a:pt x="70370" y="197269"/>
                  </a:lnTo>
                  <a:lnTo>
                    <a:pt x="70777" y="198602"/>
                  </a:lnTo>
                  <a:lnTo>
                    <a:pt x="66802" y="197345"/>
                  </a:lnTo>
                  <a:lnTo>
                    <a:pt x="66687" y="196215"/>
                  </a:lnTo>
                  <a:lnTo>
                    <a:pt x="63919" y="199898"/>
                  </a:lnTo>
                  <a:lnTo>
                    <a:pt x="64363" y="198666"/>
                  </a:lnTo>
                  <a:lnTo>
                    <a:pt x="61201" y="200952"/>
                  </a:lnTo>
                  <a:lnTo>
                    <a:pt x="70891" y="198932"/>
                  </a:lnTo>
                  <a:lnTo>
                    <a:pt x="71170" y="199809"/>
                  </a:lnTo>
                  <a:lnTo>
                    <a:pt x="70853" y="199809"/>
                  </a:lnTo>
                  <a:lnTo>
                    <a:pt x="70662" y="201079"/>
                  </a:lnTo>
                  <a:lnTo>
                    <a:pt x="71272" y="200101"/>
                  </a:lnTo>
                  <a:lnTo>
                    <a:pt x="71996" y="202349"/>
                  </a:lnTo>
                  <a:lnTo>
                    <a:pt x="67919" y="201079"/>
                  </a:lnTo>
                  <a:lnTo>
                    <a:pt x="68707" y="202349"/>
                  </a:lnTo>
                  <a:lnTo>
                    <a:pt x="69583" y="202349"/>
                  </a:lnTo>
                  <a:lnTo>
                    <a:pt x="70421" y="203619"/>
                  </a:lnTo>
                  <a:lnTo>
                    <a:pt x="70802" y="206159"/>
                  </a:lnTo>
                  <a:lnTo>
                    <a:pt x="72504" y="208699"/>
                  </a:lnTo>
                  <a:lnTo>
                    <a:pt x="74701" y="208699"/>
                  </a:lnTo>
                  <a:lnTo>
                    <a:pt x="75514" y="209969"/>
                  </a:lnTo>
                  <a:lnTo>
                    <a:pt x="77660" y="208800"/>
                  </a:lnTo>
                  <a:lnTo>
                    <a:pt x="82867" y="211239"/>
                  </a:lnTo>
                  <a:lnTo>
                    <a:pt x="82397" y="211239"/>
                  </a:lnTo>
                  <a:lnTo>
                    <a:pt x="86194" y="215049"/>
                  </a:lnTo>
                  <a:lnTo>
                    <a:pt x="91897" y="214147"/>
                  </a:lnTo>
                  <a:lnTo>
                    <a:pt x="90195" y="215760"/>
                  </a:lnTo>
                  <a:lnTo>
                    <a:pt x="90728" y="217652"/>
                  </a:lnTo>
                  <a:lnTo>
                    <a:pt x="91440" y="218782"/>
                  </a:lnTo>
                  <a:lnTo>
                    <a:pt x="92240" y="219532"/>
                  </a:lnTo>
                  <a:lnTo>
                    <a:pt x="91770" y="216966"/>
                  </a:lnTo>
                  <a:lnTo>
                    <a:pt x="92125" y="214109"/>
                  </a:lnTo>
                  <a:lnTo>
                    <a:pt x="94208" y="213779"/>
                  </a:lnTo>
                  <a:lnTo>
                    <a:pt x="95592" y="220980"/>
                  </a:lnTo>
                  <a:lnTo>
                    <a:pt x="94449" y="220789"/>
                  </a:lnTo>
                  <a:lnTo>
                    <a:pt x="93268" y="220497"/>
                  </a:lnTo>
                  <a:lnTo>
                    <a:pt x="92240" y="219532"/>
                  </a:lnTo>
                  <a:lnTo>
                    <a:pt x="92583" y="221437"/>
                  </a:lnTo>
                  <a:lnTo>
                    <a:pt x="93408" y="223037"/>
                  </a:lnTo>
                  <a:lnTo>
                    <a:pt x="95923" y="222084"/>
                  </a:lnTo>
                  <a:lnTo>
                    <a:pt x="95885" y="221665"/>
                  </a:lnTo>
                  <a:lnTo>
                    <a:pt x="95758" y="221399"/>
                  </a:lnTo>
                  <a:lnTo>
                    <a:pt x="97612" y="221399"/>
                  </a:lnTo>
                  <a:lnTo>
                    <a:pt x="99682" y="222669"/>
                  </a:lnTo>
                  <a:lnTo>
                    <a:pt x="101587" y="225209"/>
                  </a:lnTo>
                  <a:lnTo>
                    <a:pt x="100469" y="227749"/>
                  </a:lnTo>
                  <a:lnTo>
                    <a:pt x="102831" y="227749"/>
                  </a:lnTo>
                  <a:lnTo>
                    <a:pt x="104622" y="234099"/>
                  </a:lnTo>
                  <a:lnTo>
                    <a:pt x="107137" y="231559"/>
                  </a:lnTo>
                  <a:lnTo>
                    <a:pt x="105206" y="239179"/>
                  </a:lnTo>
                  <a:lnTo>
                    <a:pt x="115951" y="239179"/>
                  </a:lnTo>
                  <a:lnTo>
                    <a:pt x="118745" y="241719"/>
                  </a:lnTo>
                  <a:lnTo>
                    <a:pt x="120700" y="239179"/>
                  </a:lnTo>
                  <a:lnTo>
                    <a:pt x="122961" y="240449"/>
                  </a:lnTo>
                  <a:lnTo>
                    <a:pt x="129679" y="240449"/>
                  </a:lnTo>
                  <a:lnTo>
                    <a:pt x="131013" y="237909"/>
                  </a:lnTo>
                  <a:lnTo>
                    <a:pt x="134874" y="236639"/>
                  </a:lnTo>
                  <a:lnTo>
                    <a:pt x="136740" y="242989"/>
                  </a:lnTo>
                  <a:lnTo>
                    <a:pt x="138963" y="244271"/>
                  </a:lnTo>
                  <a:lnTo>
                    <a:pt x="141147" y="245529"/>
                  </a:lnTo>
                  <a:lnTo>
                    <a:pt x="139928" y="245529"/>
                  </a:lnTo>
                  <a:lnTo>
                    <a:pt x="141833" y="248069"/>
                  </a:lnTo>
                  <a:lnTo>
                    <a:pt x="151282" y="248069"/>
                  </a:lnTo>
                  <a:lnTo>
                    <a:pt x="154571" y="250609"/>
                  </a:lnTo>
                  <a:lnTo>
                    <a:pt x="156908" y="250609"/>
                  </a:lnTo>
                  <a:lnTo>
                    <a:pt x="157454" y="251879"/>
                  </a:lnTo>
                  <a:lnTo>
                    <a:pt x="157581" y="251879"/>
                  </a:lnTo>
                  <a:lnTo>
                    <a:pt x="158229" y="254419"/>
                  </a:lnTo>
                  <a:lnTo>
                    <a:pt x="158635" y="254419"/>
                  </a:lnTo>
                  <a:lnTo>
                    <a:pt x="158407" y="253149"/>
                  </a:lnTo>
                  <a:lnTo>
                    <a:pt x="158153" y="253149"/>
                  </a:lnTo>
                  <a:lnTo>
                    <a:pt x="157848" y="251879"/>
                  </a:lnTo>
                  <a:lnTo>
                    <a:pt x="158788" y="253149"/>
                  </a:lnTo>
                  <a:lnTo>
                    <a:pt x="161963" y="253149"/>
                  </a:lnTo>
                  <a:lnTo>
                    <a:pt x="161391" y="255689"/>
                  </a:lnTo>
                  <a:lnTo>
                    <a:pt x="161734" y="255689"/>
                  </a:lnTo>
                  <a:lnTo>
                    <a:pt x="162674" y="258229"/>
                  </a:lnTo>
                  <a:lnTo>
                    <a:pt x="163360" y="254419"/>
                  </a:lnTo>
                  <a:lnTo>
                    <a:pt x="163525" y="251879"/>
                  </a:lnTo>
                  <a:lnTo>
                    <a:pt x="165239" y="251879"/>
                  </a:lnTo>
                  <a:lnTo>
                    <a:pt x="166001" y="250609"/>
                  </a:lnTo>
                  <a:lnTo>
                    <a:pt x="165252" y="256959"/>
                  </a:lnTo>
                  <a:lnTo>
                    <a:pt x="170230" y="250609"/>
                  </a:lnTo>
                  <a:lnTo>
                    <a:pt x="169926" y="256959"/>
                  </a:lnTo>
                  <a:lnTo>
                    <a:pt x="171754" y="253149"/>
                  </a:lnTo>
                  <a:lnTo>
                    <a:pt x="177723" y="255689"/>
                  </a:lnTo>
                  <a:lnTo>
                    <a:pt x="178879" y="253149"/>
                  </a:lnTo>
                  <a:lnTo>
                    <a:pt x="179451" y="251904"/>
                  </a:lnTo>
                  <a:lnTo>
                    <a:pt x="182168" y="253149"/>
                  </a:lnTo>
                  <a:lnTo>
                    <a:pt x="183946" y="251879"/>
                  </a:lnTo>
                  <a:lnTo>
                    <a:pt x="179451" y="251891"/>
                  </a:lnTo>
                  <a:lnTo>
                    <a:pt x="179933" y="250850"/>
                  </a:lnTo>
                  <a:lnTo>
                    <a:pt x="180187" y="251879"/>
                  </a:lnTo>
                  <a:lnTo>
                    <a:pt x="183946" y="251879"/>
                  </a:lnTo>
                  <a:lnTo>
                    <a:pt x="183578" y="256959"/>
                  </a:lnTo>
                  <a:lnTo>
                    <a:pt x="188290" y="251879"/>
                  </a:lnTo>
                  <a:lnTo>
                    <a:pt x="189763" y="254419"/>
                  </a:lnTo>
                  <a:lnTo>
                    <a:pt x="190398" y="256959"/>
                  </a:lnTo>
                  <a:lnTo>
                    <a:pt x="187540" y="259499"/>
                  </a:lnTo>
                  <a:lnTo>
                    <a:pt x="193738" y="255689"/>
                  </a:lnTo>
                  <a:lnTo>
                    <a:pt x="192163" y="258229"/>
                  </a:lnTo>
                  <a:lnTo>
                    <a:pt x="195618" y="255689"/>
                  </a:lnTo>
                  <a:lnTo>
                    <a:pt x="197345" y="254419"/>
                  </a:lnTo>
                  <a:lnTo>
                    <a:pt x="196672" y="256959"/>
                  </a:lnTo>
                  <a:lnTo>
                    <a:pt x="198259" y="256959"/>
                  </a:lnTo>
                  <a:lnTo>
                    <a:pt x="200253" y="254419"/>
                  </a:lnTo>
                  <a:lnTo>
                    <a:pt x="201244" y="253149"/>
                  </a:lnTo>
                  <a:lnTo>
                    <a:pt x="201828" y="255689"/>
                  </a:lnTo>
                  <a:lnTo>
                    <a:pt x="205803" y="259499"/>
                  </a:lnTo>
                  <a:lnTo>
                    <a:pt x="212521" y="259499"/>
                  </a:lnTo>
                  <a:lnTo>
                    <a:pt x="220446" y="260769"/>
                  </a:lnTo>
                  <a:lnTo>
                    <a:pt x="228028" y="263309"/>
                  </a:lnTo>
                  <a:lnTo>
                    <a:pt x="227037" y="259499"/>
                  </a:lnTo>
                  <a:lnTo>
                    <a:pt x="228104" y="259499"/>
                  </a:lnTo>
                  <a:lnTo>
                    <a:pt x="229489" y="260769"/>
                  </a:lnTo>
                  <a:lnTo>
                    <a:pt x="231203" y="262039"/>
                  </a:lnTo>
                  <a:lnTo>
                    <a:pt x="233553" y="263309"/>
                  </a:lnTo>
                  <a:lnTo>
                    <a:pt x="233362" y="259499"/>
                  </a:lnTo>
                  <a:lnTo>
                    <a:pt x="234238" y="262039"/>
                  </a:lnTo>
                  <a:lnTo>
                    <a:pt x="236194" y="263309"/>
                  </a:lnTo>
                  <a:lnTo>
                    <a:pt x="234416" y="264579"/>
                  </a:lnTo>
                  <a:lnTo>
                    <a:pt x="240245" y="262039"/>
                  </a:lnTo>
                  <a:lnTo>
                    <a:pt x="245325" y="265849"/>
                  </a:lnTo>
                  <a:lnTo>
                    <a:pt x="247053" y="262039"/>
                  </a:lnTo>
                  <a:lnTo>
                    <a:pt x="247624" y="260769"/>
                  </a:lnTo>
                  <a:lnTo>
                    <a:pt x="249212" y="262039"/>
                  </a:lnTo>
                  <a:lnTo>
                    <a:pt x="247459" y="263309"/>
                  </a:lnTo>
                  <a:lnTo>
                    <a:pt x="248589" y="264579"/>
                  </a:lnTo>
                  <a:lnTo>
                    <a:pt x="248983" y="264579"/>
                  </a:lnTo>
                  <a:lnTo>
                    <a:pt x="249948" y="263309"/>
                  </a:lnTo>
                  <a:lnTo>
                    <a:pt x="252412" y="264579"/>
                  </a:lnTo>
                  <a:lnTo>
                    <a:pt x="251155" y="265684"/>
                  </a:lnTo>
                  <a:lnTo>
                    <a:pt x="257340" y="264579"/>
                  </a:lnTo>
                  <a:lnTo>
                    <a:pt x="256616" y="263309"/>
                  </a:lnTo>
                  <a:lnTo>
                    <a:pt x="255168" y="260769"/>
                  </a:lnTo>
                  <a:lnTo>
                    <a:pt x="251510" y="254419"/>
                  </a:lnTo>
                  <a:lnTo>
                    <a:pt x="255879" y="255689"/>
                  </a:lnTo>
                  <a:lnTo>
                    <a:pt x="257441" y="255689"/>
                  </a:lnTo>
                  <a:lnTo>
                    <a:pt x="257162" y="254419"/>
                  </a:lnTo>
                  <a:lnTo>
                    <a:pt x="256870" y="253149"/>
                  </a:lnTo>
                  <a:lnTo>
                    <a:pt x="256590" y="251891"/>
                  </a:lnTo>
                  <a:lnTo>
                    <a:pt x="258864" y="253149"/>
                  </a:lnTo>
                  <a:lnTo>
                    <a:pt x="262204" y="254419"/>
                  </a:lnTo>
                  <a:lnTo>
                    <a:pt x="259041" y="255689"/>
                  </a:lnTo>
                  <a:lnTo>
                    <a:pt x="261061" y="255689"/>
                  </a:lnTo>
                  <a:lnTo>
                    <a:pt x="274434" y="254419"/>
                  </a:lnTo>
                  <a:lnTo>
                    <a:pt x="269900" y="250609"/>
                  </a:lnTo>
                  <a:lnTo>
                    <a:pt x="271729" y="251879"/>
                  </a:lnTo>
                  <a:lnTo>
                    <a:pt x="273050" y="250609"/>
                  </a:lnTo>
                  <a:lnTo>
                    <a:pt x="278003" y="249339"/>
                  </a:lnTo>
                  <a:lnTo>
                    <a:pt x="281584" y="249339"/>
                  </a:lnTo>
                  <a:close/>
                </a:path>
                <a:path w="405129" h="266064">
                  <a:moveTo>
                    <a:pt x="356857" y="207302"/>
                  </a:moveTo>
                  <a:lnTo>
                    <a:pt x="356057" y="209219"/>
                  </a:lnTo>
                  <a:lnTo>
                    <a:pt x="355371" y="211175"/>
                  </a:lnTo>
                  <a:lnTo>
                    <a:pt x="354977" y="213448"/>
                  </a:lnTo>
                  <a:lnTo>
                    <a:pt x="355828" y="211696"/>
                  </a:lnTo>
                  <a:lnTo>
                    <a:pt x="356374" y="209600"/>
                  </a:lnTo>
                  <a:lnTo>
                    <a:pt x="356857" y="207302"/>
                  </a:lnTo>
                  <a:close/>
                </a:path>
                <a:path w="405129" h="266064">
                  <a:moveTo>
                    <a:pt x="359829" y="368"/>
                  </a:moveTo>
                  <a:lnTo>
                    <a:pt x="359054" y="0"/>
                  </a:lnTo>
                  <a:lnTo>
                    <a:pt x="359168" y="304"/>
                  </a:lnTo>
                  <a:lnTo>
                    <a:pt x="359829" y="368"/>
                  </a:lnTo>
                  <a:close/>
                </a:path>
                <a:path w="405129" h="266064">
                  <a:moveTo>
                    <a:pt x="360692" y="444"/>
                  </a:moveTo>
                  <a:lnTo>
                    <a:pt x="359829" y="368"/>
                  </a:lnTo>
                  <a:lnTo>
                    <a:pt x="359689" y="558"/>
                  </a:lnTo>
                  <a:lnTo>
                    <a:pt x="360692" y="444"/>
                  </a:lnTo>
                  <a:close/>
                </a:path>
                <a:path w="405129" h="266064">
                  <a:moveTo>
                    <a:pt x="365213" y="197065"/>
                  </a:moveTo>
                  <a:lnTo>
                    <a:pt x="364896" y="193535"/>
                  </a:lnTo>
                  <a:lnTo>
                    <a:pt x="360057" y="198437"/>
                  </a:lnTo>
                  <a:lnTo>
                    <a:pt x="360527" y="195199"/>
                  </a:lnTo>
                  <a:lnTo>
                    <a:pt x="358444" y="199288"/>
                  </a:lnTo>
                  <a:lnTo>
                    <a:pt x="357733" y="203504"/>
                  </a:lnTo>
                  <a:lnTo>
                    <a:pt x="356857" y="207302"/>
                  </a:lnTo>
                  <a:lnTo>
                    <a:pt x="358432" y="203758"/>
                  </a:lnTo>
                  <a:lnTo>
                    <a:pt x="360921" y="200710"/>
                  </a:lnTo>
                  <a:lnTo>
                    <a:pt x="365213" y="197065"/>
                  </a:lnTo>
                  <a:close/>
                </a:path>
                <a:path w="405129" h="266064">
                  <a:moveTo>
                    <a:pt x="368401" y="205003"/>
                  </a:moveTo>
                  <a:lnTo>
                    <a:pt x="367919" y="203949"/>
                  </a:lnTo>
                  <a:lnTo>
                    <a:pt x="367487" y="201447"/>
                  </a:lnTo>
                  <a:lnTo>
                    <a:pt x="364959" y="205282"/>
                  </a:lnTo>
                  <a:lnTo>
                    <a:pt x="364286" y="208775"/>
                  </a:lnTo>
                  <a:lnTo>
                    <a:pt x="359854" y="214922"/>
                  </a:lnTo>
                  <a:lnTo>
                    <a:pt x="363054" y="212001"/>
                  </a:lnTo>
                  <a:lnTo>
                    <a:pt x="366001" y="208572"/>
                  </a:lnTo>
                  <a:lnTo>
                    <a:pt x="368401" y="205003"/>
                  </a:lnTo>
                  <a:close/>
                </a:path>
                <a:path w="405129" h="266064">
                  <a:moveTo>
                    <a:pt x="373278" y="181229"/>
                  </a:moveTo>
                  <a:lnTo>
                    <a:pt x="372618" y="176504"/>
                  </a:lnTo>
                  <a:lnTo>
                    <a:pt x="373100" y="184658"/>
                  </a:lnTo>
                  <a:lnTo>
                    <a:pt x="373278" y="181229"/>
                  </a:lnTo>
                  <a:close/>
                </a:path>
                <a:path w="405129" h="266064">
                  <a:moveTo>
                    <a:pt x="381101" y="178193"/>
                  </a:moveTo>
                  <a:lnTo>
                    <a:pt x="379196" y="182041"/>
                  </a:lnTo>
                  <a:lnTo>
                    <a:pt x="380631" y="179285"/>
                  </a:lnTo>
                  <a:lnTo>
                    <a:pt x="381101" y="178193"/>
                  </a:lnTo>
                  <a:close/>
                </a:path>
                <a:path w="405129" h="266064">
                  <a:moveTo>
                    <a:pt x="383070" y="173710"/>
                  </a:moveTo>
                  <a:lnTo>
                    <a:pt x="382219" y="173977"/>
                  </a:lnTo>
                  <a:lnTo>
                    <a:pt x="380149" y="174320"/>
                  </a:lnTo>
                  <a:lnTo>
                    <a:pt x="377863" y="177787"/>
                  </a:lnTo>
                  <a:lnTo>
                    <a:pt x="381889" y="176377"/>
                  </a:lnTo>
                  <a:lnTo>
                    <a:pt x="382651" y="174637"/>
                  </a:lnTo>
                  <a:lnTo>
                    <a:pt x="383070" y="173710"/>
                  </a:lnTo>
                  <a:close/>
                </a:path>
                <a:path w="405129" h="266064">
                  <a:moveTo>
                    <a:pt x="383641" y="173443"/>
                  </a:moveTo>
                  <a:lnTo>
                    <a:pt x="383374" y="173037"/>
                  </a:lnTo>
                  <a:lnTo>
                    <a:pt x="383273" y="173291"/>
                  </a:lnTo>
                  <a:lnTo>
                    <a:pt x="383184" y="173456"/>
                  </a:lnTo>
                  <a:lnTo>
                    <a:pt x="383082" y="173710"/>
                  </a:lnTo>
                  <a:lnTo>
                    <a:pt x="383476" y="173558"/>
                  </a:lnTo>
                  <a:lnTo>
                    <a:pt x="383641" y="173443"/>
                  </a:lnTo>
                  <a:close/>
                </a:path>
                <a:path w="405129" h="266064">
                  <a:moveTo>
                    <a:pt x="384975" y="155981"/>
                  </a:moveTo>
                  <a:lnTo>
                    <a:pt x="383336" y="155778"/>
                  </a:lnTo>
                  <a:lnTo>
                    <a:pt x="384263" y="156489"/>
                  </a:lnTo>
                  <a:lnTo>
                    <a:pt x="384975" y="155981"/>
                  </a:lnTo>
                  <a:close/>
                </a:path>
                <a:path w="405129" h="266064">
                  <a:moveTo>
                    <a:pt x="385191" y="155829"/>
                  </a:moveTo>
                  <a:lnTo>
                    <a:pt x="384975" y="155981"/>
                  </a:lnTo>
                  <a:lnTo>
                    <a:pt x="385114" y="155994"/>
                  </a:lnTo>
                  <a:lnTo>
                    <a:pt x="385191" y="155829"/>
                  </a:lnTo>
                  <a:close/>
                </a:path>
                <a:path w="405129" h="266064">
                  <a:moveTo>
                    <a:pt x="385737" y="32105"/>
                  </a:moveTo>
                  <a:lnTo>
                    <a:pt x="384175" y="30289"/>
                  </a:lnTo>
                  <a:lnTo>
                    <a:pt x="382587" y="28536"/>
                  </a:lnTo>
                  <a:lnTo>
                    <a:pt x="380847" y="26847"/>
                  </a:lnTo>
                  <a:lnTo>
                    <a:pt x="379272" y="26644"/>
                  </a:lnTo>
                  <a:lnTo>
                    <a:pt x="381520" y="28384"/>
                  </a:lnTo>
                  <a:lnTo>
                    <a:pt x="383679" y="30200"/>
                  </a:lnTo>
                  <a:lnTo>
                    <a:pt x="385737" y="32105"/>
                  </a:lnTo>
                  <a:close/>
                </a:path>
                <a:path w="405129" h="266064">
                  <a:moveTo>
                    <a:pt x="388366" y="171043"/>
                  </a:moveTo>
                  <a:lnTo>
                    <a:pt x="387045" y="173748"/>
                  </a:lnTo>
                  <a:lnTo>
                    <a:pt x="387870" y="175107"/>
                  </a:lnTo>
                  <a:lnTo>
                    <a:pt x="388366" y="171043"/>
                  </a:lnTo>
                  <a:close/>
                </a:path>
                <a:path w="405129" h="266064">
                  <a:moveTo>
                    <a:pt x="388391" y="154508"/>
                  </a:moveTo>
                  <a:lnTo>
                    <a:pt x="388353" y="149504"/>
                  </a:lnTo>
                  <a:lnTo>
                    <a:pt x="387045" y="151714"/>
                  </a:lnTo>
                  <a:lnTo>
                    <a:pt x="385191" y="155829"/>
                  </a:lnTo>
                  <a:lnTo>
                    <a:pt x="386905" y="154597"/>
                  </a:lnTo>
                  <a:lnTo>
                    <a:pt x="388391" y="154508"/>
                  </a:lnTo>
                  <a:close/>
                </a:path>
                <a:path w="405129" h="266064">
                  <a:moveTo>
                    <a:pt x="390245" y="155854"/>
                  </a:moveTo>
                  <a:lnTo>
                    <a:pt x="389712" y="154457"/>
                  </a:lnTo>
                  <a:lnTo>
                    <a:pt x="388391" y="154508"/>
                  </a:lnTo>
                  <a:lnTo>
                    <a:pt x="387946" y="162026"/>
                  </a:lnTo>
                  <a:lnTo>
                    <a:pt x="390245" y="155854"/>
                  </a:lnTo>
                  <a:close/>
                </a:path>
                <a:path w="405129" h="266064">
                  <a:moveTo>
                    <a:pt x="391236" y="94894"/>
                  </a:moveTo>
                  <a:lnTo>
                    <a:pt x="390702" y="90131"/>
                  </a:lnTo>
                  <a:lnTo>
                    <a:pt x="389775" y="98209"/>
                  </a:lnTo>
                  <a:lnTo>
                    <a:pt x="391236" y="94894"/>
                  </a:lnTo>
                  <a:close/>
                </a:path>
                <a:path w="405129" h="266064">
                  <a:moveTo>
                    <a:pt x="391731" y="163741"/>
                  </a:moveTo>
                  <a:lnTo>
                    <a:pt x="390893" y="163614"/>
                  </a:lnTo>
                  <a:lnTo>
                    <a:pt x="389293" y="164566"/>
                  </a:lnTo>
                  <a:lnTo>
                    <a:pt x="389140" y="162242"/>
                  </a:lnTo>
                  <a:lnTo>
                    <a:pt x="388975" y="165150"/>
                  </a:lnTo>
                  <a:lnTo>
                    <a:pt x="388772" y="168097"/>
                  </a:lnTo>
                  <a:lnTo>
                    <a:pt x="388366" y="171043"/>
                  </a:lnTo>
                  <a:lnTo>
                    <a:pt x="389610" y="168630"/>
                  </a:lnTo>
                  <a:lnTo>
                    <a:pt x="390702" y="166179"/>
                  </a:lnTo>
                  <a:lnTo>
                    <a:pt x="391731" y="163741"/>
                  </a:lnTo>
                  <a:close/>
                </a:path>
                <a:path w="405129" h="266064">
                  <a:moveTo>
                    <a:pt x="392569" y="98640"/>
                  </a:moveTo>
                  <a:lnTo>
                    <a:pt x="391680" y="93814"/>
                  </a:lnTo>
                  <a:lnTo>
                    <a:pt x="391502" y="94399"/>
                  </a:lnTo>
                  <a:lnTo>
                    <a:pt x="391375" y="94551"/>
                  </a:lnTo>
                  <a:lnTo>
                    <a:pt x="391350" y="95872"/>
                  </a:lnTo>
                  <a:lnTo>
                    <a:pt x="391452" y="97231"/>
                  </a:lnTo>
                  <a:lnTo>
                    <a:pt x="391502" y="99542"/>
                  </a:lnTo>
                  <a:lnTo>
                    <a:pt x="392569" y="98640"/>
                  </a:lnTo>
                  <a:close/>
                </a:path>
                <a:path w="405129" h="266064">
                  <a:moveTo>
                    <a:pt x="392976" y="117170"/>
                  </a:moveTo>
                  <a:lnTo>
                    <a:pt x="392442" y="115011"/>
                  </a:lnTo>
                  <a:lnTo>
                    <a:pt x="392087" y="112877"/>
                  </a:lnTo>
                  <a:lnTo>
                    <a:pt x="391363" y="110769"/>
                  </a:lnTo>
                  <a:lnTo>
                    <a:pt x="390309" y="112090"/>
                  </a:lnTo>
                  <a:lnTo>
                    <a:pt x="389585" y="117627"/>
                  </a:lnTo>
                  <a:lnTo>
                    <a:pt x="388861" y="115531"/>
                  </a:lnTo>
                  <a:lnTo>
                    <a:pt x="389534" y="121945"/>
                  </a:lnTo>
                  <a:lnTo>
                    <a:pt x="390791" y="120802"/>
                  </a:lnTo>
                  <a:lnTo>
                    <a:pt x="392976" y="117170"/>
                  </a:lnTo>
                  <a:close/>
                </a:path>
                <a:path w="405129" h="266064">
                  <a:moveTo>
                    <a:pt x="393700" y="104698"/>
                  </a:moveTo>
                  <a:lnTo>
                    <a:pt x="393433" y="97904"/>
                  </a:lnTo>
                  <a:lnTo>
                    <a:pt x="392569" y="98640"/>
                  </a:lnTo>
                  <a:lnTo>
                    <a:pt x="393700" y="104698"/>
                  </a:lnTo>
                  <a:close/>
                </a:path>
                <a:path w="405129" h="266064">
                  <a:moveTo>
                    <a:pt x="396468" y="123571"/>
                  </a:moveTo>
                  <a:lnTo>
                    <a:pt x="395884" y="120129"/>
                  </a:lnTo>
                  <a:lnTo>
                    <a:pt x="395338" y="120688"/>
                  </a:lnTo>
                  <a:lnTo>
                    <a:pt x="395147" y="121551"/>
                  </a:lnTo>
                  <a:lnTo>
                    <a:pt x="396468" y="123571"/>
                  </a:lnTo>
                  <a:close/>
                </a:path>
                <a:path w="405129" h="266064">
                  <a:moveTo>
                    <a:pt x="398500" y="119202"/>
                  </a:moveTo>
                  <a:lnTo>
                    <a:pt x="395465" y="116814"/>
                  </a:lnTo>
                  <a:lnTo>
                    <a:pt x="397002" y="117462"/>
                  </a:lnTo>
                  <a:lnTo>
                    <a:pt x="395566" y="115951"/>
                  </a:lnTo>
                  <a:lnTo>
                    <a:pt x="394639" y="112928"/>
                  </a:lnTo>
                  <a:lnTo>
                    <a:pt x="395884" y="120116"/>
                  </a:lnTo>
                  <a:lnTo>
                    <a:pt x="396786" y="119240"/>
                  </a:lnTo>
                  <a:lnTo>
                    <a:pt x="398500" y="119202"/>
                  </a:lnTo>
                  <a:close/>
                </a:path>
                <a:path w="405129" h="266064">
                  <a:moveTo>
                    <a:pt x="399046" y="107010"/>
                  </a:moveTo>
                  <a:lnTo>
                    <a:pt x="398716" y="100647"/>
                  </a:lnTo>
                  <a:lnTo>
                    <a:pt x="397065" y="98056"/>
                  </a:lnTo>
                  <a:lnTo>
                    <a:pt x="396265" y="98590"/>
                  </a:lnTo>
                  <a:lnTo>
                    <a:pt x="395401" y="99136"/>
                  </a:lnTo>
                  <a:lnTo>
                    <a:pt x="395046" y="102717"/>
                  </a:lnTo>
                  <a:lnTo>
                    <a:pt x="395389" y="108902"/>
                  </a:lnTo>
                  <a:lnTo>
                    <a:pt x="396468" y="105283"/>
                  </a:lnTo>
                  <a:lnTo>
                    <a:pt x="397141" y="100406"/>
                  </a:lnTo>
                  <a:lnTo>
                    <a:pt x="399046" y="107010"/>
                  </a:lnTo>
                  <a:close/>
                </a:path>
                <a:path w="405129" h="266064">
                  <a:moveTo>
                    <a:pt x="399796" y="67500"/>
                  </a:moveTo>
                  <a:lnTo>
                    <a:pt x="397497" y="60947"/>
                  </a:lnTo>
                  <a:lnTo>
                    <a:pt x="394106" y="53886"/>
                  </a:lnTo>
                  <a:lnTo>
                    <a:pt x="391693" y="47040"/>
                  </a:lnTo>
                  <a:lnTo>
                    <a:pt x="392214" y="45224"/>
                  </a:lnTo>
                  <a:lnTo>
                    <a:pt x="386753" y="43243"/>
                  </a:lnTo>
                  <a:lnTo>
                    <a:pt x="390791" y="50673"/>
                  </a:lnTo>
                  <a:lnTo>
                    <a:pt x="394665" y="58597"/>
                  </a:lnTo>
                  <a:lnTo>
                    <a:pt x="397624" y="66243"/>
                  </a:lnTo>
                  <a:lnTo>
                    <a:pt x="398919" y="72834"/>
                  </a:lnTo>
                  <a:lnTo>
                    <a:pt x="399796" y="67500"/>
                  </a:lnTo>
                  <a:close/>
                </a:path>
                <a:path w="405129" h="266064">
                  <a:moveTo>
                    <a:pt x="401358" y="150291"/>
                  </a:moveTo>
                  <a:lnTo>
                    <a:pt x="400037" y="146659"/>
                  </a:lnTo>
                  <a:lnTo>
                    <a:pt x="397357" y="151257"/>
                  </a:lnTo>
                  <a:lnTo>
                    <a:pt x="397040" y="149225"/>
                  </a:lnTo>
                  <a:lnTo>
                    <a:pt x="396430" y="158419"/>
                  </a:lnTo>
                  <a:lnTo>
                    <a:pt x="401358" y="150291"/>
                  </a:lnTo>
                  <a:close/>
                </a:path>
                <a:path w="405129" h="266064">
                  <a:moveTo>
                    <a:pt x="402145" y="125298"/>
                  </a:moveTo>
                  <a:lnTo>
                    <a:pt x="401231" y="121069"/>
                  </a:lnTo>
                  <a:lnTo>
                    <a:pt x="399935" y="116916"/>
                  </a:lnTo>
                  <a:lnTo>
                    <a:pt x="398868" y="112877"/>
                  </a:lnTo>
                  <a:lnTo>
                    <a:pt x="399846" y="117678"/>
                  </a:lnTo>
                  <a:lnTo>
                    <a:pt x="401332" y="122643"/>
                  </a:lnTo>
                  <a:lnTo>
                    <a:pt x="401904" y="127673"/>
                  </a:lnTo>
                  <a:lnTo>
                    <a:pt x="402145" y="125298"/>
                  </a:lnTo>
                  <a:close/>
                </a:path>
                <a:path w="405129" h="266064">
                  <a:moveTo>
                    <a:pt x="403796" y="66535"/>
                  </a:moveTo>
                  <a:lnTo>
                    <a:pt x="402145" y="64579"/>
                  </a:lnTo>
                  <a:lnTo>
                    <a:pt x="403783" y="66763"/>
                  </a:lnTo>
                  <a:lnTo>
                    <a:pt x="403796" y="66535"/>
                  </a:lnTo>
                  <a:close/>
                </a:path>
                <a:path w="405129" h="266064">
                  <a:moveTo>
                    <a:pt x="405130" y="68554"/>
                  </a:moveTo>
                  <a:lnTo>
                    <a:pt x="403783" y="66763"/>
                  </a:lnTo>
                  <a:lnTo>
                    <a:pt x="403275" y="74790"/>
                  </a:lnTo>
                  <a:lnTo>
                    <a:pt x="404774" y="74104"/>
                  </a:lnTo>
                  <a:lnTo>
                    <a:pt x="405130" y="68554"/>
                  </a:lnTo>
                  <a:close/>
                </a:path>
              </a:pathLst>
            </a:custGeom>
            <a:solidFill>
              <a:srgbClr val="007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136032" y="5365686"/>
              <a:ext cx="607060" cy="427990"/>
            </a:xfrm>
            <a:custGeom>
              <a:avLst/>
              <a:gdLst/>
              <a:ahLst/>
              <a:cxnLst/>
              <a:rect l="l" t="t" r="r" b="b"/>
              <a:pathLst>
                <a:path w="607060" h="427989">
                  <a:moveTo>
                    <a:pt x="3937" y="89712"/>
                  </a:moveTo>
                  <a:lnTo>
                    <a:pt x="2692" y="86931"/>
                  </a:lnTo>
                  <a:lnTo>
                    <a:pt x="2781" y="87172"/>
                  </a:lnTo>
                  <a:lnTo>
                    <a:pt x="3937" y="89712"/>
                  </a:lnTo>
                  <a:close/>
                </a:path>
                <a:path w="607060" h="427989">
                  <a:moveTo>
                    <a:pt x="20942" y="47434"/>
                  </a:moveTo>
                  <a:lnTo>
                    <a:pt x="20116" y="47802"/>
                  </a:lnTo>
                  <a:lnTo>
                    <a:pt x="17018" y="49072"/>
                  </a:lnTo>
                  <a:lnTo>
                    <a:pt x="14160" y="51612"/>
                  </a:lnTo>
                  <a:lnTo>
                    <a:pt x="12141" y="54152"/>
                  </a:lnTo>
                  <a:lnTo>
                    <a:pt x="20942" y="47434"/>
                  </a:lnTo>
                  <a:close/>
                </a:path>
                <a:path w="607060" h="427989">
                  <a:moveTo>
                    <a:pt x="24676" y="45808"/>
                  </a:moveTo>
                  <a:lnTo>
                    <a:pt x="23787" y="45262"/>
                  </a:lnTo>
                  <a:lnTo>
                    <a:pt x="20942" y="47434"/>
                  </a:lnTo>
                  <a:lnTo>
                    <a:pt x="22948" y="46532"/>
                  </a:lnTo>
                  <a:lnTo>
                    <a:pt x="24676" y="45808"/>
                  </a:lnTo>
                  <a:close/>
                </a:path>
                <a:path w="607060" h="427989">
                  <a:moveTo>
                    <a:pt x="72986" y="187502"/>
                  </a:moveTo>
                  <a:lnTo>
                    <a:pt x="71348" y="185737"/>
                  </a:lnTo>
                  <a:lnTo>
                    <a:pt x="71501" y="186232"/>
                  </a:lnTo>
                  <a:lnTo>
                    <a:pt x="72986" y="187502"/>
                  </a:lnTo>
                  <a:close/>
                </a:path>
                <a:path w="607060" h="427989">
                  <a:moveTo>
                    <a:pt x="89103" y="413562"/>
                  </a:moveTo>
                  <a:lnTo>
                    <a:pt x="64452" y="413562"/>
                  </a:lnTo>
                  <a:lnTo>
                    <a:pt x="61658" y="413562"/>
                  </a:lnTo>
                  <a:lnTo>
                    <a:pt x="64884" y="414832"/>
                  </a:lnTo>
                  <a:lnTo>
                    <a:pt x="68440" y="416102"/>
                  </a:lnTo>
                  <a:lnTo>
                    <a:pt x="73571" y="416102"/>
                  </a:lnTo>
                  <a:lnTo>
                    <a:pt x="72047" y="417372"/>
                  </a:lnTo>
                  <a:lnTo>
                    <a:pt x="71297" y="417372"/>
                  </a:lnTo>
                  <a:lnTo>
                    <a:pt x="79222" y="418642"/>
                  </a:lnTo>
                  <a:lnTo>
                    <a:pt x="75704" y="414832"/>
                  </a:lnTo>
                  <a:lnTo>
                    <a:pt x="87579" y="414832"/>
                  </a:lnTo>
                  <a:lnTo>
                    <a:pt x="89103" y="413562"/>
                  </a:lnTo>
                  <a:close/>
                </a:path>
                <a:path w="607060" h="427989">
                  <a:moveTo>
                    <a:pt x="90436" y="59093"/>
                  </a:moveTo>
                  <a:lnTo>
                    <a:pt x="88747" y="59118"/>
                  </a:lnTo>
                  <a:lnTo>
                    <a:pt x="85737" y="59575"/>
                  </a:lnTo>
                  <a:lnTo>
                    <a:pt x="86499" y="59969"/>
                  </a:lnTo>
                  <a:lnTo>
                    <a:pt x="90436" y="59093"/>
                  </a:lnTo>
                  <a:close/>
                </a:path>
                <a:path w="607060" h="427989">
                  <a:moveTo>
                    <a:pt x="96926" y="322072"/>
                  </a:moveTo>
                  <a:lnTo>
                    <a:pt x="90271" y="324548"/>
                  </a:lnTo>
                  <a:lnTo>
                    <a:pt x="90601" y="325818"/>
                  </a:lnTo>
                  <a:lnTo>
                    <a:pt x="92417" y="325843"/>
                  </a:lnTo>
                  <a:lnTo>
                    <a:pt x="93916" y="324573"/>
                  </a:lnTo>
                  <a:lnTo>
                    <a:pt x="96926" y="322072"/>
                  </a:lnTo>
                  <a:close/>
                </a:path>
                <a:path w="607060" h="427989">
                  <a:moveTo>
                    <a:pt x="121945" y="309422"/>
                  </a:moveTo>
                  <a:lnTo>
                    <a:pt x="118960" y="309422"/>
                  </a:lnTo>
                  <a:lnTo>
                    <a:pt x="117881" y="311048"/>
                  </a:lnTo>
                  <a:lnTo>
                    <a:pt x="121932" y="309600"/>
                  </a:lnTo>
                  <a:lnTo>
                    <a:pt x="121945" y="309422"/>
                  </a:lnTo>
                  <a:close/>
                </a:path>
                <a:path w="607060" h="427989">
                  <a:moveTo>
                    <a:pt x="122618" y="87172"/>
                  </a:moveTo>
                  <a:lnTo>
                    <a:pt x="120891" y="87172"/>
                  </a:lnTo>
                  <a:lnTo>
                    <a:pt x="121869" y="87706"/>
                  </a:lnTo>
                  <a:lnTo>
                    <a:pt x="122618" y="87172"/>
                  </a:lnTo>
                  <a:close/>
                </a:path>
                <a:path w="607060" h="427989">
                  <a:moveTo>
                    <a:pt x="134975" y="247154"/>
                  </a:moveTo>
                  <a:lnTo>
                    <a:pt x="133083" y="243801"/>
                  </a:lnTo>
                  <a:lnTo>
                    <a:pt x="134531" y="242874"/>
                  </a:lnTo>
                  <a:lnTo>
                    <a:pt x="128498" y="242608"/>
                  </a:lnTo>
                  <a:lnTo>
                    <a:pt x="134975" y="247154"/>
                  </a:lnTo>
                  <a:close/>
                </a:path>
                <a:path w="607060" h="427989">
                  <a:moveTo>
                    <a:pt x="140296" y="301904"/>
                  </a:moveTo>
                  <a:lnTo>
                    <a:pt x="138303" y="303072"/>
                  </a:lnTo>
                  <a:lnTo>
                    <a:pt x="139433" y="302780"/>
                  </a:lnTo>
                  <a:lnTo>
                    <a:pt x="140296" y="301904"/>
                  </a:lnTo>
                  <a:close/>
                </a:path>
                <a:path w="607060" h="427989">
                  <a:moveTo>
                    <a:pt x="144805" y="299262"/>
                  </a:moveTo>
                  <a:lnTo>
                    <a:pt x="143065" y="299262"/>
                  </a:lnTo>
                  <a:lnTo>
                    <a:pt x="140296" y="301904"/>
                  </a:lnTo>
                  <a:lnTo>
                    <a:pt x="144805" y="299262"/>
                  </a:lnTo>
                  <a:close/>
                </a:path>
                <a:path w="607060" h="427989">
                  <a:moveTo>
                    <a:pt x="152082" y="288442"/>
                  </a:moveTo>
                  <a:lnTo>
                    <a:pt x="150964" y="289026"/>
                  </a:lnTo>
                  <a:lnTo>
                    <a:pt x="151028" y="290639"/>
                  </a:lnTo>
                  <a:lnTo>
                    <a:pt x="151866" y="289255"/>
                  </a:lnTo>
                  <a:lnTo>
                    <a:pt x="152082" y="288442"/>
                  </a:lnTo>
                  <a:close/>
                </a:path>
                <a:path w="607060" h="427989">
                  <a:moveTo>
                    <a:pt x="165646" y="269506"/>
                  </a:moveTo>
                  <a:lnTo>
                    <a:pt x="164363" y="269976"/>
                  </a:lnTo>
                  <a:lnTo>
                    <a:pt x="165557" y="269646"/>
                  </a:lnTo>
                  <a:lnTo>
                    <a:pt x="165646" y="269506"/>
                  </a:lnTo>
                  <a:close/>
                </a:path>
                <a:path w="607060" h="427989">
                  <a:moveTo>
                    <a:pt x="167919" y="281482"/>
                  </a:moveTo>
                  <a:lnTo>
                    <a:pt x="164515" y="282752"/>
                  </a:lnTo>
                  <a:lnTo>
                    <a:pt x="164515" y="282994"/>
                  </a:lnTo>
                  <a:lnTo>
                    <a:pt x="167919" y="281482"/>
                  </a:lnTo>
                  <a:close/>
                </a:path>
                <a:path w="607060" h="427989">
                  <a:moveTo>
                    <a:pt x="170738" y="270052"/>
                  </a:moveTo>
                  <a:lnTo>
                    <a:pt x="167703" y="270052"/>
                  </a:lnTo>
                  <a:lnTo>
                    <a:pt x="163271" y="271322"/>
                  </a:lnTo>
                  <a:lnTo>
                    <a:pt x="170738" y="270052"/>
                  </a:lnTo>
                  <a:close/>
                </a:path>
                <a:path w="607060" h="427989">
                  <a:moveTo>
                    <a:pt x="171450" y="267284"/>
                  </a:moveTo>
                  <a:lnTo>
                    <a:pt x="164249" y="269722"/>
                  </a:lnTo>
                  <a:lnTo>
                    <a:pt x="164033" y="269824"/>
                  </a:lnTo>
                  <a:lnTo>
                    <a:pt x="165595" y="269506"/>
                  </a:lnTo>
                  <a:lnTo>
                    <a:pt x="171450" y="267284"/>
                  </a:lnTo>
                  <a:close/>
                </a:path>
                <a:path w="607060" h="427989">
                  <a:moveTo>
                    <a:pt x="172072" y="423570"/>
                  </a:moveTo>
                  <a:lnTo>
                    <a:pt x="164439" y="420649"/>
                  </a:lnTo>
                  <a:lnTo>
                    <a:pt x="166090" y="421576"/>
                  </a:lnTo>
                  <a:lnTo>
                    <a:pt x="168541" y="422541"/>
                  </a:lnTo>
                  <a:lnTo>
                    <a:pt x="172072" y="423570"/>
                  </a:lnTo>
                  <a:close/>
                </a:path>
                <a:path w="607060" h="427989">
                  <a:moveTo>
                    <a:pt x="172580" y="276783"/>
                  </a:moveTo>
                  <a:lnTo>
                    <a:pt x="172199" y="277241"/>
                  </a:lnTo>
                  <a:lnTo>
                    <a:pt x="172008" y="277647"/>
                  </a:lnTo>
                  <a:lnTo>
                    <a:pt x="171932" y="278003"/>
                  </a:lnTo>
                  <a:lnTo>
                    <a:pt x="172580" y="276783"/>
                  </a:lnTo>
                  <a:close/>
                </a:path>
                <a:path w="607060" h="427989">
                  <a:moveTo>
                    <a:pt x="175323" y="275971"/>
                  </a:moveTo>
                  <a:lnTo>
                    <a:pt x="170141" y="273723"/>
                  </a:lnTo>
                  <a:lnTo>
                    <a:pt x="169672" y="273824"/>
                  </a:lnTo>
                  <a:lnTo>
                    <a:pt x="171411" y="274599"/>
                  </a:lnTo>
                  <a:lnTo>
                    <a:pt x="173291" y="275310"/>
                  </a:lnTo>
                  <a:lnTo>
                    <a:pt x="175323" y="275971"/>
                  </a:lnTo>
                  <a:close/>
                </a:path>
                <a:path w="607060" h="427989">
                  <a:moveTo>
                    <a:pt x="183476" y="409257"/>
                  </a:moveTo>
                  <a:lnTo>
                    <a:pt x="181711" y="409790"/>
                  </a:lnTo>
                  <a:lnTo>
                    <a:pt x="179717" y="410324"/>
                  </a:lnTo>
                  <a:lnTo>
                    <a:pt x="177609" y="410819"/>
                  </a:lnTo>
                  <a:lnTo>
                    <a:pt x="179235" y="411975"/>
                  </a:lnTo>
                  <a:lnTo>
                    <a:pt x="180759" y="411010"/>
                  </a:lnTo>
                  <a:lnTo>
                    <a:pt x="182168" y="410083"/>
                  </a:lnTo>
                  <a:lnTo>
                    <a:pt x="183476" y="409257"/>
                  </a:lnTo>
                  <a:close/>
                </a:path>
                <a:path w="607060" h="427989">
                  <a:moveTo>
                    <a:pt x="231305" y="425602"/>
                  </a:moveTo>
                  <a:lnTo>
                    <a:pt x="229387" y="426262"/>
                  </a:lnTo>
                  <a:lnTo>
                    <a:pt x="231025" y="426262"/>
                  </a:lnTo>
                  <a:lnTo>
                    <a:pt x="231305" y="425602"/>
                  </a:lnTo>
                  <a:close/>
                </a:path>
                <a:path w="607060" h="427989">
                  <a:moveTo>
                    <a:pt x="259778" y="129082"/>
                  </a:moveTo>
                  <a:lnTo>
                    <a:pt x="258978" y="125857"/>
                  </a:lnTo>
                  <a:lnTo>
                    <a:pt x="258076" y="125272"/>
                  </a:lnTo>
                  <a:lnTo>
                    <a:pt x="259778" y="129082"/>
                  </a:lnTo>
                  <a:close/>
                </a:path>
                <a:path w="607060" h="427989">
                  <a:moveTo>
                    <a:pt x="282651" y="405625"/>
                  </a:moveTo>
                  <a:lnTo>
                    <a:pt x="274142" y="409752"/>
                  </a:lnTo>
                  <a:lnTo>
                    <a:pt x="281698" y="407212"/>
                  </a:lnTo>
                  <a:lnTo>
                    <a:pt x="282651" y="405625"/>
                  </a:lnTo>
                  <a:close/>
                </a:path>
                <a:path w="607060" h="427989">
                  <a:moveTo>
                    <a:pt x="284645" y="402348"/>
                  </a:moveTo>
                  <a:lnTo>
                    <a:pt x="282651" y="405625"/>
                  </a:lnTo>
                  <a:lnTo>
                    <a:pt x="284632" y="404672"/>
                  </a:lnTo>
                  <a:lnTo>
                    <a:pt x="284645" y="402348"/>
                  </a:lnTo>
                  <a:close/>
                </a:path>
                <a:path w="607060" h="427989">
                  <a:moveTo>
                    <a:pt x="294284" y="392785"/>
                  </a:moveTo>
                  <a:lnTo>
                    <a:pt x="293535" y="393242"/>
                  </a:lnTo>
                  <a:lnTo>
                    <a:pt x="292074" y="394512"/>
                  </a:lnTo>
                  <a:lnTo>
                    <a:pt x="291922" y="395782"/>
                  </a:lnTo>
                  <a:lnTo>
                    <a:pt x="294284" y="392785"/>
                  </a:lnTo>
                  <a:close/>
                </a:path>
                <a:path w="607060" h="427989">
                  <a:moveTo>
                    <a:pt x="295630" y="391972"/>
                  </a:moveTo>
                  <a:lnTo>
                    <a:pt x="294335" y="392722"/>
                  </a:lnTo>
                  <a:lnTo>
                    <a:pt x="295630" y="391972"/>
                  </a:lnTo>
                  <a:close/>
                </a:path>
                <a:path w="607060" h="427989">
                  <a:moveTo>
                    <a:pt x="307644" y="386181"/>
                  </a:moveTo>
                  <a:lnTo>
                    <a:pt x="305320" y="388162"/>
                  </a:lnTo>
                  <a:lnTo>
                    <a:pt x="307378" y="386892"/>
                  </a:lnTo>
                  <a:lnTo>
                    <a:pt x="307644" y="386181"/>
                  </a:lnTo>
                  <a:close/>
                </a:path>
                <a:path w="607060" h="427989">
                  <a:moveTo>
                    <a:pt x="327088" y="146215"/>
                  </a:moveTo>
                  <a:lnTo>
                    <a:pt x="326771" y="145072"/>
                  </a:lnTo>
                  <a:lnTo>
                    <a:pt x="326745" y="145224"/>
                  </a:lnTo>
                  <a:lnTo>
                    <a:pt x="326809" y="145719"/>
                  </a:lnTo>
                  <a:lnTo>
                    <a:pt x="327088" y="146215"/>
                  </a:lnTo>
                  <a:close/>
                </a:path>
                <a:path w="607060" h="427989">
                  <a:moveTo>
                    <a:pt x="329996" y="148818"/>
                  </a:moveTo>
                  <a:lnTo>
                    <a:pt x="327685" y="143052"/>
                  </a:lnTo>
                  <a:lnTo>
                    <a:pt x="327533" y="146862"/>
                  </a:lnTo>
                  <a:lnTo>
                    <a:pt x="329996" y="148818"/>
                  </a:lnTo>
                  <a:close/>
                </a:path>
                <a:path w="607060" h="427989">
                  <a:moveTo>
                    <a:pt x="330746" y="150672"/>
                  </a:moveTo>
                  <a:close/>
                </a:path>
                <a:path w="607060" h="427989">
                  <a:moveTo>
                    <a:pt x="330746" y="149402"/>
                  </a:moveTo>
                  <a:lnTo>
                    <a:pt x="329996" y="148818"/>
                  </a:lnTo>
                  <a:lnTo>
                    <a:pt x="330708" y="150596"/>
                  </a:lnTo>
                  <a:lnTo>
                    <a:pt x="330746" y="149402"/>
                  </a:lnTo>
                  <a:close/>
                </a:path>
                <a:path w="607060" h="427989">
                  <a:moveTo>
                    <a:pt x="352437" y="261035"/>
                  </a:moveTo>
                  <a:lnTo>
                    <a:pt x="348056" y="258749"/>
                  </a:lnTo>
                  <a:lnTo>
                    <a:pt x="351155" y="256641"/>
                  </a:lnTo>
                  <a:lnTo>
                    <a:pt x="349643" y="256120"/>
                  </a:lnTo>
                  <a:lnTo>
                    <a:pt x="348259" y="255536"/>
                  </a:lnTo>
                  <a:lnTo>
                    <a:pt x="346976" y="254914"/>
                  </a:lnTo>
                  <a:lnTo>
                    <a:pt x="345948" y="256336"/>
                  </a:lnTo>
                  <a:lnTo>
                    <a:pt x="345109" y="257657"/>
                  </a:lnTo>
                  <a:lnTo>
                    <a:pt x="344449" y="258902"/>
                  </a:lnTo>
                  <a:lnTo>
                    <a:pt x="352437" y="261035"/>
                  </a:lnTo>
                  <a:close/>
                </a:path>
                <a:path w="607060" h="427989">
                  <a:moveTo>
                    <a:pt x="358127" y="329209"/>
                  </a:moveTo>
                  <a:lnTo>
                    <a:pt x="347687" y="328930"/>
                  </a:lnTo>
                  <a:lnTo>
                    <a:pt x="349669" y="333603"/>
                  </a:lnTo>
                  <a:lnTo>
                    <a:pt x="351396" y="338378"/>
                  </a:lnTo>
                  <a:lnTo>
                    <a:pt x="352920" y="343268"/>
                  </a:lnTo>
                  <a:lnTo>
                    <a:pt x="353072" y="335826"/>
                  </a:lnTo>
                  <a:lnTo>
                    <a:pt x="354977" y="332968"/>
                  </a:lnTo>
                  <a:lnTo>
                    <a:pt x="358127" y="329209"/>
                  </a:lnTo>
                  <a:close/>
                </a:path>
                <a:path w="607060" h="427989">
                  <a:moveTo>
                    <a:pt x="368896" y="304342"/>
                  </a:moveTo>
                  <a:lnTo>
                    <a:pt x="367106" y="305168"/>
                  </a:lnTo>
                  <a:lnTo>
                    <a:pt x="367360" y="305612"/>
                  </a:lnTo>
                  <a:lnTo>
                    <a:pt x="368896" y="304342"/>
                  </a:lnTo>
                  <a:close/>
                </a:path>
                <a:path w="607060" h="427989">
                  <a:moveTo>
                    <a:pt x="369531" y="301802"/>
                  </a:moveTo>
                  <a:lnTo>
                    <a:pt x="369214" y="299262"/>
                  </a:lnTo>
                  <a:lnTo>
                    <a:pt x="368769" y="298704"/>
                  </a:lnTo>
                  <a:lnTo>
                    <a:pt x="368858" y="299262"/>
                  </a:lnTo>
                  <a:lnTo>
                    <a:pt x="369531" y="301802"/>
                  </a:lnTo>
                  <a:close/>
                </a:path>
                <a:path w="607060" h="427989">
                  <a:moveTo>
                    <a:pt x="370865" y="50342"/>
                  </a:moveTo>
                  <a:lnTo>
                    <a:pt x="369963" y="51612"/>
                  </a:lnTo>
                  <a:lnTo>
                    <a:pt x="370814" y="51295"/>
                  </a:lnTo>
                  <a:lnTo>
                    <a:pt x="370865" y="50342"/>
                  </a:lnTo>
                  <a:close/>
                </a:path>
                <a:path w="607060" h="427989">
                  <a:moveTo>
                    <a:pt x="373583" y="46532"/>
                  </a:moveTo>
                  <a:lnTo>
                    <a:pt x="371081" y="46532"/>
                  </a:lnTo>
                  <a:lnTo>
                    <a:pt x="370865" y="50342"/>
                  </a:lnTo>
                  <a:lnTo>
                    <a:pt x="373583" y="46532"/>
                  </a:lnTo>
                  <a:close/>
                </a:path>
                <a:path w="607060" h="427989">
                  <a:moveTo>
                    <a:pt x="375158" y="300532"/>
                  </a:moveTo>
                  <a:lnTo>
                    <a:pt x="374370" y="299504"/>
                  </a:lnTo>
                  <a:lnTo>
                    <a:pt x="374053" y="299262"/>
                  </a:lnTo>
                  <a:lnTo>
                    <a:pt x="375158" y="300532"/>
                  </a:lnTo>
                  <a:close/>
                </a:path>
                <a:path w="607060" h="427989">
                  <a:moveTo>
                    <a:pt x="395058" y="272999"/>
                  </a:moveTo>
                  <a:lnTo>
                    <a:pt x="392836" y="272084"/>
                  </a:lnTo>
                  <a:lnTo>
                    <a:pt x="390626" y="271119"/>
                  </a:lnTo>
                  <a:lnTo>
                    <a:pt x="388835" y="270090"/>
                  </a:lnTo>
                  <a:lnTo>
                    <a:pt x="385584" y="270383"/>
                  </a:lnTo>
                  <a:lnTo>
                    <a:pt x="390906" y="271475"/>
                  </a:lnTo>
                  <a:lnTo>
                    <a:pt x="395058" y="272999"/>
                  </a:lnTo>
                  <a:close/>
                </a:path>
                <a:path w="607060" h="427989">
                  <a:moveTo>
                    <a:pt x="395262" y="236029"/>
                  </a:moveTo>
                  <a:lnTo>
                    <a:pt x="392061" y="237807"/>
                  </a:lnTo>
                  <a:lnTo>
                    <a:pt x="388594" y="239255"/>
                  </a:lnTo>
                  <a:lnTo>
                    <a:pt x="367030" y="246659"/>
                  </a:lnTo>
                  <a:lnTo>
                    <a:pt x="357593" y="252971"/>
                  </a:lnTo>
                  <a:lnTo>
                    <a:pt x="358203" y="253898"/>
                  </a:lnTo>
                  <a:lnTo>
                    <a:pt x="359575" y="254304"/>
                  </a:lnTo>
                  <a:lnTo>
                    <a:pt x="375945" y="246227"/>
                  </a:lnTo>
                  <a:lnTo>
                    <a:pt x="383933" y="242176"/>
                  </a:lnTo>
                  <a:lnTo>
                    <a:pt x="391642" y="238175"/>
                  </a:lnTo>
                  <a:lnTo>
                    <a:pt x="391248" y="238620"/>
                  </a:lnTo>
                  <a:lnTo>
                    <a:pt x="390182" y="239471"/>
                  </a:lnTo>
                  <a:lnTo>
                    <a:pt x="392188" y="238340"/>
                  </a:lnTo>
                  <a:lnTo>
                    <a:pt x="393534" y="237185"/>
                  </a:lnTo>
                  <a:lnTo>
                    <a:pt x="395262" y="236029"/>
                  </a:lnTo>
                  <a:close/>
                </a:path>
                <a:path w="607060" h="427989">
                  <a:moveTo>
                    <a:pt x="403313" y="310857"/>
                  </a:moveTo>
                  <a:lnTo>
                    <a:pt x="401180" y="310438"/>
                  </a:lnTo>
                  <a:lnTo>
                    <a:pt x="400113" y="310375"/>
                  </a:lnTo>
                  <a:lnTo>
                    <a:pt x="399415" y="310413"/>
                  </a:lnTo>
                  <a:lnTo>
                    <a:pt x="400621" y="310616"/>
                  </a:lnTo>
                  <a:lnTo>
                    <a:pt x="401904" y="310769"/>
                  </a:lnTo>
                  <a:lnTo>
                    <a:pt x="403313" y="310857"/>
                  </a:lnTo>
                  <a:close/>
                </a:path>
                <a:path w="607060" h="427989">
                  <a:moveTo>
                    <a:pt x="404329" y="250075"/>
                  </a:moveTo>
                  <a:lnTo>
                    <a:pt x="400240" y="248780"/>
                  </a:lnTo>
                  <a:lnTo>
                    <a:pt x="392772" y="248970"/>
                  </a:lnTo>
                  <a:lnTo>
                    <a:pt x="386384" y="249415"/>
                  </a:lnTo>
                  <a:lnTo>
                    <a:pt x="378625" y="250545"/>
                  </a:lnTo>
                  <a:lnTo>
                    <a:pt x="369862" y="252260"/>
                  </a:lnTo>
                  <a:lnTo>
                    <a:pt x="360502" y="254457"/>
                  </a:lnTo>
                  <a:lnTo>
                    <a:pt x="359575" y="254304"/>
                  </a:lnTo>
                  <a:lnTo>
                    <a:pt x="357860" y="255117"/>
                  </a:lnTo>
                  <a:lnTo>
                    <a:pt x="358698" y="254901"/>
                  </a:lnTo>
                  <a:lnTo>
                    <a:pt x="359613" y="254685"/>
                  </a:lnTo>
                  <a:lnTo>
                    <a:pt x="360489" y="254469"/>
                  </a:lnTo>
                  <a:lnTo>
                    <a:pt x="364286" y="254774"/>
                  </a:lnTo>
                  <a:lnTo>
                    <a:pt x="360146" y="258241"/>
                  </a:lnTo>
                  <a:lnTo>
                    <a:pt x="361327" y="258826"/>
                  </a:lnTo>
                  <a:lnTo>
                    <a:pt x="362331" y="259524"/>
                  </a:lnTo>
                  <a:lnTo>
                    <a:pt x="363410" y="260489"/>
                  </a:lnTo>
                  <a:lnTo>
                    <a:pt x="364159" y="259994"/>
                  </a:lnTo>
                  <a:lnTo>
                    <a:pt x="366077" y="258000"/>
                  </a:lnTo>
                  <a:lnTo>
                    <a:pt x="374942" y="254774"/>
                  </a:lnTo>
                  <a:lnTo>
                    <a:pt x="382574" y="252196"/>
                  </a:lnTo>
                  <a:lnTo>
                    <a:pt x="387451" y="251155"/>
                  </a:lnTo>
                  <a:lnTo>
                    <a:pt x="388035" y="252603"/>
                  </a:lnTo>
                  <a:lnTo>
                    <a:pt x="384543" y="255079"/>
                  </a:lnTo>
                  <a:lnTo>
                    <a:pt x="382066" y="256438"/>
                  </a:lnTo>
                  <a:lnTo>
                    <a:pt x="379717" y="257429"/>
                  </a:lnTo>
                  <a:lnTo>
                    <a:pt x="377469" y="259105"/>
                  </a:lnTo>
                  <a:lnTo>
                    <a:pt x="373837" y="259397"/>
                  </a:lnTo>
                  <a:lnTo>
                    <a:pt x="371182" y="261480"/>
                  </a:lnTo>
                  <a:lnTo>
                    <a:pt x="375843" y="261188"/>
                  </a:lnTo>
                  <a:lnTo>
                    <a:pt x="384632" y="263182"/>
                  </a:lnTo>
                  <a:lnTo>
                    <a:pt x="394144" y="265074"/>
                  </a:lnTo>
                  <a:lnTo>
                    <a:pt x="400977" y="264502"/>
                  </a:lnTo>
                  <a:lnTo>
                    <a:pt x="389026" y="260807"/>
                  </a:lnTo>
                  <a:lnTo>
                    <a:pt x="390499" y="260604"/>
                  </a:lnTo>
                  <a:lnTo>
                    <a:pt x="396049" y="261747"/>
                  </a:lnTo>
                  <a:lnTo>
                    <a:pt x="395224" y="260451"/>
                  </a:lnTo>
                  <a:lnTo>
                    <a:pt x="394233" y="260515"/>
                  </a:lnTo>
                  <a:lnTo>
                    <a:pt x="391731" y="260350"/>
                  </a:lnTo>
                  <a:lnTo>
                    <a:pt x="388874" y="259956"/>
                  </a:lnTo>
                  <a:lnTo>
                    <a:pt x="389369" y="259816"/>
                  </a:lnTo>
                  <a:lnTo>
                    <a:pt x="389255" y="259664"/>
                  </a:lnTo>
                  <a:lnTo>
                    <a:pt x="403021" y="252336"/>
                  </a:lnTo>
                  <a:lnTo>
                    <a:pt x="404329" y="250075"/>
                  </a:lnTo>
                  <a:close/>
                </a:path>
                <a:path w="607060" h="427989">
                  <a:moveTo>
                    <a:pt x="404901" y="47447"/>
                  </a:moveTo>
                  <a:lnTo>
                    <a:pt x="403313" y="49593"/>
                  </a:lnTo>
                  <a:lnTo>
                    <a:pt x="401713" y="51879"/>
                  </a:lnTo>
                  <a:lnTo>
                    <a:pt x="402678" y="50927"/>
                  </a:lnTo>
                  <a:lnTo>
                    <a:pt x="404050" y="49085"/>
                  </a:lnTo>
                  <a:lnTo>
                    <a:pt x="404901" y="47447"/>
                  </a:lnTo>
                  <a:close/>
                </a:path>
                <a:path w="607060" h="427989">
                  <a:moveTo>
                    <a:pt x="406984" y="315417"/>
                  </a:moveTo>
                  <a:lnTo>
                    <a:pt x="396087" y="310654"/>
                  </a:lnTo>
                  <a:lnTo>
                    <a:pt x="399415" y="310413"/>
                  </a:lnTo>
                  <a:lnTo>
                    <a:pt x="391922" y="309156"/>
                  </a:lnTo>
                  <a:lnTo>
                    <a:pt x="388861" y="306476"/>
                  </a:lnTo>
                  <a:lnTo>
                    <a:pt x="389877" y="312420"/>
                  </a:lnTo>
                  <a:lnTo>
                    <a:pt x="395135" y="314909"/>
                  </a:lnTo>
                  <a:lnTo>
                    <a:pt x="397217" y="314274"/>
                  </a:lnTo>
                  <a:lnTo>
                    <a:pt x="399072" y="313575"/>
                  </a:lnTo>
                  <a:lnTo>
                    <a:pt x="403656" y="315912"/>
                  </a:lnTo>
                  <a:lnTo>
                    <a:pt x="406984" y="315417"/>
                  </a:lnTo>
                  <a:close/>
                </a:path>
                <a:path w="607060" h="427989">
                  <a:moveTo>
                    <a:pt x="413029" y="219392"/>
                  </a:moveTo>
                  <a:lnTo>
                    <a:pt x="412115" y="219633"/>
                  </a:lnTo>
                  <a:lnTo>
                    <a:pt x="410806" y="220065"/>
                  </a:lnTo>
                  <a:lnTo>
                    <a:pt x="409790" y="220548"/>
                  </a:lnTo>
                  <a:lnTo>
                    <a:pt x="407390" y="222402"/>
                  </a:lnTo>
                  <a:lnTo>
                    <a:pt x="405980" y="223100"/>
                  </a:lnTo>
                  <a:lnTo>
                    <a:pt x="405765" y="223888"/>
                  </a:lnTo>
                  <a:lnTo>
                    <a:pt x="407162" y="223139"/>
                  </a:lnTo>
                  <a:lnTo>
                    <a:pt x="409206" y="221856"/>
                  </a:lnTo>
                  <a:lnTo>
                    <a:pt x="410489" y="220891"/>
                  </a:lnTo>
                  <a:lnTo>
                    <a:pt x="413029" y="219392"/>
                  </a:lnTo>
                  <a:close/>
                </a:path>
                <a:path w="607060" h="427989">
                  <a:moveTo>
                    <a:pt x="416877" y="330"/>
                  </a:moveTo>
                  <a:lnTo>
                    <a:pt x="416433" y="76"/>
                  </a:lnTo>
                  <a:lnTo>
                    <a:pt x="416128" y="0"/>
                  </a:lnTo>
                  <a:lnTo>
                    <a:pt x="416877" y="330"/>
                  </a:lnTo>
                  <a:close/>
                </a:path>
                <a:path w="607060" h="427989">
                  <a:moveTo>
                    <a:pt x="416890" y="241681"/>
                  </a:moveTo>
                  <a:lnTo>
                    <a:pt x="414883" y="241096"/>
                  </a:lnTo>
                  <a:lnTo>
                    <a:pt x="410502" y="244690"/>
                  </a:lnTo>
                  <a:lnTo>
                    <a:pt x="409600" y="247281"/>
                  </a:lnTo>
                  <a:lnTo>
                    <a:pt x="414553" y="244271"/>
                  </a:lnTo>
                  <a:lnTo>
                    <a:pt x="414997" y="243332"/>
                  </a:lnTo>
                  <a:lnTo>
                    <a:pt x="416445" y="242633"/>
                  </a:lnTo>
                  <a:lnTo>
                    <a:pt x="416890" y="241681"/>
                  </a:lnTo>
                  <a:close/>
                </a:path>
                <a:path w="607060" h="427989">
                  <a:moveTo>
                    <a:pt x="417601" y="736"/>
                  </a:moveTo>
                  <a:lnTo>
                    <a:pt x="416877" y="330"/>
                  </a:lnTo>
                  <a:lnTo>
                    <a:pt x="417601" y="736"/>
                  </a:lnTo>
                  <a:close/>
                </a:path>
                <a:path w="607060" h="427989">
                  <a:moveTo>
                    <a:pt x="417868" y="274955"/>
                  </a:moveTo>
                  <a:lnTo>
                    <a:pt x="413664" y="272338"/>
                  </a:lnTo>
                  <a:lnTo>
                    <a:pt x="412978" y="273354"/>
                  </a:lnTo>
                  <a:lnTo>
                    <a:pt x="412369" y="274421"/>
                  </a:lnTo>
                  <a:lnTo>
                    <a:pt x="411848" y="275513"/>
                  </a:lnTo>
                  <a:lnTo>
                    <a:pt x="417868" y="274955"/>
                  </a:lnTo>
                  <a:close/>
                </a:path>
                <a:path w="607060" h="427989">
                  <a:moveTo>
                    <a:pt x="418439" y="1346"/>
                  </a:moveTo>
                  <a:lnTo>
                    <a:pt x="417601" y="736"/>
                  </a:lnTo>
                  <a:lnTo>
                    <a:pt x="418439" y="1346"/>
                  </a:lnTo>
                  <a:close/>
                </a:path>
                <a:path w="607060" h="427989">
                  <a:moveTo>
                    <a:pt x="419087" y="2044"/>
                  </a:moveTo>
                  <a:lnTo>
                    <a:pt x="418858" y="1371"/>
                  </a:lnTo>
                  <a:lnTo>
                    <a:pt x="418846" y="749"/>
                  </a:lnTo>
                  <a:lnTo>
                    <a:pt x="418541" y="1143"/>
                  </a:lnTo>
                  <a:lnTo>
                    <a:pt x="418465" y="1346"/>
                  </a:lnTo>
                  <a:lnTo>
                    <a:pt x="418960" y="1727"/>
                  </a:lnTo>
                  <a:lnTo>
                    <a:pt x="419087" y="2044"/>
                  </a:lnTo>
                  <a:close/>
                </a:path>
                <a:path w="607060" h="427989">
                  <a:moveTo>
                    <a:pt x="421386" y="218821"/>
                  </a:moveTo>
                  <a:lnTo>
                    <a:pt x="417576" y="223164"/>
                  </a:lnTo>
                  <a:lnTo>
                    <a:pt x="417690" y="221195"/>
                  </a:lnTo>
                  <a:lnTo>
                    <a:pt x="417830" y="219697"/>
                  </a:lnTo>
                  <a:lnTo>
                    <a:pt x="414477" y="221195"/>
                  </a:lnTo>
                  <a:lnTo>
                    <a:pt x="414591" y="221030"/>
                  </a:lnTo>
                  <a:lnTo>
                    <a:pt x="415886" y="219113"/>
                  </a:lnTo>
                  <a:lnTo>
                    <a:pt x="417525" y="216712"/>
                  </a:lnTo>
                  <a:lnTo>
                    <a:pt x="418998" y="214833"/>
                  </a:lnTo>
                  <a:lnTo>
                    <a:pt x="415086" y="218173"/>
                  </a:lnTo>
                  <a:lnTo>
                    <a:pt x="413029" y="219392"/>
                  </a:lnTo>
                  <a:lnTo>
                    <a:pt x="413397" y="219290"/>
                  </a:lnTo>
                  <a:lnTo>
                    <a:pt x="413677" y="219227"/>
                  </a:lnTo>
                  <a:lnTo>
                    <a:pt x="414172" y="219113"/>
                  </a:lnTo>
                  <a:lnTo>
                    <a:pt x="414489" y="219138"/>
                  </a:lnTo>
                  <a:lnTo>
                    <a:pt x="413842" y="219468"/>
                  </a:lnTo>
                  <a:lnTo>
                    <a:pt x="413689" y="219722"/>
                  </a:lnTo>
                  <a:lnTo>
                    <a:pt x="413943" y="220103"/>
                  </a:lnTo>
                  <a:lnTo>
                    <a:pt x="414096" y="220903"/>
                  </a:lnTo>
                  <a:lnTo>
                    <a:pt x="414096" y="221030"/>
                  </a:lnTo>
                  <a:lnTo>
                    <a:pt x="410794" y="223558"/>
                  </a:lnTo>
                  <a:lnTo>
                    <a:pt x="413080" y="220903"/>
                  </a:lnTo>
                  <a:lnTo>
                    <a:pt x="413689" y="219722"/>
                  </a:lnTo>
                  <a:lnTo>
                    <a:pt x="413562" y="219392"/>
                  </a:lnTo>
                  <a:lnTo>
                    <a:pt x="413397" y="219290"/>
                  </a:lnTo>
                  <a:lnTo>
                    <a:pt x="411226" y="222211"/>
                  </a:lnTo>
                  <a:lnTo>
                    <a:pt x="409181" y="224421"/>
                  </a:lnTo>
                  <a:lnTo>
                    <a:pt x="407822" y="225552"/>
                  </a:lnTo>
                  <a:lnTo>
                    <a:pt x="406120" y="227253"/>
                  </a:lnTo>
                  <a:lnTo>
                    <a:pt x="404444" y="228803"/>
                  </a:lnTo>
                  <a:lnTo>
                    <a:pt x="403009" y="230416"/>
                  </a:lnTo>
                  <a:lnTo>
                    <a:pt x="401193" y="231876"/>
                  </a:lnTo>
                  <a:lnTo>
                    <a:pt x="395262" y="236029"/>
                  </a:lnTo>
                  <a:lnTo>
                    <a:pt x="397992" y="234378"/>
                  </a:lnTo>
                  <a:lnTo>
                    <a:pt x="401789" y="232829"/>
                  </a:lnTo>
                  <a:lnTo>
                    <a:pt x="404596" y="230098"/>
                  </a:lnTo>
                  <a:lnTo>
                    <a:pt x="411213" y="224269"/>
                  </a:lnTo>
                  <a:lnTo>
                    <a:pt x="411899" y="223558"/>
                  </a:lnTo>
                  <a:lnTo>
                    <a:pt x="412572" y="222859"/>
                  </a:lnTo>
                  <a:lnTo>
                    <a:pt x="414134" y="221030"/>
                  </a:lnTo>
                  <a:lnTo>
                    <a:pt x="414197" y="222859"/>
                  </a:lnTo>
                  <a:lnTo>
                    <a:pt x="413956" y="224269"/>
                  </a:lnTo>
                  <a:lnTo>
                    <a:pt x="413397" y="225806"/>
                  </a:lnTo>
                  <a:lnTo>
                    <a:pt x="412191" y="227558"/>
                  </a:lnTo>
                  <a:lnTo>
                    <a:pt x="411772" y="228688"/>
                  </a:lnTo>
                  <a:lnTo>
                    <a:pt x="410679" y="231178"/>
                  </a:lnTo>
                  <a:lnTo>
                    <a:pt x="411035" y="232486"/>
                  </a:lnTo>
                  <a:lnTo>
                    <a:pt x="415023" y="231292"/>
                  </a:lnTo>
                  <a:lnTo>
                    <a:pt x="420319" y="223164"/>
                  </a:lnTo>
                  <a:lnTo>
                    <a:pt x="420230" y="221894"/>
                  </a:lnTo>
                  <a:lnTo>
                    <a:pt x="420331" y="220903"/>
                  </a:lnTo>
                  <a:lnTo>
                    <a:pt x="421386" y="218821"/>
                  </a:lnTo>
                  <a:close/>
                </a:path>
                <a:path w="607060" h="427989">
                  <a:moveTo>
                    <a:pt x="425450" y="328663"/>
                  </a:moveTo>
                  <a:lnTo>
                    <a:pt x="421170" y="327202"/>
                  </a:lnTo>
                  <a:lnTo>
                    <a:pt x="424091" y="328472"/>
                  </a:lnTo>
                  <a:lnTo>
                    <a:pt x="425450" y="328663"/>
                  </a:lnTo>
                  <a:close/>
                </a:path>
                <a:path w="607060" h="427989">
                  <a:moveTo>
                    <a:pt x="425691" y="5346"/>
                  </a:moveTo>
                  <a:lnTo>
                    <a:pt x="424700" y="7505"/>
                  </a:lnTo>
                  <a:lnTo>
                    <a:pt x="423837" y="9588"/>
                  </a:lnTo>
                  <a:lnTo>
                    <a:pt x="422630" y="11607"/>
                  </a:lnTo>
                  <a:lnTo>
                    <a:pt x="423049" y="15278"/>
                  </a:lnTo>
                  <a:lnTo>
                    <a:pt x="424129" y="12026"/>
                  </a:lnTo>
                  <a:lnTo>
                    <a:pt x="425069" y="8712"/>
                  </a:lnTo>
                  <a:lnTo>
                    <a:pt x="425691" y="5346"/>
                  </a:lnTo>
                  <a:close/>
                </a:path>
                <a:path w="607060" h="427989">
                  <a:moveTo>
                    <a:pt x="431292" y="197942"/>
                  </a:moveTo>
                  <a:lnTo>
                    <a:pt x="430250" y="200190"/>
                  </a:lnTo>
                  <a:lnTo>
                    <a:pt x="429069" y="202565"/>
                  </a:lnTo>
                  <a:lnTo>
                    <a:pt x="427532" y="204901"/>
                  </a:lnTo>
                  <a:lnTo>
                    <a:pt x="427062" y="203860"/>
                  </a:lnTo>
                  <a:lnTo>
                    <a:pt x="426631" y="201358"/>
                  </a:lnTo>
                  <a:lnTo>
                    <a:pt x="424103" y="205193"/>
                  </a:lnTo>
                  <a:lnTo>
                    <a:pt x="423430" y="208686"/>
                  </a:lnTo>
                  <a:lnTo>
                    <a:pt x="418998" y="214833"/>
                  </a:lnTo>
                  <a:lnTo>
                    <a:pt x="422198" y="211912"/>
                  </a:lnTo>
                  <a:lnTo>
                    <a:pt x="425145" y="208483"/>
                  </a:lnTo>
                  <a:lnTo>
                    <a:pt x="427532" y="204927"/>
                  </a:lnTo>
                  <a:lnTo>
                    <a:pt x="427748" y="205384"/>
                  </a:lnTo>
                  <a:lnTo>
                    <a:pt x="427964" y="205587"/>
                  </a:lnTo>
                  <a:lnTo>
                    <a:pt x="428447" y="204635"/>
                  </a:lnTo>
                  <a:lnTo>
                    <a:pt x="430733" y="202158"/>
                  </a:lnTo>
                  <a:lnTo>
                    <a:pt x="431139" y="200037"/>
                  </a:lnTo>
                  <a:lnTo>
                    <a:pt x="431292" y="197942"/>
                  </a:lnTo>
                  <a:close/>
                </a:path>
                <a:path w="607060" h="427989">
                  <a:moveTo>
                    <a:pt x="431901" y="192684"/>
                  </a:moveTo>
                  <a:lnTo>
                    <a:pt x="430784" y="193281"/>
                  </a:lnTo>
                  <a:lnTo>
                    <a:pt x="431139" y="193332"/>
                  </a:lnTo>
                  <a:lnTo>
                    <a:pt x="431787" y="193167"/>
                  </a:lnTo>
                  <a:lnTo>
                    <a:pt x="431901" y="192684"/>
                  </a:lnTo>
                  <a:close/>
                </a:path>
                <a:path w="607060" h="427989">
                  <a:moveTo>
                    <a:pt x="433095" y="192633"/>
                  </a:moveTo>
                  <a:lnTo>
                    <a:pt x="432701" y="192887"/>
                  </a:lnTo>
                  <a:lnTo>
                    <a:pt x="432206" y="193065"/>
                  </a:lnTo>
                  <a:lnTo>
                    <a:pt x="431787" y="193167"/>
                  </a:lnTo>
                  <a:lnTo>
                    <a:pt x="431342" y="194868"/>
                  </a:lnTo>
                  <a:lnTo>
                    <a:pt x="431368" y="196418"/>
                  </a:lnTo>
                  <a:lnTo>
                    <a:pt x="431292" y="197942"/>
                  </a:lnTo>
                  <a:lnTo>
                    <a:pt x="432079" y="196062"/>
                  </a:lnTo>
                  <a:lnTo>
                    <a:pt x="432701" y="194259"/>
                  </a:lnTo>
                  <a:lnTo>
                    <a:pt x="433095" y="192633"/>
                  </a:lnTo>
                  <a:close/>
                </a:path>
                <a:path w="607060" h="427989">
                  <a:moveTo>
                    <a:pt x="433755" y="280822"/>
                  </a:moveTo>
                  <a:lnTo>
                    <a:pt x="425970" y="276491"/>
                  </a:lnTo>
                  <a:lnTo>
                    <a:pt x="427926" y="278130"/>
                  </a:lnTo>
                  <a:lnTo>
                    <a:pt x="433755" y="280822"/>
                  </a:lnTo>
                  <a:close/>
                </a:path>
                <a:path w="607060" h="427989">
                  <a:moveTo>
                    <a:pt x="433819" y="192087"/>
                  </a:moveTo>
                  <a:lnTo>
                    <a:pt x="433311" y="191897"/>
                  </a:lnTo>
                  <a:lnTo>
                    <a:pt x="433095" y="192633"/>
                  </a:lnTo>
                  <a:lnTo>
                    <a:pt x="433565" y="192354"/>
                  </a:lnTo>
                  <a:lnTo>
                    <a:pt x="433819" y="192087"/>
                  </a:lnTo>
                  <a:close/>
                </a:path>
                <a:path w="607060" h="427989">
                  <a:moveTo>
                    <a:pt x="436816" y="291477"/>
                  </a:moveTo>
                  <a:lnTo>
                    <a:pt x="435444" y="290372"/>
                  </a:lnTo>
                  <a:lnTo>
                    <a:pt x="431025" y="286943"/>
                  </a:lnTo>
                  <a:lnTo>
                    <a:pt x="430542" y="286562"/>
                  </a:lnTo>
                  <a:lnTo>
                    <a:pt x="425945" y="284022"/>
                  </a:lnTo>
                  <a:lnTo>
                    <a:pt x="421830" y="281482"/>
                  </a:lnTo>
                  <a:lnTo>
                    <a:pt x="416420" y="281482"/>
                  </a:lnTo>
                  <a:lnTo>
                    <a:pt x="418782" y="284022"/>
                  </a:lnTo>
                  <a:lnTo>
                    <a:pt x="423773" y="288848"/>
                  </a:lnTo>
                  <a:lnTo>
                    <a:pt x="431126" y="288848"/>
                  </a:lnTo>
                  <a:lnTo>
                    <a:pt x="431088" y="288036"/>
                  </a:lnTo>
                  <a:lnTo>
                    <a:pt x="432955" y="289102"/>
                  </a:lnTo>
                  <a:lnTo>
                    <a:pt x="436816" y="291477"/>
                  </a:lnTo>
                  <a:close/>
                </a:path>
                <a:path w="607060" h="427989">
                  <a:moveTo>
                    <a:pt x="439686" y="292912"/>
                  </a:moveTo>
                  <a:lnTo>
                    <a:pt x="437095" y="291642"/>
                  </a:lnTo>
                  <a:lnTo>
                    <a:pt x="436816" y="291477"/>
                  </a:lnTo>
                  <a:lnTo>
                    <a:pt x="438619" y="292912"/>
                  </a:lnTo>
                  <a:lnTo>
                    <a:pt x="439686" y="292912"/>
                  </a:lnTo>
                  <a:close/>
                </a:path>
                <a:path w="607060" h="427989">
                  <a:moveTo>
                    <a:pt x="443585" y="291020"/>
                  </a:moveTo>
                  <a:lnTo>
                    <a:pt x="443026" y="291630"/>
                  </a:lnTo>
                  <a:lnTo>
                    <a:pt x="442379" y="291896"/>
                  </a:lnTo>
                  <a:lnTo>
                    <a:pt x="443230" y="291668"/>
                  </a:lnTo>
                  <a:lnTo>
                    <a:pt x="443585" y="291020"/>
                  </a:lnTo>
                  <a:close/>
                </a:path>
                <a:path w="607060" h="427989">
                  <a:moveTo>
                    <a:pt x="443699" y="198932"/>
                  </a:moveTo>
                  <a:lnTo>
                    <a:pt x="441032" y="199275"/>
                  </a:lnTo>
                  <a:lnTo>
                    <a:pt x="440410" y="197878"/>
                  </a:lnTo>
                  <a:lnTo>
                    <a:pt x="438772" y="201942"/>
                  </a:lnTo>
                  <a:lnTo>
                    <a:pt x="436930" y="205930"/>
                  </a:lnTo>
                  <a:lnTo>
                    <a:pt x="434949" y="209854"/>
                  </a:lnTo>
                  <a:lnTo>
                    <a:pt x="436981" y="208546"/>
                  </a:lnTo>
                  <a:lnTo>
                    <a:pt x="438886" y="207086"/>
                  </a:lnTo>
                  <a:lnTo>
                    <a:pt x="440893" y="205651"/>
                  </a:lnTo>
                  <a:lnTo>
                    <a:pt x="439293" y="205079"/>
                  </a:lnTo>
                  <a:lnTo>
                    <a:pt x="443699" y="198932"/>
                  </a:lnTo>
                  <a:close/>
                </a:path>
                <a:path w="607060" h="427989">
                  <a:moveTo>
                    <a:pt x="443877" y="287997"/>
                  </a:moveTo>
                  <a:lnTo>
                    <a:pt x="441134" y="286867"/>
                  </a:lnTo>
                  <a:lnTo>
                    <a:pt x="438467" y="285940"/>
                  </a:lnTo>
                  <a:lnTo>
                    <a:pt x="436702" y="285915"/>
                  </a:lnTo>
                  <a:lnTo>
                    <a:pt x="438213" y="286448"/>
                  </a:lnTo>
                  <a:lnTo>
                    <a:pt x="441490" y="287578"/>
                  </a:lnTo>
                  <a:lnTo>
                    <a:pt x="443877" y="287997"/>
                  </a:lnTo>
                  <a:close/>
                </a:path>
                <a:path w="607060" h="427989">
                  <a:moveTo>
                    <a:pt x="449999" y="308152"/>
                  </a:moveTo>
                  <a:lnTo>
                    <a:pt x="449567" y="306882"/>
                  </a:lnTo>
                  <a:lnTo>
                    <a:pt x="449999" y="308152"/>
                  </a:lnTo>
                  <a:close/>
                </a:path>
                <a:path w="607060" h="427989">
                  <a:moveTo>
                    <a:pt x="452882" y="170535"/>
                  </a:moveTo>
                  <a:lnTo>
                    <a:pt x="451142" y="170903"/>
                  </a:lnTo>
                  <a:lnTo>
                    <a:pt x="451243" y="172148"/>
                  </a:lnTo>
                  <a:lnTo>
                    <a:pt x="452882" y="170535"/>
                  </a:lnTo>
                  <a:close/>
                </a:path>
                <a:path w="607060" h="427989">
                  <a:moveTo>
                    <a:pt x="454393" y="309524"/>
                  </a:moveTo>
                  <a:lnTo>
                    <a:pt x="453707" y="309016"/>
                  </a:lnTo>
                  <a:lnTo>
                    <a:pt x="452374" y="308216"/>
                  </a:lnTo>
                  <a:lnTo>
                    <a:pt x="449986" y="306946"/>
                  </a:lnTo>
                  <a:lnTo>
                    <a:pt x="451243" y="307797"/>
                  </a:lnTo>
                  <a:lnTo>
                    <a:pt x="452729" y="308686"/>
                  </a:lnTo>
                  <a:lnTo>
                    <a:pt x="454393" y="309524"/>
                  </a:lnTo>
                  <a:close/>
                </a:path>
                <a:path w="607060" h="427989">
                  <a:moveTo>
                    <a:pt x="454964" y="291820"/>
                  </a:moveTo>
                  <a:lnTo>
                    <a:pt x="446633" y="287718"/>
                  </a:lnTo>
                  <a:lnTo>
                    <a:pt x="446544" y="288340"/>
                  </a:lnTo>
                  <a:lnTo>
                    <a:pt x="445325" y="288264"/>
                  </a:lnTo>
                  <a:lnTo>
                    <a:pt x="443877" y="287997"/>
                  </a:lnTo>
                  <a:lnTo>
                    <a:pt x="449122" y="290220"/>
                  </a:lnTo>
                  <a:lnTo>
                    <a:pt x="454812" y="292887"/>
                  </a:lnTo>
                  <a:lnTo>
                    <a:pt x="454964" y="291820"/>
                  </a:lnTo>
                  <a:close/>
                </a:path>
                <a:path w="607060" h="427989">
                  <a:moveTo>
                    <a:pt x="455066" y="310299"/>
                  </a:moveTo>
                  <a:lnTo>
                    <a:pt x="451294" y="309181"/>
                  </a:lnTo>
                  <a:lnTo>
                    <a:pt x="454355" y="310426"/>
                  </a:lnTo>
                  <a:lnTo>
                    <a:pt x="455066" y="310299"/>
                  </a:lnTo>
                  <a:close/>
                </a:path>
                <a:path w="607060" h="427989">
                  <a:moveTo>
                    <a:pt x="460324" y="311848"/>
                  </a:moveTo>
                  <a:lnTo>
                    <a:pt x="458177" y="311188"/>
                  </a:lnTo>
                  <a:lnTo>
                    <a:pt x="456222" y="310413"/>
                  </a:lnTo>
                  <a:lnTo>
                    <a:pt x="454393" y="309524"/>
                  </a:lnTo>
                  <a:lnTo>
                    <a:pt x="455053" y="309994"/>
                  </a:lnTo>
                  <a:lnTo>
                    <a:pt x="455295" y="310261"/>
                  </a:lnTo>
                  <a:lnTo>
                    <a:pt x="455066" y="310299"/>
                  </a:lnTo>
                  <a:lnTo>
                    <a:pt x="456171" y="310616"/>
                  </a:lnTo>
                  <a:lnTo>
                    <a:pt x="457733" y="311086"/>
                  </a:lnTo>
                  <a:lnTo>
                    <a:pt x="460324" y="311848"/>
                  </a:lnTo>
                  <a:close/>
                </a:path>
                <a:path w="607060" h="427989">
                  <a:moveTo>
                    <a:pt x="463524" y="333552"/>
                  </a:moveTo>
                  <a:lnTo>
                    <a:pt x="456831" y="332282"/>
                  </a:lnTo>
                  <a:lnTo>
                    <a:pt x="450138" y="332282"/>
                  </a:lnTo>
                  <a:lnTo>
                    <a:pt x="436765" y="329742"/>
                  </a:lnTo>
                  <a:lnTo>
                    <a:pt x="433412" y="329742"/>
                  </a:lnTo>
                  <a:lnTo>
                    <a:pt x="428650" y="329742"/>
                  </a:lnTo>
                  <a:lnTo>
                    <a:pt x="436143" y="333552"/>
                  </a:lnTo>
                  <a:lnTo>
                    <a:pt x="443788" y="337362"/>
                  </a:lnTo>
                  <a:lnTo>
                    <a:pt x="444360" y="332282"/>
                  </a:lnTo>
                  <a:lnTo>
                    <a:pt x="463169" y="338632"/>
                  </a:lnTo>
                  <a:lnTo>
                    <a:pt x="463524" y="333552"/>
                  </a:lnTo>
                  <a:close/>
                </a:path>
                <a:path w="607060" h="427989">
                  <a:moveTo>
                    <a:pt x="464032" y="160591"/>
                  </a:moveTo>
                  <a:lnTo>
                    <a:pt x="463931" y="157111"/>
                  </a:lnTo>
                  <a:lnTo>
                    <a:pt x="463892" y="152171"/>
                  </a:lnTo>
                  <a:lnTo>
                    <a:pt x="460629" y="158699"/>
                  </a:lnTo>
                  <a:lnTo>
                    <a:pt x="460641" y="160007"/>
                  </a:lnTo>
                  <a:lnTo>
                    <a:pt x="457644" y="165811"/>
                  </a:lnTo>
                  <a:lnTo>
                    <a:pt x="452882" y="170535"/>
                  </a:lnTo>
                  <a:lnTo>
                    <a:pt x="454520" y="170180"/>
                  </a:lnTo>
                  <a:lnTo>
                    <a:pt x="456958" y="169354"/>
                  </a:lnTo>
                  <a:lnTo>
                    <a:pt x="460959" y="166116"/>
                  </a:lnTo>
                  <a:lnTo>
                    <a:pt x="460921" y="164833"/>
                  </a:lnTo>
                  <a:lnTo>
                    <a:pt x="460006" y="163525"/>
                  </a:lnTo>
                  <a:lnTo>
                    <a:pt x="461518" y="160007"/>
                  </a:lnTo>
                  <a:lnTo>
                    <a:pt x="463410" y="157111"/>
                  </a:lnTo>
                  <a:lnTo>
                    <a:pt x="463003" y="160464"/>
                  </a:lnTo>
                  <a:lnTo>
                    <a:pt x="464032" y="160591"/>
                  </a:lnTo>
                  <a:close/>
                </a:path>
                <a:path w="607060" h="427989">
                  <a:moveTo>
                    <a:pt x="464908" y="160299"/>
                  </a:moveTo>
                  <a:lnTo>
                    <a:pt x="464477" y="160705"/>
                  </a:lnTo>
                  <a:lnTo>
                    <a:pt x="464273" y="160616"/>
                  </a:lnTo>
                  <a:lnTo>
                    <a:pt x="464045" y="160591"/>
                  </a:lnTo>
                  <a:lnTo>
                    <a:pt x="464083" y="161709"/>
                  </a:lnTo>
                  <a:lnTo>
                    <a:pt x="464210" y="162166"/>
                  </a:lnTo>
                  <a:lnTo>
                    <a:pt x="464908" y="160299"/>
                  </a:lnTo>
                  <a:close/>
                </a:path>
                <a:path w="607060" h="427989">
                  <a:moveTo>
                    <a:pt x="527939" y="330339"/>
                  </a:moveTo>
                  <a:lnTo>
                    <a:pt x="524306" y="337337"/>
                  </a:lnTo>
                  <a:lnTo>
                    <a:pt x="526834" y="337794"/>
                  </a:lnTo>
                  <a:lnTo>
                    <a:pt x="527939" y="330339"/>
                  </a:lnTo>
                  <a:close/>
                </a:path>
                <a:path w="607060" h="427989">
                  <a:moveTo>
                    <a:pt x="528078" y="300850"/>
                  </a:moveTo>
                  <a:lnTo>
                    <a:pt x="523151" y="301586"/>
                  </a:lnTo>
                  <a:lnTo>
                    <a:pt x="525602" y="302907"/>
                  </a:lnTo>
                  <a:lnTo>
                    <a:pt x="525602" y="303784"/>
                  </a:lnTo>
                  <a:lnTo>
                    <a:pt x="526834" y="305282"/>
                  </a:lnTo>
                  <a:lnTo>
                    <a:pt x="528078" y="300850"/>
                  </a:lnTo>
                  <a:close/>
                </a:path>
                <a:path w="607060" h="427989">
                  <a:moveTo>
                    <a:pt x="529374" y="311962"/>
                  </a:moveTo>
                  <a:lnTo>
                    <a:pt x="525576" y="309422"/>
                  </a:lnTo>
                  <a:lnTo>
                    <a:pt x="522973" y="309422"/>
                  </a:lnTo>
                  <a:lnTo>
                    <a:pt x="529374" y="311962"/>
                  </a:lnTo>
                  <a:close/>
                </a:path>
                <a:path w="607060" h="427989">
                  <a:moveTo>
                    <a:pt x="559079" y="303974"/>
                  </a:moveTo>
                  <a:lnTo>
                    <a:pt x="554050" y="302996"/>
                  </a:lnTo>
                  <a:lnTo>
                    <a:pt x="552869" y="304114"/>
                  </a:lnTo>
                  <a:lnTo>
                    <a:pt x="542937" y="303415"/>
                  </a:lnTo>
                  <a:lnTo>
                    <a:pt x="551713" y="306019"/>
                  </a:lnTo>
                  <a:lnTo>
                    <a:pt x="554329" y="305320"/>
                  </a:lnTo>
                  <a:lnTo>
                    <a:pt x="557974" y="304698"/>
                  </a:lnTo>
                  <a:lnTo>
                    <a:pt x="559079" y="303974"/>
                  </a:lnTo>
                  <a:close/>
                </a:path>
                <a:path w="607060" h="427989">
                  <a:moveTo>
                    <a:pt x="578739" y="312737"/>
                  </a:moveTo>
                  <a:lnTo>
                    <a:pt x="575703" y="311962"/>
                  </a:lnTo>
                  <a:lnTo>
                    <a:pt x="573481" y="310692"/>
                  </a:lnTo>
                  <a:lnTo>
                    <a:pt x="577037" y="309422"/>
                  </a:lnTo>
                  <a:lnTo>
                    <a:pt x="566762" y="309422"/>
                  </a:lnTo>
                  <a:lnTo>
                    <a:pt x="559358" y="310692"/>
                  </a:lnTo>
                  <a:lnTo>
                    <a:pt x="560882" y="314502"/>
                  </a:lnTo>
                  <a:lnTo>
                    <a:pt x="575830" y="313232"/>
                  </a:lnTo>
                  <a:lnTo>
                    <a:pt x="578739" y="312737"/>
                  </a:lnTo>
                  <a:close/>
                </a:path>
                <a:path w="607060" h="427989">
                  <a:moveTo>
                    <a:pt x="581037" y="309422"/>
                  </a:moveTo>
                  <a:lnTo>
                    <a:pt x="580161" y="306882"/>
                  </a:lnTo>
                  <a:lnTo>
                    <a:pt x="579221" y="309422"/>
                  </a:lnTo>
                  <a:lnTo>
                    <a:pt x="581037" y="309422"/>
                  </a:lnTo>
                  <a:close/>
                </a:path>
                <a:path w="607060" h="427989">
                  <a:moveTo>
                    <a:pt x="585520" y="310692"/>
                  </a:moveTo>
                  <a:lnTo>
                    <a:pt x="581952" y="311962"/>
                  </a:lnTo>
                  <a:lnTo>
                    <a:pt x="582371" y="312102"/>
                  </a:lnTo>
                  <a:lnTo>
                    <a:pt x="578739" y="312737"/>
                  </a:lnTo>
                  <a:lnTo>
                    <a:pt x="580745" y="313232"/>
                  </a:lnTo>
                  <a:lnTo>
                    <a:pt x="582676" y="312204"/>
                  </a:lnTo>
                  <a:lnTo>
                    <a:pt x="582980" y="312305"/>
                  </a:lnTo>
                  <a:lnTo>
                    <a:pt x="583171" y="311962"/>
                  </a:lnTo>
                  <a:lnTo>
                    <a:pt x="585520" y="310692"/>
                  </a:lnTo>
                  <a:close/>
                </a:path>
                <a:path w="607060" h="427989">
                  <a:moveTo>
                    <a:pt x="606729" y="329742"/>
                  </a:moveTo>
                  <a:lnTo>
                    <a:pt x="605599" y="325932"/>
                  </a:lnTo>
                  <a:lnTo>
                    <a:pt x="603834" y="323392"/>
                  </a:lnTo>
                  <a:lnTo>
                    <a:pt x="602957" y="322122"/>
                  </a:lnTo>
                  <a:lnTo>
                    <a:pt x="600443" y="318312"/>
                  </a:lnTo>
                  <a:lnTo>
                    <a:pt x="595109" y="316877"/>
                  </a:lnTo>
                  <a:lnTo>
                    <a:pt x="595109" y="336092"/>
                  </a:lnTo>
                  <a:lnTo>
                    <a:pt x="594817" y="336092"/>
                  </a:lnTo>
                  <a:lnTo>
                    <a:pt x="594309" y="335495"/>
                  </a:lnTo>
                  <a:lnTo>
                    <a:pt x="595109" y="336092"/>
                  </a:lnTo>
                  <a:lnTo>
                    <a:pt x="595109" y="316877"/>
                  </a:lnTo>
                  <a:lnTo>
                    <a:pt x="593915" y="316547"/>
                  </a:lnTo>
                  <a:lnTo>
                    <a:pt x="593915" y="332282"/>
                  </a:lnTo>
                  <a:lnTo>
                    <a:pt x="593826" y="333552"/>
                  </a:lnTo>
                  <a:lnTo>
                    <a:pt x="590943" y="333552"/>
                  </a:lnTo>
                  <a:lnTo>
                    <a:pt x="590435" y="333552"/>
                  </a:lnTo>
                  <a:lnTo>
                    <a:pt x="590778" y="332282"/>
                  </a:lnTo>
                  <a:lnTo>
                    <a:pt x="593915" y="332282"/>
                  </a:lnTo>
                  <a:lnTo>
                    <a:pt x="593915" y="316547"/>
                  </a:lnTo>
                  <a:lnTo>
                    <a:pt x="591083" y="315772"/>
                  </a:lnTo>
                  <a:lnTo>
                    <a:pt x="589686" y="314502"/>
                  </a:lnTo>
                  <a:lnTo>
                    <a:pt x="582980" y="312305"/>
                  </a:lnTo>
                  <a:lnTo>
                    <a:pt x="580466" y="317042"/>
                  </a:lnTo>
                  <a:lnTo>
                    <a:pt x="575856" y="319659"/>
                  </a:lnTo>
                  <a:lnTo>
                    <a:pt x="562889" y="318312"/>
                  </a:lnTo>
                  <a:lnTo>
                    <a:pt x="551789" y="317296"/>
                  </a:lnTo>
                  <a:lnTo>
                    <a:pt x="561111" y="317715"/>
                  </a:lnTo>
                  <a:lnTo>
                    <a:pt x="562305" y="316611"/>
                  </a:lnTo>
                  <a:lnTo>
                    <a:pt x="559701" y="315429"/>
                  </a:lnTo>
                  <a:lnTo>
                    <a:pt x="555929" y="315379"/>
                  </a:lnTo>
                  <a:lnTo>
                    <a:pt x="553415" y="315912"/>
                  </a:lnTo>
                  <a:lnTo>
                    <a:pt x="549643" y="315810"/>
                  </a:lnTo>
                  <a:lnTo>
                    <a:pt x="550913" y="317220"/>
                  </a:lnTo>
                  <a:lnTo>
                    <a:pt x="549033" y="317042"/>
                  </a:lnTo>
                  <a:lnTo>
                    <a:pt x="537552" y="314502"/>
                  </a:lnTo>
                  <a:lnTo>
                    <a:pt x="536384" y="318312"/>
                  </a:lnTo>
                  <a:lnTo>
                    <a:pt x="529958" y="317042"/>
                  </a:lnTo>
                  <a:lnTo>
                    <a:pt x="523341" y="315772"/>
                  </a:lnTo>
                  <a:lnTo>
                    <a:pt x="516267" y="315772"/>
                  </a:lnTo>
                  <a:lnTo>
                    <a:pt x="508495" y="314502"/>
                  </a:lnTo>
                  <a:lnTo>
                    <a:pt x="508381" y="318312"/>
                  </a:lnTo>
                  <a:lnTo>
                    <a:pt x="505244" y="317817"/>
                  </a:lnTo>
                  <a:lnTo>
                    <a:pt x="498830" y="315772"/>
                  </a:lnTo>
                  <a:lnTo>
                    <a:pt x="491439" y="310692"/>
                  </a:lnTo>
                  <a:lnTo>
                    <a:pt x="500468" y="308152"/>
                  </a:lnTo>
                  <a:lnTo>
                    <a:pt x="499325" y="305612"/>
                  </a:lnTo>
                  <a:lnTo>
                    <a:pt x="510578" y="306882"/>
                  </a:lnTo>
                  <a:lnTo>
                    <a:pt x="515505" y="311962"/>
                  </a:lnTo>
                  <a:lnTo>
                    <a:pt x="523049" y="313232"/>
                  </a:lnTo>
                  <a:lnTo>
                    <a:pt x="514286" y="309422"/>
                  </a:lnTo>
                  <a:lnTo>
                    <a:pt x="522973" y="309422"/>
                  </a:lnTo>
                  <a:lnTo>
                    <a:pt x="519785" y="308152"/>
                  </a:lnTo>
                  <a:lnTo>
                    <a:pt x="511632" y="305612"/>
                  </a:lnTo>
                  <a:lnTo>
                    <a:pt x="507568" y="304342"/>
                  </a:lnTo>
                  <a:lnTo>
                    <a:pt x="503491" y="303072"/>
                  </a:lnTo>
                  <a:lnTo>
                    <a:pt x="489661" y="299262"/>
                  </a:lnTo>
                  <a:lnTo>
                    <a:pt x="485051" y="297992"/>
                  </a:lnTo>
                  <a:lnTo>
                    <a:pt x="478345" y="295351"/>
                  </a:lnTo>
                  <a:lnTo>
                    <a:pt x="478345" y="308152"/>
                  </a:lnTo>
                  <a:lnTo>
                    <a:pt x="471982" y="304850"/>
                  </a:lnTo>
                  <a:lnTo>
                    <a:pt x="472528" y="304342"/>
                  </a:lnTo>
                  <a:lnTo>
                    <a:pt x="476021" y="305612"/>
                  </a:lnTo>
                  <a:lnTo>
                    <a:pt x="478345" y="308152"/>
                  </a:lnTo>
                  <a:lnTo>
                    <a:pt x="478345" y="295351"/>
                  </a:lnTo>
                  <a:lnTo>
                    <a:pt x="468985" y="291642"/>
                  </a:lnTo>
                  <a:lnTo>
                    <a:pt x="465213" y="291642"/>
                  </a:lnTo>
                  <a:lnTo>
                    <a:pt x="458965" y="290372"/>
                  </a:lnTo>
                  <a:lnTo>
                    <a:pt x="461187" y="292912"/>
                  </a:lnTo>
                  <a:lnTo>
                    <a:pt x="467385" y="294182"/>
                  </a:lnTo>
                  <a:lnTo>
                    <a:pt x="467410" y="296722"/>
                  </a:lnTo>
                  <a:lnTo>
                    <a:pt x="463588" y="296722"/>
                  </a:lnTo>
                  <a:lnTo>
                    <a:pt x="460260" y="297992"/>
                  </a:lnTo>
                  <a:lnTo>
                    <a:pt x="461784" y="299262"/>
                  </a:lnTo>
                  <a:lnTo>
                    <a:pt x="454875" y="297992"/>
                  </a:lnTo>
                  <a:lnTo>
                    <a:pt x="452501" y="297992"/>
                  </a:lnTo>
                  <a:lnTo>
                    <a:pt x="440702" y="295744"/>
                  </a:lnTo>
                  <a:lnTo>
                    <a:pt x="439813" y="295452"/>
                  </a:lnTo>
                  <a:lnTo>
                    <a:pt x="431685" y="291642"/>
                  </a:lnTo>
                  <a:lnTo>
                    <a:pt x="431368" y="290372"/>
                  </a:lnTo>
                  <a:lnTo>
                    <a:pt x="431152" y="289102"/>
                  </a:lnTo>
                  <a:lnTo>
                    <a:pt x="424040" y="289102"/>
                  </a:lnTo>
                  <a:lnTo>
                    <a:pt x="423595" y="289102"/>
                  </a:lnTo>
                  <a:lnTo>
                    <a:pt x="423087" y="288848"/>
                  </a:lnTo>
                  <a:lnTo>
                    <a:pt x="421068" y="287832"/>
                  </a:lnTo>
                  <a:lnTo>
                    <a:pt x="418807" y="286562"/>
                  </a:lnTo>
                  <a:lnTo>
                    <a:pt x="419798" y="286562"/>
                  </a:lnTo>
                  <a:lnTo>
                    <a:pt x="418299" y="285292"/>
                  </a:lnTo>
                  <a:lnTo>
                    <a:pt x="415480" y="282752"/>
                  </a:lnTo>
                  <a:lnTo>
                    <a:pt x="413880" y="281482"/>
                  </a:lnTo>
                  <a:lnTo>
                    <a:pt x="416318" y="284022"/>
                  </a:lnTo>
                  <a:lnTo>
                    <a:pt x="417487" y="285292"/>
                  </a:lnTo>
                  <a:lnTo>
                    <a:pt x="414616" y="284022"/>
                  </a:lnTo>
                  <a:lnTo>
                    <a:pt x="405587" y="281482"/>
                  </a:lnTo>
                  <a:lnTo>
                    <a:pt x="405485" y="280212"/>
                  </a:lnTo>
                  <a:lnTo>
                    <a:pt x="405447" y="279869"/>
                  </a:lnTo>
                  <a:lnTo>
                    <a:pt x="408813" y="280847"/>
                  </a:lnTo>
                  <a:lnTo>
                    <a:pt x="410476" y="278803"/>
                  </a:lnTo>
                  <a:lnTo>
                    <a:pt x="411759" y="279552"/>
                  </a:lnTo>
                  <a:lnTo>
                    <a:pt x="413880" y="281190"/>
                  </a:lnTo>
                  <a:lnTo>
                    <a:pt x="409702" y="276479"/>
                  </a:lnTo>
                  <a:lnTo>
                    <a:pt x="405828" y="269849"/>
                  </a:lnTo>
                  <a:lnTo>
                    <a:pt x="405041" y="273164"/>
                  </a:lnTo>
                  <a:lnTo>
                    <a:pt x="405295" y="276809"/>
                  </a:lnTo>
                  <a:lnTo>
                    <a:pt x="409130" y="277977"/>
                  </a:lnTo>
                  <a:lnTo>
                    <a:pt x="404050" y="276631"/>
                  </a:lnTo>
                  <a:lnTo>
                    <a:pt x="402894" y="276174"/>
                  </a:lnTo>
                  <a:lnTo>
                    <a:pt x="400761" y="273862"/>
                  </a:lnTo>
                  <a:lnTo>
                    <a:pt x="400583" y="275247"/>
                  </a:lnTo>
                  <a:lnTo>
                    <a:pt x="396722" y="273685"/>
                  </a:lnTo>
                  <a:lnTo>
                    <a:pt x="397903" y="274231"/>
                  </a:lnTo>
                  <a:lnTo>
                    <a:pt x="395287" y="275399"/>
                  </a:lnTo>
                  <a:lnTo>
                    <a:pt x="397332" y="277063"/>
                  </a:lnTo>
                  <a:lnTo>
                    <a:pt x="400519" y="278269"/>
                  </a:lnTo>
                  <a:lnTo>
                    <a:pt x="401345" y="280212"/>
                  </a:lnTo>
                  <a:lnTo>
                    <a:pt x="397192" y="280212"/>
                  </a:lnTo>
                  <a:lnTo>
                    <a:pt x="394119" y="278942"/>
                  </a:lnTo>
                  <a:lnTo>
                    <a:pt x="393179" y="276402"/>
                  </a:lnTo>
                  <a:lnTo>
                    <a:pt x="392709" y="275132"/>
                  </a:lnTo>
                  <a:lnTo>
                    <a:pt x="384124" y="272719"/>
                  </a:lnTo>
                  <a:lnTo>
                    <a:pt x="384124" y="276999"/>
                  </a:lnTo>
                  <a:lnTo>
                    <a:pt x="383527" y="276720"/>
                  </a:lnTo>
                  <a:lnTo>
                    <a:pt x="383768" y="276402"/>
                  </a:lnTo>
                  <a:lnTo>
                    <a:pt x="384124" y="276999"/>
                  </a:lnTo>
                  <a:lnTo>
                    <a:pt x="384124" y="272719"/>
                  </a:lnTo>
                  <a:lnTo>
                    <a:pt x="383679" y="272592"/>
                  </a:lnTo>
                  <a:lnTo>
                    <a:pt x="379158" y="270052"/>
                  </a:lnTo>
                  <a:lnTo>
                    <a:pt x="374878" y="268782"/>
                  </a:lnTo>
                  <a:lnTo>
                    <a:pt x="371563" y="263702"/>
                  </a:lnTo>
                  <a:lnTo>
                    <a:pt x="370738" y="262432"/>
                  </a:lnTo>
                  <a:lnTo>
                    <a:pt x="370281" y="262737"/>
                  </a:lnTo>
                  <a:lnTo>
                    <a:pt x="370281" y="287832"/>
                  </a:lnTo>
                  <a:lnTo>
                    <a:pt x="369430" y="288340"/>
                  </a:lnTo>
                  <a:lnTo>
                    <a:pt x="369646" y="287832"/>
                  </a:lnTo>
                  <a:lnTo>
                    <a:pt x="370281" y="287832"/>
                  </a:lnTo>
                  <a:lnTo>
                    <a:pt x="370281" y="262737"/>
                  </a:lnTo>
                  <a:lnTo>
                    <a:pt x="368795" y="263702"/>
                  </a:lnTo>
                  <a:lnTo>
                    <a:pt x="359638" y="258622"/>
                  </a:lnTo>
                  <a:lnTo>
                    <a:pt x="357403" y="258203"/>
                  </a:lnTo>
                  <a:lnTo>
                    <a:pt x="357238" y="257352"/>
                  </a:lnTo>
                  <a:lnTo>
                    <a:pt x="356285" y="252272"/>
                  </a:lnTo>
                  <a:lnTo>
                    <a:pt x="354685" y="244652"/>
                  </a:lnTo>
                  <a:lnTo>
                    <a:pt x="353872" y="238302"/>
                  </a:lnTo>
                  <a:lnTo>
                    <a:pt x="356209" y="238302"/>
                  </a:lnTo>
                  <a:lnTo>
                    <a:pt x="355028" y="237032"/>
                  </a:lnTo>
                  <a:lnTo>
                    <a:pt x="353187" y="234492"/>
                  </a:lnTo>
                  <a:lnTo>
                    <a:pt x="352755" y="229412"/>
                  </a:lnTo>
                  <a:lnTo>
                    <a:pt x="352539" y="226872"/>
                  </a:lnTo>
                  <a:lnTo>
                    <a:pt x="353275" y="212902"/>
                  </a:lnTo>
                  <a:lnTo>
                    <a:pt x="353606" y="200202"/>
                  </a:lnTo>
                  <a:lnTo>
                    <a:pt x="353999" y="179882"/>
                  </a:lnTo>
                  <a:lnTo>
                    <a:pt x="354342" y="165912"/>
                  </a:lnTo>
                  <a:lnTo>
                    <a:pt x="354457" y="163372"/>
                  </a:lnTo>
                  <a:lnTo>
                    <a:pt x="354545" y="162102"/>
                  </a:lnTo>
                  <a:lnTo>
                    <a:pt x="354901" y="157022"/>
                  </a:lnTo>
                  <a:lnTo>
                    <a:pt x="355142" y="154482"/>
                  </a:lnTo>
                  <a:lnTo>
                    <a:pt x="355625" y="149402"/>
                  </a:lnTo>
                  <a:lnTo>
                    <a:pt x="356501" y="143052"/>
                  </a:lnTo>
                  <a:lnTo>
                    <a:pt x="357505" y="135432"/>
                  </a:lnTo>
                  <a:lnTo>
                    <a:pt x="359587" y="124002"/>
                  </a:lnTo>
                  <a:lnTo>
                    <a:pt x="360197" y="121462"/>
                  </a:lnTo>
                  <a:lnTo>
                    <a:pt x="360870" y="118922"/>
                  </a:lnTo>
                  <a:lnTo>
                    <a:pt x="361645" y="115112"/>
                  </a:lnTo>
                  <a:lnTo>
                    <a:pt x="381304" y="75742"/>
                  </a:lnTo>
                  <a:lnTo>
                    <a:pt x="402056" y="56692"/>
                  </a:lnTo>
                  <a:lnTo>
                    <a:pt x="395605" y="60502"/>
                  </a:lnTo>
                  <a:lnTo>
                    <a:pt x="399669" y="55422"/>
                  </a:lnTo>
                  <a:lnTo>
                    <a:pt x="401713" y="52882"/>
                  </a:lnTo>
                  <a:lnTo>
                    <a:pt x="399021" y="55422"/>
                  </a:lnTo>
                  <a:lnTo>
                    <a:pt x="399211" y="50342"/>
                  </a:lnTo>
                  <a:lnTo>
                    <a:pt x="397370" y="50342"/>
                  </a:lnTo>
                  <a:lnTo>
                    <a:pt x="403123" y="45262"/>
                  </a:lnTo>
                  <a:lnTo>
                    <a:pt x="408990" y="38912"/>
                  </a:lnTo>
                  <a:lnTo>
                    <a:pt x="414007" y="32562"/>
                  </a:lnTo>
                  <a:lnTo>
                    <a:pt x="412851" y="28752"/>
                  </a:lnTo>
                  <a:lnTo>
                    <a:pt x="414883" y="23672"/>
                  </a:lnTo>
                  <a:lnTo>
                    <a:pt x="416052" y="18592"/>
                  </a:lnTo>
                  <a:lnTo>
                    <a:pt x="417423" y="12242"/>
                  </a:lnTo>
                  <a:lnTo>
                    <a:pt x="417563" y="9702"/>
                  </a:lnTo>
                  <a:lnTo>
                    <a:pt x="417791" y="5892"/>
                  </a:lnTo>
                  <a:lnTo>
                    <a:pt x="416509" y="3352"/>
                  </a:lnTo>
                  <a:lnTo>
                    <a:pt x="416128" y="812"/>
                  </a:lnTo>
                  <a:lnTo>
                    <a:pt x="415417" y="812"/>
                  </a:lnTo>
                  <a:lnTo>
                    <a:pt x="415848" y="9702"/>
                  </a:lnTo>
                  <a:lnTo>
                    <a:pt x="413346" y="4622"/>
                  </a:lnTo>
                  <a:lnTo>
                    <a:pt x="410362" y="8432"/>
                  </a:lnTo>
                  <a:lnTo>
                    <a:pt x="406412" y="10972"/>
                  </a:lnTo>
                  <a:lnTo>
                    <a:pt x="402628" y="14782"/>
                  </a:lnTo>
                  <a:lnTo>
                    <a:pt x="397891" y="18592"/>
                  </a:lnTo>
                  <a:lnTo>
                    <a:pt x="394703" y="17322"/>
                  </a:lnTo>
                  <a:lnTo>
                    <a:pt x="396468" y="22402"/>
                  </a:lnTo>
                  <a:lnTo>
                    <a:pt x="391769" y="26212"/>
                  </a:lnTo>
                  <a:lnTo>
                    <a:pt x="386499" y="31292"/>
                  </a:lnTo>
                  <a:lnTo>
                    <a:pt x="381228" y="35102"/>
                  </a:lnTo>
                  <a:lnTo>
                    <a:pt x="375183" y="40182"/>
                  </a:lnTo>
                  <a:lnTo>
                    <a:pt x="373392" y="50342"/>
                  </a:lnTo>
                  <a:lnTo>
                    <a:pt x="370814" y="51295"/>
                  </a:lnTo>
                  <a:lnTo>
                    <a:pt x="370801" y="51612"/>
                  </a:lnTo>
                  <a:lnTo>
                    <a:pt x="368007" y="55422"/>
                  </a:lnTo>
                  <a:lnTo>
                    <a:pt x="361137" y="63042"/>
                  </a:lnTo>
                  <a:lnTo>
                    <a:pt x="361175" y="61772"/>
                  </a:lnTo>
                  <a:lnTo>
                    <a:pt x="351320" y="78282"/>
                  </a:lnTo>
                  <a:lnTo>
                    <a:pt x="347306" y="85902"/>
                  </a:lnTo>
                  <a:lnTo>
                    <a:pt x="343573" y="92252"/>
                  </a:lnTo>
                  <a:lnTo>
                    <a:pt x="341134" y="97332"/>
                  </a:lnTo>
                  <a:lnTo>
                    <a:pt x="338836" y="102412"/>
                  </a:lnTo>
                  <a:lnTo>
                    <a:pt x="337934" y="104457"/>
                  </a:lnTo>
                  <a:lnTo>
                    <a:pt x="337934" y="125272"/>
                  </a:lnTo>
                  <a:lnTo>
                    <a:pt x="334225" y="127609"/>
                  </a:lnTo>
                  <a:lnTo>
                    <a:pt x="335343" y="124002"/>
                  </a:lnTo>
                  <a:lnTo>
                    <a:pt x="337934" y="125272"/>
                  </a:lnTo>
                  <a:lnTo>
                    <a:pt x="337934" y="104457"/>
                  </a:lnTo>
                  <a:lnTo>
                    <a:pt x="335457" y="110032"/>
                  </a:lnTo>
                  <a:lnTo>
                    <a:pt x="334340" y="113842"/>
                  </a:lnTo>
                  <a:lnTo>
                    <a:pt x="332765" y="118922"/>
                  </a:lnTo>
                  <a:lnTo>
                    <a:pt x="331698" y="121462"/>
                  </a:lnTo>
                  <a:lnTo>
                    <a:pt x="330784" y="124002"/>
                  </a:lnTo>
                  <a:lnTo>
                    <a:pt x="331939" y="125272"/>
                  </a:lnTo>
                  <a:lnTo>
                    <a:pt x="334314" y="125272"/>
                  </a:lnTo>
                  <a:lnTo>
                    <a:pt x="333184" y="127812"/>
                  </a:lnTo>
                  <a:lnTo>
                    <a:pt x="332092" y="127812"/>
                  </a:lnTo>
                  <a:lnTo>
                    <a:pt x="331089" y="129082"/>
                  </a:lnTo>
                  <a:lnTo>
                    <a:pt x="333159" y="130352"/>
                  </a:lnTo>
                  <a:lnTo>
                    <a:pt x="333641" y="129120"/>
                  </a:lnTo>
                  <a:lnTo>
                    <a:pt x="332917" y="132892"/>
                  </a:lnTo>
                  <a:lnTo>
                    <a:pt x="331254" y="144322"/>
                  </a:lnTo>
                  <a:lnTo>
                    <a:pt x="330746" y="150672"/>
                  </a:lnTo>
                  <a:lnTo>
                    <a:pt x="330619" y="154482"/>
                  </a:lnTo>
                  <a:lnTo>
                    <a:pt x="328968" y="150672"/>
                  </a:lnTo>
                  <a:lnTo>
                    <a:pt x="331076" y="159562"/>
                  </a:lnTo>
                  <a:lnTo>
                    <a:pt x="330784" y="162102"/>
                  </a:lnTo>
                  <a:lnTo>
                    <a:pt x="328828" y="155752"/>
                  </a:lnTo>
                  <a:lnTo>
                    <a:pt x="327418" y="150672"/>
                  </a:lnTo>
                  <a:lnTo>
                    <a:pt x="327545" y="150672"/>
                  </a:lnTo>
                  <a:lnTo>
                    <a:pt x="326948" y="146862"/>
                  </a:lnTo>
                  <a:lnTo>
                    <a:pt x="326821" y="146862"/>
                  </a:lnTo>
                  <a:lnTo>
                    <a:pt x="326440" y="145592"/>
                  </a:lnTo>
                  <a:lnTo>
                    <a:pt x="326047" y="145592"/>
                  </a:lnTo>
                  <a:lnTo>
                    <a:pt x="325628" y="144322"/>
                  </a:lnTo>
                  <a:lnTo>
                    <a:pt x="324281" y="144322"/>
                  </a:lnTo>
                  <a:lnTo>
                    <a:pt x="323735" y="143052"/>
                  </a:lnTo>
                  <a:lnTo>
                    <a:pt x="324218" y="144322"/>
                  </a:lnTo>
                  <a:lnTo>
                    <a:pt x="326148" y="149402"/>
                  </a:lnTo>
                  <a:lnTo>
                    <a:pt x="324256" y="146862"/>
                  </a:lnTo>
                  <a:lnTo>
                    <a:pt x="320471" y="140512"/>
                  </a:lnTo>
                  <a:lnTo>
                    <a:pt x="318439" y="137972"/>
                  </a:lnTo>
                  <a:lnTo>
                    <a:pt x="315417" y="134162"/>
                  </a:lnTo>
                  <a:lnTo>
                    <a:pt x="314337" y="132892"/>
                  </a:lnTo>
                  <a:lnTo>
                    <a:pt x="313207" y="131622"/>
                  </a:lnTo>
                  <a:lnTo>
                    <a:pt x="311442" y="130352"/>
                  </a:lnTo>
                  <a:lnTo>
                    <a:pt x="308927" y="127812"/>
                  </a:lnTo>
                  <a:lnTo>
                    <a:pt x="303187" y="122732"/>
                  </a:lnTo>
                  <a:lnTo>
                    <a:pt x="294982" y="117652"/>
                  </a:lnTo>
                  <a:lnTo>
                    <a:pt x="290918" y="115112"/>
                  </a:lnTo>
                  <a:lnTo>
                    <a:pt x="291541" y="117652"/>
                  </a:lnTo>
                  <a:lnTo>
                    <a:pt x="283870" y="113792"/>
                  </a:lnTo>
                  <a:lnTo>
                    <a:pt x="283870" y="137972"/>
                  </a:lnTo>
                  <a:lnTo>
                    <a:pt x="279615" y="136588"/>
                  </a:lnTo>
                  <a:lnTo>
                    <a:pt x="279082" y="135432"/>
                  </a:lnTo>
                  <a:lnTo>
                    <a:pt x="277926" y="132892"/>
                  </a:lnTo>
                  <a:lnTo>
                    <a:pt x="283870" y="137972"/>
                  </a:lnTo>
                  <a:lnTo>
                    <a:pt x="283870" y="113792"/>
                  </a:lnTo>
                  <a:lnTo>
                    <a:pt x="281457" y="112572"/>
                  </a:lnTo>
                  <a:lnTo>
                    <a:pt x="275767" y="107492"/>
                  </a:lnTo>
                  <a:lnTo>
                    <a:pt x="269697" y="102412"/>
                  </a:lnTo>
                  <a:lnTo>
                    <a:pt x="258495" y="96062"/>
                  </a:lnTo>
                  <a:lnTo>
                    <a:pt x="254698" y="96062"/>
                  </a:lnTo>
                  <a:lnTo>
                    <a:pt x="248818" y="94792"/>
                  </a:lnTo>
                  <a:lnTo>
                    <a:pt x="243370" y="90982"/>
                  </a:lnTo>
                  <a:lnTo>
                    <a:pt x="244729" y="90982"/>
                  </a:lnTo>
                  <a:lnTo>
                    <a:pt x="242417" y="87172"/>
                  </a:lnTo>
                  <a:lnTo>
                    <a:pt x="240411" y="85902"/>
                  </a:lnTo>
                  <a:lnTo>
                    <a:pt x="242735" y="84632"/>
                  </a:lnTo>
                  <a:lnTo>
                    <a:pt x="231355" y="82092"/>
                  </a:lnTo>
                  <a:lnTo>
                    <a:pt x="226745" y="82092"/>
                  </a:lnTo>
                  <a:lnTo>
                    <a:pt x="223342" y="83362"/>
                  </a:lnTo>
                  <a:lnTo>
                    <a:pt x="215582" y="83362"/>
                  </a:lnTo>
                  <a:lnTo>
                    <a:pt x="213220" y="79552"/>
                  </a:lnTo>
                  <a:lnTo>
                    <a:pt x="207733" y="80822"/>
                  </a:lnTo>
                  <a:lnTo>
                    <a:pt x="207010" y="82092"/>
                  </a:lnTo>
                  <a:lnTo>
                    <a:pt x="196215" y="79552"/>
                  </a:lnTo>
                  <a:lnTo>
                    <a:pt x="199415" y="79552"/>
                  </a:lnTo>
                  <a:lnTo>
                    <a:pt x="198767" y="78282"/>
                  </a:lnTo>
                  <a:lnTo>
                    <a:pt x="198120" y="77012"/>
                  </a:lnTo>
                  <a:lnTo>
                    <a:pt x="197599" y="75742"/>
                  </a:lnTo>
                  <a:lnTo>
                    <a:pt x="197065" y="74472"/>
                  </a:lnTo>
                  <a:lnTo>
                    <a:pt x="201015" y="74472"/>
                  </a:lnTo>
                  <a:lnTo>
                    <a:pt x="198056" y="73202"/>
                  </a:lnTo>
                  <a:lnTo>
                    <a:pt x="186220" y="68122"/>
                  </a:lnTo>
                  <a:lnTo>
                    <a:pt x="174205" y="68122"/>
                  </a:lnTo>
                  <a:lnTo>
                    <a:pt x="164553" y="66852"/>
                  </a:lnTo>
                  <a:lnTo>
                    <a:pt x="156895" y="63042"/>
                  </a:lnTo>
                  <a:lnTo>
                    <a:pt x="154914" y="66852"/>
                  </a:lnTo>
                  <a:lnTo>
                    <a:pt x="161366" y="68122"/>
                  </a:lnTo>
                  <a:lnTo>
                    <a:pt x="168833" y="69392"/>
                  </a:lnTo>
                  <a:lnTo>
                    <a:pt x="169913" y="70662"/>
                  </a:lnTo>
                  <a:lnTo>
                    <a:pt x="170192" y="71932"/>
                  </a:lnTo>
                  <a:lnTo>
                    <a:pt x="165963" y="73202"/>
                  </a:lnTo>
                  <a:lnTo>
                    <a:pt x="153479" y="73202"/>
                  </a:lnTo>
                  <a:lnTo>
                    <a:pt x="148450" y="70662"/>
                  </a:lnTo>
                  <a:lnTo>
                    <a:pt x="142976" y="66852"/>
                  </a:lnTo>
                  <a:lnTo>
                    <a:pt x="137934" y="64312"/>
                  </a:lnTo>
                  <a:lnTo>
                    <a:pt x="135420" y="63042"/>
                  </a:lnTo>
                  <a:lnTo>
                    <a:pt x="127901" y="60502"/>
                  </a:lnTo>
                  <a:lnTo>
                    <a:pt x="126047" y="59880"/>
                  </a:lnTo>
                  <a:lnTo>
                    <a:pt x="126149" y="59232"/>
                  </a:lnTo>
                  <a:lnTo>
                    <a:pt x="127939" y="59232"/>
                  </a:lnTo>
                  <a:lnTo>
                    <a:pt x="121373" y="56692"/>
                  </a:lnTo>
                  <a:lnTo>
                    <a:pt x="114338" y="60502"/>
                  </a:lnTo>
                  <a:lnTo>
                    <a:pt x="106451" y="56692"/>
                  </a:lnTo>
                  <a:lnTo>
                    <a:pt x="101307" y="60502"/>
                  </a:lnTo>
                  <a:lnTo>
                    <a:pt x="96774" y="56324"/>
                  </a:lnTo>
                  <a:lnTo>
                    <a:pt x="103098" y="55422"/>
                  </a:lnTo>
                  <a:lnTo>
                    <a:pt x="98247" y="54152"/>
                  </a:lnTo>
                  <a:lnTo>
                    <a:pt x="92468" y="55422"/>
                  </a:lnTo>
                  <a:lnTo>
                    <a:pt x="88607" y="54152"/>
                  </a:lnTo>
                  <a:lnTo>
                    <a:pt x="89547" y="51612"/>
                  </a:lnTo>
                  <a:lnTo>
                    <a:pt x="85471" y="55422"/>
                  </a:lnTo>
                  <a:lnTo>
                    <a:pt x="84696" y="55422"/>
                  </a:lnTo>
                  <a:lnTo>
                    <a:pt x="94183" y="56692"/>
                  </a:lnTo>
                  <a:lnTo>
                    <a:pt x="95364" y="56527"/>
                  </a:lnTo>
                  <a:lnTo>
                    <a:pt x="93814" y="60502"/>
                  </a:lnTo>
                  <a:lnTo>
                    <a:pt x="110439" y="61772"/>
                  </a:lnTo>
                  <a:lnTo>
                    <a:pt x="103212" y="63042"/>
                  </a:lnTo>
                  <a:lnTo>
                    <a:pt x="95453" y="64312"/>
                  </a:lnTo>
                  <a:lnTo>
                    <a:pt x="86690" y="64312"/>
                  </a:lnTo>
                  <a:lnTo>
                    <a:pt x="76428" y="63042"/>
                  </a:lnTo>
                  <a:lnTo>
                    <a:pt x="77774" y="61772"/>
                  </a:lnTo>
                  <a:lnTo>
                    <a:pt x="82524" y="60502"/>
                  </a:lnTo>
                  <a:lnTo>
                    <a:pt x="85737" y="60502"/>
                  </a:lnTo>
                  <a:lnTo>
                    <a:pt x="81508" y="57962"/>
                  </a:lnTo>
                  <a:lnTo>
                    <a:pt x="77012" y="60502"/>
                  </a:lnTo>
                  <a:lnTo>
                    <a:pt x="72631" y="57962"/>
                  </a:lnTo>
                  <a:lnTo>
                    <a:pt x="76784" y="55422"/>
                  </a:lnTo>
                  <a:lnTo>
                    <a:pt x="81165" y="55422"/>
                  </a:lnTo>
                  <a:lnTo>
                    <a:pt x="73799" y="52882"/>
                  </a:lnTo>
                  <a:lnTo>
                    <a:pt x="71234" y="52882"/>
                  </a:lnTo>
                  <a:lnTo>
                    <a:pt x="64427" y="51612"/>
                  </a:lnTo>
                  <a:lnTo>
                    <a:pt x="59715" y="51612"/>
                  </a:lnTo>
                  <a:lnTo>
                    <a:pt x="55511" y="52882"/>
                  </a:lnTo>
                  <a:lnTo>
                    <a:pt x="56248" y="49072"/>
                  </a:lnTo>
                  <a:lnTo>
                    <a:pt x="47790" y="49072"/>
                  </a:lnTo>
                  <a:lnTo>
                    <a:pt x="45466" y="50342"/>
                  </a:lnTo>
                  <a:lnTo>
                    <a:pt x="43116" y="50342"/>
                  </a:lnTo>
                  <a:lnTo>
                    <a:pt x="47117" y="47802"/>
                  </a:lnTo>
                  <a:lnTo>
                    <a:pt x="49123" y="46532"/>
                  </a:lnTo>
                  <a:lnTo>
                    <a:pt x="50863" y="45262"/>
                  </a:lnTo>
                  <a:lnTo>
                    <a:pt x="49009" y="45262"/>
                  </a:lnTo>
                  <a:lnTo>
                    <a:pt x="42722" y="47802"/>
                  </a:lnTo>
                  <a:lnTo>
                    <a:pt x="28968" y="45262"/>
                  </a:lnTo>
                  <a:lnTo>
                    <a:pt x="25971" y="45262"/>
                  </a:lnTo>
                  <a:lnTo>
                    <a:pt x="24676" y="45808"/>
                  </a:lnTo>
                  <a:lnTo>
                    <a:pt x="25908" y="46532"/>
                  </a:lnTo>
                  <a:lnTo>
                    <a:pt x="26835" y="49072"/>
                  </a:lnTo>
                  <a:lnTo>
                    <a:pt x="25984" y="50342"/>
                  </a:lnTo>
                  <a:lnTo>
                    <a:pt x="31546" y="50342"/>
                  </a:lnTo>
                  <a:lnTo>
                    <a:pt x="25273" y="52882"/>
                  </a:lnTo>
                  <a:lnTo>
                    <a:pt x="21069" y="56692"/>
                  </a:lnTo>
                  <a:lnTo>
                    <a:pt x="17780" y="59232"/>
                  </a:lnTo>
                  <a:lnTo>
                    <a:pt x="9271" y="63042"/>
                  </a:lnTo>
                  <a:lnTo>
                    <a:pt x="6731" y="64312"/>
                  </a:lnTo>
                  <a:lnTo>
                    <a:pt x="165" y="78282"/>
                  </a:lnTo>
                  <a:lnTo>
                    <a:pt x="0" y="80822"/>
                  </a:lnTo>
                  <a:lnTo>
                    <a:pt x="2692" y="86931"/>
                  </a:lnTo>
                  <a:lnTo>
                    <a:pt x="1409" y="83362"/>
                  </a:lnTo>
                  <a:lnTo>
                    <a:pt x="1333" y="79552"/>
                  </a:lnTo>
                  <a:lnTo>
                    <a:pt x="1968" y="77012"/>
                  </a:lnTo>
                  <a:lnTo>
                    <a:pt x="3009" y="75742"/>
                  </a:lnTo>
                  <a:lnTo>
                    <a:pt x="4076" y="79552"/>
                  </a:lnTo>
                  <a:lnTo>
                    <a:pt x="5359" y="85902"/>
                  </a:lnTo>
                  <a:lnTo>
                    <a:pt x="7848" y="96062"/>
                  </a:lnTo>
                  <a:lnTo>
                    <a:pt x="7378" y="99872"/>
                  </a:lnTo>
                  <a:lnTo>
                    <a:pt x="8331" y="103682"/>
                  </a:lnTo>
                  <a:lnTo>
                    <a:pt x="10287" y="106222"/>
                  </a:lnTo>
                  <a:lnTo>
                    <a:pt x="11417" y="107492"/>
                  </a:lnTo>
                  <a:lnTo>
                    <a:pt x="12598" y="110032"/>
                  </a:lnTo>
                  <a:lnTo>
                    <a:pt x="13385" y="110032"/>
                  </a:lnTo>
                  <a:lnTo>
                    <a:pt x="14909" y="111302"/>
                  </a:lnTo>
                  <a:lnTo>
                    <a:pt x="14795" y="110032"/>
                  </a:lnTo>
                  <a:lnTo>
                    <a:pt x="14503" y="108762"/>
                  </a:lnTo>
                  <a:lnTo>
                    <a:pt x="13843" y="106222"/>
                  </a:lnTo>
                  <a:lnTo>
                    <a:pt x="12585" y="101142"/>
                  </a:lnTo>
                  <a:lnTo>
                    <a:pt x="16764" y="106222"/>
                  </a:lnTo>
                  <a:lnTo>
                    <a:pt x="16979" y="111302"/>
                  </a:lnTo>
                  <a:lnTo>
                    <a:pt x="19570" y="113842"/>
                  </a:lnTo>
                  <a:lnTo>
                    <a:pt x="22656" y="116382"/>
                  </a:lnTo>
                  <a:lnTo>
                    <a:pt x="25082" y="118922"/>
                  </a:lnTo>
                  <a:lnTo>
                    <a:pt x="27165" y="120192"/>
                  </a:lnTo>
                  <a:lnTo>
                    <a:pt x="28549" y="121462"/>
                  </a:lnTo>
                  <a:lnTo>
                    <a:pt x="31483" y="124002"/>
                  </a:lnTo>
                  <a:lnTo>
                    <a:pt x="28562" y="125272"/>
                  </a:lnTo>
                  <a:lnTo>
                    <a:pt x="34582" y="134162"/>
                  </a:lnTo>
                  <a:lnTo>
                    <a:pt x="38214" y="135432"/>
                  </a:lnTo>
                  <a:lnTo>
                    <a:pt x="41605" y="135432"/>
                  </a:lnTo>
                  <a:lnTo>
                    <a:pt x="46926" y="143052"/>
                  </a:lnTo>
                  <a:lnTo>
                    <a:pt x="38049" y="139242"/>
                  </a:lnTo>
                  <a:lnTo>
                    <a:pt x="45161" y="146862"/>
                  </a:lnTo>
                  <a:lnTo>
                    <a:pt x="40665" y="148132"/>
                  </a:lnTo>
                  <a:lnTo>
                    <a:pt x="49657" y="154482"/>
                  </a:lnTo>
                  <a:lnTo>
                    <a:pt x="51295" y="158292"/>
                  </a:lnTo>
                  <a:lnTo>
                    <a:pt x="57289" y="167182"/>
                  </a:lnTo>
                  <a:lnTo>
                    <a:pt x="57670" y="163372"/>
                  </a:lnTo>
                  <a:lnTo>
                    <a:pt x="62992" y="163372"/>
                  </a:lnTo>
                  <a:lnTo>
                    <a:pt x="69418" y="170992"/>
                  </a:lnTo>
                  <a:lnTo>
                    <a:pt x="69926" y="173532"/>
                  </a:lnTo>
                  <a:lnTo>
                    <a:pt x="69113" y="174802"/>
                  </a:lnTo>
                  <a:lnTo>
                    <a:pt x="69545" y="176072"/>
                  </a:lnTo>
                  <a:lnTo>
                    <a:pt x="73799" y="179882"/>
                  </a:lnTo>
                  <a:lnTo>
                    <a:pt x="70142" y="179882"/>
                  </a:lnTo>
                  <a:lnTo>
                    <a:pt x="65798" y="178612"/>
                  </a:lnTo>
                  <a:lnTo>
                    <a:pt x="64350" y="172262"/>
                  </a:lnTo>
                  <a:lnTo>
                    <a:pt x="63068" y="172262"/>
                  </a:lnTo>
                  <a:lnTo>
                    <a:pt x="60655" y="170992"/>
                  </a:lnTo>
                  <a:lnTo>
                    <a:pt x="59359" y="172262"/>
                  </a:lnTo>
                  <a:lnTo>
                    <a:pt x="62280" y="178612"/>
                  </a:lnTo>
                  <a:lnTo>
                    <a:pt x="70637" y="184962"/>
                  </a:lnTo>
                  <a:lnTo>
                    <a:pt x="71348" y="185737"/>
                  </a:lnTo>
                  <a:lnTo>
                    <a:pt x="71132" y="184962"/>
                  </a:lnTo>
                  <a:lnTo>
                    <a:pt x="88315" y="195122"/>
                  </a:lnTo>
                  <a:lnTo>
                    <a:pt x="89547" y="198932"/>
                  </a:lnTo>
                  <a:lnTo>
                    <a:pt x="87058" y="197662"/>
                  </a:lnTo>
                  <a:lnTo>
                    <a:pt x="84632" y="196392"/>
                  </a:lnTo>
                  <a:lnTo>
                    <a:pt x="87630" y="198932"/>
                  </a:lnTo>
                  <a:lnTo>
                    <a:pt x="90906" y="200202"/>
                  </a:lnTo>
                  <a:lnTo>
                    <a:pt x="95313" y="204012"/>
                  </a:lnTo>
                  <a:lnTo>
                    <a:pt x="92214" y="204012"/>
                  </a:lnTo>
                  <a:lnTo>
                    <a:pt x="90436" y="206540"/>
                  </a:lnTo>
                  <a:lnTo>
                    <a:pt x="83375" y="201472"/>
                  </a:lnTo>
                  <a:lnTo>
                    <a:pt x="90436" y="206552"/>
                  </a:lnTo>
                  <a:lnTo>
                    <a:pt x="99339" y="212902"/>
                  </a:lnTo>
                  <a:lnTo>
                    <a:pt x="99415" y="214172"/>
                  </a:lnTo>
                  <a:lnTo>
                    <a:pt x="104406" y="221792"/>
                  </a:lnTo>
                  <a:lnTo>
                    <a:pt x="101828" y="220522"/>
                  </a:lnTo>
                  <a:lnTo>
                    <a:pt x="108546" y="226872"/>
                  </a:lnTo>
                  <a:lnTo>
                    <a:pt x="117360" y="231952"/>
                  </a:lnTo>
                  <a:lnTo>
                    <a:pt x="126771" y="237032"/>
                  </a:lnTo>
                  <a:lnTo>
                    <a:pt x="134569" y="242849"/>
                  </a:lnTo>
                  <a:lnTo>
                    <a:pt x="135293" y="243382"/>
                  </a:lnTo>
                  <a:lnTo>
                    <a:pt x="137731" y="243382"/>
                  </a:lnTo>
                  <a:lnTo>
                    <a:pt x="140398" y="244652"/>
                  </a:lnTo>
                  <a:lnTo>
                    <a:pt x="145516" y="249732"/>
                  </a:lnTo>
                  <a:lnTo>
                    <a:pt x="150291" y="253542"/>
                  </a:lnTo>
                  <a:lnTo>
                    <a:pt x="155676" y="257378"/>
                  </a:lnTo>
                  <a:lnTo>
                    <a:pt x="158369" y="258622"/>
                  </a:lnTo>
                  <a:lnTo>
                    <a:pt x="161074" y="261162"/>
                  </a:lnTo>
                  <a:lnTo>
                    <a:pt x="166789" y="263702"/>
                  </a:lnTo>
                  <a:lnTo>
                    <a:pt x="170103" y="263702"/>
                  </a:lnTo>
                  <a:lnTo>
                    <a:pt x="169672" y="264972"/>
                  </a:lnTo>
                  <a:lnTo>
                    <a:pt x="168795" y="266242"/>
                  </a:lnTo>
                  <a:lnTo>
                    <a:pt x="167487" y="267512"/>
                  </a:lnTo>
                  <a:lnTo>
                    <a:pt x="170459" y="267512"/>
                  </a:lnTo>
                  <a:lnTo>
                    <a:pt x="171665" y="266242"/>
                  </a:lnTo>
                  <a:lnTo>
                    <a:pt x="172999" y="264972"/>
                  </a:lnTo>
                  <a:lnTo>
                    <a:pt x="173951" y="262432"/>
                  </a:lnTo>
                  <a:lnTo>
                    <a:pt x="179095" y="264972"/>
                  </a:lnTo>
                  <a:lnTo>
                    <a:pt x="187020" y="266242"/>
                  </a:lnTo>
                  <a:lnTo>
                    <a:pt x="174840" y="267512"/>
                  </a:lnTo>
                  <a:lnTo>
                    <a:pt x="174015" y="268782"/>
                  </a:lnTo>
                  <a:lnTo>
                    <a:pt x="176669" y="267512"/>
                  </a:lnTo>
                  <a:lnTo>
                    <a:pt x="181178" y="267512"/>
                  </a:lnTo>
                  <a:lnTo>
                    <a:pt x="189445" y="268782"/>
                  </a:lnTo>
                  <a:lnTo>
                    <a:pt x="193408" y="270052"/>
                  </a:lnTo>
                  <a:lnTo>
                    <a:pt x="187413" y="270052"/>
                  </a:lnTo>
                  <a:lnTo>
                    <a:pt x="185483" y="268782"/>
                  </a:lnTo>
                  <a:lnTo>
                    <a:pt x="184429" y="270052"/>
                  </a:lnTo>
                  <a:lnTo>
                    <a:pt x="177888" y="270052"/>
                  </a:lnTo>
                  <a:lnTo>
                    <a:pt x="177380" y="271322"/>
                  </a:lnTo>
                  <a:lnTo>
                    <a:pt x="176352" y="271322"/>
                  </a:lnTo>
                  <a:lnTo>
                    <a:pt x="176517" y="272592"/>
                  </a:lnTo>
                  <a:lnTo>
                    <a:pt x="177965" y="272592"/>
                  </a:lnTo>
                  <a:lnTo>
                    <a:pt x="265849" y="272592"/>
                  </a:lnTo>
                  <a:lnTo>
                    <a:pt x="267639" y="271322"/>
                  </a:lnTo>
                  <a:lnTo>
                    <a:pt x="269925" y="271322"/>
                  </a:lnTo>
                  <a:lnTo>
                    <a:pt x="270560" y="270052"/>
                  </a:lnTo>
                  <a:lnTo>
                    <a:pt x="271018" y="270052"/>
                  </a:lnTo>
                  <a:lnTo>
                    <a:pt x="271322" y="268782"/>
                  </a:lnTo>
                  <a:lnTo>
                    <a:pt x="268389" y="267512"/>
                  </a:lnTo>
                  <a:lnTo>
                    <a:pt x="277279" y="267512"/>
                  </a:lnTo>
                  <a:lnTo>
                    <a:pt x="258292" y="262432"/>
                  </a:lnTo>
                  <a:lnTo>
                    <a:pt x="238366" y="256082"/>
                  </a:lnTo>
                  <a:lnTo>
                    <a:pt x="241846" y="256082"/>
                  </a:lnTo>
                  <a:lnTo>
                    <a:pt x="214223" y="247192"/>
                  </a:lnTo>
                  <a:lnTo>
                    <a:pt x="205016" y="245922"/>
                  </a:lnTo>
                  <a:lnTo>
                    <a:pt x="197434" y="244652"/>
                  </a:lnTo>
                  <a:lnTo>
                    <a:pt x="194043" y="242112"/>
                  </a:lnTo>
                  <a:lnTo>
                    <a:pt x="197891" y="243382"/>
                  </a:lnTo>
                  <a:lnTo>
                    <a:pt x="198831" y="243382"/>
                  </a:lnTo>
                  <a:lnTo>
                    <a:pt x="196672" y="242112"/>
                  </a:lnTo>
                  <a:lnTo>
                    <a:pt x="192354" y="239572"/>
                  </a:lnTo>
                  <a:lnTo>
                    <a:pt x="187439" y="237032"/>
                  </a:lnTo>
                  <a:lnTo>
                    <a:pt x="183299" y="234492"/>
                  </a:lnTo>
                  <a:lnTo>
                    <a:pt x="180505" y="231952"/>
                  </a:lnTo>
                  <a:lnTo>
                    <a:pt x="171411" y="226872"/>
                  </a:lnTo>
                  <a:lnTo>
                    <a:pt x="166458" y="226872"/>
                  </a:lnTo>
                  <a:lnTo>
                    <a:pt x="157924" y="224332"/>
                  </a:lnTo>
                  <a:lnTo>
                    <a:pt x="158330" y="221792"/>
                  </a:lnTo>
                  <a:lnTo>
                    <a:pt x="158546" y="220522"/>
                  </a:lnTo>
                  <a:lnTo>
                    <a:pt x="152920" y="216712"/>
                  </a:lnTo>
                  <a:lnTo>
                    <a:pt x="144373" y="207822"/>
                  </a:lnTo>
                  <a:lnTo>
                    <a:pt x="134924" y="198932"/>
                  </a:lnTo>
                  <a:lnTo>
                    <a:pt x="133578" y="197662"/>
                  </a:lnTo>
                  <a:lnTo>
                    <a:pt x="121208" y="188772"/>
                  </a:lnTo>
                  <a:lnTo>
                    <a:pt x="121627" y="188772"/>
                  </a:lnTo>
                  <a:lnTo>
                    <a:pt x="122402" y="187502"/>
                  </a:lnTo>
                  <a:lnTo>
                    <a:pt x="123939" y="188772"/>
                  </a:lnTo>
                  <a:lnTo>
                    <a:pt x="122453" y="187502"/>
                  </a:lnTo>
                  <a:lnTo>
                    <a:pt x="119494" y="184962"/>
                  </a:lnTo>
                  <a:lnTo>
                    <a:pt x="113588" y="179882"/>
                  </a:lnTo>
                  <a:lnTo>
                    <a:pt x="110629" y="177342"/>
                  </a:lnTo>
                  <a:lnTo>
                    <a:pt x="100596" y="163372"/>
                  </a:lnTo>
                  <a:lnTo>
                    <a:pt x="99682" y="162102"/>
                  </a:lnTo>
                  <a:lnTo>
                    <a:pt x="89649" y="150672"/>
                  </a:lnTo>
                  <a:lnTo>
                    <a:pt x="79082" y="146862"/>
                  </a:lnTo>
                  <a:lnTo>
                    <a:pt x="77762" y="145592"/>
                  </a:lnTo>
                  <a:lnTo>
                    <a:pt x="76441" y="144322"/>
                  </a:lnTo>
                  <a:lnTo>
                    <a:pt x="75133" y="143052"/>
                  </a:lnTo>
                  <a:lnTo>
                    <a:pt x="71056" y="140512"/>
                  </a:lnTo>
                  <a:lnTo>
                    <a:pt x="67170" y="136702"/>
                  </a:lnTo>
                  <a:lnTo>
                    <a:pt x="70993" y="144322"/>
                  </a:lnTo>
                  <a:lnTo>
                    <a:pt x="68630" y="144322"/>
                  </a:lnTo>
                  <a:lnTo>
                    <a:pt x="64744" y="143052"/>
                  </a:lnTo>
                  <a:lnTo>
                    <a:pt x="64071" y="145592"/>
                  </a:lnTo>
                  <a:lnTo>
                    <a:pt x="62268" y="143052"/>
                  </a:lnTo>
                  <a:lnTo>
                    <a:pt x="60464" y="140512"/>
                  </a:lnTo>
                  <a:lnTo>
                    <a:pt x="58356" y="135432"/>
                  </a:lnTo>
                  <a:lnTo>
                    <a:pt x="58445" y="132892"/>
                  </a:lnTo>
                  <a:lnTo>
                    <a:pt x="61404" y="135432"/>
                  </a:lnTo>
                  <a:lnTo>
                    <a:pt x="61760" y="136702"/>
                  </a:lnTo>
                  <a:lnTo>
                    <a:pt x="63030" y="132892"/>
                  </a:lnTo>
                  <a:lnTo>
                    <a:pt x="58915" y="125272"/>
                  </a:lnTo>
                  <a:lnTo>
                    <a:pt x="54229" y="117652"/>
                  </a:lnTo>
                  <a:lnTo>
                    <a:pt x="53797" y="113842"/>
                  </a:lnTo>
                  <a:lnTo>
                    <a:pt x="51638" y="110032"/>
                  </a:lnTo>
                  <a:lnTo>
                    <a:pt x="49453" y="107492"/>
                  </a:lnTo>
                  <a:lnTo>
                    <a:pt x="45847" y="101142"/>
                  </a:lnTo>
                  <a:lnTo>
                    <a:pt x="44411" y="98602"/>
                  </a:lnTo>
                  <a:lnTo>
                    <a:pt x="42583" y="94792"/>
                  </a:lnTo>
                  <a:lnTo>
                    <a:pt x="40246" y="90982"/>
                  </a:lnTo>
                  <a:lnTo>
                    <a:pt x="39649" y="87706"/>
                  </a:lnTo>
                  <a:lnTo>
                    <a:pt x="39535" y="86931"/>
                  </a:lnTo>
                  <a:lnTo>
                    <a:pt x="39446" y="85902"/>
                  </a:lnTo>
                  <a:lnTo>
                    <a:pt x="40373" y="83362"/>
                  </a:lnTo>
                  <a:lnTo>
                    <a:pt x="43395" y="80822"/>
                  </a:lnTo>
                  <a:lnTo>
                    <a:pt x="45351" y="80822"/>
                  </a:lnTo>
                  <a:lnTo>
                    <a:pt x="47040" y="79552"/>
                  </a:lnTo>
                  <a:lnTo>
                    <a:pt x="48907" y="78282"/>
                  </a:lnTo>
                  <a:lnTo>
                    <a:pt x="50990" y="79552"/>
                  </a:lnTo>
                  <a:lnTo>
                    <a:pt x="52806" y="79552"/>
                  </a:lnTo>
                  <a:lnTo>
                    <a:pt x="63474" y="82092"/>
                  </a:lnTo>
                  <a:lnTo>
                    <a:pt x="66649" y="83362"/>
                  </a:lnTo>
                  <a:lnTo>
                    <a:pt x="70980" y="83362"/>
                  </a:lnTo>
                  <a:lnTo>
                    <a:pt x="74637" y="84632"/>
                  </a:lnTo>
                  <a:lnTo>
                    <a:pt x="71158" y="78282"/>
                  </a:lnTo>
                  <a:lnTo>
                    <a:pt x="83807" y="80822"/>
                  </a:lnTo>
                  <a:lnTo>
                    <a:pt x="86969" y="82092"/>
                  </a:lnTo>
                  <a:lnTo>
                    <a:pt x="87795" y="84632"/>
                  </a:lnTo>
                  <a:lnTo>
                    <a:pt x="78714" y="83362"/>
                  </a:lnTo>
                  <a:lnTo>
                    <a:pt x="83159" y="87172"/>
                  </a:lnTo>
                  <a:lnTo>
                    <a:pt x="90525" y="84632"/>
                  </a:lnTo>
                  <a:lnTo>
                    <a:pt x="94221" y="83362"/>
                  </a:lnTo>
                  <a:lnTo>
                    <a:pt x="94602" y="82092"/>
                  </a:lnTo>
                  <a:lnTo>
                    <a:pt x="100850" y="84632"/>
                  </a:lnTo>
                  <a:lnTo>
                    <a:pt x="98005" y="85902"/>
                  </a:lnTo>
                  <a:lnTo>
                    <a:pt x="92913" y="87172"/>
                  </a:lnTo>
                  <a:lnTo>
                    <a:pt x="92392" y="88442"/>
                  </a:lnTo>
                  <a:lnTo>
                    <a:pt x="98221" y="88442"/>
                  </a:lnTo>
                  <a:lnTo>
                    <a:pt x="104406" y="85902"/>
                  </a:lnTo>
                  <a:lnTo>
                    <a:pt x="105219" y="84632"/>
                  </a:lnTo>
                  <a:lnTo>
                    <a:pt x="115938" y="85902"/>
                  </a:lnTo>
                  <a:lnTo>
                    <a:pt x="122618" y="87172"/>
                  </a:lnTo>
                  <a:lnTo>
                    <a:pt x="124917" y="87172"/>
                  </a:lnTo>
                  <a:lnTo>
                    <a:pt x="123266" y="88442"/>
                  </a:lnTo>
                  <a:lnTo>
                    <a:pt x="121869" y="87706"/>
                  </a:lnTo>
                  <a:lnTo>
                    <a:pt x="119062" y="89712"/>
                  </a:lnTo>
                  <a:lnTo>
                    <a:pt x="125793" y="89712"/>
                  </a:lnTo>
                  <a:lnTo>
                    <a:pt x="141312" y="92252"/>
                  </a:lnTo>
                  <a:lnTo>
                    <a:pt x="137020" y="88442"/>
                  </a:lnTo>
                  <a:lnTo>
                    <a:pt x="135597" y="87172"/>
                  </a:lnTo>
                  <a:lnTo>
                    <a:pt x="142798" y="85902"/>
                  </a:lnTo>
                  <a:lnTo>
                    <a:pt x="150202" y="89712"/>
                  </a:lnTo>
                  <a:lnTo>
                    <a:pt x="146265" y="85902"/>
                  </a:lnTo>
                  <a:lnTo>
                    <a:pt x="144957" y="84632"/>
                  </a:lnTo>
                  <a:lnTo>
                    <a:pt x="143649" y="83362"/>
                  </a:lnTo>
                  <a:lnTo>
                    <a:pt x="148882" y="87172"/>
                  </a:lnTo>
                  <a:lnTo>
                    <a:pt x="156756" y="89712"/>
                  </a:lnTo>
                  <a:lnTo>
                    <a:pt x="166255" y="90982"/>
                  </a:lnTo>
                  <a:lnTo>
                    <a:pt x="186359" y="96062"/>
                  </a:lnTo>
                  <a:lnTo>
                    <a:pt x="195135" y="97332"/>
                  </a:lnTo>
                  <a:lnTo>
                    <a:pt x="201866" y="99872"/>
                  </a:lnTo>
                  <a:lnTo>
                    <a:pt x="205663" y="101142"/>
                  </a:lnTo>
                  <a:lnTo>
                    <a:pt x="212966" y="101142"/>
                  </a:lnTo>
                  <a:lnTo>
                    <a:pt x="227431" y="106222"/>
                  </a:lnTo>
                  <a:lnTo>
                    <a:pt x="235051" y="108762"/>
                  </a:lnTo>
                  <a:lnTo>
                    <a:pt x="232778" y="107492"/>
                  </a:lnTo>
                  <a:lnTo>
                    <a:pt x="233070" y="102412"/>
                  </a:lnTo>
                  <a:lnTo>
                    <a:pt x="242087" y="107492"/>
                  </a:lnTo>
                  <a:lnTo>
                    <a:pt x="238315" y="110032"/>
                  </a:lnTo>
                  <a:lnTo>
                    <a:pt x="242062" y="113842"/>
                  </a:lnTo>
                  <a:lnTo>
                    <a:pt x="247091" y="116382"/>
                  </a:lnTo>
                  <a:lnTo>
                    <a:pt x="251917" y="120192"/>
                  </a:lnTo>
                  <a:lnTo>
                    <a:pt x="258533" y="124002"/>
                  </a:lnTo>
                  <a:lnTo>
                    <a:pt x="258978" y="125857"/>
                  </a:lnTo>
                  <a:lnTo>
                    <a:pt x="264071" y="129082"/>
                  </a:lnTo>
                  <a:lnTo>
                    <a:pt x="269608" y="131622"/>
                  </a:lnTo>
                  <a:lnTo>
                    <a:pt x="275082" y="135432"/>
                  </a:lnTo>
                  <a:lnTo>
                    <a:pt x="276390" y="136080"/>
                  </a:lnTo>
                  <a:lnTo>
                    <a:pt x="279361" y="141782"/>
                  </a:lnTo>
                  <a:lnTo>
                    <a:pt x="281495" y="143052"/>
                  </a:lnTo>
                  <a:lnTo>
                    <a:pt x="285572" y="145592"/>
                  </a:lnTo>
                  <a:lnTo>
                    <a:pt x="288480" y="148132"/>
                  </a:lnTo>
                  <a:lnTo>
                    <a:pt x="289534" y="149402"/>
                  </a:lnTo>
                  <a:lnTo>
                    <a:pt x="290118" y="149402"/>
                  </a:lnTo>
                  <a:lnTo>
                    <a:pt x="291909" y="150672"/>
                  </a:lnTo>
                  <a:lnTo>
                    <a:pt x="296113" y="155752"/>
                  </a:lnTo>
                  <a:lnTo>
                    <a:pt x="304380" y="165912"/>
                  </a:lnTo>
                  <a:lnTo>
                    <a:pt x="308495" y="173532"/>
                  </a:lnTo>
                  <a:lnTo>
                    <a:pt x="312686" y="179882"/>
                  </a:lnTo>
                  <a:lnTo>
                    <a:pt x="317093" y="188772"/>
                  </a:lnTo>
                  <a:lnTo>
                    <a:pt x="326669" y="209092"/>
                  </a:lnTo>
                  <a:lnTo>
                    <a:pt x="331851" y="219252"/>
                  </a:lnTo>
                  <a:lnTo>
                    <a:pt x="337159" y="230682"/>
                  </a:lnTo>
                  <a:lnTo>
                    <a:pt x="342417" y="240842"/>
                  </a:lnTo>
                  <a:lnTo>
                    <a:pt x="347446" y="251002"/>
                  </a:lnTo>
                  <a:lnTo>
                    <a:pt x="346456" y="245922"/>
                  </a:lnTo>
                  <a:lnTo>
                    <a:pt x="340893" y="229412"/>
                  </a:lnTo>
                  <a:lnTo>
                    <a:pt x="344017" y="231952"/>
                  </a:lnTo>
                  <a:lnTo>
                    <a:pt x="352920" y="257378"/>
                  </a:lnTo>
                  <a:lnTo>
                    <a:pt x="357378" y="270052"/>
                  </a:lnTo>
                  <a:lnTo>
                    <a:pt x="352920" y="257378"/>
                  </a:lnTo>
                  <a:lnTo>
                    <a:pt x="352666" y="259308"/>
                  </a:lnTo>
                  <a:lnTo>
                    <a:pt x="352666" y="281482"/>
                  </a:lnTo>
                  <a:lnTo>
                    <a:pt x="351993" y="280212"/>
                  </a:lnTo>
                  <a:lnTo>
                    <a:pt x="351193" y="281482"/>
                  </a:lnTo>
                  <a:lnTo>
                    <a:pt x="351764" y="278968"/>
                  </a:lnTo>
                  <a:lnTo>
                    <a:pt x="352666" y="281482"/>
                  </a:lnTo>
                  <a:lnTo>
                    <a:pt x="352666" y="259308"/>
                  </a:lnTo>
                  <a:lnTo>
                    <a:pt x="352437" y="261035"/>
                  </a:lnTo>
                  <a:lnTo>
                    <a:pt x="351612" y="267512"/>
                  </a:lnTo>
                  <a:lnTo>
                    <a:pt x="351066" y="273862"/>
                  </a:lnTo>
                  <a:lnTo>
                    <a:pt x="350964" y="276720"/>
                  </a:lnTo>
                  <a:lnTo>
                    <a:pt x="351675" y="278726"/>
                  </a:lnTo>
                  <a:lnTo>
                    <a:pt x="346989" y="291642"/>
                  </a:lnTo>
                  <a:lnTo>
                    <a:pt x="346430" y="297992"/>
                  </a:lnTo>
                  <a:lnTo>
                    <a:pt x="344792" y="297992"/>
                  </a:lnTo>
                  <a:lnTo>
                    <a:pt x="343115" y="299262"/>
                  </a:lnTo>
                  <a:lnTo>
                    <a:pt x="341401" y="299262"/>
                  </a:lnTo>
                  <a:lnTo>
                    <a:pt x="341350" y="300532"/>
                  </a:lnTo>
                  <a:lnTo>
                    <a:pt x="341376" y="302780"/>
                  </a:lnTo>
                  <a:lnTo>
                    <a:pt x="341769" y="306882"/>
                  </a:lnTo>
                  <a:lnTo>
                    <a:pt x="341985" y="308152"/>
                  </a:lnTo>
                  <a:lnTo>
                    <a:pt x="342252" y="310692"/>
                  </a:lnTo>
                  <a:lnTo>
                    <a:pt x="342303" y="311975"/>
                  </a:lnTo>
                  <a:lnTo>
                    <a:pt x="336854" y="317042"/>
                  </a:lnTo>
                  <a:lnTo>
                    <a:pt x="334352" y="318312"/>
                  </a:lnTo>
                  <a:lnTo>
                    <a:pt x="334035" y="311962"/>
                  </a:lnTo>
                  <a:lnTo>
                    <a:pt x="332308" y="320852"/>
                  </a:lnTo>
                  <a:lnTo>
                    <a:pt x="330733" y="325932"/>
                  </a:lnTo>
                  <a:lnTo>
                    <a:pt x="329018" y="329742"/>
                  </a:lnTo>
                  <a:lnTo>
                    <a:pt x="326936" y="337362"/>
                  </a:lnTo>
                  <a:lnTo>
                    <a:pt x="324942" y="334822"/>
                  </a:lnTo>
                  <a:lnTo>
                    <a:pt x="322402" y="339902"/>
                  </a:lnTo>
                  <a:lnTo>
                    <a:pt x="320471" y="347522"/>
                  </a:lnTo>
                  <a:lnTo>
                    <a:pt x="316699" y="348792"/>
                  </a:lnTo>
                  <a:lnTo>
                    <a:pt x="311835" y="351332"/>
                  </a:lnTo>
                  <a:lnTo>
                    <a:pt x="305727" y="356412"/>
                  </a:lnTo>
                  <a:lnTo>
                    <a:pt x="298361" y="362762"/>
                  </a:lnTo>
                  <a:lnTo>
                    <a:pt x="289788" y="369112"/>
                  </a:lnTo>
                  <a:lnTo>
                    <a:pt x="280085" y="376732"/>
                  </a:lnTo>
                  <a:lnTo>
                    <a:pt x="269697" y="383082"/>
                  </a:lnTo>
                  <a:lnTo>
                    <a:pt x="259207" y="386892"/>
                  </a:lnTo>
                  <a:lnTo>
                    <a:pt x="249199" y="389432"/>
                  </a:lnTo>
                  <a:lnTo>
                    <a:pt x="253098" y="393242"/>
                  </a:lnTo>
                  <a:lnTo>
                    <a:pt x="237197" y="393242"/>
                  </a:lnTo>
                  <a:lnTo>
                    <a:pt x="237477" y="397052"/>
                  </a:lnTo>
                  <a:lnTo>
                    <a:pt x="235496" y="394512"/>
                  </a:lnTo>
                  <a:lnTo>
                    <a:pt x="231838" y="394512"/>
                  </a:lnTo>
                  <a:lnTo>
                    <a:pt x="235445" y="391972"/>
                  </a:lnTo>
                  <a:lnTo>
                    <a:pt x="226936" y="394512"/>
                  </a:lnTo>
                  <a:lnTo>
                    <a:pt x="213283" y="394512"/>
                  </a:lnTo>
                  <a:lnTo>
                    <a:pt x="206654" y="397052"/>
                  </a:lnTo>
                  <a:lnTo>
                    <a:pt x="205079" y="395782"/>
                  </a:lnTo>
                  <a:lnTo>
                    <a:pt x="209524" y="394512"/>
                  </a:lnTo>
                  <a:lnTo>
                    <a:pt x="208127" y="393242"/>
                  </a:lnTo>
                  <a:lnTo>
                    <a:pt x="207060" y="393242"/>
                  </a:lnTo>
                  <a:lnTo>
                    <a:pt x="203873" y="395782"/>
                  </a:lnTo>
                  <a:lnTo>
                    <a:pt x="201053" y="393242"/>
                  </a:lnTo>
                  <a:lnTo>
                    <a:pt x="204482" y="391972"/>
                  </a:lnTo>
                  <a:lnTo>
                    <a:pt x="206540" y="390702"/>
                  </a:lnTo>
                  <a:lnTo>
                    <a:pt x="198450" y="391464"/>
                  </a:lnTo>
                  <a:lnTo>
                    <a:pt x="198450" y="419912"/>
                  </a:lnTo>
                  <a:lnTo>
                    <a:pt x="196303" y="421182"/>
                  </a:lnTo>
                  <a:lnTo>
                    <a:pt x="192976" y="419912"/>
                  </a:lnTo>
                  <a:lnTo>
                    <a:pt x="189407" y="418642"/>
                  </a:lnTo>
                  <a:lnTo>
                    <a:pt x="195122" y="418642"/>
                  </a:lnTo>
                  <a:lnTo>
                    <a:pt x="198450" y="419912"/>
                  </a:lnTo>
                  <a:lnTo>
                    <a:pt x="198450" y="391464"/>
                  </a:lnTo>
                  <a:lnTo>
                    <a:pt x="192874" y="391972"/>
                  </a:lnTo>
                  <a:lnTo>
                    <a:pt x="190804" y="397052"/>
                  </a:lnTo>
                  <a:lnTo>
                    <a:pt x="189357" y="403402"/>
                  </a:lnTo>
                  <a:lnTo>
                    <a:pt x="182041" y="399592"/>
                  </a:lnTo>
                  <a:lnTo>
                    <a:pt x="178333" y="399592"/>
                  </a:lnTo>
                  <a:lnTo>
                    <a:pt x="172402" y="403402"/>
                  </a:lnTo>
                  <a:lnTo>
                    <a:pt x="169951" y="400862"/>
                  </a:lnTo>
                  <a:lnTo>
                    <a:pt x="165823" y="398322"/>
                  </a:lnTo>
                  <a:lnTo>
                    <a:pt x="175145" y="398322"/>
                  </a:lnTo>
                  <a:lnTo>
                    <a:pt x="168021" y="397052"/>
                  </a:lnTo>
                  <a:lnTo>
                    <a:pt x="147002" y="394512"/>
                  </a:lnTo>
                  <a:lnTo>
                    <a:pt x="142011" y="397052"/>
                  </a:lnTo>
                  <a:lnTo>
                    <a:pt x="140449" y="395782"/>
                  </a:lnTo>
                  <a:lnTo>
                    <a:pt x="126873" y="395782"/>
                  </a:lnTo>
                  <a:lnTo>
                    <a:pt x="123596" y="394512"/>
                  </a:lnTo>
                  <a:lnTo>
                    <a:pt x="110566" y="394512"/>
                  </a:lnTo>
                  <a:lnTo>
                    <a:pt x="112547" y="395782"/>
                  </a:lnTo>
                  <a:lnTo>
                    <a:pt x="110324" y="398322"/>
                  </a:lnTo>
                  <a:lnTo>
                    <a:pt x="103517" y="398322"/>
                  </a:lnTo>
                  <a:lnTo>
                    <a:pt x="101460" y="397052"/>
                  </a:lnTo>
                  <a:lnTo>
                    <a:pt x="98399" y="397052"/>
                  </a:lnTo>
                  <a:lnTo>
                    <a:pt x="92570" y="395782"/>
                  </a:lnTo>
                  <a:lnTo>
                    <a:pt x="91071" y="394512"/>
                  </a:lnTo>
                  <a:lnTo>
                    <a:pt x="89192" y="394512"/>
                  </a:lnTo>
                  <a:lnTo>
                    <a:pt x="88341" y="393242"/>
                  </a:lnTo>
                  <a:lnTo>
                    <a:pt x="87490" y="393242"/>
                  </a:lnTo>
                  <a:lnTo>
                    <a:pt x="87045" y="391972"/>
                  </a:lnTo>
                  <a:lnTo>
                    <a:pt x="87045" y="390702"/>
                  </a:lnTo>
                  <a:lnTo>
                    <a:pt x="85509" y="388162"/>
                  </a:lnTo>
                  <a:lnTo>
                    <a:pt x="86448" y="386892"/>
                  </a:lnTo>
                  <a:lnTo>
                    <a:pt x="88353" y="384352"/>
                  </a:lnTo>
                  <a:lnTo>
                    <a:pt x="82613" y="386892"/>
                  </a:lnTo>
                  <a:lnTo>
                    <a:pt x="79375" y="385622"/>
                  </a:lnTo>
                  <a:lnTo>
                    <a:pt x="81775" y="381812"/>
                  </a:lnTo>
                  <a:lnTo>
                    <a:pt x="87058" y="378002"/>
                  </a:lnTo>
                  <a:lnTo>
                    <a:pt x="92506" y="372922"/>
                  </a:lnTo>
                  <a:lnTo>
                    <a:pt x="95034" y="371652"/>
                  </a:lnTo>
                  <a:lnTo>
                    <a:pt x="96850" y="369112"/>
                  </a:lnTo>
                  <a:lnTo>
                    <a:pt x="97574" y="367842"/>
                  </a:lnTo>
                  <a:lnTo>
                    <a:pt x="93472" y="369112"/>
                  </a:lnTo>
                  <a:lnTo>
                    <a:pt x="93726" y="366572"/>
                  </a:lnTo>
                  <a:lnTo>
                    <a:pt x="99034" y="364032"/>
                  </a:lnTo>
                  <a:lnTo>
                    <a:pt x="103187" y="364032"/>
                  </a:lnTo>
                  <a:lnTo>
                    <a:pt x="108191" y="362762"/>
                  </a:lnTo>
                  <a:lnTo>
                    <a:pt x="114007" y="362762"/>
                  </a:lnTo>
                  <a:lnTo>
                    <a:pt x="116522" y="360222"/>
                  </a:lnTo>
                  <a:lnTo>
                    <a:pt x="117970" y="360222"/>
                  </a:lnTo>
                  <a:lnTo>
                    <a:pt x="115747" y="362762"/>
                  </a:lnTo>
                  <a:lnTo>
                    <a:pt x="114757" y="364032"/>
                  </a:lnTo>
                  <a:lnTo>
                    <a:pt x="120827" y="360222"/>
                  </a:lnTo>
                  <a:lnTo>
                    <a:pt x="120599" y="358952"/>
                  </a:lnTo>
                  <a:lnTo>
                    <a:pt x="120370" y="357682"/>
                  </a:lnTo>
                  <a:lnTo>
                    <a:pt x="118706" y="355142"/>
                  </a:lnTo>
                  <a:lnTo>
                    <a:pt x="121208" y="350062"/>
                  </a:lnTo>
                  <a:lnTo>
                    <a:pt x="124587" y="350062"/>
                  </a:lnTo>
                  <a:lnTo>
                    <a:pt x="123380" y="356412"/>
                  </a:lnTo>
                  <a:lnTo>
                    <a:pt x="129768" y="351332"/>
                  </a:lnTo>
                  <a:lnTo>
                    <a:pt x="131114" y="350062"/>
                  </a:lnTo>
                  <a:lnTo>
                    <a:pt x="133819" y="347522"/>
                  </a:lnTo>
                  <a:lnTo>
                    <a:pt x="139700" y="339902"/>
                  </a:lnTo>
                  <a:lnTo>
                    <a:pt x="144678" y="334822"/>
                  </a:lnTo>
                  <a:lnTo>
                    <a:pt x="147167" y="332282"/>
                  </a:lnTo>
                  <a:lnTo>
                    <a:pt x="156070" y="327202"/>
                  </a:lnTo>
                  <a:lnTo>
                    <a:pt x="149720" y="327202"/>
                  </a:lnTo>
                  <a:lnTo>
                    <a:pt x="153809" y="322122"/>
                  </a:lnTo>
                  <a:lnTo>
                    <a:pt x="160870" y="319582"/>
                  </a:lnTo>
                  <a:lnTo>
                    <a:pt x="166573" y="317042"/>
                  </a:lnTo>
                  <a:lnTo>
                    <a:pt x="169418" y="315772"/>
                  </a:lnTo>
                  <a:lnTo>
                    <a:pt x="177520" y="311962"/>
                  </a:lnTo>
                  <a:lnTo>
                    <a:pt x="181851" y="308152"/>
                  </a:lnTo>
                  <a:lnTo>
                    <a:pt x="183299" y="306882"/>
                  </a:lnTo>
                  <a:lnTo>
                    <a:pt x="185826" y="306882"/>
                  </a:lnTo>
                  <a:lnTo>
                    <a:pt x="182803" y="308952"/>
                  </a:lnTo>
                  <a:lnTo>
                    <a:pt x="182219" y="309956"/>
                  </a:lnTo>
                  <a:lnTo>
                    <a:pt x="183019" y="310426"/>
                  </a:lnTo>
                  <a:lnTo>
                    <a:pt x="185178" y="308648"/>
                  </a:lnTo>
                  <a:lnTo>
                    <a:pt x="187134" y="306920"/>
                  </a:lnTo>
                  <a:lnTo>
                    <a:pt x="186702" y="306705"/>
                  </a:lnTo>
                  <a:lnTo>
                    <a:pt x="190957" y="304342"/>
                  </a:lnTo>
                  <a:lnTo>
                    <a:pt x="198539" y="300532"/>
                  </a:lnTo>
                  <a:lnTo>
                    <a:pt x="205066" y="296722"/>
                  </a:lnTo>
                  <a:lnTo>
                    <a:pt x="212026" y="292912"/>
                  </a:lnTo>
                  <a:lnTo>
                    <a:pt x="217436" y="289102"/>
                  </a:lnTo>
                  <a:lnTo>
                    <a:pt x="217652" y="287832"/>
                  </a:lnTo>
                  <a:lnTo>
                    <a:pt x="226136" y="287832"/>
                  </a:lnTo>
                  <a:lnTo>
                    <a:pt x="260337" y="275132"/>
                  </a:lnTo>
                  <a:lnTo>
                    <a:pt x="263093" y="273862"/>
                  </a:lnTo>
                  <a:lnTo>
                    <a:pt x="183769" y="273862"/>
                  </a:lnTo>
                  <a:lnTo>
                    <a:pt x="178447" y="273862"/>
                  </a:lnTo>
                  <a:lnTo>
                    <a:pt x="175539" y="273862"/>
                  </a:lnTo>
                  <a:lnTo>
                    <a:pt x="177673" y="275132"/>
                  </a:lnTo>
                  <a:lnTo>
                    <a:pt x="180047" y="276402"/>
                  </a:lnTo>
                  <a:lnTo>
                    <a:pt x="181597" y="278726"/>
                  </a:lnTo>
                  <a:lnTo>
                    <a:pt x="181660" y="278968"/>
                  </a:lnTo>
                  <a:lnTo>
                    <a:pt x="177190" y="280212"/>
                  </a:lnTo>
                  <a:lnTo>
                    <a:pt x="171500" y="280212"/>
                  </a:lnTo>
                  <a:lnTo>
                    <a:pt x="171945" y="278942"/>
                  </a:lnTo>
                  <a:lnTo>
                    <a:pt x="171094" y="280212"/>
                  </a:lnTo>
                  <a:lnTo>
                    <a:pt x="170548" y="280212"/>
                  </a:lnTo>
                  <a:lnTo>
                    <a:pt x="169697" y="281482"/>
                  </a:lnTo>
                  <a:lnTo>
                    <a:pt x="170167" y="281482"/>
                  </a:lnTo>
                  <a:lnTo>
                    <a:pt x="167919" y="284022"/>
                  </a:lnTo>
                  <a:lnTo>
                    <a:pt x="164515" y="285292"/>
                  </a:lnTo>
                  <a:lnTo>
                    <a:pt x="164515" y="282994"/>
                  </a:lnTo>
                  <a:lnTo>
                    <a:pt x="162179" y="284022"/>
                  </a:lnTo>
                  <a:lnTo>
                    <a:pt x="151053" y="291642"/>
                  </a:lnTo>
                  <a:lnTo>
                    <a:pt x="149377" y="294182"/>
                  </a:lnTo>
                  <a:lnTo>
                    <a:pt x="143281" y="301802"/>
                  </a:lnTo>
                  <a:lnTo>
                    <a:pt x="139433" y="302780"/>
                  </a:lnTo>
                  <a:lnTo>
                    <a:pt x="135407" y="306882"/>
                  </a:lnTo>
                  <a:lnTo>
                    <a:pt x="130314" y="308152"/>
                  </a:lnTo>
                  <a:lnTo>
                    <a:pt x="136169" y="300532"/>
                  </a:lnTo>
                  <a:lnTo>
                    <a:pt x="142849" y="296722"/>
                  </a:lnTo>
                  <a:lnTo>
                    <a:pt x="135813" y="295452"/>
                  </a:lnTo>
                  <a:lnTo>
                    <a:pt x="134213" y="296722"/>
                  </a:lnTo>
                  <a:lnTo>
                    <a:pt x="131749" y="300532"/>
                  </a:lnTo>
                  <a:lnTo>
                    <a:pt x="129209" y="303072"/>
                  </a:lnTo>
                  <a:lnTo>
                    <a:pt x="125958" y="308152"/>
                  </a:lnTo>
                  <a:lnTo>
                    <a:pt x="121932" y="309600"/>
                  </a:lnTo>
                  <a:lnTo>
                    <a:pt x="121767" y="314502"/>
                  </a:lnTo>
                  <a:lnTo>
                    <a:pt x="118465" y="314502"/>
                  </a:lnTo>
                  <a:lnTo>
                    <a:pt x="113906" y="317042"/>
                  </a:lnTo>
                  <a:lnTo>
                    <a:pt x="116446" y="313232"/>
                  </a:lnTo>
                  <a:lnTo>
                    <a:pt x="117284" y="311962"/>
                  </a:lnTo>
                  <a:lnTo>
                    <a:pt x="117881" y="311048"/>
                  </a:lnTo>
                  <a:lnTo>
                    <a:pt x="115328" y="311962"/>
                  </a:lnTo>
                  <a:lnTo>
                    <a:pt x="122936" y="304342"/>
                  </a:lnTo>
                  <a:lnTo>
                    <a:pt x="116776" y="305612"/>
                  </a:lnTo>
                  <a:lnTo>
                    <a:pt x="111036" y="308152"/>
                  </a:lnTo>
                  <a:lnTo>
                    <a:pt x="104787" y="311975"/>
                  </a:lnTo>
                  <a:lnTo>
                    <a:pt x="97218" y="315772"/>
                  </a:lnTo>
                  <a:lnTo>
                    <a:pt x="102336" y="314502"/>
                  </a:lnTo>
                  <a:lnTo>
                    <a:pt x="109639" y="313232"/>
                  </a:lnTo>
                  <a:lnTo>
                    <a:pt x="114833" y="313232"/>
                  </a:lnTo>
                  <a:lnTo>
                    <a:pt x="113639" y="317042"/>
                  </a:lnTo>
                  <a:lnTo>
                    <a:pt x="110629" y="319582"/>
                  </a:lnTo>
                  <a:lnTo>
                    <a:pt x="106768" y="320852"/>
                  </a:lnTo>
                  <a:lnTo>
                    <a:pt x="103441" y="327202"/>
                  </a:lnTo>
                  <a:lnTo>
                    <a:pt x="101092" y="324662"/>
                  </a:lnTo>
                  <a:lnTo>
                    <a:pt x="96735" y="329742"/>
                  </a:lnTo>
                  <a:lnTo>
                    <a:pt x="91427" y="334822"/>
                  </a:lnTo>
                  <a:lnTo>
                    <a:pt x="88455" y="332282"/>
                  </a:lnTo>
                  <a:lnTo>
                    <a:pt x="83324" y="338632"/>
                  </a:lnTo>
                  <a:lnTo>
                    <a:pt x="85509" y="339902"/>
                  </a:lnTo>
                  <a:lnTo>
                    <a:pt x="83743" y="344982"/>
                  </a:lnTo>
                  <a:lnTo>
                    <a:pt x="74549" y="355142"/>
                  </a:lnTo>
                  <a:lnTo>
                    <a:pt x="63982" y="357682"/>
                  </a:lnTo>
                  <a:lnTo>
                    <a:pt x="55892" y="367842"/>
                  </a:lnTo>
                  <a:lnTo>
                    <a:pt x="60223" y="365302"/>
                  </a:lnTo>
                  <a:lnTo>
                    <a:pt x="68084" y="360222"/>
                  </a:lnTo>
                  <a:lnTo>
                    <a:pt x="71501" y="358952"/>
                  </a:lnTo>
                  <a:lnTo>
                    <a:pt x="64033" y="369112"/>
                  </a:lnTo>
                  <a:lnTo>
                    <a:pt x="63703" y="369112"/>
                  </a:lnTo>
                  <a:lnTo>
                    <a:pt x="63360" y="370382"/>
                  </a:lnTo>
                  <a:lnTo>
                    <a:pt x="60020" y="374192"/>
                  </a:lnTo>
                  <a:lnTo>
                    <a:pt x="59474" y="376732"/>
                  </a:lnTo>
                  <a:lnTo>
                    <a:pt x="57988" y="380542"/>
                  </a:lnTo>
                  <a:lnTo>
                    <a:pt x="56857" y="383082"/>
                  </a:lnTo>
                  <a:lnTo>
                    <a:pt x="55638" y="385622"/>
                  </a:lnTo>
                  <a:lnTo>
                    <a:pt x="55067" y="389432"/>
                  </a:lnTo>
                  <a:lnTo>
                    <a:pt x="55003" y="393242"/>
                  </a:lnTo>
                  <a:lnTo>
                    <a:pt x="55257" y="395782"/>
                  </a:lnTo>
                  <a:lnTo>
                    <a:pt x="56857" y="398322"/>
                  </a:lnTo>
                  <a:lnTo>
                    <a:pt x="59004" y="402132"/>
                  </a:lnTo>
                  <a:lnTo>
                    <a:pt x="60718" y="405942"/>
                  </a:lnTo>
                  <a:lnTo>
                    <a:pt x="63982" y="408482"/>
                  </a:lnTo>
                  <a:lnTo>
                    <a:pt x="65862" y="412292"/>
                  </a:lnTo>
                  <a:lnTo>
                    <a:pt x="90627" y="412292"/>
                  </a:lnTo>
                  <a:lnTo>
                    <a:pt x="95338" y="414832"/>
                  </a:lnTo>
                  <a:lnTo>
                    <a:pt x="105905" y="416102"/>
                  </a:lnTo>
                  <a:lnTo>
                    <a:pt x="110388" y="417372"/>
                  </a:lnTo>
                  <a:lnTo>
                    <a:pt x="116738" y="418642"/>
                  </a:lnTo>
                  <a:lnTo>
                    <a:pt x="123126" y="418642"/>
                  </a:lnTo>
                  <a:lnTo>
                    <a:pt x="126174" y="417372"/>
                  </a:lnTo>
                  <a:lnTo>
                    <a:pt x="128917" y="418642"/>
                  </a:lnTo>
                  <a:lnTo>
                    <a:pt x="124561" y="419912"/>
                  </a:lnTo>
                  <a:lnTo>
                    <a:pt x="125285" y="422452"/>
                  </a:lnTo>
                  <a:lnTo>
                    <a:pt x="140081" y="419912"/>
                  </a:lnTo>
                  <a:lnTo>
                    <a:pt x="145237" y="418642"/>
                  </a:lnTo>
                  <a:lnTo>
                    <a:pt x="153250" y="417372"/>
                  </a:lnTo>
                  <a:lnTo>
                    <a:pt x="164452" y="421182"/>
                  </a:lnTo>
                  <a:lnTo>
                    <a:pt x="161696" y="418642"/>
                  </a:lnTo>
                  <a:lnTo>
                    <a:pt x="162991" y="417372"/>
                  </a:lnTo>
                  <a:lnTo>
                    <a:pt x="164287" y="416102"/>
                  </a:lnTo>
                  <a:lnTo>
                    <a:pt x="170243" y="413562"/>
                  </a:lnTo>
                  <a:lnTo>
                    <a:pt x="173926" y="412292"/>
                  </a:lnTo>
                  <a:lnTo>
                    <a:pt x="177622" y="411022"/>
                  </a:lnTo>
                  <a:lnTo>
                    <a:pt x="174777" y="409752"/>
                  </a:lnTo>
                  <a:lnTo>
                    <a:pt x="172377" y="407212"/>
                  </a:lnTo>
                  <a:lnTo>
                    <a:pt x="170738" y="407212"/>
                  </a:lnTo>
                  <a:lnTo>
                    <a:pt x="175856" y="405942"/>
                  </a:lnTo>
                  <a:lnTo>
                    <a:pt x="186004" y="405942"/>
                  </a:lnTo>
                  <a:lnTo>
                    <a:pt x="187744" y="407212"/>
                  </a:lnTo>
                  <a:lnTo>
                    <a:pt x="186131" y="408482"/>
                  </a:lnTo>
                  <a:lnTo>
                    <a:pt x="183489" y="409752"/>
                  </a:lnTo>
                  <a:lnTo>
                    <a:pt x="185521" y="409752"/>
                  </a:lnTo>
                  <a:lnTo>
                    <a:pt x="186347" y="408482"/>
                  </a:lnTo>
                  <a:lnTo>
                    <a:pt x="191604" y="411022"/>
                  </a:lnTo>
                  <a:lnTo>
                    <a:pt x="188671" y="413562"/>
                  </a:lnTo>
                  <a:lnTo>
                    <a:pt x="184505" y="416102"/>
                  </a:lnTo>
                  <a:lnTo>
                    <a:pt x="180936" y="413562"/>
                  </a:lnTo>
                  <a:lnTo>
                    <a:pt x="179247" y="412292"/>
                  </a:lnTo>
                  <a:lnTo>
                    <a:pt x="175221" y="414832"/>
                  </a:lnTo>
                  <a:lnTo>
                    <a:pt x="171323" y="417372"/>
                  </a:lnTo>
                  <a:lnTo>
                    <a:pt x="171665" y="420103"/>
                  </a:lnTo>
                  <a:lnTo>
                    <a:pt x="170649" y="420509"/>
                  </a:lnTo>
                  <a:lnTo>
                    <a:pt x="170535" y="421208"/>
                  </a:lnTo>
                  <a:lnTo>
                    <a:pt x="172808" y="422084"/>
                  </a:lnTo>
                  <a:lnTo>
                    <a:pt x="172072" y="421398"/>
                  </a:lnTo>
                  <a:lnTo>
                    <a:pt x="171983" y="420992"/>
                  </a:lnTo>
                  <a:lnTo>
                    <a:pt x="172872" y="419912"/>
                  </a:lnTo>
                  <a:lnTo>
                    <a:pt x="176999" y="419912"/>
                  </a:lnTo>
                  <a:lnTo>
                    <a:pt x="175933" y="421182"/>
                  </a:lnTo>
                  <a:lnTo>
                    <a:pt x="175641" y="421182"/>
                  </a:lnTo>
                  <a:lnTo>
                    <a:pt x="176123" y="422452"/>
                  </a:lnTo>
                  <a:lnTo>
                    <a:pt x="177812" y="421182"/>
                  </a:lnTo>
                  <a:lnTo>
                    <a:pt x="180479" y="419912"/>
                  </a:lnTo>
                  <a:lnTo>
                    <a:pt x="183603" y="426262"/>
                  </a:lnTo>
                  <a:lnTo>
                    <a:pt x="184645" y="423722"/>
                  </a:lnTo>
                  <a:lnTo>
                    <a:pt x="191401" y="426262"/>
                  </a:lnTo>
                  <a:lnTo>
                    <a:pt x="198412" y="427532"/>
                  </a:lnTo>
                  <a:lnTo>
                    <a:pt x="205562" y="427532"/>
                  </a:lnTo>
                  <a:lnTo>
                    <a:pt x="216763" y="423722"/>
                  </a:lnTo>
                  <a:lnTo>
                    <a:pt x="221234" y="421182"/>
                  </a:lnTo>
                  <a:lnTo>
                    <a:pt x="225691" y="418642"/>
                  </a:lnTo>
                  <a:lnTo>
                    <a:pt x="227926" y="417372"/>
                  </a:lnTo>
                  <a:lnTo>
                    <a:pt x="230962" y="416102"/>
                  </a:lnTo>
                  <a:lnTo>
                    <a:pt x="240055" y="412292"/>
                  </a:lnTo>
                  <a:lnTo>
                    <a:pt x="247091" y="408482"/>
                  </a:lnTo>
                  <a:lnTo>
                    <a:pt x="251790" y="405942"/>
                  </a:lnTo>
                  <a:lnTo>
                    <a:pt x="254139" y="404672"/>
                  </a:lnTo>
                  <a:lnTo>
                    <a:pt x="250088" y="411022"/>
                  </a:lnTo>
                  <a:lnTo>
                    <a:pt x="255041" y="411022"/>
                  </a:lnTo>
                  <a:lnTo>
                    <a:pt x="256336" y="416102"/>
                  </a:lnTo>
                  <a:lnTo>
                    <a:pt x="250126" y="416102"/>
                  </a:lnTo>
                  <a:lnTo>
                    <a:pt x="242938" y="418642"/>
                  </a:lnTo>
                  <a:lnTo>
                    <a:pt x="234734" y="422452"/>
                  </a:lnTo>
                  <a:lnTo>
                    <a:pt x="225450" y="423722"/>
                  </a:lnTo>
                  <a:lnTo>
                    <a:pt x="232105" y="423722"/>
                  </a:lnTo>
                  <a:lnTo>
                    <a:pt x="231305" y="425602"/>
                  </a:lnTo>
                  <a:lnTo>
                    <a:pt x="240474" y="422452"/>
                  </a:lnTo>
                  <a:lnTo>
                    <a:pt x="251066" y="417372"/>
                  </a:lnTo>
                  <a:lnTo>
                    <a:pt x="251701" y="421182"/>
                  </a:lnTo>
                  <a:lnTo>
                    <a:pt x="256590" y="418642"/>
                  </a:lnTo>
                  <a:lnTo>
                    <a:pt x="262902" y="417372"/>
                  </a:lnTo>
                  <a:lnTo>
                    <a:pt x="262293" y="413562"/>
                  </a:lnTo>
                  <a:lnTo>
                    <a:pt x="268135" y="409752"/>
                  </a:lnTo>
                  <a:lnTo>
                    <a:pt x="276390" y="404672"/>
                  </a:lnTo>
                  <a:lnTo>
                    <a:pt x="278053" y="403402"/>
                  </a:lnTo>
                  <a:lnTo>
                    <a:pt x="283032" y="399592"/>
                  </a:lnTo>
                  <a:lnTo>
                    <a:pt x="284657" y="400862"/>
                  </a:lnTo>
                  <a:lnTo>
                    <a:pt x="284645" y="402348"/>
                  </a:lnTo>
                  <a:lnTo>
                    <a:pt x="285546" y="400862"/>
                  </a:lnTo>
                  <a:lnTo>
                    <a:pt x="286423" y="399592"/>
                  </a:lnTo>
                  <a:lnTo>
                    <a:pt x="288175" y="397052"/>
                  </a:lnTo>
                  <a:lnTo>
                    <a:pt x="289052" y="395782"/>
                  </a:lnTo>
                  <a:lnTo>
                    <a:pt x="294335" y="392722"/>
                  </a:lnTo>
                  <a:lnTo>
                    <a:pt x="295935" y="390702"/>
                  </a:lnTo>
                  <a:lnTo>
                    <a:pt x="308825" y="383082"/>
                  </a:lnTo>
                  <a:lnTo>
                    <a:pt x="307644" y="386181"/>
                  </a:lnTo>
                  <a:lnTo>
                    <a:pt x="311277" y="383082"/>
                  </a:lnTo>
                  <a:lnTo>
                    <a:pt x="317779" y="378002"/>
                  </a:lnTo>
                  <a:lnTo>
                    <a:pt x="324243" y="371652"/>
                  </a:lnTo>
                  <a:lnTo>
                    <a:pt x="330111" y="364032"/>
                  </a:lnTo>
                  <a:lnTo>
                    <a:pt x="337400" y="355142"/>
                  </a:lnTo>
                  <a:lnTo>
                    <a:pt x="341452" y="346252"/>
                  </a:lnTo>
                  <a:lnTo>
                    <a:pt x="339610" y="343712"/>
                  </a:lnTo>
                  <a:lnTo>
                    <a:pt x="340398" y="343712"/>
                  </a:lnTo>
                  <a:lnTo>
                    <a:pt x="344462" y="348792"/>
                  </a:lnTo>
                  <a:lnTo>
                    <a:pt x="344830" y="351332"/>
                  </a:lnTo>
                  <a:lnTo>
                    <a:pt x="344995" y="343712"/>
                  </a:lnTo>
                  <a:lnTo>
                    <a:pt x="344919" y="337362"/>
                  </a:lnTo>
                  <a:lnTo>
                    <a:pt x="344728" y="332282"/>
                  </a:lnTo>
                  <a:lnTo>
                    <a:pt x="343852" y="323392"/>
                  </a:lnTo>
                  <a:lnTo>
                    <a:pt x="343039" y="318312"/>
                  </a:lnTo>
                  <a:lnTo>
                    <a:pt x="342430" y="314502"/>
                  </a:lnTo>
                  <a:lnTo>
                    <a:pt x="347002" y="315772"/>
                  </a:lnTo>
                  <a:lnTo>
                    <a:pt x="353288" y="318312"/>
                  </a:lnTo>
                  <a:lnTo>
                    <a:pt x="358165" y="320852"/>
                  </a:lnTo>
                  <a:lnTo>
                    <a:pt x="358482" y="328790"/>
                  </a:lnTo>
                  <a:lnTo>
                    <a:pt x="358241" y="329069"/>
                  </a:lnTo>
                  <a:lnTo>
                    <a:pt x="358127" y="329209"/>
                  </a:lnTo>
                  <a:lnTo>
                    <a:pt x="358432" y="329222"/>
                  </a:lnTo>
                  <a:lnTo>
                    <a:pt x="358482" y="328930"/>
                  </a:lnTo>
                  <a:lnTo>
                    <a:pt x="358521" y="329742"/>
                  </a:lnTo>
                  <a:lnTo>
                    <a:pt x="364540" y="320852"/>
                  </a:lnTo>
                  <a:lnTo>
                    <a:pt x="365493" y="315772"/>
                  </a:lnTo>
                  <a:lnTo>
                    <a:pt x="366217" y="311962"/>
                  </a:lnTo>
                  <a:lnTo>
                    <a:pt x="364324" y="314502"/>
                  </a:lnTo>
                  <a:lnTo>
                    <a:pt x="356222" y="315772"/>
                  </a:lnTo>
                  <a:lnTo>
                    <a:pt x="356577" y="314502"/>
                  </a:lnTo>
                  <a:lnTo>
                    <a:pt x="357289" y="311962"/>
                  </a:lnTo>
                  <a:lnTo>
                    <a:pt x="360349" y="309422"/>
                  </a:lnTo>
                  <a:lnTo>
                    <a:pt x="361619" y="309422"/>
                  </a:lnTo>
                  <a:lnTo>
                    <a:pt x="362940" y="308152"/>
                  </a:lnTo>
                  <a:lnTo>
                    <a:pt x="363474" y="308152"/>
                  </a:lnTo>
                  <a:lnTo>
                    <a:pt x="363982" y="306882"/>
                  </a:lnTo>
                  <a:lnTo>
                    <a:pt x="364959" y="306882"/>
                  </a:lnTo>
                  <a:lnTo>
                    <a:pt x="366141" y="305612"/>
                  </a:lnTo>
                  <a:lnTo>
                    <a:pt x="367106" y="305168"/>
                  </a:lnTo>
                  <a:lnTo>
                    <a:pt x="361861" y="295452"/>
                  </a:lnTo>
                  <a:lnTo>
                    <a:pt x="363588" y="290372"/>
                  </a:lnTo>
                  <a:lnTo>
                    <a:pt x="364261" y="292912"/>
                  </a:lnTo>
                  <a:lnTo>
                    <a:pt x="368769" y="298704"/>
                  </a:lnTo>
                  <a:lnTo>
                    <a:pt x="368287" y="295452"/>
                  </a:lnTo>
                  <a:lnTo>
                    <a:pt x="367804" y="291477"/>
                  </a:lnTo>
                  <a:lnTo>
                    <a:pt x="367639" y="290372"/>
                  </a:lnTo>
                  <a:lnTo>
                    <a:pt x="367995" y="290372"/>
                  </a:lnTo>
                  <a:lnTo>
                    <a:pt x="368401" y="289572"/>
                  </a:lnTo>
                  <a:lnTo>
                    <a:pt x="373240" y="297992"/>
                  </a:lnTo>
                  <a:lnTo>
                    <a:pt x="374370" y="299504"/>
                  </a:lnTo>
                  <a:lnTo>
                    <a:pt x="380949" y="304342"/>
                  </a:lnTo>
                  <a:lnTo>
                    <a:pt x="382778" y="304342"/>
                  </a:lnTo>
                  <a:lnTo>
                    <a:pt x="381965" y="303072"/>
                  </a:lnTo>
                  <a:lnTo>
                    <a:pt x="381012" y="301802"/>
                  </a:lnTo>
                  <a:lnTo>
                    <a:pt x="379920" y="300532"/>
                  </a:lnTo>
                  <a:lnTo>
                    <a:pt x="382130" y="301802"/>
                  </a:lnTo>
                  <a:lnTo>
                    <a:pt x="393725" y="301802"/>
                  </a:lnTo>
                  <a:lnTo>
                    <a:pt x="399084" y="300532"/>
                  </a:lnTo>
                  <a:lnTo>
                    <a:pt x="404456" y="299262"/>
                  </a:lnTo>
                  <a:lnTo>
                    <a:pt x="412686" y="303072"/>
                  </a:lnTo>
                  <a:lnTo>
                    <a:pt x="410032" y="304342"/>
                  </a:lnTo>
                  <a:lnTo>
                    <a:pt x="403491" y="310692"/>
                  </a:lnTo>
                  <a:lnTo>
                    <a:pt x="411721" y="315772"/>
                  </a:lnTo>
                  <a:lnTo>
                    <a:pt x="418312" y="311962"/>
                  </a:lnTo>
                  <a:lnTo>
                    <a:pt x="428396" y="309422"/>
                  </a:lnTo>
                  <a:lnTo>
                    <a:pt x="439432" y="305917"/>
                  </a:lnTo>
                  <a:lnTo>
                    <a:pt x="441198" y="308152"/>
                  </a:lnTo>
                  <a:lnTo>
                    <a:pt x="441426" y="306882"/>
                  </a:lnTo>
                  <a:lnTo>
                    <a:pt x="440131" y="305689"/>
                  </a:lnTo>
                  <a:lnTo>
                    <a:pt x="440372" y="305612"/>
                  </a:lnTo>
                  <a:lnTo>
                    <a:pt x="441490" y="305612"/>
                  </a:lnTo>
                  <a:lnTo>
                    <a:pt x="447103" y="308152"/>
                  </a:lnTo>
                  <a:lnTo>
                    <a:pt x="447624" y="308152"/>
                  </a:lnTo>
                  <a:lnTo>
                    <a:pt x="450227" y="308635"/>
                  </a:lnTo>
                  <a:lnTo>
                    <a:pt x="448081" y="307657"/>
                  </a:lnTo>
                  <a:lnTo>
                    <a:pt x="448754" y="306882"/>
                  </a:lnTo>
                  <a:lnTo>
                    <a:pt x="449414" y="306882"/>
                  </a:lnTo>
                  <a:lnTo>
                    <a:pt x="447573" y="305612"/>
                  </a:lnTo>
                  <a:lnTo>
                    <a:pt x="452615" y="305612"/>
                  </a:lnTo>
                  <a:lnTo>
                    <a:pt x="454685" y="308152"/>
                  </a:lnTo>
                  <a:lnTo>
                    <a:pt x="462876" y="309422"/>
                  </a:lnTo>
                  <a:lnTo>
                    <a:pt x="467004" y="309422"/>
                  </a:lnTo>
                  <a:lnTo>
                    <a:pt x="457720" y="313232"/>
                  </a:lnTo>
                  <a:lnTo>
                    <a:pt x="445096" y="315772"/>
                  </a:lnTo>
                  <a:lnTo>
                    <a:pt x="431685" y="318312"/>
                  </a:lnTo>
                  <a:lnTo>
                    <a:pt x="420065" y="319582"/>
                  </a:lnTo>
                  <a:lnTo>
                    <a:pt x="425856" y="324662"/>
                  </a:lnTo>
                  <a:lnTo>
                    <a:pt x="420789" y="323392"/>
                  </a:lnTo>
                  <a:lnTo>
                    <a:pt x="430707" y="327202"/>
                  </a:lnTo>
                  <a:lnTo>
                    <a:pt x="432257" y="328663"/>
                  </a:lnTo>
                  <a:lnTo>
                    <a:pt x="438264" y="328663"/>
                  </a:lnTo>
                  <a:lnTo>
                    <a:pt x="440283" y="327202"/>
                  </a:lnTo>
                  <a:lnTo>
                    <a:pt x="448525" y="324662"/>
                  </a:lnTo>
                  <a:lnTo>
                    <a:pt x="459587" y="324662"/>
                  </a:lnTo>
                  <a:lnTo>
                    <a:pt x="471639" y="327202"/>
                  </a:lnTo>
                  <a:lnTo>
                    <a:pt x="475234" y="331012"/>
                  </a:lnTo>
                  <a:lnTo>
                    <a:pt x="466001" y="334822"/>
                  </a:lnTo>
                  <a:lnTo>
                    <a:pt x="465836" y="337362"/>
                  </a:lnTo>
                  <a:lnTo>
                    <a:pt x="468464" y="336092"/>
                  </a:lnTo>
                  <a:lnTo>
                    <a:pt x="482473" y="338632"/>
                  </a:lnTo>
                  <a:lnTo>
                    <a:pt x="483654" y="339902"/>
                  </a:lnTo>
                  <a:lnTo>
                    <a:pt x="475907" y="339902"/>
                  </a:lnTo>
                  <a:lnTo>
                    <a:pt x="482396" y="342442"/>
                  </a:lnTo>
                  <a:lnTo>
                    <a:pt x="495528" y="342442"/>
                  </a:lnTo>
                  <a:lnTo>
                    <a:pt x="502716" y="346252"/>
                  </a:lnTo>
                  <a:lnTo>
                    <a:pt x="506488" y="346252"/>
                  </a:lnTo>
                  <a:lnTo>
                    <a:pt x="512927" y="355142"/>
                  </a:lnTo>
                  <a:lnTo>
                    <a:pt x="514248" y="351332"/>
                  </a:lnTo>
                  <a:lnTo>
                    <a:pt x="511746" y="344982"/>
                  </a:lnTo>
                  <a:lnTo>
                    <a:pt x="511708" y="336092"/>
                  </a:lnTo>
                  <a:lnTo>
                    <a:pt x="513575" y="328472"/>
                  </a:lnTo>
                  <a:lnTo>
                    <a:pt x="514070" y="328472"/>
                  </a:lnTo>
                  <a:lnTo>
                    <a:pt x="518312" y="327279"/>
                  </a:lnTo>
                  <a:lnTo>
                    <a:pt x="523976" y="328472"/>
                  </a:lnTo>
                  <a:lnTo>
                    <a:pt x="524459" y="328472"/>
                  </a:lnTo>
                  <a:lnTo>
                    <a:pt x="527011" y="329742"/>
                  </a:lnTo>
                  <a:lnTo>
                    <a:pt x="534301" y="333552"/>
                  </a:lnTo>
                  <a:lnTo>
                    <a:pt x="539330" y="337362"/>
                  </a:lnTo>
                  <a:lnTo>
                    <a:pt x="539965" y="341172"/>
                  </a:lnTo>
                  <a:lnTo>
                    <a:pt x="536295" y="343712"/>
                  </a:lnTo>
                  <a:lnTo>
                    <a:pt x="532460" y="347522"/>
                  </a:lnTo>
                  <a:lnTo>
                    <a:pt x="532612" y="349935"/>
                  </a:lnTo>
                  <a:lnTo>
                    <a:pt x="532320" y="350748"/>
                  </a:lnTo>
                  <a:lnTo>
                    <a:pt x="533387" y="351675"/>
                  </a:lnTo>
                  <a:lnTo>
                    <a:pt x="537425" y="352628"/>
                  </a:lnTo>
                  <a:lnTo>
                    <a:pt x="534847" y="351650"/>
                  </a:lnTo>
                  <a:lnTo>
                    <a:pt x="533476" y="350748"/>
                  </a:lnTo>
                  <a:lnTo>
                    <a:pt x="532663" y="349961"/>
                  </a:lnTo>
                  <a:lnTo>
                    <a:pt x="533107" y="348792"/>
                  </a:lnTo>
                  <a:lnTo>
                    <a:pt x="536956" y="348792"/>
                  </a:lnTo>
                  <a:lnTo>
                    <a:pt x="538518" y="347522"/>
                  </a:lnTo>
                  <a:lnTo>
                    <a:pt x="542404" y="350062"/>
                  </a:lnTo>
                  <a:lnTo>
                    <a:pt x="536092" y="351332"/>
                  </a:lnTo>
                  <a:lnTo>
                    <a:pt x="545109" y="352602"/>
                  </a:lnTo>
                  <a:lnTo>
                    <a:pt x="548690" y="351332"/>
                  </a:lnTo>
                  <a:lnTo>
                    <a:pt x="555129" y="351332"/>
                  </a:lnTo>
                  <a:lnTo>
                    <a:pt x="550011" y="348792"/>
                  </a:lnTo>
                  <a:lnTo>
                    <a:pt x="558914" y="348792"/>
                  </a:lnTo>
                  <a:lnTo>
                    <a:pt x="559092" y="351332"/>
                  </a:lnTo>
                  <a:lnTo>
                    <a:pt x="569391" y="352602"/>
                  </a:lnTo>
                  <a:lnTo>
                    <a:pt x="569976" y="350062"/>
                  </a:lnTo>
                  <a:lnTo>
                    <a:pt x="571538" y="348792"/>
                  </a:lnTo>
                  <a:lnTo>
                    <a:pt x="573100" y="347522"/>
                  </a:lnTo>
                  <a:lnTo>
                    <a:pt x="574662" y="346252"/>
                  </a:lnTo>
                  <a:lnTo>
                    <a:pt x="581520" y="343712"/>
                  </a:lnTo>
                  <a:lnTo>
                    <a:pt x="588581" y="342442"/>
                  </a:lnTo>
                  <a:lnTo>
                    <a:pt x="587959" y="343712"/>
                  </a:lnTo>
                  <a:lnTo>
                    <a:pt x="589724" y="344982"/>
                  </a:lnTo>
                  <a:lnTo>
                    <a:pt x="590600" y="346252"/>
                  </a:lnTo>
                  <a:lnTo>
                    <a:pt x="594918" y="347522"/>
                  </a:lnTo>
                  <a:lnTo>
                    <a:pt x="599579" y="346252"/>
                  </a:lnTo>
                  <a:lnTo>
                    <a:pt x="604151" y="342442"/>
                  </a:lnTo>
                  <a:lnTo>
                    <a:pt x="605675" y="341172"/>
                  </a:lnTo>
                  <a:lnTo>
                    <a:pt x="606717" y="337362"/>
                  </a:lnTo>
                  <a:lnTo>
                    <a:pt x="606717" y="336092"/>
                  </a:lnTo>
                  <a:lnTo>
                    <a:pt x="606729" y="329742"/>
                  </a:lnTo>
                  <a:close/>
                </a:path>
              </a:pathLst>
            </a:custGeom>
            <a:solidFill>
              <a:srgbClr val="007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903877" y="3587646"/>
              <a:ext cx="4075429" cy="0"/>
            </a:xfrm>
            <a:custGeom>
              <a:avLst/>
              <a:gdLst/>
              <a:ahLst/>
              <a:cxnLst/>
              <a:rect l="l" t="t" r="r" b="b"/>
              <a:pathLst>
                <a:path w="4075429">
                  <a:moveTo>
                    <a:pt x="0" y="0"/>
                  </a:moveTo>
                  <a:lnTo>
                    <a:pt x="4075087" y="0"/>
                  </a:lnTo>
                </a:path>
              </a:pathLst>
            </a:custGeom>
            <a:ln w="14833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142683" y="2031734"/>
              <a:ext cx="1760220" cy="1854200"/>
            </a:xfrm>
            <a:custGeom>
              <a:avLst/>
              <a:gdLst/>
              <a:ahLst/>
              <a:cxnLst/>
              <a:rect l="l" t="t" r="r" b="b"/>
              <a:pathLst>
                <a:path w="1760220" h="1854200">
                  <a:moveTo>
                    <a:pt x="0" y="1853641"/>
                  </a:moveTo>
                  <a:lnTo>
                    <a:pt x="1759800" y="1853641"/>
                  </a:lnTo>
                  <a:lnTo>
                    <a:pt x="1759906" y="1847089"/>
                  </a:lnTo>
                  <a:lnTo>
                    <a:pt x="1760013" y="1840537"/>
                  </a:lnTo>
                  <a:lnTo>
                    <a:pt x="1760097" y="1833981"/>
                  </a:lnTo>
                  <a:lnTo>
                    <a:pt x="1760131" y="1827415"/>
                  </a:lnTo>
                  <a:lnTo>
                    <a:pt x="1759503" y="1779023"/>
                  </a:lnTo>
                  <a:lnTo>
                    <a:pt x="1757629" y="1730941"/>
                  </a:lnTo>
                  <a:lnTo>
                    <a:pt x="1754526" y="1683185"/>
                  </a:lnTo>
                  <a:lnTo>
                    <a:pt x="1750209" y="1635770"/>
                  </a:lnTo>
                  <a:lnTo>
                    <a:pt x="1744692" y="1588712"/>
                  </a:lnTo>
                  <a:lnTo>
                    <a:pt x="1737992" y="1542026"/>
                  </a:lnTo>
                  <a:lnTo>
                    <a:pt x="1730124" y="1495727"/>
                  </a:lnTo>
                  <a:lnTo>
                    <a:pt x="1721104" y="1449831"/>
                  </a:lnTo>
                  <a:lnTo>
                    <a:pt x="1710946" y="1404354"/>
                  </a:lnTo>
                  <a:lnTo>
                    <a:pt x="1699667" y="1359310"/>
                  </a:lnTo>
                  <a:lnTo>
                    <a:pt x="1687282" y="1314716"/>
                  </a:lnTo>
                  <a:lnTo>
                    <a:pt x="1673807" y="1270587"/>
                  </a:lnTo>
                  <a:lnTo>
                    <a:pt x="1659256" y="1226939"/>
                  </a:lnTo>
                  <a:lnTo>
                    <a:pt x="1643646" y="1183786"/>
                  </a:lnTo>
                  <a:lnTo>
                    <a:pt x="1626992" y="1141144"/>
                  </a:lnTo>
                  <a:lnTo>
                    <a:pt x="1609309" y="1099030"/>
                  </a:lnTo>
                  <a:lnTo>
                    <a:pt x="1590612" y="1057457"/>
                  </a:lnTo>
                  <a:lnTo>
                    <a:pt x="1570919" y="1016443"/>
                  </a:lnTo>
                  <a:lnTo>
                    <a:pt x="1550243" y="976001"/>
                  </a:lnTo>
                  <a:lnTo>
                    <a:pt x="1528600" y="936149"/>
                  </a:lnTo>
                  <a:lnTo>
                    <a:pt x="1506006" y="896900"/>
                  </a:lnTo>
                  <a:lnTo>
                    <a:pt x="1482476" y="858271"/>
                  </a:lnTo>
                  <a:lnTo>
                    <a:pt x="1458026" y="820277"/>
                  </a:lnTo>
                  <a:lnTo>
                    <a:pt x="1432672" y="782934"/>
                  </a:lnTo>
                  <a:lnTo>
                    <a:pt x="1406428" y="746257"/>
                  </a:lnTo>
                  <a:lnTo>
                    <a:pt x="1379310" y="710261"/>
                  </a:lnTo>
                  <a:lnTo>
                    <a:pt x="1351334" y="674963"/>
                  </a:lnTo>
                  <a:lnTo>
                    <a:pt x="1322515" y="640376"/>
                  </a:lnTo>
                  <a:lnTo>
                    <a:pt x="1292869" y="606518"/>
                  </a:lnTo>
                  <a:lnTo>
                    <a:pt x="1262411" y="573403"/>
                  </a:lnTo>
                  <a:lnTo>
                    <a:pt x="1231157" y="541047"/>
                  </a:lnTo>
                  <a:lnTo>
                    <a:pt x="1199121" y="509466"/>
                  </a:lnTo>
                  <a:lnTo>
                    <a:pt x="1166320" y="478674"/>
                  </a:lnTo>
                  <a:lnTo>
                    <a:pt x="1132770" y="448688"/>
                  </a:lnTo>
                  <a:lnTo>
                    <a:pt x="1098484" y="419522"/>
                  </a:lnTo>
                  <a:lnTo>
                    <a:pt x="1063480" y="391193"/>
                  </a:lnTo>
                  <a:lnTo>
                    <a:pt x="1027773" y="363715"/>
                  </a:lnTo>
                  <a:lnTo>
                    <a:pt x="991377" y="337104"/>
                  </a:lnTo>
                  <a:lnTo>
                    <a:pt x="954309" y="311377"/>
                  </a:lnTo>
                  <a:lnTo>
                    <a:pt x="916584" y="286547"/>
                  </a:lnTo>
                  <a:lnTo>
                    <a:pt x="878217" y="262631"/>
                  </a:lnTo>
                  <a:lnTo>
                    <a:pt x="839224" y="239644"/>
                  </a:lnTo>
                  <a:lnTo>
                    <a:pt x="799621" y="217602"/>
                  </a:lnTo>
                  <a:lnTo>
                    <a:pt x="759422" y="196519"/>
                  </a:lnTo>
                  <a:lnTo>
                    <a:pt x="718644" y="176413"/>
                  </a:lnTo>
                  <a:lnTo>
                    <a:pt x="677302" y="157297"/>
                  </a:lnTo>
                  <a:lnTo>
                    <a:pt x="635411" y="139187"/>
                  </a:lnTo>
                  <a:lnTo>
                    <a:pt x="592987" y="122100"/>
                  </a:lnTo>
                  <a:lnTo>
                    <a:pt x="550045" y="106050"/>
                  </a:lnTo>
                  <a:lnTo>
                    <a:pt x="506601" y="91053"/>
                  </a:lnTo>
                  <a:lnTo>
                    <a:pt x="462670" y="77124"/>
                  </a:lnTo>
                  <a:lnTo>
                    <a:pt x="418268" y="64279"/>
                  </a:lnTo>
                  <a:lnTo>
                    <a:pt x="373411" y="52533"/>
                  </a:lnTo>
                  <a:lnTo>
                    <a:pt x="328113" y="41903"/>
                  </a:lnTo>
                  <a:lnTo>
                    <a:pt x="282390" y="32402"/>
                  </a:lnTo>
                  <a:lnTo>
                    <a:pt x="236258" y="24047"/>
                  </a:lnTo>
                  <a:lnTo>
                    <a:pt x="189732" y="16853"/>
                  </a:lnTo>
                  <a:lnTo>
                    <a:pt x="142828" y="10836"/>
                  </a:lnTo>
                  <a:lnTo>
                    <a:pt x="95560" y="6011"/>
                  </a:lnTo>
                  <a:lnTo>
                    <a:pt x="47946" y="2394"/>
                  </a:lnTo>
                  <a:lnTo>
                    <a:pt x="0" y="0"/>
                  </a:lnTo>
                  <a:lnTo>
                    <a:pt x="0" y="1853641"/>
                  </a:lnTo>
                  <a:close/>
                </a:path>
              </a:pathLst>
            </a:custGeom>
            <a:ln w="25400">
              <a:solidFill>
                <a:srgbClr val="0079C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435573" y="2221993"/>
              <a:ext cx="1581785" cy="1665605"/>
            </a:xfrm>
            <a:custGeom>
              <a:avLst/>
              <a:gdLst/>
              <a:ahLst/>
              <a:cxnLst/>
              <a:rect l="l" t="t" r="r" b="b"/>
              <a:pathLst>
                <a:path w="1581784" h="1665604">
                  <a:moveTo>
                    <a:pt x="1581530" y="1665528"/>
                  </a:moveTo>
                  <a:lnTo>
                    <a:pt x="1581530" y="0"/>
                  </a:lnTo>
                  <a:lnTo>
                    <a:pt x="1533767" y="2452"/>
                  </a:lnTo>
                  <a:lnTo>
                    <a:pt x="1486372" y="6255"/>
                  </a:lnTo>
                  <a:lnTo>
                    <a:pt x="1439365" y="11388"/>
                  </a:lnTo>
                  <a:lnTo>
                    <a:pt x="1392765" y="17834"/>
                  </a:lnTo>
                  <a:lnTo>
                    <a:pt x="1346590" y="25572"/>
                  </a:lnTo>
                  <a:lnTo>
                    <a:pt x="1300860" y="34585"/>
                  </a:lnTo>
                  <a:lnTo>
                    <a:pt x="1255593" y="44853"/>
                  </a:lnTo>
                  <a:lnTo>
                    <a:pt x="1210809" y="56356"/>
                  </a:lnTo>
                  <a:lnTo>
                    <a:pt x="1166527" y="69077"/>
                  </a:lnTo>
                  <a:lnTo>
                    <a:pt x="1122765" y="82997"/>
                  </a:lnTo>
                  <a:lnTo>
                    <a:pt x="1079543" y="98095"/>
                  </a:lnTo>
                  <a:lnTo>
                    <a:pt x="1036879" y="114354"/>
                  </a:lnTo>
                  <a:lnTo>
                    <a:pt x="994792" y="131754"/>
                  </a:lnTo>
                  <a:lnTo>
                    <a:pt x="953303" y="150276"/>
                  </a:lnTo>
                  <a:lnTo>
                    <a:pt x="912428" y="169902"/>
                  </a:lnTo>
                  <a:lnTo>
                    <a:pt x="872188" y="190612"/>
                  </a:lnTo>
                  <a:lnTo>
                    <a:pt x="832602" y="212388"/>
                  </a:lnTo>
                  <a:lnTo>
                    <a:pt x="793688" y="235210"/>
                  </a:lnTo>
                  <a:lnTo>
                    <a:pt x="755465" y="259060"/>
                  </a:lnTo>
                  <a:lnTo>
                    <a:pt x="717952" y="283918"/>
                  </a:lnTo>
                  <a:lnTo>
                    <a:pt x="681169" y="309766"/>
                  </a:lnTo>
                  <a:lnTo>
                    <a:pt x="645134" y="336584"/>
                  </a:lnTo>
                  <a:lnTo>
                    <a:pt x="609867" y="364354"/>
                  </a:lnTo>
                  <a:lnTo>
                    <a:pt x="575385" y="393057"/>
                  </a:lnTo>
                  <a:lnTo>
                    <a:pt x="541709" y="422673"/>
                  </a:lnTo>
                  <a:lnTo>
                    <a:pt x="508858" y="453185"/>
                  </a:lnTo>
                  <a:lnTo>
                    <a:pt x="476849" y="484571"/>
                  </a:lnTo>
                  <a:lnTo>
                    <a:pt x="445702" y="516815"/>
                  </a:lnTo>
                  <a:lnTo>
                    <a:pt x="415437" y="549897"/>
                  </a:lnTo>
                  <a:lnTo>
                    <a:pt x="386072" y="583797"/>
                  </a:lnTo>
                  <a:lnTo>
                    <a:pt x="357626" y="618498"/>
                  </a:lnTo>
                  <a:lnTo>
                    <a:pt x="330118" y="653979"/>
                  </a:lnTo>
                  <a:lnTo>
                    <a:pt x="303567" y="690222"/>
                  </a:lnTo>
                  <a:lnTo>
                    <a:pt x="277992" y="727209"/>
                  </a:lnTo>
                  <a:lnTo>
                    <a:pt x="253412" y="764919"/>
                  </a:lnTo>
                  <a:lnTo>
                    <a:pt x="229846" y="803335"/>
                  </a:lnTo>
                  <a:lnTo>
                    <a:pt x="207314" y="842436"/>
                  </a:lnTo>
                  <a:lnTo>
                    <a:pt x="185833" y="882205"/>
                  </a:lnTo>
                  <a:lnTo>
                    <a:pt x="165423" y="922622"/>
                  </a:lnTo>
                  <a:lnTo>
                    <a:pt x="146103" y="963668"/>
                  </a:lnTo>
                  <a:lnTo>
                    <a:pt x="127892" y="1005325"/>
                  </a:lnTo>
                  <a:lnTo>
                    <a:pt x="110808" y="1047572"/>
                  </a:lnTo>
                  <a:lnTo>
                    <a:pt x="94872" y="1090392"/>
                  </a:lnTo>
                  <a:lnTo>
                    <a:pt x="80102" y="1133766"/>
                  </a:lnTo>
                  <a:lnTo>
                    <a:pt x="66516" y="1177673"/>
                  </a:lnTo>
                  <a:lnTo>
                    <a:pt x="54134" y="1222097"/>
                  </a:lnTo>
                  <a:lnTo>
                    <a:pt x="42975" y="1267016"/>
                  </a:lnTo>
                  <a:lnTo>
                    <a:pt x="33058" y="1312413"/>
                  </a:lnTo>
                  <a:lnTo>
                    <a:pt x="24401" y="1358269"/>
                  </a:lnTo>
                  <a:lnTo>
                    <a:pt x="17024" y="1404564"/>
                  </a:lnTo>
                  <a:lnTo>
                    <a:pt x="10946" y="1451280"/>
                  </a:lnTo>
                  <a:lnTo>
                    <a:pt x="6185" y="1498397"/>
                  </a:lnTo>
                  <a:lnTo>
                    <a:pt x="2761" y="1545898"/>
                  </a:lnTo>
                  <a:lnTo>
                    <a:pt x="693" y="1593761"/>
                  </a:lnTo>
                  <a:lnTo>
                    <a:pt x="0" y="1641970"/>
                  </a:lnTo>
                  <a:lnTo>
                    <a:pt x="0" y="1649856"/>
                  </a:lnTo>
                  <a:lnTo>
                    <a:pt x="190" y="1657680"/>
                  </a:lnTo>
                  <a:lnTo>
                    <a:pt x="304" y="1665528"/>
                  </a:lnTo>
                  <a:lnTo>
                    <a:pt x="1581530" y="1665528"/>
                  </a:lnTo>
                  <a:close/>
                </a:path>
              </a:pathLst>
            </a:custGeom>
            <a:ln w="25400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140532" y="4010949"/>
              <a:ext cx="1575435" cy="1495425"/>
            </a:xfrm>
            <a:custGeom>
              <a:avLst/>
              <a:gdLst/>
              <a:ahLst/>
              <a:cxnLst/>
              <a:rect l="l" t="t" r="r" b="b"/>
              <a:pathLst>
                <a:path w="1575434" h="1495425">
                  <a:moveTo>
                    <a:pt x="0" y="0"/>
                  </a:moveTo>
                  <a:lnTo>
                    <a:pt x="0" y="1494980"/>
                  </a:lnTo>
                  <a:lnTo>
                    <a:pt x="48628" y="1492470"/>
                  </a:lnTo>
                  <a:lnTo>
                    <a:pt x="96873" y="1488561"/>
                  </a:lnTo>
                  <a:lnTo>
                    <a:pt x="144715" y="1483273"/>
                  </a:lnTo>
                  <a:lnTo>
                    <a:pt x="192134" y="1476626"/>
                  </a:lnTo>
                  <a:lnTo>
                    <a:pt x="239111" y="1468640"/>
                  </a:lnTo>
                  <a:lnTo>
                    <a:pt x="285624" y="1459335"/>
                  </a:lnTo>
                  <a:lnTo>
                    <a:pt x="331654" y="1448730"/>
                  </a:lnTo>
                  <a:lnTo>
                    <a:pt x="377182" y="1436847"/>
                  </a:lnTo>
                  <a:lnTo>
                    <a:pt x="422186" y="1423704"/>
                  </a:lnTo>
                  <a:lnTo>
                    <a:pt x="466648" y="1409323"/>
                  </a:lnTo>
                  <a:lnTo>
                    <a:pt x="510546" y="1393722"/>
                  </a:lnTo>
                  <a:lnTo>
                    <a:pt x="553861" y="1376923"/>
                  </a:lnTo>
                  <a:lnTo>
                    <a:pt x="596573" y="1358944"/>
                  </a:lnTo>
                  <a:lnTo>
                    <a:pt x="638662" y="1339807"/>
                  </a:lnTo>
                  <a:lnTo>
                    <a:pt x="680107" y="1319531"/>
                  </a:lnTo>
                  <a:lnTo>
                    <a:pt x="720890" y="1298136"/>
                  </a:lnTo>
                  <a:lnTo>
                    <a:pt x="760989" y="1275642"/>
                  </a:lnTo>
                  <a:lnTo>
                    <a:pt x="800385" y="1252069"/>
                  </a:lnTo>
                  <a:lnTo>
                    <a:pt x="839058" y="1227438"/>
                  </a:lnTo>
                  <a:lnTo>
                    <a:pt x="876988" y="1201768"/>
                  </a:lnTo>
                  <a:lnTo>
                    <a:pt x="914154" y="1175079"/>
                  </a:lnTo>
                  <a:lnTo>
                    <a:pt x="950537" y="1147391"/>
                  </a:lnTo>
                  <a:lnTo>
                    <a:pt x="986116" y="1118724"/>
                  </a:lnTo>
                  <a:lnTo>
                    <a:pt x="1020872" y="1089099"/>
                  </a:lnTo>
                  <a:lnTo>
                    <a:pt x="1054785" y="1058535"/>
                  </a:lnTo>
                  <a:lnTo>
                    <a:pt x="1087835" y="1027053"/>
                  </a:lnTo>
                  <a:lnTo>
                    <a:pt x="1120001" y="994672"/>
                  </a:lnTo>
                  <a:lnTo>
                    <a:pt x="1151263" y="961412"/>
                  </a:lnTo>
                  <a:lnTo>
                    <a:pt x="1181602" y="927294"/>
                  </a:lnTo>
                  <a:lnTo>
                    <a:pt x="1210998" y="892337"/>
                  </a:lnTo>
                  <a:lnTo>
                    <a:pt x="1239430" y="856562"/>
                  </a:lnTo>
                  <a:lnTo>
                    <a:pt x="1266879" y="819988"/>
                  </a:lnTo>
                  <a:lnTo>
                    <a:pt x="1293324" y="782636"/>
                  </a:lnTo>
                  <a:lnTo>
                    <a:pt x="1318745" y="744525"/>
                  </a:lnTo>
                  <a:lnTo>
                    <a:pt x="1343123" y="705676"/>
                  </a:lnTo>
                  <a:lnTo>
                    <a:pt x="1366437" y="666108"/>
                  </a:lnTo>
                  <a:lnTo>
                    <a:pt x="1388668" y="625842"/>
                  </a:lnTo>
                  <a:lnTo>
                    <a:pt x="1409794" y="584898"/>
                  </a:lnTo>
                  <a:lnTo>
                    <a:pt x="1429798" y="543295"/>
                  </a:lnTo>
                  <a:lnTo>
                    <a:pt x="1448657" y="501054"/>
                  </a:lnTo>
                  <a:lnTo>
                    <a:pt x="1466353" y="458194"/>
                  </a:lnTo>
                  <a:lnTo>
                    <a:pt x="1482865" y="414737"/>
                  </a:lnTo>
                  <a:lnTo>
                    <a:pt x="1498173" y="370701"/>
                  </a:lnTo>
                  <a:lnTo>
                    <a:pt x="1512258" y="326107"/>
                  </a:lnTo>
                  <a:lnTo>
                    <a:pt x="1525098" y="280975"/>
                  </a:lnTo>
                  <a:lnTo>
                    <a:pt x="1536675" y="235324"/>
                  </a:lnTo>
                  <a:lnTo>
                    <a:pt x="1546968" y="189175"/>
                  </a:lnTo>
                  <a:lnTo>
                    <a:pt x="1555957" y="142549"/>
                  </a:lnTo>
                  <a:lnTo>
                    <a:pt x="1563622" y="95464"/>
                  </a:lnTo>
                  <a:lnTo>
                    <a:pt x="1569944" y="47941"/>
                  </a:lnTo>
                  <a:lnTo>
                    <a:pt x="1574901" y="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262A6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224949" y="4013541"/>
              <a:ext cx="1790064" cy="1699260"/>
            </a:xfrm>
            <a:custGeom>
              <a:avLst/>
              <a:gdLst/>
              <a:ahLst/>
              <a:cxnLst/>
              <a:rect l="l" t="t" r="r" b="b"/>
              <a:pathLst>
                <a:path w="1790065" h="1699260">
                  <a:moveTo>
                    <a:pt x="1789556" y="0"/>
                  </a:moveTo>
                  <a:lnTo>
                    <a:pt x="0" y="0"/>
                  </a:lnTo>
                  <a:lnTo>
                    <a:pt x="4870" y="47926"/>
                  </a:lnTo>
                  <a:lnTo>
                    <a:pt x="10941" y="95487"/>
                  </a:lnTo>
                  <a:lnTo>
                    <a:pt x="18197" y="142668"/>
                  </a:lnTo>
                  <a:lnTo>
                    <a:pt x="26623" y="189452"/>
                  </a:lnTo>
                  <a:lnTo>
                    <a:pt x="36202" y="235825"/>
                  </a:lnTo>
                  <a:lnTo>
                    <a:pt x="46921" y="281770"/>
                  </a:lnTo>
                  <a:lnTo>
                    <a:pt x="58762" y="327273"/>
                  </a:lnTo>
                  <a:lnTo>
                    <a:pt x="71711" y="372318"/>
                  </a:lnTo>
                  <a:lnTo>
                    <a:pt x="85752" y="416890"/>
                  </a:lnTo>
                  <a:lnTo>
                    <a:pt x="100870" y="460972"/>
                  </a:lnTo>
                  <a:lnTo>
                    <a:pt x="117049" y="504550"/>
                  </a:lnTo>
                  <a:lnTo>
                    <a:pt x="134273" y="547608"/>
                  </a:lnTo>
                  <a:lnTo>
                    <a:pt x="152529" y="590131"/>
                  </a:lnTo>
                  <a:lnTo>
                    <a:pt x="171798" y="632103"/>
                  </a:lnTo>
                  <a:lnTo>
                    <a:pt x="192068" y="673509"/>
                  </a:lnTo>
                  <a:lnTo>
                    <a:pt x="213321" y="714333"/>
                  </a:lnTo>
                  <a:lnTo>
                    <a:pt x="235543" y="754559"/>
                  </a:lnTo>
                  <a:lnTo>
                    <a:pt x="258717" y="794173"/>
                  </a:lnTo>
                  <a:lnTo>
                    <a:pt x="282829" y="833159"/>
                  </a:lnTo>
                  <a:lnTo>
                    <a:pt x="307863" y="871501"/>
                  </a:lnTo>
                  <a:lnTo>
                    <a:pt x="333804" y="909184"/>
                  </a:lnTo>
                  <a:lnTo>
                    <a:pt x="360636" y="946192"/>
                  </a:lnTo>
                  <a:lnTo>
                    <a:pt x="388343" y="982511"/>
                  </a:lnTo>
                  <a:lnTo>
                    <a:pt x="416911" y="1018123"/>
                  </a:lnTo>
                  <a:lnTo>
                    <a:pt x="446323" y="1053015"/>
                  </a:lnTo>
                  <a:lnTo>
                    <a:pt x="476564" y="1087171"/>
                  </a:lnTo>
                  <a:lnTo>
                    <a:pt x="507619" y="1120574"/>
                  </a:lnTo>
                  <a:lnTo>
                    <a:pt x="539473" y="1153210"/>
                  </a:lnTo>
                  <a:lnTo>
                    <a:pt x="572109" y="1185063"/>
                  </a:lnTo>
                  <a:lnTo>
                    <a:pt x="605513" y="1216118"/>
                  </a:lnTo>
                  <a:lnTo>
                    <a:pt x="639668" y="1246360"/>
                  </a:lnTo>
                  <a:lnTo>
                    <a:pt x="674560" y="1275771"/>
                  </a:lnTo>
                  <a:lnTo>
                    <a:pt x="710173" y="1304338"/>
                  </a:lnTo>
                  <a:lnTo>
                    <a:pt x="746491" y="1332045"/>
                  </a:lnTo>
                  <a:lnTo>
                    <a:pt x="783500" y="1358877"/>
                  </a:lnTo>
                  <a:lnTo>
                    <a:pt x="821182" y="1384817"/>
                  </a:lnTo>
                  <a:lnTo>
                    <a:pt x="859524" y="1409850"/>
                  </a:lnTo>
                  <a:lnTo>
                    <a:pt x="898510" y="1433962"/>
                  </a:lnTo>
                  <a:lnTo>
                    <a:pt x="938124" y="1457136"/>
                  </a:lnTo>
                  <a:lnTo>
                    <a:pt x="978350" y="1479357"/>
                  </a:lnTo>
                  <a:lnTo>
                    <a:pt x="1019173" y="1500609"/>
                  </a:lnTo>
                  <a:lnTo>
                    <a:pt x="1060579" y="1520878"/>
                  </a:lnTo>
                  <a:lnTo>
                    <a:pt x="1102550" y="1540147"/>
                  </a:lnTo>
                  <a:lnTo>
                    <a:pt x="1145073" y="1558401"/>
                  </a:lnTo>
                  <a:lnTo>
                    <a:pt x="1188130" y="1575625"/>
                  </a:lnTo>
                  <a:lnTo>
                    <a:pt x="1231708" y="1591804"/>
                  </a:lnTo>
                  <a:lnTo>
                    <a:pt x="1275790" y="1606920"/>
                  </a:lnTo>
                  <a:lnTo>
                    <a:pt x="1320360" y="1620961"/>
                  </a:lnTo>
                  <a:lnTo>
                    <a:pt x="1365405" y="1633909"/>
                  </a:lnTo>
                  <a:lnTo>
                    <a:pt x="1410907" y="1645749"/>
                  </a:lnTo>
                  <a:lnTo>
                    <a:pt x="1456852" y="1656466"/>
                  </a:lnTo>
                  <a:lnTo>
                    <a:pt x="1503224" y="1666045"/>
                  </a:lnTo>
                  <a:lnTo>
                    <a:pt x="1550007" y="1674469"/>
                  </a:lnTo>
                  <a:lnTo>
                    <a:pt x="1597187" y="1681724"/>
                  </a:lnTo>
                  <a:lnTo>
                    <a:pt x="1644747" y="1687794"/>
                  </a:lnTo>
                  <a:lnTo>
                    <a:pt x="1692672" y="1692663"/>
                  </a:lnTo>
                  <a:lnTo>
                    <a:pt x="1740947" y="1696317"/>
                  </a:lnTo>
                  <a:lnTo>
                    <a:pt x="1789556" y="1698739"/>
                  </a:lnTo>
                  <a:lnTo>
                    <a:pt x="1789556" y="0"/>
                  </a:lnTo>
                  <a:close/>
                </a:path>
              </a:pathLst>
            </a:custGeom>
            <a:ln w="25400">
              <a:solidFill>
                <a:srgbClr val="0079C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3909404" y="3869639"/>
            <a:ext cx="4064635" cy="397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50" b="1" spc="-145" dirty="0">
                <a:solidFill>
                  <a:srgbClr val="262A61"/>
                </a:solidFill>
                <a:latin typeface="Microsoft YaHei UI"/>
                <a:cs typeface="Microsoft YaHei UI"/>
              </a:rPr>
              <a:t>SOM</a:t>
            </a:r>
            <a:r>
              <a:rPr sz="2450" b="1" spc="-165" dirty="0">
                <a:solidFill>
                  <a:srgbClr val="262A61"/>
                </a:solidFill>
                <a:latin typeface="Microsoft YaHei UI"/>
                <a:cs typeface="Microsoft YaHei UI"/>
              </a:rPr>
              <a:t>O</a:t>
            </a:r>
            <a:r>
              <a:rPr sz="2450" b="1" spc="105" dirty="0">
                <a:solidFill>
                  <a:srgbClr val="262A61"/>
                </a:solidFill>
                <a:latin typeface="Microsoft YaHei UI"/>
                <a:cs typeface="Microsoft YaHei UI"/>
              </a:rPr>
              <a:t>S</a:t>
            </a:r>
            <a:r>
              <a:rPr sz="2450" b="1" spc="-80" dirty="0">
                <a:solidFill>
                  <a:srgbClr val="262A61"/>
                </a:solidFill>
                <a:latin typeface="Microsoft YaHei UI"/>
                <a:cs typeface="Microsoft YaHei UI"/>
              </a:rPr>
              <a:t> </a:t>
            </a:r>
            <a:r>
              <a:rPr sz="2450" b="1" spc="-120" dirty="0">
                <a:solidFill>
                  <a:srgbClr val="262A61"/>
                </a:solidFill>
                <a:latin typeface="Microsoft YaHei UI"/>
                <a:cs typeface="Microsoft YaHei UI"/>
              </a:rPr>
              <a:t>P</a:t>
            </a:r>
            <a:r>
              <a:rPr sz="2450" b="1" spc="-95" dirty="0">
                <a:solidFill>
                  <a:srgbClr val="262A61"/>
                </a:solidFill>
                <a:latin typeface="Microsoft YaHei UI"/>
                <a:cs typeface="Microsoft YaHei UI"/>
              </a:rPr>
              <a:t>A</a:t>
            </a:r>
            <a:r>
              <a:rPr sz="2450" b="1" spc="-100" dirty="0">
                <a:solidFill>
                  <a:srgbClr val="262A61"/>
                </a:solidFill>
                <a:latin typeface="Microsoft YaHei UI"/>
                <a:cs typeface="Microsoft YaHei UI"/>
              </a:rPr>
              <a:t>R</a:t>
            </a:r>
            <a:r>
              <a:rPr sz="2450" b="1" spc="114" dirty="0">
                <a:solidFill>
                  <a:srgbClr val="262A61"/>
                </a:solidFill>
                <a:latin typeface="Microsoft YaHei UI"/>
                <a:cs typeface="Microsoft YaHei UI"/>
              </a:rPr>
              <a:t>TE</a:t>
            </a:r>
            <a:r>
              <a:rPr sz="2450" b="1" spc="-80" dirty="0">
                <a:solidFill>
                  <a:srgbClr val="262A61"/>
                </a:solidFill>
                <a:latin typeface="Microsoft YaHei UI"/>
                <a:cs typeface="Microsoft YaHei UI"/>
              </a:rPr>
              <a:t> </a:t>
            </a:r>
            <a:r>
              <a:rPr sz="2450" b="1" spc="25" dirty="0">
                <a:solidFill>
                  <a:srgbClr val="262A61"/>
                </a:solidFill>
                <a:latin typeface="Microsoft YaHei UI"/>
                <a:cs typeface="Microsoft YaHei UI"/>
              </a:rPr>
              <a:t>DEL</a:t>
            </a:r>
            <a:r>
              <a:rPr sz="2450" b="1" spc="-130" dirty="0">
                <a:solidFill>
                  <a:srgbClr val="262A61"/>
                </a:solidFill>
                <a:latin typeface="Microsoft YaHei UI"/>
                <a:cs typeface="Microsoft YaHei UI"/>
              </a:rPr>
              <a:t> </a:t>
            </a:r>
            <a:r>
              <a:rPr sz="2450" b="1" spc="-120" dirty="0">
                <a:solidFill>
                  <a:srgbClr val="262A61"/>
                </a:solidFill>
                <a:latin typeface="Microsoft YaHei UI"/>
                <a:cs typeface="Microsoft YaHei UI"/>
              </a:rPr>
              <a:t>P</a:t>
            </a:r>
            <a:r>
              <a:rPr sz="2450" b="1" spc="-240" dirty="0">
                <a:solidFill>
                  <a:srgbClr val="262A61"/>
                </a:solidFill>
                <a:latin typeface="Microsoft YaHei UI"/>
                <a:cs typeface="Microsoft YaHei UI"/>
              </a:rPr>
              <a:t>A</a:t>
            </a:r>
            <a:r>
              <a:rPr sz="2450" b="1" spc="55" dirty="0">
                <a:solidFill>
                  <a:srgbClr val="262A61"/>
                </a:solidFill>
                <a:latin typeface="Microsoft YaHei UI"/>
                <a:cs typeface="Microsoft YaHei UI"/>
              </a:rPr>
              <a:t>C</a:t>
            </a:r>
            <a:r>
              <a:rPr sz="2450" b="1" spc="-25" dirty="0">
                <a:solidFill>
                  <a:srgbClr val="262A61"/>
                </a:solidFill>
                <a:latin typeface="Microsoft YaHei UI"/>
                <a:cs typeface="Microsoft YaHei UI"/>
              </a:rPr>
              <a:t>T</a:t>
            </a:r>
            <a:r>
              <a:rPr sz="2450" b="1" spc="-220" dirty="0">
                <a:solidFill>
                  <a:srgbClr val="262A61"/>
                </a:solidFill>
                <a:latin typeface="Microsoft YaHei UI"/>
                <a:cs typeface="Microsoft YaHei UI"/>
              </a:rPr>
              <a:t>O</a:t>
            </a:r>
            <a:endParaRPr sz="2450">
              <a:latin typeface="Microsoft YaHei UI"/>
              <a:cs typeface="Microsoft YaHei U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36309" y="4180549"/>
            <a:ext cx="3615054" cy="397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50" b="1" spc="-55" dirty="0">
                <a:solidFill>
                  <a:srgbClr val="262A61"/>
                </a:solidFill>
                <a:latin typeface="Microsoft YaHei UI"/>
                <a:cs typeface="Microsoft YaHei UI"/>
              </a:rPr>
              <a:t>POR</a:t>
            </a:r>
            <a:r>
              <a:rPr sz="2450" b="1" spc="-80" dirty="0">
                <a:solidFill>
                  <a:srgbClr val="262A61"/>
                </a:solidFill>
                <a:latin typeface="Microsoft YaHei UI"/>
                <a:cs typeface="Microsoft YaHei UI"/>
              </a:rPr>
              <a:t> </a:t>
            </a:r>
            <a:r>
              <a:rPr sz="2450" b="1" spc="-20" dirty="0">
                <a:solidFill>
                  <a:srgbClr val="262A61"/>
                </a:solidFill>
                <a:latin typeface="Microsoft YaHei UI"/>
                <a:cs typeface="Microsoft YaHei UI"/>
              </a:rPr>
              <a:t>LA</a:t>
            </a:r>
            <a:r>
              <a:rPr sz="2450" b="1" spc="-120" dirty="0">
                <a:solidFill>
                  <a:srgbClr val="262A61"/>
                </a:solidFill>
                <a:latin typeface="Microsoft YaHei UI"/>
                <a:cs typeface="Microsoft YaHei UI"/>
              </a:rPr>
              <a:t> </a:t>
            </a:r>
            <a:r>
              <a:rPr sz="2450" b="1" spc="120" dirty="0">
                <a:solidFill>
                  <a:srgbClr val="262A61"/>
                </a:solidFill>
                <a:latin typeface="Microsoft YaHei UI"/>
                <a:cs typeface="Microsoft YaHei UI"/>
              </a:rPr>
              <a:t>E</a:t>
            </a:r>
            <a:r>
              <a:rPr sz="2450" b="1" spc="-145" dirty="0">
                <a:solidFill>
                  <a:srgbClr val="262A61"/>
                </a:solidFill>
                <a:latin typeface="Microsoft YaHei UI"/>
                <a:cs typeface="Microsoft YaHei UI"/>
              </a:rPr>
              <a:t>QUI</a:t>
            </a:r>
            <a:r>
              <a:rPr sz="2450" b="1" spc="-240" dirty="0">
                <a:solidFill>
                  <a:srgbClr val="262A61"/>
                </a:solidFill>
                <a:latin typeface="Microsoft YaHei UI"/>
                <a:cs typeface="Microsoft YaHei UI"/>
              </a:rPr>
              <a:t>D</a:t>
            </a:r>
            <a:r>
              <a:rPr sz="2450" b="1" spc="-185" dirty="0">
                <a:solidFill>
                  <a:srgbClr val="262A61"/>
                </a:solidFill>
                <a:latin typeface="Microsoft YaHei UI"/>
                <a:cs typeface="Microsoft YaHei UI"/>
              </a:rPr>
              <a:t>AD</a:t>
            </a:r>
            <a:r>
              <a:rPr sz="2450" b="1" spc="-80" dirty="0">
                <a:solidFill>
                  <a:srgbClr val="262A61"/>
                </a:solidFill>
                <a:latin typeface="Microsoft YaHei UI"/>
                <a:cs typeface="Microsoft YaHei UI"/>
              </a:rPr>
              <a:t> </a:t>
            </a:r>
            <a:r>
              <a:rPr sz="2450" b="1" spc="-30" dirty="0">
                <a:solidFill>
                  <a:srgbClr val="262A61"/>
                </a:solidFill>
                <a:latin typeface="Microsoft YaHei UI"/>
                <a:cs typeface="Microsoft YaHei UI"/>
              </a:rPr>
              <a:t>DE</a:t>
            </a:r>
            <a:r>
              <a:rPr sz="2450" b="1" spc="-80" dirty="0">
                <a:solidFill>
                  <a:srgbClr val="262A61"/>
                </a:solidFill>
                <a:latin typeface="Microsoft YaHei UI"/>
                <a:cs typeface="Microsoft YaHei UI"/>
              </a:rPr>
              <a:t> </a:t>
            </a:r>
            <a:r>
              <a:rPr sz="2450" b="1" spc="-20" dirty="0">
                <a:solidFill>
                  <a:srgbClr val="262A61"/>
                </a:solidFill>
                <a:latin typeface="Microsoft YaHei UI"/>
                <a:cs typeface="Microsoft YaHei UI"/>
              </a:rPr>
              <a:t>LA</a:t>
            </a:r>
            <a:endParaRPr sz="2450">
              <a:latin typeface="Microsoft YaHei UI"/>
              <a:cs typeface="Microsoft YaHei U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79238" y="2465439"/>
            <a:ext cx="3729354" cy="7086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2695"/>
              </a:lnSpc>
              <a:spcBef>
                <a:spcPts val="90"/>
              </a:spcBef>
            </a:pPr>
            <a:r>
              <a:rPr sz="2450" b="1" spc="50" dirty="0">
                <a:solidFill>
                  <a:srgbClr val="262A61"/>
                </a:solidFill>
                <a:latin typeface="Microsoft YaHei UI"/>
                <a:cs typeface="Microsoft YaHei UI"/>
              </a:rPr>
              <a:t>REFERENTE</a:t>
            </a:r>
            <a:r>
              <a:rPr sz="2450" b="1" spc="-105" dirty="0">
                <a:solidFill>
                  <a:srgbClr val="262A61"/>
                </a:solidFill>
                <a:latin typeface="Microsoft YaHei UI"/>
                <a:cs typeface="Microsoft YaHei UI"/>
              </a:rPr>
              <a:t> </a:t>
            </a:r>
            <a:r>
              <a:rPr sz="2450" b="1" spc="-120" dirty="0">
                <a:solidFill>
                  <a:srgbClr val="262A61"/>
                </a:solidFill>
                <a:latin typeface="Microsoft YaHei UI"/>
                <a:cs typeface="Microsoft YaHei UI"/>
              </a:rPr>
              <a:t>PARA</a:t>
            </a:r>
            <a:endParaRPr sz="2450">
              <a:latin typeface="Microsoft YaHei UI"/>
              <a:cs typeface="Microsoft YaHei UI"/>
            </a:endParaRPr>
          </a:p>
          <a:p>
            <a:pPr algn="ctr">
              <a:lnSpc>
                <a:spcPts val="2695"/>
              </a:lnSpc>
            </a:pPr>
            <a:r>
              <a:rPr sz="2450" b="1" spc="130" dirty="0">
                <a:solidFill>
                  <a:srgbClr val="262A61"/>
                </a:solidFill>
                <a:latin typeface="Microsoft YaHei UI"/>
                <a:cs typeface="Microsoft YaHei UI"/>
              </a:rPr>
              <a:t>EL</a:t>
            </a:r>
            <a:r>
              <a:rPr sz="2450" b="1" spc="-155" dirty="0">
                <a:solidFill>
                  <a:srgbClr val="262A61"/>
                </a:solidFill>
                <a:latin typeface="Microsoft YaHei UI"/>
                <a:cs typeface="Microsoft YaHei UI"/>
              </a:rPr>
              <a:t> </a:t>
            </a:r>
            <a:r>
              <a:rPr sz="2450" b="1" spc="5" dirty="0">
                <a:solidFill>
                  <a:srgbClr val="262A61"/>
                </a:solidFill>
                <a:latin typeface="Microsoft YaHei UI"/>
                <a:cs typeface="Microsoft YaHei UI"/>
              </a:rPr>
              <a:t>SECTOR</a:t>
            </a:r>
            <a:r>
              <a:rPr sz="2450" b="1" spc="-105" dirty="0">
                <a:solidFill>
                  <a:srgbClr val="262A61"/>
                </a:solidFill>
                <a:latin typeface="Microsoft YaHei UI"/>
                <a:cs typeface="Microsoft YaHei UI"/>
              </a:rPr>
              <a:t> </a:t>
            </a:r>
            <a:r>
              <a:rPr sz="2450" b="1" spc="-65" dirty="0">
                <a:solidFill>
                  <a:srgbClr val="262A61"/>
                </a:solidFill>
                <a:latin typeface="Microsoft YaHei UI"/>
                <a:cs typeface="Microsoft YaHei UI"/>
              </a:rPr>
              <a:t>EN</a:t>
            </a:r>
            <a:r>
              <a:rPr sz="2450" b="1" spc="-100" dirty="0">
                <a:solidFill>
                  <a:srgbClr val="262A61"/>
                </a:solidFill>
                <a:latin typeface="Microsoft YaHei UI"/>
                <a:cs typeface="Microsoft YaHei UI"/>
              </a:rPr>
              <a:t> </a:t>
            </a:r>
            <a:r>
              <a:rPr sz="2450" b="1" spc="-85" dirty="0">
                <a:solidFill>
                  <a:srgbClr val="262A61"/>
                </a:solidFill>
                <a:latin typeface="Microsoft YaHei UI"/>
                <a:cs typeface="Microsoft YaHei UI"/>
              </a:rPr>
              <a:t>MATERIA</a:t>
            </a:r>
            <a:endParaRPr sz="2450">
              <a:latin typeface="Microsoft YaHei UI"/>
              <a:cs typeface="Microsoft YaHei U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93990" y="3087260"/>
            <a:ext cx="1894839" cy="397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50" b="1" spc="-30" dirty="0">
                <a:solidFill>
                  <a:srgbClr val="262A61"/>
                </a:solidFill>
                <a:latin typeface="Microsoft YaHei UI"/>
                <a:cs typeface="Microsoft YaHei UI"/>
              </a:rPr>
              <a:t>DE</a:t>
            </a:r>
            <a:r>
              <a:rPr sz="2450" b="1" spc="-145" dirty="0">
                <a:solidFill>
                  <a:srgbClr val="262A61"/>
                </a:solidFill>
                <a:latin typeface="Microsoft YaHei UI"/>
                <a:cs typeface="Microsoft YaHei UI"/>
              </a:rPr>
              <a:t> </a:t>
            </a:r>
            <a:r>
              <a:rPr sz="2450" b="1" spc="-60" dirty="0">
                <a:solidFill>
                  <a:srgbClr val="262A61"/>
                </a:solidFill>
                <a:latin typeface="Microsoft YaHei UI"/>
                <a:cs typeface="Microsoft YaHei UI"/>
              </a:rPr>
              <a:t>GÉNERO.</a:t>
            </a:r>
            <a:endParaRPr sz="2450">
              <a:latin typeface="Microsoft YaHei UI"/>
              <a:cs typeface="Microsoft YaHei U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632713" y="3091318"/>
            <a:ext cx="2888615" cy="200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78610" algn="l"/>
              </a:tabLst>
            </a:pPr>
            <a:r>
              <a:rPr sz="1150" b="1" dirty="0">
                <a:solidFill>
                  <a:srgbClr val="262A61"/>
                </a:solidFill>
                <a:latin typeface="Arial"/>
                <a:cs typeface="Arial"/>
              </a:rPr>
              <a:t>Transversalización	</a:t>
            </a:r>
            <a:r>
              <a:rPr sz="1150" b="1" spc="-5" dirty="0">
                <a:solidFill>
                  <a:srgbClr val="0079C1"/>
                </a:solidFill>
                <a:latin typeface="Arial"/>
                <a:cs typeface="Arial"/>
              </a:rPr>
              <a:t>Fortalecimiento</a:t>
            </a:r>
            <a:r>
              <a:rPr sz="1150" b="1" spc="-45" dirty="0">
                <a:solidFill>
                  <a:srgbClr val="0079C1"/>
                </a:solidFill>
                <a:latin typeface="Arial"/>
                <a:cs typeface="Arial"/>
              </a:rPr>
              <a:t> </a:t>
            </a:r>
            <a:r>
              <a:rPr sz="1150" b="1" spc="-10" dirty="0">
                <a:solidFill>
                  <a:srgbClr val="0079C1"/>
                </a:solidFill>
                <a:latin typeface="Arial"/>
                <a:cs typeface="Arial"/>
              </a:rPr>
              <a:t>de</a:t>
            </a:r>
            <a:endParaRPr sz="11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870150" y="3237154"/>
            <a:ext cx="2551430" cy="200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40180" algn="l"/>
              </a:tabLst>
            </a:pPr>
            <a:r>
              <a:rPr sz="1150" b="1" spc="25" dirty="0">
                <a:solidFill>
                  <a:srgbClr val="262A61"/>
                </a:solidFill>
                <a:latin typeface="Arial"/>
                <a:cs typeface="Arial"/>
              </a:rPr>
              <a:t>del</a:t>
            </a:r>
            <a:r>
              <a:rPr sz="1150" b="1" spc="1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150" b="1" spc="15" dirty="0">
                <a:solidFill>
                  <a:srgbClr val="262A61"/>
                </a:solidFill>
                <a:latin typeface="Arial"/>
                <a:cs typeface="Arial"/>
              </a:rPr>
              <a:t>enfoque	</a:t>
            </a:r>
            <a:r>
              <a:rPr sz="1150" b="1" spc="-5" dirty="0">
                <a:solidFill>
                  <a:srgbClr val="0079C1"/>
                </a:solidFill>
                <a:latin typeface="Arial"/>
                <a:cs typeface="Arial"/>
              </a:rPr>
              <a:t>las</a:t>
            </a:r>
            <a:r>
              <a:rPr sz="1150" b="1" spc="-55" dirty="0">
                <a:solidFill>
                  <a:srgbClr val="0079C1"/>
                </a:solidFill>
                <a:latin typeface="Arial"/>
                <a:cs typeface="Arial"/>
              </a:rPr>
              <a:t> </a:t>
            </a:r>
            <a:r>
              <a:rPr sz="1150" b="1" spc="-20" dirty="0">
                <a:solidFill>
                  <a:srgbClr val="0079C1"/>
                </a:solidFill>
                <a:latin typeface="Arial"/>
                <a:cs typeface="Arial"/>
              </a:rPr>
              <a:t>capacidades</a:t>
            </a:r>
            <a:endParaRPr sz="11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921913" y="3382990"/>
            <a:ext cx="2566670" cy="200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21435" algn="l"/>
              </a:tabLst>
            </a:pPr>
            <a:r>
              <a:rPr sz="1150" b="1" spc="15" dirty="0">
                <a:solidFill>
                  <a:srgbClr val="262A61"/>
                </a:solidFill>
                <a:latin typeface="Arial"/>
                <a:cs typeface="Arial"/>
              </a:rPr>
              <a:t>de</a:t>
            </a:r>
            <a:r>
              <a:rPr sz="1150" b="1" spc="3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150" b="1" spc="-5" dirty="0">
                <a:solidFill>
                  <a:srgbClr val="262A61"/>
                </a:solidFill>
                <a:latin typeface="Arial"/>
                <a:cs typeface="Arial"/>
              </a:rPr>
              <a:t>género.	</a:t>
            </a:r>
            <a:r>
              <a:rPr sz="1150" b="1" spc="5" dirty="0">
                <a:solidFill>
                  <a:srgbClr val="0079C1"/>
                </a:solidFill>
                <a:latin typeface="Arial"/>
                <a:cs typeface="Arial"/>
              </a:rPr>
              <a:t>de</a:t>
            </a:r>
            <a:r>
              <a:rPr sz="1150" b="1" spc="-50" dirty="0">
                <a:solidFill>
                  <a:srgbClr val="0079C1"/>
                </a:solidFill>
                <a:latin typeface="Arial"/>
                <a:cs typeface="Arial"/>
              </a:rPr>
              <a:t> </a:t>
            </a:r>
            <a:r>
              <a:rPr sz="1150" b="1" spc="-20" dirty="0">
                <a:solidFill>
                  <a:srgbClr val="0079C1"/>
                </a:solidFill>
                <a:latin typeface="Arial"/>
                <a:cs typeface="Arial"/>
              </a:rPr>
              <a:t>colaboradores.</a:t>
            </a:r>
            <a:endParaRPr sz="11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576152" y="4278507"/>
            <a:ext cx="2890520" cy="34607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206375">
              <a:lnSpc>
                <a:spcPts val="1150"/>
              </a:lnSpc>
              <a:spcBef>
                <a:spcPts val="325"/>
              </a:spcBef>
              <a:tabLst>
                <a:tab pos="1689735" algn="l"/>
                <a:tab pos="1761489" algn="l"/>
              </a:tabLst>
            </a:pPr>
            <a:r>
              <a:rPr sz="1150" b="1" spc="-20" dirty="0">
                <a:solidFill>
                  <a:srgbClr val="0079C1"/>
                </a:solidFill>
                <a:latin typeface="Arial"/>
                <a:cs typeface="Arial"/>
              </a:rPr>
              <a:t>A</a:t>
            </a:r>
            <a:r>
              <a:rPr sz="1150" b="1" spc="-35" dirty="0">
                <a:solidFill>
                  <a:srgbClr val="0079C1"/>
                </a:solidFill>
                <a:latin typeface="Arial"/>
                <a:cs typeface="Arial"/>
              </a:rPr>
              <a:t>r</a:t>
            </a:r>
            <a:r>
              <a:rPr sz="1150" b="1" spc="35" dirty="0">
                <a:solidFill>
                  <a:srgbClr val="0079C1"/>
                </a:solidFill>
                <a:latin typeface="Arial"/>
                <a:cs typeface="Arial"/>
              </a:rPr>
              <a:t>ticu</a:t>
            </a:r>
            <a:r>
              <a:rPr sz="1150" b="1" spc="25" dirty="0">
                <a:solidFill>
                  <a:srgbClr val="0079C1"/>
                </a:solidFill>
                <a:latin typeface="Arial"/>
                <a:cs typeface="Arial"/>
              </a:rPr>
              <a:t>l</a:t>
            </a:r>
            <a:r>
              <a:rPr sz="1150" b="1" spc="10" dirty="0">
                <a:solidFill>
                  <a:srgbClr val="0079C1"/>
                </a:solidFill>
                <a:latin typeface="Arial"/>
                <a:cs typeface="Arial"/>
              </a:rPr>
              <a:t>a</a:t>
            </a:r>
            <a:r>
              <a:rPr sz="1150" b="1" spc="-5" dirty="0">
                <a:solidFill>
                  <a:srgbClr val="0079C1"/>
                </a:solidFill>
                <a:latin typeface="Arial"/>
                <a:cs typeface="Arial"/>
              </a:rPr>
              <a:t>ción</a:t>
            </a:r>
            <a:r>
              <a:rPr sz="1150" b="1" dirty="0">
                <a:solidFill>
                  <a:srgbClr val="0079C1"/>
                </a:solidFill>
                <a:latin typeface="Arial"/>
                <a:cs typeface="Arial"/>
              </a:rPr>
              <a:t>	</a:t>
            </a:r>
            <a:r>
              <a:rPr sz="1150" b="1" spc="-15" dirty="0">
                <a:solidFill>
                  <a:srgbClr val="262A61"/>
                </a:solidFill>
                <a:latin typeface="Arial"/>
                <a:cs typeface="Arial"/>
              </a:rPr>
              <a:t>Empode</a:t>
            </a:r>
            <a:r>
              <a:rPr sz="1150" b="1" spc="-30" dirty="0">
                <a:solidFill>
                  <a:srgbClr val="262A61"/>
                </a:solidFill>
                <a:latin typeface="Arial"/>
                <a:cs typeface="Arial"/>
              </a:rPr>
              <a:t>r</a:t>
            </a:r>
            <a:r>
              <a:rPr sz="1150" b="1" spc="-5" dirty="0">
                <a:solidFill>
                  <a:srgbClr val="262A61"/>
                </a:solidFill>
                <a:latin typeface="Arial"/>
                <a:cs typeface="Arial"/>
              </a:rPr>
              <a:t>amie</a:t>
            </a:r>
            <a:r>
              <a:rPr sz="1150" b="1" spc="-10" dirty="0">
                <a:solidFill>
                  <a:srgbClr val="262A61"/>
                </a:solidFill>
                <a:latin typeface="Arial"/>
                <a:cs typeface="Arial"/>
              </a:rPr>
              <a:t>n</a:t>
            </a:r>
            <a:r>
              <a:rPr sz="1150" b="1" spc="10" dirty="0">
                <a:solidFill>
                  <a:srgbClr val="262A61"/>
                </a:solidFill>
                <a:latin typeface="Arial"/>
                <a:cs typeface="Arial"/>
              </a:rPr>
              <a:t>to  </a:t>
            </a:r>
            <a:r>
              <a:rPr sz="1150" b="1" spc="20" dirty="0">
                <a:solidFill>
                  <a:srgbClr val="0079C1"/>
                </a:solidFill>
                <a:latin typeface="Arial"/>
                <a:cs typeface="Arial"/>
              </a:rPr>
              <a:t>interinstitucional.		</a:t>
            </a:r>
            <a:r>
              <a:rPr sz="1150" b="1" spc="5" dirty="0">
                <a:solidFill>
                  <a:srgbClr val="262A61"/>
                </a:solidFill>
                <a:latin typeface="Arial"/>
                <a:cs typeface="Arial"/>
              </a:rPr>
              <a:t>de</a:t>
            </a:r>
            <a:r>
              <a:rPr sz="1150" b="1" spc="-3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150" b="1" spc="-5" dirty="0">
                <a:solidFill>
                  <a:srgbClr val="262A61"/>
                </a:solidFill>
                <a:latin typeface="Arial"/>
                <a:cs typeface="Arial"/>
              </a:rPr>
              <a:t>las</a:t>
            </a:r>
            <a:r>
              <a:rPr sz="1150" b="1" spc="-3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150" b="1" spc="-15" dirty="0">
                <a:solidFill>
                  <a:srgbClr val="262A61"/>
                </a:solidFill>
                <a:latin typeface="Arial"/>
                <a:cs typeface="Arial"/>
              </a:rPr>
              <a:t>mujeres.</a:t>
            </a:r>
            <a:endParaRPr sz="115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082354" y="3733838"/>
            <a:ext cx="1993264" cy="479425"/>
          </a:xfrm>
          <a:custGeom>
            <a:avLst/>
            <a:gdLst/>
            <a:ahLst/>
            <a:cxnLst/>
            <a:rect l="l" t="t" r="r" b="b"/>
            <a:pathLst>
              <a:path w="1993265" h="479425">
                <a:moveTo>
                  <a:pt x="1992922" y="0"/>
                </a:moveTo>
                <a:lnTo>
                  <a:pt x="0" y="0"/>
                </a:lnTo>
                <a:lnTo>
                  <a:pt x="0" y="479005"/>
                </a:lnTo>
                <a:lnTo>
                  <a:pt x="1992922" y="479005"/>
                </a:lnTo>
                <a:lnTo>
                  <a:pt x="1992922" y="0"/>
                </a:lnTo>
                <a:close/>
              </a:path>
            </a:pathLst>
          </a:custGeom>
          <a:solidFill>
            <a:srgbClr val="0079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9194378" y="3759550"/>
            <a:ext cx="1785620" cy="2273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300" b="1" spc="-110" dirty="0">
                <a:solidFill>
                  <a:srgbClr val="FFFFFF"/>
                </a:solidFill>
                <a:latin typeface="Microsoft YaHei UI"/>
                <a:cs typeface="Microsoft YaHei UI"/>
              </a:rPr>
              <a:t>A</a:t>
            </a:r>
            <a:r>
              <a:rPr sz="1300" b="1" spc="-20" dirty="0">
                <a:solidFill>
                  <a:srgbClr val="FFFFFF"/>
                </a:solidFill>
                <a:latin typeface="Microsoft YaHei UI"/>
                <a:cs typeface="Microsoft YaHei UI"/>
              </a:rPr>
              <a:t>CUERDO</a:t>
            </a:r>
            <a:r>
              <a:rPr sz="1300" b="1" spc="-35" dirty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sz="1300" b="1" spc="-110" dirty="0">
                <a:solidFill>
                  <a:srgbClr val="FFFFFF"/>
                </a:solidFill>
                <a:latin typeface="Microsoft YaHei UI"/>
                <a:cs typeface="Microsoft YaHei UI"/>
              </a:rPr>
              <a:t>N</a:t>
            </a:r>
            <a:r>
              <a:rPr sz="1300" b="1" spc="-145" dirty="0">
                <a:solidFill>
                  <a:srgbClr val="FFFFFF"/>
                </a:solidFill>
                <a:latin typeface="Microsoft YaHei UI"/>
                <a:cs typeface="Microsoft YaHei UI"/>
              </a:rPr>
              <a:t>O</a:t>
            </a:r>
            <a:r>
              <a:rPr sz="1300" b="1" spc="20" dirty="0">
                <a:solidFill>
                  <a:srgbClr val="FFFFFF"/>
                </a:solidFill>
                <a:latin typeface="Microsoft YaHei UI"/>
                <a:cs typeface="Microsoft YaHei UI"/>
              </a:rPr>
              <a:t>.</a:t>
            </a:r>
            <a:r>
              <a:rPr sz="1300" b="1" spc="-35" dirty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icrosoft YaHei UI"/>
                <a:cs typeface="Microsoft YaHei UI"/>
              </a:rPr>
              <a:t>4</a:t>
            </a:r>
            <a:r>
              <a:rPr sz="1300" b="1" spc="25" dirty="0">
                <a:solidFill>
                  <a:srgbClr val="FFFFFF"/>
                </a:solidFill>
                <a:latin typeface="Microsoft YaHei UI"/>
                <a:cs typeface="Microsoft YaHei UI"/>
              </a:rPr>
              <a:t>7</a:t>
            </a:r>
            <a:r>
              <a:rPr sz="1300" b="1" spc="-65" dirty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sz="1300" b="1" spc="30" dirty="0">
                <a:solidFill>
                  <a:srgbClr val="FFFFFF"/>
                </a:solidFill>
                <a:latin typeface="Microsoft YaHei UI"/>
                <a:cs typeface="Microsoft YaHei UI"/>
              </a:rPr>
              <a:t>DEL</a:t>
            </a:r>
            <a:endParaRPr sz="1300">
              <a:latin typeface="Microsoft YaHei UI"/>
              <a:cs typeface="Microsoft YaHei U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226341" y="3928282"/>
            <a:ext cx="1717675" cy="2273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300" b="1" spc="-100" dirty="0">
                <a:solidFill>
                  <a:srgbClr val="FFFFFF"/>
                </a:solidFill>
                <a:latin typeface="Microsoft YaHei UI"/>
                <a:cs typeface="Microsoft YaHei UI"/>
              </a:rPr>
              <a:t>16</a:t>
            </a:r>
            <a:r>
              <a:rPr sz="1300" b="1" spc="-35" dirty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icrosoft YaHei UI"/>
                <a:cs typeface="Microsoft YaHei UI"/>
              </a:rPr>
              <a:t>DE</a:t>
            </a:r>
            <a:r>
              <a:rPr sz="1300" b="1" spc="-55" dirty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sz="1300" b="1" spc="30" dirty="0">
                <a:solidFill>
                  <a:srgbClr val="FFFFFF"/>
                </a:solidFill>
                <a:latin typeface="Microsoft YaHei UI"/>
                <a:cs typeface="Microsoft YaHei UI"/>
              </a:rPr>
              <a:t>JULIO</a:t>
            </a:r>
            <a:r>
              <a:rPr sz="1300" b="1" spc="-35" dirty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icrosoft YaHei UI"/>
                <a:cs typeface="Microsoft YaHei UI"/>
              </a:rPr>
              <a:t>DE</a:t>
            </a:r>
            <a:r>
              <a:rPr sz="1300" b="1" spc="-35" dirty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sz="1300" b="1" spc="-40" dirty="0">
                <a:solidFill>
                  <a:srgbClr val="FFFFFF"/>
                </a:solidFill>
                <a:latin typeface="Microsoft YaHei UI"/>
                <a:cs typeface="Microsoft YaHei UI"/>
              </a:rPr>
              <a:t>2019</a:t>
            </a:r>
            <a:endParaRPr sz="1300">
              <a:latin typeface="Microsoft YaHei UI"/>
              <a:cs typeface="Microsoft YaHei U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15054" y="4949847"/>
            <a:ext cx="941069" cy="941069"/>
            <a:chOff x="4774068" y="4949847"/>
            <a:chExt cx="941069" cy="941069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0831" y="4956610"/>
              <a:ext cx="927112" cy="9275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80831" y="4956610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65"/>
                  </a:moveTo>
                  <a:lnTo>
                    <a:pt x="924719" y="511181"/>
                  </a:lnTo>
                  <a:lnTo>
                    <a:pt x="917694" y="557227"/>
                  </a:lnTo>
                  <a:lnTo>
                    <a:pt x="906271" y="601670"/>
                  </a:lnTo>
                  <a:lnTo>
                    <a:pt x="890683" y="644278"/>
                  </a:lnTo>
                  <a:lnTo>
                    <a:pt x="871163" y="684816"/>
                  </a:lnTo>
                  <a:lnTo>
                    <a:pt x="847944" y="723053"/>
                  </a:lnTo>
                  <a:lnTo>
                    <a:pt x="821258" y="758754"/>
                  </a:lnTo>
                  <a:lnTo>
                    <a:pt x="791340" y="791687"/>
                  </a:lnTo>
                  <a:lnTo>
                    <a:pt x="758421" y="821619"/>
                  </a:lnTo>
                  <a:lnTo>
                    <a:pt x="722735" y="848316"/>
                  </a:lnTo>
                  <a:lnTo>
                    <a:pt x="684515" y="871546"/>
                  </a:lnTo>
                  <a:lnTo>
                    <a:pt x="643995" y="891074"/>
                  </a:lnTo>
                  <a:lnTo>
                    <a:pt x="601406" y="906669"/>
                  </a:lnTo>
                  <a:lnTo>
                    <a:pt x="556982" y="918097"/>
                  </a:lnTo>
                  <a:lnTo>
                    <a:pt x="510957" y="925124"/>
                  </a:lnTo>
                  <a:lnTo>
                    <a:pt x="463562" y="927519"/>
                  </a:lnTo>
                  <a:lnTo>
                    <a:pt x="416165" y="925124"/>
                  </a:lnTo>
                  <a:lnTo>
                    <a:pt x="370138" y="918097"/>
                  </a:lnTo>
                  <a:lnTo>
                    <a:pt x="325713" y="906669"/>
                  </a:lnTo>
                  <a:lnTo>
                    <a:pt x="283122" y="891074"/>
                  </a:lnTo>
                  <a:lnTo>
                    <a:pt x="242600" y="871546"/>
                  </a:lnTo>
                  <a:lnTo>
                    <a:pt x="204380" y="848316"/>
                  </a:lnTo>
                  <a:lnTo>
                    <a:pt x="168693" y="821619"/>
                  </a:lnTo>
                  <a:lnTo>
                    <a:pt x="135774" y="791687"/>
                  </a:lnTo>
                  <a:lnTo>
                    <a:pt x="105854" y="758754"/>
                  </a:lnTo>
                  <a:lnTo>
                    <a:pt x="79169" y="723053"/>
                  </a:lnTo>
                  <a:lnTo>
                    <a:pt x="55949" y="684816"/>
                  </a:lnTo>
                  <a:lnTo>
                    <a:pt x="36428" y="644278"/>
                  </a:lnTo>
                  <a:lnTo>
                    <a:pt x="20840" y="601670"/>
                  </a:lnTo>
                  <a:lnTo>
                    <a:pt x="9417" y="557227"/>
                  </a:lnTo>
                  <a:lnTo>
                    <a:pt x="2393" y="511181"/>
                  </a:lnTo>
                  <a:lnTo>
                    <a:pt x="0" y="463765"/>
                  </a:lnTo>
                  <a:lnTo>
                    <a:pt x="2393" y="416348"/>
                  </a:lnTo>
                  <a:lnTo>
                    <a:pt x="9417" y="370300"/>
                  </a:lnTo>
                  <a:lnTo>
                    <a:pt x="20840" y="325855"/>
                  </a:lnTo>
                  <a:lnTo>
                    <a:pt x="36428" y="283246"/>
                  </a:lnTo>
                  <a:lnTo>
                    <a:pt x="55949" y="242706"/>
                  </a:lnTo>
                  <a:lnTo>
                    <a:pt x="79169" y="204468"/>
                  </a:lnTo>
                  <a:lnTo>
                    <a:pt x="105854" y="168766"/>
                  </a:lnTo>
                  <a:lnTo>
                    <a:pt x="135774" y="135832"/>
                  </a:lnTo>
                  <a:lnTo>
                    <a:pt x="168693" y="105900"/>
                  </a:lnTo>
                  <a:lnTo>
                    <a:pt x="204380" y="79203"/>
                  </a:lnTo>
                  <a:lnTo>
                    <a:pt x="242600" y="55973"/>
                  </a:lnTo>
                  <a:lnTo>
                    <a:pt x="283122" y="36444"/>
                  </a:lnTo>
                  <a:lnTo>
                    <a:pt x="325713" y="20849"/>
                  </a:lnTo>
                  <a:lnTo>
                    <a:pt x="370138" y="9421"/>
                  </a:lnTo>
                  <a:lnTo>
                    <a:pt x="416165" y="2394"/>
                  </a:lnTo>
                  <a:lnTo>
                    <a:pt x="463562" y="0"/>
                  </a:lnTo>
                  <a:lnTo>
                    <a:pt x="510957" y="2394"/>
                  </a:lnTo>
                  <a:lnTo>
                    <a:pt x="556982" y="9421"/>
                  </a:lnTo>
                  <a:lnTo>
                    <a:pt x="601406" y="20849"/>
                  </a:lnTo>
                  <a:lnTo>
                    <a:pt x="643995" y="36444"/>
                  </a:lnTo>
                  <a:lnTo>
                    <a:pt x="684515" y="55973"/>
                  </a:lnTo>
                  <a:lnTo>
                    <a:pt x="722735" y="79203"/>
                  </a:lnTo>
                  <a:lnTo>
                    <a:pt x="758421" y="105900"/>
                  </a:lnTo>
                  <a:lnTo>
                    <a:pt x="791340" y="135832"/>
                  </a:lnTo>
                  <a:lnTo>
                    <a:pt x="821258" y="168766"/>
                  </a:lnTo>
                  <a:lnTo>
                    <a:pt x="847944" y="204468"/>
                  </a:lnTo>
                  <a:lnTo>
                    <a:pt x="871163" y="242706"/>
                  </a:lnTo>
                  <a:lnTo>
                    <a:pt x="890683" y="283246"/>
                  </a:lnTo>
                  <a:lnTo>
                    <a:pt x="906271" y="325855"/>
                  </a:lnTo>
                  <a:lnTo>
                    <a:pt x="917694" y="370300"/>
                  </a:lnTo>
                  <a:lnTo>
                    <a:pt x="924719" y="416348"/>
                  </a:lnTo>
                  <a:lnTo>
                    <a:pt x="927112" y="463765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204141" y="1048"/>
            <a:ext cx="3985895" cy="3688715"/>
            <a:chOff x="8204141" y="1048"/>
            <a:chExt cx="3985895" cy="368871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10904" y="7810"/>
              <a:ext cx="3971938" cy="367479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210904" y="7810"/>
              <a:ext cx="3972560" cy="3675379"/>
            </a:xfrm>
            <a:custGeom>
              <a:avLst/>
              <a:gdLst/>
              <a:ahLst/>
              <a:cxnLst/>
              <a:rect l="l" t="t" r="r" b="b"/>
              <a:pathLst>
                <a:path w="3972559" h="3675379">
                  <a:moveTo>
                    <a:pt x="3971938" y="2917479"/>
                  </a:moveTo>
                  <a:lnTo>
                    <a:pt x="3918032" y="2975653"/>
                  </a:lnTo>
                  <a:lnTo>
                    <a:pt x="3886650" y="3007668"/>
                  </a:lnTo>
                  <a:lnTo>
                    <a:pt x="3854649" y="3039063"/>
                  </a:lnTo>
                  <a:lnTo>
                    <a:pt x="3822037" y="3069827"/>
                  </a:lnTo>
                  <a:lnTo>
                    <a:pt x="3788825" y="3099952"/>
                  </a:lnTo>
                  <a:lnTo>
                    <a:pt x="3755023" y="3129426"/>
                  </a:lnTo>
                  <a:lnTo>
                    <a:pt x="3720640" y="3158241"/>
                  </a:lnTo>
                  <a:lnTo>
                    <a:pt x="3685687" y="3186386"/>
                  </a:lnTo>
                  <a:lnTo>
                    <a:pt x="3650173" y="3213851"/>
                  </a:lnTo>
                  <a:lnTo>
                    <a:pt x="3614108" y="3240627"/>
                  </a:lnTo>
                  <a:lnTo>
                    <a:pt x="3577502" y="3266704"/>
                  </a:lnTo>
                  <a:lnTo>
                    <a:pt x="3540365" y="3292071"/>
                  </a:lnTo>
                  <a:lnTo>
                    <a:pt x="3502706" y="3316719"/>
                  </a:lnTo>
                  <a:lnTo>
                    <a:pt x="3464537" y="3340638"/>
                  </a:lnTo>
                  <a:lnTo>
                    <a:pt x="3425865" y="3363819"/>
                  </a:lnTo>
                  <a:lnTo>
                    <a:pt x="3386703" y="3386250"/>
                  </a:lnTo>
                  <a:lnTo>
                    <a:pt x="3347058" y="3407923"/>
                  </a:lnTo>
                  <a:lnTo>
                    <a:pt x="3306942" y="3428828"/>
                  </a:lnTo>
                  <a:lnTo>
                    <a:pt x="3266363" y="3448954"/>
                  </a:lnTo>
                  <a:lnTo>
                    <a:pt x="3225333" y="3468292"/>
                  </a:lnTo>
                  <a:lnTo>
                    <a:pt x="3183860" y="3486831"/>
                  </a:lnTo>
                  <a:lnTo>
                    <a:pt x="3141955" y="3504563"/>
                  </a:lnTo>
                  <a:lnTo>
                    <a:pt x="3099628" y="3521476"/>
                  </a:lnTo>
                  <a:lnTo>
                    <a:pt x="3056888" y="3537562"/>
                  </a:lnTo>
                  <a:lnTo>
                    <a:pt x="3013745" y="3552810"/>
                  </a:lnTo>
                  <a:lnTo>
                    <a:pt x="2970209" y="3567211"/>
                  </a:lnTo>
                  <a:lnTo>
                    <a:pt x="2926291" y="3580754"/>
                  </a:lnTo>
                  <a:lnTo>
                    <a:pt x="2881999" y="3593430"/>
                  </a:lnTo>
                  <a:lnTo>
                    <a:pt x="2837344" y="3605228"/>
                  </a:lnTo>
                  <a:lnTo>
                    <a:pt x="2792336" y="3616140"/>
                  </a:lnTo>
                  <a:lnTo>
                    <a:pt x="2746985" y="3626154"/>
                  </a:lnTo>
                  <a:lnTo>
                    <a:pt x="2701300" y="3635262"/>
                  </a:lnTo>
                  <a:lnTo>
                    <a:pt x="2655291" y="3643453"/>
                  </a:lnTo>
                  <a:lnTo>
                    <a:pt x="2608968" y="3650717"/>
                  </a:lnTo>
                  <a:lnTo>
                    <a:pt x="2562342" y="3657045"/>
                  </a:lnTo>
                  <a:lnTo>
                    <a:pt x="2515421" y="3662426"/>
                  </a:lnTo>
                  <a:lnTo>
                    <a:pt x="2468217" y="3666851"/>
                  </a:lnTo>
                  <a:lnTo>
                    <a:pt x="2420738" y="3670310"/>
                  </a:lnTo>
                  <a:lnTo>
                    <a:pt x="2372994" y="3672793"/>
                  </a:lnTo>
                  <a:lnTo>
                    <a:pt x="2324996" y="3674290"/>
                  </a:lnTo>
                  <a:lnTo>
                    <a:pt x="2276754" y="3674791"/>
                  </a:lnTo>
                  <a:lnTo>
                    <a:pt x="2228511" y="3674290"/>
                  </a:lnTo>
                  <a:lnTo>
                    <a:pt x="2180512" y="3672793"/>
                  </a:lnTo>
                  <a:lnTo>
                    <a:pt x="2132769" y="3670310"/>
                  </a:lnTo>
                  <a:lnTo>
                    <a:pt x="2085289" y="3666851"/>
                  </a:lnTo>
                  <a:lnTo>
                    <a:pt x="2038084" y="3662426"/>
                  </a:lnTo>
                  <a:lnTo>
                    <a:pt x="1991163" y="3657045"/>
                  </a:lnTo>
                  <a:lnTo>
                    <a:pt x="1944536" y="3650717"/>
                  </a:lnTo>
                  <a:lnTo>
                    <a:pt x="1898213" y="3643453"/>
                  </a:lnTo>
                  <a:lnTo>
                    <a:pt x="1852204" y="3635262"/>
                  </a:lnTo>
                  <a:lnTo>
                    <a:pt x="1806519" y="3626154"/>
                  </a:lnTo>
                  <a:lnTo>
                    <a:pt x="1761167" y="3616140"/>
                  </a:lnTo>
                  <a:lnTo>
                    <a:pt x="1716158" y="3605228"/>
                  </a:lnTo>
                  <a:lnTo>
                    <a:pt x="1671503" y="3593430"/>
                  </a:lnTo>
                  <a:lnTo>
                    <a:pt x="1627211" y="3580754"/>
                  </a:lnTo>
                  <a:lnTo>
                    <a:pt x="1583292" y="3567211"/>
                  </a:lnTo>
                  <a:lnTo>
                    <a:pt x="1539757" y="3552810"/>
                  </a:lnTo>
                  <a:lnTo>
                    <a:pt x="1496614" y="3537562"/>
                  </a:lnTo>
                  <a:lnTo>
                    <a:pt x="1453873" y="3521476"/>
                  </a:lnTo>
                  <a:lnTo>
                    <a:pt x="1411545" y="3504563"/>
                  </a:lnTo>
                  <a:lnTo>
                    <a:pt x="1369640" y="3486831"/>
                  </a:lnTo>
                  <a:lnTo>
                    <a:pt x="1328167" y="3468292"/>
                  </a:lnTo>
                  <a:lnTo>
                    <a:pt x="1287136" y="3448954"/>
                  </a:lnTo>
                  <a:lnTo>
                    <a:pt x="1246558" y="3428828"/>
                  </a:lnTo>
                  <a:lnTo>
                    <a:pt x="1206441" y="3407923"/>
                  </a:lnTo>
                  <a:lnTo>
                    <a:pt x="1166796" y="3386250"/>
                  </a:lnTo>
                  <a:lnTo>
                    <a:pt x="1127633" y="3363819"/>
                  </a:lnTo>
                  <a:lnTo>
                    <a:pt x="1088962" y="3340638"/>
                  </a:lnTo>
                  <a:lnTo>
                    <a:pt x="1050792" y="3316719"/>
                  </a:lnTo>
                  <a:lnTo>
                    <a:pt x="1013134" y="3292071"/>
                  </a:lnTo>
                  <a:lnTo>
                    <a:pt x="975996" y="3266704"/>
                  </a:lnTo>
                  <a:lnTo>
                    <a:pt x="939390" y="3240627"/>
                  </a:lnTo>
                  <a:lnTo>
                    <a:pt x="903325" y="3213851"/>
                  </a:lnTo>
                  <a:lnTo>
                    <a:pt x="867811" y="3186386"/>
                  </a:lnTo>
                  <a:lnTo>
                    <a:pt x="832857" y="3158241"/>
                  </a:lnTo>
                  <a:lnTo>
                    <a:pt x="798474" y="3129426"/>
                  </a:lnTo>
                  <a:lnTo>
                    <a:pt x="764672" y="3099952"/>
                  </a:lnTo>
                  <a:lnTo>
                    <a:pt x="731460" y="3069827"/>
                  </a:lnTo>
                  <a:lnTo>
                    <a:pt x="698848" y="3039063"/>
                  </a:lnTo>
                  <a:lnTo>
                    <a:pt x="666846" y="3007668"/>
                  </a:lnTo>
                  <a:lnTo>
                    <a:pt x="635465" y="2975653"/>
                  </a:lnTo>
                  <a:lnTo>
                    <a:pt x="604713" y="2943028"/>
                  </a:lnTo>
                  <a:lnTo>
                    <a:pt x="574601" y="2909802"/>
                  </a:lnTo>
                  <a:lnTo>
                    <a:pt x="545139" y="2875986"/>
                  </a:lnTo>
                  <a:lnTo>
                    <a:pt x="516336" y="2841589"/>
                  </a:lnTo>
                  <a:lnTo>
                    <a:pt x="488203" y="2806620"/>
                  </a:lnTo>
                  <a:lnTo>
                    <a:pt x="460749" y="2771091"/>
                  </a:lnTo>
                  <a:lnTo>
                    <a:pt x="433984" y="2735011"/>
                  </a:lnTo>
                  <a:lnTo>
                    <a:pt x="407919" y="2698390"/>
                  </a:lnTo>
                  <a:lnTo>
                    <a:pt x="382562" y="2661237"/>
                  </a:lnTo>
                  <a:lnTo>
                    <a:pt x="357924" y="2623562"/>
                  </a:lnTo>
                  <a:lnTo>
                    <a:pt x="334015" y="2585377"/>
                  </a:lnTo>
                  <a:lnTo>
                    <a:pt x="310844" y="2546689"/>
                  </a:lnTo>
                  <a:lnTo>
                    <a:pt x="288421" y="2507509"/>
                  </a:lnTo>
                  <a:lnTo>
                    <a:pt x="266757" y="2467848"/>
                  </a:lnTo>
                  <a:lnTo>
                    <a:pt x="245862" y="2427715"/>
                  </a:lnTo>
                  <a:lnTo>
                    <a:pt x="225744" y="2387119"/>
                  </a:lnTo>
                  <a:lnTo>
                    <a:pt x="206414" y="2346071"/>
                  </a:lnTo>
                  <a:lnTo>
                    <a:pt x="187882" y="2304581"/>
                  </a:lnTo>
                  <a:lnTo>
                    <a:pt x="170158" y="2262658"/>
                  </a:lnTo>
                  <a:lnTo>
                    <a:pt x="153251" y="2220312"/>
                  </a:lnTo>
                  <a:lnTo>
                    <a:pt x="137172" y="2177554"/>
                  </a:lnTo>
                  <a:lnTo>
                    <a:pt x="121930" y="2134393"/>
                  </a:lnTo>
                  <a:lnTo>
                    <a:pt x="107536" y="2090839"/>
                  </a:lnTo>
                  <a:lnTo>
                    <a:pt x="93998" y="2046901"/>
                  </a:lnTo>
                  <a:lnTo>
                    <a:pt x="81328" y="2002591"/>
                  </a:lnTo>
                  <a:lnTo>
                    <a:pt x="69534" y="1957917"/>
                  </a:lnTo>
                  <a:lnTo>
                    <a:pt x="58627" y="1912890"/>
                  </a:lnTo>
                  <a:lnTo>
                    <a:pt x="48616" y="1867519"/>
                  </a:lnTo>
                  <a:lnTo>
                    <a:pt x="39513" y="1821814"/>
                  </a:lnTo>
                  <a:lnTo>
                    <a:pt x="31325" y="1775785"/>
                  </a:lnTo>
                  <a:lnTo>
                    <a:pt x="24064" y="1729443"/>
                  </a:lnTo>
                  <a:lnTo>
                    <a:pt x="17739" y="1682796"/>
                  </a:lnTo>
                  <a:lnTo>
                    <a:pt x="12360" y="1635855"/>
                  </a:lnTo>
                  <a:lnTo>
                    <a:pt x="7936" y="1588630"/>
                  </a:lnTo>
                  <a:lnTo>
                    <a:pt x="4479" y="1541131"/>
                  </a:lnTo>
                  <a:lnTo>
                    <a:pt x="1997" y="1493367"/>
                  </a:lnTo>
                  <a:lnTo>
                    <a:pt x="500" y="1445348"/>
                  </a:lnTo>
                  <a:lnTo>
                    <a:pt x="0" y="1397084"/>
                  </a:lnTo>
                  <a:lnTo>
                    <a:pt x="500" y="1348821"/>
                  </a:lnTo>
                  <a:lnTo>
                    <a:pt x="1997" y="1300802"/>
                  </a:lnTo>
                  <a:lnTo>
                    <a:pt x="4479" y="1253038"/>
                  </a:lnTo>
                  <a:lnTo>
                    <a:pt x="7936" y="1205539"/>
                  </a:lnTo>
                  <a:lnTo>
                    <a:pt x="12360" y="1158313"/>
                  </a:lnTo>
                  <a:lnTo>
                    <a:pt x="17739" y="1111373"/>
                  </a:lnTo>
                  <a:lnTo>
                    <a:pt x="24064" y="1064726"/>
                  </a:lnTo>
                  <a:lnTo>
                    <a:pt x="31325" y="1018383"/>
                  </a:lnTo>
                  <a:lnTo>
                    <a:pt x="39513" y="972355"/>
                  </a:lnTo>
                  <a:lnTo>
                    <a:pt x="48616" y="926650"/>
                  </a:lnTo>
                  <a:lnTo>
                    <a:pt x="58627" y="881279"/>
                  </a:lnTo>
                  <a:lnTo>
                    <a:pt x="69534" y="836251"/>
                  </a:lnTo>
                  <a:lnTo>
                    <a:pt x="81328" y="791577"/>
                  </a:lnTo>
                  <a:lnTo>
                    <a:pt x="93998" y="747266"/>
                  </a:lnTo>
                  <a:lnTo>
                    <a:pt x="107536" y="703329"/>
                  </a:lnTo>
                  <a:lnTo>
                    <a:pt x="121930" y="659775"/>
                  </a:lnTo>
                  <a:lnTo>
                    <a:pt x="137172" y="616613"/>
                  </a:lnTo>
                  <a:lnTo>
                    <a:pt x="153251" y="573855"/>
                  </a:lnTo>
                  <a:lnTo>
                    <a:pt x="170158" y="531509"/>
                  </a:lnTo>
                  <a:lnTo>
                    <a:pt x="187882" y="489586"/>
                  </a:lnTo>
                  <a:lnTo>
                    <a:pt x="206414" y="448095"/>
                  </a:lnTo>
                  <a:lnTo>
                    <a:pt x="225744" y="407047"/>
                  </a:lnTo>
                  <a:lnTo>
                    <a:pt x="245862" y="366452"/>
                  </a:lnTo>
                  <a:lnTo>
                    <a:pt x="266757" y="326318"/>
                  </a:lnTo>
                  <a:lnTo>
                    <a:pt x="288421" y="286656"/>
                  </a:lnTo>
                  <a:lnTo>
                    <a:pt x="310844" y="247477"/>
                  </a:lnTo>
                  <a:lnTo>
                    <a:pt x="334015" y="208789"/>
                  </a:lnTo>
                  <a:lnTo>
                    <a:pt x="357924" y="170603"/>
                  </a:lnTo>
                  <a:lnTo>
                    <a:pt x="382562" y="132928"/>
                  </a:lnTo>
                  <a:lnTo>
                    <a:pt x="407919" y="95775"/>
                  </a:lnTo>
                  <a:lnTo>
                    <a:pt x="433984" y="59153"/>
                  </a:lnTo>
                  <a:lnTo>
                    <a:pt x="460749" y="23073"/>
                  </a:lnTo>
                  <a:lnTo>
                    <a:pt x="478578" y="0"/>
                  </a:lnTo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1047"/>
            <a:ext cx="12183364" cy="6865080"/>
            <a:chOff x="0" y="1047"/>
            <a:chExt cx="12183364" cy="6865080"/>
          </a:xfrm>
        </p:grpSpPr>
        <p:sp>
          <p:nvSpPr>
            <p:cNvPr id="9" name="object 9"/>
            <p:cNvSpPr/>
            <p:nvPr/>
          </p:nvSpPr>
          <p:spPr>
            <a:xfrm>
              <a:off x="7873" y="2128705"/>
              <a:ext cx="12175490" cy="4737100"/>
            </a:xfrm>
            <a:custGeom>
              <a:avLst/>
              <a:gdLst/>
              <a:ahLst/>
              <a:cxnLst/>
              <a:rect l="l" t="t" r="r" b="b"/>
              <a:pathLst>
                <a:path w="12175490" h="4737100">
                  <a:moveTo>
                    <a:pt x="2325005" y="2667000"/>
                  </a:moveTo>
                  <a:lnTo>
                    <a:pt x="295010" y="2667000"/>
                  </a:lnTo>
                  <a:lnTo>
                    <a:pt x="41881" y="2730500"/>
                  </a:lnTo>
                  <a:lnTo>
                    <a:pt x="0" y="2743200"/>
                  </a:lnTo>
                  <a:lnTo>
                    <a:pt x="0" y="4737100"/>
                  </a:lnTo>
                  <a:lnTo>
                    <a:pt x="12174969" y="4737100"/>
                  </a:lnTo>
                  <a:lnTo>
                    <a:pt x="12174969" y="3225799"/>
                  </a:lnTo>
                  <a:lnTo>
                    <a:pt x="5046754" y="3225800"/>
                  </a:lnTo>
                  <a:lnTo>
                    <a:pt x="4996457" y="3213100"/>
                  </a:lnTo>
                  <a:lnTo>
                    <a:pt x="4845856" y="3213100"/>
                  </a:lnTo>
                  <a:lnTo>
                    <a:pt x="4795771" y="3200400"/>
                  </a:lnTo>
                  <a:lnTo>
                    <a:pt x="4695812" y="3200400"/>
                  </a:lnTo>
                  <a:lnTo>
                    <a:pt x="4645949" y="3187700"/>
                  </a:lnTo>
                  <a:lnTo>
                    <a:pt x="4596172" y="3187700"/>
                  </a:lnTo>
                  <a:lnTo>
                    <a:pt x="4546487" y="3175000"/>
                  </a:lnTo>
                  <a:lnTo>
                    <a:pt x="4496900" y="3175000"/>
                  </a:lnTo>
                  <a:lnTo>
                    <a:pt x="4398041" y="3149600"/>
                  </a:lnTo>
                  <a:lnTo>
                    <a:pt x="4347734" y="3149600"/>
                  </a:lnTo>
                  <a:lnTo>
                    <a:pt x="2823693" y="2755900"/>
                  </a:lnTo>
                  <a:lnTo>
                    <a:pt x="2774136" y="2755900"/>
                  </a:lnTo>
                  <a:lnTo>
                    <a:pt x="2625017" y="2717800"/>
                  </a:lnTo>
                  <a:lnTo>
                    <a:pt x="2575171" y="2717800"/>
                  </a:lnTo>
                  <a:lnTo>
                    <a:pt x="2425248" y="2679700"/>
                  </a:lnTo>
                  <a:lnTo>
                    <a:pt x="2375154" y="2679700"/>
                  </a:lnTo>
                  <a:lnTo>
                    <a:pt x="2325005" y="2667000"/>
                  </a:lnTo>
                  <a:close/>
                </a:path>
                <a:path w="12175490" h="4737100">
                  <a:moveTo>
                    <a:pt x="12137135" y="12700"/>
                  </a:moveTo>
                  <a:lnTo>
                    <a:pt x="11741582" y="12700"/>
                  </a:lnTo>
                  <a:lnTo>
                    <a:pt x="11692200" y="25400"/>
                  </a:lnTo>
                  <a:lnTo>
                    <a:pt x="11643135" y="25400"/>
                  </a:lnTo>
                  <a:lnTo>
                    <a:pt x="11405759" y="88900"/>
                  </a:lnTo>
                  <a:lnTo>
                    <a:pt x="11360512" y="114300"/>
                  </a:lnTo>
                  <a:lnTo>
                    <a:pt x="11311679" y="127000"/>
                  </a:lnTo>
                  <a:lnTo>
                    <a:pt x="11263815" y="152400"/>
                  </a:lnTo>
                  <a:lnTo>
                    <a:pt x="11216903" y="177800"/>
                  </a:lnTo>
                  <a:lnTo>
                    <a:pt x="11170925" y="203200"/>
                  </a:lnTo>
                  <a:lnTo>
                    <a:pt x="11125863" y="228600"/>
                  </a:lnTo>
                  <a:lnTo>
                    <a:pt x="11081698" y="254000"/>
                  </a:lnTo>
                  <a:lnTo>
                    <a:pt x="11038413" y="279400"/>
                  </a:lnTo>
                  <a:lnTo>
                    <a:pt x="10995990" y="304800"/>
                  </a:lnTo>
                  <a:lnTo>
                    <a:pt x="10954411" y="330200"/>
                  </a:lnTo>
                  <a:lnTo>
                    <a:pt x="10913658" y="368300"/>
                  </a:lnTo>
                  <a:lnTo>
                    <a:pt x="10873713" y="393700"/>
                  </a:lnTo>
                  <a:lnTo>
                    <a:pt x="10834559" y="431800"/>
                  </a:lnTo>
                  <a:lnTo>
                    <a:pt x="10796176" y="457200"/>
                  </a:lnTo>
                  <a:lnTo>
                    <a:pt x="10758548" y="495300"/>
                  </a:lnTo>
                  <a:lnTo>
                    <a:pt x="10721656" y="533400"/>
                  </a:lnTo>
                  <a:lnTo>
                    <a:pt x="10685483" y="558800"/>
                  </a:lnTo>
                  <a:lnTo>
                    <a:pt x="10650010" y="596900"/>
                  </a:lnTo>
                  <a:lnTo>
                    <a:pt x="10615220" y="635000"/>
                  </a:lnTo>
                  <a:lnTo>
                    <a:pt x="10581095" y="673100"/>
                  </a:lnTo>
                  <a:lnTo>
                    <a:pt x="10547616" y="711200"/>
                  </a:lnTo>
                  <a:lnTo>
                    <a:pt x="10514766" y="749300"/>
                  </a:lnTo>
                  <a:lnTo>
                    <a:pt x="10482527" y="787400"/>
                  </a:lnTo>
                  <a:lnTo>
                    <a:pt x="10450881" y="825500"/>
                  </a:lnTo>
                  <a:lnTo>
                    <a:pt x="10419810" y="863600"/>
                  </a:lnTo>
                  <a:lnTo>
                    <a:pt x="10387928" y="901700"/>
                  </a:lnTo>
                  <a:lnTo>
                    <a:pt x="10356459" y="939800"/>
                  </a:lnTo>
                  <a:lnTo>
                    <a:pt x="10325349" y="977900"/>
                  </a:lnTo>
                  <a:lnTo>
                    <a:pt x="10294545" y="1016000"/>
                  </a:lnTo>
                  <a:lnTo>
                    <a:pt x="10263996" y="1054100"/>
                  </a:lnTo>
                  <a:lnTo>
                    <a:pt x="10233647" y="1104900"/>
                  </a:lnTo>
                  <a:lnTo>
                    <a:pt x="10113213" y="1257300"/>
                  </a:lnTo>
                  <a:lnTo>
                    <a:pt x="10083081" y="1308100"/>
                  </a:lnTo>
                  <a:lnTo>
                    <a:pt x="10052834" y="1346200"/>
                  </a:lnTo>
                  <a:lnTo>
                    <a:pt x="9991785" y="1422400"/>
                  </a:lnTo>
                  <a:lnTo>
                    <a:pt x="9960878" y="1460500"/>
                  </a:lnTo>
                  <a:lnTo>
                    <a:pt x="9929645" y="1511300"/>
                  </a:lnTo>
                  <a:lnTo>
                    <a:pt x="9898033" y="1549400"/>
                  </a:lnTo>
                  <a:lnTo>
                    <a:pt x="9865991" y="1587500"/>
                  </a:lnTo>
                  <a:lnTo>
                    <a:pt x="9833465" y="1625600"/>
                  </a:lnTo>
                  <a:lnTo>
                    <a:pt x="9800403" y="1663700"/>
                  </a:lnTo>
                  <a:lnTo>
                    <a:pt x="9766752" y="1701800"/>
                  </a:lnTo>
                  <a:lnTo>
                    <a:pt x="9732459" y="1739900"/>
                  </a:lnTo>
                  <a:lnTo>
                    <a:pt x="9697472" y="1778000"/>
                  </a:lnTo>
                  <a:lnTo>
                    <a:pt x="9665592" y="1816100"/>
                  </a:lnTo>
                  <a:lnTo>
                    <a:pt x="9633216" y="1841500"/>
                  </a:lnTo>
                  <a:lnTo>
                    <a:pt x="9600351" y="1879600"/>
                  </a:lnTo>
                  <a:lnTo>
                    <a:pt x="9567005" y="1905000"/>
                  </a:lnTo>
                  <a:lnTo>
                    <a:pt x="9533182" y="1943100"/>
                  </a:lnTo>
                  <a:lnTo>
                    <a:pt x="9498890" y="1968500"/>
                  </a:lnTo>
                  <a:lnTo>
                    <a:pt x="9464135" y="2006600"/>
                  </a:lnTo>
                  <a:lnTo>
                    <a:pt x="9393262" y="2057400"/>
                  </a:lnTo>
                  <a:lnTo>
                    <a:pt x="9357156" y="2095500"/>
                  </a:lnTo>
                  <a:lnTo>
                    <a:pt x="9320613" y="2120900"/>
                  </a:lnTo>
                  <a:lnTo>
                    <a:pt x="9246241" y="2171700"/>
                  </a:lnTo>
                  <a:lnTo>
                    <a:pt x="9208425" y="2209800"/>
                  </a:lnTo>
                  <a:lnTo>
                    <a:pt x="9170197" y="2235200"/>
                  </a:lnTo>
                  <a:lnTo>
                    <a:pt x="9053109" y="2311400"/>
                  </a:lnTo>
                  <a:lnTo>
                    <a:pt x="8932547" y="2387600"/>
                  </a:lnTo>
                  <a:lnTo>
                    <a:pt x="8808686" y="2463800"/>
                  </a:lnTo>
                  <a:lnTo>
                    <a:pt x="8766696" y="2476500"/>
                  </a:lnTo>
                  <a:lnTo>
                    <a:pt x="8638706" y="2552700"/>
                  </a:lnTo>
                  <a:lnTo>
                    <a:pt x="8595391" y="2565400"/>
                  </a:lnTo>
                  <a:lnTo>
                    <a:pt x="8507822" y="2616200"/>
                  </a:lnTo>
                  <a:lnTo>
                    <a:pt x="8463580" y="2628900"/>
                  </a:lnTo>
                  <a:lnTo>
                    <a:pt x="8419043" y="2654300"/>
                  </a:lnTo>
                  <a:lnTo>
                    <a:pt x="8374217" y="2667000"/>
                  </a:lnTo>
                  <a:lnTo>
                    <a:pt x="8329107" y="2692400"/>
                  </a:lnTo>
                  <a:lnTo>
                    <a:pt x="8283721" y="2705100"/>
                  </a:lnTo>
                  <a:lnTo>
                    <a:pt x="8238064" y="2730500"/>
                  </a:lnTo>
                  <a:lnTo>
                    <a:pt x="8192144" y="2743200"/>
                  </a:lnTo>
                  <a:lnTo>
                    <a:pt x="8145966" y="2768600"/>
                  </a:lnTo>
                  <a:lnTo>
                    <a:pt x="8052865" y="2794000"/>
                  </a:lnTo>
                  <a:lnTo>
                    <a:pt x="8005954" y="2819400"/>
                  </a:lnTo>
                  <a:lnTo>
                    <a:pt x="7816059" y="2870200"/>
                  </a:lnTo>
                  <a:lnTo>
                    <a:pt x="7768054" y="2895600"/>
                  </a:lnTo>
                  <a:lnTo>
                    <a:pt x="7228253" y="3035300"/>
                  </a:lnTo>
                  <a:lnTo>
                    <a:pt x="7178279" y="3035300"/>
                  </a:lnTo>
                  <a:lnTo>
                    <a:pt x="6977225" y="3086100"/>
                  </a:lnTo>
                  <a:lnTo>
                    <a:pt x="6926704" y="3086100"/>
                  </a:lnTo>
                  <a:lnTo>
                    <a:pt x="6825397" y="3111500"/>
                  </a:lnTo>
                  <a:lnTo>
                    <a:pt x="6774625" y="3111500"/>
                  </a:lnTo>
                  <a:lnTo>
                    <a:pt x="6723781" y="3124200"/>
                  </a:lnTo>
                  <a:lnTo>
                    <a:pt x="6672873" y="3124200"/>
                  </a:lnTo>
                  <a:lnTo>
                    <a:pt x="6570890" y="3149600"/>
                  </a:lnTo>
                  <a:lnTo>
                    <a:pt x="6519827" y="3149600"/>
                  </a:lnTo>
                  <a:lnTo>
                    <a:pt x="6468726" y="3162300"/>
                  </a:lnTo>
                  <a:lnTo>
                    <a:pt x="6366432" y="3162300"/>
                  </a:lnTo>
                  <a:lnTo>
                    <a:pt x="6315253" y="3175000"/>
                  </a:lnTo>
                  <a:lnTo>
                    <a:pt x="6264061" y="3175000"/>
                  </a:lnTo>
                  <a:lnTo>
                    <a:pt x="6212862" y="3187700"/>
                  </a:lnTo>
                  <a:lnTo>
                    <a:pt x="6110471" y="3187700"/>
                  </a:lnTo>
                  <a:lnTo>
                    <a:pt x="6059291" y="3200400"/>
                  </a:lnTo>
                  <a:lnTo>
                    <a:pt x="5956994" y="3200400"/>
                  </a:lnTo>
                  <a:lnTo>
                    <a:pt x="5905891" y="3213100"/>
                  </a:lnTo>
                  <a:lnTo>
                    <a:pt x="5651595" y="3213100"/>
                  </a:lnTo>
                  <a:lnTo>
                    <a:pt x="5601233" y="3225800"/>
                  </a:lnTo>
                  <a:lnTo>
                    <a:pt x="12174969" y="3225799"/>
                  </a:lnTo>
                  <a:lnTo>
                    <a:pt x="12174969" y="25400"/>
                  </a:lnTo>
                  <a:lnTo>
                    <a:pt x="12137135" y="12700"/>
                  </a:lnTo>
                  <a:close/>
                </a:path>
                <a:path w="12175490" h="4737100">
                  <a:moveTo>
                    <a:pt x="2174250" y="2641600"/>
                  </a:moveTo>
                  <a:lnTo>
                    <a:pt x="448626" y="2641600"/>
                  </a:lnTo>
                  <a:lnTo>
                    <a:pt x="346099" y="2667000"/>
                  </a:lnTo>
                  <a:lnTo>
                    <a:pt x="2274803" y="2667000"/>
                  </a:lnTo>
                  <a:lnTo>
                    <a:pt x="2174250" y="2641600"/>
                  </a:lnTo>
                  <a:close/>
                </a:path>
                <a:path w="12175490" h="4737100">
                  <a:moveTo>
                    <a:pt x="2073517" y="2628900"/>
                  </a:moveTo>
                  <a:lnTo>
                    <a:pt x="551532" y="2628900"/>
                  </a:lnTo>
                  <a:lnTo>
                    <a:pt x="500039" y="2641600"/>
                  </a:lnTo>
                  <a:lnTo>
                    <a:pt x="2123905" y="2641600"/>
                  </a:lnTo>
                  <a:lnTo>
                    <a:pt x="2073517" y="2628900"/>
                  </a:lnTo>
                  <a:close/>
                </a:path>
                <a:path w="12175490" h="4737100">
                  <a:moveTo>
                    <a:pt x="1922124" y="2616200"/>
                  </a:moveTo>
                  <a:lnTo>
                    <a:pt x="654703" y="2616200"/>
                  </a:lnTo>
                  <a:lnTo>
                    <a:pt x="603091" y="2628900"/>
                  </a:lnTo>
                  <a:lnTo>
                    <a:pt x="1972624" y="2628900"/>
                  </a:lnTo>
                  <a:lnTo>
                    <a:pt x="1922124" y="2616200"/>
                  </a:lnTo>
                  <a:close/>
                </a:path>
                <a:path w="12175490" h="4737100">
                  <a:moveTo>
                    <a:pt x="1821029" y="2603500"/>
                  </a:moveTo>
                  <a:lnTo>
                    <a:pt x="756919" y="2603500"/>
                  </a:lnTo>
                  <a:lnTo>
                    <a:pt x="706355" y="2616200"/>
                  </a:lnTo>
                  <a:lnTo>
                    <a:pt x="1871591" y="2616200"/>
                  </a:lnTo>
                  <a:lnTo>
                    <a:pt x="1821029" y="2603500"/>
                  </a:lnTo>
                  <a:close/>
                </a:path>
                <a:path w="12175490" h="4737100">
                  <a:moveTo>
                    <a:pt x="1669190" y="2590800"/>
                  </a:moveTo>
                  <a:lnTo>
                    <a:pt x="908764" y="2590800"/>
                  </a:lnTo>
                  <a:lnTo>
                    <a:pt x="858126" y="2603500"/>
                  </a:lnTo>
                  <a:lnTo>
                    <a:pt x="1719826" y="2603500"/>
                  </a:lnTo>
                  <a:lnTo>
                    <a:pt x="1669190" y="2590800"/>
                  </a:lnTo>
                  <a:close/>
                </a:path>
                <a:path w="12175490" h="4737100">
                  <a:moveTo>
                    <a:pt x="1314339" y="2578100"/>
                  </a:moveTo>
                  <a:lnTo>
                    <a:pt x="1212902" y="2578100"/>
                  </a:lnTo>
                  <a:lnTo>
                    <a:pt x="1162188" y="2590800"/>
                  </a:lnTo>
                  <a:lnTo>
                    <a:pt x="1365057" y="2590800"/>
                  </a:lnTo>
                  <a:lnTo>
                    <a:pt x="1314339" y="2578100"/>
                  </a:lnTo>
                  <a:close/>
                </a:path>
                <a:path w="12175490" h="4737100">
                  <a:moveTo>
                    <a:pt x="12039440" y="0"/>
                  </a:moveTo>
                  <a:lnTo>
                    <a:pt x="11840935" y="0"/>
                  </a:lnTo>
                  <a:lnTo>
                    <a:pt x="11791191" y="12700"/>
                  </a:lnTo>
                  <a:lnTo>
                    <a:pt x="12088493" y="12700"/>
                  </a:lnTo>
                  <a:lnTo>
                    <a:pt x="12039440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874" y="7810"/>
              <a:ext cx="12175490" cy="6849745"/>
            </a:xfrm>
            <a:custGeom>
              <a:avLst/>
              <a:gdLst/>
              <a:ahLst/>
              <a:cxnLst/>
              <a:rect l="l" t="t" r="r" b="b"/>
              <a:pathLst>
                <a:path w="12175490" h="6849745">
                  <a:moveTo>
                    <a:pt x="12174969" y="0"/>
                  </a:moveTo>
                  <a:lnTo>
                    <a:pt x="12174969" y="6849313"/>
                  </a:lnTo>
                  <a:lnTo>
                    <a:pt x="0" y="6849313"/>
                  </a:lnTo>
                  <a:lnTo>
                    <a:pt x="0" y="0"/>
                  </a:lnTo>
                  <a:lnTo>
                    <a:pt x="12174969" y="0"/>
                  </a:lnTo>
                  <a:close/>
                </a:path>
              </a:pathLst>
            </a:custGeom>
            <a:solidFill>
              <a:srgbClr val="DAE6F5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74815" y="7808"/>
              <a:ext cx="5927090" cy="1348740"/>
            </a:xfrm>
            <a:custGeom>
              <a:avLst/>
              <a:gdLst/>
              <a:ahLst/>
              <a:cxnLst/>
              <a:rect l="l" t="t" r="r" b="b"/>
              <a:pathLst>
                <a:path w="5927090" h="1348740">
                  <a:moveTo>
                    <a:pt x="5926823" y="0"/>
                  </a:moveTo>
                  <a:lnTo>
                    <a:pt x="0" y="0"/>
                  </a:lnTo>
                  <a:lnTo>
                    <a:pt x="7150" y="3289"/>
                  </a:lnTo>
                  <a:lnTo>
                    <a:pt x="13487" y="6578"/>
                  </a:lnTo>
                  <a:lnTo>
                    <a:pt x="61878" y="33599"/>
                  </a:lnTo>
                  <a:lnTo>
                    <a:pt x="104577" y="58086"/>
                  </a:lnTo>
                  <a:lnTo>
                    <a:pt x="146984" y="82879"/>
                  </a:lnTo>
                  <a:lnTo>
                    <a:pt x="189126" y="107950"/>
                  </a:lnTo>
                  <a:lnTo>
                    <a:pt x="231032" y="133268"/>
                  </a:lnTo>
                  <a:lnTo>
                    <a:pt x="272729" y="158805"/>
                  </a:lnTo>
                  <a:lnTo>
                    <a:pt x="314246" y="184531"/>
                  </a:lnTo>
                  <a:lnTo>
                    <a:pt x="480233" y="288765"/>
                  </a:lnTo>
                  <a:lnTo>
                    <a:pt x="564144" y="340649"/>
                  </a:lnTo>
                  <a:lnTo>
                    <a:pt x="648599" y="392024"/>
                  </a:lnTo>
                  <a:lnTo>
                    <a:pt x="733617" y="442824"/>
                  </a:lnTo>
                  <a:lnTo>
                    <a:pt x="819217" y="492988"/>
                  </a:lnTo>
                  <a:lnTo>
                    <a:pt x="905419" y="542450"/>
                  </a:lnTo>
                  <a:lnTo>
                    <a:pt x="992240" y="591147"/>
                  </a:lnTo>
                  <a:lnTo>
                    <a:pt x="1035889" y="615189"/>
                  </a:lnTo>
                  <a:lnTo>
                    <a:pt x="1079700" y="639016"/>
                  </a:lnTo>
                  <a:lnTo>
                    <a:pt x="1123675" y="662620"/>
                  </a:lnTo>
                  <a:lnTo>
                    <a:pt x="1167816" y="685993"/>
                  </a:lnTo>
                  <a:lnTo>
                    <a:pt x="1212127" y="709126"/>
                  </a:lnTo>
                  <a:lnTo>
                    <a:pt x="1256609" y="732013"/>
                  </a:lnTo>
                  <a:lnTo>
                    <a:pt x="1301265" y="754644"/>
                  </a:lnTo>
                  <a:lnTo>
                    <a:pt x="1346097" y="777013"/>
                  </a:lnTo>
                  <a:lnTo>
                    <a:pt x="1391107" y="799110"/>
                  </a:lnTo>
                  <a:lnTo>
                    <a:pt x="1436297" y="820929"/>
                  </a:lnTo>
                  <a:lnTo>
                    <a:pt x="1481671" y="842461"/>
                  </a:lnTo>
                  <a:lnTo>
                    <a:pt x="1527231" y="863698"/>
                  </a:lnTo>
                  <a:lnTo>
                    <a:pt x="1572978" y="884632"/>
                  </a:lnTo>
                  <a:lnTo>
                    <a:pt x="1618915" y="905255"/>
                  </a:lnTo>
                  <a:lnTo>
                    <a:pt x="1665044" y="925560"/>
                  </a:lnTo>
                  <a:lnTo>
                    <a:pt x="1711368" y="945537"/>
                  </a:lnTo>
                  <a:lnTo>
                    <a:pt x="1757890" y="965180"/>
                  </a:lnTo>
                  <a:lnTo>
                    <a:pt x="1804610" y="984480"/>
                  </a:lnTo>
                  <a:lnTo>
                    <a:pt x="1851533" y="1003430"/>
                  </a:lnTo>
                  <a:lnTo>
                    <a:pt x="1898660" y="1022021"/>
                  </a:lnTo>
                  <a:lnTo>
                    <a:pt x="1945993" y="1040245"/>
                  </a:lnTo>
                  <a:lnTo>
                    <a:pt x="1993535" y="1058095"/>
                  </a:lnTo>
                  <a:lnTo>
                    <a:pt x="2041288" y="1075562"/>
                  </a:lnTo>
                  <a:lnTo>
                    <a:pt x="2089255" y="1092638"/>
                  </a:lnTo>
                  <a:lnTo>
                    <a:pt x="2137438" y="1109316"/>
                  </a:lnTo>
                  <a:lnTo>
                    <a:pt x="2185839" y="1125588"/>
                  </a:lnTo>
                  <a:lnTo>
                    <a:pt x="2234460" y="1141445"/>
                  </a:lnTo>
                  <a:lnTo>
                    <a:pt x="2283304" y="1156879"/>
                  </a:lnTo>
                  <a:lnTo>
                    <a:pt x="2332374" y="1171884"/>
                  </a:lnTo>
                  <a:lnTo>
                    <a:pt x="2381671" y="1186449"/>
                  </a:lnTo>
                  <a:lnTo>
                    <a:pt x="2431198" y="1200569"/>
                  </a:lnTo>
                  <a:lnTo>
                    <a:pt x="2480957" y="1214234"/>
                  </a:lnTo>
                  <a:lnTo>
                    <a:pt x="2527759" y="1226519"/>
                  </a:lnTo>
                  <a:lnTo>
                    <a:pt x="2574808" y="1238232"/>
                  </a:lnTo>
                  <a:lnTo>
                    <a:pt x="2622091" y="1249368"/>
                  </a:lnTo>
                  <a:lnTo>
                    <a:pt x="2669593" y="1259926"/>
                  </a:lnTo>
                  <a:lnTo>
                    <a:pt x="2717301" y="1269904"/>
                  </a:lnTo>
                  <a:lnTo>
                    <a:pt x="2765201" y="1279298"/>
                  </a:lnTo>
                  <a:lnTo>
                    <a:pt x="2813277" y="1288107"/>
                  </a:lnTo>
                  <a:lnTo>
                    <a:pt x="2861517" y="1296328"/>
                  </a:lnTo>
                  <a:lnTo>
                    <a:pt x="2909906" y="1303958"/>
                  </a:lnTo>
                  <a:lnTo>
                    <a:pt x="2958429" y="1310996"/>
                  </a:lnTo>
                  <a:lnTo>
                    <a:pt x="3007074" y="1317438"/>
                  </a:lnTo>
                  <a:lnTo>
                    <a:pt x="3055826" y="1323282"/>
                  </a:lnTo>
                  <a:lnTo>
                    <a:pt x="3104670" y="1328527"/>
                  </a:lnTo>
                  <a:lnTo>
                    <a:pt x="3153593" y="1333168"/>
                  </a:lnTo>
                  <a:lnTo>
                    <a:pt x="3202580" y="1337204"/>
                  </a:lnTo>
                  <a:lnTo>
                    <a:pt x="3251618" y="1340633"/>
                  </a:lnTo>
                  <a:lnTo>
                    <a:pt x="3300692" y="1343452"/>
                  </a:lnTo>
                  <a:lnTo>
                    <a:pt x="3349789" y="1345658"/>
                  </a:lnTo>
                  <a:lnTo>
                    <a:pt x="3398894" y="1347250"/>
                  </a:lnTo>
                  <a:lnTo>
                    <a:pt x="3447992" y="1348224"/>
                  </a:lnTo>
                  <a:lnTo>
                    <a:pt x="3497071" y="1348578"/>
                  </a:lnTo>
                  <a:lnTo>
                    <a:pt x="3546116" y="1348310"/>
                  </a:lnTo>
                  <a:lnTo>
                    <a:pt x="3595112" y="1347418"/>
                  </a:lnTo>
                  <a:lnTo>
                    <a:pt x="3644047" y="1345898"/>
                  </a:lnTo>
                  <a:lnTo>
                    <a:pt x="3692905" y="1343749"/>
                  </a:lnTo>
                  <a:lnTo>
                    <a:pt x="3741672" y="1340968"/>
                  </a:lnTo>
                  <a:lnTo>
                    <a:pt x="3790335" y="1337553"/>
                  </a:lnTo>
                  <a:lnTo>
                    <a:pt x="3838879" y="1333500"/>
                  </a:lnTo>
                  <a:lnTo>
                    <a:pt x="3887291" y="1328809"/>
                  </a:lnTo>
                  <a:lnTo>
                    <a:pt x="3935556" y="1323475"/>
                  </a:lnTo>
                  <a:lnTo>
                    <a:pt x="3983659" y="1317498"/>
                  </a:lnTo>
                  <a:lnTo>
                    <a:pt x="4031588" y="1310873"/>
                  </a:lnTo>
                  <a:lnTo>
                    <a:pt x="4079328" y="1303600"/>
                  </a:lnTo>
                  <a:lnTo>
                    <a:pt x="4126865" y="1295675"/>
                  </a:lnTo>
                  <a:lnTo>
                    <a:pt x="4174184" y="1287097"/>
                  </a:lnTo>
                  <a:lnTo>
                    <a:pt x="4221272" y="1277861"/>
                  </a:lnTo>
                  <a:lnTo>
                    <a:pt x="4268114" y="1267968"/>
                  </a:lnTo>
                  <a:lnTo>
                    <a:pt x="4314697" y="1257412"/>
                  </a:lnTo>
                  <a:lnTo>
                    <a:pt x="4361006" y="1246193"/>
                  </a:lnTo>
                  <a:lnTo>
                    <a:pt x="4407028" y="1234308"/>
                  </a:lnTo>
                  <a:lnTo>
                    <a:pt x="4452748" y="1221755"/>
                  </a:lnTo>
                  <a:lnTo>
                    <a:pt x="4498152" y="1208530"/>
                  </a:lnTo>
                  <a:lnTo>
                    <a:pt x="4543226" y="1194632"/>
                  </a:lnTo>
                  <a:lnTo>
                    <a:pt x="4587955" y="1180057"/>
                  </a:lnTo>
                  <a:lnTo>
                    <a:pt x="4632327" y="1164805"/>
                  </a:lnTo>
                  <a:lnTo>
                    <a:pt x="4676326" y="1148871"/>
                  </a:lnTo>
                  <a:lnTo>
                    <a:pt x="4719939" y="1132255"/>
                  </a:lnTo>
                  <a:lnTo>
                    <a:pt x="4763152" y="1114952"/>
                  </a:lnTo>
                  <a:lnTo>
                    <a:pt x="4805950" y="1096962"/>
                  </a:lnTo>
                  <a:lnTo>
                    <a:pt x="4848319" y="1078281"/>
                  </a:lnTo>
                  <a:lnTo>
                    <a:pt x="4890246" y="1058907"/>
                  </a:lnTo>
                  <a:lnTo>
                    <a:pt x="4931716" y="1038837"/>
                  </a:lnTo>
                  <a:lnTo>
                    <a:pt x="4972715" y="1018070"/>
                  </a:lnTo>
                  <a:lnTo>
                    <a:pt x="5013229" y="996602"/>
                  </a:lnTo>
                  <a:lnTo>
                    <a:pt x="5053243" y="974432"/>
                  </a:lnTo>
                  <a:lnTo>
                    <a:pt x="5092745" y="951556"/>
                  </a:lnTo>
                  <a:lnTo>
                    <a:pt x="5131720" y="927972"/>
                  </a:lnTo>
                  <a:lnTo>
                    <a:pt x="5170153" y="903679"/>
                  </a:lnTo>
                  <a:lnTo>
                    <a:pt x="5208030" y="878673"/>
                  </a:lnTo>
                  <a:lnTo>
                    <a:pt x="5245338" y="852951"/>
                  </a:lnTo>
                  <a:lnTo>
                    <a:pt x="5282063" y="826513"/>
                  </a:lnTo>
                  <a:lnTo>
                    <a:pt x="5318190" y="799354"/>
                  </a:lnTo>
                  <a:lnTo>
                    <a:pt x="5353704" y="771474"/>
                  </a:lnTo>
                  <a:lnTo>
                    <a:pt x="5388593" y="742868"/>
                  </a:lnTo>
                  <a:lnTo>
                    <a:pt x="5422843" y="713535"/>
                  </a:lnTo>
                  <a:lnTo>
                    <a:pt x="5456437" y="683473"/>
                  </a:lnTo>
                  <a:lnTo>
                    <a:pt x="5489364" y="652678"/>
                  </a:lnTo>
                  <a:lnTo>
                    <a:pt x="5521609" y="621149"/>
                  </a:lnTo>
                  <a:lnTo>
                    <a:pt x="5553157" y="588883"/>
                  </a:lnTo>
                  <a:lnTo>
                    <a:pt x="5583995" y="555878"/>
                  </a:lnTo>
                  <a:lnTo>
                    <a:pt x="5614108" y="522130"/>
                  </a:lnTo>
                  <a:lnTo>
                    <a:pt x="5643482" y="487639"/>
                  </a:lnTo>
                  <a:lnTo>
                    <a:pt x="5672104" y="452400"/>
                  </a:lnTo>
                  <a:lnTo>
                    <a:pt x="5699959" y="416413"/>
                  </a:lnTo>
                  <a:lnTo>
                    <a:pt x="5727033" y="379673"/>
                  </a:lnTo>
                  <a:lnTo>
                    <a:pt x="5753313" y="342180"/>
                  </a:lnTo>
                  <a:lnTo>
                    <a:pt x="5778783" y="303930"/>
                  </a:lnTo>
                  <a:lnTo>
                    <a:pt x="5803430" y="264922"/>
                  </a:lnTo>
                  <a:lnTo>
                    <a:pt x="5828621" y="222509"/>
                  </a:lnTo>
                  <a:lnTo>
                    <a:pt x="5852326" y="179288"/>
                  </a:lnTo>
                  <a:lnTo>
                    <a:pt x="5874270" y="135342"/>
                  </a:lnTo>
                  <a:lnTo>
                    <a:pt x="5894183" y="90756"/>
                  </a:lnTo>
                  <a:lnTo>
                    <a:pt x="5911791" y="45613"/>
                  </a:lnTo>
                  <a:lnTo>
                    <a:pt x="5926823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80831" y="4956610"/>
              <a:ext cx="927112" cy="92751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780831" y="4956610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65"/>
                  </a:moveTo>
                  <a:lnTo>
                    <a:pt x="924719" y="511181"/>
                  </a:lnTo>
                  <a:lnTo>
                    <a:pt x="917694" y="557227"/>
                  </a:lnTo>
                  <a:lnTo>
                    <a:pt x="906271" y="601670"/>
                  </a:lnTo>
                  <a:lnTo>
                    <a:pt x="890683" y="644278"/>
                  </a:lnTo>
                  <a:lnTo>
                    <a:pt x="871163" y="684816"/>
                  </a:lnTo>
                  <a:lnTo>
                    <a:pt x="847944" y="723053"/>
                  </a:lnTo>
                  <a:lnTo>
                    <a:pt x="821258" y="758754"/>
                  </a:lnTo>
                  <a:lnTo>
                    <a:pt x="791340" y="791687"/>
                  </a:lnTo>
                  <a:lnTo>
                    <a:pt x="758421" y="821619"/>
                  </a:lnTo>
                  <a:lnTo>
                    <a:pt x="722735" y="848316"/>
                  </a:lnTo>
                  <a:lnTo>
                    <a:pt x="684515" y="871546"/>
                  </a:lnTo>
                  <a:lnTo>
                    <a:pt x="643995" y="891074"/>
                  </a:lnTo>
                  <a:lnTo>
                    <a:pt x="601406" y="906669"/>
                  </a:lnTo>
                  <a:lnTo>
                    <a:pt x="556982" y="918097"/>
                  </a:lnTo>
                  <a:lnTo>
                    <a:pt x="510957" y="925124"/>
                  </a:lnTo>
                  <a:lnTo>
                    <a:pt x="463562" y="927519"/>
                  </a:lnTo>
                  <a:lnTo>
                    <a:pt x="416165" y="925124"/>
                  </a:lnTo>
                  <a:lnTo>
                    <a:pt x="370138" y="918097"/>
                  </a:lnTo>
                  <a:lnTo>
                    <a:pt x="325713" y="906669"/>
                  </a:lnTo>
                  <a:lnTo>
                    <a:pt x="283122" y="891074"/>
                  </a:lnTo>
                  <a:lnTo>
                    <a:pt x="242600" y="871546"/>
                  </a:lnTo>
                  <a:lnTo>
                    <a:pt x="204380" y="848316"/>
                  </a:lnTo>
                  <a:lnTo>
                    <a:pt x="168693" y="821619"/>
                  </a:lnTo>
                  <a:lnTo>
                    <a:pt x="135774" y="791687"/>
                  </a:lnTo>
                  <a:lnTo>
                    <a:pt x="105854" y="758754"/>
                  </a:lnTo>
                  <a:lnTo>
                    <a:pt x="79169" y="723053"/>
                  </a:lnTo>
                  <a:lnTo>
                    <a:pt x="55949" y="684816"/>
                  </a:lnTo>
                  <a:lnTo>
                    <a:pt x="36428" y="644278"/>
                  </a:lnTo>
                  <a:lnTo>
                    <a:pt x="20840" y="601670"/>
                  </a:lnTo>
                  <a:lnTo>
                    <a:pt x="9417" y="557227"/>
                  </a:lnTo>
                  <a:lnTo>
                    <a:pt x="2393" y="511181"/>
                  </a:lnTo>
                  <a:lnTo>
                    <a:pt x="0" y="463765"/>
                  </a:lnTo>
                  <a:lnTo>
                    <a:pt x="2393" y="416348"/>
                  </a:lnTo>
                  <a:lnTo>
                    <a:pt x="9417" y="370300"/>
                  </a:lnTo>
                  <a:lnTo>
                    <a:pt x="20840" y="325855"/>
                  </a:lnTo>
                  <a:lnTo>
                    <a:pt x="36428" y="283246"/>
                  </a:lnTo>
                  <a:lnTo>
                    <a:pt x="55949" y="242706"/>
                  </a:lnTo>
                  <a:lnTo>
                    <a:pt x="79169" y="204468"/>
                  </a:lnTo>
                  <a:lnTo>
                    <a:pt x="105854" y="168766"/>
                  </a:lnTo>
                  <a:lnTo>
                    <a:pt x="135774" y="135832"/>
                  </a:lnTo>
                  <a:lnTo>
                    <a:pt x="168693" y="105900"/>
                  </a:lnTo>
                  <a:lnTo>
                    <a:pt x="204380" y="79203"/>
                  </a:lnTo>
                  <a:lnTo>
                    <a:pt x="242600" y="55973"/>
                  </a:lnTo>
                  <a:lnTo>
                    <a:pt x="283122" y="36444"/>
                  </a:lnTo>
                  <a:lnTo>
                    <a:pt x="325713" y="20849"/>
                  </a:lnTo>
                  <a:lnTo>
                    <a:pt x="370138" y="9421"/>
                  </a:lnTo>
                  <a:lnTo>
                    <a:pt x="416165" y="2394"/>
                  </a:lnTo>
                  <a:lnTo>
                    <a:pt x="463562" y="0"/>
                  </a:lnTo>
                  <a:lnTo>
                    <a:pt x="510957" y="2394"/>
                  </a:lnTo>
                  <a:lnTo>
                    <a:pt x="556982" y="9421"/>
                  </a:lnTo>
                  <a:lnTo>
                    <a:pt x="601406" y="20849"/>
                  </a:lnTo>
                  <a:lnTo>
                    <a:pt x="643995" y="36444"/>
                  </a:lnTo>
                  <a:lnTo>
                    <a:pt x="684515" y="55973"/>
                  </a:lnTo>
                  <a:lnTo>
                    <a:pt x="722735" y="79203"/>
                  </a:lnTo>
                  <a:lnTo>
                    <a:pt x="758421" y="105900"/>
                  </a:lnTo>
                  <a:lnTo>
                    <a:pt x="791340" y="135832"/>
                  </a:lnTo>
                  <a:lnTo>
                    <a:pt x="821258" y="168766"/>
                  </a:lnTo>
                  <a:lnTo>
                    <a:pt x="847944" y="204468"/>
                  </a:lnTo>
                  <a:lnTo>
                    <a:pt x="871163" y="242706"/>
                  </a:lnTo>
                  <a:lnTo>
                    <a:pt x="890683" y="283246"/>
                  </a:lnTo>
                  <a:lnTo>
                    <a:pt x="906271" y="325855"/>
                  </a:lnTo>
                  <a:lnTo>
                    <a:pt x="917694" y="370300"/>
                  </a:lnTo>
                  <a:lnTo>
                    <a:pt x="924719" y="416348"/>
                  </a:lnTo>
                  <a:lnTo>
                    <a:pt x="927112" y="463765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34704" y="7810"/>
              <a:ext cx="4048138" cy="295199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047"/>
              <a:ext cx="11844093" cy="68650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764079"/>
              <a:ext cx="2681668" cy="40858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72502" y="943634"/>
              <a:ext cx="4324908" cy="531171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886" y="405790"/>
              <a:ext cx="3571240" cy="709295"/>
            </a:xfrm>
            <a:custGeom>
              <a:avLst/>
              <a:gdLst/>
              <a:ahLst/>
              <a:cxnLst/>
              <a:rect l="l" t="t" r="r" b="b"/>
              <a:pathLst>
                <a:path w="3571240" h="709294">
                  <a:moveTo>
                    <a:pt x="3571138" y="0"/>
                  </a:moveTo>
                  <a:lnTo>
                    <a:pt x="0" y="0"/>
                  </a:lnTo>
                  <a:lnTo>
                    <a:pt x="0" y="708888"/>
                  </a:lnTo>
                  <a:lnTo>
                    <a:pt x="3571138" y="708888"/>
                  </a:lnTo>
                  <a:lnTo>
                    <a:pt x="3571138" y="0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41418" y="404871"/>
            <a:ext cx="333770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5"/>
              <a:t>MUJERES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53374" y="689777"/>
            <a:ext cx="2394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EMPODERADAS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628332" y="1115710"/>
            <a:ext cx="7058025" cy="1143635"/>
            <a:chOff x="4628332" y="1276130"/>
            <a:chExt cx="7058025" cy="1143635"/>
          </a:xfrm>
        </p:grpSpPr>
        <p:sp>
          <p:nvSpPr>
            <p:cNvPr id="22" name="object 22"/>
            <p:cNvSpPr/>
            <p:nvPr/>
          </p:nvSpPr>
          <p:spPr>
            <a:xfrm>
              <a:off x="4628337" y="1282623"/>
              <a:ext cx="7058025" cy="1137285"/>
            </a:xfrm>
            <a:custGeom>
              <a:avLst/>
              <a:gdLst/>
              <a:ahLst/>
              <a:cxnLst/>
              <a:rect l="l" t="t" r="r" b="b"/>
              <a:pathLst>
                <a:path w="7058025" h="1137285">
                  <a:moveTo>
                    <a:pt x="7057758" y="0"/>
                  </a:moveTo>
                  <a:lnTo>
                    <a:pt x="0" y="0"/>
                  </a:lnTo>
                  <a:lnTo>
                    <a:pt x="0" y="1136751"/>
                  </a:lnTo>
                  <a:lnTo>
                    <a:pt x="7057758" y="1136751"/>
                  </a:lnTo>
                  <a:lnTo>
                    <a:pt x="7057758" y="0"/>
                  </a:lnTo>
                  <a:close/>
                </a:path>
              </a:pathLst>
            </a:custGeom>
            <a:solidFill>
              <a:srgbClr val="D8EBF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628332" y="1276130"/>
              <a:ext cx="7058025" cy="13335"/>
            </a:xfrm>
            <a:custGeom>
              <a:avLst/>
              <a:gdLst/>
              <a:ahLst/>
              <a:cxnLst/>
              <a:rect l="l" t="t" r="r" b="b"/>
              <a:pathLst>
                <a:path w="7058025" h="13334">
                  <a:moveTo>
                    <a:pt x="0" y="12979"/>
                  </a:moveTo>
                  <a:lnTo>
                    <a:pt x="7057758" y="12979"/>
                  </a:lnTo>
                  <a:lnTo>
                    <a:pt x="7057758" y="0"/>
                  </a:lnTo>
                  <a:lnTo>
                    <a:pt x="0" y="0"/>
                  </a:lnTo>
                  <a:lnTo>
                    <a:pt x="0" y="12979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828579" y="573971"/>
            <a:ext cx="1330325" cy="5543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35" normalizeH="0" baseline="0" noProof="0" dirty="0">
                <a:ln>
                  <a:noFill/>
                </a:ln>
                <a:solidFill>
                  <a:srgbClr val="3C7CC0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ENTRE</a:t>
            </a:r>
            <a:r>
              <a:rPr kumimoji="0" sz="1700" b="1" i="0" u="none" strike="noStrike" kern="1200" cap="none" spc="-130" normalizeH="0" baseline="0" noProof="0" dirty="0">
                <a:ln>
                  <a:noFill/>
                </a:ln>
                <a:solidFill>
                  <a:srgbClr val="3C7CC0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 </a:t>
            </a:r>
            <a:r>
              <a:rPr kumimoji="0" sz="1700" b="1" i="0" u="none" strike="noStrike" kern="1200" cap="none" spc="-50" normalizeH="0" baseline="0" noProof="0" dirty="0">
                <a:ln>
                  <a:noFill/>
                </a:ln>
                <a:solidFill>
                  <a:srgbClr val="3C7CC0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2019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/>
              <a:ea typeface="+mn-ea"/>
              <a:cs typeface="Microsoft YaHei U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80" normalizeH="0" baseline="0" noProof="0" dirty="0">
                <a:ln>
                  <a:noFill/>
                </a:ln>
                <a:solidFill>
                  <a:srgbClr val="3C7CC0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Y</a:t>
            </a:r>
            <a:r>
              <a:rPr kumimoji="0" sz="1700" b="1" i="0" u="none" strike="noStrike" kern="1200" cap="none" spc="-90" normalizeH="0" baseline="0" noProof="0" dirty="0">
                <a:ln>
                  <a:noFill/>
                </a:ln>
                <a:solidFill>
                  <a:srgbClr val="3C7CC0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 </a:t>
            </a:r>
            <a:r>
              <a:rPr lang="es-MX" sz="1700" b="1" spc="35" dirty="0">
                <a:solidFill>
                  <a:srgbClr val="3C7CC0"/>
                </a:solidFill>
                <a:latin typeface="Microsoft YaHei UI"/>
              </a:rPr>
              <a:t>2021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841279" y="1258012"/>
            <a:ext cx="1488440" cy="554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0" marR="5080" lvl="0" indent="0" algn="l" defTabSz="914400" rtl="0" eaLnBrk="1" fontAlgn="auto" latinLnBrk="0" hangingPunct="1">
              <a:lnSpc>
                <a:spcPct val="102099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-10" normalizeH="0" baseline="0" noProof="0">
                <a:ln>
                  <a:noFill/>
                </a:ln>
                <a:solidFill>
                  <a:srgbClr val="3C7CC0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NÚCLEOS </a:t>
            </a:r>
            <a:r>
              <a:rPr kumimoji="0" sz="1700" b="1" i="0" u="none" strike="noStrike" kern="1200" cap="none" spc="0" normalizeH="0" baseline="0" noProof="0">
                <a:ln>
                  <a:noFill/>
                </a:ln>
                <a:solidFill>
                  <a:srgbClr val="3C7CC0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DE </a:t>
            </a:r>
            <a:r>
              <a:rPr kumimoji="0" sz="1700" b="1" i="0" u="none" strike="noStrike" kern="1200" cap="none" spc="5" normalizeH="0" baseline="0" noProof="0">
                <a:ln>
                  <a:noFill/>
                </a:ln>
                <a:solidFill>
                  <a:srgbClr val="3C7CC0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 EXIGIBILI</a:t>
            </a:r>
            <a:r>
              <a:rPr kumimoji="0" sz="1700" b="1" i="0" u="none" strike="noStrike" kern="1200" cap="none" spc="-40" normalizeH="0" baseline="0" noProof="0">
                <a:ln>
                  <a:noFill/>
                </a:ln>
                <a:solidFill>
                  <a:srgbClr val="3C7CC0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D</a:t>
            </a:r>
            <a:r>
              <a:rPr kumimoji="0" sz="1700" b="1" i="0" u="none" strike="noStrike" kern="1200" cap="none" spc="-105" normalizeH="0" baseline="0" noProof="0">
                <a:ln>
                  <a:noFill/>
                </a:ln>
                <a:solidFill>
                  <a:srgbClr val="3C7CC0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AD</a:t>
            </a: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/>
              <a:ea typeface="+mn-ea"/>
              <a:cs typeface="Microsoft YaHei U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79443" y="579250"/>
            <a:ext cx="5106914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600" b="1" spc="-15" dirty="0">
                <a:solidFill>
                  <a:srgbClr val="262A61"/>
                </a:solidFill>
                <a:latin typeface="Arial"/>
                <a:cs typeface="Arial"/>
              </a:rPr>
              <a:t>9</a:t>
            </a:r>
            <a:r>
              <a:rPr sz="1600" b="1" spc="-1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kumimoji="0" sz="1600" b="1" i="0" u="none" strike="noStrike" kern="1200" cap="none" spc="-15" normalizeH="0" baseline="0" noProof="0" dirty="0" err="1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diálogos</a:t>
            </a:r>
            <a:r>
              <a:rPr kumimoji="0" sz="1600" b="1" i="0" u="none" strike="noStrike" kern="1200" cap="none" spc="3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</a:t>
            </a:r>
            <a:r>
              <a:rPr kumimoji="0" sz="1600" b="1" i="0" u="none" strike="noStrike" kern="1200" cap="none" spc="3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20" normalizeH="0" baseline="0" noProof="0" dirty="0" err="1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mujeres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5" normalizeH="0" baseline="0" noProof="0" dirty="0" err="1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organizaciones</a:t>
            </a:r>
            <a:r>
              <a:rPr kumimoji="0" lang="es-MX" sz="1600" b="1" i="0" u="none" strike="noStrike" kern="1200" cap="none" spc="-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CO" sz="1600" b="1" i="0" u="none" strike="noStrike" kern="1200" cap="none" spc="2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lang="es-CO" sz="1600" b="1" i="0" u="none" strike="noStrike" kern="1200" cap="none" spc="-4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CO" sz="1600" b="1" i="0" u="none" strike="noStrike" kern="1200" cap="none" spc="2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mujeres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92143" y="1166057"/>
            <a:ext cx="4912995" cy="99642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err="1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Grupos</a:t>
            </a:r>
            <a:r>
              <a:rPr kumimoji="0" sz="1600" b="1" i="0" u="none" strike="noStrike" kern="1200" cap="none" spc="30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2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1600" b="1" i="0" u="none" strike="noStrike" kern="1200" cap="none" spc="3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120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20-30</a:t>
            </a:r>
            <a:r>
              <a:rPr kumimoji="0" sz="1600" b="1" i="0" u="none" strike="noStrike" kern="1200" cap="none" spc="3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20" normalizeH="0" baseline="0" noProof="0" err="1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mujeres</a:t>
            </a:r>
            <a:r>
              <a:rPr kumimoji="0" sz="1600" b="1" i="0" u="none" strike="noStrike" kern="1200" cap="none" spc="30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30" normalizeH="0" baseline="0" noProof="0" err="1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restituidas</a:t>
            </a:r>
            <a:r>
              <a:rPr kumimoji="0" sz="1600" b="1" i="0" u="none" strike="noStrike" kern="1200" cap="none" spc="3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20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1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las</a:t>
            </a:r>
            <a:r>
              <a:rPr kumimoji="0" sz="1600" b="1" i="0" u="none" strike="noStrike" kern="1200" cap="none" spc="30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10" normalizeH="0" baseline="0" noProof="0" err="1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cuales</a:t>
            </a:r>
            <a:r>
              <a:rPr kumimoji="0" lang="es-MX" sz="1600" b="1" i="0" u="none" strike="noStrike" kern="1200" cap="none" spc="10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MX" sz="1600" b="1" i="0" u="none" strike="noStrike" kern="1200" cap="none" spc="-10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</a:t>
            </a:r>
            <a:r>
              <a:rPr kumimoji="0" lang="es-MX" sz="1600" b="1" i="0" u="none" strike="noStrike" kern="1200" cap="none" spc="3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MX" sz="1600" b="1" i="0" u="none" strike="noStrike" kern="1200" cap="none" spc="1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</a:t>
            </a:r>
            <a:r>
              <a:rPr kumimoji="0" lang="es-MX" sz="1600" b="1" i="0" u="none" strike="noStrike" kern="1200" cap="none" spc="3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MX" sz="1600" b="1" i="0" u="none" strike="noStrike" kern="1200" cap="none" spc="2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empodera</a:t>
            </a:r>
            <a:r>
              <a:rPr kumimoji="0" lang="es-MX" sz="1600" b="1" i="0" u="none" strike="noStrike" kern="1200" cap="none" spc="1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MX" sz="1600" b="1" i="0" u="none" strike="noStrike" kern="1200" cap="none" spc="20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lang="es-MX" sz="1600" b="1" i="0" u="none" strike="noStrike" kern="1200" cap="none" spc="40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MX" sz="1600" b="1" i="0" u="none" strike="noStrike" kern="1200" cap="none" spc="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exigibilidad</a:t>
            </a:r>
            <a:r>
              <a:rPr kumimoji="0" lang="es-MX" sz="1600" b="1" i="0" u="none" strike="noStrike" kern="1200" cap="none" spc="3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MX" sz="1600" b="1" i="0" u="none" strike="noStrike" kern="1200" cap="none" spc="2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lang="es-MX" sz="1600" b="1" i="0" u="none" strike="noStrike" kern="1200" cap="none" spc="3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MX" sz="1600" b="1" i="0" u="none" strike="noStrike" kern="1200" cap="none" spc="-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</a:t>
            </a:r>
            <a:r>
              <a:rPr kumimoji="0" lang="es-MX" sz="1600" b="1" i="0" u="none" strike="noStrike" kern="1200" cap="none" spc="3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MX" sz="1600" b="1" i="0" u="none" strike="noStrike" kern="1200" cap="none" spc="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derechos </a:t>
            </a:r>
            <a:r>
              <a:rPr kumimoji="0" lang="es-MX" sz="1600" b="1" i="0" u="none" strike="noStrike" kern="1200" cap="none" spc="10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contenidos</a:t>
            </a:r>
            <a:r>
              <a:rPr kumimoji="0" lang="es-MX" sz="1600" b="1" i="0" u="none" strike="noStrike" kern="1200" cap="none" spc="4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MX" sz="1600" b="1" i="0" u="none" strike="noStrike" kern="1200" cap="none" spc="20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lang="es-MX" sz="1600" b="1" i="0" u="none" strike="noStrike" kern="1200" cap="none" spc="50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MX" sz="1600" b="1" i="0" u="none" strike="noStrike" kern="1200" cap="none" spc="1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las</a:t>
            </a:r>
            <a:r>
              <a:rPr kumimoji="0" lang="es-MX" sz="1600" b="1" i="0" u="none" strike="noStrike" kern="1200" cap="none" spc="50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MX" sz="1600" b="1" i="0" u="none" strike="noStrike" kern="1200" cap="none" spc="30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sentencias-estrategia </a:t>
            </a:r>
            <a:r>
              <a:rPr kumimoji="0" lang="es-MX" sz="1600" b="1" i="0" u="none" strike="noStrike" kern="1200" cap="none" spc="25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 </a:t>
            </a:r>
            <a:r>
              <a:rPr kumimoji="0" lang="es-MX" sz="1600" b="1" i="0" u="none" strike="noStrike" kern="1200" cap="none" spc="30" normalizeH="0" baseline="0" noProof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empoderamiento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33120" y="2338131"/>
            <a:ext cx="4245800" cy="1770356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6096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>
                <a:tab pos="4128135" algn="l"/>
              </a:tabLst>
              <a:defRPr/>
            </a:pPr>
            <a:r>
              <a:rPr kumimoji="0" lang="es-MX" sz="1450" b="1" i="0" u="none" strike="noStrike" kern="1200" cap="none" spc="-3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META: </a:t>
            </a:r>
            <a:r>
              <a:rPr kumimoji="0" lang="es-MX" sz="1450" b="0" i="0" u="none" strike="noStrike" kern="1200" cap="none" spc="-3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GRANADA, PUERTO GAITÁN</a:t>
            </a:r>
          </a:p>
          <a:p>
            <a:pPr marL="6096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>
                <a:tab pos="4128135" algn="l"/>
              </a:tabLst>
              <a:defRPr/>
            </a:pPr>
            <a:r>
              <a:rPr kumimoji="0" lang="es-MX" sz="1450" b="1" i="0" u="none" strike="noStrike" kern="1200" cap="none" spc="-3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NORTE DE SANTANDER: </a:t>
            </a:r>
            <a:r>
              <a:rPr kumimoji="0" lang="es-MX" sz="1450" b="0" i="0" u="none" strike="noStrike" kern="1200" cap="none" spc="-3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OCAÑA, CÚCUTA</a:t>
            </a:r>
          </a:p>
          <a:p>
            <a:pPr marL="6096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>
                <a:tab pos="4128135" algn="l"/>
              </a:tabLst>
              <a:defRPr/>
            </a:pPr>
            <a:r>
              <a:rPr kumimoji="0" lang="es-MX" sz="1450" b="1" i="0" u="none" strike="noStrike" kern="1200" cap="none" spc="-3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C</a:t>
            </a:r>
            <a:r>
              <a:rPr kumimoji="0" lang="es-MX" sz="1450" b="1" i="0" u="none" strike="noStrike" kern="1200" cap="none" spc="-7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A</a:t>
            </a:r>
            <a:r>
              <a:rPr kumimoji="0" lang="es-MX" sz="1450" b="1" i="0" u="none" strike="noStrike" kern="1200" cap="none" spc="-3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QUE</a:t>
            </a:r>
            <a:r>
              <a:rPr kumimoji="0" lang="es-MX" sz="1450" b="1" i="0" u="none" strike="noStrike" kern="1200" cap="none" spc="-4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T</a:t>
            </a:r>
            <a:r>
              <a:rPr kumimoji="0" lang="es-MX" sz="1450" b="1" i="0" u="none" strike="noStrike" kern="1200" cap="none" spc="-8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Á</a:t>
            </a:r>
            <a:r>
              <a:rPr kumimoji="0" lang="es-MX" sz="1450" b="1" i="0" u="none" strike="noStrike" kern="1200" cap="none" spc="3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:</a:t>
            </a:r>
            <a:r>
              <a:rPr kumimoji="0" lang="es-MX" sz="1450" b="1" i="0" u="none" strike="noStrike" kern="1200" cap="none" spc="-1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 </a:t>
            </a:r>
            <a:r>
              <a:rPr kumimoji="0" lang="es-MX" sz="1450" b="0" i="0" u="none" strike="noStrike" kern="1200" cap="none" spc="1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F</a:t>
            </a:r>
            <a:r>
              <a:rPr kumimoji="0" lang="es-MX" sz="1450" b="0" i="0" u="none" strike="noStrike" kern="1200" cap="none" spc="-2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L</a:t>
            </a:r>
            <a:r>
              <a:rPr kumimoji="0" lang="es-MX" sz="1450" b="0" i="0" u="none" strike="noStrike" kern="1200" cap="none" spc="-1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ORENCI</a:t>
            </a:r>
            <a:r>
              <a:rPr kumimoji="0" lang="es-MX" sz="1450" b="0" i="0" u="none" strike="noStrike" kern="1200" cap="none" spc="-6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A</a:t>
            </a:r>
            <a:r>
              <a:rPr kumimoji="0" lang="es-MX" sz="1450" b="0" i="0" u="none" strike="noStrike" kern="1200" cap="none" spc="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lang="es-MX" sz="1450" b="0" i="0" u="none" strike="noStrike" kern="1200" cap="none" spc="-3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GRUP</a:t>
            </a:r>
            <a:r>
              <a:rPr kumimoji="0" lang="es-MX" sz="1450" b="0" i="0" u="none" strike="noStrike" kern="1200" cap="none" spc="-3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O</a:t>
            </a:r>
            <a:r>
              <a:rPr kumimoji="0" lang="es-MX" sz="1450" b="0" i="0" u="none" strike="noStrike" kern="1200" cap="none" spc="3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lang="es-MX" sz="1450" b="0" i="0" u="none" strike="noStrike" kern="1200" cap="none" spc="-19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1</a:t>
            </a:r>
            <a:r>
              <a:rPr kumimoji="0" lang="es-MX" sz="1450" b="0" i="0" u="none" strike="noStrike" kern="1200" cap="none" spc="-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lang="es-MX" sz="1450" b="0" i="0" u="none" strike="noStrike" kern="1200" cap="none" spc="-4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 Y 2</a:t>
            </a:r>
            <a:endParaRPr kumimoji="0" lang="es-MX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50" b="1" i="0" u="none" strike="noStrike" kern="1200" cap="none" spc="-5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MAGDALENA:</a:t>
            </a:r>
            <a:r>
              <a:rPr kumimoji="0" lang="es-MX" sz="1450" b="1" i="0" u="none" strike="noStrike" kern="1200" cap="none" spc="-2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 </a:t>
            </a:r>
            <a:r>
              <a:rPr kumimoji="0" lang="es-MX" sz="1450" b="0" i="0" u="none" strike="noStrike" kern="1200" cap="none" spc="-3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SABANAS</a:t>
            </a:r>
            <a:r>
              <a:rPr kumimoji="0" lang="es-MX" sz="1450" b="0" i="0" u="none" strike="noStrike" kern="1200" cap="none" spc="4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lang="es-MX" sz="1450" b="0" i="0" u="none" strike="noStrike" kern="1200" cap="none" spc="-1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DE</a:t>
            </a:r>
            <a:r>
              <a:rPr kumimoji="0" lang="es-MX" sz="1450" b="0" i="0" u="none" strike="noStrike" kern="1200" cap="none" spc="4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lang="es-MX" sz="1450" b="0" i="0" u="none" strike="noStrike" kern="1200" cap="none" spc="-1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SAN </a:t>
            </a:r>
            <a:r>
              <a:rPr kumimoji="0" lang="es-MX" sz="1450" b="0" i="0" u="none" strike="noStrike" kern="1200" cap="none" spc="-2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ÁNGEL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50" b="1" i="0" u="none" strike="noStrike" kern="1200" cap="none" spc="-2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BOLÍVAR: </a:t>
            </a:r>
            <a:r>
              <a:rPr kumimoji="0" lang="es-MX" sz="1450" b="0" i="0" u="none" strike="noStrike" kern="1200" cap="none" spc="-1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</a:t>
            </a:r>
            <a:r>
              <a:rPr kumimoji="0" lang="es-MX" sz="1450" b="0" i="0" u="none" strike="noStrike" kern="1200" cap="none" spc="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MX" sz="1450" b="0" i="0" u="none" strike="noStrike" kern="1200" cap="none" spc="-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CARMEN</a:t>
            </a:r>
            <a:r>
              <a:rPr kumimoji="0" lang="es-MX" sz="1450" b="0" i="0" u="none" strike="noStrike" kern="1200" cap="none" spc="4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MX" sz="1450" b="0" i="0" u="none" strike="noStrike" kern="1200" cap="none" spc="-1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lang="es-MX" sz="1450" b="0" i="0" u="none" strike="noStrike" kern="1200" cap="none" spc="4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MX" sz="1450" b="0" i="0" u="none" strike="noStrike" kern="1200" cap="none" spc="-3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BOLÍVAR</a:t>
            </a:r>
            <a:endParaRPr kumimoji="0" lang="es-MX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450" spc="-5" dirty="0">
                <a:solidFill>
                  <a:srgbClr val="262A61"/>
                </a:solidFill>
                <a:latin typeface="Arial"/>
                <a:cs typeface="Arial"/>
              </a:rPr>
              <a:t>CAUCA: SANTANDER DE QUILICHAO	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50" b="1" i="0" u="none" strike="noStrike" kern="1200" cap="none" spc="-5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ANTIOQUIA:</a:t>
            </a:r>
            <a:r>
              <a:rPr kumimoji="0" sz="1450" b="1" i="0" u="none" strike="noStrike" kern="1200" cap="none" spc="-4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 </a:t>
            </a:r>
            <a:r>
              <a:rPr sz="1450" spc="-5" dirty="0">
                <a:solidFill>
                  <a:srgbClr val="262A61"/>
                </a:solidFill>
                <a:latin typeface="Arial"/>
                <a:cs typeface="Arial"/>
              </a:rPr>
              <a:t>MONTEBELLO</a:t>
            </a:r>
            <a:r>
              <a:rPr lang="en-US" sz="1450" spc="-5" dirty="0">
                <a:solidFill>
                  <a:srgbClr val="262A61"/>
                </a:solidFill>
                <a:latin typeface="Arial"/>
                <a:cs typeface="Arial"/>
              </a:rPr>
              <a:t>, APARTADÓ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662038" y="4385724"/>
            <a:ext cx="4182055" cy="236475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79240" algn="l"/>
              </a:tabLst>
              <a:defRPr/>
            </a:pPr>
            <a:r>
              <a:rPr kumimoji="0" lang="es-CO" sz="1450" b="1" i="0" u="none" strike="noStrike" kern="1200" cap="none" spc="-3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SANTANDER:</a:t>
            </a:r>
            <a:r>
              <a:rPr kumimoji="0" lang="es-CO" sz="1450" b="1" i="0" u="none" strike="noStrike" kern="1200" cap="none" spc="-2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 </a:t>
            </a:r>
            <a:r>
              <a:rPr kumimoji="0" lang="es-CO" sz="1450" b="1" i="0" u="none" strike="noStrike" kern="1200" cap="none" spc="-4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SABANA</a:t>
            </a:r>
            <a:r>
              <a:rPr kumimoji="0" lang="es-CO" sz="1450" b="1" i="0" u="none" strike="noStrike" kern="1200" cap="none" spc="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CO" sz="1450" b="1" i="0" u="none" strike="noStrike" kern="1200" cap="none" spc="-1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lang="es-CO" sz="1450" b="1" i="0" u="none" strike="noStrike" kern="1200" cap="none" spc="1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CO" sz="1450" b="1" i="0" u="none" strike="noStrike" kern="1200" cap="none" spc="-3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TORRES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79240" algn="l"/>
              </a:tabLst>
              <a:defRPr/>
            </a:pPr>
            <a:r>
              <a:rPr kumimoji="0" lang="es-CO" sz="1450" b="1" i="0" u="none" strike="noStrike" kern="1200" cap="none" spc="-39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CO" sz="1450" b="1" i="0" u="none" strike="noStrike" kern="1200" cap="none" spc="1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VALLE </a:t>
            </a:r>
            <a:r>
              <a:rPr kumimoji="0" lang="es-CO" sz="1450" b="1" i="0" u="none" strike="noStrike" kern="1200" cap="none" spc="3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DEL </a:t>
            </a:r>
            <a:r>
              <a:rPr kumimoji="0" lang="es-CO" sz="1450" b="1" i="0" u="none" strike="noStrike" kern="1200" cap="none" spc="-3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CAUCA: </a:t>
            </a:r>
            <a:r>
              <a:rPr kumimoji="0" lang="es-CO" sz="1450" b="1" i="0" u="none" strike="noStrike" kern="1200" cap="none" spc="1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TRUJILLO </a:t>
            </a:r>
            <a:r>
              <a:rPr kumimoji="0" lang="es-CO" sz="1450" b="1" i="0" u="none" strike="noStrike" kern="1200" cap="none" spc="1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79240" algn="l"/>
              </a:tabLst>
              <a:defRPr/>
            </a:pPr>
            <a:r>
              <a:rPr kumimoji="0" lang="es-CO" sz="1450" b="1" i="0" u="none" strike="noStrike" kern="1200" cap="none" spc="-5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ANTIOQUIA:</a:t>
            </a:r>
            <a:r>
              <a:rPr kumimoji="0" lang="es-CO" sz="1450" b="1" i="0" u="none" strike="noStrike" kern="1200" cap="none" spc="-2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 </a:t>
            </a:r>
            <a:r>
              <a:rPr kumimoji="0" lang="es-CO" sz="1450" b="1" i="0" u="none" strike="noStrike" kern="1200" cap="none" spc="-1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</a:t>
            </a:r>
            <a:r>
              <a:rPr kumimoji="0" lang="es-CO" sz="1450" b="1" i="0" u="none" strike="noStrike" kern="1200" cap="none" spc="4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CO" sz="1450" b="1" i="0" u="none" strike="noStrike" kern="1200" cap="none" spc="-4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CARLOS, </a:t>
            </a:r>
            <a:r>
              <a:rPr lang="es-CO" sz="1450" b="1" spc="-40" dirty="0">
                <a:solidFill>
                  <a:srgbClr val="262A61"/>
                </a:solidFill>
                <a:latin typeface="Arial"/>
                <a:cs typeface="Arial"/>
              </a:rPr>
              <a:t>MONTEBELLO</a:t>
            </a:r>
            <a:r>
              <a:rPr sz="1450" b="1" spc="-4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endParaRPr lang="es-MX" sz="1450" b="1" spc="-40" dirty="0">
              <a:solidFill>
                <a:srgbClr val="262A61"/>
              </a:solidFill>
              <a:latin typeface="Arial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79240" algn="l"/>
              </a:tabLst>
              <a:defRPr/>
            </a:pPr>
            <a:r>
              <a:rPr kumimoji="0" sz="1450" b="1" i="0" u="none" strike="noStrike" kern="1200" cap="none" spc="-2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META:</a:t>
            </a:r>
            <a:r>
              <a:rPr kumimoji="0" sz="1450" b="1" i="0" u="none" strike="noStrike" kern="1200" cap="none" spc="-3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 </a:t>
            </a:r>
            <a:r>
              <a:rPr kumimoji="0" sz="1450" b="1" i="0" u="none" strike="noStrike" kern="1200" cap="none" spc="-3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GRANADA,</a:t>
            </a:r>
            <a:r>
              <a:rPr kumimoji="0" sz="1450" b="1" i="0" u="none" strike="noStrike" kern="1200" cap="none" spc="3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1450" b="1" i="0" u="none" strike="noStrike" kern="1200" cap="none" spc="-2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PUERTO</a:t>
            </a:r>
            <a:r>
              <a:rPr kumimoji="0" sz="1450" b="1" i="0" u="none" strike="noStrike" kern="1200" cap="none" spc="3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1450" b="1" i="0" u="none" strike="noStrike" kern="1200" cap="none" spc="-2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GAITÁN</a:t>
            </a:r>
            <a:endParaRPr kumimoji="0" lang="es-MX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>
                  <a:srgbClr val="262A61"/>
                </a:solidFill>
              </a:uFill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79240" algn="l"/>
              </a:tabLst>
              <a:defRPr/>
            </a:pPr>
            <a:r>
              <a:rPr kumimoji="0" sz="1450" b="1" i="0" u="none" strike="noStrike" kern="1200" cap="none" spc="-1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NORTE</a:t>
            </a:r>
            <a:r>
              <a:rPr kumimoji="0" sz="1450" b="1" i="0" u="none" strike="noStrike" kern="1200" cap="none" spc="-5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 </a:t>
            </a:r>
            <a:r>
              <a:rPr kumimoji="0" sz="1450" b="1" i="0" u="none" strike="noStrike" kern="1200" cap="none" spc="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DE</a:t>
            </a:r>
            <a:r>
              <a:rPr kumimoji="0" sz="1450" b="1" i="0" u="none" strike="noStrike" kern="1200" cap="none" spc="-4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 </a:t>
            </a:r>
            <a:r>
              <a:rPr kumimoji="0" sz="1450" b="1" i="0" u="none" strike="noStrike" kern="1200" cap="none" spc="-3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SANTANDER:</a:t>
            </a:r>
            <a:r>
              <a:rPr kumimoji="0" sz="1450" b="1" i="0" u="none" strike="noStrike" kern="1200" cap="none" spc="-2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 </a:t>
            </a:r>
            <a:r>
              <a:rPr kumimoji="0" sz="1450" b="1" i="0" u="none" strike="noStrike" kern="1200" cap="none" spc="-2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OCAÑA,</a:t>
            </a:r>
            <a:r>
              <a:rPr kumimoji="0" sz="1450" b="1" i="0" u="none" strike="noStrike" kern="1200" cap="none" spc="3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50" b="1" i="0" u="none" strike="noStrike" kern="1200" cap="none" spc="-3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CÚCUTA</a:t>
            </a:r>
            <a:endParaRPr kumimoji="0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Tx/>
              <a:buSzTx/>
              <a:buFontTx/>
              <a:buNone/>
              <a:tabLst>
                <a:tab pos="4079240" algn="l"/>
              </a:tabLst>
              <a:defRPr/>
            </a:pPr>
            <a:r>
              <a:rPr kumimoji="0" sz="1450" b="1" i="0" u="none" strike="noStrike" kern="1200" cap="none" spc="-3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CAQUETÁ:</a:t>
            </a:r>
            <a:r>
              <a:rPr kumimoji="0" sz="1450" b="1" i="0" u="none" strike="noStrike" kern="1200" cap="none" spc="-4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Microsoft YaHei UI"/>
                <a:ea typeface="+mn-ea"/>
                <a:cs typeface="Microsoft YaHei UI"/>
              </a:rPr>
              <a:t> </a:t>
            </a:r>
            <a:r>
              <a:rPr kumimoji="0" sz="1450" b="1" i="0" u="none" strike="noStrike" kern="1200" cap="none" spc="-1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FLORENCIA</a:t>
            </a:r>
            <a:r>
              <a:rPr kumimoji="0" lang="es-MX" sz="1450" b="1" i="0" u="none" strike="noStrike" kern="1200" cap="none" spc="-1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>
                  <a:solidFill>
                    <a:srgbClr val="262A61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lang="es-MX" sz="1450" b="1" spc="-40" dirty="0">
                <a:solidFill>
                  <a:srgbClr val="262A61"/>
                </a:solidFill>
                <a:latin typeface="Arial"/>
                <a:cs typeface="Arial"/>
              </a:rPr>
              <a:t>GRUPO 1 Y 2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Tx/>
              <a:buSzTx/>
              <a:buFontTx/>
              <a:buNone/>
              <a:tabLst>
                <a:tab pos="4079240" algn="l"/>
              </a:tabLst>
              <a:defRPr/>
            </a:pPr>
            <a:r>
              <a:rPr kumimoji="0" lang="es-MX" sz="1450" b="1" i="0" u="none" strike="noStrike" kern="1200" cap="none" spc="-5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MAGDALENA:</a:t>
            </a:r>
            <a:r>
              <a:rPr kumimoji="0" lang="es-MX" sz="1450" b="1" i="0" u="none" strike="noStrike" kern="1200" cap="none" spc="-2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 </a:t>
            </a:r>
            <a:r>
              <a:rPr kumimoji="0" lang="es-MX" sz="1450" b="1" i="0" u="none" strike="noStrike" kern="1200" cap="none" spc="-3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SABANAS</a:t>
            </a:r>
            <a:r>
              <a:rPr kumimoji="0" lang="es-MX" sz="1450" b="1" i="0" u="none" strike="noStrike" kern="1200" cap="none" spc="4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MX" sz="1450" b="1" i="0" u="none" strike="noStrike" kern="1200" cap="none" spc="-1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lang="es-MX" sz="1450" b="1" i="0" u="none" strike="noStrike" kern="1200" cap="none" spc="4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MX" sz="1450" b="1" i="0" u="none" strike="noStrike" kern="1200" cap="none" spc="-1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</a:t>
            </a:r>
            <a:r>
              <a:rPr kumimoji="0" lang="es-MX" sz="1450" b="1" i="0" u="none" strike="noStrike" kern="1200" cap="none" spc="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s-MX" sz="1450" b="1" spc="-40" dirty="0">
                <a:solidFill>
                  <a:srgbClr val="262A61"/>
                </a:solidFill>
                <a:latin typeface="Arial"/>
                <a:cs typeface="Arial"/>
              </a:rPr>
              <a:t>ÁNGEL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Tx/>
              <a:buSzTx/>
              <a:buFontTx/>
              <a:buNone/>
              <a:tabLst>
                <a:tab pos="4079240" algn="l"/>
              </a:tabLst>
              <a:defRPr/>
            </a:pPr>
            <a:r>
              <a:rPr lang="es-MX" sz="1450" b="1" spc="-40" dirty="0">
                <a:solidFill>
                  <a:srgbClr val="262A61"/>
                </a:solidFill>
                <a:latin typeface="Arial"/>
                <a:cs typeface="Arial"/>
              </a:rPr>
              <a:t>BOLÍVAR: CARMEN DE BOLÍVAR</a:t>
            </a:r>
          </a:p>
        </p:txBody>
      </p:sp>
      <p:pic>
        <p:nvPicPr>
          <p:cNvPr id="43" name="object 4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793550" y="4660920"/>
            <a:ext cx="1695615" cy="1509626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5792171" y="5461785"/>
            <a:ext cx="1688319" cy="699294"/>
          </a:xfrm>
          <a:prstGeom prst="rect">
            <a:avLst/>
          </a:prstGeom>
        </p:spPr>
        <p:txBody>
          <a:bodyPr vert="horz" wrap="square" lIns="0" tIns="27940" rIns="0" bIns="0" rtlCol="0" anchor="t">
            <a:spAutoFit/>
          </a:bodyPr>
          <a:lstStyle/>
          <a:p>
            <a:pPr marL="147320" marR="5080" lvl="0" indent="-135255" algn="ctr" defTabSz="914400" rtl="0" eaLnBrk="1" fontAlgn="auto" latinLnBrk="0" hangingPunct="1">
              <a:lnSpc>
                <a:spcPts val="158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600" b="1" spc="-20" dirty="0">
                <a:solidFill>
                  <a:schemeClr val="tx2"/>
                </a:solidFill>
                <a:latin typeface="Microsoft YaHei UI"/>
              </a:rPr>
              <a:t>12 NÚCLEOS</a:t>
            </a:r>
          </a:p>
          <a:p>
            <a:pPr marL="147320" marR="5080" lvl="0" indent="-135255" algn="ctr" defTabSz="914400" rtl="0" eaLnBrk="1" fontAlgn="auto" latinLnBrk="0" hangingPunct="1">
              <a:lnSpc>
                <a:spcPts val="158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600" b="1" spc="-20" dirty="0">
                <a:solidFill>
                  <a:schemeClr val="tx2"/>
                </a:solidFill>
                <a:latin typeface="Microsoft YaHei UI"/>
              </a:rPr>
              <a:t>FORTALECIDOS</a:t>
            </a:r>
            <a:r>
              <a:rPr lang="en-US" sz="1600" b="1" spc="-20" dirty="0">
                <a:solidFill>
                  <a:schemeClr val="tx2"/>
                </a:solidFill>
                <a:latin typeface="Microsoft YaHei UI"/>
              </a:rPr>
              <a:t> </a:t>
            </a:r>
          </a:p>
          <a:p>
            <a:pPr marL="147320" marR="5080" lvl="0" indent="-135255" algn="ctr" defTabSz="914400" rtl="0" eaLnBrk="1" fontAlgn="auto" latinLnBrk="0" hangingPunct="1">
              <a:lnSpc>
                <a:spcPts val="158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600" b="1" spc="-20" dirty="0">
                <a:solidFill>
                  <a:schemeClr val="tx2"/>
                </a:solidFill>
                <a:latin typeface="Microsoft YaHei UI"/>
              </a:rPr>
              <a:t>(</a:t>
            </a:r>
            <a:r>
              <a:rPr lang="en-US" sz="1600" b="1" spc="-20" dirty="0">
                <a:solidFill>
                  <a:schemeClr val="tx2"/>
                </a:solidFill>
                <a:latin typeface="Microsoft YaHei UI"/>
              </a:rPr>
              <a:t>2019-2021</a:t>
            </a:r>
            <a:r>
              <a:rPr sz="1600" b="1" spc="-20" dirty="0">
                <a:solidFill>
                  <a:schemeClr val="tx2"/>
                </a:solidFill>
                <a:latin typeface="Microsoft YaHei UI"/>
              </a:rPr>
              <a:t>〉</a:t>
            </a:r>
            <a:endParaRPr b="1" spc="-20" dirty="0">
              <a:solidFill>
                <a:schemeClr val="tx2"/>
              </a:solidFill>
              <a:latin typeface="Microsoft YaHei UI"/>
            </a:endParaRPr>
          </a:p>
        </p:txBody>
      </p:sp>
      <p:pic>
        <p:nvPicPr>
          <p:cNvPr id="46" name="object 4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778677" y="2465008"/>
            <a:ext cx="1695615" cy="1509622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5712202" y="3536735"/>
            <a:ext cx="1776963" cy="440505"/>
          </a:xfrm>
          <a:prstGeom prst="rect">
            <a:avLst/>
          </a:prstGeom>
        </p:spPr>
        <p:txBody>
          <a:bodyPr vert="horz" wrap="square" lIns="0" tIns="17145" rIns="0" bIns="0" rtlCol="0" anchor="t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6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 </a:t>
            </a:r>
            <a:r>
              <a:rPr kumimoji="0" lang="en-US" sz="1350" b="1" i="0" u="none" strike="noStrike" kern="1200" cap="none" spc="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CONFORMADOS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 UI"/>
              <a:ea typeface="+mn-ea"/>
              <a:cs typeface="Microsoft YaHei UI"/>
            </a:endParaRPr>
          </a:p>
          <a:p>
            <a:pPr marL="12700" marR="0" lvl="0" indent="0" algn="ctr" defTabSz="914400" rtl="0" eaLnBrk="1" fontAlgn="auto" latinLnBrk="0" hangingPunct="1">
              <a:lnSpc>
                <a:spcPts val="16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(</a:t>
            </a:r>
            <a:r>
              <a:rPr kumimoji="0" lang="en-US" sz="1350" b="1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2019-2021</a:t>
            </a:r>
            <a:r>
              <a:rPr kumimoji="0" sz="1350" b="1" i="0" u="none" strike="noStrike" kern="1200" cap="none" spc="-7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〉</a:t>
            </a:r>
            <a:endParaRPr kumimoji="0" lang="en-US" sz="1350" b="1" i="0" u="heavy" strike="noStrike" kern="1200" cap="none" spc="-79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262A61"/>
                </a:solidFill>
              </a:uFill>
              <a:latin typeface="Microsoft YaHei UI"/>
              <a:ea typeface="Microsoft YaHei UI"/>
              <a:cs typeface="Microsoft YaHei U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839954" y="3187726"/>
            <a:ext cx="1573530" cy="346249"/>
          </a:xfrm>
          <a:prstGeom prst="rect">
            <a:avLst/>
          </a:prstGeom>
        </p:spPr>
        <p:txBody>
          <a:bodyPr vert="horz" wrap="square" lIns="0" tIns="1524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50" b="1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11 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/>
                <a:ea typeface="+mn-ea"/>
                <a:cs typeface="Microsoft YaHei UI"/>
              </a:rPr>
              <a:t>NÚCLEOS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 UI"/>
              <a:ea typeface="Microsoft YaHei UI"/>
              <a:cs typeface="Microsoft YaHei UI"/>
            </a:endParaRPr>
          </a:p>
        </p:txBody>
      </p:sp>
      <p:sp>
        <p:nvSpPr>
          <p:cNvPr id="49" name="object 40">
            <a:extLst>
              <a:ext uri="{FF2B5EF4-FFF2-40B4-BE49-F238E27FC236}">
                <a16:creationId xmlns:a16="http://schemas.microsoft.com/office/drawing/2014/main" id="{D70CF4E3-9661-4F51-A941-0AF233691742}"/>
              </a:ext>
            </a:extLst>
          </p:cNvPr>
          <p:cNvSpPr txBox="1"/>
          <p:nvPr/>
        </p:nvSpPr>
        <p:spPr>
          <a:xfrm>
            <a:off x="240728" y="1186552"/>
            <a:ext cx="244094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50" b="1" i="0" u="none" strike="noStrike" kern="1200" cap="none" spc="-2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CORTE:</a:t>
            </a:r>
            <a:r>
              <a:rPr kumimoji="0" sz="1250" b="1" i="0" u="none" strike="noStrike" kern="1200" cap="none" spc="7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s-CO" sz="1250" b="1" spc="-20" dirty="0">
                <a:solidFill>
                  <a:srgbClr val="262A61"/>
                </a:solidFill>
                <a:latin typeface="Arial"/>
                <a:cs typeface="Arial"/>
              </a:rPr>
              <a:t>31 DE JULIO</a:t>
            </a:r>
            <a:r>
              <a:rPr sz="1250" b="1" spc="-20" dirty="0">
                <a:solidFill>
                  <a:srgbClr val="262A61"/>
                </a:solidFill>
                <a:latin typeface="Arial"/>
                <a:cs typeface="Arial"/>
              </a:rPr>
              <a:t> DE 2021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FAFBBC3D-3540-4134-8B35-CAEB9A090A55}"/>
              </a:ext>
            </a:extLst>
          </p:cNvPr>
          <p:cNvCxnSpPr>
            <a:cxnSpLocks/>
          </p:cNvCxnSpPr>
          <p:nvPr/>
        </p:nvCxnSpPr>
        <p:spPr>
          <a:xfrm>
            <a:off x="7662038" y="4289472"/>
            <a:ext cx="4024319" cy="0"/>
          </a:xfrm>
          <a:prstGeom prst="line">
            <a:avLst/>
          </a:prstGeom>
          <a:ln w="28575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140"/>
            <a:ext cx="12172950" cy="6849745"/>
          </a:xfrm>
          <a:custGeom>
            <a:avLst/>
            <a:gdLst/>
            <a:ahLst/>
            <a:cxnLst/>
            <a:rect l="l" t="t" r="r" b="b"/>
            <a:pathLst>
              <a:path w="12172950" h="6849745">
                <a:moveTo>
                  <a:pt x="12172530" y="6849319"/>
                </a:moveTo>
                <a:lnTo>
                  <a:pt x="12172530" y="0"/>
                </a:lnTo>
                <a:lnTo>
                  <a:pt x="0" y="0"/>
                </a:lnTo>
                <a:lnTo>
                  <a:pt x="0" y="6849319"/>
                </a:lnTo>
                <a:lnTo>
                  <a:pt x="12172530" y="6849319"/>
                </a:lnTo>
                <a:close/>
              </a:path>
            </a:pathLst>
          </a:custGeom>
          <a:solidFill>
            <a:srgbClr val="DBE6F6">
              <a:alpha val="46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64513" y="8143"/>
            <a:ext cx="5927090" cy="1348740"/>
          </a:xfrm>
          <a:custGeom>
            <a:avLst/>
            <a:gdLst/>
            <a:ahLst/>
            <a:cxnLst/>
            <a:rect l="l" t="t" r="r" b="b"/>
            <a:pathLst>
              <a:path w="5927090" h="1348740">
                <a:moveTo>
                  <a:pt x="5926836" y="0"/>
                </a:moveTo>
                <a:lnTo>
                  <a:pt x="0" y="0"/>
                </a:lnTo>
                <a:lnTo>
                  <a:pt x="7162" y="3289"/>
                </a:lnTo>
                <a:lnTo>
                  <a:pt x="13500" y="6578"/>
                </a:lnTo>
                <a:lnTo>
                  <a:pt x="61891" y="33587"/>
                </a:lnTo>
                <a:lnTo>
                  <a:pt x="104590" y="58075"/>
                </a:lnTo>
                <a:lnTo>
                  <a:pt x="146996" y="82869"/>
                </a:lnTo>
                <a:lnTo>
                  <a:pt x="189138" y="107941"/>
                </a:lnTo>
                <a:lnTo>
                  <a:pt x="231042" y="133261"/>
                </a:lnTo>
                <a:lnTo>
                  <a:pt x="272738" y="158798"/>
                </a:lnTo>
                <a:lnTo>
                  <a:pt x="314253" y="184524"/>
                </a:lnTo>
                <a:lnTo>
                  <a:pt x="480235" y="288753"/>
                </a:lnTo>
                <a:lnTo>
                  <a:pt x="564146" y="340637"/>
                </a:lnTo>
                <a:lnTo>
                  <a:pt x="648602" y="392011"/>
                </a:lnTo>
                <a:lnTo>
                  <a:pt x="733621" y="442812"/>
                </a:lnTo>
                <a:lnTo>
                  <a:pt x="819223" y="492975"/>
                </a:lnTo>
                <a:lnTo>
                  <a:pt x="905425" y="542437"/>
                </a:lnTo>
                <a:lnTo>
                  <a:pt x="992246" y="591135"/>
                </a:lnTo>
                <a:lnTo>
                  <a:pt x="1035895" y="615177"/>
                </a:lnTo>
                <a:lnTo>
                  <a:pt x="1079706" y="639004"/>
                </a:lnTo>
                <a:lnTo>
                  <a:pt x="1123681" y="662607"/>
                </a:lnTo>
                <a:lnTo>
                  <a:pt x="1167823" y="685980"/>
                </a:lnTo>
                <a:lnTo>
                  <a:pt x="1212133" y="709114"/>
                </a:lnTo>
                <a:lnTo>
                  <a:pt x="1256616" y="732000"/>
                </a:lnTo>
                <a:lnTo>
                  <a:pt x="1301271" y="754632"/>
                </a:lnTo>
                <a:lnTo>
                  <a:pt x="1346103" y="777000"/>
                </a:lnTo>
                <a:lnTo>
                  <a:pt x="1391113" y="799098"/>
                </a:lnTo>
                <a:lnTo>
                  <a:pt x="1436304" y="820916"/>
                </a:lnTo>
                <a:lnTo>
                  <a:pt x="1481678" y="842448"/>
                </a:lnTo>
                <a:lnTo>
                  <a:pt x="1527237" y="863685"/>
                </a:lnTo>
                <a:lnTo>
                  <a:pt x="1572984" y="884619"/>
                </a:lnTo>
                <a:lnTo>
                  <a:pt x="1618921" y="905242"/>
                </a:lnTo>
                <a:lnTo>
                  <a:pt x="1665051" y="925547"/>
                </a:lnTo>
                <a:lnTo>
                  <a:pt x="1711375" y="945525"/>
                </a:lnTo>
                <a:lnTo>
                  <a:pt x="1757896" y="965168"/>
                </a:lnTo>
                <a:lnTo>
                  <a:pt x="1804617" y="984468"/>
                </a:lnTo>
                <a:lnTo>
                  <a:pt x="1851540" y="1003417"/>
                </a:lnTo>
                <a:lnTo>
                  <a:pt x="1898667" y="1022008"/>
                </a:lnTo>
                <a:lnTo>
                  <a:pt x="1946000" y="1040232"/>
                </a:lnTo>
                <a:lnTo>
                  <a:pt x="1993543" y="1058082"/>
                </a:lnTo>
                <a:lnTo>
                  <a:pt x="2041296" y="1075549"/>
                </a:lnTo>
                <a:lnTo>
                  <a:pt x="2089263" y="1092626"/>
                </a:lnTo>
                <a:lnTo>
                  <a:pt x="2137446" y="1109304"/>
                </a:lnTo>
                <a:lnTo>
                  <a:pt x="2185848" y="1125575"/>
                </a:lnTo>
                <a:lnTo>
                  <a:pt x="2234469" y="1141432"/>
                </a:lnTo>
                <a:lnTo>
                  <a:pt x="2283314" y="1156867"/>
                </a:lnTo>
                <a:lnTo>
                  <a:pt x="2332384" y="1171871"/>
                </a:lnTo>
                <a:lnTo>
                  <a:pt x="2381682" y="1186437"/>
                </a:lnTo>
                <a:lnTo>
                  <a:pt x="2431210" y="1200556"/>
                </a:lnTo>
                <a:lnTo>
                  <a:pt x="2480970" y="1214221"/>
                </a:lnTo>
                <a:lnTo>
                  <a:pt x="2527771" y="1226507"/>
                </a:lnTo>
                <a:lnTo>
                  <a:pt x="2574820" y="1238220"/>
                </a:lnTo>
                <a:lnTo>
                  <a:pt x="2622102" y="1249357"/>
                </a:lnTo>
                <a:lnTo>
                  <a:pt x="2669604" y="1259916"/>
                </a:lnTo>
                <a:lnTo>
                  <a:pt x="2717312" y="1269894"/>
                </a:lnTo>
                <a:lnTo>
                  <a:pt x="2765211" y="1279288"/>
                </a:lnTo>
                <a:lnTo>
                  <a:pt x="2813287" y="1288098"/>
                </a:lnTo>
                <a:lnTo>
                  <a:pt x="2861526" y="1296319"/>
                </a:lnTo>
                <a:lnTo>
                  <a:pt x="2909915" y="1303950"/>
                </a:lnTo>
                <a:lnTo>
                  <a:pt x="2958438" y="1310988"/>
                </a:lnTo>
                <a:lnTo>
                  <a:pt x="3007083" y="1317430"/>
                </a:lnTo>
                <a:lnTo>
                  <a:pt x="3055834" y="1323275"/>
                </a:lnTo>
                <a:lnTo>
                  <a:pt x="3104678" y="1328519"/>
                </a:lnTo>
                <a:lnTo>
                  <a:pt x="3153601" y="1333161"/>
                </a:lnTo>
                <a:lnTo>
                  <a:pt x="3202588" y="1337197"/>
                </a:lnTo>
                <a:lnTo>
                  <a:pt x="3251626" y="1340627"/>
                </a:lnTo>
                <a:lnTo>
                  <a:pt x="3300700" y="1343446"/>
                </a:lnTo>
                <a:lnTo>
                  <a:pt x="3349796" y="1345652"/>
                </a:lnTo>
                <a:lnTo>
                  <a:pt x="3398901" y="1347244"/>
                </a:lnTo>
                <a:lnTo>
                  <a:pt x="3448000" y="1348218"/>
                </a:lnTo>
                <a:lnTo>
                  <a:pt x="3497078" y="1348573"/>
                </a:lnTo>
                <a:lnTo>
                  <a:pt x="3546123" y="1348305"/>
                </a:lnTo>
                <a:lnTo>
                  <a:pt x="3595119" y="1347413"/>
                </a:lnTo>
                <a:lnTo>
                  <a:pt x="3644053" y="1345894"/>
                </a:lnTo>
                <a:lnTo>
                  <a:pt x="3692911" y="1343745"/>
                </a:lnTo>
                <a:lnTo>
                  <a:pt x="3741679" y="1340964"/>
                </a:lnTo>
                <a:lnTo>
                  <a:pt x="3790342" y="1337548"/>
                </a:lnTo>
                <a:lnTo>
                  <a:pt x="3838886" y="1333496"/>
                </a:lnTo>
                <a:lnTo>
                  <a:pt x="3887297" y="1328805"/>
                </a:lnTo>
                <a:lnTo>
                  <a:pt x="3935562" y="1323471"/>
                </a:lnTo>
                <a:lnTo>
                  <a:pt x="3983666" y="1317494"/>
                </a:lnTo>
                <a:lnTo>
                  <a:pt x="4031595" y="1310870"/>
                </a:lnTo>
                <a:lnTo>
                  <a:pt x="4079334" y="1303597"/>
                </a:lnTo>
                <a:lnTo>
                  <a:pt x="4126871" y="1295672"/>
                </a:lnTo>
                <a:lnTo>
                  <a:pt x="4174190" y="1287093"/>
                </a:lnTo>
                <a:lnTo>
                  <a:pt x="4221278" y="1277858"/>
                </a:lnTo>
                <a:lnTo>
                  <a:pt x="4268121" y="1267964"/>
                </a:lnTo>
                <a:lnTo>
                  <a:pt x="4314704" y="1257409"/>
                </a:lnTo>
                <a:lnTo>
                  <a:pt x="4361013" y="1246190"/>
                </a:lnTo>
                <a:lnTo>
                  <a:pt x="4407034" y="1234305"/>
                </a:lnTo>
                <a:lnTo>
                  <a:pt x="4452754" y="1221751"/>
                </a:lnTo>
                <a:lnTo>
                  <a:pt x="4498158" y="1208527"/>
                </a:lnTo>
                <a:lnTo>
                  <a:pt x="4543232" y="1194628"/>
                </a:lnTo>
                <a:lnTo>
                  <a:pt x="4587962" y="1180054"/>
                </a:lnTo>
                <a:lnTo>
                  <a:pt x="4632333" y="1164801"/>
                </a:lnTo>
                <a:lnTo>
                  <a:pt x="4676333" y="1148868"/>
                </a:lnTo>
                <a:lnTo>
                  <a:pt x="4719946" y="1132251"/>
                </a:lnTo>
                <a:lnTo>
                  <a:pt x="4763158" y="1114949"/>
                </a:lnTo>
                <a:lnTo>
                  <a:pt x="4805956" y="1096958"/>
                </a:lnTo>
                <a:lnTo>
                  <a:pt x="4848325" y="1078277"/>
                </a:lnTo>
                <a:lnTo>
                  <a:pt x="4890252" y="1058903"/>
                </a:lnTo>
                <a:lnTo>
                  <a:pt x="4931722" y="1038833"/>
                </a:lnTo>
                <a:lnTo>
                  <a:pt x="4972721" y="1018066"/>
                </a:lnTo>
                <a:lnTo>
                  <a:pt x="5013235" y="996598"/>
                </a:lnTo>
                <a:lnTo>
                  <a:pt x="5053249" y="974427"/>
                </a:lnTo>
                <a:lnTo>
                  <a:pt x="5092751" y="951551"/>
                </a:lnTo>
                <a:lnTo>
                  <a:pt x="5131725" y="927967"/>
                </a:lnTo>
                <a:lnTo>
                  <a:pt x="5170158" y="903673"/>
                </a:lnTo>
                <a:lnTo>
                  <a:pt x="5208036" y="878667"/>
                </a:lnTo>
                <a:lnTo>
                  <a:pt x="5245344" y="852945"/>
                </a:lnTo>
                <a:lnTo>
                  <a:pt x="5282068" y="826507"/>
                </a:lnTo>
                <a:lnTo>
                  <a:pt x="5318195" y="799348"/>
                </a:lnTo>
                <a:lnTo>
                  <a:pt x="5353709" y="771467"/>
                </a:lnTo>
                <a:lnTo>
                  <a:pt x="5388598" y="742861"/>
                </a:lnTo>
                <a:lnTo>
                  <a:pt x="5422847" y="713528"/>
                </a:lnTo>
                <a:lnTo>
                  <a:pt x="5456442" y="683465"/>
                </a:lnTo>
                <a:lnTo>
                  <a:pt x="5489368" y="652670"/>
                </a:lnTo>
                <a:lnTo>
                  <a:pt x="5521613" y="621141"/>
                </a:lnTo>
                <a:lnTo>
                  <a:pt x="5553160" y="588874"/>
                </a:lnTo>
                <a:lnTo>
                  <a:pt x="5583998" y="555868"/>
                </a:lnTo>
                <a:lnTo>
                  <a:pt x="5614111" y="522121"/>
                </a:lnTo>
                <a:lnTo>
                  <a:pt x="5643485" y="487629"/>
                </a:lnTo>
                <a:lnTo>
                  <a:pt x="5672106" y="452390"/>
                </a:lnTo>
                <a:lnTo>
                  <a:pt x="5699961" y="416402"/>
                </a:lnTo>
                <a:lnTo>
                  <a:pt x="5727035" y="379662"/>
                </a:lnTo>
                <a:lnTo>
                  <a:pt x="5753314" y="342168"/>
                </a:lnTo>
                <a:lnTo>
                  <a:pt x="5778783" y="303918"/>
                </a:lnTo>
                <a:lnTo>
                  <a:pt x="5803430" y="264909"/>
                </a:lnTo>
                <a:lnTo>
                  <a:pt x="5828626" y="222497"/>
                </a:lnTo>
                <a:lnTo>
                  <a:pt x="5852332" y="179278"/>
                </a:lnTo>
                <a:lnTo>
                  <a:pt x="5874277" y="135335"/>
                </a:lnTo>
                <a:lnTo>
                  <a:pt x="5894189" y="90752"/>
                </a:lnTo>
                <a:lnTo>
                  <a:pt x="5911799" y="45612"/>
                </a:lnTo>
                <a:lnTo>
                  <a:pt x="5926836" y="0"/>
                </a:lnTo>
                <a:close/>
              </a:path>
            </a:pathLst>
          </a:custGeom>
          <a:solidFill>
            <a:srgbClr val="678EC9">
              <a:alpha val="8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763772" y="4950170"/>
            <a:ext cx="941069" cy="941069"/>
            <a:chOff x="4763772" y="4950170"/>
            <a:chExt cx="941069" cy="94106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0535" y="4956933"/>
              <a:ext cx="927112" cy="92753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70535" y="4956933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65"/>
                  </a:moveTo>
                  <a:lnTo>
                    <a:pt x="924719" y="511183"/>
                  </a:lnTo>
                  <a:lnTo>
                    <a:pt x="917694" y="557231"/>
                  </a:lnTo>
                  <a:lnTo>
                    <a:pt x="906271" y="601676"/>
                  </a:lnTo>
                  <a:lnTo>
                    <a:pt x="890683" y="644285"/>
                  </a:lnTo>
                  <a:lnTo>
                    <a:pt x="871163" y="684825"/>
                  </a:lnTo>
                  <a:lnTo>
                    <a:pt x="847943" y="723063"/>
                  </a:lnTo>
                  <a:lnTo>
                    <a:pt x="821257" y="758765"/>
                  </a:lnTo>
                  <a:lnTo>
                    <a:pt x="791338" y="791698"/>
                  </a:lnTo>
                  <a:lnTo>
                    <a:pt x="758419" y="821631"/>
                  </a:lnTo>
                  <a:lnTo>
                    <a:pt x="722732" y="848328"/>
                  </a:lnTo>
                  <a:lnTo>
                    <a:pt x="684511" y="871558"/>
                  </a:lnTo>
                  <a:lnTo>
                    <a:pt x="643989" y="891087"/>
                  </a:lnTo>
                  <a:lnTo>
                    <a:pt x="601399" y="906682"/>
                  </a:lnTo>
                  <a:lnTo>
                    <a:pt x="556974" y="918109"/>
                  </a:lnTo>
                  <a:lnTo>
                    <a:pt x="510946" y="925137"/>
                  </a:lnTo>
                  <a:lnTo>
                    <a:pt x="463549" y="927531"/>
                  </a:lnTo>
                  <a:lnTo>
                    <a:pt x="416155" y="925137"/>
                  </a:lnTo>
                  <a:lnTo>
                    <a:pt x="370129" y="918109"/>
                  </a:lnTo>
                  <a:lnTo>
                    <a:pt x="325706" y="906682"/>
                  </a:lnTo>
                  <a:lnTo>
                    <a:pt x="283117" y="891087"/>
                  </a:lnTo>
                  <a:lnTo>
                    <a:pt x="242596" y="871558"/>
                  </a:lnTo>
                  <a:lnTo>
                    <a:pt x="204376" y="848328"/>
                  </a:lnTo>
                  <a:lnTo>
                    <a:pt x="168691" y="821631"/>
                  </a:lnTo>
                  <a:lnTo>
                    <a:pt x="135772" y="791698"/>
                  </a:lnTo>
                  <a:lnTo>
                    <a:pt x="105853" y="758765"/>
                  </a:lnTo>
                  <a:lnTo>
                    <a:pt x="79168" y="723063"/>
                  </a:lnTo>
                  <a:lnTo>
                    <a:pt x="55948" y="684825"/>
                  </a:lnTo>
                  <a:lnTo>
                    <a:pt x="36428" y="644285"/>
                  </a:lnTo>
                  <a:lnTo>
                    <a:pt x="20840" y="601676"/>
                  </a:lnTo>
                  <a:lnTo>
                    <a:pt x="9417" y="557231"/>
                  </a:lnTo>
                  <a:lnTo>
                    <a:pt x="2393" y="511183"/>
                  </a:lnTo>
                  <a:lnTo>
                    <a:pt x="0" y="463765"/>
                  </a:lnTo>
                  <a:lnTo>
                    <a:pt x="2393" y="416350"/>
                  </a:lnTo>
                  <a:lnTo>
                    <a:pt x="9417" y="370303"/>
                  </a:lnTo>
                  <a:lnTo>
                    <a:pt x="20840" y="325859"/>
                  </a:lnTo>
                  <a:lnTo>
                    <a:pt x="36428" y="283251"/>
                  </a:lnTo>
                  <a:lnTo>
                    <a:pt x="55948" y="242711"/>
                  </a:lnTo>
                  <a:lnTo>
                    <a:pt x="79168" y="204474"/>
                  </a:lnTo>
                  <a:lnTo>
                    <a:pt x="105853" y="168771"/>
                  </a:lnTo>
                  <a:lnTo>
                    <a:pt x="135772" y="135837"/>
                  </a:lnTo>
                  <a:lnTo>
                    <a:pt x="168691" y="105904"/>
                  </a:lnTo>
                  <a:lnTo>
                    <a:pt x="204376" y="79206"/>
                  </a:lnTo>
                  <a:lnTo>
                    <a:pt x="242596" y="55976"/>
                  </a:lnTo>
                  <a:lnTo>
                    <a:pt x="283117" y="36446"/>
                  </a:lnTo>
                  <a:lnTo>
                    <a:pt x="325706" y="20850"/>
                  </a:lnTo>
                  <a:lnTo>
                    <a:pt x="370129" y="9422"/>
                  </a:lnTo>
                  <a:lnTo>
                    <a:pt x="416155" y="2394"/>
                  </a:lnTo>
                  <a:lnTo>
                    <a:pt x="463549" y="0"/>
                  </a:lnTo>
                  <a:lnTo>
                    <a:pt x="510946" y="2394"/>
                  </a:lnTo>
                  <a:lnTo>
                    <a:pt x="556974" y="9422"/>
                  </a:lnTo>
                  <a:lnTo>
                    <a:pt x="601399" y="20850"/>
                  </a:lnTo>
                  <a:lnTo>
                    <a:pt x="643989" y="36446"/>
                  </a:lnTo>
                  <a:lnTo>
                    <a:pt x="684511" y="55976"/>
                  </a:lnTo>
                  <a:lnTo>
                    <a:pt x="722732" y="79206"/>
                  </a:lnTo>
                  <a:lnTo>
                    <a:pt x="758419" y="105904"/>
                  </a:lnTo>
                  <a:lnTo>
                    <a:pt x="791338" y="135837"/>
                  </a:lnTo>
                  <a:lnTo>
                    <a:pt x="821257" y="168771"/>
                  </a:lnTo>
                  <a:lnTo>
                    <a:pt x="847943" y="204474"/>
                  </a:lnTo>
                  <a:lnTo>
                    <a:pt x="871163" y="242711"/>
                  </a:lnTo>
                  <a:lnTo>
                    <a:pt x="890683" y="283251"/>
                  </a:lnTo>
                  <a:lnTo>
                    <a:pt x="906271" y="325859"/>
                  </a:lnTo>
                  <a:lnTo>
                    <a:pt x="917694" y="370303"/>
                  </a:lnTo>
                  <a:lnTo>
                    <a:pt x="924719" y="416350"/>
                  </a:lnTo>
                  <a:lnTo>
                    <a:pt x="927112" y="463765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193839" y="1365"/>
            <a:ext cx="3996054" cy="3688715"/>
            <a:chOff x="8193839" y="1365"/>
            <a:chExt cx="3996054" cy="368871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00602" y="8128"/>
              <a:ext cx="3982241" cy="36748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200602" y="8128"/>
              <a:ext cx="3982720" cy="3675379"/>
            </a:xfrm>
            <a:custGeom>
              <a:avLst/>
              <a:gdLst/>
              <a:ahLst/>
              <a:cxnLst/>
              <a:rect l="l" t="t" r="r" b="b"/>
              <a:pathLst>
                <a:path w="3982720" h="3675379">
                  <a:moveTo>
                    <a:pt x="3982241" y="2905979"/>
                  </a:moveTo>
                  <a:lnTo>
                    <a:pt x="3948783" y="2943045"/>
                  </a:lnTo>
                  <a:lnTo>
                    <a:pt x="3918032" y="2975670"/>
                  </a:lnTo>
                  <a:lnTo>
                    <a:pt x="3886650" y="3007685"/>
                  </a:lnTo>
                  <a:lnTo>
                    <a:pt x="3854649" y="3039079"/>
                  </a:lnTo>
                  <a:lnTo>
                    <a:pt x="3822037" y="3069844"/>
                  </a:lnTo>
                  <a:lnTo>
                    <a:pt x="3788825" y="3099968"/>
                  </a:lnTo>
                  <a:lnTo>
                    <a:pt x="3755023" y="3129443"/>
                  </a:lnTo>
                  <a:lnTo>
                    <a:pt x="3720640" y="3158257"/>
                  </a:lnTo>
                  <a:lnTo>
                    <a:pt x="3685687" y="3186402"/>
                  </a:lnTo>
                  <a:lnTo>
                    <a:pt x="3650173" y="3213868"/>
                  </a:lnTo>
                  <a:lnTo>
                    <a:pt x="3614108" y="3240644"/>
                  </a:lnTo>
                  <a:lnTo>
                    <a:pt x="3577502" y="3266720"/>
                  </a:lnTo>
                  <a:lnTo>
                    <a:pt x="3540365" y="3292087"/>
                  </a:lnTo>
                  <a:lnTo>
                    <a:pt x="3502706" y="3316736"/>
                  </a:lnTo>
                  <a:lnTo>
                    <a:pt x="3464537" y="3340655"/>
                  </a:lnTo>
                  <a:lnTo>
                    <a:pt x="3425865" y="3363835"/>
                  </a:lnTo>
                  <a:lnTo>
                    <a:pt x="3386703" y="3386267"/>
                  </a:lnTo>
                  <a:lnTo>
                    <a:pt x="3347058" y="3407940"/>
                  </a:lnTo>
                  <a:lnTo>
                    <a:pt x="3306942" y="3428844"/>
                  </a:lnTo>
                  <a:lnTo>
                    <a:pt x="3266363" y="3448970"/>
                  </a:lnTo>
                  <a:lnTo>
                    <a:pt x="3225333" y="3468308"/>
                  </a:lnTo>
                  <a:lnTo>
                    <a:pt x="3183860" y="3486848"/>
                  </a:lnTo>
                  <a:lnTo>
                    <a:pt x="3141955" y="3504579"/>
                  </a:lnTo>
                  <a:lnTo>
                    <a:pt x="3099628" y="3521493"/>
                  </a:lnTo>
                  <a:lnTo>
                    <a:pt x="3056888" y="3537579"/>
                  </a:lnTo>
                  <a:lnTo>
                    <a:pt x="3013745" y="3552827"/>
                  </a:lnTo>
                  <a:lnTo>
                    <a:pt x="2970209" y="3567227"/>
                  </a:lnTo>
                  <a:lnTo>
                    <a:pt x="2926291" y="3580771"/>
                  </a:lnTo>
                  <a:lnTo>
                    <a:pt x="2881999" y="3593446"/>
                  </a:lnTo>
                  <a:lnTo>
                    <a:pt x="2837344" y="3605245"/>
                  </a:lnTo>
                  <a:lnTo>
                    <a:pt x="2792336" y="3616156"/>
                  </a:lnTo>
                  <a:lnTo>
                    <a:pt x="2746985" y="3626171"/>
                  </a:lnTo>
                  <a:lnTo>
                    <a:pt x="2701300" y="3635279"/>
                  </a:lnTo>
                  <a:lnTo>
                    <a:pt x="2655291" y="3643469"/>
                  </a:lnTo>
                  <a:lnTo>
                    <a:pt x="2608968" y="3650734"/>
                  </a:lnTo>
                  <a:lnTo>
                    <a:pt x="2562342" y="3657061"/>
                  </a:lnTo>
                  <a:lnTo>
                    <a:pt x="2515421" y="3662443"/>
                  </a:lnTo>
                  <a:lnTo>
                    <a:pt x="2468217" y="3666868"/>
                  </a:lnTo>
                  <a:lnTo>
                    <a:pt x="2420738" y="3670327"/>
                  </a:lnTo>
                  <a:lnTo>
                    <a:pt x="2372994" y="3672810"/>
                  </a:lnTo>
                  <a:lnTo>
                    <a:pt x="2324996" y="3674307"/>
                  </a:lnTo>
                  <a:lnTo>
                    <a:pt x="2276754" y="3674808"/>
                  </a:lnTo>
                  <a:lnTo>
                    <a:pt x="2228511" y="3674307"/>
                  </a:lnTo>
                  <a:lnTo>
                    <a:pt x="2180512" y="3672810"/>
                  </a:lnTo>
                  <a:lnTo>
                    <a:pt x="2132769" y="3670327"/>
                  </a:lnTo>
                  <a:lnTo>
                    <a:pt x="2085289" y="3666868"/>
                  </a:lnTo>
                  <a:lnTo>
                    <a:pt x="2038084" y="3662443"/>
                  </a:lnTo>
                  <a:lnTo>
                    <a:pt x="1991163" y="3657061"/>
                  </a:lnTo>
                  <a:lnTo>
                    <a:pt x="1944536" y="3650734"/>
                  </a:lnTo>
                  <a:lnTo>
                    <a:pt x="1898213" y="3643469"/>
                  </a:lnTo>
                  <a:lnTo>
                    <a:pt x="1852204" y="3635279"/>
                  </a:lnTo>
                  <a:lnTo>
                    <a:pt x="1806519" y="3626171"/>
                  </a:lnTo>
                  <a:lnTo>
                    <a:pt x="1761167" y="3616156"/>
                  </a:lnTo>
                  <a:lnTo>
                    <a:pt x="1716158" y="3605245"/>
                  </a:lnTo>
                  <a:lnTo>
                    <a:pt x="1671503" y="3593446"/>
                  </a:lnTo>
                  <a:lnTo>
                    <a:pt x="1627211" y="3580771"/>
                  </a:lnTo>
                  <a:lnTo>
                    <a:pt x="1583292" y="3567227"/>
                  </a:lnTo>
                  <a:lnTo>
                    <a:pt x="1539757" y="3552827"/>
                  </a:lnTo>
                  <a:lnTo>
                    <a:pt x="1496614" y="3537579"/>
                  </a:lnTo>
                  <a:lnTo>
                    <a:pt x="1453873" y="3521493"/>
                  </a:lnTo>
                  <a:lnTo>
                    <a:pt x="1411545" y="3504579"/>
                  </a:lnTo>
                  <a:lnTo>
                    <a:pt x="1369640" y="3486848"/>
                  </a:lnTo>
                  <a:lnTo>
                    <a:pt x="1328167" y="3468308"/>
                  </a:lnTo>
                  <a:lnTo>
                    <a:pt x="1287136" y="3448970"/>
                  </a:lnTo>
                  <a:lnTo>
                    <a:pt x="1246558" y="3428844"/>
                  </a:lnTo>
                  <a:lnTo>
                    <a:pt x="1206441" y="3407940"/>
                  </a:lnTo>
                  <a:lnTo>
                    <a:pt x="1166796" y="3386267"/>
                  </a:lnTo>
                  <a:lnTo>
                    <a:pt x="1127633" y="3363835"/>
                  </a:lnTo>
                  <a:lnTo>
                    <a:pt x="1088962" y="3340655"/>
                  </a:lnTo>
                  <a:lnTo>
                    <a:pt x="1050792" y="3316736"/>
                  </a:lnTo>
                  <a:lnTo>
                    <a:pt x="1013134" y="3292087"/>
                  </a:lnTo>
                  <a:lnTo>
                    <a:pt x="975996" y="3266720"/>
                  </a:lnTo>
                  <a:lnTo>
                    <a:pt x="939390" y="3240644"/>
                  </a:lnTo>
                  <a:lnTo>
                    <a:pt x="903325" y="3213868"/>
                  </a:lnTo>
                  <a:lnTo>
                    <a:pt x="867811" y="3186402"/>
                  </a:lnTo>
                  <a:lnTo>
                    <a:pt x="832857" y="3158257"/>
                  </a:lnTo>
                  <a:lnTo>
                    <a:pt x="798474" y="3129443"/>
                  </a:lnTo>
                  <a:lnTo>
                    <a:pt x="764672" y="3099968"/>
                  </a:lnTo>
                  <a:lnTo>
                    <a:pt x="731460" y="3069844"/>
                  </a:lnTo>
                  <a:lnTo>
                    <a:pt x="698848" y="3039079"/>
                  </a:lnTo>
                  <a:lnTo>
                    <a:pt x="666846" y="3007685"/>
                  </a:lnTo>
                  <a:lnTo>
                    <a:pt x="635465" y="2975670"/>
                  </a:lnTo>
                  <a:lnTo>
                    <a:pt x="604713" y="2943045"/>
                  </a:lnTo>
                  <a:lnTo>
                    <a:pt x="574601" y="2909819"/>
                  </a:lnTo>
                  <a:lnTo>
                    <a:pt x="545139" y="2876002"/>
                  </a:lnTo>
                  <a:lnTo>
                    <a:pt x="516336" y="2841605"/>
                  </a:lnTo>
                  <a:lnTo>
                    <a:pt x="488203" y="2806637"/>
                  </a:lnTo>
                  <a:lnTo>
                    <a:pt x="460749" y="2771108"/>
                  </a:lnTo>
                  <a:lnTo>
                    <a:pt x="433984" y="2735028"/>
                  </a:lnTo>
                  <a:lnTo>
                    <a:pt x="407919" y="2698406"/>
                  </a:lnTo>
                  <a:lnTo>
                    <a:pt x="382562" y="2661253"/>
                  </a:lnTo>
                  <a:lnTo>
                    <a:pt x="357924" y="2623579"/>
                  </a:lnTo>
                  <a:lnTo>
                    <a:pt x="334015" y="2585393"/>
                  </a:lnTo>
                  <a:lnTo>
                    <a:pt x="310844" y="2546706"/>
                  </a:lnTo>
                  <a:lnTo>
                    <a:pt x="288421" y="2507526"/>
                  </a:lnTo>
                  <a:lnTo>
                    <a:pt x="266757" y="2467865"/>
                  </a:lnTo>
                  <a:lnTo>
                    <a:pt x="245862" y="2427731"/>
                  </a:lnTo>
                  <a:lnTo>
                    <a:pt x="225744" y="2387136"/>
                  </a:lnTo>
                  <a:lnTo>
                    <a:pt x="206414" y="2346088"/>
                  </a:lnTo>
                  <a:lnTo>
                    <a:pt x="187882" y="2304597"/>
                  </a:lnTo>
                  <a:lnTo>
                    <a:pt x="170158" y="2262675"/>
                  </a:lnTo>
                  <a:lnTo>
                    <a:pt x="153251" y="2220329"/>
                  </a:lnTo>
                  <a:lnTo>
                    <a:pt x="137172" y="2177571"/>
                  </a:lnTo>
                  <a:lnTo>
                    <a:pt x="121930" y="2134410"/>
                  </a:lnTo>
                  <a:lnTo>
                    <a:pt x="107536" y="2090855"/>
                  </a:lnTo>
                  <a:lnTo>
                    <a:pt x="93998" y="2046918"/>
                  </a:lnTo>
                  <a:lnTo>
                    <a:pt x="81328" y="2002607"/>
                  </a:lnTo>
                  <a:lnTo>
                    <a:pt x="69534" y="1957934"/>
                  </a:lnTo>
                  <a:lnTo>
                    <a:pt x="58627" y="1912906"/>
                  </a:lnTo>
                  <a:lnTo>
                    <a:pt x="48616" y="1867535"/>
                  </a:lnTo>
                  <a:lnTo>
                    <a:pt x="39513" y="1821830"/>
                  </a:lnTo>
                  <a:lnTo>
                    <a:pt x="31325" y="1775802"/>
                  </a:lnTo>
                  <a:lnTo>
                    <a:pt x="24064" y="1729459"/>
                  </a:lnTo>
                  <a:lnTo>
                    <a:pt x="17739" y="1682813"/>
                  </a:lnTo>
                  <a:lnTo>
                    <a:pt x="12360" y="1635872"/>
                  </a:lnTo>
                  <a:lnTo>
                    <a:pt x="7936" y="1588647"/>
                  </a:lnTo>
                  <a:lnTo>
                    <a:pt x="4479" y="1541147"/>
                  </a:lnTo>
                  <a:lnTo>
                    <a:pt x="1997" y="1493383"/>
                  </a:lnTo>
                  <a:lnTo>
                    <a:pt x="500" y="1445365"/>
                  </a:lnTo>
                  <a:lnTo>
                    <a:pt x="0" y="1397101"/>
                  </a:lnTo>
                  <a:lnTo>
                    <a:pt x="500" y="1348837"/>
                  </a:lnTo>
                  <a:lnTo>
                    <a:pt x="1997" y="1300818"/>
                  </a:lnTo>
                  <a:lnTo>
                    <a:pt x="4479" y="1253053"/>
                  </a:lnTo>
                  <a:lnTo>
                    <a:pt x="7936" y="1205553"/>
                  </a:lnTo>
                  <a:lnTo>
                    <a:pt x="12360" y="1158328"/>
                  </a:lnTo>
                  <a:lnTo>
                    <a:pt x="17739" y="1111386"/>
                  </a:lnTo>
                  <a:lnTo>
                    <a:pt x="24064" y="1064739"/>
                  </a:lnTo>
                  <a:lnTo>
                    <a:pt x="31325" y="1018396"/>
                  </a:lnTo>
                  <a:lnTo>
                    <a:pt x="39513" y="972367"/>
                  </a:lnTo>
                  <a:lnTo>
                    <a:pt x="48616" y="926662"/>
                  </a:lnTo>
                  <a:lnTo>
                    <a:pt x="58627" y="881291"/>
                  </a:lnTo>
                  <a:lnTo>
                    <a:pt x="69534" y="836263"/>
                  </a:lnTo>
                  <a:lnTo>
                    <a:pt x="81328" y="791588"/>
                  </a:lnTo>
                  <a:lnTo>
                    <a:pt x="93998" y="747277"/>
                  </a:lnTo>
                  <a:lnTo>
                    <a:pt x="107536" y="703339"/>
                  </a:lnTo>
                  <a:lnTo>
                    <a:pt x="121930" y="659785"/>
                  </a:lnTo>
                  <a:lnTo>
                    <a:pt x="137172" y="616623"/>
                  </a:lnTo>
                  <a:lnTo>
                    <a:pt x="153251" y="573864"/>
                  </a:lnTo>
                  <a:lnTo>
                    <a:pt x="170158" y="531518"/>
                  </a:lnTo>
                  <a:lnTo>
                    <a:pt x="187882" y="489595"/>
                  </a:lnTo>
                  <a:lnTo>
                    <a:pt x="206414" y="448104"/>
                  </a:lnTo>
                  <a:lnTo>
                    <a:pt x="225744" y="407056"/>
                  </a:lnTo>
                  <a:lnTo>
                    <a:pt x="245862" y="366460"/>
                  </a:lnTo>
                  <a:lnTo>
                    <a:pt x="266757" y="326326"/>
                  </a:lnTo>
                  <a:lnTo>
                    <a:pt x="288421" y="286664"/>
                  </a:lnTo>
                  <a:lnTo>
                    <a:pt x="310844" y="247484"/>
                  </a:lnTo>
                  <a:lnTo>
                    <a:pt x="334015" y="208796"/>
                  </a:lnTo>
                  <a:lnTo>
                    <a:pt x="357924" y="170610"/>
                  </a:lnTo>
                  <a:lnTo>
                    <a:pt x="382562" y="132935"/>
                  </a:lnTo>
                  <a:lnTo>
                    <a:pt x="407919" y="95782"/>
                  </a:lnTo>
                  <a:lnTo>
                    <a:pt x="433984" y="59160"/>
                  </a:lnTo>
                  <a:lnTo>
                    <a:pt x="460749" y="23079"/>
                  </a:lnTo>
                  <a:lnTo>
                    <a:pt x="478583" y="0"/>
                  </a:lnTo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0" y="1365"/>
            <a:ext cx="12190095" cy="6864984"/>
            <a:chOff x="0" y="1365"/>
            <a:chExt cx="12190095" cy="6864984"/>
          </a:xfrm>
        </p:grpSpPr>
        <p:sp>
          <p:nvSpPr>
            <p:cNvPr id="11" name="object 11"/>
            <p:cNvSpPr/>
            <p:nvPr/>
          </p:nvSpPr>
          <p:spPr>
            <a:xfrm>
              <a:off x="0" y="2129028"/>
              <a:ext cx="12183110" cy="4737100"/>
            </a:xfrm>
            <a:custGeom>
              <a:avLst/>
              <a:gdLst/>
              <a:ahLst/>
              <a:cxnLst/>
              <a:rect l="l" t="t" r="r" b="b"/>
              <a:pathLst>
                <a:path w="12183110" h="4737100">
                  <a:moveTo>
                    <a:pt x="2322574" y="2667000"/>
                  </a:moveTo>
                  <a:lnTo>
                    <a:pt x="292582" y="2667000"/>
                  </a:lnTo>
                  <a:lnTo>
                    <a:pt x="39462" y="2730500"/>
                  </a:lnTo>
                  <a:lnTo>
                    <a:pt x="0" y="2743200"/>
                  </a:lnTo>
                  <a:lnTo>
                    <a:pt x="0" y="4737100"/>
                  </a:lnTo>
                  <a:lnTo>
                    <a:pt x="12182843" y="4737100"/>
                  </a:lnTo>
                  <a:lnTo>
                    <a:pt x="12182843" y="3225799"/>
                  </a:lnTo>
                  <a:lnTo>
                    <a:pt x="5044326" y="3225800"/>
                  </a:lnTo>
                  <a:lnTo>
                    <a:pt x="4994029" y="3213100"/>
                  </a:lnTo>
                  <a:lnTo>
                    <a:pt x="4843426" y="3213100"/>
                  </a:lnTo>
                  <a:lnTo>
                    <a:pt x="4793342" y="3200400"/>
                  </a:lnTo>
                  <a:lnTo>
                    <a:pt x="4693382" y="3200400"/>
                  </a:lnTo>
                  <a:lnTo>
                    <a:pt x="4643519" y="3187700"/>
                  </a:lnTo>
                  <a:lnTo>
                    <a:pt x="4593742" y="3187700"/>
                  </a:lnTo>
                  <a:lnTo>
                    <a:pt x="4544057" y="3175000"/>
                  </a:lnTo>
                  <a:lnTo>
                    <a:pt x="4494470" y="3175000"/>
                  </a:lnTo>
                  <a:lnTo>
                    <a:pt x="4395611" y="3149600"/>
                  </a:lnTo>
                  <a:lnTo>
                    <a:pt x="4345304" y="3149600"/>
                  </a:lnTo>
                  <a:lnTo>
                    <a:pt x="2821263" y="2755900"/>
                  </a:lnTo>
                  <a:lnTo>
                    <a:pt x="2771705" y="2755900"/>
                  </a:lnTo>
                  <a:lnTo>
                    <a:pt x="2622587" y="2717800"/>
                  </a:lnTo>
                  <a:lnTo>
                    <a:pt x="2572741" y="2717800"/>
                  </a:lnTo>
                  <a:lnTo>
                    <a:pt x="2422818" y="2679700"/>
                  </a:lnTo>
                  <a:lnTo>
                    <a:pt x="2372724" y="2679700"/>
                  </a:lnTo>
                  <a:lnTo>
                    <a:pt x="2322574" y="2667000"/>
                  </a:lnTo>
                  <a:close/>
                </a:path>
                <a:path w="12183110" h="4737100">
                  <a:moveTo>
                    <a:pt x="11938333" y="0"/>
                  </a:moveTo>
                  <a:lnTo>
                    <a:pt x="11838505" y="0"/>
                  </a:lnTo>
                  <a:lnTo>
                    <a:pt x="11788761" y="12700"/>
                  </a:lnTo>
                  <a:lnTo>
                    <a:pt x="11739152" y="12700"/>
                  </a:lnTo>
                  <a:lnTo>
                    <a:pt x="11689770" y="25400"/>
                  </a:lnTo>
                  <a:lnTo>
                    <a:pt x="11640705" y="25400"/>
                  </a:lnTo>
                  <a:lnTo>
                    <a:pt x="11403329" y="88900"/>
                  </a:lnTo>
                  <a:lnTo>
                    <a:pt x="11358082" y="114300"/>
                  </a:lnTo>
                  <a:lnTo>
                    <a:pt x="11309249" y="127000"/>
                  </a:lnTo>
                  <a:lnTo>
                    <a:pt x="11261386" y="152400"/>
                  </a:lnTo>
                  <a:lnTo>
                    <a:pt x="11214474" y="177800"/>
                  </a:lnTo>
                  <a:lnTo>
                    <a:pt x="11168496" y="203200"/>
                  </a:lnTo>
                  <a:lnTo>
                    <a:pt x="11123434" y="228600"/>
                  </a:lnTo>
                  <a:lnTo>
                    <a:pt x="11079270" y="254000"/>
                  </a:lnTo>
                  <a:lnTo>
                    <a:pt x="11035986" y="279400"/>
                  </a:lnTo>
                  <a:lnTo>
                    <a:pt x="10993563" y="304800"/>
                  </a:lnTo>
                  <a:lnTo>
                    <a:pt x="10951985" y="330200"/>
                  </a:lnTo>
                  <a:lnTo>
                    <a:pt x="10911233" y="368300"/>
                  </a:lnTo>
                  <a:lnTo>
                    <a:pt x="10871289" y="393700"/>
                  </a:lnTo>
                  <a:lnTo>
                    <a:pt x="10832135" y="431800"/>
                  </a:lnTo>
                  <a:lnTo>
                    <a:pt x="10793753" y="457200"/>
                  </a:lnTo>
                  <a:lnTo>
                    <a:pt x="10756126" y="495300"/>
                  </a:lnTo>
                  <a:lnTo>
                    <a:pt x="10719235" y="533400"/>
                  </a:lnTo>
                  <a:lnTo>
                    <a:pt x="10683063" y="558800"/>
                  </a:lnTo>
                  <a:lnTo>
                    <a:pt x="10647590" y="596900"/>
                  </a:lnTo>
                  <a:lnTo>
                    <a:pt x="10612801" y="635000"/>
                  </a:lnTo>
                  <a:lnTo>
                    <a:pt x="10578676" y="673100"/>
                  </a:lnTo>
                  <a:lnTo>
                    <a:pt x="10545198" y="711200"/>
                  </a:lnTo>
                  <a:lnTo>
                    <a:pt x="10512348" y="749300"/>
                  </a:lnTo>
                  <a:lnTo>
                    <a:pt x="10480110" y="787400"/>
                  </a:lnTo>
                  <a:lnTo>
                    <a:pt x="10448464" y="825500"/>
                  </a:lnTo>
                  <a:lnTo>
                    <a:pt x="10417393" y="863600"/>
                  </a:lnTo>
                  <a:lnTo>
                    <a:pt x="10385508" y="901700"/>
                  </a:lnTo>
                  <a:lnTo>
                    <a:pt x="10354036" y="939800"/>
                  </a:lnTo>
                  <a:lnTo>
                    <a:pt x="10322923" y="977900"/>
                  </a:lnTo>
                  <a:lnTo>
                    <a:pt x="10292118" y="1016000"/>
                  </a:lnTo>
                  <a:lnTo>
                    <a:pt x="10261567" y="1054100"/>
                  </a:lnTo>
                  <a:lnTo>
                    <a:pt x="10231217" y="1104900"/>
                  </a:lnTo>
                  <a:lnTo>
                    <a:pt x="10110782" y="1257300"/>
                  </a:lnTo>
                  <a:lnTo>
                    <a:pt x="10080650" y="1308100"/>
                  </a:lnTo>
                  <a:lnTo>
                    <a:pt x="10050403" y="1346200"/>
                  </a:lnTo>
                  <a:lnTo>
                    <a:pt x="9989355" y="1422400"/>
                  </a:lnTo>
                  <a:lnTo>
                    <a:pt x="9958449" y="1460500"/>
                  </a:lnTo>
                  <a:lnTo>
                    <a:pt x="9927217" y="1511300"/>
                  </a:lnTo>
                  <a:lnTo>
                    <a:pt x="9895607" y="1549400"/>
                  </a:lnTo>
                  <a:lnTo>
                    <a:pt x="9863566" y="1587500"/>
                  </a:lnTo>
                  <a:lnTo>
                    <a:pt x="9831041" y="1625600"/>
                  </a:lnTo>
                  <a:lnTo>
                    <a:pt x="9797981" y="1663700"/>
                  </a:lnTo>
                  <a:lnTo>
                    <a:pt x="9764331" y="1701800"/>
                  </a:lnTo>
                  <a:lnTo>
                    <a:pt x="9730040" y="1739900"/>
                  </a:lnTo>
                  <a:lnTo>
                    <a:pt x="9695055" y="1778000"/>
                  </a:lnTo>
                  <a:lnTo>
                    <a:pt x="9663174" y="1816100"/>
                  </a:lnTo>
                  <a:lnTo>
                    <a:pt x="9630799" y="1841500"/>
                  </a:lnTo>
                  <a:lnTo>
                    <a:pt x="9597934" y="1879600"/>
                  </a:lnTo>
                  <a:lnTo>
                    <a:pt x="9564587" y="1905000"/>
                  </a:lnTo>
                  <a:lnTo>
                    <a:pt x="9530765" y="1943100"/>
                  </a:lnTo>
                  <a:lnTo>
                    <a:pt x="9496473" y="1968500"/>
                  </a:lnTo>
                  <a:lnTo>
                    <a:pt x="9461718" y="2006600"/>
                  </a:lnTo>
                  <a:lnTo>
                    <a:pt x="9390844" y="2057400"/>
                  </a:lnTo>
                  <a:lnTo>
                    <a:pt x="9354738" y="2095500"/>
                  </a:lnTo>
                  <a:lnTo>
                    <a:pt x="9318195" y="2120900"/>
                  </a:lnTo>
                  <a:lnTo>
                    <a:pt x="9243823" y="2171700"/>
                  </a:lnTo>
                  <a:lnTo>
                    <a:pt x="9206007" y="2209800"/>
                  </a:lnTo>
                  <a:lnTo>
                    <a:pt x="9167779" y="2235200"/>
                  </a:lnTo>
                  <a:lnTo>
                    <a:pt x="9050690" y="2311400"/>
                  </a:lnTo>
                  <a:lnTo>
                    <a:pt x="8930128" y="2387600"/>
                  </a:lnTo>
                  <a:lnTo>
                    <a:pt x="8806267" y="2463800"/>
                  </a:lnTo>
                  <a:lnTo>
                    <a:pt x="8764277" y="2476500"/>
                  </a:lnTo>
                  <a:lnTo>
                    <a:pt x="8636286" y="2552700"/>
                  </a:lnTo>
                  <a:lnTo>
                    <a:pt x="8592971" y="2565400"/>
                  </a:lnTo>
                  <a:lnTo>
                    <a:pt x="8505401" y="2616200"/>
                  </a:lnTo>
                  <a:lnTo>
                    <a:pt x="8461160" y="2628900"/>
                  </a:lnTo>
                  <a:lnTo>
                    <a:pt x="8416623" y="2654300"/>
                  </a:lnTo>
                  <a:lnTo>
                    <a:pt x="8371796" y="2667000"/>
                  </a:lnTo>
                  <a:lnTo>
                    <a:pt x="8326686" y="2692400"/>
                  </a:lnTo>
                  <a:lnTo>
                    <a:pt x="8281300" y="2705100"/>
                  </a:lnTo>
                  <a:lnTo>
                    <a:pt x="8235643" y="2730500"/>
                  </a:lnTo>
                  <a:lnTo>
                    <a:pt x="8189723" y="2743200"/>
                  </a:lnTo>
                  <a:lnTo>
                    <a:pt x="8143545" y="2768600"/>
                  </a:lnTo>
                  <a:lnTo>
                    <a:pt x="8050443" y="2794000"/>
                  </a:lnTo>
                  <a:lnTo>
                    <a:pt x="8003532" y="2819400"/>
                  </a:lnTo>
                  <a:lnTo>
                    <a:pt x="7813637" y="2870200"/>
                  </a:lnTo>
                  <a:lnTo>
                    <a:pt x="7765632" y="2895600"/>
                  </a:lnTo>
                  <a:lnTo>
                    <a:pt x="7225830" y="3035300"/>
                  </a:lnTo>
                  <a:lnTo>
                    <a:pt x="7175856" y="3035300"/>
                  </a:lnTo>
                  <a:lnTo>
                    <a:pt x="6974802" y="3086100"/>
                  </a:lnTo>
                  <a:lnTo>
                    <a:pt x="6924281" y="3086100"/>
                  </a:lnTo>
                  <a:lnTo>
                    <a:pt x="6822974" y="3111500"/>
                  </a:lnTo>
                  <a:lnTo>
                    <a:pt x="6772202" y="3111500"/>
                  </a:lnTo>
                  <a:lnTo>
                    <a:pt x="6721359" y="3124200"/>
                  </a:lnTo>
                  <a:lnTo>
                    <a:pt x="6670451" y="3124200"/>
                  </a:lnTo>
                  <a:lnTo>
                    <a:pt x="6568468" y="3149600"/>
                  </a:lnTo>
                  <a:lnTo>
                    <a:pt x="6517405" y="3149600"/>
                  </a:lnTo>
                  <a:lnTo>
                    <a:pt x="6466304" y="3162300"/>
                  </a:lnTo>
                  <a:lnTo>
                    <a:pt x="6364011" y="3162300"/>
                  </a:lnTo>
                  <a:lnTo>
                    <a:pt x="6312832" y="3175000"/>
                  </a:lnTo>
                  <a:lnTo>
                    <a:pt x="6261640" y="3175000"/>
                  </a:lnTo>
                  <a:lnTo>
                    <a:pt x="6210442" y="3187700"/>
                  </a:lnTo>
                  <a:lnTo>
                    <a:pt x="6108050" y="3187700"/>
                  </a:lnTo>
                  <a:lnTo>
                    <a:pt x="6056871" y="3200400"/>
                  </a:lnTo>
                  <a:lnTo>
                    <a:pt x="5954575" y="3200400"/>
                  </a:lnTo>
                  <a:lnTo>
                    <a:pt x="5903472" y="3213100"/>
                  </a:lnTo>
                  <a:lnTo>
                    <a:pt x="5649177" y="3213100"/>
                  </a:lnTo>
                  <a:lnTo>
                    <a:pt x="5598813" y="3225800"/>
                  </a:lnTo>
                  <a:lnTo>
                    <a:pt x="12182843" y="3225799"/>
                  </a:lnTo>
                  <a:lnTo>
                    <a:pt x="12182843" y="25400"/>
                  </a:lnTo>
                  <a:lnTo>
                    <a:pt x="11938333" y="0"/>
                  </a:lnTo>
                  <a:close/>
                </a:path>
                <a:path w="12183110" h="4737100">
                  <a:moveTo>
                    <a:pt x="2171819" y="2641600"/>
                  </a:moveTo>
                  <a:lnTo>
                    <a:pt x="446194" y="2641600"/>
                  </a:lnTo>
                  <a:lnTo>
                    <a:pt x="343668" y="2667000"/>
                  </a:lnTo>
                  <a:lnTo>
                    <a:pt x="2272372" y="2667000"/>
                  </a:lnTo>
                  <a:lnTo>
                    <a:pt x="2171819" y="2641600"/>
                  </a:lnTo>
                  <a:close/>
                </a:path>
                <a:path w="12183110" h="4737100">
                  <a:moveTo>
                    <a:pt x="2071086" y="2628900"/>
                  </a:moveTo>
                  <a:lnTo>
                    <a:pt x="549095" y="2628900"/>
                  </a:lnTo>
                  <a:lnTo>
                    <a:pt x="497604" y="2641600"/>
                  </a:lnTo>
                  <a:lnTo>
                    <a:pt x="2121474" y="2641600"/>
                  </a:lnTo>
                  <a:lnTo>
                    <a:pt x="2071086" y="2628900"/>
                  </a:lnTo>
                  <a:close/>
                </a:path>
                <a:path w="12183110" h="4737100">
                  <a:moveTo>
                    <a:pt x="1919692" y="2616200"/>
                  </a:moveTo>
                  <a:lnTo>
                    <a:pt x="652263" y="2616200"/>
                  </a:lnTo>
                  <a:lnTo>
                    <a:pt x="600653" y="2628900"/>
                  </a:lnTo>
                  <a:lnTo>
                    <a:pt x="1970192" y="2628900"/>
                  </a:lnTo>
                  <a:lnTo>
                    <a:pt x="1919692" y="2616200"/>
                  </a:lnTo>
                  <a:close/>
                </a:path>
                <a:path w="12183110" h="4737100">
                  <a:moveTo>
                    <a:pt x="1818596" y="2603500"/>
                  </a:moveTo>
                  <a:lnTo>
                    <a:pt x="754477" y="2603500"/>
                  </a:lnTo>
                  <a:lnTo>
                    <a:pt x="703912" y="2616200"/>
                  </a:lnTo>
                  <a:lnTo>
                    <a:pt x="1869159" y="2616200"/>
                  </a:lnTo>
                  <a:lnTo>
                    <a:pt x="1818596" y="2603500"/>
                  </a:lnTo>
                  <a:close/>
                </a:path>
                <a:path w="12183110" h="4737100">
                  <a:moveTo>
                    <a:pt x="1666756" y="2590800"/>
                  </a:moveTo>
                  <a:lnTo>
                    <a:pt x="906324" y="2590800"/>
                  </a:lnTo>
                  <a:lnTo>
                    <a:pt x="855685" y="2603500"/>
                  </a:lnTo>
                  <a:lnTo>
                    <a:pt x="1717393" y="2603500"/>
                  </a:lnTo>
                  <a:lnTo>
                    <a:pt x="1666756" y="2590800"/>
                  </a:lnTo>
                  <a:close/>
                </a:path>
                <a:path w="12183110" h="4737100">
                  <a:moveTo>
                    <a:pt x="1311903" y="2578100"/>
                  </a:moveTo>
                  <a:lnTo>
                    <a:pt x="1210465" y="2578100"/>
                  </a:lnTo>
                  <a:lnTo>
                    <a:pt x="1159750" y="2590800"/>
                  </a:lnTo>
                  <a:lnTo>
                    <a:pt x="1362621" y="2590800"/>
                  </a:lnTo>
                  <a:lnTo>
                    <a:pt x="1311903" y="2578100"/>
                  </a:lnTo>
                  <a:close/>
                </a:path>
                <a:path w="12183110" h="4737100">
                  <a:moveTo>
                    <a:pt x="12037010" y="0"/>
                  </a:moveTo>
                  <a:lnTo>
                    <a:pt x="11938333" y="0"/>
                  </a:lnTo>
                  <a:lnTo>
                    <a:pt x="12182843" y="25400"/>
                  </a:lnTo>
                  <a:lnTo>
                    <a:pt x="12134705" y="12700"/>
                  </a:lnTo>
                  <a:lnTo>
                    <a:pt x="12086063" y="12700"/>
                  </a:lnTo>
                  <a:lnTo>
                    <a:pt x="12037010" y="0"/>
                  </a:lnTo>
                  <a:close/>
                </a:path>
                <a:path w="12183110" h="4737100">
                  <a:moveTo>
                    <a:pt x="12182843" y="0"/>
                  </a:moveTo>
                  <a:lnTo>
                    <a:pt x="12037010" y="0"/>
                  </a:lnTo>
                  <a:lnTo>
                    <a:pt x="12086063" y="12700"/>
                  </a:lnTo>
                  <a:lnTo>
                    <a:pt x="12134705" y="12700"/>
                  </a:lnTo>
                  <a:lnTo>
                    <a:pt x="12182843" y="25400"/>
                  </a:lnTo>
                  <a:lnTo>
                    <a:pt x="12182843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8153"/>
              <a:ext cx="12172950" cy="6849745"/>
            </a:xfrm>
            <a:custGeom>
              <a:avLst/>
              <a:gdLst/>
              <a:ahLst/>
              <a:cxnLst/>
              <a:rect l="l" t="t" r="r" b="b"/>
              <a:pathLst>
                <a:path w="12172950" h="6849745">
                  <a:moveTo>
                    <a:pt x="12172530" y="0"/>
                  </a:moveTo>
                  <a:lnTo>
                    <a:pt x="0" y="0"/>
                  </a:lnTo>
                  <a:lnTo>
                    <a:pt x="0" y="6849306"/>
                  </a:lnTo>
                  <a:lnTo>
                    <a:pt x="12172530" y="6849306"/>
                  </a:lnTo>
                  <a:lnTo>
                    <a:pt x="12172530" y="0"/>
                  </a:lnTo>
                  <a:close/>
                </a:path>
              </a:pathLst>
            </a:custGeom>
            <a:solidFill>
              <a:srgbClr val="DBE6F6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64513" y="8143"/>
              <a:ext cx="5927090" cy="1348740"/>
            </a:xfrm>
            <a:custGeom>
              <a:avLst/>
              <a:gdLst/>
              <a:ahLst/>
              <a:cxnLst/>
              <a:rect l="l" t="t" r="r" b="b"/>
              <a:pathLst>
                <a:path w="5927090" h="1348740">
                  <a:moveTo>
                    <a:pt x="5926836" y="0"/>
                  </a:moveTo>
                  <a:lnTo>
                    <a:pt x="0" y="0"/>
                  </a:lnTo>
                  <a:lnTo>
                    <a:pt x="7162" y="3289"/>
                  </a:lnTo>
                  <a:lnTo>
                    <a:pt x="13500" y="6578"/>
                  </a:lnTo>
                  <a:lnTo>
                    <a:pt x="61891" y="33587"/>
                  </a:lnTo>
                  <a:lnTo>
                    <a:pt x="104590" y="58075"/>
                  </a:lnTo>
                  <a:lnTo>
                    <a:pt x="146996" y="82869"/>
                  </a:lnTo>
                  <a:lnTo>
                    <a:pt x="189138" y="107941"/>
                  </a:lnTo>
                  <a:lnTo>
                    <a:pt x="231042" y="133261"/>
                  </a:lnTo>
                  <a:lnTo>
                    <a:pt x="272738" y="158798"/>
                  </a:lnTo>
                  <a:lnTo>
                    <a:pt x="314253" y="184524"/>
                  </a:lnTo>
                  <a:lnTo>
                    <a:pt x="480235" y="288753"/>
                  </a:lnTo>
                  <a:lnTo>
                    <a:pt x="564146" y="340637"/>
                  </a:lnTo>
                  <a:lnTo>
                    <a:pt x="648602" y="392011"/>
                  </a:lnTo>
                  <a:lnTo>
                    <a:pt x="733621" y="442812"/>
                  </a:lnTo>
                  <a:lnTo>
                    <a:pt x="819223" y="492975"/>
                  </a:lnTo>
                  <a:lnTo>
                    <a:pt x="905425" y="542437"/>
                  </a:lnTo>
                  <a:lnTo>
                    <a:pt x="992246" y="591135"/>
                  </a:lnTo>
                  <a:lnTo>
                    <a:pt x="1035895" y="615177"/>
                  </a:lnTo>
                  <a:lnTo>
                    <a:pt x="1079706" y="639004"/>
                  </a:lnTo>
                  <a:lnTo>
                    <a:pt x="1123681" y="662607"/>
                  </a:lnTo>
                  <a:lnTo>
                    <a:pt x="1167823" y="685980"/>
                  </a:lnTo>
                  <a:lnTo>
                    <a:pt x="1212133" y="709114"/>
                  </a:lnTo>
                  <a:lnTo>
                    <a:pt x="1256616" y="732000"/>
                  </a:lnTo>
                  <a:lnTo>
                    <a:pt x="1301271" y="754632"/>
                  </a:lnTo>
                  <a:lnTo>
                    <a:pt x="1346103" y="777000"/>
                  </a:lnTo>
                  <a:lnTo>
                    <a:pt x="1391113" y="799098"/>
                  </a:lnTo>
                  <a:lnTo>
                    <a:pt x="1436304" y="820916"/>
                  </a:lnTo>
                  <a:lnTo>
                    <a:pt x="1481678" y="842448"/>
                  </a:lnTo>
                  <a:lnTo>
                    <a:pt x="1527237" y="863685"/>
                  </a:lnTo>
                  <a:lnTo>
                    <a:pt x="1572984" y="884619"/>
                  </a:lnTo>
                  <a:lnTo>
                    <a:pt x="1618921" y="905242"/>
                  </a:lnTo>
                  <a:lnTo>
                    <a:pt x="1665051" y="925547"/>
                  </a:lnTo>
                  <a:lnTo>
                    <a:pt x="1711375" y="945525"/>
                  </a:lnTo>
                  <a:lnTo>
                    <a:pt x="1757896" y="965168"/>
                  </a:lnTo>
                  <a:lnTo>
                    <a:pt x="1804617" y="984468"/>
                  </a:lnTo>
                  <a:lnTo>
                    <a:pt x="1851540" y="1003417"/>
                  </a:lnTo>
                  <a:lnTo>
                    <a:pt x="1898667" y="1022008"/>
                  </a:lnTo>
                  <a:lnTo>
                    <a:pt x="1946000" y="1040232"/>
                  </a:lnTo>
                  <a:lnTo>
                    <a:pt x="1993543" y="1058082"/>
                  </a:lnTo>
                  <a:lnTo>
                    <a:pt x="2041296" y="1075549"/>
                  </a:lnTo>
                  <a:lnTo>
                    <a:pt x="2089263" y="1092626"/>
                  </a:lnTo>
                  <a:lnTo>
                    <a:pt x="2137446" y="1109304"/>
                  </a:lnTo>
                  <a:lnTo>
                    <a:pt x="2185848" y="1125575"/>
                  </a:lnTo>
                  <a:lnTo>
                    <a:pt x="2234469" y="1141432"/>
                  </a:lnTo>
                  <a:lnTo>
                    <a:pt x="2283314" y="1156867"/>
                  </a:lnTo>
                  <a:lnTo>
                    <a:pt x="2332384" y="1171871"/>
                  </a:lnTo>
                  <a:lnTo>
                    <a:pt x="2381682" y="1186437"/>
                  </a:lnTo>
                  <a:lnTo>
                    <a:pt x="2431210" y="1200556"/>
                  </a:lnTo>
                  <a:lnTo>
                    <a:pt x="2480970" y="1214221"/>
                  </a:lnTo>
                  <a:lnTo>
                    <a:pt x="2527771" y="1226507"/>
                  </a:lnTo>
                  <a:lnTo>
                    <a:pt x="2574820" y="1238220"/>
                  </a:lnTo>
                  <a:lnTo>
                    <a:pt x="2622102" y="1249357"/>
                  </a:lnTo>
                  <a:lnTo>
                    <a:pt x="2669604" y="1259916"/>
                  </a:lnTo>
                  <a:lnTo>
                    <a:pt x="2717312" y="1269894"/>
                  </a:lnTo>
                  <a:lnTo>
                    <a:pt x="2765211" y="1279288"/>
                  </a:lnTo>
                  <a:lnTo>
                    <a:pt x="2813287" y="1288098"/>
                  </a:lnTo>
                  <a:lnTo>
                    <a:pt x="2861526" y="1296319"/>
                  </a:lnTo>
                  <a:lnTo>
                    <a:pt x="2909915" y="1303950"/>
                  </a:lnTo>
                  <a:lnTo>
                    <a:pt x="2958438" y="1310988"/>
                  </a:lnTo>
                  <a:lnTo>
                    <a:pt x="3007083" y="1317430"/>
                  </a:lnTo>
                  <a:lnTo>
                    <a:pt x="3055834" y="1323275"/>
                  </a:lnTo>
                  <a:lnTo>
                    <a:pt x="3104678" y="1328519"/>
                  </a:lnTo>
                  <a:lnTo>
                    <a:pt x="3153601" y="1333161"/>
                  </a:lnTo>
                  <a:lnTo>
                    <a:pt x="3202588" y="1337197"/>
                  </a:lnTo>
                  <a:lnTo>
                    <a:pt x="3251626" y="1340627"/>
                  </a:lnTo>
                  <a:lnTo>
                    <a:pt x="3300700" y="1343446"/>
                  </a:lnTo>
                  <a:lnTo>
                    <a:pt x="3349796" y="1345652"/>
                  </a:lnTo>
                  <a:lnTo>
                    <a:pt x="3398901" y="1347244"/>
                  </a:lnTo>
                  <a:lnTo>
                    <a:pt x="3448000" y="1348218"/>
                  </a:lnTo>
                  <a:lnTo>
                    <a:pt x="3497078" y="1348573"/>
                  </a:lnTo>
                  <a:lnTo>
                    <a:pt x="3546123" y="1348305"/>
                  </a:lnTo>
                  <a:lnTo>
                    <a:pt x="3595119" y="1347413"/>
                  </a:lnTo>
                  <a:lnTo>
                    <a:pt x="3644053" y="1345894"/>
                  </a:lnTo>
                  <a:lnTo>
                    <a:pt x="3692911" y="1343745"/>
                  </a:lnTo>
                  <a:lnTo>
                    <a:pt x="3741679" y="1340964"/>
                  </a:lnTo>
                  <a:lnTo>
                    <a:pt x="3790342" y="1337548"/>
                  </a:lnTo>
                  <a:lnTo>
                    <a:pt x="3838886" y="1333496"/>
                  </a:lnTo>
                  <a:lnTo>
                    <a:pt x="3887297" y="1328805"/>
                  </a:lnTo>
                  <a:lnTo>
                    <a:pt x="3935562" y="1323471"/>
                  </a:lnTo>
                  <a:lnTo>
                    <a:pt x="3983666" y="1317494"/>
                  </a:lnTo>
                  <a:lnTo>
                    <a:pt x="4031595" y="1310870"/>
                  </a:lnTo>
                  <a:lnTo>
                    <a:pt x="4079334" y="1303597"/>
                  </a:lnTo>
                  <a:lnTo>
                    <a:pt x="4126871" y="1295672"/>
                  </a:lnTo>
                  <a:lnTo>
                    <a:pt x="4174190" y="1287093"/>
                  </a:lnTo>
                  <a:lnTo>
                    <a:pt x="4221278" y="1277858"/>
                  </a:lnTo>
                  <a:lnTo>
                    <a:pt x="4268121" y="1267964"/>
                  </a:lnTo>
                  <a:lnTo>
                    <a:pt x="4314704" y="1257409"/>
                  </a:lnTo>
                  <a:lnTo>
                    <a:pt x="4361013" y="1246190"/>
                  </a:lnTo>
                  <a:lnTo>
                    <a:pt x="4407034" y="1234305"/>
                  </a:lnTo>
                  <a:lnTo>
                    <a:pt x="4452754" y="1221751"/>
                  </a:lnTo>
                  <a:lnTo>
                    <a:pt x="4498158" y="1208527"/>
                  </a:lnTo>
                  <a:lnTo>
                    <a:pt x="4543232" y="1194628"/>
                  </a:lnTo>
                  <a:lnTo>
                    <a:pt x="4587962" y="1180054"/>
                  </a:lnTo>
                  <a:lnTo>
                    <a:pt x="4632333" y="1164801"/>
                  </a:lnTo>
                  <a:lnTo>
                    <a:pt x="4676333" y="1148868"/>
                  </a:lnTo>
                  <a:lnTo>
                    <a:pt x="4719946" y="1132251"/>
                  </a:lnTo>
                  <a:lnTo>
                    <a:pt x="4763158" y="1114949"/>
                  </a:lnTo>
                  <a:lnTo>
                    <a:pt x="4805956" y="1096958"/>
                  </a:lnTo>
                  <a:lnTo>
                    <a:pt x="4848325" y="1078277"/>
                  </a:lnTo>
                  <a:lnTo>
                    <a:pt x="4890252" y="1058903"/>
                  </a:lnTo>
                  <a:lnTo>
                    <a:pt x="4931722" y="1038833"/>
                  </a:lnTo>
                  <a:lnTo>
                    <a:pt x="4972721" y="1018066"/>
                  </a:lnTo>
                  <a:lnTo>
                    <a:pt x="5013235" y="996598"/>
                  </a:lnTo>
                  <a:lnTo>
                    <a:pt x="5053249" y="974427"/>
                  </a:lnTo>
                  <a:lnTo>
                    <a:pt x="5092751" y="951551"/>
                  </a:lnTo>
                  <a:lnTo>
                    <a:pt x="5131725" y="927967"/>
                  </a:lnTo>
                  <a:lnTo>
                    <a:pt x="5170158" y="903673"/>
                  </a:lnTo>
                  <a:lnTo>
                    <a:pt x="5208036" y="878667"/>
                  </a:lnTo>
                  <a:lnTo>
                    <a:pt x="5245344" y="852945"/>
                  </a:lnTo>
                  <a:lnTo>
                    <a:pt x="5282068" y="826507"/>
                  </a:lnTo>
                  <a:lnTo>
                    <a:pt x="5318195" y="799348"/>
                  </a:lnTo>
                  <a:lnTo>
                    <a:pt x="5353709" y="771467"/>
                  </a:lnTo>
                  <a:lnTo>
                    <a:pt x="5388598" y="742861"/>
                  </a:lnTo>
                  <a:lnTo>
                    <a:pt x="5422847" y="713528"/>
                  </a:lnTo>
                  <a:lnTo>
                    <a:pt x="5456442" y="683465"/>
                  </a:lnTo>
                  <a:lnTo>
                    <a:pt x="5489368" y="652670"/>
                  </a:lnTo>
                  <a:lnTo>
                    <a:pt x="5521613" y="621141"/>
                  </a:lnTo>
                  <a:lnTo>
                    <a:pt x="5553160" y="588874"/>
                  </a:lnTo>
                  <a:lnTo>
                    <a:pt x="5583998" y="555868"/>
                  </a:lnTo>
                  <a:lnTo>
                    <a:pt x="5614111" y="522121"/>
                  </a:lnTo>
                  <a:lnTo>
                    <a:pt x="5643485" y="487629"/>
                  </a:lnTo>
                  <a:lnTo>
                    <a:pt x="5672106" y="452390"/>
                  </a:lnTo>
                  <a:lnTo>
                    <a:pt x="5699961" y="416402"/>
                  </a:lnTo>
                  <a:lnTo>
                    <a:pt x="5727035" y="379662"/>
                  </a:lnTo>
                  <a:lnTo>
                    <a:pt x="5753314" y="342168"/>
                  </a:lnTo>
                  <a:lnTo>
                    <a:pt x="5778783" y="303918"/>
                  </a:lnTo>
                  <a:lnTo>
                    <a:pt x="5803430" y="264909"/>
                  </a:lnTo>
                  <a:lnTo>
                    <a:pt x="5828626" y="222497"/>
                  </a:lnTo>
                  <a:lnTo>
                    <a:pt x="5852332" y="179278"/>
                  </a:lnTo>
                  <a:lnTo>
                    <a:pt x="5874277" y="135335"/>
                  </a:lnTo>
                  <a:lnTo>
                    <a:pt x="5894189" y="90752"/>
                  </a:lnTo>
                  <a:lnTo>
                    <a:pt x="5911799" y="45612"/>
                  </a:lnTo>
                  <a:lnTo>
                    <a:pt x="5926836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0535" y="4956933"/>
              <a:ext cx="927112" cy="92753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770535" y="4956933"/>
              <a:ext cx="927735" cy="927735"/>
            </a:xfrm>
            <a:custGeom>
              <a:avLst/>
              <a:gdLst/>
              <a:ahLst/>
              <a:cxnLst/>
              <a:rect l="l" t="t" r="r" b="b"/>
              <a:pathLst>
                <a:path w="927735" h="927735">
                  <a:moveTo>
                    <a:pt x="927112" y="463765"/>
                  </a:moveTo>
                  <a:lnTo>
                    <a:pt x="924719" y="511183"/>
                  </a:lnTo>
                  <a:lnTo>
                    <a:pt x="917694" y="557231"/>
                  </a:lnTo>
                  <a:lnTo>
                    <a:pt x="906271" y="601676"/>
                  </a:lnTo>
                  <a:lnTo>
                    <a:pt x="890683" y="644285"/>
                  </a:lnTo>
                  <a:lnTo>
                    <a:pt x="871163" y="684825"/>
                  </a:lnTo>
                  <a:lnTo>
                    <a:pt x="847943" y="723063"/>
                  </a:lnTo>
                  <a:lnTo>
                    <a:pt x="821257" y="758765"/>
                  </a:lnTo>
                  <a:lnTo>
                    <a:pt x="791338" y="791698"/>
                  </a:lnTo>
                  <a:lnTo>
                    <a:pt x="758419" y="821631"/>
                  </a:lnTo>
                  <a:lnTo>
                    <a:pt x="722732" y="848328"/>
                  </a:lnTo>
                  <a:lnTo>
                    <a:pt x="684511" y="871558"/>
                  </a:lnTo>
                  <a:lnTo>
                    <a:pt x="643989" y="891087"/>
                  </a:lnTo>
                  <a:lnTo>
                    <a:pt x="601399" y="906682"/>
                  </a:lnTo>
                  <a:lnTo>
                    <a:pt x="556974" y="918109"/>
                  </a:lnTo>
                  <a:lnTo>
                    <a:pt x="510946" y="925137"/>
                  </a:lnTo>
                  <a:lnTo>
                    <a:pt x="463549" y="927531"/>
                  </a:lnTo>
                  <a:lnTo>
                    <a:pt x="416155" y="925137"/>
                  </a:lnTo>
                  <a:lnTo>
                    <a:pt x="370129" y="918109"/>
                  </a:lnTo>
                  <a:lnTo>
                    <a:pt x="325706" y="906682"/>
                  </a:lnTo>
                  <a:lnTo>
                    <a:pt x="283117" y="891087"/>
                  </a:lnTo>
                  <a:lnTo>
                    <a:pt x="242596" y="871558"/>
                  </a:lnTo>
                  <a:lnTo>
                    <a:pt x="204376" y="848328"/>
                  </a:lnTo>
                  <a:lnTo>
                    <a:pt x="168691" y="821631"/>
                  </a:lnTo>
                  <a:lnTo>
                    <a:pt x="135772" y="791698"/>
                  </a:lnTo>
                  <a:lnTo>
                    <a:pt x="105853" y="758765"/>
                  </a:lnTo>
                  <a:lnTo>
                    <a:pt x="79168" y="723063"/>
                  </a:lnTo>
                  <a:lnTo>
                    <a:pt x="55948" y="684825"/>
                  </a:lnTo>
                  <a:lnTo>
                    <a:pt x="36428" y="644285"/>
                  </a:lnTo>
                  <a:lnTo>
                    <a:pt x="20840" y="601676"/>
                  </a:lnTo>
                  <a:lnTo>
                    <a:pt x="9417" y="557231"/>
                  </a:lnTo>
                  <a:lnTo>
                    <a:pt x="2393" y="511183"/>
                  </a:lnTo>
                  <a:lnTo>
                    <a:pt x="0" y="463765"/>
                  </a:lnTo>
                  <a:lnTo>
                    <a:pt x="2393" y="416350"/>
                  </a:lnTo>
                  <a:lnTo>
                    <a:pt x="9417" y="370303"/>
                  </a:lnTo>
                  <a:lnTo>
                    <a:pt x="20840" y="325859"/>
                  </a:lnTo>
                  <a:lnTo>
                    <a:pt x="36428" y="283251"/>
                  </a:lnTo>
                  <a:lnTo>
                    <a:pt x="55948" y="242711"/>
                  </a:lnTo>
                  <a:lnTo>
                    <a:pt x="79168" y="204474"/>
                  </a:lnTo>
                  <a:lnTo>
                    <a:pt x="105853" y="168771"/>
                  </a:lnTo>
                  <a:lnTo>
                    <a:pt x="135772" y="135837"/>
                  </a:lnTo>
                  <a:lnTo>
                    <a:pt x="168691" y="105904"/>
                  </a:lnTo>
                  <a:lnTo>
                    <a:pt x="204376" y="79206"/>
                  </a:lnTo>
                  <a:lnTo>
                    <a:pt x="242596" y="55976"/>
                  </a:lnTo>
                  <a:lnTo>
                    <a:pt x="283117" y="36446"/>
                  </a:lnTo>
                  <a:lnTo>
                    <a:pt x="325706" y="20850"/>
                  </a:lnTo>
                  <a:lnTo>
                    <a:pt x="370129" y="9422"/>
                  </a:lnTo>
                  <a:lnTo>
                    <a:pt x="416155" y="2394"/>
                  </a:lnTo>
                  <a:lnTo>
                    <a:pt x="463549" y="0"/>
                  </a:lnTo>
                  <a:lnTo>
                    <a:pt x="510946" y="2394"/>
                  </a:lnTo>
                  <a:lnTo>
                    <a:pt x="556974" y="9422"/>
                  </a:lnTo>
                  <a:lnTo>
                    <a:pt x="601399" y="20850"/>
                  </a:lnTo>
                  <a:lnTo>
                    <a:pt x="643989" y="36446"/>
                  </a:lnTo>
                  <a:lnTo>
                    <a:pt x="684511" y="55976"/>
                  </a:lnTo>
                  <a:lnTo>
                    <a:pt x="722732" y="79206"/>
                  </a:lnTo>
                  <a:lnTo>
                    <a:pt x="758419" y="105904"/>
                  </a:lnTo>
                  <a:lnTo>
                    <a:pt x="791338" y="135837"/>
                  </a:lnTo>
                  <a:lnTo>
                    <a:pt x="821257" y="168771"/>
                  </a:lnTo>
                  <a:lnTo>
                    <a:pt x="847943" y="204474"/>
                  </a:lnTo>
                  <a:lnTo>
                    <a:pt x="871163" y="242711"/>
                  </a:lnTo>
                  <a:lnTo>
                    <a:pt x="890683" y="283251"/>
                  </a:lnTo>
                  <a:lnTo>
                    <a:pt x="906271" y="325859"/>
                  </a:lnTo>
                  <a:lnTo>
                    <a:pt x="917694" y="370303"/>
                  </a:lnTo>
                  <a:lnTo>
                    <a:pt x="924719" y="416350"/>
                  </a:lnTo>
                  <a:lnTo>
                    <a:pt x="927112" y="463765"/>
                  </a:lnTo>
                  <a:close/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24401" y="8128"/>
              <a:ext cx="4058441" cy="295201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124401" y="8128"/>
              <a:ext cx="4058920" cy="2952115"/>
            </a:xfrm>
            <a:custGeom>
              <a:avLst/>
              <a:gdLst/>
              <a:ahLst/>
              <a:cxnLst/>
              <a:rect l="l" t="t" r="r" b="b"/>
              <a:pathLst>
                <a:path w="4058920" h="2952115">
                  <a:moveTo>
                    <a:pt x="4058441" y="2092358"/>
                  </a:moveTo>
                  <a:lnTo>
                    <a:pt x="4008357" y="2153206"/>
                  </a:lnTo>
                  <a:lnTo>
                    <a:pt x="3978895" y="2187023"/>
                  </a:lnTo>
                  <a:lnTo>
                    <a:pt x="3948783" y="2220248"/>
                  </a:lnTo>
                  <a:lnTo>
                    <a:pt x="3918032" y="2252874"/>
                  </a:lnTo>
                  <a:lnTo>
                    <a:pt x="3886650" y="2284889"/>
                  </a:lnTo>
                  <a:lnTo>
                    <a:pt x="3854649" y="2316283"/>
                  </a:lnTo>
                  <a:lnTo>
                    <a:pt x="3822037" y="2347048"/>
                  </a:lnTo>
                  <a:lnTo>
                    <a:pt x="3788825" y="2377172"/>
                  </a:lnTo>
                  <a:lnTo>
                    <a:pt x="3755023" y="2406647"/>
                  </a:lnTo>
                  <a:lnTo>
                    <a:pt x="3720640" y="2435461"/>
                  </a:lnTo>
                  <a:lnTo>
                    <a:pt x="3685687" y="2463606"/>
                  </a:lnTo>
                  <a:lnTo>
                    <a:pt x="3650173" y="2491072"/>
                  </a:lnTo>
                  <a:lnTo>
                    <a:pt x="3614108" y="2517847"/>
                  </a:lnTo>
                  <a:lnTo>
                    <a:pt x="3577502" y="2543924"/>
                  </a:lnTo>
                  <a:lnTo>
                    <a:pt x="3540365" y="2569291"/>
                  </a:lnTo>
                  <a:lnTo>
                    <a:pt x="3502706" y="2593939"/>
                  </a:lnTo>
                  <a:lnTo>
                    <a:pt x="3464537" y="2617859"/>
                  </a:lnTo>
                  <a:lnTo>
                    <a:pt x="3425865" y="2641039"/>
                  </a:lnTo>
                  <a:lnTo>
                    <a:pt x="3386703" y="2663471"/>
                  </a:lnTo>
                  <a:lnTo>
                    <a:pt x="3347058" y="2685144"/>
                  </a:lnTo>
                  <a:lnTo>
                    <a:pt x="3306942" y="2706048"/>
                  </a:lnTo>
                  <a:lnTo>
                    <a:pt x="3266363" y="2726174"/>
                  </a:lnTo>
                  <a:lnTo>
                    <a:pt x="3225333" y="2745512"/>
                  </a:lnTo>
                  <a:lnTo>
                    <a:pt x="3183860" y="2764052"/>
                  </a:lnTo>
                  <a:lnTo>
                    <a:pt x="3141955" y="2781783"/>
                  </a:lnTo>
                  <a:lnTo>
                    <a:pt x="3099628" y="2798697"/>
                  </a:lnTo>
                  <a:lnTo>
                    <a:pt x="3056888" y="2814783"/>
                  </a:lnTo>
                  <a:lnTo>
                    <a:pt x="3013745" y="2830031"/>
                  </a:lnTo>
                  <a:lnTo>
                    <a:pt x="2970209" y="2844431"/>
                  </a:lnTo>
                  <a:lnTo>
                    <a:pt x="2926291" y="2857974"/>
                  </a:lnTo>
                  <a:lnTo>
                    <a:pt x="2881999" y="2870650"/>
                  </a:lnTo>
                  <a:lnTo>
                    <a:pt x="2837344" y="2882449"/>
                  </a:lnTo>
                  <a:lnTo>
                    <a:pt x="2792336" y="2893360"/>
                  </a:lnTo>
                  <a:lnTo>
                    <a:pt x="2746985" y="2903375"/>
                  </a:lnTo>
                  <a:lnTo>
                    <a:pt x="2701300" y="2912482"/>
                  </a:lnTo>
                  <a:lnTo>
                    <a:pt x="2655291" y="2920673"/>
                  </a:lnTo>
                  <a:lnTo>
                    <a:pt x="2608968" y="2927938"/>
                  </a:lnTo>
                  <a:lnTo>
                    <a:pt x="2562342" y="2934265"/>
                  </a:lnTo>
                  <a:lnTo>
                    <a:pt x="2515421" y="2939647"/>
                  </a:lnTo>
                  <a:lnTo>
                    <a:pt x="2468217" y="2944072"/>
                  </a:lnTo>
                  <a:lnTo>
                    <a:pt x="2420738" y="2947531"/>
                  </a:lnTo>
                  <a:lnTo>
                    <a:pt x="2372994" y="2950014"/>
                  </a:lnTo>
                  <a:lnTo>
                    <a:pt x="2324996" y="2951511"/>
                  </a:lnTo>
                  <a:lnTo>
                    <a:pt x="2276754" y="2952012"/>
                  </a:lnTo>
                  <a:lnTo>
                    <a:pt x="2228511" y="2951511"/>
                  </a:lnTo>
                  <a:lnTo>
                    <a:pt x="2180512" y="2950014"/>
                  </a:lnTo>
                  <a:lnTo>
                    <a:pt x="2132769" y="2947531"/>
                  </a:lnTo>
                  <a:lnTo>
                    <a:pt x="2085289" y="2944072"/>
                  </a:lnTo>
                  <a:lnTo>
                    <a:pt x="2038084" y="2939647"/>
                  </a:lnTo>
                  <a:lnTo>
                    <a:pt x="1991163" y="2934265"/>
                  </a:lnTo>
                  <a:lnTo>
                    <a:pt x="1944536" y="2927938"/>
                  </a:lnTo>
                  <a:lnTo>
                    <a:pt x="1898213" y="2920673"/>
                  </a:lnTo>
                  <a:lnTo>
                    <a:pt x="1852204" y="2912482"/>
                  </a:lnTo>
                  <a:lnTo>
                    <a:pt x="1806519" y="2903375"/>
                  </a:lnTo>
                  <a:lnTo>
                    <a:pt x="1761167" y="2893360"/>
                  </a:lnTo>
                  <a:lnTo>
                    <a:pt x="1716158" y="2882449"/>
                  </a:lnTo>
                  <a:lnTo>
                    <a:pt x="1671503" y="2870650"/>
                  </a:lnTo>
                  <a:lnTo>
                    <a:pt x="1627211" y="2857974"/>
                  </a:lnTo>
                  <a:lnTo>
                    <a:pt x="1583292" y="2844431"/>
                  </a:lnTo>
                  <a:lnTo>
                    <a:pt x="1539757" y="2830031"/>
                  </a:lnTo>
                  <a:lnTo>
                    <a:pt x="1496614" y="2814783"/>
                  </a:lnTo>
                  <a:lnTo>
                    <a:pt x="1453873" y="2798697"/>
                  </a:lnTo>
                  <a:lnTo>
                    <a:pt x="1411545" y="2781783"/>
                  </a:lnTo>
                  <a:lnTo>
                    <a:pt x="1369640" y="2764052"/>
                  </a:lnTo>
                  <a:lnTo>
                    <a:pt x="1328167" y="2745512"/>
                  </a:lnTo>
                  <a:lnTo>
                    <a:pt x="1287136" y="2726174"/>
                  </a:lnTo>
                  <a:lnTo>
                    <a:pt x="1246558" y="2706048"/>
                  </a:lnTo>
                  <a:lnTo>
                    <a:pt x="1206441" y="2685144"/>
                  </a:lnTo>
                  <a:lnTo>
                    <a:pt x="1166796" y="2663471"/>
                  </a:lnTo>
                  <a:lnTo>
                    <a:pt x="1127633" y="2641039"/>
                  </a:lnTo>
                  <a:lnTo>
                    <a:pt x="1088962" y="2617859"/>
                  </a:lnTo>
                  <a:lnTo>
                    <a:pt x="1050792" y="2593939"/>
                  </a:lnTo>
                  <a:lnTo>
                    <a:pt x="1013134" y="2569291"/>
                  </a:lnTo>
                  <a:lnTo>
                    <a:pt x="975996" y="2543924"/>
                  </a:lnTo>
                  <a:lnTo>
                    <a:pt x="939390" y="2517847"/>
                  </a:lnTo>
                  <a:lnTo>
                    <a:pt x="903325" y="2491072"/>
                  </a:lnTo>
                  <a:lnTo>
                    <a:pt x="867811" y="2463606"/>
                  </a:lnTo>
                  <a:lnTo>
                    <a:pt x="832857" y="2435461"/>
                  </a:lnTo>
                  <a:lnTo>
                    <a:pt x="798474" y="2406647"/>
                  </a:lnTo>
                  <a:lnTo>
                    <a:pt x="764672" y="2377172"/>
                  </a:lnTo>
                  <a:lnTo>
                    <a:pt x="731460" y="2347048"/>
                  </a:lnTo>
                  <a:lnTo>
                    <a:pt x="698848" y="2316283"/>
                  </a:lnTo>
                  <a:lnTo>
                    <a:pt x="666846" y="2284889"/>
                  </a:lnTo>
                  <a:lnTo>
                    <a:pt x="635465" y="2252874"/>
                  </a:lnTo>
                  <a:lnTo>
                    <a:pt x="604713" y="2220248"/>
                  </a:lnTo>
                  <a:lnTo>
                    <a:pt x="574601" y="2187023"/>
                  </a:lnTo>
                  <a:lnTo>
                    <a:pt x="545139" y="2153206"/>
                  </a:lnTo>
                  <a:lnTo>
                    <a:pt x="516336" y="2118809"/>
                  </a:lnTo>
                  <a:lnTo>
                    <a:pt x="488203" y="2083841"/>
                  </a:lnTo>
                  <a:lnTo>
                    <a:pt x="460749" y="2048312"/>
                  </a:lnTo>
                  <a:lnTo>
                    <a:pt x="433984" y="2012231"/>
                  </a:lnTo>
                  <a:lnTo>
                    <a:pt x="407919" y="1975610"/>
                  </a:lnTo>
                  <a:lnTo>
                    <a:pt x="382562" y="1938457"/>
                  </a:lnTo>
                  <a:lnTo>
                    <a:pt x="357924" y="1900783"/>
                  </a:lnTo>
                  <a:lnTo>
                    <a:pt x="334015" y="1862597"/>
                  </a:lnTo>
                  <a:lnTo>
                    <a:pt x="310844" y="1823909"/>
                  </a:lnTo>
                  <a:lnTo>
                    <a:pt x="288421" y="1784730"/>
                  </a:lnTo>
                  <a:lnTo>
                    <a:pt x="266757" y="1745069"/>
                  </a:lnTo>
                  <a:lnTo>
                    <a:pt x="245862" y="1704935"/>
                  </a:lnTo>
                  <a:lnTo>
                    <a:pt x="225744" y="1664339"/>
                  </a:lnTo>
                  <a:lnTo>
                    <a:pt x="206414" y="1623292"/>
                  </a:lnTo>
                  <a:lnTo>
                    <a:pt x="187882" y="1581801"/>
                  </a:lnTo>
                  <a:lnTo>
                    <a:pt x="170158" y="1539878"/>
                  </a:lnTo>
                  <a:lnTo>
                    <a:pt x="153251" y="1497533"/>
                  </a:lnTo>
                  <a:lnTo>
                    <a:pt x="137172" y="1454775"/>
                  </a:lnTo>
                  <a:lnTo>
                    <a:pt x="121930" y="1411613"/>
                  </a:lnTo>
                  <a:lnTo>
                    <a:pt x="107536" y="1368059"/>
                  </a:lnTo>
                  <a:lnTo>
                    <a:pt x="93998" y="1324122"/>
                  </a:lnTo>
                  <a:lnTo>
                    <a:pt x="81328" y="1279811"/>
                  </a:lnTo>
                  <a:lnTo>
                    <a:pt x="69534" y="1235137"/>
                  </a:lnTo>
                  <a:lnTo>
                    <a:pt x="58627" y="1190110"/>
                  </a:lnTo>
                  <a:lnTo>
                    <a:pt x="48616" y="1144739"/>
                  </a:lnTo>
                  <a:lnTo>
                    <a:pt x="39513" y="1099034"/>
                  </a:lnTo>
                  <a:lnTo>
                    <a:pt x="31325" y="1053006"/>
                  </a:lnTo>
                  <a:lnTo>
                    <a:pt x="24064" y="1006663"/>
                  </a:lnTo>
                  <a:lnTo>
                    <a:pt x="17739" y="960017"/>
                  </a:lnTo>
                  <a:lnTo>
                    <a:pt x="12360" y="913076"/>
                  </a:lnTo>
                  <a:lnTo>
                    <a:pt x="7936" y="865851"/>
                  </a:lnTo>
                  <a:lnTo>
                    <a:pt x="4479" y="818351"/>
                  </a:lnTo>
                  <a:lnTo>
                    <a:pt x="1997" y="770587"/>
                  </a:lnTo>
                  <a:lnTo>
                    <a:pt x="500" y="722568"/>
                  </a:lnTo>
                  <a:lnTo>
                    <a:pt x="0" y="674305"/>
                  </a:lnTo>
                  <a:lnTo>
                    <a:pt x="500" y="626041"/>
                  </a:lnTo>
                  <a:lnTo>
                    <a:pt x="1997" y="578022"/>
                  </a:lnTo>
                  <a:lnTo>
                    <a:pt x="4479" y="530257"/>
                  </a:lnTo>
                  <a:lnTo>
                    <a:pt x="7936" y="482757"/>
                  </a:lnTo>
                  <a:lnTo>
                    <a:pt x="12360" y="435532"/>
                  </a:lnTo>
                  <a:lnTo>
                    <a:pt x="17739" y="388590"/>
                  </a:lnTo>
                  <a:lnTo>
                    <a:pt x="24064" y="341943"/>
                  </a:lnTo>
                  <a:lnTo>
                    <a:pt x="31325" y="295600"/>
                  </a:lnTo>
                  <a:lnTo>
                    <a:pt x="39513" y="249571"/>
                  </a:lnTo>
                  <a:lnTo>
                    <a:pt x="48616" y="203866"/>
                  </a:lnTo>
                  <a:lnTo>
                    <a:pt x="58627" y="158494"/>
                  </a:lnTo>
                  <a:lnTo>
                    <a:pt x="69534" y="113467"/>
                  </a:lnTo>
                  <a:lnTo>
                    <a:pt x="81328" y="68792"/>
                  </a:lnTo>
                  <a:lnTo>
                    <a:pt x="93998" y="24481"/>
                  </a:lnTo>
                  <a:lnTo>
                    <a:pt x="101541" y="0"/>
                  </a:lnTo>
                </a:path>
              </a:pathLst>
            </a:custGeom>
            <a:ln w="13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2129028"/>
              <a:ext cx="12183110" cy="4737100"/>
            </a:xfrm>
            <a:custGeom>
              <a:avLst/>
              <a:gdLst/>
              <a:ahLst/>
              <a:cxnLst/>
              <a:rect l="l" t="t" r="r" b="b"/>
              <a:pathLst>
                <a:path w="12183110" h="4737100">
                  <a:moveTo>
                    <a:pt x="2322574" y="2667000"/>
                  </a:moveTo>
                  <a:lnTo>
                    <a:pt x="292582" y="2667000"/>
                  </a:lnTo>
                  <a:lnTo>
                    <a:pt x="39462" y="2730500"/>
                  </a:lnTo>
                  <a:lnTo>
                    <a:pt x="0" y="2743200"/>
                  </a:lnTo>
                  <a:lnTo>
                    <a:pt x="0" y="4737100"/>
                  </a:lnTo>
                  <a:lnTo>
                    <a:pt x="12182843" y="4737100"/>
                  </a:lnTo>
                  <a:lnTo>
                    <a:pt x="12182843" y="3225799"/>
                  </a:lnTo>
                  <a:lnTo>
                    <a:pt x="5044326" y="3225800"/>
                  </a:lnTo>
                  <a:lnTo>
                    <a:pt x="4994029" y="3213100"/>
                  </a:lnTo>
                  <a:lnTo>
                    <a:pt x="4843426" y="3213100"/>
                  </a:lnTo>
                  <a:lnTo>
                    <a:pt x="4793342" y="3200400"/>
                  </a:lnTo>
                  <a:lnTo>
                    <a:pt x="4693382" y="3200400"/>
                  </a:lnTo>
                  <a:lnTo>
                    <a:pt x="4643519" y="3187700"/>
                  </a:lnTo>
                  <a:lnTo>
                    <a:pt x="4593742" y="3187700"/>
                  </a:lnTo>
                  <a:lnTo>
                    <a:pt x="4544057" y="3175000"/>
                  </a:lnTo>
                  <a:lnTo>
                    <a:pt x="4494470" y="3175000"/>
                  </a:lnTo>
                  <a:lnTo>
                    <a:pt x="4395611" y="3149600"/>
                  </a:lnTo>
                  <a:lnTo>
                    <a:pt x="4345304" y="3149600"/>
                  </a:lnTo>
                  <a:lnTo>
                    <a:pt x="2821263" y="2755900"/>
                  </a:lnTo>
                  <a:lnTo>
                    <a:pt x="2771705" y="2755900"/>
                  </a:lnTo>
                  <a:lnTo>
                    <a:pt x="2622587" y="2717800"/>
                  </a:lnTo>
                  <a:lnTo>
                    <a:pt x="2572741" y="2717800"/>
                  </a:lnTo>
                  <a:lnTo>
                    <a:pt x="2422818" y="2679700"/>
                  </a:lnTo>
                  <a:lnTo>
                    <a:pt x="2372724" y="2679700"/>
                  </a:lnTo>
                  <a:lnTo>
                    <a:pt x="2322574" y="2667000"/>
                  </a:lnTo>
                  <a:close/>
                </a:path>
                <a:path w="12183110" h="4737100">
                  <a:moveTo>
                    <a:pt x="11938333" y="0"/>
                  </a:moveTo>
                  <a:lnTo>
                    <a:pt x="11838505" y="0"/>
                  </a:lnTo>
                  <a:lnTo>
                    <a:pt x="11788761" y="12700"/>
                  </a:lnTo>
                  <a:lnTo>
                    <a:pt x="11739152" y="12700"/>
                  </a:lnTo>
                  <a:lnTo>
                    <a:pt x="11689770" y="25400"/>
                  </a:lnTo>
                  <a:lnTo>
                    <a:pt x="11640705" y="25400"/>
                  </a:lnTo>
                  <a:lnTo>
                    <a:pt x="11403329" y="88900"/>
                  </a:lnTo>
                  <a:lnTo>
                    <a:pt x="11358082" y="114300"/>
                  </a:lnTo>
                  <a:lnTo>
                    <a:pt x="11309249" y="127000"/>
                  </a:lnTo>
                  <a:lnTo>
                    <a:pt x="11261386" y="152400"/>
                  </a:lnTo>
                  <a:lnTo>
                    <a:pt x="11214474" y="177800"/>
                  </a:lnTo>
                  <a:lnTo>
                    <a:pt x="11168496" y="203200"/>
                  </a:lnTo>
                  <a:lnTo>
                    <a:pt x="11123434" y="228600"/>
                  </a:lnTo>
                  <a:lnTo>
                    <a:pt x="11079270" y="254000"/>
                  </a:lnTo>
                  <a:lnTo>
                    <a:pt x="11035986" y="279400"/>
                  </a:lnTo>
                  <a:lnTo>
                    <a:pt x="10993563" y="304800"/>
                  </a:lnTo>
                  <a:lnTo>
                    <a:pt x="10951985" y="330200"/>
                  </a:lnTo>
                  <a:lnTo>
                    <a:pt x="10911233" y="368300"/>
                  </a:lnTo>
                  <a:lnTo>
                    <a:pt x="10871289" y="393700"/>
                  </a:lnTo>
                  <a:lnTo>
                    <a:pt x="10832135" y="431800"/>
                  </a:lnTo>
                  <a:lnTo>
                    <a:pt x="10793753" y="457200"/>
                  </a:lnTo>
                  <a:lnTo>
                    <a:pt x="10756126" y="495300"/>
                  </a:lnTo>
                  <a:lnTo>
                    <a:pt x="10719235" y="533400"/>
                  </a:lnTo>
                  <a:lnTo>
                    <a:pt x="10683063" y="558800"/>
                  </a:lnTo>
                  <a:lnTo>
                    <a:pt x="10647590" y="596900"/>
                  </a:lnTo>
                  <a:lnTo>
                    <a:pt x="10612801" y="635000"/>
                  </a:lnTo>
                  <a:lnTo>
                    <a:pt x="10578676" y="673100"/>
                  </a:lnTo>
                  <a:lnTo>
                    <a:pt x="10545198" y="711200"/>
                  </a:lnTo>
                  <a:lnTo>
                    <a:pt x="10512348" y="749300"/>
                  </a:lnTo>
                  <a:lnTo>
                    <a:pt x="10480110" y="787400"/>
                  </a:lnTo>
                  <a:lnTo>
                    <a:pt x="10448464" y="825500"/>
                  </a:lnTo>
                  <a:lnTo>
                    <a:pt x="10417393" y="863600"/>
                  </a:lnTo>
                  <a:lnTo>
                    <a:pt x="10385508" y="901700"/>
                  </a:lnTo>
                  <a:lnTo>
                    <a:pt x="10354036" y="939800"/>
                  </a:lnTo>
                  <a:lnTo>
                    <a:pt x="10322923" y="977900"/>
                  </a:lnTo>
                  <a:lnTo>
                    <a:pt x="10292118" y="1016000"/>
                  </a:lnTo>
                  <a:lnTo>
                    <a:pt x="10261567" y="1054100"/>
                  </a:lnTo>
                  <a:lnTo>
                    <a:pt x="10231217" y="1104900"/>
                  </a:lnTo>
                  <a:lnTo>
                    <a:pt x="10110782" y="1257300"/>
                  </a:lnTo>
                  <a:lnTo>
                    <a:pt x="10080650" y="1308100"/>
                  </a:lnTo>
                  <a:lnTo>
                    <a:pt x="10050403" y="1346200"/>
                  </a:lnTo>
                  <a:lnTo>
                    <a:pt x="9989355" y="1422400"/>
                  </a:lnTo>
                  <a:lnTo>
                    <a:pt x="9958449" y="1460500"/>
                  </a:lnTo>
                  <a:lnTo>
                    <a:pt x="9927217" y="1511300"/>
                  </a:lnTo>
                  <a:lnTo>
                    <a:pt x="9895607" y="1549400"/>
                  </a:lnTo>
                  <a:lnTo>
                    <a:pt x="9863566" y="1587500"/>
                  </a:lnTo>
                  <a:lnTo>
                    <a:pt x="9831041" y="1625600"/>
                  </a:lnTo>
                  <a:lnTo>
                    <a:pt x="9797981" y="1663700"/>
                  </a:lnTo>
                  <a:lnTo>
                    <a:pt x="9764331" y="1701800"/>
                  </a:lnTo>
                  <a:lnTo>
                    <a:pt x="9730040" y="1739900"/>
                  </a:lnTo>
                  <a:lnTo>
                    <a:pt x="9695055" y="1778000"/>
                  </a:lnTo>
                  <a:lnTo>
                    <a:pt x="9663174" y="1816100"/>
                  </a:lnTo>
                  <a:lnTo>
                    <a:pt x="9630799" y="1841500"/>
                  </a:lnTo>
                  <a:lnTo>
                    <a:pt x="9597934" y="1879600"/>
                  </a:lnTo>
                  <a:lnTo>
                    <a:pt x="9564587" y="1905000"/>
                  </a:lnTo>
                  <a:lnTo>
                    <a:pt x="9530765" y="1943100"/>
                  </a:lnTo>
                  <a:lnTo>
                    <a:pt x="9496473" y="1968500"/>
                  </a:lnTo>
                  <a:lnTo>
                    <a:pt x="9461718" y="2006600"/>
                  </a:lnTo>
                  <a:lnTo>
                    <a:pt x="9390844" y="2057400"/>
                  </a:lnTo>
                  <a:lnTo>
                    <a:pt x="9354738" y="2095500"/>
                  </a:lnTo>
                  <a:lnTo>
                    <a:pt x="9318195" y="2120900"/>
                  </a:lnTo>
                  <a:lnTo>
                    <a:pt x="9243823" y="2171700"/>
                  </a:lnTo>
                  <a:lnTo>
                    <a:pt x="9206007" y="2209800"/>
                  </a:lnTo>
                  <a:lnTo>
                    <a:pt x="9167779" y="2235200"/>
                  </a:lnTo>
                  <a:lnTo>
                    <a:pt x="9050690" y="2311400"/>
                  </a:lnTo>
                  <a:lnTo>
                    <a:pt x="8930128" y="2387600"/>
                  </a:lnTo>
                  <a:lnTo>
                    <a:pt x="8806267" y="2463800"/>
                  </a:lnTo>
                  <a:lnTo>
                    <a:pt x="8764277" y="2476500"/>
                  </a:lnTo>
                  <a:lnTo>
                    <a:pt x="8636286" y="2552700"/>
                  </a:lnTo>
                  <a:lnTo>
                    <a:pt x="8592971" y="2565400"/>
                  </a:lnTo>
                  <a:lnTo>
                    <a:pt x="8505401" y="2616200"/>
                  </a:lnTo>
                  <a:lnTo>
                    <a:pt x="8461160" y="2628900"/>
                  </a:lnTo>
                  <a:lnTo>
                    <a:pt x="8416623" y="2654300"/>
                  </a:lnTo>
                  <a:lnTo>
                    <a:pt x="8371796" y="2667000"/>
                  </a:lnTo>
                  <a:lnTo>
                    <a:pt x="8326686" y="2692400"/>
                  </a:lnTo>
                  <a:lnTo>
                    <a:pt x="8281300" y="2705100"/>
                  </a:lnTo>
                  <a:lnTo>
                    <a:pt x="8235643" y="2730500"/>
                  </a:lnTo>
                  <a:lnTo>
                    <a:pt x="8189723" y="2743200"/>
                  </a:lnTo>
                  <a:lnTo>
                    <a:pt x="8143545" y="2768600"/>
                  </a:lnTo>
                  <a:lnTo>
                    <a:pt x="8050443" y="2794000"/>
                  </a:lnTo>
                  <a:lnTo>
                    <a:pt x="8003532" y="2819400"/>
                  </a:lnTo>
                  <a:lnTo>
                    <a:pt x="7813637" y="2870200"/>
                  </a:lnTo>
                  <a:lnTo>
                    <a:pt x="7765632" y="2895600"/>
                  </a:lnTo>
                  <a:lnTo>
                    <a:pt x="7225830" y="3035300"/>
                  </a:lnTo>
                  <a:lnTo>
                    <a:pt x="7175856" y="3035300"/>
                  </a:lnTo>
                  <a:lnTo>
                    <a:pt x="6974802" y="3086100"/>
                  </a:lnTo>
                  <a:lnTo>
                    <a:pt x="6924281" y="3086100"/>
                  </a:lnTo>
                  <a:lnTo>
                    <a:pt x="6822974" y="3111500"/>
                  </a:lnTo>
                  <a:lnTo>
                    <a:pt x="6772202" y="3111500"/>
                  </a:lnTo>
                  <a:lnTo>
                    <a:pt x="6721359" y="3124200"/>
                  </a:lnTo>
                  <a:lnTo>
                    <a:pt x="6670451" y="3124200"/>
                  </a:lnTo>
                  <a:lnTo>
                    <a:pt x="6568468" y="3149600"/>
                  </a:lnTo>
                  <a:lnTo>
                    <a:pt x="6517405" y="3149600"/>
                  </a:lnTo>
                  <a:lnTo>
                    <a:pt x="6466304" y="3162300"/>
                  </a:lnTo>
                  <a:lnTo>
                    <a:pt x="6364011" y="3162300"/>
                  </a:lnTo>
                  <a:lnTo>
                    <a:pt x="6312832" y="3175000"/>
                  </a:lnTo>
                  <a:lnTo>
                    <a:pt x="6261640" y="3175000"/>
                  </a:lnTo>
                  <a:lnTo>
                    <a:pt x="6210442" y="3187700"/>
                  </a:lnTo>
                  <a:lnTo>
                    <a:pt x="6108050" y="3187700"/>
                  </a:lnTo>
                  <a:lnTo>
                    <a:pt x="6056871" y="3200400"/>
                  </a:lnTo>
                  <a:lnTo>
                    <a:pt x="5954575" y="3200400"/>
                  </a:lnTo>
                  <a:lnTo>
                    <a:pt x="5903472" y="3213100"/>
                  </a:lnTo>
                  <a:lnTo>
                    <a:pt x="5649177" y="3213100"/>
                  </a:lnTo>
                  <a:lnTo>
                    <a:pt x="5598813" y="3225800"/>
                  </a:lnTo>
                  <a:lnTo>
                    <a:pt x="12182843" y="3225799"/>
                  </a:lnTo>
                  <a:lnTo>
                    <a:pt x="12182843" y="25400"/>
                  </a:lnTo>
                  <a:lnTo>
                    <a:pt x="11938333" y="0"/>
                  </a:lnTo>
                  <a:close/>
                </a:path>
                <a:path w="12183110" h="4737100">
                  <a:moveTo>
                    <a:pt x="2171819" y="2641600"/>
                  </a:moveTo>
                  <a:lnTo>
                    <a:pt x="446194" y="2641600"/>
                  </a:lnTo>
                  <a:lnTo>
                    <a:pt x="343668" y="2667000"/>
                  </a:lnTo>
                  <a:lnTo>
                    <a:pt x="2272372" y="2667000"/>
                  </a:lnTo>
                  <a:lnTo>
                    <a:pt x="2171819" y="2641600"/>
                  </a:lnTo>
                  <a:close/>
                </a:path>
                <a:path w="12183110" h="4737100">
                  <a:moveTo>
                    <a:pt x="2071086" y="2628900"/>
                  </a:moveTo>
                  <a:lnTo>
                    <a:pt x="549095" y="2628900"/>
                  </a:lnTo>
                  <a:lnTo>
                    <a:pt x="497604" y="2641600"/>
                  </a:lnTo>
                  <a:lnTo>
                    <a:pt x="2121474" y="2641600"/>
                  </a:lnTo>
                  <a:lnTo>
                    <a:pt x="2071086" y="2628900"/>
                  </a:lnTo>
                  <a:close/>
                </a:path>
                <a:path w="12183110" h="4737100">
                  <a:moveTo>
                    <a:pt x="1919692" y="2616200"/>
                  </a:moveTo>
                  <a:lnTo>
                    <a:pt x="652263" y="2616200"/>
                  </a:lnTo>
                  <a:lnTo>
                    <a:pt x="600653" y="2628900"/>
                  </a:lnTo>
                  <a:lnTo>
                    <a:pt x="1970192" y="2628900"/>
                  </a:lnTo>
                  <a:lnTo>
                    <a:pt x="1919692" y="2616200"/>
                  </a:lnTo>
                  <a:close/>
                </a:path>
                <a:path w="12183110" h="4737100">
                  <a:moveTo>
                    <a:pt x="1818596" y="2603500"/>
                  </a:moveTo>
                  <a:lnTo>
                    <a:pt x="754477" y="2603500"/>
                  </a:lnTo>
                  <a:lnTo>
                    <a:pt x="703912" y="2616200"/>
                  </a:lnTo>
                  <a:lnTo>
                    <a:pt x="1869159" y="2616200"/>
                  </a:lnTo>
                  <a:lnTo>
                    <a:pt x="1818596" y="2603500"/>
                  </a:lnTo>
                  <a:close/>
                </a:path>
                <a:path w="12183110" h="4737100">
                  <a:moveTo>
                    <a:pt x="1666756" y="2590800"/>
                  </a:moveTo>
                  <a:lnTo>
                    <a:pt x="906324" y="2590800"/>
                  </a:lnTo>
                  <a:lnTo>
                    <a:pt x="855685" y="2603500"/>
                  </a:lnTo>
                  <a:lnTo>
                    <a:pt x="1717393" y="2603500"/>
                  </a:lnTo>
                  <a:lnTo>
                    <a:pt x="1666756" y="2590800"/>
                  </a:lnTo>
                  <a:close/>
                </a:path>
                <a:path w="12183110" h="4737100">
                  <a:moveTo>
                    <a:pt x="1311903" y="2578100"/>
                  </a:moveTo>
                  <a:lnTo>
                    <a:pt x="1210465" y="2578100"/>
                  </a:lnTo>
                  <a:lnTo>
                    <a:pt x="1159750" y="2590800"/>
                  </a:lnTo>
                  <a:lnTo>
                    <a:pt x="1362621" y="2590800"/>
                  </a:lnTo>
                  <a:lnTo>
                    <a:pt x="1311903" y="2578100"/>
                  </a:lnTo>
                  <a:close/>
                </a:path>
                <a:path w="12183110" h="4737100">
                  <a:moveTo>
                    <a:pt x="12037010" y="0"/>
                  </a:moveTo>
                  <a:lnTo>
                    <a:pt x="11938333" y="0"/>
                  </a:lnTo>
                  <a:lnTo>
                    <a:pt x="12182843" y="25400"/>
                  </a:lnTo>
                  <a:lnTo>
                    <a:pt x="12134705" y="12700"/>
                  </a:lnTo>
                  <a:lnTo>
                    <a:pt x="12086063" y="12700"/>
                  </a:lnTo>
                  <a:lnTo>
                    <a:pt x="12037010" y="0"/>
                  </a:lnTo>
                  <a:close/>
                </a:path>
                <a:path w="12183110" h="4737100">
                  <a:moveTo>
                    <a:pt x="12182843" y="0"/>
                  </a:moveTo>
                  <a:lnTo>
                    <a:pt x="12037010" y="0"/>
                  </a:lnTo>
                  <a:lnTo>
                    <a:pt x="12086063" y="12700"/>
                  </a:lnTo>
                  <a:lnTo>
                    <a:pt x="12134705" y="12700"/>
                  </a:lnTo>
                  <a:lnTo>
                    <a:pt x="12182843" y="25400"/>
                  </a:lnTo>
                  <a:lnTo>
                    <a:pt x="12182843" y="0"/>
                  </a:lnTo>
                  <a:close/>
                </a:path>
              </a:pathLst>
            </a:custGeom>
            <a:solidFill>
              <a:srgbClr val="678EC9">
                <a:alpha val="8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4546574" y="1394410"/>
            <a:ext cx="6207760" cy="2070512"/>
            <a:chOff x="4546574" y="1410452"/>
            <a:chExt cx="6207760" cy="2070512"/>
          </a:xfrm>
        </p:grpSpPr>
        <p:sp>
          <p:nvSpPr>
            <p:cNvPr id="61" name="object 61"/>
            <p:cNvSpPr/>
            <p:nvPr/>
          </p:nvSpPr>
          <p:spPr>
            <a:xfrm>
              <a:off x="4546574" y="3451119"/>
              <a:ext cx="6207760" cy="29845"/>
            </a:xfrm>
            <a:custGeom>
              <a:avLst/>
              <a:gdLst/>
              <a:ahLst/>
              <a:cxnLst/>
              <a:rect l="l" t="t" r="r" b="b"/>
              <a:pathLst>
                <a:path w="6207759" h="29845">
                  <a:moveTo>
                    <a:pt x="0" y="29768"/>
                  </a:moveTo>
                  <a:lnTo>
                    <a:pt x="6207328" y="29768"/>
                  </a:lnTo>
                  <a:lnTo>
                    <a:pt x="6207328" y="0"/>
                  </a:lnTo>
                  <a:lnTo>
                    <a:pt x="0" y="0"/>
                  </a:lnTo>
                  <a:lnTo>
                    <a:pt x="0" y="29768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4554016" y="1417879"/>
              <a:ext cx="6200140" cy="965200"/>
            </a:xfrm>
            <a:custGeom>
              <a:avLst/>
              <a:gdLst/>
              <a:ahLst/>
              <a:cxnLst/>
              <a:rect l="l" t="t" r="r" b="b"/>
              <a:pathLst>
                <a:path w="6200140" h="965200">
                  <a:moveTo>
                    <a:pt x="6199886" y="0"/>
                  </a:moveTo>
                  <a:lnTo>
                    <a:pt x="0" y="0"/>
                  </a:lnTo>
                  <a:lnTo>
                    <a:pt x="0" y="964666"/>
                  </a:lnTo>
                  <a:lnTo>
                    <a:pt x="6199886" y="964666"/>
                  </a:lnTo>
                  <a:lnTo>
                    <a:pt x="6199886" y="0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4554016" y="2382545"/>
              <a:ext cx="6200140" cy="1083945"/>
            </a:xfrm>
            <a:custGeom>
              <a:avLst/>
              <a:gdLst/>
              <a:ahLst/>
              <a:cxnLst/>
              <a:rect l="l" t="t" r="r" b="b"/>
              <a:pathLst>
                <a:path w="6200140" h="1083945">
                  <a:moveTo>
                    <a:pt x="6199873" y="0"/>
                  </a:moveTo>
                  <a:lnTo>
                    <a:pt x="0" y="0"/>
                  </a:lnTo>
                  <a:lnTo>
                    <a:pt x="0" y="1083449"/>
                  </a:lnTo>
                  <a:lnTo>
                    <a:pt x="6199873" y="1083449"/>
                  </a:lnTo>
                  <a:lnTo>
                    <a:pt x="6199873" y="0"/>
                  </a:lnTo>
                  <a:close/>
                </a:path>
              </a:pathLst>
            </a:custGeom>
            <a:solidFill>
              <a:srgbClr val="3C7DC0">
                <a:alpha val="21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4546574" y="2367675"/>
              <a:ext cx="6207760" cy="29845"/>
            </a:xfrm>
            <a:custGeom>
              <a:avLst/>
              <a:gdLst/>
              <a:ahLst/>
              <a:cxnLst/>
              <a:rect l="l" t="t" r="r" b="b"/>
              <a:pathLst>
                <a:path w="6207759" h="29844">
                  <a:moveTo>
                    <a:pt x="0" y="29768"/>
                  </a:moveTo>
                  <a:lnTo>
                    <a:pt x="6207328" y="29768"/>
                  </a:lnTo>
                  <a:lnTo>
                    <a:pt x="6207328" y="0"/>
                  </a:lnTo>
                  <a:lnTo>
                    <a:pt x="0" y="0"/>
                  </a:lnTo>
                  <a:lnTo>
                    <a:pt x="0" y="29768"/>
                  </a:lnTo>
                  <a:close/>
                </a:path>
              </a:pathLst>
            </a:custGeom>
            <a:solidFill>
              <a:srgbClr val="262A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554015" y="1410452"/>
              <a:ext cx="0" cy="2063114"/>
            </a:xfrm>
            <a:custGeom>
              <a:avLst/>
              <a:gdLst/>
              <a:ahLst/>
              <a:cxnLst/>
              <a:rect l="l" t="t" r="r" b="b"/>
              <a:pathLst>
                <a:path h="2063114">
                  <a:moveTo>
                    <a:pt x="0" y="0"/>
                  </a:moveTo>
                  <a:lnTo>
                    <a:pt x="0" y="2062988"/>
                  </a:lnTo>
                </a:path>
              </a:pathLst>
            </a:custGeom>
            <a:ln w="29768">
              <a:solidFill>
                <a:srgbClr val="262A6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4546574" y="1417892"/>
              <a:ext cx="6207760" cy="2048510"/>
            </a:xfrm>
            <a:custGeom>
              <a:avLst/>
              <a:gdLst/>
              <a:ahLst/>
              <a:cxnLst/>
              <a:rect l="l" t="t" r="r" b="b"/>
              <a:pathLst>
                <a:path w="6207759" h="2048510">
                  <a:moveTo>
                    <a:pt x="0" y="0"/>
                  </a:moveTo>
                  <a:lnTo>
                    <a:pt x="6207328" y="0"/>
                  </a:lnTo>
                  <a:lnTo>
                    <a:pt x="6207328" y="2048116"/>
                  </a:lnTo>
                </a:path>
              </a:pathLst>
            </a:custGeom>
            <a:ln w="29768">
              <a:solidFill>
                <a:srgbClr val="262A6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4568899" y="1531774"/>
            <a:ext cx="6170295" cy="617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3850" spc="145" dirty="0">
                <a:latin typeface="Microsoft PhagsPa"/>
                <a:cs typeface="Microsoft PhagsPa"/>
              </a:rPr>
              <a:t>CONCEPTO</a:t>
            </a:r>
            <a:endParaRPr sz="3850">
              <a:latin typeface="Microsoft PhagsPa"/>
              <a:cs typeface="Microsoft PhagsP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568899" y="2513528"/>
            <a:ext cx="6170295" cy="74041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1200" cap="none" spc="10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Recursos</a:t>
            </a:r>
            <a:r>
              <a:rPr kumimoji="0" sz="2100" b="1" i="0" u="none" strike="noStrike" kern="1200" cap="none" spc="-1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00" b="1" i="0" u="none" strike="noStrike" kern="1200" cap="none" spc="5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invertidos</a:t>
            </a:r>
            <a:r>
              <a:rPr kumimoji="0" sz="2100" b="1" i="0" u="none" strike="noStrike" kern="1200" cap="none" spc="-1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00" b="1" i="0" u="none" strike="noStrike" kern="1200" cap="none" spc="7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r>
              <a:rPr kumimoji="0" sz="2100" b="1" i="0" u="none" strike="noStrike" kern="1200" cap="none" spc="-1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00" b="1" i="0" u="none" strike="noStrike" kern="1200" cap="none" spc="9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destinados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1200" cap="none" spc="7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al</a:t>
            </a:r>
            <a:r>
              <a:rPr kumimoji="0" sz="2100" b="1" i="0" u="none" strike="noStrike" kern="1200" cap="none" spc="1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00" b="1" i="0" u="none" strike="noStrike" kern="1200" cap="none" spc="6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empoderamiento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00" b="1" i="0" u="none" strike="noStrike" kern="1200" cap="none" spc="5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00" b="1" i="0" u="none" strike="noStrike" kern="1200" cap="none" spc="55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Mujeres</a:t>
            </a:r>
            <a:r>
              <a:rPr kumimoji="0" sz="2100" b="1" i="0" u="none" strike="noStrike" kern="1200" cap="none" spc="1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00" b="1" i="0" u="none" strike="noStrike" kern="1200" cap="none" spc="80" normalizeH="0" baseline="0" noProof="0" dirty="0">
                <a:ln>
                  <a:noFill/>
                </a:ln>
                <a:solidFill>
                  <a:srgbClr val="262A6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Restituidas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0" y="0"/>
            <a:ext cx="4561840" cy="6866255"/>
            <a:chOff x="0" y="0"/>
            <a:chExt cx="4561840" cy="6866255"/>
          </a:xfrm>
        </p:grpSpPr>
        <p:pic>
          <p:nvPicPr>
            <p:cNvPr id="70" name="object 7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23570" y="1332152"/>
              <a:ext cx="1365875" cy="157433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783964"/>
              <a:ext cx="3794048" cy="208216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074825"/>
              <a:ext cx="1390632" cy="366568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4561763" cy="6866128"/>
            </a:xfrm>
            <a:prstGeom prst="rect">
              <a:avLst/>
            </a:prstGeom>
          </p:spPr>
        </p:pic>
      </p:grpSp>
      <p:graphicFrame>
        <p:nvGraphicFramePr>
          <p:cNvPr id="58" name="object 58"/>
          <p:cNvGraphicFramePr>
            <a:graphicFrameLocks noGrp="1"/>
          </p:cNvGraphicFramePr>
          <p:nvPr/>
        </p:nvGraphicFramePr>
        <p:xfrm>
          <a:off x="5697647" y="3727890"/>
          <a:ext cx="6192620" cy="17460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7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7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4346">
                <a:tc>
                  <a:txBody>
                    <a:bodyPr/>
                    <a:lstStyle/>
                    <a:p>
                      <a:pPr marL="215265" marR="210820" indent="-1270" algn="ctr">
                        <a:lnSpc>
                          <a:spcPct val="86600"/>
                        </a:lnSpc>
                        <a:spcBef>
                          <a:spcPts val="560"/>
                        </a:spcBef>
                      </a:pPr>
                      <a:r>
                        <a:rPr sz="2000" b="1" spc="6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VALOR </a:t>
                      </a:r>
                      <a:r>
                        <a:rPr sz="2000" b="1" spc="6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E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J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E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C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U</a:t>
                      </a:r>
                      <a:r>
                        <a:rPr sz="2000" b="1" spc="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T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AD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O  </a:t>
                      </a:r>
                      <a:r>
                        <a:rPr sz="2000" b="1" spc="1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2019</a:t>
                      </a:r>
                      <a:endParaRPr sz="2000">
                        <a:latin typeface="Microsoft PhagsPa"/>
                        <a:cs typeface="Microsoft PhagsPa"/>
                      </a:endParaRPr>
                    </a:p>
                  </a:txBody>
                  <a:tcPr marL="0" marR="0" marT="71120" marB="0"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262A61"/>
                    </a:solidFill>
                  </a:tcPr>
                </a:tc>
                <a:tc>
                  <a:txBody>
                    <a:bodyPr/>
                    <a:lstStyle/>
                    <a:p>
                      <a:pPr marL="238125" marR="230504" indent="-1270" algn="ctr">
                        <a:lnSpc>
                          <a:spcPct val="86600"/>
                        </a:lnSpc>
                        <a:spcBef>
                          <a:spcPts val="560"/>
                        </a:spcBef>
                      </a:pPr>
                      <a:r>
                        <a:rPr sz="2000" b="1" spc="6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VALOR </a:t>
                      </a:r>
                      <a:r>
                        <a:rPr sz="2000" b="1" spc="6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E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J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E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C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U</a:t>
                      </a:r>
                      <a:r>
                        <a:rPr sz="2000" b="1" spc="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T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AD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O  </a:t>
                      </a:r>
                      <a:r>
                        <a:rPr sz="2000" b="1" spc="114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2020</a:t>
                      </a:r>
                      <a:endParaRPr sz="2000">
                        <a:latin typeface="Microsoft PhagsPa"/>
                        <a:cs typeface="Microsoft PhagsPa"/>
                      </a:endParaRPr>
                    </a:p>
                  </a:txBody>
                  <a:tcPr marL="0" marR="0" marT="7112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262A61"/>
                    </a:solidFill>
                  </a:tcPr>
                </a:tc>
                <a:tc>
                  <a:txBody>
                    <a:bodyPr/>
                    <a:lstStyle/>
                    <a:p>
                      <a:pPr marL="186690" marR="179705" algn="ctr">
                        <a:lnSpc>
                          <a:spcPct val="86600"/>
                        </a:lnSpc>
                        <a:spcBef>
                          <a:spcPts val="560"/>
                        </a:spcBef>
                      </a:pPr>
                      <a:r>
                        <a:rPr sz="2000" b="1" spc="6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VALOR </a:t>
                      </a:r>
                      <a:r>
                        <a:rPr sz="2000" b="1" spc="6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PR</a:t>
                      </a:r>
                      <a:r>
                        <a:rPr sz="2000" b="1" spc="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O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Y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E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CT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A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D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O  </a:t>
                      </a:r>
                      <a:r>
                        <a:rPr sz="2000" b="1" spc="1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2021</a:t>
                      </a:r>
                      <a:endParaRPr sz="2000" dirty="0">
                        <a:latin typeface="Microsoft PhagsPa"/>
                        <a:cs typeface="Microsoft PhagsPa"/>
                      </a:endParaRPr>
                    </a:p>
                  </a:txBody>
                  <a:tcPr marL="0" marR="0" marT="71120" marB="0">
                    <a:lnL w="28575">
                      <a:solidFill>
                        <a:srgbClr val="FFFFFF"/>
                      </a:solidFill>
                      <a:prstDash val="solid"/>
                    </a:lnL>
                    <a:solidFill>
                      <a:srgbClr val="262A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699">
                <a:tc>
                  <a:txBody>
                    <a:bodyPr/>
                    <a:lstStyle/>
                    <a:p>
                      <a:pPr marL="92075" indent="0">
                        <a:lnSpc>
                          <a:spcPct val="100000"/>
                        </a:lnSpc>
                      </a:pPr>
                      <a:r>
                        <a:rPr lang="es-MX" sz="1800" b="1" spc="45" dirty="0">
                          <a:solidFill>
                            <a:srgbClr val="262A61"/>
                          </a:solidFill>
                          <a:latin typeface="Trebuchet MS"/>
                          <a:cs typeface="Trebuchet MS"/>
                        </a:rPr>
                        <a:t>$ 344.753.177</a:t>
                      </a:r>
                      <a:endParaRPr lang="es-MX" sz="1800" b="1" dirty="0">
                        <a:solidFill>
                          <a:srgbClr val="262A6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3175" marB="0" anchor="ctr">
                    <a:lnL w="28575">
                      <a:solidFill>
                        <a:srgbClr val="262A61"/>
                      </a:solidFill>
                      <a:prstDash val="solid"/>
                    </a:lnL>
                    <a:lnR w="28575" cap="flat" cmpd="sng" algn="ctr">
                      <a:solidFill>
                        <a:srgbClr val="262A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>
                      <a:solidFill>
                        <a:srgbClr val="262A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>
                        <a:lnSpc>
                          <a:spcPct val="100000"/>
                        </a:lnSpc>
                      </a:pPr>
                      <a:r>
                        <a:rPr sz="1800" b="1" spc="30" dirty="0">
                          <a:solidFill>
                            <a:srgbClr val="262A61"/>
                          </a:solidFill>
                          <a:latin typeface="Trebuchet MS"/>
                          <a:cs typeface="Trebuchet MS"/>
                        </a:rPr>
                        <a:t>$</a:t>
                      </a:r>
                      <a:r>
                        <a:rPr lang="es-MX" sz="1800" b="1" spc="30" dirty="0">
                          <a:solidFill>
                            <a:srgbClr val="262A61"/>
                          </a:solidFill>
                          <a:latin typeface="Trebuchet MS"/>
                          <a:cs typeface="Trebuchet MS"/>
                        </a:rPr>
                        <a:t> 191.100.000</a:t>
                      </a:r>
                      <a:endParaRPr sz="1800" b="1" dirty="0">
                        <a:solidFill>
                          <a:srgbClr val="262A6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2540" marB="0" anchor="ctr">
                    <a:lnL w="28575" cap="flat" cmpd="sng" algn="ctr">
                      <a:solidFill>
                        <a:srgbClr val="262A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A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>
                      <a:solidFill>
                        <a:srgbClr val="262A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00" b="1" kern="1200" spc="114" dirty="0">
                        <a:solidFill>
                          <a:srgbClr val="262A61"/>
                        </a:solidFill>
                        <a:latin typeface="Trebuchet MS"/>
                        <a:ea typeface="+mn-ea"/>
                        <a:cs typeface="Times New Roman"/>
                      </a:endParaRPr>
                    </a:p>
                    <a:p>
                      <a:pPr marL="268605">
                        <a:lnSpc>
                          <a:spcPct val="100000"/>
                        </a:lnSpc>
                      </a:pPr>
                      <a:r>
                        <a:rPr sz="1800" b="1" kern="1200" spc="114" dirty="0">
                          <a:solidFill>
                            <a:srgbClr val="262A61"/>
                          </a:solidFill>
                          <a:latin typeface="Trebuchet MS"/>
                          <a:ea typeface="+mn-ea"/>
                          <a:cs typeface="Trebuchet MS"/>
                        </a:rPr>
                        <a:t>$</a:t>
                      </a:r>
                      <a:r>
                        <a:rPr lang="es-MX" sz="1800" b="1" kern="1200" spc="114" dirty="0">
                          <a:solidFill>
                            <a:srgbClr val="262A61"/>
                          </a:solidFill>
                          <a:latin typeface="Trebuchet MS"/>
                          <a:ea typeface="+mn-ea"/>
                          <a:cs typeface="Trebuchet MS"/>
                        </a:rPr>
                        <a:t> 270.500.000</a:t>
                      </a:r>
                      <a:endParaRPr sz="1800" b="1" kern="1200" spc="114" dirty="0">
                        <a:solidFill>
                          <a:srgbClr val="262A61"/>
                        </a:solidFill>
                        <a:latin typeface="Trebuchet MS"/>
                        <a:ea typeface="+mn-ea"/>
                        <a:cs typeface="Trebuchet MS"/>
                      </a:endParaRPr>
                    </a:p>
                  </a:txBody>
                  <a:tcPr marL="0" marR="0" marT="2540" marB="0">
                    <a:lnL w="28575" cap="flat" cmpd="sng" algn="ctr">
                      <a:solidFill>
                        <a:srgbClr val="262A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A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>
                      <a:solidFill>
                        <a:srgbClr val="262A6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" name="object 74">
            <a:extLst>
              <a:ext uri="{FF2B5EF4-FFF2-40B4-BE49-F238E27FC236}">
                <a16:creationId xmlns:a16="http://schemas.microsoft.com/office/drawing/2014/main" id="{E15D30FC-6131-4D5D-9916-75705DEF83EB}"/>
              </a:ext>
            </a:extLst>
          </p:cNvPr>
          <p:cNvSpPr txBox="1"/>
          <p:nvPr/>
        </p:nvSpPr>
        <p:spPr>
          <a:xfrm>
            <a:off x="8341393" y="5797548"/>
            <a:ext cx="244094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50" b="1" spc="-20" dirty="0">
                <a:solidFill>
                  <a:srgbClr val="262A61"/>
                </a:solidFill>
                <a:latin typeface="Arial"/>
                <a:cs typeface="Arial"/>
              </a:rPr>
              <a:t>CORTE:</a:t>
            </a:r>
            <a:r>
              <a:rPr sz="1250" b="1" spc="7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250" b="1" spc="-60" dirty="0">
                <a:solidFill>
                  <a:srgbClr val="262A61"/>
                </a:solidFill>
                <a:latin typeface="Arial"/>
                <a:cs typeface="Arial"/>
              </a:rPr>
              <a:t>31</a:t>
            </a:r>
            <a:r>
              <a:rPr sz="1250" b="1" spc="6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250" b="1" spc="-15" dirty="0">
                <a:solidFill>
                  <a:srgbClr val="262A61"/>
                </a:solidFill>
                <a:latin typeface="Arial"/>
                <a:cs typeface="Arial"/>
              </a:rPr>
              <a:t>DE</a:t>
            </a:r>
            <a:r>
              <a:rPr sz="1250" b="1" spc="6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lang="es-CO" sz="1250" b="1" dirty="0">
                <a:solidFill>
                  <a:srgbClr val="262A61"/>
                </a:solidFill>
                <a:latin typeface="Arial"/>
                <a:cs typeface="Arial"/>
              </a:rPr>
              <a:t>JULIO</a:t>
            </a:r>
            <a:r>
              <a:rPr sz="1250" b="1" spc="60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250" b="1" spc="-15" dirty="0">
                <a:solidFill>
                  <a:srgbClr val="262A61"/>
                </a:solidFill>
                <a:latin typeface="Arial"/>
                <a:cs typeface="Arial"/>
              </a:rPr>
              <a:t>DE</a:t>
            </a:r>
            <a:r>
              <a:rPr sz="1250" b="1" spc="65" dirty="0">
                <a:solidFill>
                  <a:srgbClr val="262A61"/>
                </a:solidFill>
                <a:latin typeface="Arial"/>
                <a:cs typeface="Arial"/>
              </a:rPr>
              <a:t> </a:t>
            </a:r>
            <a:r>
              <a:rPr sz="1250" b="1" spc="20" dirty="0">
                <a:solidFill>
                  <a:srgbClr val="262A61"/>
                </a:solidFill>
                <a:latin typeface="Arial"/>
                <a:cs typeface="Arial"/>
              </a:rPr>
              <a:t>2021</a:t>
            </a:r>
            <a:endParaRPr sz="12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</TotalTime>
  <Words>543</Words>
  <Application>Microsoft Office PowerPoint</Application>
  <PresentationFormat>Custom</PresentationFormat>
  <Paragraphs>171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Tema de Office</vt:lpstr>
      <vt:lpstr>PowerPoint Presentation</vt:lpstr>
      <vt:lpstr>IMPLEMENTACIÓN</vt:lpstr>
      <vt:lpstr>PowerPoint Presentation</vt:lpstr>
      <vt:lpstr>4.225</vt:lpstr>
      <vt:lpstr>PowerPoint Presentation</vt:lpstr>
      <vt:lpstr>PowerPoint Presentation</vt:lpstr>
      <vt:lpstr>PROGRAMA DE ACCESO ESPECIAL PARA LAS MUJERES</vt:lpstr>
      <vt:lpstr>MUJERES</vt:lpstr>
      <vt:lpstr>CONCEPTO</vt:lpstr>
      <vt:lpstr>LA RESTITUCIÓN  DE TIERRAS  TRANSFORMA VIDAS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Administrador</dc:creator>
  <cp:lastModifiedBy>Monica Alejandra Morales Romero</cp:lastModifiedBy>
  <cp:revision>7</cp:revision>
  <dcterms:created xsi:type="dcterms:W3CDTF">2021-08-05T20:02:23Z</dcterms:created>
  <dcterms:modified xsi:type="dcterms:W3CDTF">2021-08-10T20:13:44Z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2021-08-05T00:00:00Z</vt:filetime>
  </property>
  <property fmtid="{D5CDD505-2E9C-101B-9397-08002B2CF9AE}" pid="3" name="Creator">
    <vt:lpwstr>PDFium</vt:lpwstr>
  </property>
  <property fmtid="{D5CDD505-2E9C-101B-9397-08002B2CF9AE}" pid="4" name="LastSaved">
    <vt:filetime>2021-08-05T00:00:00Z</vt:filetime>
  </property>
</Properties>
</file>