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7"/>
  </p:notesMasterIdLst>
  <p:sldIdLst>
    <p:sldId id="691" r:id="rId2"/>
    <p:sldId id="692" r:id="rId3"/>
    <p:sldId id="695" r:id="rId4"/>
    <p:sldId id="687" r:id="rId5"/>
    <p:sldId id="683" r:id="rId6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a Rocio Barbosa Dueñas" initials="LRBD" lastIdx="66" clrIdx="0">
    <p:extLst>
      <p:ext uri="{19B8F6BF-5375-455C-9EA6-DF929625EA0E}">
        <p15:presenceInfo xmlns:p15="http://schemas.microsoft.com/office/powerpoint/2012/main" userId="S::lina.barbosa@adr.gov.co::fe41164b-eb00-4513-8b6f-0b2e707528b1" providerId="AD"/>
      </p:ext>
    </p:extLst>
  </p:cmAuthor>
  <p:cmAuthor id="2" name="Luisa Fernanda Marin Caceres" initials="LFMC" lastIdx="1" clrIdx="1">
    <p:extLst>
      <p:ext uri="{19B8F6BF-5375-455C-9EA6-DF929625EA0E}">
        <p15:presenceInfo xmlns:p15="http://schemas.microsoft.com/office/powerpoint/2012/main" userId="S::luisa.marin@adr.gov.co::cb7a36e6-bee7-418d-9ae0-4586bbe65a99" providerId="AD"/>
      </p:ext>
    </p:extLst>
  </p:cmAuthor>
  <p:cmAuthor id="3" name="Angy Tatiana Barrero Garcia" initials="ATBG" lastIdx="3" clrIdx="2">
    <p:extLst>
      <p:ext uri="{19B8F6BF-5375-455C-9EA6-DF929625EA0E}">
        <p15:presenceInfo xmlns:p15="http://schemas.microsoft.com/office/powerpoint/2012/main" userId="Angy Tatiana Barrero Garcia" providerId="None"/>
      </p:ext>
    </p:extLst>
  </p:cmAuthor>
  <p:cmAuthor id="4" name="Laura Catalina Mancera Hurtado" initials="LCMH" lastIdx="1" clrIdx="3">
    <p:extLst>
      <p:ext uri="{19B8F6BF-5375-455C-9EA6-DF929625EA0E}">
        <p15:presenceInfo xmlns:p15="http://schemas.microsoft.com/office/powerpoint/2012/main" userId="3921fc5fef4cc1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F75"/>
    <a:srgbClr val="8DB425"/>
    <a:srgbClr val="AEAEAE"/>
    <a:srgbClr val="93B52A"/>
    <a:srgbClr val="767171"/>
    <a:srgbClr val="8DB423"/>
    <a:srgbClr val="9AB52A"/>
    <a:srgbClr val="197248"/>
    <a:srgbClr val="139350"/>
    <a:srgbClr val="C1D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60952C-E175-4549-8F60-9C2B52E80D0A}">
  <a:tblStyle styleId="{B460952C-E175-4549-8F60-9C2B52E80D0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1E8"/>
          </a:solidFill>
        </a:fill>
      </a:tcStyle>
    </a:wholeTbl>
    <a:band1H>
      <a:tcTxStyle/>
      <a:tcStyle>
        <a:tcBdr/>
        <a:fill>
          <a:solidFill>
            <a:srgbClr val="D4E2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E2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93416" autoAdjust="0"/>
  </p:normalViewPr>
  <p:slideViewPr>
    <p:cSldViewPr snapToGrid="0">
      <p:cViewPr varScale="1">
        <p:scale>
          <a:sx n="68" d="100"/>
          <a:sy n="68" d="100"/>
        </p:scale>
        <p:origin x="9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1" y="4473895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70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510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025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s-C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774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4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3526" cy="6857143"/>
          </a:xfrm>
          <a:prstGeom prst="rect">
            <a:avLst/>
          </a:prstGeom>
        </p:spPr>
      </p:pic>
      <p:sp>
        <p:nvSpPr>
          <p:cNvPr id="37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Marcador de número de diapositiva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A2803BC-692C-FB42-83FF-8FA97B684853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43" name="Marcador de número de diapositiva 5">
            <a:extLst>
              <a:ext uri="{FF2B5EF4-FFF2-40B4-BE49-F238E27FC236}">
                <a16:creationId xmlns:a16="http://schemas.microsoft.com/office/drawing/2014/main" id="{065475AB-08F2-684F-976B-AE77A1BA245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O" dirty="0"/>
          </a:p>
        </p:txBody>
      </p:sp>
      <p:pic>
        <p:nvPicPr>
          <p:cNvPr id="44" name="Imagen 4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304134"/>
            <a:ext cx="2214429" cy="746340"/>
          </a:xfrm>
          <a:prstGeom prst="rect">
            <a:avLst/>
          </a:prstGeom>
        </p:spPr>
      </p:pic>
      <p:sp>
        <p:nvSpPr>
          <p:cNvPr id="45" name="Elipse 44"/>
          <p:cNvSpPr/>
          <p:nvPr userDrawn="1"/>
        </p:nvSpPr>
        <p:spPr>
          <a:xfrm>
            <a:off x="10545325" y="324472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Elipse 45"/>
          <p:cNvSpPr/>
          <p:nvPr userDrawn="1"/>
        </p:nvSpPr>
        <p:spPr>
          <a:xfrm>
            <a:off x="10734404" y="378804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ipse 46"/>
          <p:cNvSpPr/>
          <p:nvPr userDrawn="1"/>
        </p:nvSpPr>
        <p:spPr>
          <a:xfrm>
            <a:off x="10886505" y="319713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Elipse 47"/>
          <p:cNvSpPr/>
          <p:nvPr userDrawn="1"/>
        </p:nvSpPr>
        <p:spPr>
          <a:xfrm>
            <a:off x="11082054" y="366612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ipse 48"/>
          <p:cNvSpPr/>
          <p:nvPr userDrawn="1"/>
        </p:nvSpPr>
        <p:spPr>
          <a:xfrm>
            <a:off x="11199922" y="325503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Elipse 49"/>
          <p:cNvSpPr/>
          <p:nvPr userDrawn="1"/>
        </p:nvSpPr>
        <p:spPr>
          <a:xfrm>
            <a:off x="11374625" y="379149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Elipse 50"/>
          <p:cNvSpPr/>
          <p:nvPr userDrawn="1"/>
        </p:nvSpPr>
        <p:spPr>
          <a:xfrm>
            <a:off x="10405617" y="386041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73"/>
          <p:cNvGrpSpPr>
            <a:grpSpLocks noChangeAspect="1"/>
          </p:cNvGrpSpPr>
          <p:nvPr userDrawn="1"/>
        </p:nvGrpSpPr>
        <p:grpSpPr bwMode="auto">
          <a:xfrm>
            <a:off x="11523954" y="147680"/>
            <a:ext cx="456391" cy="401760"/>
            <a:chOff x="5372" y="1634"/>
            <a:chExt cx="802" cy="706"/>
          </a:xfrm>
        </p:grpSpPr>
        <p:sp>
          <p:nvSpPr>
            <p:cNvPr id="53" name="AutoShape 572"/>
            <p:cNvSpPr>
              <a:spLocks noChangeAspect="1" noChangeArrowheads="1" noTextEdit="1"/>
            </p:cNvSpPr>
            <p:nvPr/>
          </p:nvSpPr>
          <p:spPr bwMode="auto">
            <a:xfrm>
              <a:off x="5372" y="1634"/>
              <a:ext cx="802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74"/>
            <p:cNvSpPr>
              <a:spLocks noEditPoints="1"/>
            </p:cNvSpPr>
            <p:nvPr/>
          </p:nvSpPr>
          <p:spPr bwMode="auto">
            <a:xfrm>
              <a:off x="5797" y="2012"/>
              <a:ext cx="262" cy="256"/>
            </a:xfrm>
            <a:custGeom>
              <a:avLst/>
              <a:gdLst>
                <a:gd name="T0" fmla="*/ 1397 w 2793"/>
                <a:gd name="T1" fmla="*/ 2540 h 2794"/>
                <a:gd name="T2" fmla="*/ 254 w 2793"/>
                <a:gd name="T3" fmla="*/ 1397 h 2794"/>
                <a:gd name="T4" fmla="*/ 1397 w 2793"/>
                <a:gd name="T5" fmla="*/ 254 h 2794"/>
                <a:gd name="T6" fmla="*/ 2540 w 2793"/>
                <a:gd name="T7" fmla="*/ 1397 h 2794"/>
                <a:gd name="T8" fmla="*/ 1397 w 2793"/>
                <a:gd name="T9" fmla="*/ 2540 h 2794"/>
                <a:gd name="T10" fmla="*/ 1397 w 2793"/>
                <a:gd name="T11" fmla="*/ 0 h 2794"/>
                <a:gd name="T12" fmla="*/ 0 w 2793"/>
                <a:gd name="T13" fmla="*/ 1397 h 2794"/>
                <a:gd name="T14" fmla="*/ 1397 w 2793"/>
                <a:gd name="T15" fmla="*/ 2794 h 2794"/>
                <a:gd name="T16" fmla="*/ 2793 w 2793"/>
                <a:gd name="T17" fmla="*/ 1397 h 2794"/>
                <a:gd name="T18" fmla="*/ 1397 w 2793"/>
                <a:gd name="T19" fmla="*/ 0 h 2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3" h="2794">
                  <a:moveTo>
                    <a:pt x="1397" y="2540"/>
                  </a:moveTo>
                  <a:cubicBezTo>
                    <a:pt x="767" y="2540"/>
                    <a:pt x="254" y="2027"/>
                    <a:pt x="254" y="1397"/>
                  </a:cubicBezTo>
                  <a:cubicBezTo>
                    <a:pt x="254" y="767"/>
                    <a:pt x="767" y="254"/>
                    <a:pt x="1397" y="254"/>
                  </a:cubicBezTo>
                  <a:cubicBezTo>
                    <a:pt x="2027" y="254"/>
                    <a:pt x="2540" y="767"/>
                    <a:pt x="2540" y="1397"/>
                  </a:cubicBezTo>
                  <a:cubicBezTo>
                    <a:pt x="2540" y="2027"/>
                    <a:pt x="2027" y="2540"/>
                    <a:pt x="1397" y="2540"/>
                  </a:cubicBezTo>
                  <a:close/>
                  <a:moveTo>
                    <a:pt x="1397" y="0"/>
                  </a:moveTo>
                  <a:cubicBezTo>
                    <a:pt x="627" y="0"/>
                    <a:pt x="0" y="627"/>
                    <a:pt x="0" y="1397"/>
                  </a:cubicBezTo>
                  <a:cubicBezTo>
                    <a:pt x="0" y="2167"/>
                    <a:pt x="627" y="2794"/>
                    <a:pt x="1397" y="2794"/>
                  </a:cubicBezTo>
                  <a:cubicBezTo>
                    <a:pt x="2167" y="2794"/>
                    <a:pt x="2793" y="2167"/>
                    <a:pt x="2793" y="1397"/>
                  </a:cubicBezTo>
                  <a:cubicBezTo>
                    <a:pt x="2793" y="627"/>
                    <a:pt x="2167" y="0"/>
                    <a:pt x="1397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75"/>
            <p:cNvSpPr>
              <a:spLocks noEditPoints="1"/>
            </p:cNvSpPr>
            <p:nvPr/>
          </p:nvSpPr>
          <p:spPr bwMode="auto">
            <a:xfrm>
              <a:off x="5871" y="2085"/>
              <a:ext cx="113" cy="111"/>
            </a:xfrm>
            <a:custGeom>
              <a:avLst/>
              <a:gdLst>
                <a:gd name="T0" fmla="*/ 605 w 1210"/>
                <a:gd name="T1" fmla="*/ 957 h 1210"/>
                <a:gd name="T2" fmla="*/ 253 w 1210"/>
                <a:gd name="T3" fmla="*/ 605 h 1210"/>
                <a:gd name="T4" fmla="*/ 605 w 1210"/>
                <a:gd name="T5" fmla="*/ 253 h 1210"/>
                <a:gd name="T6" fmla="*/ 957 w 1210"/>
                <a:gd name="T7" fmla="*/ 605 h 1210"/>
                <a:gd name="T8" fmla="*/ 605 w 1210"/>
                <a:gd name="T9" fmla="*/ 957 h 1210"/>
                <a:gd name="T10" fmla="*/ 605 w 1210"/>
                <a:gd name="T11" fmla="*/ 0 h 1210"/>
                <a:gd name="T12" fmla="*/ 0 w 1210"/>
                <a:gd name="T13" fmla="*/ 605 h 1210"/>
                <a:gd name="T14" fmla="*/ 605 w 1210"/>
                <a:gd name="T15" fmla="*/ 1210 h 1210"/>
                <a:gd name="T16" fmla="*/ 1210 w 1210"/>
                <a:gd name="T17" fmla="*/ 605 h 1210"/>
                <a:gd name="T18" fmla="*/ 605 w 1210"/>
                <a:gd name="T19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0" h="1210">
                  <a:moveTo>
                    <a:pt x="605" y="957"/>
                  </a:moveTo>
                  <a:cubicBezTo>
                    <a:pt x="411" y="957"/>
                    <a:pt x="253" y="799"/>
                    <a:pt x="253" y="605"/>
                  </a:cubicBezTo>
                  <a:cubicBezTo>
                    <a:pt x="253" y="411"/>
                    <a:pt x="411" y="253"/>
                    <a:pt x="605" y="253"/>
                  </a:cubicBezTo>
                  <a:cubicBezTo>
                    <a:pt x="799" y="253"/>
                    <a:pt x="957" y="411"/>
                    <a:pt x="957" y="605"/>
                  </a:cubicBezTo>
                  <a:cubicBezTo>
                    <a:pt x="957" y="799"/>
                    <a:pt x="799" y="957"/>
                    <a:pt x="605" y="957"/>
                  </a:cubicBezTo>
                  <a:close/>
                  <a:moveTo>
                    <a:pt x="605" y="0"/>
                  </a:moveTo>
                  <a:cubicBezTo>
                    <a:pt x="271" y="0"/>
                    <a:pt x="0" y="271"/>
                    <a:pt x="0" y="605"/>
                  </a:cubicBezTo>
                  <a:cubicBezTo>
                    <a:pt x="0" y="939"/>
                    <a:pt x="271" y="1210"/>
                    <a:pt x="605" y="1210"/>
                  </a:cubicBezTo>
                  <a:cubicBezTo>
                    <a:pt x="939" y="1210"/>
                    <a:pt x="1210" y="939"/>
                    <a:pt x="1210" y="605"/>
                  </a:cubicBezTo>
                  <a:cubicBezTo>
                    <a:pt x="1210" y="271"/>
                    <a:pt x="939" y="0"/>
                    <a:pt x="605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76"/>
            <p:cNvSpPr>
              <a:spLocks noEditPoints="1"/>
            </p:cNvSpPr>
            <p:nvPr/>
          </p:nvSpPr>
          <p:spPr bwMode="auto">
            <a:xfrm>
              <a:off x="5372" y="1634"/>
              <a:ext cx="800" cy="704"/>
            </a:xfrm>
            <a:custGeom>
              <a:avLst/>
              <a:gdLst>
                <a:gd name="T0" fmla="*/ 5924 w 8533"/>
                <a:gd name="T1" fmla="*/ 3357 h 7683"/>
                <a:gd name="T2" fmla="*/ 3844 w 8533"/>
                <a:gd name="T3" fmla="*/ 6115 h 7683"/>
                <a:gd name="T4" fmla="*/ 3568 w 8533"/>
                <a:gd name="T5" fmla="*/ 5520 h 7683"/>
                <a:gd name="T6" fmla="*/ 8276 w 8533"/>
                <a:gd name="T7" fmla="*/ 5393 h 7683"/>
                <a:gd name="T8" fmla="*/ 5924 w 8533"/>
                <a:gd name="T9" fmla="*/ 7429 h 7683"/>
                <a:gd name="T10" fmla="*/ 5924 w 8533"/>
                <a:gd name="T11" fmla="*/ 3611 h 7683"/>
                <a:gd name="T12" fmla="*/ 5924 w 8533"/>
                <a:gd name="T13" fmla="*/ 7429 h 7683"/>
                <a:gd name="T14" fmla="*/ 3725 w 8533"/>
                <a:gd name="T15" fmla="*/ 3227 h 7683"/>
                <a:gd name="T16" fmla="*/ 6570 w 8533"/>
                <a:gd name="T17" fmla="*/ 1756 h 7683"/>
                <a:gd name="T18" fmla="*/ 5924 w 8533"/>
                <a:gd name="T19" fmla="*/ 2911 h 7683"/>
                <a:gd name="T20" fmla="*/ 2954 w 8533"/>
                <a:gd name="T21" fmla="*/ 5071 h 7683"/>
                <a:gd name="T22" fmla="*/ 2875 w 8533"/>
                <a:gd name="T23" fmla="*/ 6115 h 7683"/>
                <a:gd name="T24" fmla="*/ 254 w 8533"/>
                <a:gd name="T25" fmla="*/ 5427 h 7683"/>
                <a:gd name="T26" fmla="*/ 698 w 8533"/>
                <a:gd name="T27" fmla="*/ 3415 h 7683"/>
                <a:gd name="T28" fmla="*/ 2954 w 8533"/>
                <a:gd name="T29" fmla="*/ 4480 h 7683"/>
                <a:gd name="T30" fmla="*/ 3081 w 8533"/>
                <a:gd name="T31" fmla="*/ 4606 h 7683"/>
                <a:gd name="T32" fmla="*/ 3207 w 8533"/>
                <a:gd name="T33" fmla="*/ 3305 h 7683"/>
                <a:gd name="T34" fmla="*/ 7050 w 8533"/>
                <a:gd name="T35" fmla="*/ 1277 h 7683"/>
                <a:gd name="T36" fmla="*/ 6824 w 8533"/>
                <a:gd name="T37" fmla="*/ 3071 h 7683"/>
                <a:gd name="T38" fmla="*/ 6697 w 8533"/>
                <a:gd name="T39" fmla="*/ 1503 h 7683"/>
                <a:gd name="T40" fmla="*/ 3904 w 8533"/>
                <a:gd name="T41" fmla="*/ 1596 h 7683"/>
                <a:gd name="T42" fmla="*/ 3487 w 8533"/>
                <a:gd name="T43" fmla="*/ 3456 h 7683"/>
                <a:gd name="T44" fmla="*/ 4292 w 8533"/>
                <a:gd name="T45" fmla="*/ 3486 h 7683"/>
                <a:gd name="T46" fmla="*/ 3315 w 8533"/>
                <a:gd name="T47" fmla="*/ 6115 h 7683"/>
                <a:gd name="T48" fmla="*/ 3207 w 8533"/>
                <a:gd name="T49" fmla="*/ 5071 h 7683"/>
                <a:gd name="T50" fmla="*/ 3081 w 8533"/>
                <a:gd name="T51" fmla="*/ 4944 h 7683"/>
                <a:gd name="T52" fmla="*/ 1441 w 8533"/>
                <a:gd name="T53" fmla="*/ 7429 h 7683"/>
                <a:gd name="T54" fmla="*/ 254 w 8533"/>
                <a:gd name="T55" fmla="*/ 6242 h 7683"/>
                <a:gd name="T56" fmla="*/ 1441 w 8533"/>
                <a:gd name="T57" fmla="*/ 5055 h 7683"/>
                <a:gd name="T58" fmla="*/ 1441 w 8533"/>
                <a:gd name="T59" fmla="*/ 7429 h 7683"/>
                <a:gd name="T60" fmla="*/ 1435 w 8533"/>
                <a:gd name="T61" fmla="*/ 1628 h 7683"/>
                <a:gd name="T62" fmla="*/ 1870 w 8533"/>
                <a:gd name="T63" fmla="*/ 1739 h 7683"/>
                <a:gd name="T64" fmla="*/ 1325 w 8533"/>
                <a:gd name="T65" fmla="*/ 3162 h 7683"/>
                <a:gd name="T66" fmla="*/ 7303 w 8533"/>
                <a:gd name="T67" fmla="*/ 3306 h 7683"/>
                <a:gd name="T68" fmla="*/ 7177 w 8533"/>
                <a:gd name="T69" fmla="*/ 536 h 7683"/>
                <a:gd name="T70" fmla="*/ 6582 w 8533"/>
                <a:gd name="T71" fmla="*/ 663 h 7683"/>
                <a:gd name="T72" fmla="*/ 6708 w 8533"/>
                <a:gd name="T73" fmla="*/ 789 h 7683"/>
                <a:gd name="T74" fmla="*/ 7050 w 8533"/>
                <a:gd name="T75" fmla="*/ 1023 h 7683"/>
                <a:gd name="T76" fmla="*/ 2987 w 8533"/>
                <a:gd name="T77" fmla="*/ 1023 h 7683"/>
                <a:gd name="T78" fmla="*/ 6117 w 8533"/>
                <a:gd name="T79" fmla="*/ 789 h 7683"/>
                <a:gd name="T80" fmla="*/ 6244 w 8533"/>
                <a:gd name="T81" fmla="*/ 663 h 7683"/>
                <a:gd name="T82" fmla="*/ 2860 w 8533"/>
                <a:gd name="T83" fmla="*/ 536 h 7683"/>
                <a:gd name="T84" fmla="*/ 2734 w 8533"/>
                <a:gd name="T85" fmla="*/ 1150 h 7683"/>
                <a:gd name="T86" fmla="*/ 3494 w 8533"/>
                <a:gd name="T87" fmla="*/ 1277 h 7683"/>
                <a:gd name="T88" fmla="*/ 2124 w 8533"/>
                <a:gd name="T89" fmla="*/ 3162 h 7683"/>
                <a:gd name="T90" fmla="*/ 1760 w 8533"/>
                <a:gd name="T91" fmla="*/ 1375 h 7683"/>
                <a:gd name="T92" fmla="*/ 1709 w 8533"/>
                <a:gd name="T93" fmla="*/ 551 h 7683"/>
                <a:gd name="T94" fmla="*/ 2135 w 8533"/>
                <a:gd name="T95" fmla="*/ 253 h 7683"/>
                <a:gd name="T96" fmla="*/ 2262 w 8533"/>
                <a:gd name="T97" fmla="*/ 127 h 7683"/>
                <a:gd name="T98" fmla="*/ 2006 w 8533"/>
                <a:gd name="T99" fmla="*/ 0 h 7683"/>
                <a:gd name="T100" fmla="*/ 1456 w 8533"/>
                <a:gd name="T101" fmla="*/ 1375 h 7683"/>
                <a:gd name="T102" fmla="*/ 1071 w 8533"/>
                <a:gd name="T103" fmla="*/ 1739 h 7683"/>
                <a:gd name="T104" fmla="*/ 697 w 8533"/>
                <a:gd name="T105" fmla="*/ 3162 h 7683"/>
                <a:gd name="T106" fmla="*/ 0 w 8533"/>
                <a:gd name="T107" fmla="*/ 6240 h 7683"/>
                <a:gd name="T108" fmla="*/ 1441 w 8533"/>
                <a:gd name="T109" fmla="*/ 7683 h 7683"/>
                <a:gd name="T110" fmla="*/ 3081 w 8533"/>
                <a:gd name="T111" fmla="*/ 6369 h 7683"/>
                <a:gd name="T112" fmla="*/ 3935 w 8533"/>
                <a:gd name="T113" fmla="*/ 6369 h 7683"/>
                <a:gd name="T114" fmla="*/ 8083 w 8533"/>
                <a:gd name="T115" fmla="*/ 5647 h 7683"/>
                <a:gd name="T116" fmla="*/ 8533 w 8533"/>
                <a:gd name="T117" fmla="*/ 5520 h 7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33" h="7683">
                  <a:moveTo>
                    <a:pt x="8083" y="5393"/>
                  </a:moveTo>
                  <a:cubicBezTo>
                    <a:pt x="8017" y="4259"/>
                    <a:pt x="7074" y="3357"/>
                    <a:pt x="5924" y="3357"/>
                  </a:cubicBezTo>
                  <a:cubicBezTo>
                    <a:pt x="4731" y="3357"/>
                    <a:pt x="3761" y="4327"/>
                    <a:pt x="3761" y="5520"/>
                  </a:cubicBezTo>
                  <a:cubicBezTo>
                    <a:pt x="3761" y="5726"/>
                    <a:pt x="3790" y="5926"/>
                    <a:pt x="3844" y="6115"/>
                  </a:cubicBezTo>
                  <a:lnTo>
                    <a:pt x="3568" y="6115"/>
                  </a:lnTo>
                  <a:lnTo>
                    <a:pt x="3568" y="5520"/>
                  </a:lnTo>
                  <a:cubicBezTo>
                    <a:pt x="3568" y="4221"/>
                    <a:pt x="4625" y="3164"/>
                    <a:pt x="5924" y="3164"/>
                  </a:cubicBezTo>
                  <a:cubicBezTo>
                    <a:pt x="7180" y="3164"/>
                    <a:pt x="8210" y="4153"/>
                    <a:pt x="8276" y="5393"/>
                  </a:cubicBezTo>
                  <a:lnTo>
                    <a:pt x="8083" y="5393"/>
                  </a:lnTo>
                  <a:close/>
                  <a:moveTo>
                    <a:pt x="5924" y="7429"/>
                  </a:moveTo>
                  <a:cubicBezTo>
                    <a:pt x="4871" y="7429"/>
                    <a:pt x="4015" y="6573"/>
                    <a:pt x="4015" y="5520"/>
                  </a:cubicBezTo>
                  <a:cubicBezTo>
                    <a:pt x="4015" y="4467"/>
                    <a:pt x="4871" y="3611"/>
                    <a:pt x="5924" y="3611"/>
                  </a:cubicBezTo>
                  <a:cubicBezTo>
                    <a:pt x="6977" y="3611"/>
                    <a:pt x="7833" y="4467"/>
                    <a:pt x="7833" y="5520"/>
                  </a:cubicBezTo>
                  <a:cubicBezTo>
                    <a:pt x="7833" y="6573"/>
                    <a:pt x="6977" y="7429"/>
                    <a:pt x="5924" y="7429"/>
                  </a:cubicBezTo>
                  <a:close/>
                  <a:moveTo>
                    <a:pt x="4663" y="3236"/>
                  </a:moveTo>
                  <a:lnTo>
                    <a:pt x="3725" y="3227"/>
                  </a:lnTo>
                  <a:lnTo>
                    <a:pt x="4124" y="1756"/>
                  </a:lnTo>
                  <a:lnTo>
                    <a:pt x="6570" y="1756"/>
                  </a:lnTo>
                  <a:lnTo>
                    <a:pt x="6570" y="2992"/>
                  </a:lnTo>
                  <a:cubicBezTo>
                    <a:pt x="6364" y="2939"/>
                    <a:pt x="6147" y="2911"/>
                    <a:pt x="5924" y="2911"/>
                  </a:cubicBezTo>
                  <a:cubicBezTo>
                    <a:pt x="5467" y="2911"/>
                    <a:pt x="5037" y="3029"/>
                    <a:pt x="4663" y="3236"/>
                  </a:cubicBezTo>
                  <a:close/>
                  <a:moveTo>
                    <a:pt x="2954" y="5071"/>
                  </a:moveTo>
                  <a:lnTo>
                    <a:pt x="2954" y="6115"/>
                  </a:lnTo>
                  <a:lnTo>
                    <a:pt x="2875" y="6115"/>
                  </a:lnTo>
                  <a:cubicBezTo>
                    <a:pt x="2811" y="5380"/>
                    <a:pt x="2192" y="4801"/>
                    <a:pt x="1441" y="4801"/>
                  </a:cubicBezTo>
                  <a:cubicBezTo>
                    <a:pt x="949" y="4801"/>
                    <a:pt x="514" y="5050"/>
                    <a:pt x="254" y="5427"/>
                  </a:cubicBezTo>
                  <a:lnTo>
                    <a:pt x="254" y="3859"/>
                  </a:lnTo>
                  <a:cubicBezTo>
                    <a:pt x="254" y="3614"/>
                    <a:pt x="452" y="3415"/>
                    <a:pt x="698" y="3415"/>
                  </a:cubicBezTo>
                  <a:lnTo>
                    <a:pt x="2954" y="3415"/>
                  </a:lnTo>
                  <a:lnTo>
                    <a:pt x="2954" y="4480"/>
                  </a:lnTo>
                  <a:cubicBezTo>
                    <a:pt x="2954" y="4550"/>
                    <a:pt x="3011" y="4606"/>
                    <a:pt x="3081" y="4606"/>
                  </a:cubicBezTo>
                  <a:lnTo>
                    <a:pt x="3081" y="4606"/>
                  </a:lnTo>
                  <a:cubicBezTo>
                    <a:pt x="3151" y="4606"/>
                    <a:pt x="3207" y="4550"/>
                    <a:pt x="3207" y="4480"/>
                  </a:cubicBezTo>
                  <a:lnTo>
                    <a:pt x="3207" y="3305"/>
                  </a:lnTo>
                  <a:lnTo>
                    <a:pt x="3757" y="1277"/>
                  </a:lnTo>
                  <a:lnTo>
                    <a:pt x="7050" y="1277"/>
                  </a:lnTo>
                  <a:lnTo>
                    <a:pt x="7050" y="3166"/>
                  </a:lnTo>
                  <a:cubicBezTo>
                    <a:pt x="6977" y="3131"/>
                    <a:pt x="6901" y="3099"/>
                    <a:pt x="6824" y="3071"/>
                  </a:cubicBezTo>
                  <a:lnTo>
                    <a:pt x="6824" y="1629"/>
                  </a:lnTo>
                  <a:cubicBezTo>
                    <a:pt x="6824" y="1559"/>
                    <a:pt x="6767" y="1503"/>
                    <a:pt x="6697" y="1503"/>
                  </a:cubicBezTo>
                  <a:lnTo>
                    <a:pt x="4027" y="1503"/>
                  </a:lnTo>
                  <a:cubicBezTo>
                    <a:pt x="3970" y="1503"/>
                    <a:pt x="3919" y="1541"/>
                    <a:pt x="3904" y="1596"/>
                  </a:cubicBezTo>
                  <a:lnTo>
                    <a:pt x="3438" y="3319"/>
                  </a:lnTo>
                  <a:cubicBezTo>
                    <a:pt x="3424" y="3369"/>
                    <a:pt x="3442" y="3424"/>
                    <a:pt x="3487" y="3456"/>
                  </a:cubicBezTo>
                  <a:cubicBezTo>
                    <a:pt x="3509" y="3471"/>
                    <a:pt x="3536" y="3479"/>
                    <a:pt x="3563" y="3479"/>
                  </a:cubicBezTo>
                  <a:lnTo>
                    <a:pt x="4292" y="3486"/>
                  </a:lnTo>
                  <a:cubicBezTo>
                    <a:pt x="3696" y="3965"/>
                    <a:pt x="3315" y="4699"/>
                    <a:pt x="3315" y="5520"/>
                  </a:cubicBezTo>
                  <a:lnTo>
                    <a:pt x="3315" y="6115"/>
                  </a:lnTo>
                  <a:lnTo>
                    <a:pt x="3207" y="6115"/>
                  </a:lnTo>
                  <a:lnTo>
                    <a:pt x="3207" y="5071"/>
                  </a:lnTo>
                  <a:cubicBezTo>
                    <a:pt x="3207" y="5001"/>
                    <a:pt x="3151" y="4944"/>
                    <a:pt x="3081" y="4944"/>
                  </a:cubicBezTo>
                  <a:lnTo>
                    <a:pt x="3081" y="4944"/>
                  </a:lnTo>
                  <a:cubicBezTo>
                    <a:pt x="3011" y="4944"/>
                    <a:pt x="2954" y="5001"/>
                    <a:pt x="2954" y="5071"/>
                  </a:cubicBezTo>
                  <a:close/>
                  <a:moveTo>
                    <a:pt x="1441" y="7429"/>
                  </a:moveTo>
                  <a:cubicBezTo>
                    <a:pt x="786" y="7429"/>
                    <a:pt x="253" y="6897"/>
                    <a:pt x="253" y="6242"/>
                  </a:cubicBezTo>
                  <a:lnTo>
                    <a:pt x="254" y="6242"/>
                  </a:lnTo>
                  <a:lnTo>
                    <a:pt x="254" y="6240"/>
                  </a:lnTo>
                  <a:cubicBezTo>
                    <a:pt x="255" y="5586"/>
                    <a:pt x="787" y="5055"/>
                    <a:pt x="1441" y="5055"/>
                  </a:cubicBezTo>
                  <a:cubicBezTo>
                    <a:pt x="2095" y="5055"/>
                    <a:pt x="2628" y="5588"/>
                    <a:pt x="2628" y="6242"/>
                  </a:cubicBezTo>
                  <a:cubicBezTo>
                    <a:pt x="2628" y="6897"/>
                    <a:pt x="2095" y="7429"/>
                    <a:pt x="1441" y="7429"/>
                  </a:cubicBezTo>
                  <a:close/>
                  <a:moveTo>
                    <a:pt x="1325" y="1739"/>
                  </a:moveTo>
                  <a:cubicBezTo>
                    <a:pt x="1325" y="1678"/>
                    <a:pt x="1374" y="1628"/>
                    <a:pt x="1435" y="1628"/>
                  </a:cubicBezTo>
                  <a:lnTo>
                    <a:pt x="1760" y="1628"/>
                  </a:lnTo>
                  <a:cubicBezTo>
                    <a:pt x="1821" y="1628"/>
                    <a:pt x="1870" y="1678"/>
                    <a:pt x="1870" y="1739"/>
                  </a:cubicBezTo>
                  <a:lnTo>
                    <a:pt x="1870" y="3162"/>
                  </a:lnTo>
                  <a:lnTo>
                    <a:pt x="1325" y="3162"/>
                  </a:lnTo>
                  <a:lnTo>
                    <a:pt x="1325" y="1739"/>
                  </a:lnTo>
                  <a:close/>
                  <a:moveTo>
                    <a:pt x="7303" y="3306"/>
                  </a:moveTo>
                  <a:lnTo>
                    <a:pt x="7303" y="663"/>
                  </a:lnTo>
                  <a:cubicBezTo>
                    <a:pt x="7303" y="593"/>
                    <a:pt x="7247" y="536"/>
                    <a:pt x="7177" y="536"/>
                  </a:cubicBezTo>
                  <a:lnTo>
                    <a:pt x="6708" y="536"/>
                  </a:lnTo>
                  <a:cubicBezTo>
                    <a:pt x="6638" y="536"/>
                    <a:pt x="6582" y="593"/>
                    <a:pt x="6582" y="663"/>
                  </a:cubicBezTo>
                  <a:lnTo>
                    <a:pt x="6582" y="663"/>
                  </a:lnTo>
                  <a:cubicBezTo>
                    <a:pt x="6582" y="733"/>
                    <a:pt x="6638" y="789"/>
                    <a:pt x="6708" y="789"/>
                  </a:cubicBezTo>
                  <a:lnTo>
                    <a:pt x="7050" y="789"/>
                  </a:lnTo>
                  <a:lnTo>
                    <a:pt x="7050" y="1023"/>
                  </a:lnTo>
                  <a:lnTo>
                    <a:pt x="3660" y="1023"/>
                  </a:lnTo>
                  <a:lnTo>
                    <a:pt x="2987" y="1023"/>
                  </a:lnTo>
                  <a:lnTo>
                    <a:pt x="2987" y="789"/>
                  </a:lnTo>
                  <a:lnTo>
                    <a:pt x="6117" y="789"/>
                  </a:lnTo>
                  <a:cubicBezTo>
                    <a:pt x="6187" y="789"/>
                    <a:pt x="6244" y="733"/>
                    <a:pt x="6244" y="663"/>
                  </a:cubicBezTo>
                  <a:lnTo>
                    <a:pt x="6244" y="663"/>
                  </a:lnTo>
                  <a:cubicBezTo>
                    <a:pt x="6244" y="593"/>
                    <a:pt x="6187" y="536"/>
                    <a:pt x="6117" y="536"/>
                  </a:cubicBezTo>
                  <a:lnTo>
                    <a:pt x="2860" y="536"/>
                  </a:lnTo>
                  <a:cubicBezTo>
                    <a:pt x="2790" y="536"/>
                    <a:pt x="2734" y="593"/>
                    <a:pt x="2734" y="663"/>
                  </a:cubicBezTo>
                  <a:lnTo>
                    <a:pt x="2734" y="1150"/>
                  </a:lnTo>
                  <a:cubicBezTo>
                    <a:pt x="2734" y="1220"/>
                    <a:pt x="2790" y="1277"/>
                    <a:pt x="2860" y="1277"/>
                  </a:cubicBezTo>
                  <a:lnTo>
                    <a:pt x="3494" y="1277"/>
                  </a:lnTo>
                  <a:lnTo>
                    <a:pt x="2984" y="3162"/>
                  </a:lnTo>
                  <a:lnTo>
                    <a:pt x="2124" y="3162"/>
                  </a:lnTo>
                  <a:lnTo>
                    <a:pt x="2124" y="1739"/>
                  </a:lnTo>
                  <a:cubicBezTo>
                    <a:pt x="2124" y="1538"/>
                    <a:pt x="1961" y="1375"/>
                    <a:pt x="1760" y="1375"/>
                  </a:cubicBezTo>
                  <a:lnTo>
                    <a:pt x="1709" y="1375"/>
                  </a:lnTo>
                  <a:lnTo>
                    <a:pt x="1709" y="551"/>
                  </a:lnTo>
                  <a:cubicBezTo>
                    <a:pt x="1709" y="387"/>
                    <a:pt x="1842" y="253"/>
                    <a:pt x="2006" y="253"/>
                  </a:cubicBezTo>
                  <a:lnTo>
                    <a:pt x="2135" y="253"/>
                  </a:lnTo>
                  <a:cubicBezTo>
                    <a:pt x="2205" y="253"/>
                    <a:pt x="2262" y="197"/>
                    <a:pt x="2262" y="127"/>
                  </a:cubicBezTo>
                  <a:lnTo>
                    <a:pt x="2262" y="127"/>
                  </a:lnTo>
                  <a:cubicBezTo>
                    <a:pt x="2262" y="57"/>
                    <a:pt x="2205" y="0"/>
                    <a:pt x="2135" y="0"/>
                  </a:cubicBezTo>
                  <a:lnTo>
                    <a:pt x="2006" y="0"/>
                  </a:lnTo>
                  <a:cubicBezTo>
                    <a:pt x="1702" y="0"/>
                    <a:pt x="1456" y="247"/>
                    <a:pt x="1456" y="551"/>
                  </a:cubicBezTo>
                  <a:lnTo>
                    <a:pt x="1456" y="1375"/>
                  </a:lnTo>
                  <a:lnTo>
                    <a:pt x="1435" y="1375"/>
                  </a:lnTo>
                  <a:cubicBezTo>
                    <a:pt x="1234" y="1375"/>
                    <a:pt x="1071" y="1538"/>
                    <a:pt x="1071" y="1739"/>
                  </a:cubicBezTo>
                  <a:lnTo>
                    <a:pt x="1071" y="3162"/>
                  </a:lnTo>
                  <a:lnTo>
                    <a:pt x="697" y="3162"/>
                  </a:lnTo>
                  <a:cubicBezTo>
                    <a:pt x="312" y="3162"/>
                    <a:pt x="0" y="3474"/>
                    <a:pt x="0" y="3859"/>
                  </a:cubicBezTo>
                  <a:lnTo>
                    <a:pt x="0" y="6240"/>
                  </a:lnTo>
                  <a:cubicBezTo>
                    <a:pt x="0" y="6241"/>
                    <a:pt x="0" y="6241"/>
                    <a:pt x="0" y="6242"/>
                  </a:cubicBezTo>
                  <a:cubicBezTo>
                    <a:pt x="0" y="7037"/>
                    <a:pt x="646" y="7683"/>
                    <a:pt x="1441" y="7683"/>
                  </a:cubicBezTo>
                  <a:cubicBezTo>
                    <a:pt x="2192" y="7683"/>
                    <a:pt x="2811" y="7104"/>
                    <a:pt x="2875" y="6369"/>
                  </a:cubicBezTo>
                  <a:lnTo>
                    <a:pt x="3081" y="6369"/>
                  </a:lnTo>
                  <a:lnTo>
                    <a:pt x="3081" y="6369"/>
                  </a:lnTo>
                  <a:lnTo>
                    <a:pt x="3935" y="6369"/>
                  </a:lnTo>
                  <a:cubicBezTo>
                    <a:pt x="4265" y="7141"/>
                    <a:pt x="5032" y="7683"/>
                    <a:pt x="5924" y="7683"/>
                  </a:cubicBezTo>
                  <a:cubicBezTo>
                    <a:pt x="7074" y="7683"/>
                    <a:pt x="8017" y="6781"/>
                    <a:pt x="8083" y="5647"/>
                  </a:cubicBezTo>
                  <a:lnTo>
                    <a:pt x="8407" y="5647"/>
                  </a:lnTo>
                  <a:cubicBezTo>
                    <a:pt x="8477" y="5647"/>
                    <a:pt x="8533" y="5590"/>
                    <a:pt x="8533" y="5520"/>
                  </a:cubicBezTo>
                  <a:cubicBezTo>
                    <a:pt x="8533" y="4587"/>
                    <a:pt x="8041" y="3768"/>
                    <a:pt x="7303" y="3306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77"/>
            <p:cNvSpPr>
              <a:spLocks noEditPoints="1"/>
            </p:cNvSpPr>
            <p:nvPr/>
          </p:nvSpPr>
          <p:spPr bwMode="auto">
            <a:xfrm>
              <a:off x="5436" y="2136"/>
              <a:ext cx="143" cy="140"/>
            </a:xfrm>
            <a:custGeom>
              <a:avLst/>
              <a:gdLst>
                <a:gd name="T0" fmla="*/ 763 w 1526"/>
                <a:gd name="T1" fmla="*/ 1273 h 1526"/>
                <a:gd name="T2" fmla="*/ 253 w 1526"/>
                <a:gd name="T3" fmla="*/ 763 h 1526"/>
                <a:gd name="T4" fmla="*/ 763 w 1526"/>
                <a:gd name="T5" fmla="*/ 254 h 1526"/>
                <a:gd name="T6" fmla="*/ 1272 w 1526"/>
                <a:gd name="T7" fmla="*/ 763 h 1526"/>
                <a:gd name="T8" fmla="*/ 763 w 1526"/>
                <a:gd name="T9" fmla="*/ 1273 h 1526"/>
                <a:gd name="T10" fmla="*/ 763 w 1526"/>
                <a:gd name="T11" fmla="*/ 0 h 1526"/>
                <a:gd name="T12" fmla="*/ 0 w 1526"/>
                <a:gd name="T13" fmla="*/ 763 h 1526"/>
                <a:gd name="T14" fmla="*/ 763 w 1526"/>
                <a:gd name="T15" fmla="*/ 1526 h 1526"/>
                <a:gd name="T16" fmla="*/ 1526 w 1526"/>
                <a:gd name="T17" fmla="*/ 763 h 1526"/>
                <a:gd name="T18" fmla="*/ 763 w 1526"/>
                <a:gd name="T19" fmla="*/ 0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26">
                  <a:moveTo>
                    <a:pt x="763" y="1273"/>
                  </a:moveTo>
                  <a:cubicBezTo>
                    <a:pt x="482" y="1273"/>
                    <a:pt x="253" y="1044"/>
                    <a:pt x="253" y="763"/>
                  </a:cubicBezTo>
                  <a:cubicBezTo>
                    <a:pt x="253" y="482"/>
                    <a:pt x="482" y="254"/>
                    <a:pt x="763" y="254"/>
                  </a:cubicBezTo>
                  <a:cubicBezTo>
                    <a:pt x="1044" y="254"/>
                    <a:pt x="1272" y="482"/>
                    <a:pt x="1272" y="763"/>
                  </a:cubicBezTo>
                  <a:cubicBezTo>
                    <a:pt x="1272" y="1044"/>
                    <a:pt x="1044" y="1273"/>
                    <a:pt x="763" y="1273"/>
                  </a:cubicBezTo>
                  <a:close/>
                  <a:moveTo>
                    <a:pt x="763" y="0"/>
                  </a:moveTo>
                  <a:cubicBezTo>
                    <a:pt x="342" y="0"/>
                    <a:pt x="0" y="342"/>
                    <a:pt x="0" y="763"/>
                  </a:cubicBezTo>
                  <a:cubicBezTo>
                    <a:pt x="0" y="1184"/>
                    <a:pt x="342" y="1526"/>
                    <a:pt x="763" y="1526"/>
                  </a:cubicBezTo>
                  <a:cubicBezTo>
                    <a:pt x="1183" y="1526"/>
                    <a:pt x="1526" y="1184"/>
                    <a:pt x="1526" y="763"/>
                  </a:cubicBezTo>
                  <a:cubicBezTo>
                    <a:pt x="1526" y="342"/>
                    <a:pt x="1183" y="0"/>
                    <a:pt x="763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8"/>
            <p:cNvSpPr>
              <a:spLocks noEditPoints="1"/>
            </p:cNvSpPr>
            <p:nvPr/>
          </p:nvSpPr>
          <p:spPr bwMode="auto">
            <a:xfrm>
              <a:off x="5415" y="1970"/>
              <a:ext cx="65" cy="104"/>
            </a:xfrm>
            <a:custGeom>
              <a:avLst/>
              <a:gdLst>
                <a:gd name="T0" fmla="*/ 253 w 693"/>
                <a:gd name="T1" fmla="*/ 852 h 1133"/>
                <a:gd name="T2" fmla="*/ 253 w 693"/>
                <a:gd name="T3" fmla="*/ 280 h 1133"/>
                <a:gd name="T4" fmla="*/ 440 w 693"/>
                <a:gd name="T5" fmla="*/ 566 h 1133"/>
                <a:gd name="T6" fmla="*/ 253 w 693"/>
                <a:gd name="T7" fmla="*/ 852 h 1133"/>
                <a:gd name="T8" fmla="*/ 127 w 693"/>
                <a:gd name="T9" fmla="*/ 0 h 1133"/>
                <a:gd name="T10" fmla="*/ 0 w 693"/>
                <a:gd name="T11" fmla="*/ 127 h 1133"/>
                <a:gd name="T12" fmla="*/ 0 w 693"/>
                <a:gd name="T13" fmla="*/ 1006 h 1133"/>
                <a:gd name="T14" fmla="*/ 127 w 693"/>
                <a:gd name="T15" fmla="*/ 1133 h 1133"/>
                <a:gd name="T16" fmla="*/ 693 w 693"/>
                <a:gd name="T17" fmla="*/ 566 h 1133"/>
                <a:gd name="T18" fmla="*/ 127 w 693"/>
                <a:gd name="T1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3" h="1133">
                  <a:moveTo>
                    <a:pt x="253" y="852"/>
                  </a:moveTo>
                  <a:lnTo>
                    <a:pt x="253" y="280"/>
                  </a:lnTo>
                  <a:cubicBezTo>
                    <a:pt x="363" y="329"/>
                    <a:pt x="440" y="439"/>
                    <a:pt x="440" y="566"/>
                  </a:cubicBezTo>
                  <a:cubicBezTo>
                    <a:pt x="440" y="694"/>
                    <a:pt x="363" y="804"/>
                    <a:pt x="253" y="852"/>
                  </a:cubicBezTo>
                  <a:close/>
                  <a:moveTo>
                    <a:pt x="127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1006"/>
                  </a:lnTo>
                  <a:cubicBezTo>
                    <a:pt x="0" y="1076"/>
                    <a:pt x="57" y="1133"/>
                    <a:pt x="127" y="1133"/>
                  </a:cubicBezTo>
                  <a:cubicBezTo>
                    <a:pt x="439" y="1133"/>
                    <a:pt x="693" y="879"/>
                    <a:pt x="693" y="566"/>
                  </a:cubicBezTo>
                  <a:cubicBezTo>
                    <a:pt x="693" y="254"/>
                    <a:pt x="439" y="0"/>
                    <a:pt x="127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79"/>
            <p:cNvSpPr>
              <a:spLocks/>
            </p:cNvSpPr>
            <p:nvPr/>
          </p:nvSpPr>
          <p:spPr bwMode="auto">
            <a:xfrm>
              <a:off x="5535" y="1962"/>
              <a:ext cx="78" cy="24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7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7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80"/>
            <p:cNvSpPr>
              <a:spLocks/>
            </p:cNvSpPr>
            <p:nvPr/>
          </p:nvSpPr>
          <p:spPr bwMode="auto">
            <a:xfrm>
              <a:off x="5535" y="1999"/>
              <a:ext cx="78" cy="23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6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6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6"/>
                    <a:pt x="829" y="126"/>
                  </a:cubicBezTo>
                  <a:cubicBezTo>
                    <a:pt x="829" y="56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81"/>
            <p:cNvSpPr>
              <a:spLocks/>
            </p:cNvSpPr>
            <p:nvPr/>
          </p:nvSpPr>
          <p:spPr bwMode="auto">
            <a:xfrm>
              <a:off x="5535" y="2036"/>
              <a:ext cx="78" cy="23"/>
            </a:xfrm>
            <a:custGeom>
              <a:avLst/>
              <a:gdLst>
                <a:gd name="T0" fmla="*/ 702 w 829"/>
                <a:gd name="T1" fmla="*/ 0 h 254"/>
                <a:gd name="T2" fmla="*/ 126 w 829"/>
                <a:gd name="T3" fmla="*/ 0 h 254"/>
                <a:gd name="T4" fmla="*/ 0 w 829"/>
                <a:gd name="T5" fmla="*/ 127 h 254"/>
                <a:gd name="T6" fmla="*/ 126 w 829"/>
                <a:gd name="T7" fmla="*/ 254 h 254"/>
                <a:gd name="T8" fmla="*/ 702 w 829"/>
                <a:gd name="T9" fmla="*/ 254 h 254"/>
                <a:gd name="T10" fmla="*/ 829 w 829"/>
                <a:gd name="T11" fmla="*/ 127 h 254"/>
                <a:gd name="T12" fmla="*/ 702 w 829"/>
                <a:gd name="T13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4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4"/>
                    <a:pt x="126" y="254"/>
                  </a:cubicBezTo>
                  <a:lnTo>
                    <a:pt x="702" y="254"/>
                  </a:lnTo>
                  <a:cubicBezTo>
                    <a:pt x="772" y="254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7720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51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13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86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9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48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0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8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8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2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74D-A0BA-459F-9A99-6715F3C674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304134"/>
            <a:ext cx="2214429" cy="7463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78" y="5486399"/>
            <a:ext cx="3675756" cy="152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4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304134"/>
            <a:ext cx="2214429" cy="7463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78" y="5486399"/>
            <a:ext cx="3675756" cy="1521993"/>
          </a:xfrm>
          <a:prstGeom prst="rect">
            <a:avLst/>
          </a:prstGeom>
        </p:spPr>
      </p:pic>
      <p:sp>
        <p:nvSpPr>
          <p:cNvPr id="11" name="Elipse 10"/>
          <p:cNvSpPr/>
          <p:nvPr userDrawn="1"/>
        </p:nvSpPr>
        <p:spPr>
          <a:xfrm>
            <a:off x="10545325" y="324472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e 11"/>
          <p:cNvSpPr/>
          <p:nvPr userDrawn="1"/>
        </p:nvSpPr>
        <p:spPr>
          <a:xfrm>
            <a:off x="10734404" y="378804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ipse 12"/>
          <p:cNvSpPr/>
          <p:nvPr userDrawn="1"/>
        </p:nvSpPr>
        <p:spPr>
          <a:xfrm>
            <a:off x="10886505" y="319713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ipse 13"/>
          <p:cNvSpPr/>
          <p:nvPr userDrawn="1"/>
        </p:nvSpPr>
        <p:spPr>
          <a:xfrm>
            <a:off x="11082054" y="366612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ipse 14"/>
          <p:cNvSpPr/>
          <p:nvPr userDrawn="1"/>
        </p:nvSpPr>
        <p:spPr>
          <a:xfrm>
            <a:off x="11199922" y="325503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ipse 15"/>
          <p:cNvSpPr/>
          <p:nvPr userDrawn="1"/>
        </p:nvSpPr>
        <p:spPr>
          <a:xfrm>
            <a:off x="11374625" y="379149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ipse 16"/>
          <p:cNvSpPr/>
          <p:nvPr userDrawn="1"/>
        </p:nvSpPr>
        <p:spPr>
          <a:xfrm>
            <a:off x="10405617" y="386041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573"/>
          <p:cNvGrpSpPr>
            <a:grpSpLocks noChangeAspect="1"/>
          </p:cNvGrpSpPr>
          <p:nvPr userDrawn="1"/>
        </p:nvGrpSpPr>
        <p:grpSpPr bwMode="auto">
          <a:xfrm>
            <a:off x="11523954" y="147680"/>
            <a:ext cx="456391" cy="401760"/>
            <a:chOff x="5372" y="1634"/>
            <a:chExt cx="802" cy="706"/>
          </a:xfrm>
        </p:grpSpPr>
        <p:sp>
          <p:nvSpPr>
            <p:cNvPr id="25" name="AutoShape 572"/>
            <p:cNvSpPr>
              <a:spLocks noChangeAspect="1" noChangeArrowheads="1" noTextEdit="1"/>
            </p:cNvSpPr>
            <p:nvPr/>
          </p:nvSpPr>
          <p:spPr bwMode="auto">
            <a:xfrm>
              <a:off x="5372" y="1634"/>
              <a:ext cx="802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74"/>
            <p:cNvSpPr>
              <a:spLocks noEditPoints="1"/>
            </p:cNvSpPr>
            <p:nvPr/>
          </p:nvSpPr>
          <p:spPr bwMode="auto">
            <a:xfrm>
              <a:off x="5797" y="2012"/>
              <a:ext cx="262" cy="256"/>
            </a:xfrm>
            <a:custGeom>
              <a:avLst/>
              <a:gdLst>
                <a:gd name="T0" fmla="*/ 1397 w 2793"/>
                <a:gd name="T1" fmla="*/ 2540 h 2794"/>
                <a:gd name="T2" fmla="*/ 254 w 2793"/>
                <a:gd name="T3" fmla="*/ 1397 h 2794"/>
                <a:gd name="T4" fmla="*/ 1397 w 2793"/>
                <a:gd name="T5" fmla="*/ 254 h 2794"/>
                <a:gd name="T6" fmla="*/ 2540 w 2793"/>
                <a:gd name="T7" fmla="*/ 1397 h 2794"/>
                <a:gd name="T8" fmla="*/ 1397 w 2793"/>
                <a:gd name="T9" fmla="*/ 2540 h 2794"/>
                <a:gd name="T10" fmla="*/ 1397 w 2793"/>
                <a:gd name="T11" fmla="*/ 0 h 2794"/>
                <a:gd name="T12" fmla="*/ 0 w 2793"/>
                <a:gd name="T13" fmla="*/ 1397 h 2794"/>
                <a:gd name="T14" fmla="*/ 1397 w 2793"/>
                <a:gd name="T15" fmla="*/ 2794 h 2794"/>
                <a:gd name="T16" fmla="*/ 2793 w 2793"/>
                <a:gd name="T17" fmla="*/ 1397 h 2794"/>
                <a:gd name="T18" fmla="*/ 1397 w 2793"/>
                <a:gd name="T19" fmla="*/ 0 h 2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3" h="2794">
                  <a:moveTo>
                    <a:pt x="1397" y="2540"/>
                  </a:moveTo>
                  <a:cubicBezTo>
                    <a:pt x="767" y="2540"/>
                    <a:pt x="254" y="2027"/>
                    <a:pt x="254" y="1397"/>
                  </a:cubicBezTo>
                  <a:cubicBezTo>
                    <a:pt x="254" y="767"/>
                    <a:pt x="767" y="254"/>
                    <a:pt x="1397" y="254"/>
                  </a:cubicBezTo>
                  <a:cubicBezTo>
                    <a:pt x="2027" y="254"/>
                    <a:pt x="2540" y="767"/>
                    <a:pt x="2540" y="1397"/>
                  </a:cubicBezTo>
                  <a:cubicBezTo>
                    <a:pt x="2540" y="2027"/>
                    <a:pt x="2027" y="2540"/>
                    <a:pt x="1397" y="2540"/>
                  </a:cubicBezTo>
                  <a:close/>
                  <a:moveTo>
                    <a:pt x="1397" y="0"/>
                  </a:moveTo>
                  <a:cubicBezTo>
                    <a:pt x="627" y="0"/>
                    <a:pt x="0" y="627"/>
                    <a:pt x="0" y="1397"/>
                  </a:cubicBezTo>
                  <a:cubicBezTo>
                    <a:pt x="0" y="2167"/>
                    <a:pt x="627" y="2794"/>
                    <a:pt x="1397" y="2794"/>
                  </a:cubicBezTo>
                  <a:cubicBezTo>
                    <a:pt x="2167" y="2794"/>
                    <a:pt x="2793" y="2167"/>
                    <a:pt x="2793" y="1397"/>
                  </a:cubicBezTo>
                  <a:cubicBezTo>
                    <a:pt x="2793" y="627"/>
                    <a:pt x="2167" y="0"/>
                    <a:pt x="1397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75"/>
            <p:cNvSpPr>
              <a:spLocks noEditPoints="1"/>
            </p:cNvSpPr>
            <p:nvPr/>
          </p:nvSpPr>
          <p:spPr bwMode="auto">
            <a:xfrm>
              <a:off x="5871" y="2085"/>
              <a:ext cx="113" cy="111"/>
            </a:xfrm>
            <a:custGeom>
              <a:avLst/>
              <a:gdLst>
                <a:gd name="T0" fmla="*/ 605 w 1210"/>
                <a:gd name="T1" fmla="*/ 957 h 1210"/>
                <a:gd name="T2" fmla="*/ 253 w 1210"/>
                <a:gd name="T3" fmla="*/ 605 h 1210"/>
                <a:gd name="T4" fmla="*/ 605 w 1210"/>
                <a:gd name="T5" fmla="*/ 253 h 1210"/>
                <a:gd name="T6" fmla="*/ 957 w 1210"/>
                <a:gd name="T7" fmla="*/ 605 h 1210"/>
                <a:gd name="T8" fmla="*/ 605 w 1210"/>
                <a:gd name="T9" fmla="*/ 957 h 1210"/>
                <a:gd name="T10" fmla="*/ 605 w 1210"/>
                <a:gd name="T11" fmla="*/ 0 h 1210"/>
                <a:gd name="T12" fmla="*/ 0 w 1210"/>
                <a:gd name="T13" fmla="*/ 605 h 1210"/>
                <a:gd name="T14" fmla="*/ 605 w 1210"/>
                <a:gd name="T15" fmla="*/ 1210 h 1210"/>
                <a:gd name="T16" fmla="*/ 1210 w 1210"/>
                <a:gd name="T17" fmla="*/ 605 h 1210"/>
                <a:gd name="T18" fmla="*/ 605 w 1210"/>
                <a:gd name="T19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0" h="1210">
                  <a:moveTo>
                    <a:pt x="605" y="957"/>
                  </a:moveTo>
                  <a:cubicBezTo>
                    <a:pt x="411" y="957"/>
                    <a:pt x="253" y="799"/>
                    <a:pt x="253" y="605"/>
                  </a:cubicBezTo>
                  <a:cubicBezTo>
                    <a:pt x="253" y="411"/>
                    <a:pt x="411" y="253"/>
                    <a:pt x="605" y="253"/>
                  </a:cubicBezTo>
                  <a:cubicBezTo>
                    <a:pt x="799" y="253"/>
                    <a:pt x="957" y="411"/>
                    <a:pt x="957" y="605"/>
                  </a:cubicBezTo>
                  <a:cubicBezTo>
                    <a:pt x="957" y="799"/>
                    <a:pt x="799" y="957"/>
                    <a:pt x="605" y="957"/>
                  </a:cubicBezTo>
                  <a:close/>
                  <a:moveTo>
                    <a:pt x="605" y="0"/>
                  </a:moveTo>
                  <a:cubicBezTo>
                    <a:pt x="271" y="0"/>
                    <a:pt x="0" y="271"/>
                    <a:pt x="0" y="605"/>
                  </a:cubicBezTo>
                  <a:cubicBezTo>
                    <a:pt x="0" y="939"/>
                    <a:pt x="271" y="1210"/>
                    <a:pt x="605" y="1210"/>
                  </a:cubicBezTo>
                  <a:cubicBezTo>
                    <a:pt x="939" y="1210"/>
                    <a:pt x="1210" y="939"/>
                    <a:pt x="1210" y="605"/>
                  </a:cubicBezTo>
                  <a:cubicBezTo>
                    <a:pt x="1210" y="271"/>
                    <a:pt x="939" y="0"/>
                    <a:pt x="605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76"/>
            <p:cNvSpPr>
              <a:spLocks noEditPoints="1"/>
            </p:cNvSpPr>
            <p:nvPr/>
          </p:nvSpPr>
          <p:spPr bwMode="auto">
            <a:xfrm>
              <a:off x="5372" y="1634"/>
              <a:ext cx="800" cy="704"/>
            </a:xfrm>
            <a:custGeom>
              <a:avLst/>
              <a:gdLst>
                <a:gd name="T0" fmla="*/ 5924 w 8533"/>
                <a:gd name="T1" fmla="*/ 3357 h 7683"/>
                <a:gd name="T2" fmla="*/ 3844 w 8533"/>
                <a:gd name="T3" fmla="*/ 6115 h 7683"/>
                <a:gd name="T4" fmla="*/ 3568 w 8533"/>
                <a:gd name="T5" fmla="*/ 5520 h 7683"/>
                <a:gd name="T6" fmla="*/ 8276 w 8533"/>
                <a:gd name="T7" fmla="*/ 5393 h 7683"/>
                <a:gd name="T8" fmla="*/ 5924 w 8533"/>
                <a:gd name="T9" fmla="*/ 7429 h 7683"/>
                <a:gd name="T10" fmla="*/ 5924 w 8533"/>
                <a:gd name="T11" fmla="*/ 3611 h 7683"/>
                <a:gd name="T12" fmla="*/ 5924 w 8533"/>
                <a:gd name="T13" fmla="*/ 7429 h 7683"/>
                <a:gd name="T14" fmla="*/ 3725 w 8533"/>
                <a:gd name="T15" fmla="*/ 3227 h 7683"/>
                <a:gd name="T16" fmla="*/ 6570 w 8533"/>
                <a:gd name="T17" fmla="*/ 1756 h 7683"/>
                <a:gd name="T18" fmla="*/ 5924 w 8533"/>
                <a:gd name="T19" fmla="*/ 2911 h 7683"/>
                <a:gd name="T20" fmla="*/ 2954 w 8533"/>
                <a:gd name="T21" fmla="*/ 5071 h 7683"/>
                <a:gd name="T22" fmla="*/ 2875 w 8533"/>
                <a:gd name="T23" fmla="*/ 6115 h 7683"/>
                <a:gd name="T24" fmla="*/ 254 w 8533"/>
                <a:gd name="T25" fmla="*/ 5427 h 7683"/>
                <a:gd name="T26" fmla="*/ 698 w 8533"/>
                <a:gd name="T27" fmla="*/ 3415 h 7683"/>
                <a:gd name="T28" fmla="*/ 2954 w 8533"/>
                <a:gd name="T29" fmla="*/ 4480 h 7683"/>
                <a:gd name="T30" fmla="*/ 3081 w 8533"/>
                <a:gd name="T31" fmla="*/ 4606 h 7683"/>
                <a:gd name="T32" fmla="*/ 3207 w 8533"/>
                <a:gd name="T33" fmla="*/ 3305 h 7683"/>
                <a:gd name="T34" fmla="*/ 7050 w 8533"/>
                <a:gd name="T35" fmla="*/ 1277 h 7683"/>
                <a:gd name="T36" fmla="*/ 6824 w 8533"/>
                <a:gd name="T37" fmla="*/ 3071 h 7683"/>
                <a:gd name="T38" fmla="*/ 6697 w 8533"/>
                <a:gd name="T39" fmla="*/ 1503 h 7683"/>
                <a:gd name="T40" fmla="*/ 3904 w 8533"/>
                <a:gd name="T41" fmla="*/ 1596 h 7683"/>
                <a:gd name="T42" fmla="*/ 3487 w 8533"/>
                <a:gd name="T43" fmla="*/ 3456 h 7683"/>
                <a:gd name="T44" fmla="*/ 4292 w 8533"/>
                <a:gd name="T45" fmla="*/ 3486 h 7683"/>
                <a:gd name="T46" fmla="*/ 3315 w 8533"/>
                <a:gd name="T47" fmla="*/ 6115 h 7683"/>
                <a:gd name="T48" fmla="*/ 3207 w 8533"/>
                <a:gd name="T49" fmla="*/ 5071 h 7683"/>
                <a:gd name="T50" fmla="*/ 3081 w 8533"/>
                <a:gd name="T51" fmla="*/ 4944 h 7683"/>
                <a:gd name="T52" fmla="*/ 1441 w 8533"/>
                <a:gd name="T53" fmla="*/ 7429 h 7683"/>
                <a:gd name="T54" fmla="*/ 254 w 8533"/>
                <a:gd name="T55" fmla="*/ 6242 h 7683"/>
                <a:gd name="T56" fmla="*/ 1441 w 8533"/>
                <a:gd name="T57" fmla="*/ 5055 h 7683"/>
                <a:gd name="T58" fmla="*/ 1441 w 8533"/>
                <a:gd name="T59" fmla="*/ 7429 h 7683"/>
                <a:gd name="T60" fmla="*/ 1435 w 8533"/>
                <a:gd name="T61" fmla="*/ 1628 h 7683"/>
                <a:gd name="T62" fmla="*/ 1870 w 8533"/>
                <a:gd name="T63" fmla="*/ 1739 h 7683"/>
                <a:gd name="T64" fmla="*/ 1325 w 8533"/>
                <a:gd name="T65" fmla="*/ 3162 h 7683"/>
                <a:gd name="T66" fmla="*/ 7303 w 8533"/>
                <a:gd name="T67" fmla="*/ 3306 h 7683"/>
                <a:gd name="T68" fmla="*/ 7177 w 8533"/>
                <a:gd name="T69" fmla="*/ 536 h 7683"/>
                <a:gd name="T70" fmla="*/ 6582 w 8533"/>
                <a:gd name="T71" fmla="*/ 663 h 7683"/>
                <a:gd name="T72" fmla="*/ 6708 w 8533"/>
                <a:gd name="T73" fmla="*/ 789 h 7683"/>
                <a:gd name="T74" fmla="*/ 7050 w 8533"/>
                <a:gd name="T75" fmla="*/ 1023 h 7683"/>
                <a:gd name="T76" fmla="*/ 2987 w 8533"/>
                <a:gd name="T77" fmla="*/ 1023 h 7683"/>
                <a:gd name="T78" fmla="*/ 6117 w 8533"/>
                <a:gd name="T79" fmla="*/ 789 h 7683"/>
                <a:gd name="T80" fmla="*/ 6244 w 8533"/>
                <a:gd name="T81" fmla="*/ 663 h 7683"/>
                <a:gd name="T82" fmla="*/ 2860 w 8533"/>
                <a:gd name="T83" fmla="*/ 536 h 7683"/>
                <a:gd name="T84" fmla="*/ 2734 w 8533"/>
                <a:gd name="T85" fmla="*/ 1150 h 7683"/>
                <a:gd name="T86" fmla="*/ 3494 w 8533"/>
                <a:gd name="T87" fmla="*/ 1277 h 7683"/>
                <a:gd name="T88" fmla="*/ 2124 w 8533"/>
                <a:gd name="T89" fmla="*/ 3162 h 7683"/>
                <a:gd name="T90" fmla="*/ 1760 w 8533"/>
                <a:gd name="T91" fmla="*/ 1375 h 7683"/>
                <a:gd name="T92" fmla="*/ 1709 w 8533"/>
                <a:gd name="T93" fmla="*/ 551 h 7683"/>
                <a:gd name="T94" fmla="*/ 2135 w 8533"/>
                <a:gd name="T95" fmla="*/ 253 h 7683"/>
                <a:gd name="T96" fmla="*/ 2262 w 8533"/>
                <a:gd name="T97" fmla="*/ 127 h 7683"/>
                <a:gd name="T98" fmla="*/ 2006 w 8533"/>
                <a:gd name="T99" fmla="*/ 0 h 7683"/>
                <a:gd name="T100" fmla="*/ 1456 w 8533"/>
                <a:gd name="T101" fmla="*/ 1375 h 7683"/>
                <a:gd name="T102" fmla="*/ 1071 w 8533"/>
                <a:gd name="T103" fmla="*/ 1739 h 7683"/>
                <a:gd name="T104" fmla="*/ 697 w 8533"/>
                <a:gd name="T105" fmla="*/ 3162 h 7683"/>
                <a:gd name="T106" fmla="*/ 0 w 8533"/>
                <a:gd name="T107" fmla="*/ 6240 h 7683"/>
                <a:gd name="T108" fmla="*/ 1441 w 8533"/>
                <a:gd name="T109" fmla="*/ 7683 h 7683"/>
                <a:gd name="T110" fmla="*/ 3081 w 8533"/>
                <a:gd name="T111" fmla="*/ 6369 h 7683"/>
                <a:gd name="T112" fmla="*/ 3935 w 8533"/>
                <a:gd name="T113" fmla="*/ 6369 h 7683"/>
                <a:gd name="T114" fmla="*/ 8083 w 8533"/>
                <a:gd name="T115" fmla="*/ 5647 h 7683"/>
                <a:gd name="T116" fmla="*/ 8533 w 8533"/>
                <a:gd name="T117" fmla="*/ 5520 h 7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33" h="7683">
                  <a:moveTo>
                    <a:pt x="8083" y="5393"/>
                  </a:moveTo>
                  <a:cubicBezTo>
                    <a:pt x="8017" y="4259"/>
                    <a:pt x="7074" y="3357"/>
                    <a:pt x="5924" y="3357"/>
                  </a:cubicBezTo>
                  <a:cubicBezTo>
                    <a:pt x="4731" y="3357"/>
                    <a:pt x="3761" y="4327"/>
                    <a:pt x="3761" y="5520"/>
                  </a:cubicBezTo>
                  <a:cubicBezTo>
                    <a:pt x="3761" y="5726"/>
                    <a:pt x="3790" y="5926"/>
                    <a:pt x="3844" y="6115"/>
                  </a:cubicBezTo>
                  <a:lnTo>
                    <a:pt x="3568" y="6115"/>
                  </a:lnTo>
                  <a:lnTo>
                    <a:pt x="3568" y="5520"/>
                  </a:lnTo>
                  <a:cubicBezTo>
                    <a:pt x="3568" y="4221"/>
                    <a:pt x="4625" y="3164"/>
                    <a:pt x="5924" y="3164"/>
                  </a:cubicBezTo>
                  <a:cubicBezTo>
                    <a:pt x="7180" y="3164"/>
                    <a:pt x="8210" y="4153"/>
                    <a:pt x="8276" y="5393"/>
                  </a:cubicBezTo>
                  <a:lnTo>
                    <a:pt x="8083" y="5393"/>
                  </a:lnTo>
                  <a:close/>
                  <a:moveTo>
                    <a:pt x="5924" y="7429"/>
                  </a:moveTo>
                  <a:cubicBezTo>
                    <a:pt x="4871" y="7429"/>
                    <a:pt x="4015" y="6573"/>
                    <a:pt x="4015" y="5520"/>
                  </a:cubicBezTo>
                  <a:cubicBezTo>
                    <a:pt x="4015" y="4467"/>
                    <a:pt x="4871" y="3611"/>
                    <a:pt x="5924" y="3611"/>
                  </a:cubicBezTo>
                  <a:cubicBezTo>
                    <a:pt x="6977" y="3611"/>
                    <a:pt x="7833" y="4467"/>
                    <a:pt x="7833" y="5520"/>
                  </a:cubicBezTo>
                  <a:cubicBezTo>
                    <a:pt x="7833" y="6573"/>
                    <a:pt x="6977" y="7429"/>
                    <a:pt x="5924" y="7429"/>
                  </a:cubicBezTo>
                  <a:close/>
                  <a:moveTo>
                    <a:pt x="4663" y="3236"/>
                  </a:moveTo>
                  <a:lnTo>
                    <a:pt x="3725" y="3227"/>
                  </a:lnTo>
                  <a:lnTo>
                    <a:pt x="4124" y="1756"/>
                  </a:lnTo>
                  <a:lnTo>
                    <a:pt x="6570" y="1756"/>
                  </a:lnTo>
                  <a:lnTo>
                    <a:pt x="6570" y="2992"/>
                  </a:lnTo>
                  <a:cubicBezTo>
                    <a:pt x="6364" y="2939"/>
                    <a:pt x="6147" y="2911"/>
                    <a:pt x="5924" y="2911"/>
                  </a:cubicBezTo>
                  <a:cubicBezTo>
                    <a:pt x="5467" y="2911"/>
                    <a:pt x="5037" y="3029"/>
                    <a:pt x="4663" y="3236"/>
                  </a:cubicBezTo>
                  <a:close/>
                  <a:moveTo>
                    <a:pt x="2954" y="5071"/>
                  </a:moveTo>
                  <a:lnTo>
                    <a:pt x="2954" y="6115"/>
                  </a:lnTo>
                  <a:lnTo>
                    <a:pt x="2875" y="6115"/>
                  </a:lnTo>
                  <a:cubicBezTo>
                    <a:pt x="2811" y="5380"/>
                    <a:pt x="2192" y="4801"/>
                    <a:pt x="1441" y="4801"/>
                  </a:cubicBezTo>
                  <a:cubicBezTo>
                    <a:pt x="949" y="4801"/>
                    <a:pt x="514" y="5050"/>
                    <a:pt x="254" y="5427"/>
                  </a:cubicBezTo>
                  <a:lnTo>
                    <a:pt x="254" y="3859"/>
                  </a:lnTo>
                  <a:cubicBezTo>
                    <a:pt x="254" y="3614"/>
                    <a:pt x="452" y="3415"/>
                    <a:pt x="698" y="3415"/>
                  </a:cubicBezTo>
                  <a:lnTo>
                    <a:pt x="2954" y="3415"/>
                  </a:lnTo>
                  <a:lnTo>
                    <a:pt x="2954" y="4480"/>
                  </a:lnTo>
                  <a:cubicBezTo>
                    <a:pt x="2954" y="4550"/>
                    <a:pt x="3011" y="4606"/>
                    <a:pt x="3081" y="4606"/>
                  </a:cubicBezTo>
                  <a:lnTo>
                    <a:pt x="3081" y="4606"/>
                  </a:lnTo>
                  <a:cubicBezTo>
                    <a:pt x="3151" y="4606"/>
                    <a:pt x="3207" y="4550"/>
                    <a:pt x="3207" y="4480"/>
                  </a:cubicBezTo>
                  <a:lnTo>
                    <a:pt x="3207" y="3305"/>
                  </a:lnTo>
                  <a:lnTo>
                    <a:pt x="3757" y="1277"/>
                  </a:lnTo>
                  <a:lnTo>
                    <a:pt x="7050" y="1277"/>
                  </a:lnTo>
                  <a:lnTo>
                    <a:pt x="7050" y="3166"/>
                  </a:lnTo>
                  <a:cubicBezTo>
                    <a:pt x="6977" y="3131"/>
                    <a:pt x="6901" y="3099"/>
                    <a:pt x="6824" y="3071"/>
                  </a:cubicBezTo>
                  <a:lnTo>
                    <a:pt x="6824" y="1629"/>
                  </a:lnTo>
                  <a:cubicBezTo>
                    <a:pt x="6824" y="1559"/>
                    <a:pt x="6767" y="1503"/>
                    <a:pt x="6697" y="1503"/>
                  </a:cubicBezTo>
                  <a:lnTo>
                    <a:pt x="4027" y="1503"/>
                  </a:lnTo>
                  <a:cubicBezTo>
                    <a:pt x="3970" y="1503"/>
                    <a:pt x="3919" y="1541"/>
                    <a:pt x="3904" y="1596"/>
                  </a:cubicBezTo>
                  <a:lnTo>
                    <a:pt x="3438" y="3319"/>
                  </a:lnTo>
                  <a:cubicBezTo>
                    <a:pt x="3424" y="3369"/>
                    <a:pt x="3442" y="3424"/>
                    <a:pt x="3487" y="3456"/>
                  </a:cubicBezTo>
                  <a:cubicBezTo>
                    <a:pt x="3509" y="3471"/>
                    <a:pt x="3536" y="3479"/>
                    <a:pt x="3563" y="3479"/>
                  </a:cubicBezTo>
                  <a:lnTo>
                    <a:pt x="4292" y="3486"/>
                  </a:lnTo>
                  <a:cubicBezTo>
                    <a:pt x="3696" y="3965"/>
                    <a:pt x="3315" y="4699"/>
                    <a:pt x="3315" y="5520"/>
                  </a:cubicBezTo>
                  <a:lnTo>
                    <a:pt x="3315" y="6115"/>
                  </a:lnTo>
                  <a:lnTo>
                    <a:pt x="3207" y="6115"/>
                  </a:lnTo>
                  <a:lnTo>
                    <a:pt x="3207" y="5071"/>
                  </a:lnTo>
                  <a:cubicBezTo>
                    <a:pt x="3207" y="5001"/>
                    <a:pt x="3151" y="4944"/>
                    <a:pt x="3081" y="4944"/>
                  </a:cubicBezTo>
                  <a:lnTo>
                    <a:pt x="3081" y="4944"/>
                  </a:lnTo>
                  <a:cubicBezTo>
                    <a:pt x="3011" y="4944"/>
                    <a:pt x="2954" y="5001"/>
                    <a:pt x="2954" y="5071"/>
                  </a:cubicBezTo>
                  <a:close/>
                  <a:moveTo>
                    <a:pt x="1441" y="7429"/>
                  </a:moveTo>
                  <a:cubicBezTo>
                    <a:pt x="786" y="7429"/>
                    <a:pt x="253" y="6897"/>
                    <a:pt x="253" y="6242"/>
                  </a:cubicBezTo>
                  <a:lnTo>
                    <a:pt x="254" y="6242"/>
                  </a:lnTo>
                  <a:lnTo>
                    <a:pt x="254" y="6240"/>
                  </a:lnTo>
                  <a:cubicBezTo>
                    <a:pt x="255" y="5586"/>
                    <a:pt x="787" y="5055"/>
                    <a:pt x="1441" y="5055"/>
                  </a:cubicBezTo>
                  <a:cubicBezTo>
                    <a:pt x="2095" y="5055"/>
                    <a:pt x="2628" y="5588"/>
                    <a:pt x="2628" y="6242"/>
                  </a:cubicBezTo>
                  <a:cubicBezTo>
                    <a:pt x="2628" y="6897"/>
                    <a:pt x="2095" y="7429"/>
                    <a:pt x="1441" y="7429"/>
                  </a:cubicBezTo>
                  <a:close/>
                  <a:moveTo>
                    <a:pt x="1325" y="1739"/>
                  </a:moveTo>
                  <a:cubicBezTo>
                    <a:pt x="1325" y="1678"/>
                    <a:pt x="1374" y="1628"/>
                    <a:pt x="1435" y="1628"/>
                  </a:cubicBezTo>
                  <a:lnTo>
                    <a:pt x="1760" y="1628"/>
                  </a:lnTo>
                  <a:cubicBezTo>
                    <a:pt x="1821" y="1628"/>
                    <a:pt x="1870" y="1678"/>
                    <a:pt x="1870" y="1739"/>
                  </a:cubicBezTo>
                  <a:lnTo>
                    <a:pt x="1870" y="3162"/>
                  </a:lnTo>
                  <a:lnTo>
                    <a:pt x="1325" y="3162"/>
                  </a:lnTo>
                  <a:lnTo>
                    <a:pt x="1325" y="1739"/>
                  </a:lnTo>
                  <a:close/>
                  <a:moveTo>
                    <a:pt x="7303" y="3306"/>
                  </a:moveTo>
                  <a:lnTo>
                    <a:pt x="7303" y="663"/>
                  </a:lnTo>
                  <a:cubicBezTo>
                    <a:pt x="7303" y="593"/>
                    <a:pt x="7247" y="536"/>
                    <a:pt x="7177" y="536"/>
                  </a:cubicBezTo>
                  <a:lnTo>
                    <a:pt x="6708" y="536"/>
                  </a:lnTo>
                  <a:cubicBezTo>
                    <a:pt x="6638" y="536"/>
                    <a:pt x="6582" y="593"/>
                    <a:pt x="6582" y="663"/>
                  </a:cubicBezTo>
                  <a:lnTo>
                    <a:pt x="6582" y="663"/>
                  </a:lnTo>
                  <a:cubicBezTo>
                    <a:pt x="6582" y="733"/>
                    <a:pt x="6638" y="789"/>
                    <a:pt x="6708" y="789"/>
                  </a:cubicBezTo>
                  <a:lnTo>
                    <a:pt x="7050" y="789"/>
                  </a:lnTo>
                  <a:lnTo>
                    <a:pt x="7050" y="1023"/>
                  </a:lnTo>
                  <a:lnTo>
                    <a:pt x="3660" y="1023"/>
                  </a:lnTo>
                  <a:lnTo>
                    <a:pt x="2987" y="1023"/>
                  </a:lnTo>
                  <a:lnTo>
                    <a:pt x="2987" y="789"/>
                  </a:lnTo>
                  <a:lnTo>
                    <a:pt x="6117" y="789"/>
                  </a:lnTo>
                  <a:cubicBezTo>
                    <a:pt x="6187" y="789"/>
                    <a:pt x="6244" y="733"/>
                    <a:pt x="6244" y="663"/>
                  </a:cubicBezTo>
                  <a:lnTo>
                    <a:pt x="6244" y="663"/>
                  </a:lnTo>
                  <a:cubicBezTo>
                    <a:pt x="6244" y="593"/>
                    <a:pt x="6187" y="536"/>
                    <a:pt x="6117" y="536"/>
                  </a:cubicBezTo>
                  <a:lnTo>
                    <a:pt x="2860" y="536"/>
                  </a:lnTo>
                  <a:cubicBezTo>
                    <a:pt x="2790" y="536"/>
                    <a:pt x="2734" y="593"/>
                    <a:pt x="2734" y="663"/>
                  </a:cubicBezTo>
                  <a:lnTo>
                    <a:pt x="2734" y="1150"/>
                  </a:lnTo>
                  <a:cubicBezTo>
                    <a:pt x="2734" y="1220"/>
                    <a:pt x="2790" y="1277"/>
                    <a:pt x="2860" y="1277"/>
                  </a:cubicBezTo>
                  <a:lnTo>
                    <a:pt x="3494" y="1277"/>
                  </a:lnTo>
                  <a:lnTo>
                    <a:pt x="2984" y="3162"/>
                  </a:lnTo>
                  <a:lnTo>
                    <a:pt x="2124" y="3162"/>
                  </a:lnTo>
                  <a:lnTo>
                    <a:pt x="2124" y="1739"/>
                  </a:lnTo>
                  <a:cubicBezTo>
                    <a:pt x="2124" y="1538"/>
                    <a:pt x="1961" y="1375"/>
                    <a:pt x="1760" y="1375"/>
                  </a:cubicBezTo>
                  <a:lnTo>
                    <a:pt x="1709" y="1375"/>
                  </a:lnTo>
                  <a:lnTo>
                    <a:pt x="1709" y="551"/>
                  </a:lnTo>
                  <a:cubicBezTo>
                    <a:pt x="1709" y="387"/>
                    <a:pt x="1842" y="253"/>
                    <a:pt x="2006" y="253"/>
                  </a:cubicBezTo>
                  <a:lnTo>
                    <a:pt x="2135" y="253"/>
                  </a:lnTo>
                  <a:cubicBezTo>
                    <a:pt x="2205" y="253"/>
                    <a:pt x="2262" y="197"/>
                    <a:pt x="2262" y="127"/>
                  </a:cubicBezTo>
                  <a:lnTo>
                    <a:pt x="2262" y="127"/>
                  </a:lnTo>
                  <a:cubicBezTo>
                    <a:pt x="2262" y="57"/>
                    <a:pt x="2205" y="0"/>
                    <a:pt x="2135" y="0"/>
                  </a:cubicBezTo>
                  <a:lnTo>
                    <a:pt x="2006" y="0"/>
                  </a:lnTo>
                  <a:cubicBezTo>
                    <a:pt x="1702" y="0"/>
                    <a:pt x="1456" y="247"/>
                    <a:pt x="1456" y="551"/>
                  </a:cubicBezTo>
                  <a:lnTo>
                    <a:pt x="1456" y="1375"/>
                  </a:lnTo>
                  <a:lnTo>
                    <a:pt x="1435" y="1375"/>
                  </a:lnTo>
                  <a:cubicBezTo>
                    <a:pt x="1234" y="1375"/>
                    <a:pt x="1071" y="1538"/>
                    <a:pt x="1071" y="1739"/>
                  </a:cubicBezTo>
                  <a:lnTo>
                    <a:pt x="1071" y="3162"/>
                  </a:lnTo>
                  <a:lnTo>
                    <a:pt x="697" y="3162"/>
                  </a:lnTo>
                  <a:cubicBezTo>
                    <a:pt x="312" y="3162"/>
                    <a:pt x="0" y="3474"/>
                    <a:pt x="0" y="3859"/>
                  </a:cubicBezTo>
                  <a:lnTo>
                    <a:pt x="0" y="6240"/>
                  </a:lnTo>
                  <a:cubicBezTo>
                    <a:pt x="0" y="6241"/>
                    <a:pt x="0" y="6241"/>
                    <a:pt x="0" y="6242"/>
                  </a:cubicBezTo>
                  <a:cubicBezTo>
                    <a:pt x="0" y="7037"/>
                    <a:pt x="646" y="7683"/>
                    <a:pt x="1441" y="7683"/>
                  </a:cubicBezTo>
                  <a:cubicBezTo>
                    <a:pt x="2192" y="7683"/>
                    <a:pt x="2811" y="7104"/>
                    <a:pt x="2875" y="6369"/>
                  </a:cubicBezTo>
                  <a:lnTo>
                    <a:pt x="3081" y="6369"/>
                  </a:lnTo>
                  <a:lnTo>
                    <a:pt x="3081" y="6369"/>
                  </a:lnTo>
                  <a:lnTo>
                    <a:pt x="3935" y="6369"/>
                  </a:lnTo>
                  <a:cubicBezTo>
                    <a:pt x="4265" y="7141"/>
                    <a:pt x="5032" y="7683"/>
                    <a:pt x="5924" y="7683"/>
                  </a:cubicBezTo>
                  <a:cubicBezTo>
                    <a:pt x="7074" y="7683"/>
                    <a:pt x="8017" y="6781"/>
                    <a:pt x="8083" y="5647"/>
                  </a:cubicBezTo>
                  <a:lnTo>
                    <a:pt x="8407" y="5647"/>
                  </a:lnTo>
                  <a:cubicBezTo>
                    <a:pt x="8477" y="5647"/>
                    <a:pt x="8533" y="5590"/>
                    <a:pt x="8533" y="5520"/>
                  </a:cubicBezTo>
                  <a:cubicBezTo>
                    <a:pt x="8533" y="4587"/>
                    <a:pt x="8041" y="3768"/>
                    <a:pt x="7303" y="3306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77"/>
            <p:cNvSpPr>
              <a:spLocks noEditPoints="1"/>
            </p:cNvSpPr>
            <p:nvPr/>
          </p:nvSpPr>
          <p:spPr bwMode="auto">
            <a:xfrm>
              <a:off x="5436" y="2136"/>
              <a:ext cx="143" cy="140"/>
            </a:xfrm>
            <a:custGeom>
              <a:avLst/>
              <a:gdLst>
                <a:gd name="T0" fmla="*/ 763 w 1526"/>
                <a:gd name="T1" fmla="*/ 1273 h 1526"/>
                <a:gd name="T2" fmla="*/ 253 w 1526"/>
                <a:gd name="T3" fmla="*/ 763 h 1526"/>
                <a:gd name="T4" fmla="*/ 763 w 1526"/>
                <a:gd name="T5" fmla="*/ 254 h 1526"/>
                <a:gd name="T6" fmla="*/ 1272 w 1526"/>
                <a:gd name="T7" fmla="*/ 763 h 1526"/>
                <a:gd name="T8" fmla="*/ 763 w 1526"/>
                <a:gd name="T9" fmla="*/ 1273 h 1526"/>
                <a:gd name="T10" fmla="*/ 763 w 1526"/>
                <a:gd name="T11" fmla="*/ 0 h 1526"/>
                <a:gd name="T12" fmla="*/ 0 w 1526"/>
                <a:gd name="T13" fmla="*/ 763 h 1526"/>
                <a:gd name="T14" fmla="*/ 763 w 1526"/>
                <a:gd name="T15" fmla="*/ 1526 h 1526"/>
                <a:gd name="T16" fmla="*/ 1526 w 1526"/>
                <a:gd name="T17" fmla="*/ 763 h 1526"/>
                <a:gd name="T18" fmla="*/ 763 w 1526"/>
                <a:gd name="T19" fmla="*/ 0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26">
                  <a:moveTo>
                    <a:pt x="763" y="1273"/>
                  </a:moveTo>
                  <a:cubicBezTo>
                    <a:pt x="482" y="1273"/>
                    <a:pt x="253" y="1044"/>
                    <a:pt x="253" y="763"/>
                  </a:cubicBezTo>
                  <a:cubicBezTo>
                    <a:pt x="253" y="482"/>
                    <a:pt x="482" y="254"/>
                    <a:pt x="763" y="254"/>
                  </a:cubicBezTo>
                  <a:cubicBezTo>
                    <a:pt x="1044" y="254"/>
                    <a:pt x="1272" y="482"/>
                    <a:pt x="1272" y="763"/>
                  </a:cubicBezTo>
                  <a:cubicBezTo>
                    <a:pt x="1272" y="1044"/>
                    <a:pt x="1044" y="1273"/>
                    <a:pt x="763" y="1273"/>
                  </a:cubicBezTo>
                  <a:close/>
                  <a:moveTo>
                    <a:pt x="763" y="0"/>
                  </a:moveTo>
                  <a:cubicBezTo>
                    <a:pt x="342" y="0"/>
                    <a:pt x="0" y="342"/>
                    <a:pt x="0" y="763"/>
                  </a:cubicBezTo>
                  <a:cubicBezTo>
                    <a:pt x="0" y="1184"/>
                    <a:pt x="342" y="1526"/>
                    <a:pt x="763" y="1526"/>
                  </a:cubicBezTo>
                  <a:cubicBezTo>
                    <a:pt x="1183" y="1526"/>
                    <a:pt x="1526" y="1184"/>
                    <a:pt x="1526" y="763"/>
                  </a:cubicBezTo>
                  <a:cubicBezTo>
                    <a:pt x="1526" y="342"/>
                    <a:pt x="1183" y="0"/>
                    <a:pt x="763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78"/>
            <p:cNvSpPr>
              <a:spLocks noEditPoints="1"/>
            </p:cNvSpPr>
            <p:nvPr/>
          </p:nvSpPr>
          <p:spPr bwMode="auto">
            <a:xfrm>
              <a:off x="5415" y="1970"/>
              <a:ext cx="65" cy="104"/>
            </a:xfrm>
            <a:custGeom>
              <a:avLst/>
              <a:gdLst>
                <a:gd name="T0" fmla="*/ 253 w 693"/>
                <a:gd name="T1" fmla="*/ 852 h 1133"/>
                <a:gd name="T2" fmla="*/ 253 w 693"/>
                <a:gd name="T3" fmla="*/ 280 h 1133"/>
                <a:gd name="T4" fmla="*/ 440 w 693"/>
                <a:gd name="T5" fmla="*/ 566 h 1133"/>
                <a:gd name="T6" fmla="*/ 253 w 693"/>
                <a:gd name="T7" fmla="*/ 852 h 1133"/>
                <a:gd name="T8" fmla="*/ 127 w 693"/>
                <a:gd name="T9" fmla="*/ 0 h 1133"/>
                <a:gd name="T10" fmla="*/ 0 w 693"/>
                <a:gd name="T11" fmla="*/ 127 h 1133"/>
                <a:gd name="T12" fmla="*/ 0 w 693"/>
                <a:gd name="T13" fmla="*/ 1006 h 1133"/>
                <a:gd name="T14" fmla="*/ 127 w 693"/>
                <a:gd name="T15" fmla="*/ 1133 h 1133"/>
                <a:gd name="T16" fmla="*/ 693 w 693"/>
                <a:gd name="T17" fmla="*/ 566 h 1133"/>
                <a:gd name="T18" fmla="*/ 127 w 693"/>
                <a:gd name="T1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3" h="1133">
                  <a:moveTo>
                    <a:pt x="253" y="852"/>
                  </a:moveTo>
                  <a:lnTo>
                    <a:pt x="253" y="280"/>
                  </a:lnTo>
                  <a:cubicBezTo>
                    <a:pt x="363" y="329"/>
                    <a:pt x="440" y="439"/>
                    <a:pt x="440" y="566"/>
                  </a:cubicBezTo>
                  <a:cubicBezTo>
                    <a:pt x="440" y="694"/>
                    <a:pt x="363" y="804"/>
                    <a:pt x="253" y="852"/>
                  </a:cubicBezTo>
                  <a:close/>
                  <a:moveTo>
                    <a:pt x="127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1006"/>
                  </a:lnTo>
                  <a:cubicBezTo>
                    <a:pt x="0" y="1076"/>
                    <a:pt x="57" y="1133"/>
                    <a:pt x="127" y="1133"/>
                  </a:cubicBezTo>
                  <a:cubicBezTo>
                    <a:pt x="439" y="1133"/>
                    <a:pt x="693" y="879"/>
                    <a:pt x="693" y="566"/>
                  </a:cubicBezTo>
                  <a:cubicBezTo>
                    <a:pt x="693" y="254"/>
                    <a:pt x="439" y="0"/>
                    <a:pt x="127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79"/>
            <p:cNvSpPr>
              <a:spLocks/>
            </p:cNvSpPr>
            <p:nvPr/>
          </p:nvSpPr>
          <p:spPr bwMode="auto">
            <a:xfrm>
              <a:off x="5535" y="1962"/>
              <a:ext cx="78" cy="24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7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7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80"/>
            <p:cNvSpPr>
              <a:spLocks/>
            </p:cNvSpPr>
            <p:nvPr/>
          </p:nvSpPr>
          <p:spPr bwMode="auto">
            <a:xfrm>
              <a:off x="5535" y="1999"/>
              <a:ext cx="78" cy="23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6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6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6"/>
                    <a:pt x="829" y="126"/>
                  </a:cubicBezTo>
                  <a:cubicBezTo>
                    <a:pt x="829" y="56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81"/>
            <p:cNvSpPr>
              <a:spLocks/>
            </p:cNvSpPr>
            <p:nvPr/>
          </p:nvSpPr>
          <p:spPr bwMode="auto">
            <a:xfrm>
              <a:off x="5535" y="2036"/>
              <a:ext cx="78" cy="23"/>
            </a:xfrm>
            <a:custGeom>
              <a:avLst/>
              <a:gdLst>
                <a:gd name="T0" fmla="*/ 702 w 829"/>
                <a:gd name="T1" fmla="*/ 0 h 254"/>
                <a:gd name="T2" fmla="*/ 126 w 829"/>
                <a:gd name="T3" fmla="*/ 0 h 254"/>
                <a:gd name="T4" fmla="*/ 0 w 829"/>
                <a:gd name="T5" fmla="*/ 127 h 254"/>
                <a:gd name="T6" fmla="*/ 126 w 829"/>
                <a:gd name="T7" fmla="*/ 254 h 254"/>
                <a:gd name="T8" fmla="*/ 702 w 829"/>
                <a:gd name="T9" fmla="*/ 254 h 254"/>
                <a:gd name="T10" fmla="*/ 829 w 829"/>
                <a:gd name="T11" fmla="*/ 127 h 254"/>
                <a:gd name="T12" fmla="*/ 702 w 829"/>
                <a:gd name="T13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4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4"/>
                    <a:pt x="126" y="254"/>
                  </a:cubicBezTo>
                  <a:lnTo>
                    <a:pt x="702" y="254"/>
                  </a:lnTo>
                  <a:cubicBezTo>
                    <a:pt x="772" y="254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Elipse 33"/>
          <p:cNvSpPr/>
          <p:nvPr userDrawn="1"/>
        </p:nvSpPr>
        <p:spPr>
          <a:xfrm>
            <a:off x="450426" y="6254697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ipse 34"/>
          <p:cNvSpPr/>
          <p:nvPr userDrawn="1"/>
        </p:nvSpPr>
        <p:spPr>
          <a:xfrm>
            <a:off x="639505" y="6309029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ipse 35"/>
          <p:cNvSpPr/>
          <p:nvPr userDrawn="1"/>
        </p:nvSpPr>
        <p:spPr>
          <a:xfrm>
            <a:off x="791606" y="6249938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ipse 36"/>
          <p:cNvSpPr/>
          <p:nvPr userDrawn="1"/>
        </p:nvSpPr>
        <p:spPr>
          <a:xfrm>
            <a:off x="987155" y="6296837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ipse 37"/>
          <p:cNvSpPr/>
          <p:nvPr userDrawn="1"/>
        </p:nvSpPr>
        <p:spPr>
          <a:xfrm>
            <a:off x="1105023" y="6255728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ipse 38"/>
          <p:cNvSpPr/>
          <p:nvPr userDrawn="1"/>
        </p:nvSpPr>
        <p:spPr>
          <a:xfrm>
            <a:off x="1279726" y="6309374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ipse 39"/>
          <p:cNvSpPr/>
          <p:nvPr userDrawn="1"/>
        </p:nvSpPr>
        <p:spPr>
          <a:xfrm>
            <a:off x="310718" y="6316266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Conector recto 43"/>
          <p:cNvCxnSpPr/>
          <p:nvPr userDrawn="1"/>
        </p:nvCxnSpPr>
        <p:spPr>
          <a:xfrm>
            <a:off x="1446231" y="6336999"/>
            <a:ext cx="7923680" cy="0"/>
          </a:xfrm>
          <a:prstGeom prst="line">
            <a:avLst/>
          </a:prstGeom>
          <a:ln w="47625" cap="rnd">
            <a:solidFill>
              <a:srgbClr val="9AB5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11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3526" cy="6857143"/>
          </a:xfrm>
          <a:prstGeom prst="rect">
            <a:avLst/>
          </a:prstGeom>
        </p:spPr>
      </p:pic>
      <p:sp>
        <p:nvSpPr>
          <p:cNvPr id="37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Marcador de número de diapositiva 4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A2803BC-692C-FB42-83FF-8FA97B684853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43" name="Marcador de número de diapositiva 5">
            <a:extLst>
              <a:ext uri="{FF2B5EF4-FFF2-40B4-BE49-F238E27FC236}">
                <a16:creationId xmlns:a16="http://schemas.microsoft.com/office/drawing/2014/main" id="{065475AB-08F2-684F-976B-AE77A1BA245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O" dirty="0"/>
          </a:p>
        </p:txBody>
      </p:sp>
      <p:pic>
        <p:nvPicPr>
          <p:cNvPr id="44" name="Imagen 4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304134"/>
            <a:ext cx="2214429" cy="746340"/>
          </a:xfrm>
          <a:prstGeom prst="rect">
            <a:avLst/>
          </a:prstGeom>
        </p:spPr>
      </p:pic>
      <p:sp>
        <p:nvSpPr>
          <p:cNvPr id="45" name="Elipse 44"/>
          <p:cNvSpPr/>
          <p:nvPr userDrawn="1"/>
        </p:nvSpPr>
        <p:spPr>
          <a:xfrm>
            <a:off x="10545325" y="324472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Elipse 45"/>
          <p:cNvSpPr/>
          <p:nvPr userDrawn="1"/>
        </p:nvSpPr>
        <p:spPr>
          <a:xfrm>
            <a:off x="10734404" y="378804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ipse 46"/>
          <p:cNvSpPr/>
          <p:nvPr userDrawn="1"/>
        </p:nvSpPr>
        <p:spPr>
          <a:xfrm>
            <a:off x="10886505" y="319713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Elipse 47"/>
          <p:cNvSpPr/>
          <p:nvPr userDrawn="1"/>
        </p:nvSpPr>
        <p:spPr>
          <a:xfrm>
            <a:off x="11082054" y="366612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ipse 48"/>
          <p:cNvSpPr/>
          <p:nvPr userDrawn="1"/>
        </p:nvSpPr>
        <p:spPr>
          <a:xfrm>
            <a:off x="11199922" y="325503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Elipse 49"/>
          <p:cNvSpPr/>
          <p:nvPr userDrawn="1"/>
        </p:nvSpPr>
        <p:spPr>
          <a:xfrm>
            <a:off x="11374625" y="379149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Elipse 50"/>
          <p:cNvSpPr/>
          <p:nvPr userDrawn="1"/>
        </p:nvSpPr>
        <p:spPr>
          <a:xfrm>
            <a:off x="10405617" y="386041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73"/>
          <p:cNvGrpSpPr>
            <a:grpSpLocks noChangeAspect="1"/>
          </p:cNvGrpSpPr>
          <p:nvPr userDrawn="1"/>
        </p:nvGrpSpPr>
        <p:grpSpPr bwMode="auto">
          <a:xfrm>
            <a:off x="11523954" y="147680"/>
            <a:ext cx="456391" cy="401760"/>
            <a:chOff x="5372" y="1634"/>
            <a:chExt cx="802" cy="706"/>
          </a:xfrm>
        </p:grpSpPr>
        <p:sp>
          <p:nvSpPr>
            <p:cNvPr id="53" name="AutoShape 572"/>
            <p:cNvSpPr>
              <a:spLocks noChangeAspect="1" noChangeArrowheads="1" noTextEdit="1"/>
            </p:cNvSpPr>
            <p:nvPr/>
          </p:nvSpPr>
          <p:spPr bwMode="auto">
            <a:xfrm>
              <a:off x="5372" y="1634"/>
              <a:ext cx="802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74"/>
            <p:cNvSpPr>
              <a:spLocks noEditPoints="1"/>
            </p:cNvSpPr>
            <p:nvPr/>
          </p:nvSpPr>
          <p:spPr bwMode="auto">
            <a:xfrm>
              <a:off x="5797" y="2012"/>
              <a:ext cx="262" cy="256"/>
            </a:xfrm>
            <a:custGeom>
              <a:avLst/>
              <a:gdLst>
                <a:gd name="T0" fmla="*/ 1397 w 2793"/>
                <a:gd name="T1" fmla="*/ 2540 h 2794"/>
                <a:gd name="T2" fmla="*/ 254 w 2793"/>
                <a:gd name="T3" fmla="*/ 1397 h 2794"/>
                <a:gd name="T4" fmla="*/ 1397 w 2793"/>
                <a:gd name="T5" fmla="*/ 254 h 2794"/>
                <a:gd name="T6" fmla="*/ 2540 w 2793"/>
                <a:gd name="T7" fmla="*/ 1397 h 2794"/>
                <a:gd name="T8" fmla="*/ 1397 w 2793"/>
                <a:gd name="T9" fmla="*/ 2540 h 2794"/>
                <a:gd name="T10" fmla="*/ 1397 w 2793"/>
                <a:gd name="T11" fmla="*/ 0 h 2794"/>
                <a:gd name="T12" fmla="*/ 0 w 2793"/>
                <a:gd name="T13" fmla="*/ 1397 h 2794"/>
                <a:gd name="T14" fmla="*/ 1397 w 2793"/>
                <a:gd name="T15" fmla="*/ 2794 h 2794"/>
                <a:gd name="T16" fmla="*/ 2793 w 2793"/>
                <a:gd name="T17" fmla="*/ 1397 h 2794"/>
                <a:gd name="T18" fmla="*/ 1397 w 2793"/>
                <a:gd name="T19" fmla="*/ 0 h 2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3" h="2794">
                  <a:moveTo>
                    <a:pt x="1397" y="2540"/>
                  </a:moveTo>
                  <a:cubicBezTo>
                    <a:pt x="767" y="2540"/>
                    <a:pt x="254" y="2027"/>
                    <a:pt x="254" y="1397"/>
                  </a:cubicBezTo>
                  <a:cubicBezTo>
                    <a:pt x="254" y="767"/>
                    <a:pt x="767" y="254"/>
                    <a:pt x="1397" y="254"/>
                  </a:cubicBezTo>
                  <a:cubicBezTo>
                    <a:pt x="2027" y="254"/>
                    <a:pt x="2540" y="767"/>
                    <a:pt x="2540" y="1397"/>
                  </a:cubicBezTo>
                  <a:cubicBezTo>
                    <a:pt x="2540" y="2027"/>
                    <a:pt x="2027" y="2540"/>
                    <a:pt x="1397" y="2540"/>
                  </a:cubicBezTo>
                  <a:close/>
                  <a:moveTo>
                    <a:pt x="1397" y="0"/>
                  </a:moveTo>
                  <a:cubicBezTo>
                    <a:pt x="627" y="0"/>
                    <a:pt x="0" y="627"/>
                    <a:pt x="0" y="1397"/>
                  </a:cubicBezTo>
                  <a:cubicBezTo>
                    <a:pt x="0" y="2167"/>
                    <a:pt x="627" y="2794"/>
                    <a:pt x="1397" y="2794"/>
                  </a:cubicBezTo>
                  <a:cubicBezTo>
                    <a:pt x="2167" y="2794"/>
                    <a:pt x="2793" y="2167"/>
                    <a:pt x="2793" y="1397"/>
                  </a:cubicBezTo>
                  <a:cubicBezTo>
                    <a:pt x="2793" y="627"/>
                    <a:pt x="2167" y="0"/>
                    <a:pt x="1397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75"/>
            <p:cNvSpPr>
              <a:spLocks noEditPoints="1"/>
            </p:cNvSpPr>
            <p:nvPr/>
          </p:nvSpPr>
          <p:spPr bwMode="auto">
            <a:xfrm>
              <a:off x="5871" y="2085"/>
              <a:ext cx="113" cy="111"/>
            </a:xfrm>
            <a:custGeom>
              <a:avLst/>
              <a:gdLst>
                <a:gd name="T0" fmla="*/ 605 w 1210"/>
                <a:gd name="T1" fmla="*/ 957 h 1210"/>
                <a:gd name="T2" fmla="*/ 253 w 1210"/>
                <a:gd name="T3" fmla="*/ 605 h 1210"/>
                <a:gd name="T4" fmla="*/ 605 w 1210"/>
                <a:gd name="T5" fmla="*/ 253 h 1210"/>
                <a:gd name="T6" fmla="*/ 957 w 1210"/>
                <a:gd name="T7" fmla="*/ 605 h 1210"/>
                <a:gd name="T8" fmla="*/ 605 w 1210"/>
                <a:gd name="T9" fmla="*/ 957 h 1210"/>
                <a:gd name="T10" fmla="*/ 605 w 1210"/>
                <a:gd name="T11" fmla="*/ 0 h 1210"/>
                <a:gd name="T12" fmla="*/ 0 w 1210"/>
                <a:gd name="T13" fmla="*/ 605 h 1210"/>
                <a:gd name="T14" fmla="*/ 605 w 1210"/>
                <a:gd name="T15" fmla="*/ 1210 h 1210"/>
                <a:gd name="T16" fmla="*/ 1210 w 1210"/>
                <a:gd name="T17" fmla="*/ 605 h 1210"/>
                <a:gd name="T18" fmla="*/ 605 w 1210"/>
                <a:gd name="T19" fmla="*/ 0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0" h="1210">
                  <a:moveTo>
                    <a:pt x="605" y="957"/>
                  </a:moveTo>
                  <a:cubicBezTo>
                    <a:pt x="411" y="957"/>
                    <a:pt x="253" y="799"/>
                    <a:pt x="253" y="605"/>
                  </a:cubicBezTo>
                  <a:cubicBezTo>
                    <a:pt x="253" y="411"/>
                    <a:pt x="411" y="253"/>
                    <a:pt x="605" y="253"/>
                  </a:cubicBezTo>
                  <a:cubicBezTo>
                    <a:pt x="799" y="253"/>
                    <a:pt x="957" y="411"/>
                    <a:pt x="957" y="605"/>
                  </a:cubicBezTo>
                  <a:cubicBezTo>
                    <a:pt x="957" y="799"/>
                    <a:pt x="799" y="957"/>
                    <a:pt x="605" y="957"/>
                  </a:cubicBezTo>
                  <a:close/>
                  <a:moveTo>
                    <a:pt x="605" y="0"/>
                  </a:moveTo>
                  <a:cubicBezTo>
                    <a:pt x="271" y="0"/>
                    <a:pt x="0" y="271"/>
                    <a:pt x="0" y="605"/>
                  </a:cubicBezTo>
                  <a:cubicBezTo>
                    <a:pt x="0" y="939"/>
                    <a:pt x="271" y="1210"/>
                    <a:pt x="605" y="1210"/>
                  </a:cubicBezTo>
                  <a:cubicBezTo>
                    <a:pt x="939" y="1210"/>
                    <a:pt x="1210" y="939"/>
                    <a:pt x="1210" y="605"/>
                  </a:cubicBezTo>
                  <a:cubicBezTo>
                    <a:pt x="1210" y="271"/>
                    <a:pt x="939" y="0"/>
                    <a:pt x="605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76"/>
            <p:cNvSpPr>
              <a:spLocks noEditPoints="1"/>
            </p:cNvSpPr>
            <p:nvPr/>
          </p:nvSpPr>
          <p:spPr bwMode="auto">
            <a:xfrm>
              <a:off x="5372" y="1634"/>
              <a:ext cx="800" cy="704"/>
            </a:xfrm>
            <a:custGeom>
              <a:avLst/>
              <a:gdLst>
                <a:gd name="T0" fmla="*/ 5924 w 8533"/>
                <a:gd name="T1" fmla="*/ 3357 h 7683"/>
                <a:gd name="T2" fmla="*/ 3844 w 8533"/>
                <a:gd name="T3" fmla="*/ 6115 h 7683"/>
                <a:gd name="T4" fmla="*/ 3568 w 8533"/>
                <a:gd name="T5" fmla="*/ 5520 h 7683"/>
                <a:gd name="T6" fmla="*/ 8276 w 8533"/>
                <a:gd name="T7" fmla="*/ 5393 h 7683"/>
                <a:gd name="T8" fmla="*/ 5924 w 8533"/>
                <a:gd name="T9" fmla="*/ 7429 h 7683"/>
                <a:gd name="T10" fmla="*/ 5924 w 8533"/>
                <a:gd name="T11" fmla="*/ 3611 h 7683"/>
                <a:gd name="T12" fmla="*/ 5924 w 8533"/>
                <a:gd name="T13" fmla="*/ 7429 h 7683"/>
                <a:gd name="T14" fmla="*/ 3725 w 8533"/>
                <a:gd name="T15" fmla="*/ 3227 h 7683"/>
                <a:gd name="T16" fmla="*/ 6570 w 8533"/>
                <a:gd name="T17" fmla="*/ 1756 h 7683"/>
                <a:gd name="T18" fmla="*/ 5924 w 8533"/>
                <a:gd name="T19" fmla="*/ 2911 h 7683"/>
                <a:gd name="T20" fmla="*/ 2954 w 8533"/>
                <a:gd name="T21" fmla="*/ 5071 h 7683"/>
                <a:gd name="T22" fmla="*/ 2875 w 8533"/>
                <a:gd name="T23" fmla="*/ 6115 h 7683"/>
                <a:gd name="T24" fmla="*/ 254 w 8533"/>
                <a:gd name="T25" fmla="*/ 5427 h 7683"/>
                <a:gd name="T26" fmla="*/ 698 w 8533"/>
                <a:gd name="T27" fmla="*/ 3415 h 7683"/>
                <a:gd name="T28" fmla="*/ 2954 w 8533"/>
                <a:gd name="T29" fmla="*/ 4480 h 7683"/>
                <a:gd name="T30" fmla="*/ 3081 w 8533"/>
                <a:gd name="T31" fmla="*/ 4606 h 7683"/>
                <a:gd name="T32" fmla="*/ 3207 w 8533"/>
                <a:gd name="T33" fmla="*/ 3305 h 7683"/>
                <a:gd name="T34" fmla="*/ 7050 w 8533"/>
                <a:gd name="T35" fmla="*/ 1277 h 7683"/>
                <a:gd name="T36" fmla="*/ 6824 w 8533"/>
                <a:gd name="T37" fmla="*/ 3071 h 7683"/>
                <a:gd name="T38" fmla="*/ 6697 w 8533"/>
                <a:gd name="T39" fmla="*/ 1503 h 7683"/>
                <a:gd name="T40" fmla="*/ 3904 w 8533"/>
                <a:gd name="T41" fmla="*/ 1596 h 7683"/>
                <a:gd name="T42" fmla="*/ 3487 w 8533"/>
                <a:gd name="T43" fmla="*/ 3456 h 7683"/>
                <a:gd name="T44" fmla="*/ 4292 w 8533"/>
                <a:gd name="T45" fmla="*/ 3486 h 7683"/>
                <a:gd name="T46" fmla="*/ 3315 w 8533"/>
                <a:gd name="T47" fmla="*/ 6115 h 7683"/>
                <a:gd name="T48" fmla="*/ 3207 w 8533"/>
                <a:gd name="T49" fmla="*/ 5071 h 7683"/>
                <a:gd name="T50" fmla="*/ 3081 w 8533"/>
                <a:gd name="T51" fmla="*/ 4944 h 7683"/>
                <a:gd name="T52" fmla="*/ 1441 w 8533"/>
                <a:gd name="T53" fmla="*/ 7429 h 7683"/>
                <a:gd name="T54" fmla="*/ 254 w 8533"/>
                <a:gd name="T55" fmla="*/ 6242 h 7683"/>
                <a:gd name="T56" fmla="*/ 1441 w 8533"/>
                <a:gd name="T57" fmla="*/ 5055 h 7683"/>
                <a:gd name="T58" fmla="*/ 1441 w 8533"/>
                <a:gd name="T59" fmla="*/ 7429 h 7683"/>
                <a:gd name="T60" fmla="*/ 1435 w 8533"/>
                <a:gd name="T61" fmla="*/ 1628 h 7683"/>
                <a:gd name="T62" fmla="*/ 1870 w 8533"/>
                <a:gd name="T63" fmla="*/ 1739 h 7683"/>
                <a:gd name="T64" fmla="*/ 1325 w 8533"/>
                <a:gd name="T65" fmla="*/ 3162 h 7683"/>
                <a:gd name="T66" fmla="*/ 7303 w 8533"/>
                <a:gd name="T67" fmla="*/ 3306 h 7683"/>
                <a:gd name="T68" fmla="*/ 7177 w 8533"/>
                <a:gd name="T69" fmla="*/ 536 h 7683"/>
                <a:gd name="T70" fmla="*/ 6582 w 8533"/>
                <a:gd name="T71" fmla="*/ 663 h 7683"/>
                <a:gd name="T72" fmla="*/ 6708 w 8533"/>
                <a:gd name="T73" fmla="*/ 789 h 7683"/>
                <a:gd name="T74" fmla="*/ 7050 w 8533"/>
                <a:gd name="T75" fmla="*/ 1023 h 7683"/>
                <a:gd name="T76" fmla="*/ 2987 w 8533"/>
                <a:gd name="T77" fmla="*/ 1023 h 7683"/>
                <a:gd name="T78" fmla="*/ 6117 w 8533"/>
                <a:gd name="T79" fmla="*/ 789 h 7683"/>
                <a:gd name="T80" fmla="*/ 6244 w 8533"/>
                <a:gd name="T81" fmla="*/ 663 h 7683"/>
                <a:gd name="T82" fmla="*/ 2860 w 8533"/>
                <a:gd name="T83" fmla="*/ 536 h 7683"/>
                <a:gd name="T84" fmla="*/ 2734 w 8533"/>
                <a:gd name="T85" fmla="*/ 1150 h 7683"/>
                <a:gd name="T86" fmla="*/ 3494 w 8533"/>
                <a:gd name="T87" fmla="*/ 1277 h 7683"/>
                <a:gd name="T88" fmla="*/ 2124 w 8533"/>
                <a:gd name="T89" fmla="*/ 3162 h 7683"/>
                <a:gd name="T90" fmla="*/ 1760 w 8533"/>
                <a:gd name="T91" fmla="*/ 1375 h 7683"/>
                <a:gd name="T92" fmla="*/ 1709 w 8533"/>
                <a:gd name="T93" fmla="*/ 551 h 7683"/>
                <a:gd name="T94" fmla="*/ 2135 w 8533"/>
                <a:gd name="T95" fmla="*/ 253 h 7683"/>
                <a:gd name="T96" fmla="*/ 2262 w 8533"/>
                <a:gd name="T97" fmla="*/ 127 h 7683"/>
                <a:gd name="T98" fmla="*/ 2006 w 8533"/>
                <a:gd name="T99" fmla="*/ 0 h 7683"/>
                <a:gd name="T100" fmla="*/ 1456 w 8533"/>
                <a:gd name="T101" fmla="*/ 1375 h 7683"/>
                <a:gd name="T102" fmla="*/ 1071 w 8533"/>
                <a:gd name="T103" fmla="*/ 1739 h 7683"/>
                <a:gd name="T104" fmla="*/ 697 w 8533"/>
                <a:gd name="T105" fmla="*/ 3162 h 7683"/>
                <a:gd name="T106" fmla="*/ 0 w 8533"/>
                <a:gd name="T107" fmla="*/ 6240 h 7683"/>
                <a:gd name="T108" fmla="*/ 1441 w 8533"/>
                <a:gd name="T109" fmla="*/ 7683 h 7683"/>
                <a:gd name="T110" fmla="*/ 3081 w 8533"/>
                <a:gd name="T111" fmla="*/ 6369 h 7683"/>
                <a:gd name="T112" fmla="*/ 3935 w 8533"/>
                <a:gd name="T113" fmla="*/ 6369 h 7683"/>
                <a:gd name="T114" fmla="*/ 8083 w 8533"/>
                <a:gd name="T115" fmla="*/ 5647 h 7683"/>
                <a:gd name="T116" fmla="*/ 8533 w 8533"/>
                <a:gd name="T117" fmla="*/ 5520 h 7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33" h="7683">
                  <a:moveTo>
                    <a:pt x="8083" y="5393"/>
                  </a:moveTo>
                  <a:cubicBezTo>
                    <a:pt x="8017" y="4259"/>
                    <a:pt x="7074" y="3357"/>
                    <a:pt x="5924" y="3357"/>
                  </a:cubicBezTo>
                  <a:cubicBezTo>
                    <a:pt x="4731" y="3357"/>
                    <a:pt x="3761" y="4327"/>
                    <a:pt x="3761" y="5520"/>
                  </a:cubicBezTo>
                  <a:cubicBezTo>
                    <a:pt x="3761" y="5726"/>
                    <a:pt x="3790" y="5926"/>
                    <a:pt x="3844" y="6115"/>
                  </a:cubicBezTo>
                  <a:lnTo>
                    <a:pt x="3568" y="6115"/>
                  </a:lnTo>
                  <a:lnTo>
                    <a:pt x="3568" y="5520"/>
                  </a:lnTo>
                  <a:cubicBezTo>
                    <a:pt x="3568" y="4221"/>
                    <a:pt x="4625" y="3164"/>
                    <a:pt x="5924" y="3164"/>
                  </a:cubicBezTo>
                  <a:cubicBezTo>
                    <a:pt x="7180" y="3164"/>
                    <a:pt x="8210" y="4153"/>
                    <a:pt x="8276" y="5393"/>
                  </a:cubicBezTo>
                  <a:lnTo>
                    <a:pt x="8083" y="5393"/>
                  </a:lnTo>
                  <a:close/>
                  <a:moveTo>
                    <a:pt x="5924" y="7429"/>
                  </a:moveTo>
                  <a:cubicBezTo>
                    <a:pt x="4871" y="7429"/>
                    <a:pt x="4015" y="6573"/>
                    <a:pt x="4015" y="5520"/>
                  </a:cubicBezTo>
                  <a:cubicBezTo>
                    <a:pt x="4015" y="4467"/>
                    <a:pt x="4871" y="3611"/>
                    <a:pt x="5924" y="3611"/>
                  </a:cubicBezTo>
                  <a:cubicBezTo>
                    <a:pt x="6977" y="3611"/>
                    <a:pt x="7833" y="4467"/>
                    <a:pt x="7833" y="5520"/>
                  </a:cubicBezTo>
                  <a:cubicBezTo>
                    <a:pt x="7833" y="6573"/>
                    <a:pt x="6977" y="7429"/>
                    <a:pt x="5924" y="7429"/>
                  </a:cubicBezTo>
                  <a:close/>
                  <a:moveTo>
                    <a:pt x="4663" y="3236"/>
                  </a:moveTo>
                  <a:lnTo>
                    <a:pt x="3725" y="3227"/>
                  </a:lnTo>
                  <a:lnTo>
                    <a:pt x="4124" y="1756"/>
                  </a:lnTo>
                  <a:lnTo>
                    <a:pt x="6570" y="1756"/>
                  </a:lnTo>
                  <a:lnTo>
                    <a:pt x="6570" y="2992"/>
                  </a:lnTo>
                  <a:cubicBezTo>
                    <a:pt x="6364" y="2939"/>
                    <a:pt x="6147" y="2911"/>
                    <a:pt x="5924" y="2911"/>
                  </a:cubicBezTo>
                  <a:cubicBezTo>
                    <a:pt x="5467" y="2911"/>
                    <a:pt x="5037" y="3029"/>
                    <a:pt x="4663" y="3236"/>
                  </a:cubicBezTo>
                  <a:close/>
                  <a:moveTo>
                    <a:pt x="2954" y="5071"/>
                  </a:moveTo>
                  <a:lnTo>
                    <a:pt x="2954" y="6115"/>
                  </a:lnTo>
                  <a:lnTo>
                    <a:pt x="2875" y="6115"/>
                  </a:lnTo>
                  <a:cubicBezTo>
                    <a:pt x="2811" y="5380"/>
                    <a:pt x="2192" y="4801"/>
                    <a:pt x="1441" y="4801"/>
                  </a:cubicBezTo>
                  <a:cubicBezTo>
                    <a:pt x="949" y="4801"/>
                    <a:pt x="514" y="5050"/>
                    <a:pt x="254" y="5427"/>
                  </a:cubicBezTo>
                  <a:lnTo>
                    <a:pt x="254" y="3859"/>
                  </a:lnTo>
                  <a:cubicBezTo>
                    <a:pt x="254" y="3614"/>
                    <a:pt x="452" y="3415"/>
                    <a:pt x="698" y="3415"/>
                  </a:cubicBezTo>
                  <a:lnTo>
                    <a:pt x="2954" y="3415"/>
                  </a:lnTo>
                  <a:lnTo>
                    <a:pt x="2954" y="4480"/>
                  </a:lnTo>
                  <a:cubicBezTo>
                    <a:pt x="2954" y="4550"/>
                    <a:pt x="3011" y="4606"/>
                    <a:pt x="3081" y="4606"/>
                  </a:cubicBezTo>
                  <a:lnTo>
                    <a:pt x="3081" y="4606"/>
                  </a:lnTo>
                  <a:cubicBezTo>
                    <a:pt x="3151" y="4606"/>
                    <a:pt x="3207" y="4550"/>
                    <a:pt x="3207" y="4480"/>
                  </a:cubicBezTo>
                  <a:lnTo>
                    <a:pt x="3207" y="3305"/>
                  </a:lnTo>
                  <a:lnTo>
                    <a:pt x="3757" y="1277"/>
                  </a:lnTo>
                  <a:lnTo>
                    <a:pt x="7050" y="1277"/>
                  </a:lnTo>
                  <a:lnTo>
                    <a:pt x="7050" y="3166"/>
                  </a:lnTo>
                  <a:cubicBezTo>
                    <a:pt x="6977" y="3131"/>
                    <a:pt x="6901" y="3099"/>
                    <a:pt x="6824" y="3071"/>
                  </a:cubicBezTo>
                  <a:lnTo>
                    <a:pt x="6824" y="1629"/>
                  </a:lnTo>
                  <a:cubicBezTo>
                    <a:pt x="6824" y="1559"/>
                    <a:pt x="6767" y="1503"/>
                    <a:pt x="6697" y="1503"/>
                  </a:cubicBezTo>
                  <a:lnTo>
                    <a:pt x="4027" y="1503"/>
                  </a:lnTo>
                  <a:cubicBezTo>
                    <a:pt x="3970" y="1503"/>
                    <a:pt x="3919" y="1541"/>
                    <a:pt x="3904" y="1596"/>
                  </a:cubicBezTo>
                  <a:lnTo>
                    <a:pt x="3438" y="3319"/>
                  </a:lnTo>
                  <a:cubicBezTo>
                    <a:pt x="3424" y="3369"/>
                    <a:pt x="3442" y="3424"/>
                    <a:pt x="3487" y="3456"/>
                  </a:cubicBezTo>
                  <a:cubicBezTo>
                    <a:pt x="3509" y="3471"/>
                    <a:pt x="3536" y="3479"/>
                    <a:pt x="3563" y="3479"/>
                  </a:cubicBezTo>
                  <a:lnTo>
                    <a:pt x="4292" y="3486"/>
                  </a:lnTo>
                  <a:cubicBezTo>
                    <a:pt x="3696" y="3965"/>
                    <a:pt x="3315" y="4699"/>
                    <a:pt x="3315" y="5520"/>
                  </a:cubicBezTo>
                  <a:lnTo>
                    <a:pt x="3315" y="6115"/>
                  </a:lnTo>
                  <a:lnTo>
                    <a:pt x="3207" y="6115"/>
                  </a:lnTo>
                  <a:lnTo>
                    <a:pt x="3207" y="5071"/>
                  </a:lnTo>
                  <a:cubicBezTo>
                    <a:pt x="3207" y="5001"/>
                    <a:pt x="3151" y="4944"/>
                    <a:pt x="3081" y="4944"/>
                  </a:cubicBezTo>
                  <a:lnTo>
                    <a:pt x="3081" y="4944"/>
                  </a:lnTo>
                  <a:cubicBezTo>
                    <a:pt x="3011" y="4944"/>
                    <a:pt x="2954" y="5001"/>
                    <a:pt x="2954" y="5071"/>
                  </a:cubicBezTo>
                  <a:close/>
                  <a:moveTo>
                    <a:pt x="1441" y="7429"/>
                  </a:moveTo>
                  <a:cubicBezTo>
                    <a:pt x="786" y="7429"/>
                    <a:pt x="253" y="6897"/>
                    <a:pt x="253" y="6242"/>
                  </a:cubicBezTo>
                  <a:lnTo>
                    <a:pt x="254" y="6242"/>
                  </a:lnTo>
                  <a:lnTo>
                    <a:pt x="254" y="6240"/>
                  </a:lnTo>
                  <a:cubicBezTo>
                    <a:pt x="255" y="5586"/>
                    <a:pt x="787" y="5055"/>
                    <a:pt x="1441" y="5055"/>
                  </a:cubicBezTo>
                  <a:cubicBezTo>
                    <a:pt x="2095" y="5055"/>
                    <a:pt x="2628" y="5588"/>
                    <a:pt x="2628" y="6242"/>
                  </a:cubicBezTo>
                  <a:cubicBezTo>
                    <a:pt x="2628" y="6897"/>
                    <a:pt x="2095" y="7429"/>
                    <a:pt x="1441" y="7429"/>
                  </a:cubicBezTo>
                  <a:close/>
                  <a:moveTo>
                    <a:pt x="1325" y="1739"/>
                  </a:moveTo>
                  <a:cubicBezTo>
                    <a:pt x="1325" y="1678"/>
                    <a:pt x="1374" y="1628"/>
                    <a:pt x="1435" y="1628"/>
                  </a:cubicBezTo>
                  <a:lnTo>
                    <a:pt x="1760" y="1628"/>
                  </a:lnTo>
                  <a:cubicBezTo>
                    <a:pt x="1821" y="1628"/>
                    <a:pt x="1870" y="1678"/>
                    <a:pt x="1870" y="1739"/>
                  </a:cubicBezTo>
                  <a:lnTo>
                    <a:pt x="1870" y="3162"/>
                  </a:lnTo>
                  <a:lnTo>
                    <a:pt x="1325" y="3162"/>
                  </a:lnTo>
                  <a:lnTo>
                    <a:pt x="1325" y="1739"/>
                  </a:lnTo>
                  <a:close/>
                  <a:moveTo>
                    <a:pt x="7303" y="3306"/>
                  </a:moveTo>
                  <a:lnTo>
                    <a:pt x="7303" y="663"/>
                  </a:lnTo>
                  <a:cubicBezTo>
                    <a:pt x="7303" y="593"/>
                    <a:pt x="7247" y="536"/>
                    <a:pt x="7177" y="536"/>
                  </a:cubicBezTo>
                  <a:lnTo>
                    <a:pt x="6708" y="536"/>
                  </a:lnTo>
                  <a:cubicBezTo>
                    <a:pt x="6638" y="536"/>
                    <a:pt x="6582" y="593"/>
                    <a:pt x="6582" y="663"/>
                  </a:cubicBezTo>
                  <a:lnTo>
                    <a:pt x="6582" y="663"/>
                  </a:lnTo>
                  <a:cubicBezTo>
                    <a:pt x="6582" y="733"/>
                    <a:pt x="6638" y="789"/>
                    <a:pt x="6708" y="789"/>
                  </a:cubicBezTo>
                  <a:lnTo>
                    <a:pt x="7050" y="789"/>
                  </a:lnTo>
                  <a:lnTo>
                    <a:pt x="7050" y="1023"/>
                  </a:lnTo>
                  <a:lnTo>
                    <a:pt x="3660" y="1023"/>
                  </a:lnTo>
                  <a:lnTo>
                    <a:pt x="2987" y="1023"/>
                  </a:lnTo>
                  <a:lnTo>
                    <a:pt x="2987" y="789"/>
                  </a:lnTo>
                  <a:lnTo>
                    <a:pt x="6117" y="789"/>
                  </a:lnTo>
                  <a:cubicBezTo>
                    <a:pt x="6187" y="789"/>
                    <a:pt x="6244" y="733"/>
                    <a:pt x="6244" y="663"/>
                  </a:cubicBezTo>
                  <a:lnTo>
                    <a:pt x="6244" y="663"/>
                  </a:lnTo>
                  <a:cubicBezTo>
                    <a:pt x="6244" y="593"/>
                    <a:pt x="6187" y="536"/>
                    <a:pt x="6117" y="536"/>
                  </a:cubicBezTo>
                  <a:lnTo>
                    <a:pt x="2860" y="536"/>
                  </a:lnTo>
                  <a:cubicBezTo>
                    <a:pt x="2790" y="536"/>
                    <a:pt x="2734" y="593"/>
                    <a:pt x="2734" y="663"/>
                  </a:cubicBezTo>
                  <a:lnTo>
                    <a:pt x="2734" y="1150"/>
                  </a:lnTo>
                  <a:cubicBezTo>
                    <a:pt x="2734" y="1220"/>
                    <a:pt x="2790" y="1277"/>
                    <a:pt x="2860" y="1277"/>
                  </a:cubicBezTo>
                  <a:lnTo>
                    <a:pt x="3494" y="1277"/>
                  </a:lnTo>
                  <a:lnTo>
                    <a:pt x="2984" y="3162"/>
                  </a:lnTo>
                  <a:lnTo>
                    <a:pt x="2124" y="3162"/>
                  </a:lnTo>
                  <a:lnTo>
                    <a:pt x="2124" y="1739"/>
                  </a:lnTo>
                  <a:cubicBezTo>
                    <a:pt x="2124" y="1538"/>
                    <a:pt x="1961" y="1375"/>
                    <a:pt x="1760" y="1375"/>
                  </a:cubicBezTo>
                  <a:lnTo>
                    <a:pt x="1709" y="1375"/>
                  </a:lnTo>
                  <a:lnTo>
                    <a:pt x="1709" y="551"/>
                  </a:lnTo>
                  <a:cubicBezTo>
                    <a:pt x="1709" y="387"/>
                    <a:pt x="1842" y="253"/>
                    <a:pt x="2006" y="253"/>
                  </a:cubicBezTo>
                  <a:lnTo>
                    <a:pt x="2135" y="253"/>
                  </a:lnTo>
                  <a:cubicBezTo>
                    <a:pt x="2205" y="253"/>
                    <a:pt x="2262" y="197"/>
                    <a:pt x="2262" y="127"/>
                  </a:cubicBezTo>
                  <a:lnTo>
                    <a:pt x="2262" y="127"/>
                  </a:lnTo>
                  <a:cubicBezTo>
                    <a:pt x="2262" y="57"/>
                    <a:pt x="2205" y="0"/>
                    <a:pt x="2135" y="0"/>
                  </a:cubicBezTo>
                  <a:lnTo>
                    <a:pt x="2006" y="0"/>
                  </a:lnTo>
                  <a:cubicBezTo>
                    <a:pt x="1702" y="0"/>
                    <a:pt x="1456" y="247"/>
                    <a:pt x="1456" y="551"/>
                  </a:cubicBezTo>
                  <a:lnTo>
                    <a:pt x="1456" y="1375"/>
                  </a:lnTo>
                  <a:lnTo>
                    <a:pt x="1435" y="1375"/>
                  </a:lnTo>
                  <a:cubicBezTo>
                    <a:pt x="1234" y="1375"/>
                    <a:pt x="1071" y="1538"/>
                    <a:pt x="1071" y="1739"/>
                  </a:cubicBezTo>
                  <a:lnTo>
                    <a:pt x="1071" y="3162"/>
                  </a:lnTo>
                  <a:lnTo>
                    <a:pt x="697" y="3162"/>
                  </a:lnTo>
                  <a:cubicBezTo>
                    <a:pt x="312" y="3162"/>
                    <a:pt x="0" y="3474"/>
                    <a:pt x="0" y="3859"/>
                  </a:cubicBezTo>
                  <a:lnTo>
                    <a:pt x="0" y="6240"/>
                  </a:lnTo>
                  <a:cubicBezTo>
                    <a:pt x="0" y="6241"/>
                    <a:pt x="0" y="6241"/>
                    <a:pt x="0" y="6242"/>
                  </a:cubicBezTo>
                  <a:cubicBezTo>
                    <a:pt x="0" y="7037"/>
                    <a:pt x="646" y="7683"/>
                    <a:pt x="1441" y="7683"/>
                  </a:cubicBezTo>
                  <a:cubicBezTo>
                    <a:pt x="2192" y="7683"/>
                    <a:pt x="2811" y="7104"/>
                    <a:pt x="2875" y="6369"/>
                  </a:cubicBezTo>
                  <a:lnTo>
                    <a:pt x="3081" y="6369"/>
                  </a:lnTo>
                  <a:lnTo>
                    <a:pt x="3081" y="6369"/>
                  </a:lnTo>
                  <a:lnTo>
                    <a:pt x="3935" y="6369"/>
                  </a:lnTo>
                  <a:cubicBezTo>
                    <a:pt x="4265" y="7141"/>
                    <a:pt x="5032" y="7683"/>
                    <a:pt x="5924" y="7683"/>
                  </a:cubicBezTo>
                  <a:cubicBezTo>
                    <a:pt x="7074" y="7683"/>
                    <a:pt x="8017" y="6781"/>
                    <a:pt x="8083" y="5647"/>
                  </a:cubicBezTo>
                  <a:lnTo>
                    <a:pt x="8407" y="5647"/>
                  </a:lnTo>
                  <a:cubicBezTo>
                    <a:pt x="8477" y="5647"/>
                    <a:pt x="8533" y="5590"/>
                    <a:pt x="8533" y="5520"/>
                  </a:cubicBezTo>
                  <a:cubicBezTo>
                    <a:pt x="8533" y="4587"/>
                    <a:pt x="8041" y="3768"/>
                    <a:pt x="7303" y="3306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77"/>
            <p:cNvSpPr>
              <a:spLocks noEditPoints="1"/>
            </p:cNvSpPr>
            <p:nvPr/>
          </p:nvSpPr>
          <p:spPr bwMode="auto">
            <a:xfrm>
              <a:off x="5436" y="2136"/>
              <a:ext cx="143" cy="140"/>
            </a:xfrm>
            <a:custGeom>
              <a:avLst/>
              <a:gdLst>
                <a:gd name="T0" fmla="*/ 763 w 1526"/>
                <a:gd name="T1" fmla="*/ 1273 h 1526"/>
                <a:gd name="T2" fmla="*/ 253 w 1526"/>
                <a:gd name="T3" fmla="*/ 763 h 1526"/>
                <a:gd name="T4" fmla="*/ 763 w 1526"/>
                <a:gd name="T5" fmla="*/ 254 h 1526"/>
                <a:gd name="T6" fmla="*/ 1272 w 1526"/>
                <a:gd name="T7" fmla="*/ 763 h 1526"/>
                <a:gd name="T8" fmla="*/ 763 w 1526"/>
                <a:gd name="T9" fmla="*/ 1273 h 1526"/>
                <a:gd name="T10" fmla="*/ 763 w 1526"/>
                <a:gd name="T11" fmla="*/ 0 h 1526"/>
                <a:gd name="T12" fmla="*/ 0 w 1526"/>
                <a:gd name="T13" fmla="*/ 763 h 1526"/>
                <a:gd name="T14" fmla="*/ 763 w 1526"/>
                <a:gd name="T15" fmla="*/ 1526 h 1526"/>
                <a:gd name="T16" fmla="*/ 1526 w 1526"/>
                <a:gd name="T17" fmla="*/ 763 h 1526"/>
                <a:gd name="T18" fmla="*/ 763 w 1526"/>
                <a:gd name="T19" fmla="*/ 0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26">
                  <a:moveTo>
                    <a:pt x="763" y="1273"/>
                  </a:moveTo>
                  <a:cubicBezTo>
                    <a:pt x="482" y="1273"/>
                    <a:pt x="253" y="1044"/>
                    <a:pt x="253" y="763"/>
                  </a:cubicBezTo>
                  <a:cubicBezTo>
                    <a:pt x="253" y="482"/>
                    <a:pt x="482" y="254"/>
                    <a:pt x="763" y="254"/>
                  </a:cubicBezTo>
                  <a:cubicBezTo>
                    <a:pt x="1044" y="254"/>
                    <a:pt x="1272" y="482"/>
                    <a:pt x="1272" y="763"/>
                  </a:cubicBezTo>
                  <a:cubicBezTo>
                    <a:pt x="1272" y="1044"/>
                    <a:pt x="1044" y="1273"/>
                    <a:pt x="763" y="1273"/>
                  </a:cubicBezTo>
                  <a:close/>
                  <a:moveTo>
                    <a:pt x="763" y="0"/>
                  </a:moveTo>
                  <a:cubicBezTo>
                    <a:pt x="342" y="0"/>
                    <a:pt x="0" y="342"/>
                    <a:pt x="0" y="763"/>
                  </a:cubicBezTo>
                  <a:cubicBezTo>
                    <a:pt x="0" y="1184"/>
                    <a:pt x="342" y="1526"/>
                    <a:pt x="763" y="1526"/>
                  </a:cubicBezTo>
                  <a:cubicBezTo>
                    <a:pt x="1183" y="1526"/>
                    <a:pt x="1526" y="1184"/>
                    <a:pt x="1526" y="763"/>
                  </a:cubicBezTo>
                  <a:cubicBezTo>
                    <a:pt x="1526" y="342"/>
                    <a:pt x="1183" y="0"/>
                    <a:pt x="763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8"/>
            <p:cNvSpPr>
              <a:spLocks noEditPoints="1"/>
            </p:cNvSpPr>
            <p:nvPr/>
          </p:nvSpPr>
          <p:spPr bwMode="auto">
            <a:xfrm>
              <a:off x="5415" y="1970"/>
              <a:ext cx="65" cy="104"/>
            </a:xfrm>
            <a:custGeom>
              <a:avLst/>
              <a:gdLst>
                <a:gd name="T0" fmla="*/ 253 w 693"/>
                <a:gd name="T1" fmla="*/ 852 h 1133"/>
                <a:gd name="T2" fmla="*/ 253 w 693"/>
                <a:gd name="T3" fmla="*/ 280 h 1133"/>
                <a:gd name="T4" fmla="*/ 440 w 693"/>
                <a:gd name="T5" fmla="*/ 566 h 1133"/>
                <a:gd name="T6" fmla="*/ 253 w 693"/>
                <a:gd name="T7" fmla="*/ 852 h 1133"/>
                <a:gd name="T8" fmla="*/ 127 w 693"/>
                <a:gd name="T9" fmla="*/ 0 h 1133"/>
                <a:gd name="T10" fmla="*/ 0 w 693"/>
                <a:gd name="T11" fmla="*/ 127 h 1133"/>
                <a:gd name="T12" fmla="*/ 0 w 693"/>
                <a:gd name="T13" fmla="*/ 1006 h 1133"/>
                <a:gd name="T14" fmla="*/ 127 w 693"/>
                <a:gd name="T15" fmla="*/ 1133 h 1133"/>
                <a:gd name="T16" fmla="*/ 693 w 693"/>
                <a:gd name="T17" fmla="*/ 566 h 1133"/>
                <a:gd name="T18" fmla="*/ 127 w 693"/>
                <a:gd name="T19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3" h="1133">
                  <a:moveTo>
                    <a:pt x="253" y="852"/>
                  </a:moveTo>
                  <a:lnTo>
                    <a:pt x="253" y="280"/>
                  </a:lnTo>
                  <a:cubicBezTo>
                    <a:pt x="363" y="329"/>
                    <a:pt x="440" y="439"/>
                    <a:pt x="440" y="566"/>
                  </a:cubicBezTo>
                  <a:cubicBezTo>
                    <a:pt x="440" y="694"/>
                    <a:pt x="363" y="804"/>
                    <a:pt x="253" y="852"/>
                  </a:cubicBezTo>
                  <a:close/>
                  <a:moveTo>
                    <a:pt x="127" y="0"/>
                  </a:moveTo>
                  <a:cubicBezTo>
                    <a:pt x="57" y="0"/>
                    <a:pt x="0" y="57"/>
                    <a:pt x="0" y="127"/>
                  </a:cubicBezTo>
                  <a:lnTo>
                    <a:pt x="0" y="1006"/>
                  </a:lnTo>
                  <a:cubicBezTo>
                    <a:pt x="0" y="1076"/>
                    <a:pt x="57" y="1133"/>
                    <a:pt x="127" y="1133"/>
                  </a:cubicBezTo>
                  <a:cubicBezTo>
                    <a:pt x="439" y="1133"/>
                    <a:pt x="693" y="879"/>
                    <a:pt x="693" y="566"/>
                  </a:cubicBezTo>
                  <a:cubicBezTo>
                    <a:pt x="693" y="254"/>
                    <a:pt x="439" y="0"/>
                    <a:pt x="127" y="0"/>
                  </a:cubicBezTo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79"/>
            <p:cNvSpPr>
              <a:spLocks/>
            </p:cNvSpPr>
            <p:nvPr/>
          </p:nvSpPr>
          <p:spPr bwMode="auto">
            <a:xfrm>
              <a:off x="5535" y="1962"/>
              <a:ext cx="78" cy="24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7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7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80"/>
            <p:cNvSpPr>
              <a:spLocks/>
            </p:cNvSpPr>
            <p:nvPr/>
          </p:nvSpPr>
          <p:spPr bwMode="auto">
            <a:xfrm>
              <a:off x="5535" y="1999"/>
              <a:ext cx="78" cy="23"/>
            </a:xfrm>
            <a:custGeom>
              <a:avLst/>
              <a:gdLst>
                <a:gd name="T0" fmla="*/ 702 w 829"/>
                <a:gd name="T1" fmla="*/ 0 h 253"/>
                <a:gd name="T2" fmla="*/ 126 w 829"/>
                <a:gd name="T3" fmla="*/ 0 h 253"/>
                <a:gd name="T4" fmla="*/ 0 w 829"/>
                <a:gd name="T5" fmla="*/ 126 h 253"/>
                <a:gd name="T6" fmla="*/ 126 w 829"/>
                <a:gd name="T7" fmla="*/ 253 h 253"/>
                <a:gd name="T8" fmla="*/ 702 w 829"/>
                <a:gd name="T9" fmla="*/ 253 h 253"/>
                <a:gd name="T10" fmla="*/ 829 w 829"/>
                <a:gd name="T11" fmla="*/ 126 h 253"/>
                <a:gd name="T12" fmla="*/ 702 w 829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3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6"/>
                    <a:pt x="0" y="126"/>
                  </a:cubicBezTo>
                  <a:cubicBezTo>
                    <a:pt x="0" y="196"/>
                    <a:pt x="56" y="253"/>
                    <a:pt x="126" y="253"/>
                  </a:cubicBezTo>
                  <a:lnTo>
                    <a:pt x="702" y="253"/>
                  </a:lnTo>
                  <a:cubicBezTo>
                    <a:pt x="772" y="253"/>
                    <a:pt x="829" y="196"/>
                    <a:pt x="829" y="126"/>
                  </a:cubicBezTo>
                  <a:cubicBezTo>
                    <a:pt x="829" y="56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81"/>
            <p:cNvSpPr>
              <a:spLocks/>
            </p:cNvSpPr>
            <p:nvPr/>
          </p:nvSpPr>
          <p:spPr bwMode="auto">
            <a:xfrm>
              <a:off x="5535" y="2036"/>
              <a:ext cx="78" cy="23"/>
            </a:xfrm>
            <a:custGeom>
              <a:avLst/>
              <a:gdLst>
                <a:gd name="T0" fmla="*/ 702 w 829"/>
                <a:gd name="T1" fmla="*/ 0 h 254"/>
                <a:gd name="T2" fmla="*/ 126 w 829"/>
                <a:gd name="T3" fmla="*/ 0 h 254"/>
                <a:gd name="T4" fmla="*/ 0 w 829"/>
                <a:gd name="T5" fmla="*/ 127 h 254"/>
                <a:gd name="T6" fmla="*/ 126 w 829"/>
                <a:gd name="T7" fmla="*/ 254 h 254"/>
                <a:gd name="T8" fmla="*/ 702 w 829"/>
                <a:gd name="T9" fmla="*/ 254 h 254"/>
                <a:gd name="T10" fmla="*/ 829 w 829"/>
                <a:gd name="T11" fmla="*/ 127 h 254"/>
                <a:gd name="T12" fmla="*/ 702 w 829"/>
                <a:gd name="T13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254">
                  <a:moveTo>
                    <a:pt x="702" y="0"/>
                  </a:moveTo>
                  <a:lnTo>
                    <a:pt x="126" y="0"/>
                  </a:lnTo>
                  <a:cubicBezTo>
                    <a:pt x="56" y="0"/>
                    <a:pt x="0" y="57"/>
                    <a:pt x="0" y="127"/>
                  </a:cubicBezTo>
                  <a:cubicBezTo>
                    <a:pt x="0" y="197"/>
                    <a:pt x="56" y="254"/>
                    <a:pt x="126" y="254"/>
                  </a:cubicBezTo>
                  <a:lnTo>
                    <a:pt x="702" y="254"/>
                  </a:lnTo>
                  <a:cubicBezTo>
                    <a:pt x="772" y="254"/>
                    <a:pt x="829" y="197"/>
                    <a:pt x="829" y="127"/>
                  </a:cubicBezTo>
                  <a:cubicBezTo>
                    <a:pt x="829" y="57"/>
                    <a:pt x="772" y="0"/>
                    <a:pt x="702" y="0"/>
                  </a:cubicBez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Elipse 61"/>
          <p:cNvSpPr/>
          <p:nvPr userDrawn="1"/>
        </p:nvSpPr>
        <p:spPr>
          <a:xfrm>
            <a:off x="450426" y="6254697"/>
            <a:ext cx="115370" cy="115370"/>
          </a:xfrm>
          <a:prstGeom prst="ellipse">
            <a:avLst/>
          </a:prstGeom>
          <a:solidFill>
            <a:srgbClr val="13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Elipse 62"/>
          <p:cNvSpPr/>
          <p:nvPr userDrawn="1"/>
        </p:nvSpPr>
        <p:spPr>
          <a:xfrm>
            <a:off x="639505" y="6309029"/>
            <a:ext cx="56769" cy="56769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Elipse 63"/>
          <p:cNvSpPr/>
          <p:nvPr userDrawn="1"/>
        </p:nvSpPr>
        <p:spPr>
          <a:xfrm>
            <a:off x="791606" y="6249938"/>
            <a:ext cx="118117" cy="118117"/>
          </a:xfrm>
          <a:prstGeom prst="ellipse">
            <a:avLst/>
          </a:prstGeom>
          <a:solidFill>
            <a:srgbClr val="A0B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Elipse 64"/>
          <p:cNvSpPr/>
          <p:nvPr userDrawn="1"/>
        </p:nvSpPr>
        <p:spPr>
          <a:xfrm>
            <a:off x="987155" y="6296837"/>
            <a:ext cx="64094" cy="64094"/>
          </a:xfrm>
          <a:prstGeom prst="ellipse">
            <a:avLst/>
          </a:prstGeom>
          <a:solidFill>
            <a:srgbClr val="C1D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Elipse 65"/>
          <p:cNvSpPr/>
          <p:nvPr userDrawn="1"/>
        </p:nvSpPr>
        <p:spPr>
          <a:xfrm>
            <a:off x="1105023" y="6255728"/>
            <a:ext cx="116055" cy="116055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lipse 66"/>
          <p:cNvSpPr/>
          <p:nvPr userDrawn="1"/>
        </p:nvSpPr>
        <p:spPr>
          <a:xfrm>
            <a:off x="1279726" y="6309374"/>
            <a:ext cx="47613" cy="47613"/>
          </a:xfrm>
          <a:prstGeom prst="ellipse">
            <a:avLst/>
          </a:prstGeom>
          <a:solidFill>
            <a:srgbClr val="7EA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Elipse 67"/>
          <p:cNvSpPr/>
          <p:nvPr userDrawn="1"/>
        </p:nvSpPr>
        <p:spPr>
          <a:xfrm>
            <a:off x="310718" y="6316266"/>
            <a:ext cx="47613" cy="47613"/>
          </a:xfrm>
          <a:prstGeom prst="ellipse">
            <a:avLst/>
          </a:prstGeom>
          <a:solidFill>
            <a:srgbClr val="E0D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Conector recto 68"/>
          <p:cNvCxnSpPr/>
          <p:nvPr userDrawn="1"/>
        </p:nvCxnSpPr>
        <p:spPr>
          <a:xfrm>
            <a:off x="1446231" y="6336999"/>
            <a:ext cx="10214868" cy="0"/>
          </a:xfrm>
          <a:prstGeom prst="line">
            <a:avLst/>
          </a:prstGeom>
          <a:ln w="47625" cap="rnd">
            <a:solidFill>
              <a:srgbClr val="9AB5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881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E74D-A0BA-459F-9A99-6715F3C674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9B271-0402-4CE8-953D-4E60507E0D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7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82" r:id="rId7"/>
    <p:sldLayoutId id="2147483676" r:id="rId8"/>
    <p:sldLayoutId id="2147483683" r:id="rId9"/>
    <p:sldLayoutId id="2147483684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>
            <a:extLst>
              <a:ext uri="{FF2B5EF4-FFF2-40B4-BE49-F238E27FC236}">
                <a16:creationId xmlns:a16="http://schemas.microsoft.com/office/drawing/2014/main" id="{0BDE513D-13C6-7F48-A5F9-218F30A1A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2" y="303118"/>
            <a:ext cx="2216620" cy="74498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304134"/>
            <a:ext cx="2214429" cy="74634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78" y="5486399"/>
            <a:ext cx="3675756" cy="1521993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664729" y="5132456"/>
            <a:ext cx="10862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9AB52A"/>
                </a:solidFill>
                <a:latin typeface="+mn-lt"/>
              </a:rPr>
              <a:t>COMISIÓN LEGAL PARA LA EQUIDAD DE LA MUJER</a:t>
            </a:r>
          </a:p>
        </p:txBody>
      </p:sp>
      <p:pic>
        <p:nvPicPr>
          <p:cNvPr id="5" name="Imagen 4" descr="Niño parado en un bosque&#10;&#10;Descripción generada automáticamente">
            <a:extLst>
              <a:ext uri="{FF2B5EF4-FFF2-40B4-BE49-F238E27FC236}">
                <a16:creationId xmlns:a16="http://schemas.microsoft.com/office/drawing/2014/main" id="{3BF77EEF-EF7A-472E-9CDC-44AC28104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005" y="675608"/>
            <a:ext cx="8182788" cy="4163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8027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/>
        </p:nvGrpSpPr>
        <p:grpSpPr>
          <a:xfrm flipH="1">
            <a:off x="11385726" y="711138"/>
            <a:ext cx="299104" cy="766696"/>
            <a:chOff x="880659" y="1409131"/>
            <a:chExt cx="598954" cy="1535301"/>
          </a:xfrm>
        </p:grpSpPr>
        <p:sp>
          <p:nvSpPr>
            <p:cNvPr id="4" name="Round Single Corner Rectangle 20"/>
            <p:cNvSpPr/>
            <p:nvPr/>
          </p:nvSpPr>
          <p:spPr>
            <a:xfrm>
              <a:off x="1371112" y="1874936"/>
              <a:ext cx="108057" cy="1069496"/>
            </a:xfrm>
            <a:prstGeom prst="round1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flipH="1">
              <a:off x="1388061" y="1874939"/>
              <a:ext cx="91552" cy="146051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 flipH="1">
              <a:off x="880659" y="1409131"/>
              <a:ext cx="598503" cy="554091"/>
            </a:xfrm>
            <a:custGeom>
              <a:avLst/>
              <a:gdLst>
                <a:gd name="T0" fmla="*/ 122 w 280"/>
                <a:gd name="T1" fmla="*/ 0 h 262"/>
                <a:gd name="T2" fmla="*/ 0 w 280"/>
                <a:gd name="T3" fmla="*/ 122 h 262"/>
                <a:gd name="T4" fmla="*/ 0 w 280"/>
                <a:gd name="T5" fmla="*/ 224 h 262"/>
                <a:gd name="T6" fmla="*/ 0 w 280"/>
                <a:gd name="T7" fmla="*/ 262 h 262"/>
                <a:gd name="T8" fmla="*/ 38 w 280"/>
                <a:gd name="T9" fmla="*/ 224 h 262"/>
                <a:gd name="T10" fmla="*/ 111 w 280"/>
                <a:gd name="T11" fmla="*/ 224 h 262"/>
                <a:gd name="T12" fmla="*/ 280 w 280"/>
                <a:gd name="T13" fmla="*/ 55 h 262"/>
                <a:gd name="T14" fmla="*/ 280 w 280"/>
                <a:gd name="T15" fmla="*/ 0 h 262"/>
                <a:gd name="T16" fmla="*/ 122 w 280"/>
                <a:gd name="T17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262">
                  <a:moveTo>
                    <a:pt x="122" y="0"/>
                  </a:moveTo>
                  <a:cubicBezTo>
                    <a:pt x="55" y="0"/>
                    <a:pt x="0" y="54"/>
                    <a:pt x="0" y="12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41"/>
                    <a:pt x="17" y="224"/>
                    <a:pt x="38" y="224"/>
                  </a:cubicBezTo>
                  <a:cubicBezTo>
                    <a:pt x="111" y="224"/>
                    <a:pt x="111" y="224"/>
                    <a:pt x="111" y="224"/>
                  </a:cubicBezTo>
                  <a:cubicBezTo>
                    <a:pt x="204" y="224"/>
                    <a:pt x="280" y="149"/>
                    <a:pt x="280" y="55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rgbClr val="9AB52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AB52A"/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625455" y="1374638"/>
            <a:ext cx="6595074" cy="4173538"/>
            <a:chOff x="5618006" y="1351185"/>
            <a:chExt cx="6223119" cy="3950601"/>
          </a:xfrm>
        </p:grpSpPr>
        <p:sp>
          <p:nvSpPr>
            <p:cNvPr id="9" name="Freeform 87">
              <a:extLst>
                <a:ext uri="{FF2B5EF4-FFF2-40B4-BE49-F238E27FC236}">
                  <a16:creationId xmlns:a16="http://schemas.microsoft.com/office/drawing/2014/main" id="{E5C97C53-8FC0-4B5F-A1F7-381F7D2BA5B7}"/>
                </a:ext>
              </a:extLst>
            </p:cNvPr>
            <p:cNvSpPr>
              <a:spLocks/>
            </p:cNvSpPr>
            <p:nvPr/>
          </p:nvSpPr>
          <p:spPr bwMode="auto">
            <a:xfrm rot="1547136">
              <a:off x="6441207" y="1351185"/>
              <a:ext cx="4402217" cy="3950601"/>
            </a:xfrm>
            <a:custGeom>
              <a:avLst/>
              <a:gdLst>
                <a:gd name="T0" fmla="*/ 397 w 768"/>
                <a:gd name="T1" fmla="*/ 182 h 670"/>
                <a:gd name="T2" fmla="*/ 200 w 768"/>
                <a:gd name="T3" fmla="*/ 174 h 670"/>
                <a:gd name="T4" fmla="*/ 58 w 768"/>
                <a:gd name="T5" fmla="*/ 230 h 670"/>
                <a:gd name="T6" fmla="*/ 20 w 768"/>
                <a:gd name="T7" fmla="*/ 293 h 670"/>
                <a:gd name="T8" fmla="*/ 40 w 768"/>
                <a:gd name="T9" fmla="*/ 450 h 670"/>
                <a:gd name="T10" fmla="*/ 229 w 768"/>
                <a:gd name="T11" fmla="*/ 530 h 670"/>
                <a:gd name="T12" fmla="*/ 361 w 768"/>
                <a:gd name="T13" fmla="*/ 607 h 670"/>
                <a:gd name="T14" fmla="*/ 418 w 768"/>
                <a:gd name="T15" fmla="*/ 653 h 670"/>
                <a:gd name="T16" fmla="*/ 518 w 768"/>
                <a:gd name="T17" fmla="*/ 658 h 670"/>
                <a:gd name="T18" fmla="*/ 600 w 768"/>
                <a:gd name="T19" fmla="*/ 599 h 670"/>
                <a:gd name="T20" fmla="*/ 695 w 768"/>
                <a:gd name="T21" fmla="*/ 477 h 670"/>
                <a:gd name="T22" fmla="*/ 762 w 768"/>
                <a:gd name="T23" fmla="*/ 421 h 670"/>
                <a:gd name="T24" fmla="*/ 768 w 768"/>
                <a:gd name="T25" fmla="*/ 389 h 670"/>
                <a:gd name="T26" fmla="*/ 702 w 768"/>
                <a:gd name="T27" fmla="*/ 261 h 670"/>
                <a:gd name="T28" fmla="*/ 644 w 768"/>
                <a:gd name="T29" fmla="*/ 149 h 670"/>
                <a:gd name="T30" fmla="*/ 592 w 768"/>
                <a:gd name="T31" fmla="*/ 43 h 670"/>
                <a:gd name="T32" fmla="*/ 487 w 768"/>
                <a:gd name="T33" fmla="*/ 101 h 670"/>
                <a:gd name="T34" fmla="*/ 432 w 768"/>
                <a:gd name="T35" fmla="*/ 165 h 670"/>
                <a:gd name="T36" fmla="*/ 397 w 768"/>
                <a:gd name="T37" fmla="*/ 182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8" h="670">
                  <a:moveTo>
                    <a:pt x="397" y="182"/>
                  </a:moveTo>
                  <a:cubicBezTo>
                    <a:pt x="338" y="200"/>
                    <a:pt x="257" y="172"/>
                    <a:pt x="200" y="174"/>
                  </a:cubicBezTo>
                  <a:cubicBezTo>
                    <a:pt x="148" y="175"/>
                    <a:pt x="94" y="193"/>
                    <a:pt x="58" y="230"/>
                  </a:cubicBezTo>
                  <a:cubicBezTo>
                    <a:pt x="41" y="248"/>
                    <a:pt x="28" y="270"/>
                    <a:pt x="20" y="293"/>
                  </a:cubicBezTo>
                  <a:cubicBezTo>
                    <a:pt x="0" y="345"/>
                    <a:pt x="4" y="408"/>
                    <a:pt x="40" y="450"/>
                  </a:cubicBezTo>
                  <a:cubicBezTo>
                    <a:pt x="85" y="503"/>
                    <a:pt x="163" y="509"/>
                    <a:pt x="229" y="530"/>
                  </a:cubicBezTo>
                  <a:cubicBezTo>
                    <a:pt x="278" y="546"/>
                    <a:pt x="323" y="572"/>
                    <a:pt x="361" y="607"/>
                  </a:cubicBezTo>
                  <a:cubicBezTo>
                    <a:pt x="380" y="623"/>
                    <a:pt x="396" y="641"/>
                    <a:pt x="418" y="653"/>
                  </a:cubicBezTo>
                  <a:cubicBezTo>
                    <a:pt x="448" y="669"/>
                    <a:pt x="485" y="670"/>
                    <a:pt x="518" y="658"/>
                  </a:cubicBezTo>
                  <a:cubicBezTo>
                    <a:pt x="550" y="647"/>
                    <a:pt x="578" y="625"/>
                    <a:pt x="600" y="599"/>
                  </a:cubicBezTo>
                  <a:cubicBezTo>
                    <a:pt x="632" y="559"/>
                    <a:pt x="654" y="508"/>
                    <a:pt x="695" y="477"/>
                  </a:cubicBezTo>
                  <a:cubicBezTo>
                    <a:pt x="719" y="459"/>
                    <a:pt x="749" y="447"/>
                    <a:pt x="762" y="421"/>
                  </a:cubicBezTo>
                  <a:cubicBezTo>
                    <a:pt x="767" y="411"/>
                    <a:pt x="768" y="399"/>
                    <a:pt x="768" y="389"/>
                  </a:cubicBezTo>
                  <a:cubicBezTo>
                    <a:pt x="767" y="340"/>
                    <a:pt x="730" y="301"/>
                    <a:pt x="702" y="261"/>
                  </a:cubicBezTo>
                  <a:cubicBezTo>
                    <a:pt x="677" y="227"/>
                    <a:pt x="657" y="189"/>
                    <a:pt x="644" y="149"/>
                  </a:cubicBezTo>
                  <a:cubicBezTo>
                    <a:pt x="631" y="111"/>
                    <a:pt x="622" y="69"/>
                    <a:pt x="592" y="43"/>
                  </a:cubicBezTo>
                  <a:cubicBezTo>
                    <a:pt x="544" y="0"/>
                    <a:pt x="508" y="67"/>
                    <a:pt x="487" y="101"/>
                  </a:cubicBezTo>
                  <a:cubicBezTo>
                    <a:pt x="472" y="126"/>
                    <a:pt x="453" y="147"/>
                    <a:pt x="432" y="165"/>
                  </a:cubicBezTo>
                  <a:cubicBezTo>
                    <a:pt x="421" y="173"/>
                    <a:pt x="410" y="179"/>
                    <a:pt x="397" y="182"/>
                  </a:cubicBezTo>
                  <a:close/>
                </a:path>
              </a:pathLst>
            </a:custGeom>
            <a:gradFill>
              <a:gsLst>
                <a:gs pos="0">
                  <a:srgbClr val="9AB52A"/>
                </a:gs>
                <a:gs pos="100000">
                  <a:srgbClr val="197248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006" y="1613273"/>
              <a:ext cx="6223119" cy="3500066"/>
            </a:xfrm>
            <a:prstGeom prst="rect">
              <a:avLst/>
            </a:prstGeom>
          </p:spPr>
        </p:pic>
      </p:grpSp>
      <p:sp>
        <p:nvSpPr>
          <p:cNvPr id="13" name="Rectángulo 12"/>
          <p:cNvSpPr/>
          <p:nvPr/>
        </p:nvSpPr>
        <p:spPr>
          <a:xfrm>
            <a:off x="4844836" y="901857"/>
            <a:ext cx="65950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200" b="1" dirty="0">
                <a:solidFill>
                  <a:srgbClr val="93B52A"/>
                </a:solidFill>
                <a:latin typeface="+mn-lt"/>
              </a:rPr>
              <a:t>POLÍTICAS Y PROGRAMAS ENCAMINADOS A MEJORAR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044382" y="1161778"/>
            <a:ext cx="440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LA SITUACIÓN DE LAS MUJERES RURALES</a:t>
            </a:r>
          </a:p>
        </p:txBody>
      </p:sp>
      <p:sp>
        <p:nvSpPr>
          <p:cNvPr id="16" name="Oval 6"/>
          <p:cNvSpPr/>
          <p:nvPr/>
        </p:nvSpPr>
        <p:spPr>
          <a:xfrm>
            <a:off x="805097" y="1499227"/>
            <a:ext cx="609600" cy="609600"/>
          </a:xfrm>
          <a:prstGeom prst="ellipse">
            <a:avLst/>
          </a:prstGeom>
          <a:solidFill>
            <a:srgbClr val="096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01</a:t>
            </a:r>
          </a:p>
        </p:txBody>
      </p:sp>
      <p:sp>
        <p:nvSpPr>
          <p:cNvPr id="17" name="Oval 7"/>
          <p:cNvSpPr/>
          <p:nvPr/>
        </p:nvSpPr>
        <p:spPr>
          <a:xfrm>
            <a:off x="805097" y="2211927"/>
            <a:ext cx="609600" cy="609600"/>
          </a:xfrm>
          <a:prstGeom prst="ellipse">
            <a:avLst/>
          </a:prstGeom>
          <a:solidFill>
            <a:srgbClr val="158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02</a:t>
            </a:r>
          </a:p>
        </p:txBody>
      </p:sp>
      <p:sp>
        <p:nvSpPr>
          <p:cNvPr id="18" name="Oval 8"/>
          <p:cNvSpPr/>
          <p:nvPr/>
        </p:nvSpPr>
        <p:spPr>
          <a:xfrm>
            <a:off x="816425" y="2943713"/>
            <a:ext cx="609600" cy="609600"/>
          </a:xfrm>
          <a:prstGeom prst="ellipse">
            <a:avLst/>
          </a:prstGeom>
          <a:solidFill>
            <a:srgbClr val="53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03</a:t>
            </a:r>
          </a:p>
        </p:txBody>
      </p:sp>
      <p:cxnSp>
        <p:nvCxnSpPr>
          <p:cNvPr id="19" name="Straight Connector 12"/>
          <p:cNvCxnSpPr/>
          <p:nvPr/>
        </p:nvCxnSpPr>
        <p:spPr>
          <a:xfrm>
            <a:off x="1414697" y="1804027"/>
            <a:ext cx="783771" cy="0"/>
          </a:xfrm>
          <a:prstGeom prst="line">
            <a:avLst/>
          </a:prstGeom>
          <a:ln>
            <a:solidFill>
              <a:srgbClr val="08616D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4"/>
          <p:cNvCxnSpPr/>
          <p:nvPr/>
        </p:nvCxnSpPr>
        <p:spPr>
          <a:xfrm>
            <a:off x="1426025" y="2447207"/>
            <a:ext cx="783771" cy="0"/>
          </a:xfrm>
          <a:prstGeom prst="line">
            <a:avLst/>
          </a:prstGeom>
          <a:ln>
            <a:solidFill>
              <a:srgbClr val="158F4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5"/>
          <p:cNvCxnSpPr/>
          <p:nvPr/>
        </p:nvCxnSpPr>
        <p:spPr>
          <a:xfrm>
            <a:off x="1314946" y="3222963"/>
            <a:ext cx="783771" cy="0"/>
          </a:xfrm>
          <a:prstGeom prst="line">
            <a:avLst/>
          </a:prstGeom>
          <a:ln>
            <a:solidFill>
              <a:srgbClr val="53A61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143197C-9EC1-46D6-B52B-45BE14E5BCC3}"/>
              </a:ext>
            </a:extLst>
          </p:cNvPr>
          <p:cNvSpPr/>
          <p:nvPr/>
        </p:nvSpPr>
        <p:spPr>
          <a:xfrm>
            <a:off x="2289104" y="2826873"/>
            <a:ext cx="3459781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La cobertura del servicio de fomento asociativo debe ser mínimo del </a:t>
            </a:r>
            <a:r>
              <a:rPr lang="es-ES" alt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40% para mujeres rurales</a:t>
            </a:r>
            <a:r>
              <a:rPr kumimoji="0" lang="es-CO" altLang="es-CO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altLang="es-CO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FE06F88-41E1-4ADC-9344-C73B45492C04}"/>
              </a:ext>
            </a:extLst>
          </p:cNvPr>
          <p:cNvSpPr/>
          <p:nvPr/>
        </p:nvSpPr>
        <p:spPr>
          <a:xfrm>
            <a:off x="2282275" y="1632591"/>
            <a:ext cx="3032078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Plan de Acción de Mujer Rural.</a:t>
            </a:r>
            <a:endParaRPr kumimoji="0" lang="es-CO" altLang="es-CO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A12AD1E-44D9-4D32-9F3B-D3585353C887}"/>
              </a:ext>
            </a:extLst>
          </p:cNvPr>
          <p:cNvSpPr/>
          <p:nvPr/>
        </p:nvSpPr>
        <p:spPr>
          <a:xfrm>
            <a:off x="2278770" y="2154819"/>
            <a:ext cx="3156298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CO" alt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Reglamento de </a:t>
            </a:r>
            <a:r>
              <a:rPr lang="es-CO" alt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PIDAR</a:t>
            </a:r>
            <a:r>
              <a:rPr lang="es-CO" alt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 con enfoque diferencial - Puntuación adicional.</a:t>
            </a:r>
            <a:endParaRPr kumimoji="0" lang="es-CO" altLang="es-CO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25" name="Oval 8">
            <a:extLst>
              <a:ext uri="{FF2B5EF4-FFF2-40B4-BE49-F238E27FC236}">
                <a16:creationId xmlns:a16="http://schemas.microsoft.com/office/drawing/2014/main" id="{08183F22-B1A7-4627-A638-E042B65A4BAB}"/>
              </a:ext>
            </a:extLst>
          </p:cNvPr>
          <p:cNvSpPr/>
          <p:nvPr/>
        </p:nvSpPr>
        <p:spPr>
          <a:xfrm>
            <a:off x="805097" y="3693919"/>
            <a:ext cx="609600" cy="609600"/>
          </a:xfrm>
          <a:prstGeom prst="ellipse">
            <a:avLst/>
          </a:prstGeom>
          <a:solidFill>
            <a:srgbClr val="53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04</a:t>
            </a:r>
          </a:p>
        </p:txBody>
      </p:sp>
      <p:cxnSp>
        <p:nvCxnSpPr>
          <p:cNvPr id="26" name="Straight Connector 15">
            <a:extLst>
              <a:ext uri="{FF2B5EF4-FFF2-40B4-BE49-F238E27FC236}">
                <a16:creationId xmlns:a16="http://schemas.microsoft.com/office/drawing/2014/main" id="{3DF9EDF3-C427-4645-944B-6223BB2082B8}"/>
              </a:ext>
            </a:extLst>
          </p:cNvPr>
          <p:cNvCxnSpPr/>
          <p:nvPr/>
        </p:nvCxnSpPr>
        <p:spPr>
          <a:xfrm>
            <a:off x="1449681" y="3938968"/>
            <a:ext cx="783771" cy="0"/>
          </a:xfrm>
          <a:prstGeom prst="line">
            <a:avLst/>
          </a:prstGeom>
          <a:ln>
            <a:solidFill>
              <a:srgbClr val="53A61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>
            <a:extLst>
              <a:ext uri="{FF2B5EF4-FFF2-40B4-BE49-F238E27FC236}">
                <a16:creationId xmlns:a16="http://schemas.microsoft.com/office/drawing/2014/main" id="{5C25FDE8-2286-481D-9367-3AE88CE60C11}"/>
              </a:ext>
            </a:extLst>
          </p:cNvPr>
          <p:cNvSpPr/>
          <p:nvPr/>
        </p:nvSpPr>
        <p:spPr>
          <a:xfrm>
            <a:off x="2277776" y="3672389"/>
            <a:ext cx="3459781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O" alt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Comité de seguimiento para las normas y leyes que favorecen a las </a:t>
            </a:r>
            <a:r>
              <a:rPr lang="es-CO" alt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mujeres rurales. </a:t>
            </a:r>
            <a:endParaRPr kumimoji="0" lang="es-CO" altLang="es-CO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28" name="Oval 8">
            <a:extLst>
              <a:ext uri="{FF2B5EF4-FFF2-40B4-BE49-F238E27FC236}">
                <a16:creationId xmlns:a16="http://schemas.microsoft.com/office/drawing/2014/main" id="{880F767A-697E-493C-BE40-DCD3233AF32C}"/>
              </a:ext>
            </a:extLst>
          </p:cNvPr>
          <p:cNvSpPr/>
          <p:nvPr/>
        </p:nvSpPr>
        <p:spPr>
          <a:xfrm>
            <a:off x="840081" y="4525970"/>
            <a:ext cx="609600" cy="609600"/>
          </a:xfrm>
          <a:prstGeom prst="ellipse">
            <a:avLst/>
          </a:prstGeom>
          <a:solidFill>
            <a:srgbClr val="53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05</a:t>
            </a:r>
          </a:p>
        </p:txBody>
      </p:sp>
      <p:cxnSp>
        <p:nvCxnSpPr>
          <p:cNvPr id="29" name="Straight Connector 15">
            <a:extLst>
              <a:ext uri="{FF2B5EF4-FFF2-40B4-BE49-F238E27FC236}">
                <a16:creationId xmlns:a16="http://schemas.microsoft.com/office/drawing/2014/main" id="{8008CAE8-E87C-4A18-9D64-3BD5BB105FFD}"/>
              </a:ext>
            </a:extLst>
          </p:cNvPr>
          <p:cNvCxnSpPr/>
          <p:nvPr/>
        </p:nvCxnSpPr>
        <p:spPr>
          <a:xfrm>
            <a:off x="1426025" y="4830770"/>
            <a:ext cx="783771" cy="0"/>
          </a:xfrm>
          <a:prstGeom prst="line">
            <a:avLst/>
          </a:prstGeom>
          <a:ln>
            <a:solidFill>
              <a:srgbClr val="53A61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30">
            <a:extLst>
              <a:ext uri="{FF2B5EF4-FFF2-40B4-BE49-F238E27FC236}">
                <a16:creationId xmlns:a16="http://schemas.microsoft.com/office/drawing/2014/main" id="{A554EC8C-57EF-405B-9F38-7579F244E0A5}"/>
              </a:ext>
            </a:extLst>
          </p:cNvPr>
          <p:cNvSpPr/>
          <p:nvPr/>
        </p:nvSpPr>
        <p:spPr>
          <a:xfrm>
            <a:off x="2277775" y="4503386"/>
            <a:ext cx="3459781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O" altLang="es-C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Espacios en las UTT para adopción de lineamientos por </a:t>
            </a:r>
            <a:r>
              <a:rPr lang="es-CO" altLang="es-CO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MADR.</a:t>
            </a:r>
            <a:endParaRPr kumimoji="0" lang="es-CO" altLang="es-CO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32" name="Oval 8">
            <a:extLst>
              <a:ext uri="{FF2B5EF4-FFF2-40B4-BE49-F238E27FC236}">
                <a16:creationId xmlns:a16="http://schemas.microsoft.com/office/drawing/2014/main" id="{10B1F7DA-CDA0-4BF8-A780-25AB08D1B853}"/>
              </a:ext>
            </a:extLst>
          </p:cNvPr>
          <p:cNvSpPr/>
          <p:nvPr/>
        </p:nvSpPr>
        <p:spPr>
          <a:xfrm>
            <a:off x="867215" y="5358021"/>
            <a:ext cx="609600" cy="609600"/>
          </a:xfrm>
          <a:prstGeom prst="ellipse">
            <a:avLst/>
          </a:prstGeom>
          <a:solidFill>
            <a:srgbClr val="53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/>
              <a:t>06</a:t>
            </a:r>
          </a:p>
        </p:txBody>
      </p:sp>
      <p:cxnSp>
        <p:nvCxnSpPr>
          <p:cNvPr id="33" name="Straight Connector 15">
            <a:extLst>
              <a:ext uri="{FF2B5EF4-FFF2-40B4-BE49-F238E27FC236}">
                <a16:creationId xmlns:a16="http://schemas.microsoft.com/office/drawing/2014/main" id="{91C53ADC-E86A-4E38-B9A6-F4F6B16D43B7}"/>
              </a:ext>
            </a:extLst>
          </p:cNvPr>
          <p:cNvCxnSpPr/>
          <p:nvPr/>
        </p:nvCxnSpPr>
        <p:spPr>
          <a:xfrm>
            <a:off x="1426024" y="5662821"/>
            <a:ext cx="783771" cy="0"/>
          </a:xfrm>
          <a:prstGeom prst="line">
            <a:avLst/>
          </a:prstGeom>
          <a:ln>
            <a:solidFill>
              <a:srgbClr val="53A61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F3E42A42-9470-44DA-8417-31D6D1CEC8F0}"/>
              </a:ext>
            </a:extLst>
          </p:cNvPr>
          <p:cNvSpPr txBox="1"/>
          <p:nvPr/>
        </p:nvSpPr>
        <p:spPr>
          <a:xfrm>
            <a:off x="2289104" y="5233244"/>
            <a:ext cx="492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t>Articulación con la Vicepresidencia de la República, Consejería para la Equidad de la Mujer y la Dirección de Mujer Rural del MADR.</a:t>
            </a:r>
          </a:p>
        </p:txBody>
      </p:sp>
    </p:spTree>
    <p:extLst>
      <p:ext uri="{BB962C8B-B14F-4D97-AF65-F5344CB8AC3E}">
        <p14:creationId xmlns:p14="http://schemas.microsoft.com/office/powerpoint/2010/main" val="3223026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8923" cy="30642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5" y="303965"/>
            <a:ext cx="1926642" cy="649346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467869" y="3315906"/>
            <a:ext cx="1823712" cy="260525"/>
          </a:xfrm>
          <a:prstGeom prst="rect">
            <a:avLst/>
          </a:prstGeom>
          <a:solidFill>
            <a:srgbClr val="8DB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800" b="1" i="1" dirty="0">
                <a:solidFill>
                  <a:schemeClr val="bg1"/>
                </a:solidFill>
              </a:rPr>
              <a:t>Comercialización</a:t>
            </a:r>
          </a:p>
        </p:txBody>
      </p:sp>
      <p:sp>
        <p:nvSpPr>
          <p:cNvPr id="36" name="Triángulo isósceles 35"/>
          <p:cNvSpPr/>
          <p:nvPr/>
        </p:nvSpPr>
        <p:spPr>
          <a:xfrm rot="5400000" flipH="1">
            <a:off x="224840" y="3461602"/>
            <a:ext cx="119474" cy="88608"/>
          </a:xfrm>
          <a:prstGeom prst="triangle">
            <a:avLst/>
          </a:prstGeom>
          <a:solidFill>
            <a:srgbClr val="8DB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ángulo 36"/>
          <p:cNvSpPr/>
          <p:nvPr/>
        </p:nvSpPr>
        <p:spPr>
          <a:xfrm>
            <a:off x="510818" y="3672773"/>
            <a:ext cx="36989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1E6F75"/>
                </a:solidFill>
                <a:latin typeface="+mn-lt"/>
              </a:rPr>
              <a:t>1.353 </a:t>
            </a:r>
            <a:r>
              <a:rPr lang="es-CO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mujeres rurales </a:t>
            </a:r>
            <a:r>
              <a:rPr lang="es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identificadas en la participación de</a:t>
            </a:r>
            <a:r>
              <a:rPr lang="es-ES" sz="1500" b="1" dirty="0">
                <a:solidFill>
                  <a:srgbClr val="8DB425"/>
                </a:solidFill>
                <a:latin typeface="+mn-lt"/>
              </a:rPr>
              <a:t> 87 m</a:t>
            </a:r>
            <a:r>
              <a:rPr lang="es-CO" sz="1500" b="1" dirty="0" err="1">
                <a:solidFill>
                  <a:srgbClr val="8DB425"/>
                </a:solidFill>
                <a:latin typeface="+mn-lt"/>
              </a:rPr>
              <a:t>ercados</a:t>
            </a:r>
            <a:r>
              <a:rPr lang="es-CO" sz="1500" b="1" dirty="0">
                <a:solidFill>
                  <a:srgbClr val="8DB425"/>
                </a:solidFill>
                <a:latin typeface="+mn-lt"/>
              </a:rPr>
              <a:t> </a:t>
            </a:r>
            <a:r>
              <a:rPr lang="es-CO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campesinos.</a:t>
            </a:r>
          </a:p>
        </p:txBody>
      </p:sp>
      <p:sp>
        <p:nvSpPr>
          <p:cNvPr id="39" name="Triángulo isósceles 38"/>
          <p:cNvSpPr/>
          <p:nvPr/>
        </p:nvSpPr>
        <p:spPr>
          <a:xfrm rot="5400000" flipH="1">
            <a:off x="455037" y="3793353"/>
            <a:ext cx="98645" cy="75858"/>
          </a:xfrm>
          <a:prstGeom prst="triangle">
            <a:avLst/>
          </a:prstGeom>
          <a:solidFill>
            <a:srgbClr val="007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riángulo isósceles 39"/>
          <p:cNvSpPr/>
          <p:nvPr/>
        </p:nvSpPr>
        <p:spPr>
          <a:xfrm rot="5400000" flipH="1">
            <a:off x="455753" y="4385404"/>
            <a:ext cx="98645" cy="68962"/>
          </a:xfrm>
          <a:prstGeom prst="triangle">
            <a:avLst/>
          </a:prstGeom>
          <a:solidFill>
            <a:srgbClr val="007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iángulo isósceles 40"/>
          <p:cNvSpPr/>
          <p:nvPr/>
        </p:nvSpPr>
        <p:spPr>
          <a:xfrm rot="5400000" flipH="1">
            <a:off x="454722" y="4971029"/>
            <a:ext cx="98645" cy="68962"/>
          </a:xfrm>
          <a:prstGeom prst="triangle">
            <a:avLst/>
          </a:prstGeom>
          <a:solidFill>
            <a:srgbClr val="007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onector recto 42"/>
          <p:cNvCxnSpPr/>
          <p:nvPr/>
        </p:nvCxnSpPr>
        <p:spPr>
          <a:xfrm>
            <a:off x="4061896" y="3122886"/>
            <a:ext cx="0" cy="341410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>
            <a:off x="4061896" y="3475353"/>
            <a:ext cx="15773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4061896" y="4956187"/>
            <a:ext cx="15773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ángulo 45"/>
          <p:cNvSpPr/>
          <p:nvPr/>
        </p:nvSpPr>
        <p:spPr>
          <a:xfrm>
            <a:off x="4644309" y="3345090"/>
            <a:ext cx="2277918" cy="260525"/>
          </a:xfrm>
          <a:prstGeom prst="rect">
            <a:avLst/>
          </a:prstGeom>
          <a:solidFill>
            <a:srgbClr val="8DB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800" b="1" i="1" dirty="0">
                <a:solidFill>
                  <a:schemeClr val="bg1"/>
                </a:solidFill>
              </a:rPr>
              <a:t>Adecuación de tierras</a:t>
            </a:r>
          </a:p>
        </p:txBody>
      </p:sp>
      <p:sp>
        <p:nvSpPr>
          <p:cNvPr id="47" name="Triángulo isósceles 46"/>
          <p:cNvSpPr/>
          <p:nvPr/>
        </p:nvSpPr>
        <p:spPr>
          <a:xfrm rot="5400000" flipH="1">
            <a:off x="4382531" y="3431048"/>
            <a:ext cx="119474" cy="88608"/>
          </a:xfrm>
          <a:prstGeom prst="triangle">
            <a:avLst/>
          </a:prstGeom>
          <a:solidFill>
            <a:srgbClr val="8DB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ángulo isósceles 47"/>
          <p:cNvSpPr/>
          <p:nvPr/>
        </p:nvSpPr>
        <p:spPr>
          <a:xfrm rot="5400000" flipH="1">
            <a:off x="4382531" y="4949154"/>
            <a:ext cx="119474" cy="88608"/>
          </a:xfrm>
          <a:prstGeom prst="triangle">
            <a:avLst/>
          </a:prstGeom>
          <a:solidFill>
            <a:srgbClr val="8DB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ángulo 48"/>
          <p:cNvSpPr/>
          <p:nvPr/>
        </p:nvSpPr>
        <p:spPr>
          <a:xfrm>
            <a:off x="4644309" y="4876326"/>
            <a:ext cx="1917994" cy="260525"/>
          </a:xfrm>
          <a:prstGeom prst="rect">
            <a:avLst/>
          </a:prstGeom>
          <a:solidFill>
            <a:srgbClr val="8DB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800" b="1" i="1" dirty="0">
                <a:solidFill>
                  <a:schemeClr val="bg1"/>
                </a:solidFill>
              </a:rPr>
              <a:t>Asistencia Técnica</a:t>
            </a:r>
          </a:p>
        </p:txBody>
      </p:sp>
      <p:cxnSp>
        <p:nvCxnSpPr>
          <p:cNvPr id="50" name="Conector recto 49"/>
          <p:cNvCxnSpPr/>
          <p:nvPr/>
        </p:nvCxnSpPr>
        <p:spPr>
          <a:xfrm>
            <a:off x="8350980" y="3475353"/>
            <a:ext cx="157738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ángulo 50"/>
          <p:cNvSpPr/>
          <p:nvPr/>
        </p:nvSpPr>
        <p:spPr>
          <a:xfrm>
            <a:off x="8801732" y="3345090"/>
            <a:ext cx="1632180" cy="260525"/>
          </a:xfrm>
          <a:prstGeom prst="rect">
            <a:avLst/>
          </a:prstGeom>
          <a:solidFill>
            <a:srgbClr val="8DB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800" b="1" i="1" dirty="0" err="1">
                <a:solidFill>
                  <a:schemeClr val="bg1"/>
                </a:solidFill>
              </a:rPr>
              <a:t>Asociatividad</a:t>
            </a:r>
            <a:endParaRPr lang="es-CO" sz="1800" b="1" i="1" dirty="0">
              <a:solidFill>
                <a:schemeClr val="bg1"/>
              </a:solidFill>
            </a:endParaRPr>
          </a:p>
        </p:txBody>
      </p:sp>
      <p:sp>
        <p:nvSpPr>
          <p:cNvPr id="52" name="Triángulo isósceles 51"/>
          <p:cNvSpPr/>
          <p:nvPr/>
        </p:nvSpPr>
        <p:spPr>
          <a:xfrm rot="5400000" flipH="1">
            <a:off x="8595488" y="3431048"/>
            <a:ext cx="119474" cy="88608"/>
          </a:xfrm>
          <a:prstGeom prst="triangle">
            <a:avLst/>
          </a:prstGeom>
          <a:solidFill>
            <a:srgbClr val="8DB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onector recto 52"/>
          <p:cNvCxnSpPr/>
          <p:nvPr/>
        </p:nvCxnSpPr>
        <p:spPr>
          <a:xfrm>
            <a:off x="8335914" y="3122886"/>
            <a:ext cx="0" cy="341410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/>
          <p:cNvSpPr/>
          <p:nvPr/>
        </p:nvSpPr>
        <p:spPr>
          <a:xfrm>
            <a:off x="4922736" y="3894806"/>
            <a:ext cx="33681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1E6F75"/>
                </a:solidFill>
                <a:latin typeface="+mn-lt"/>
              </a:rPr>
              <a:t>26.342</a:t>
            </a:r>
            <a:r>
              <a:rPr lang="es-CO" dirty="0">
                <a:solidFill>
                  <a:srgbClr val="424244"/>
                </a:solidFill>
                <a:latin typeface="+mn-lt"/>
              </a:rPr>
              <a:t>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mujeres beneficiarias de nuestros Distritos de Riego.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s-CO" b="1" dirty="0">
                <a:solidFill>
                  <a:srgbClr val="01706B"/>
                </a:solidFill>
                <a:latin typeface="+mn-lt"/>
              </a:rPr>
              <a:t>19 </a:t>
            </a:r>
            <a:r>
              <a:rPr lang="es-CO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departamentos</a:t>
            </a:r>
          </a:p>
        </p:txBody>
      </p:sp>
      <p:sp>
        <p:nvSpPr>
          <p:cNvPr id="55" name="Rectángulo 54"/>
          <p:cNvSpPr/>
          <p:nvPr/>
        </p:nvSpPr>
        <p:spPr>
          <a:xfrm>
            <a:off x="4956634" y="5223387"/>
            <a:ext cx="3585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1E6F75"/>
                </a:solidFill>
                <a:latin typeface="+mn-lt"/>
              </a:rPr>
              <a:t>9.484</a:t>
            </a:r>
            <a:r>
              <a:rPr lang="es-CO" dirty="0">
                <a:solidFill>
                  <a:srgbClr val="424244"/>
                </a:solidFill>
                <a:latin typeface="+mn-lt"/>
              </a:rPr>
              <a:t>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mujeres atendidas en</a:t>
            </a:r>
          </a:p>
          <a:p>
            <a:r>
              <a:rPr lang="es-CO" b="1" dirty="0">
                <a:solidFill>
                  <a:srgbClr val="01706B"/>
                </a:solidFill>
                <a:latin typeface="+mn-lt"/>
              </a:rPr>
              <a:t>11 </a:t>
            </a:r>
            <a:r>
              <a:rPr lang="es-CO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departamentos</a:t>
            </a:r>
          </a:p>
        </p:txBody>
      </p:sp>
      <p:sp>
        <p:nvSpPr>
          <p:cNvPr id="56" name="Rectángulo 55"/>
          <p:cNvSpPr/>
          <p:nvPr/>
        </p:nvSpPr>
        <p:spPr>
          <a:xfrm>
            <a:off x="4952492" y="5728249"/>
            <a:ext cx="33384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 través de las Entidades Prestadoras del Servicio </a:t>
            </a: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 Extensión Agropecuaria (EPSEA).</a:t>
            </a:r>
            <a:endParaRPr lang="es-CO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8655224" y="3680103"/>
            <a:ext cx="3448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1E6F75"/>
                </a:solidFill>
                <a:latin typeface="+mn-lt"/>
              </a:rPr>
              <a:t>7.390</a:t>
            </a:r>
            <a:r>
              <a:rPr lang="es-CO" dirty="0">
                <a:solidFill>
                  <a:srgbClr val="424244"/>
                </a:solidFill>
                <a:latin typeface="+mn-lt"/>
              </a:rPr>
              <a:t>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mujeres rurales en </a:t>
            </a:r>
            <a:r>
              <a:rPr lang="es-ES" b="1" dirty="0">
                <a:solidFill>
                  <a:srgbClr val="1E6F75"/>
                </a:solidFill>
                <a:latin typeface="+mn-lt"/>
              </a:rPr>
              <a:t>31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departamentos </a:t>
            </a:r>
          </a:p>
        </p:txBody>
      </p:sp>
      <p:sp>
        <p:nvSpPr>
          <p:cNvPr id="58" name="Rectángulo 57"/>
          <p:cNvSpPr/>
          <p:nvPr/>
        </p:nvSpPr>
        <p:spPr>
          <a:xfrm>
            <a:off x="8592868" y="4501646"/>
            <a:ext cx="3078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Capacitadas en temas de </a:t>
            </a:r>
            <a:r>
              <a:rPr lang="es-CO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Asociatividad</a:t>
            </a:r>
            <a:r>
              <a:rPr lang="es-CO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7707" y="3899025"/>
            <a:ext cx="436163" cy="404650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4483" y="5215293"/>
            <a:ext cx="436163" cy="404650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88" y="4315998"/>
            <a:ext cx="400212" cy="371296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88" y="5636701"/>
            <a:ext cx="406182" cy="376835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82" y="3122886"/>
            <a:ext cx="1142377" cy="690354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441" y="3065880"/>
            <a:ext cx="990976" cy="599083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624" y="3064213"/>
            <a:ext cx="796861" cy="650051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98" y="4717535"/>
            <a:ext cx="1569610" cy="578106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458" y="5223387"/>
            <a:ext cx="773201" cy="1109095"/>
          </a:xfrm>
          <a:prstGeom prst="rect">
            <a:avLst/>
          </a:prstGeom>
        </p:spPr>
      </p:pic>
      <p:sp>
        <p:nvSpPr>
          <p:cNvPr id="75" name="Rectángulo 74"/>
          <p:cNvSpPr/>
          <p:nvPr/>
        </p:nvSpPr>
        <p:spPr>
          <a:xfrm>
            <a:off x="4567613" y="3572828"/>
            <a:ext cx="38718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1E6F75"/>
                </a:solidFill>
                <a:latin typeface="+mn-lt"/>
              </a:rPr>
              <a:t>80</a:t>
            </a:r>
            <a:r>
              <a:rPr lang="es-CO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s-CO" b="1" dirty="0">
                <a:solidFill>
                  <a:srgbClr val="1E6F75"/>
                </a:solidFill>
                <a:latin typeface="+mn-lt"/>
              </a:rPr>
              <a:t>distritos</a:t>
            </a:r>
            <a:r>
              <a:rPr lang="es-CO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pequeña, mediana y gran escala.</a:t>
            </a:r>
          </a:p>
        </p:txBody>
      </p:sp>
      <p:sp>
        <p:nvSpPr>
          <p:cNvPr id="76" name="Rectángulo 75"/>
          <p:cNvSpPr/>
          <p:nvPr/>
        </p:nvSpPr>
        <p:spPr>
          <a:xfrm>
            <a:off x="8637872" y="4816911"/>
            <a:ext cx="35372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1E6F75"/>
                </a:solidFill>
                <a:latin typeface="+mn-lt"/>
              </a:rPr>
              <a:t>2.761</a:t>
            </a:r>
            <a:r>
              <a:rPr lang="es-CO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mujeres rurales beneficiarias</a:t>
            </a:r>
          </a:p>
          <a:p>
            <a:r>
              <a:rPr lang="es-CO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del fomento y </a:t>
            </a:r>
            <a:r>
              <a:rPr lang="es-CO" b="1" dirty="0">
                <a:solidFill>
                  <a:srgbClr val="1E6F75"/>
                </a:solidFill>
                <a:latin typeface="+mn-lt"/>
              </a:rPr>
              <a:t>4.629</a:t>
            </a:r>
            <a:r>
              <a:rPr lang="es-CO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de fortalecimiento asociativo.</a:t>
            </a:r>
          </a:p>
        </p:txBody>
      </p:sp>
      <p:sp>
        <p:nvSpPr>
          <p:cNvPr id="79" name="Rectángulo 78"/>
          <p:cNvSpPr/>
          <p:nvPr/>
        </p:nvSpPr>
        <p:spPr>
          <a:xfrm>
            <a:off x="6070263" y="2385841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8DB425"/>
                </a:solidFill>
                <a:latin typeface="+mn-lt"/>
              </a:rPr>
              <a:t>284 PIDAR</a:t>
            </a:r>
          </a:p>
        </p:txBody>
      </p:sp>
      <p:sp>
        <p:nvSpPr>
          <p:cNvPr id="80" name="Rectángulo 79"/>
          <p:cNvSpPr/>
          <p:nvPr/>
        </p:nvSpPr>
        <p:spPr>
          <a:xfrm>
            <a:off x="7588627" y="2383549"/>
            <a:ext cx="2988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9.248 </a:t>
            </a:r>
            <a:r>
              <a:rPr lang="es-CO" sz="2400" dirty="0">
                <a:solidFill>
                  <a:schemeClr val="bg1"/>
                </a:solidFill>
                <a:latin typeface="+mn-lt"/>
              </a:rPr>
              <a:t>Mujeres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Rurales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97227" y="4248553"/>
            <a:ext cx="33072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b="1" dirty="0">
                <a:solidFill>
                  <a:srgbClr val="1E6F75"/>
                </a:solidFill>
                <a:latin typeface="+mn-lt"/>
              </a:rPr>
              <a:t>130</a:t>
            </a:r>
            <a:r>
              <a:rPr lang="es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mujeres rurales en </a:t>
            </a:r>
            <a:r>
              <a:rPr lang="es-ES" sz="1500" b="1" dirty="0">
                <a:solidFill>
                  <a:srgbClr val="8DB425"/>
                </a:solidFill>
                <a:latin typeface="+mn-lt"/>
              </a:rPr>
              <a:t>3 Agroferias</a:t>
            </a:r>
            <a:r>
              <a:rPr lang="es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</a:p>
          <a:p>
            <a:r>
              <a:rPr lang="es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Regionales.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96068" y="4835771"/>
            <a:ext cx="35825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b="1" dirty="0">
                <a:solidFill>
                  <a:srgbClr val="1E6F75"/>
                </a:solidFill>
                <a:latin typeface="+mn-lt"/>
              </a:rPr>
              <a:t>6.686 </a:t>
            </a:r>
            <a:r>
              <a:rPr lang="es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mujeres rurales vinculadas a “Agricultura por Contrato”. </a:t>
            </a:r>
            <a:endParaRPr lang="es-CO" sz="15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8637872" y="3930884"/>
            <a:ext cx="3318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1E6F75"/>
                </a:solidFill>
                <a:latin typeface="+mn-lt"/>
              </a:rPr>
              <a:t>22</a:t>
            </a:r>
            <a:r>
              <a:rPr lang="es-CO" dirty="0">
                <a:solidFill>
                  <a:srgbClr val="424244"/>
                </a:solidFill>
                <a:latin typeface="+mn-lt"/>
              </a:rPr>
              <a:t>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organizaciones de mujeres beneficiarias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PIDAR.</a:t>
            </a:r>
          </a:p>
        </p:txBody>
      </p:sp>
      <p:sp>
        <p:nvSpPr>
          <p:cNvPr id="73" name="Triángulo isósceles 72"/>
          <p:cNvSpPr/>
          <p:nvPr/>
        </p:nvSpPr>
        <p:spPr>
          <a:xfrm rot="5400000" flipH="1">
            <a:off x="8581475" y="3802301"/>
            <a:ext cx="98645" cy="75858"/>
          </a:xfrm>
          <a:prstGeom prst="triangle">
            <a:avLst/>
          </a:prstGeom>
          <a:solidFill>
            <a:srgbClr val="007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ángulo isósceles 73"/>
          <p:cNvSpPr/>
          <p:nvPr/>
        </p:nvSpPr>
        <p:spPr>
          <a:xfrm rot="5400000" flipH="1">
            <a:off x="8581892" y="4054551"/>
            <a:ext cx="98645" cy="75858"/>
          </a:xfrm>
          <a:prstGeom prst="triangle">
            <a:avLst/>
          </a:prstGeom>
          <a:solidFill>
            <a:srgbClr val="007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riángulo isósceles 76"/>
          <p:cNvSpPr/>
          <p:nvPr/>
        </p:nvSpPr>
        <p:spPr>
          <a:xfrm rot="5400000" flipH="1">
            <a:off x="8588549" y="4945114"/>
            <a:ext cx="98645" cy="75858"/>
          </a:xfrm>
          <a:prstGeom prst="triangle">
            <a:avLst/>
          </a:prstGeom>
          <a:solidFill>
            <a:srgbClr val="007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10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628A0A4-92FE-0444-9E29-74175D526C0D}"/>
              </a:ext>
            </a:extLst>
          </p:cNvPr>
          <p:cNvSpPr txBox="1">
            <a:spLocks/>
          </p:cNvSpPr>
          <p:nvPr/>
        </p:nvSpPr>
        <p:spPr>
          <a:xfrm>
            <a:off x="462392" y="2662427"/>
            <a:ext cx="6181941" cy="324253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  <a:buClr>
                <a:srgbClr val="197248"/>
              </a:buClr>
              <a:buFont typeface="Wingdings" panose="05000000000000000000" pitchFamily="2" charset="2"/>
              <a:buChar char="ü"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 el marco de los perfiles recibidos en la vigencia 2020 se recibieron 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3.971 proyectos, 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 los cuales 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1.574 cumplieron requisitos para continuar en la etapa de diagnóstico, 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 estos perfiles se registra que 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 podrán beneficiar hasta  29.994 mujeres rurales 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(el número de beneficiarios definitivos se determinará al momento en que se realice la estructuración, evaluación y cofinanciación del proyecto). 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197248"/>
              </a:buClr>
              <a:buFont typeface="Wingdings" panose="05000000000000000000" pitchFamily="2" charset="2"/>
              <a:buChar char="ü"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Vigencia 2021: 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71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perfiles priorizados con 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1.124 mujeres 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beneficiadas,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5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 estos perfiles fueron presentados por asociaciones de mujeres. 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D5D8B93-CCBC-E34B-8511-06FE4301287D}"/>
              </a:ext>
            </a:extLst>
          </p:cNvPr>
          <p:cNvSpPr/>
          <p:nvPr/>
        </p:nvSpPr>
        <p:spPr>
          <a:xfrm>
            <a:off x="462393" y="1322167"/>
            <a:ext cx="6119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rgbClr val="9AB52A"/>
                </a:solidFill>
                <a:latin typeface="+mn-lt"/>
              </a:rPr>
              <a:t>FINANCIACIÓN E IMPLEMENTACIÓN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6582257" y="908014"/>
            <a:ext cx="5550910" cy="4790517"/>
            <a:chOff x="340408" y="1127547"/>
            <a:chExt cx="4883174" cy="4214249"/>
          </a:xfrm>
        </p:grpSpPr>
        <p:sp>
          <p:nvSpPr>
            <p:cNvPr id="9" name="Freeform 87">
              <a:extLst>
                <a:ext uri="{FF2B5EF4-FFF2-40B4-BE49-F238E27FC236}">
                  <a16:creationId xmlns:a16="http://schemas.microsoft.com/office/drawing/2014/main" id="{E5C97C53-8FC0-4B5F-A1F7-381F7D2BA5B7}"/>
                </a:ext>
              </a:extLst>
            </p:cNvPr>
            <p:cNvSpPr>
              <a:spLocks/>
            </p:cNvSpPr>
            <p:nvPr/>
          </p:nvSpPr>
          <p:spPr bwMode="auto">
            <a:xfrm rot="589759">
              <a:off x="425811" y="1127547"/>
              <a:ext cx="4634027" cy="4158628"/>
            </a:xfrm>
            <a:custGeom>
              <a:avLst/>
              <a:gdLst>
                <a:gd name="T0" fmla="*/ 397 w 768"/>
                <a:gd name="T1" fmla="*/ 182 h 670"/>
                <a:gd name="T2" fmla="*/ 200 w 768"/>
                <a:gd name="T3" fmla="*/ 174 h 670"/>
                <a:gd name="T4" fmla="*/ 58 w 768"/>
                <a:gd name="T5" fmla="*/ 230 h 670"/>
                <a:gd name="T6" fmla="*/ 20 w 768"/>
                <a:gd name="T7" fmla="*/ 293 h 670"/>
                <a:gd name="T8" fmla="*/ 40 w 768"/>
                <a:gd name="T9" fmla="*/ 450 h 670"/>
                <a:gd name="T10" fmla="*/ 229 w 768"/>
                <a:gd name="T11" fmla="*/ 530 h 670"/>
                <a:gd name="T12" fmla="*/ 361 w 768"/>
                <a:gd name="T13" fmla="*/ 607 h 670"/>
                <a:gd name="T14" fmla="*/ 418 w 768"/>
                <a:gd name="T15" fmla="*/ 653 h 670"/>
                <a:gd name="T16" fmla="*/ 518 w 768"/>
                <a:gd name="T17" fmla="*/ 658 h 670"/>
                <a:gd name="T18" fmla="*/ 600 w 768"/>
                <a:gd name="T19" fmla="*/ 599 h 670"/>
                <a:gd name="T20" fmla="*/ 695 w 768"/>
                <a:gd name="T21" fmla="*/ 477 h 670"/>
                <a:gd name="T22" fmla="*/ 762 w 768"/>
                <a:gd name="T23" fmla="*/ 421 h 670"/>
                <a:gd name="T24" fmla="*/ 768 w 768"/>
                <a:gd name="T25" fmla="*/ 389 h 670"/>
                <a:gd name="T26" fmla="*/ 702 w 768"/>
                <a:gd name="T27" fmla="*/ 261 h 670"/>
                <a:gd name="T28" fmla="*/ 644 w 768"/>
                <a:gd name="T29" fmla="*/ 149 h 670"/>
                <a:gd name="T30" fmla="*/ 592 w 768"/>
                <a:gd name="T31" fmla="*/ 43 h 670"/>
                <a:gd name="T32" fmla="*/ 487 w 768"/>
                <a:gd name="T33" fmla="*/ 101 h 670"/>
                <a:gd name="T34" fmla="*/ 432 w 768"/>
                <a:gd name="T35" fmla="*/ 165 h 670"/>
                <a:gd name="T36" fmla="*/ 397 w 768"/>
                <a:gd name="T37" fmla="*/ 182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8" h="670">
                  <a:moveTo>
                    <a:pt x="397" y="182"/>
                  </a:moveTo>
                  <a:cubicBezTo>
                    <a:pt x="338" y="200"/>
                    <a:pt x="257" y="172"/>
                    <a:pt x="200" y="174"/>
                  </a:cubicBezTo>
                  <a:cubicBezTo>
                    <a:pt x="148" y="175"/>
                    <a:pt x="94" y="193"/>
                    <a:pt x="58" y="230"/>
                  </a:cubicBezTo>
                  <a:cubicBezTo>
                    <a:pt x="41" y="248"/>
                    <a:pt x="28" y="270"/>
                    <a:pt x="20" y="293"/>
                  </a:cubicBezTo>
                  <a:cubicBezTo>
                    <a:pt x="0" y="345"/>
                    <a:pt x="4" y="408"/>
                    <a:pt x="40" y="450"/>
                  </a:cubicBezTo>
                  <a:cubicBezTo>
                    <a:pt x="85" y="503"/>
                    <a:pt x="163" y="509"/>
                    <a:pt x="229" y="530"/>
                  </a:cubicBezTo>
                  <a:cubicBezTo>
                    <a:pt x="278" y="546"/>
                    <a:pt x="323" y="572"/>
                    <a:pt x="361" y="607"/>
                  </a:cubicBezTo>
                  <a:cubicBezTo>
                    <a:pt x="380" y="623"/>
                    <a:pt x="396" y="641"/>
                    <a:pt x="418" y="653"/>
                  </a:cubicBezTo>
                  <a:cubicBezTo>
                    <a:pt x="448" y="669"/>
                    <a:pt x="485" y="670"/>
                    <a:pt x="518" y="658"/>
                  </a:cubicBezTo>
                  <a:cubicBezTo>
                    <a:pt x="550" y="647"/>
                    <a:pt x="578" y="625"/>
                    <a:pt x="600" y="599"/>
                  </a:cubicBezTo>
                  <a:cubicBezTo>
                    <a:pt x="632" y="559"/>
                    <a:pt x="654" y="508"/>
                    <a:pt x="695" y="477"/>
                  </a:cubicBezTo>
                  <a:cubicBezTo>
                    <a:pt x="719" y="459"/>
                    <a:pt x="749" y="447"/>
                    <a:pt x="762" y="421"/>
                  </a:cubicBezTo>
                  <a:cubicBezTo>
                    <a:pt x="767" y="411"/>
                    <a:pt x="768" y="399"/>
                    <a:pt x="768" y="389"/>
                  </a:cubicBezTo>
                  <a:cubicBezTo>
                    <a:pt x="767" y="340"/>
                    <a:pt x="730" y="301"/>
                    <a:pt x="702" y="261"/>
                  </a:cubicBezTo>
                  <a:cubicBezTo>
                    <a:pt x="677" y="227"/>
                    <a:pt x="657" y="189"/>
                    <a:pt x="644" y="149"/>
                  </a:cubicBezTo>
                  <a:cubicBezTo>
                    <a:pt x="631" y="111"/>
                    <a:pt x="622" y="69"/>
                    <a:pt x="592" y="43"/>
                  </a:cubicBezTo>
                  <a:cubicBezTo>
                    <a:pt x="544" y="0"/>
                    <a:pt x="508" y="67"/>
                    <a:pt x="487" y="101"/>
                  </a:cubicBezTo>
                  <a:cubicBezTo>
                    <a:pt x="472" y="126"/>
                    <a:pt x="453" y="147"/>
                    <a:pt x="432" y="165"/>
                  </a:cubicBezTo>
                  <a:cubicBezTo>
                    <a:pt x="421" y="173"/>
                    <a:pt x="410" y="179"/>
                    <a:pt x="397" y="182"/>
                  </a:cubicBezTo>
                  <a:close/>
                </a:path>
              </a:pathLst>
            </a:custGeom>
            <a:gradFill>
              <a:gsLst>
                <a:gs pos="0">
                  <a:srgbClr val="9AB52A"/>
                </a:gs>
                <a:gs pos="100000">
                  <a:srgbClr val="197248"/>
                </a:gs>
              </a:gsLst>
              <a:lin ang="81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0" name="Picture 16">
              <a:extLst>
                <a:ext uri="{FF2B5EF4-FFF2-40B4-BE49-F238E27FC236}">
                  <a16:creationId xmlns:a16="http://schemas.microsoft.com/office/drawing/2014/main" id="{2822F0F2-1F61-4EEC-BCDC-02800EDAA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8" y="1491880"/>
              <a:ext cx="4883174" cy="3849916"/>
            </a:xfrm>
            <a:custGeom>
              <a:avLst/>
              <a:gdLst>
                <a:gd name="connsiteX0" fmla="*/ 0 w 4638676"/>
                <a:gd name="connsiteY0" fmla="*/ 0 h 5391150"/>
                <a:gd name="connsiteX1" fmla="*/ 4638676 w 4638676"/>
                <a:gd name="connsiteY1" fmla="*/ 0 h 5391150"/>
                <a:gd name="connsiteX2" fmla="*/ 4638676 w 4638676"/>
                <a:gd name="connsiteY2" fmla="*/ 5391150 h 5391150"/>
                <a:gd name="connsiteX3" fmla="*/ 0 w 4638676"/>
                <a:gd name="connsiteY3" fmla="*/ 5391150 h 539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676" h="5391150">
                  <a:moveTo>
                    <a:pt x="0" y="0"/>
                  </a:moveTo>
                  <a:lnTo>
                    <a:pt x="4638676" y="0"/>
                  </a:lnTo>
                  <a:lnTo>
                    <a:pt x="4638676" y="5391150"/>
                  </a:lnTo>
                  <a:lnTo>
                    <a:pt x="0" y="5391150"/>
                  </a:lnTo>
                  <a:close/>
                </a:path>
              </a:pathLst>
            </a:custGeom>
          </p:spPr>
        </p:pic>
      </p:grpSp>
      <p:sp>
        <p:nvSpPr>
          <p:cNvPr id="3" name="Rectángulo 2"/>
          <p:cNvSpPr/>
          <p:nvPr/>
        </p:nvSpPr>
        <p:spPr>
          <a:xfrm>
            <a:off x="462391" y="2164168"/>
            <a:ext cx="5538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b="1" dirty="0">
                <a:solidFill>
                  <a:srgbClr val="767171"/>
                </a:solidFill>
                <a:latin typeface="+mj-lt"/>
              </a:rPr>
              <a:t>PARA PROYECTOS PRODUCTIVOS (INFORME CEDAW)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62392" y="1728221"/>
            <a:ext cx="6181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rgbClr val="9AB52A"/>
                </a:solidFill>
                <a:latin typeface="+mn-lt"/>
              </a:rPr>
              <a:t>DE PROYECTOS PRODUCTIVOS PARA </a:t>
            </a:r>
            <a:r>
              <a:rPr lang="es-CO" sz="2000" b="1" dirty="0">
                <a:solidFill>
                  <a:srgbClr val="9AB52A"/>
                </a:solidFill>
                <a:latin typeface="+mn-lt"/>
              </a:rPr>
              <a:t>MUJERES RURALES</a:t>
            </a:r>
          </a:p>
        </p:txBody>
      </p:sp>
    </p:spTree>
    <p:extLst>
      <p:ext uri="{BB962C8B-B14F-4D97-AF65-F5344CB8AC3E}">
        <p14:creationId xmlns:p14="http://schemas.microsoft.com/office/powerpoint/2010/main" val="986117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2"/>
            <a:ext cx="12192000" cy="685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76434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5023</TotalTime>
  <Words>332</Words>
  <Application>Microsoft Office PowerPoint</Application>
  <PresentationFormat>Panorámica</PresentationFormat>
  <Paragraphs>45</Paragraphs>
  <Slides>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Gustavo</dc:creator>
  <cp:lastModifiedBy>maira marin</cp:lastModifiedBy>
  <cp:revision>517</cp:revision>
  <cp:lastPrinted>2020-07-15T20:23:48Z</cp:lastPrinted>
  <dcterms:modified xsi:type="dcterms:W3CDTF">2021-08-06T19:25:59Z</dcterms:modified>
</cp:coreProperties>
</file>