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ED59D-6002-4D27-A604-C965A351173F}" v="1" dt="2020-10-09T04:39:48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 showGuides="1">
      <p:cViewPr varScale="1">
        <p:scale>
          <a:sx n="72" d="100"/>
          <a:sy n="72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17946-E3C3-4E0B-9BED-FF51CD01102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95E8-2C01-4D88-8717-41911CFB85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847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A4549-64AC-6D4B-9046-FFBA5A765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059F0C-25CA-3544-AB7C-F398745FA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F9BD6C-04A6-1E47-855A-9F6FC261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699986-24C0-6746-AD67-27031DB6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160ADF-B036-8B4C-9EEC-07A10BF6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543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AC687-AAC9-AA41-BE51-FEC1466D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6B7E83-DC41-524C-B424-923367752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93CD17-4E74-3A4E-B263-430969DC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A03273-99C6-C34F-8E75-62A168AF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B36ACE-9EB9-4E47-9AAC-4E3D4B15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672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D5728E-1A0C-B148-BDBA-E24160291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10C9B8-272A-4246-A535-4D56CD09D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1B99EC-15F2-DC43-9F5F-CB8D462F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34E26B-33BF-4B46-8532-948C43C8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3E480-9015-434C-9EF5-76D41297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697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43562-3951-1E45-ABBF-29369403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53AE26-934D-7645-A03E-F7EDC667C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31CFD7-BF9D-204C-BBCE-FD04F14A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6BC85E-6769-8746-A360-9CBF941B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7270C1-4B2E-AF44-83E4-642C8B22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92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723C6-EE78-E04F-A284-4AFADB15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42F6FB-2B9A-F54C-821B-15F40B492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9F006F-45DD-374B-B7AF-BCFDC222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E13932-3BFC-BD47-9F15-C23EE626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07C322-27EA-3B4E-9CDF-333B21A3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86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E9D8E-F113-A545-A92A-2DDBAFF4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A112F2-BAC7-4B4A-B107-CA1BE4BFF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D18A6D-7CAF-E14A-9C41-38F980A6D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326A96-5FC1-0547-8C0A-16CF3CD5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E8479A-E09A-C649-A447-D4F9A077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71ED0A-92CB-344F-8D43-7DC1870A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495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494E8-C694-034A-8BE9-CD205DE3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ACD524-5BBA-6B45-B690-A074683E6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1CDA02-81EB-FB48-AE5D-6D8967B8B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71F77F-0EB2-2C41-B52F-D8929B20A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28ED24-8E17-A74E-A82F-BE5B4D5FE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FF596D-8DC5-5C42-B224-93B50FE5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EC69C9-A1C1-D840-BEE2-3E9388EE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18CC21-F67B-A643-AFC1-E1D3179C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463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47ADD-3991-DA4A-A41D-4B2163B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D9E795-6990-1849-B5FD-DAEC8C24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9E7A79-2F41-4F4C-9B0C-129B79C5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E5199A-EC06-064B-A088-6580A2AC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478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38E1B9-D092-5343-A3A3-0E6619D8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F340F5-DF7C-E741-AF52-64E656F0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4A9E6C-DB91-CD4B-A400-9A3057C4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3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B760F-AB63-AA4F-B7C2-1E9FF07B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BE4DF0-7524-E64B-BB89-2608825C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EF579C-33D7-AA45-BD91-0BF9AF4C4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E5E105-1E80-974F-967F-F3E0D580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2EF672-9EE4-7D43-ABF4-0B17D454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FC7ED1-1881-6C41-ACE7-4CE70746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044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B7B24-5967-F94B-BC4A-0DF5038C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E848B0-4690-ED48-93B3-CADD41B90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EFE121-B60E-9C43-A9C2-DC24E8A03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F1196C-4EBE-6B47-84B2-B9540AB0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47D665-35AC-F54F-BCDE-43862D34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2A05B1-099E-1943-8CA3-18282115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420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312057-86E1-5948-A1DF-705DB0A8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C7211-77C6-434B-BE09-AF981159E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E991E-CE59-6D41-A67F-99270A698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4984F-1B8E-1F41-ACE6-45D8DD2F2848}" type="datetimeFigureOut">
              <a:rPr lang="es-ES_tradnl" smtClean="0"/>
              <a:t>13/10/2020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71D44-C046-714E-BD29-01F3D3E46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1666C0-FD8A-E548-8472-44ADFB495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A7989-D437-A94B-89E6-5136190355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65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0A7C9E6-FA8C-2747-AA91-B4292B9CC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4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1E70767B-4301-AF4E-ACBF-FAB8A5FB1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0D7A3FB8-A969-E249-A9D4-2AD22B731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7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BC16ADF2-DA50-044B-8398-CBC1D8DED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3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22A16035-5581-EE43-89FC-C9C19F3BA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3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214318D-20A6-3E47-93D4-DC5FE96FA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7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ED81788A-F0F6-194F-867F-8F4B28E7D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3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8BA43AE0-BADE-CA48-9D13-012EAFC95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E8848A7B-206A-2E40-942E-4F2E1E1C0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2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4CBF22B-24A6-3442-AAE7-443BBABEB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3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BC6975CF-A26F-3340-A827-99FF9C143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5F4A17F4-E78C-F146-A5ED-58262F312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4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3E3C64C0-3951-CD4D-A6F7-0713F2C06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5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885EA954-C7C4-D245-BC2C-C112A4787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75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EF8D111840BB45930A04060B71971A" ma:contentTypeVersion="12" ma:contentTypeDescription="Crear nuevo documento." ma:contentTypeScope="" ma:versionID="ec011bc7aa4a8cc7af3ce168fcce2ee3">
  <xsd:schema xmlns:xsd="http://www.w3.org/2001/XMLSchema" xmlns:xs="http://www.w3.org/2001/XMLSchema" xmlns:p="http://schemas.microsoft.com/office/2006/metadata/properties" xmlns:ns3="f646a145-9f67-424c-af07-c40542c9f3be" xmlns:ns4="c9c48eba-93c4-44eb-acd4-a36b6b7143bc" targetNamespace="http://schemas.microsoft.com/office/2006/metadata/properties" ma:root="true" ma:fieldsID="fa7ce8b081994b83639f2a0d6e22e88f" ns3:_="" ns4:_="">
    <xsd:import namespace="f646a145-9f67-424c-af07-c40542c9f3be"/>
    <xsd:import namespace="c9c48eba-93c4-44eb-acd4-a36b6b7143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6a145-9f67-424c-af07-c40542c9f3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48eba-93c4-44eb-acd4-a36b6b714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4BC2D1-C2A4-4B2C-8C75-04E0C895492A}">
  <ds:schemaRefs>
    <ds:schemaRef ds:uri="c9c48eba-93c4-44eb-acd4-a36b6b7143bc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f646a145-9f67-424c-af07-c40542c9f3b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2E2B734-D8CB-42CC-92D3-BAC15B3F6B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878545-E1FC-42EA-90E0-47192F24A9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6a145-9f67-424c-af07-c40542c9f3be"/>
    <ds:schemaRef ds:uri="c9c48eba-93c4-44eb-acd4-a36b6b7143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Yohan Andres Pinzon Pinilla</dc:creator>
  <cp:lastModifiedBy>USUARIO</cp:lastModifiedBy>
  <cp:revision>13</cp:revision>
  <dcterms:created xsi:type="dcterms:W3CDTF">2020-10-08T19:22:42Z</dcterms:created>
  <dcterms:modified xsi:type="dcterms:W3CDTF">2020-10-13T17:44:18Z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0x010100A4EF8D111840BB45930A04060B71971A</vt:lpwstr>
  </property>
</Properties>
</file>