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25" r:id="rId2"/>
    <p:sldId id="550" r:id="rId3"/>
    <p:sldId id="549" r:id="rId4"/>
    <p:sldId id="341" r:id="rId5"/>
    <p:sldId id="557" r:id="rId6"/>
    <p:sldId id="334" r:id="rId7"/>
    <p:sldId id="554" r:id="rId8"/>
    <p:sldId id="553" r:id="rId9"/>
    <p:sldId id="560" r:id="rId10"/>
    <p:sldId id="354" r:id="rId11"/>
    <p:sldId id="362" r:id="rId12"/>
    <p:sldId id="558" r:id="rId13"/>
    <p:sldId id="357" r:id="rId14"/>
    <p:sldId id="389" r:id="rId15"/>
    <p:sldId id="322" r:id="rId16"/>
  </p:sldIdLst>
  <p:sldSz cx="12192000" cy="6858000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C936957-4428-2F40-A07A-AD961A2825A7}">
          <p14:sldIdLst>
            <p14:sldId id="325"/>
            <p14:sldId id="550"/>
            <p14:sldId id="549"/>
            <p14:sldId id="341"/>
            <p14:sldId id="557"/>
            <p14:sldId id="334"/>
            <p14:sldId id="554"/>
            <p14:sldId id="553"/>
            <p14:sldId id="560"/>
            <p14:sldId id="354"/>
            <p14:sldId id="362"/>
            <p14:sldId id="558"/>
          </p14:sldIdLst>
        </p14:section>
        <p14:section name="Sección sin título" id="{4920B3FA-B8B3-9148-885D-C37B2BB60510}">
          <p14:sldIdLst>
            <p14:sldId id="357"/>
            <p14:sldId id="389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a Rocio Barbosa Dueñas" initials="LRBD" lastIdx="32" clrIdx="0"/>
  <p:cmAuthor id="2" name="Lina Rocio Barbosa Dueñas" initials="LRBD [2]" lastIdx="20" clrIdx="1"/>
  <p:cmAuthor id="3" name="Nicolas Garcia Burgos" initials="NGB" lastIdx="17" clrIdx="2">
    <p:extLst>
      <p:ext uri="{19B8F6BF-5375-455C-9EA6-DF929625EA0E}">
        <p15:presenceInfo xmlns:p15="http://schemas.microsoft.com/office/powerpoint/2012/main" userId="Nicolas Garcia Burg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21F"/>
    <a:srgbClr val="A3A3A3"/>
    <a:srgbClr val="F38644"/>
    <a:srgbClr val="4272CA"/>
    <a:srgbClr val="6AAC3D"/>
    <a:srgbClr val="5F9FDB"/>
    <a:srgbClr val="FFC600"/>
    <a:srgbClr val="AAAAAA"/>
    <a:srgbClr val="EE7320"/>
    <a:srgbClr val="3E7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30"/>
    <p:restoredTop sz="94513"/>
  </p:normalViewPr>
  <p:slideViewPr>
    <p:cSldViewPr snapToGrid="0">
      <p:cViewPr varScale="1">
        <p:scale>
          <a:sx n="42" d="100"/>
          <a:sy n="42" d="100"/>
        </p:scale>
        <p:origin x="6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57310\Downloads\Ejecucion%20Presupuestal%20Agregada%20a%2031-12-2019%20-%20ajustad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stavo\AppData\Local\Temp\Gr&#225;ficos-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57310\Downloads\relacion%20PIDAR%20cofinanciados%20Gobierno%20Duque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stavo\AppData\Local\Temp\grafica%20PIDAR_Congres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presentacion!$C$274</c:f>
              <c:strCache>
                <c:ptCount val="1"/>
                <c:pt idx="0">
                  <c:v> Compromisos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120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24-7849-B35E-A9EC4369B4A6}"/>
              </c:ext>
            </c:extLst>
          </c:dPt>
          <c:dPt>
            <c:idx val="1"/>
            <c:invertIfNegative val="0"/>
            <c:bubble3D val="0"/>
            <c:spPr>
              <a:solidFill>
                <a:srgbClr val="D8D0C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24-7849-B35E-A9EC4369B4A6}"/>
              </c:ext>
            </c:extLst>
          </c:dPt>
          <c:dPt>
            <c:idx val="2"/>
            <c:invertIfNegative val="0"/>
            <c:bubble3D val="0"/>
            <c:spPr>
              <a:solidFill>
                <a:srgbClr val="E08A5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24-7849-B35E-A9EC4369B4A6}"/>
              </c:ext>
            </c:extLst>
          </c:dPt>
          <c:dPt>
            <c:idx val="3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224-7849-B35E-A9EC4369B4A6}"/>
              </c:ext>
            </c:extLst>
          </c:dPt>
          <c:dPt>
            <c:idx val="4"/>
            <c:invertIfNegative val="0"/>
            <c:bubble3D val="0"/>
            <c:spPr>
              <a:solidFill>
                <a:srgbClr val="99391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224-7849-B35E-A9EC4369B4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presentacion!$B$275:$B$279</c:f>
              <c:strCache>
                <c:ptCount val="5"/>
                <c:pt idx="0">
                  <c:v>2017</c:v>
                </c:pt>
                <c:pt idx="1">
                  <c:v>inversión (1 de enero al  5 de agosto 2018)</c:v>
                </c:pt>
                <c:pt idx="2">
                  <c:v>inversión (6 de agosto al  31 de diciembre 2018)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presentacion!$C$275:$C$279</c:f>
              <c:numCache>
                <c:formatCode>0%</c:formatCode>
                <c:ptCount val="5"/>
                <c:pt idx="0">
                  <c:v>0.97</c:v>
                </c:pt>
                <c:pt idx="1">
                  <c:v>0.7</c:v>
                </c:pt>
                <c:pt idx="2">
                  <c:v>0.1</c:v>
                </c:pt>
                <c:pt idx="3">
                  <c:v>0.93</c:v>
                </c:pt>
                <c:pt idx="4">
                  <c:v>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224-7849-B35E-A9EC4369B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263462480"/>
        <c:axId val="1263465744"/>
      </c:barChart>
      <c:catAx>
        <c:axId val="126346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63465744"/>
        <c:crosses val="autoZero"/>
        <c:auto val="1"/>
        <c:lblAlgn val="ctr"/>
        <c:lblOffset val="100"/>
        <c:noMultiLvlLbl val="0"/>
      </c:catAx>
      <c:valAx>
        <c:axId val="126346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6346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477723946238318E-2"/>
          <c:y val="0.1122512077294686"/>
          <c:w val="0.91622719335224956"/>
          <c:h val="0.570901137357830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'[Gráficos-3.xlsx]Hoja1'!$C$4</c:f>
              <c:strCache>
                <c:ptCount val="1"/>
                <c:pt idx="0">
                  <c:v>Presupuesto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804771004123957E-3"/>
                  <c:y val="-4.4282902288765193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68D-47C9-AC9D-9A8148BA734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'[Gráficos-3.xlsx]Hoja1'!$B$5:$B$13</c:f>
              <c:strCache>
                <c:ptCount val="9"/>
                <c:pt idx="0">
                  <c:v> Cofinanciación de PIDAR para la población rural a nivel nacional</c:v>
                </c:pt>
                <c:pt idx="1">
                  <c:v>Apoyo a la formulación e implementación de distritos de adecuación de tierras y a la prestación del servicio público de adecuación de tierras </c:v>
                </c:pt>
                <c:pt idx="2">
                  <c:v>Formulación e implementación de planes y proyectos integrales con enfoque territorial para la población rural. </c:v>
                </c:pt>
                <c:pt idx="3">
                  <c:v>Fortalecimiento a la prestación del servicio público de extensión agropecuaria. </c:v>
                </c:pt>
                <c:pt idx="4">
                  <c:v>Implementación y mejoramiento de la plataforma tecnológica para la gestión de la información misional, estratégica y de apoyo</c:v>
                </c:pt>
                <c:pt idx="5">
                  <c:v>Fortalecimiento de la gestión y desempeño institucional a nivel nacional</c:v>
                </c:pt>
                <c:pt idx="6">
                  <c:v>Implementación de un modelo de atención y prestación de servicios de apoyo a la comercialización.</c:v>
                </c:pt>
                <c:pt idx="7">
                  <c:v>Administración integral de la gestión documental de la Agencia de Desarrollo Rural Nacional</c:v>
                </c:pt>
                <c:pt idx="8">
                  <c:v>Adquisición Adecuación y mantenimiento de sedes administrativas a nivel nacional nacional</c:v>
                </c:pt>
              </c:strCache>
            </c:strRef>
          </c:cat>
          <c:val>
            <c:numRef>
              <c:f>'[Gráficos-3.xlsx]Hoja1'!$C$5:$C$13</c:f>
              <c:numCache>
                <c:formatCode>_-[$$-240A]\ * #,##0_-;\-[$$-240A]\ * #,##0_-;_-[$$-240A]\ * "-"_-;_-@_-</c:formatCode>
                <c:ptCount val="9"/>
                <c:pt idx="0">
                  <c:v>71200.599623000002</c:v>
                </c:pt>
                <c:pt idx="1">
                  <c:v>63796.334932999998</c:v>
                </c:pt>
                <c:pt idx="2">
                  <c:v>20326.718413999999</c:v>
                </c:pt>
                <c:pt idx="3">
                  <c:v>16762.296717000001</c:v>
                </c:pt>
                <c:pt idx="4">
                  <c:v>4909.7555000000002</c:v>
                </c:pt>
                <c:pt idx="5">
                  <c:v>4638.8790490000001</c:v>
                </c:pt>
                <c:pt idx="6">
                  <c:v>4439.0940570000002</c:v>
                </c:pt>
                <c:pt idx="7">
                  <c:v>2935.7576570000001</c:v>
                </c:pt>
                <c:pt idx="8">
                  <c:v>2283.6112419999999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8D-47C9-AC9D-9A8148BA7346}"/>
            </c:ext>
          </c:extLst>
        </c:ser>
        <c:ser>
          <c:idx val="1"/>
          <c:order val="1"/>
          <c:tx>
            <c:strRef>
              <c:f>'[Gráficos-3.xlsx]Hoja1'!$D$4</c:f>
              <c:strCache>
                <c:ptCount val="1"/>
                <c:pt idx="0">
                  <c:v>Bloqueo aplicado (SIIF Nación)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5365140027493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804771004123957E-3"/>
                  <c:y val="-7.085264366202430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536514002748927E-3"/>
                  <c:y val="-1.417052873240486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13412850068732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804771004123207E-3"/>
                  <c:y val="1.9323671497583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2682570013754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0804771004123957E-3"/>
                  <c:y val="-1.9323671497584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08047710041239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3.08047710041224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68D-47C9-AC9D-9A8148BA734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'[Gráficos-3.xlsx]Hoja1'!$B$5:$B$13</c:f>
              <c:strCache>
                <c:ptCount val="9"/>
                <c:pt idx="0">
                  <c:v> Cofinanciación de PIDAR para la población rural a nivel nacional</c:v>
                </c:pt>
                <c:pt idx="1">
                  <c:v>Apoyo a la formulación e implementación de distritos de adecuación de tierras y a la prestación del servicio público de adecuación de tierras </c:v>
                </c:pt>
                <c:pt idx="2">
                  <c:v>Formulación e implementación de planes y proyectos integrales con enfoque territorial para la población rural. </c:v>
                </c:pt>
                <c:pt idx="3">
                  <c:v>Fortalecimiento a la prestación del servicio público de extensión agropecuaria. </c:v>
                </c:pt>
                <c:pt idx="4">
                  <c:v>Implementación y mejoramiento de la plataforma tecnológica para la gestión de la información misional, estratégica y de apoyo</c:v>
                </c:pt>
                <c:pt idx="5">
                  <c:v>Fortalecimiento de la gestión y desempeño institucional a nivel nacional</c:v>
                </c:pt>
                <c:pt idx="6">
                  <c:v>Implementación de un modelo de atención y prestación de servicios de apoyo a la comercialización.</c:v>
                </c:pt>
                <c:pt idx="7">
                  <c:v>Administración integral de la gestión documental de la Agencia de Desarrollo Rural Nacional</c:v>
                </c:pt>
                <c:pt idx="8">
                  <c:v>Adquisición Adecuación y mantenimiento de sedes administrativas a nivel nacional nacional</c:v>
                </c:pt>
              </c:strCache>
            </c:strRef>
          </c:cat>
          <c:val>
            <c:numRef>
              <c:f>'[Gráficos-3.xlsx]Hoja1'!$D$5:$D$13</c:f>
              <c:numCache>
                <c:formatCode>_-[$$-240A]\ * #,##0_-;\-[$$-240A]\ * #,##0_-;_-[$$-240A]\ * "-"_-;_-@_-</c:formatCode>
                <c:ptCount val="9"/>
                <c:pt idx="0">
                  <c:v>48500</c:v>
                </c:pt>
                <c:pt idx="1">
                  <c:v>20850</c:v>
                </c:pt>
                <c:pt idx="2">
                  <c:v>8197.3128510000006</c:v>
                </c:pt>
                <c:pt idx="3">
                  <c:v>11720</c:v>
                </c:pt>
                <c:pt idx="4">
                  <c:v>3000</c:v>
                </c:pt>
                <c:pt idx="5">
                  <c:v>521.48334999999997</c:v>
                </c:pt>
                <c:pt idx="6">
                  <c:v>2073.2936599999998</c:v>
                </c:pt>
                <c:pt idx="7">
                  <c:v>287.58469600000001</c:v>
                </c:pt>
                <c:pt idx="8">
                  <c:v>1500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68D-47C9-AC9D-9A8148BA7346}"/>
            </c:ext>
          </c:extLst>
        </c:ser>
        <c:ser>
          <c:idx val="2"/>
          <c:order val="2"/>
          <c:tx>
            <c:strRef>
              <c:f>'[Gráficos-3.xlsx]Hoja1'!$E$4</c:f>
              <c:strCache>
                <c:ptCount val="1"/>
                <c:pt idx="0">
                  <c:v>Presupuesto actual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107302800549861E-3"/>
                  <c:y val="-1.9323671497585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68D-47C9-AC9D-9A8148BA734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3.08047710041224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68D-47C9-AC9D-9A8148BA734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0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'[Gráficos-3.xlsx]Hoja1'!$B$5:$B$13</c:f>
              <c:strCache>
                <c:ptCount val="9"/>
                <c:pt idx="0">
                  <c:v> Cofinanciación de PIDAR para la población rural a nivel nacional</c:v>
                </c:pt>
                <c:pt idx="1">
                  <c:v>Apoyo a la formulación e implementación de distritos de adecuación de tierras y a la prestación del servicio público de adecuación de tierras </c:v>
                </c:pt>
                <c:pt idx="2">
                  <c:v>Formulación e implementación de planes y proyectos integrales con enfoque territorial para la población rural. </c:v>
                </c:pt>
                <c:pt idx="3">
                  <c:v>Fortalecimiento a la prestación del servicio público de extensión agropecuaria. </c:v>
                </c:pt>
                <c:pt idx="4">
                  <c:v>Implementación y mejoramiento de la plataforma tecnológica para la gestión de la información misional, estratégica y de apoyo</c:v>
                </c:pt>
                <c:pt idx="5">
                  <c:v>Fortalecimiento de la gestión y desempeño institucional a nivel nacional</c:v>
                </c:pt>
                <c:pt idx="6">
                  <c:v>Implementación de un modelo de atención y prestación de servicios de apoyo a la comercialización.</c:v>
                </c:pt>
                <c:pt idx="7">
                  <c:v>Administración integral de la gestión documental de la Agencia de Desarrollo Rural Nacional</c:v>
                </c:pt>
                <c:pt idx="8">
                  <c:v>Adquisición Adecuación y mantenimiento de sedes administrativas a nivel nacional nacional</c:v>
                </c:pt>
              </c:strCache>
            </c:strRef>
          </c:cat>
          <c:val>
            <c:numRef>
              <c:f>'[Gráficos-3.xlsx]Hoja1'!$E$5:$E$13</c:f>
              <c:numCache>
                <c:formatCode>_-[$$-240A]\ * #,##0_-;\-[$$-240A]\ * #,##0_-;_-[$$-240A]\ * "-"_-;_-@_-</c:formatCode>
                <c:ptCount val="9"/>
                <c:pt idx="0">
                  <c:v>16244.599622999998</c:v>
                </c:pt>
                <c:pt idx="1">
                  <c:v>42946.334932999998</c:v>
                </c:pt>
                <c:pt idx="2">
                  <c:v>12129.405563</c:v>
                </c:pt>
                <c:pt idx="3">
                  <c:v>5042.2967170000002</c:v>
                </c:pt>
                <c:pt idx="4">
                  <c:v>1909.7555</c:v>
                </c:pt>
                <c:pt idx="5">
                  <c:v>4117.3956989999997</c:v>
                </c:pt>
                <c:pt idx="6">
                  <c:v>2365.800397</c:v>
                </c:pt>
                <c:pt idx="7">
                  <c:v>2648.1729610000002</c:v>
                </c:pt>
                <c:pt idx="8">
                  <c:v>783.61124199999995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68D-47C9-AC9D-9A8148BA7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63463024"/>
        <c:axId val="1263470096"/>
        <c:axId val="0"/>
      </c:bar3DChart>
      <c:catAx>
        <c:axId val="126346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63470096"/>
        <c:crosses val="autoZero"/>
        <c:auto val="1"/>
        <c:lblAlgn val="ctr"/>
        <c:lblOffset val="100"/>
        <c:noMultiLvlLbl val="0"/>
      </c:catAx>
      <c:valAx>
        <c:axId val="126347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Millones de pesos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-[$$-240A]\ * #,##0_-;\-[$$-240A]\ * #,##0_-;_-[$$-240A]\ * &quot;-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6346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965432649825338"/>
          <c:y val="0.95106684503580774"/>
          <c:w val="0.34843979898795413"/>
          <c:h val="3.2608923884514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AC-7F46-B4E0-2CB714F4A573}"/>
              </c:ext>
            </c:extLst>
          </c:dPt>
          <c:dPt>
            <c:idx val="1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FAC-7F46-B4E0-2CB714F4A573}"/>
              </c:ext>
            </c:extLst>
          </c:dPt>
          <c:dPt>
            <c:idx val="2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9FAC-7F46-B4E0-2CB714F4A573}"/>
              </c:ext>
            </c:extLst>
          </c:dPt>
          <c:dPt>
            <c:idx val="7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FAC-7F46-B4E0-2CB714F4A573}"/>
              </c:ext>
            </c:extLst>
          </c:dPt>
          <c:dPt>
            <c:idx val="8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5BD-4ACF-BE36-9D8ED87B5870}"/>
              </c:ext>
            </c:extLst>
          </c:dPt>
          <c:dPt>
            <c:idx val="9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BD-4ACF-BE36-9D8ED87B5870}"/>
              </c:ext>
            </c:extLst>
          </c:dPt>
          <c:dPt>
            <c:idx val="11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5BD-4ACF-BE36-9D8ED87B5870}"/>
              </c:ext>
            </c:extLst>
          </c:dPt>
          <c:dPt>
            <c:idx val="12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FAC-7F46-B4E0-2CB714F4A573}"/>
              </c:ext>
            </c:extLst>
          </c:dPt>
          <c:dPt>
            <c:idx val="13"/>
            <c:invertIfNegative val="0"/>
            <c:bubble3D val="0"/>
            <c:spPr>
              <a:solidFill>
                <a:srgbClr val="5EA3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FAC-7F46-B4E0-2CB714F4A573}"/>
              </c:ext>
            </c:extLst>
          </c:dPt>
          <c:dLbls>
            <c:dLbl>
              <c:idx val="0"/>
              <c:layout>
                <c:manualLayout>
                  <c:x val="2.2285536151833434E-3"/>
                  <c:y val="-5.3638433516398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428172151192941E-17"/>
                  <c:y val="-4.0867377917256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8.1712688604771764E-17"/>
                  <c:y val="-5.3638433516398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0768354576977168E-16"/>
                  <c:y val="-4.3010752688172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5BD-4ACF-BE36-9D8ED87B587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1142768075918454E-3"/>
                  <c:y val="-8.8103188520289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BD-4ACF-BE36-9D8ED87B5870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0768354576977168E-16"/>
                  <c:y val="-9.384164222873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5BD-4ACF-BE36-9D8ED87B587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4F1207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Hoja1!$M$31:$Z$31</c:f>
              <c:numCache>
                <c:formatCode>mmm\-yy</c:formatCode>
                <c:ptCount val="14"/>
                <c:pt idx="0">
                  <c:v>43313</c:v>
                </c:pt>
                <c:pt idx="1">
                  <c:v>43344</c:v>
                </c:pt>
                <c:pt idx="2">
                  <c:v>43374</c:v>
                </c:pt>
                <c:pt idx="3">
                  <c:v>43405</c:v>
                </c:pt>
                <c:pt idx="4">
                  <c:v>43435</c:v>
                </c:pt>
                <c:pt idx="5">
                  <c:v>43525</c:v>
                </c:pt>
                <c:pt idx="6">
                  <c:v>43617</c:v>
                </c:pt>
                <c:pt idx="7">
                  <c:v>43647</c:v>
                </c:pt>
                <c:pt idx="8">
                  <c:v>43678</c:v>
                </c:pt>
                <c:pt idx="9">
                  <c:v>43709</c:v>
                </c:pt>
                <c:pt idx="10">
                  <c:v>43739</c:v>
                </c:pt>
                <c:pt idx="11">
                  <c:v>43770</c:v>
                </c:pt>
                <c:pt idx="12">
                  <c:v>43800</c:v>
                </c:pt>
                <c:pt idx="13">
                  <c:v>43831</c:v>
                </c:pt>
              </c:numCache>
            </c:numRef>
          </c:cat>
          <c:val>
            <c:numRef>
              <c:f>Hoja1!$M$32:$Z$32</c:f>
              <c:numCache>
                <c:formatCode>General</c:formatCode>
                <c:ptCount val="14"/>
                <c:pt idx="0">
                  <c:v>6</c:v>
                </c:pt>
                <c:pt idx="1">
                  <c:v>5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7</c:v>
                </c:pt>
                <c:pt idx="8">
                  <c:v>2</c:v>
                </c:pt>
                <c:pt idx="9">
                  <c:v>3</c:v>
                </c:pt>
                <c:pt idx="10">
                  <c:v>0</c:v>
                </c:pt>
                <c:pt idx="11">
                  <c:v>21</c:v>
                </c:pt>
                <c:pt idx="12">
                  <c:v>8</c:v>
                </c:pt>
                <c:pt idx="1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5BD-4ACF-BE36-9D8ED87B5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13656064"/>
        <c:axId val="1413653344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8971196997383739E-2"/>
                  <c:y val="-0.1328189782310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085473804975414E-2"/>
                  <c:y val="-5.6192644636227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713840379584094E-3"/>
                  <c:y val="-6.8963700235369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0113965073300631E-2"/>
                  <c:y val="-0.16091530054919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2314027420158695E-2"/>
                  <c:y val="-7.6626333594855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1199750612567176E-2"/>
                  <c:y val="-3.8313166797427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7.3542269301051011E-2"/>
                  <c:y val="5.3638433516398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1.782842892146691E-2"/>
                  <c:y val="-0.240095845263879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FAC-7F46-B4E0-2CB714F4A573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2.6742643382200365E-2"/>
                  <c:y val="-3.065053343794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FAC-7F46-B4E0-2CB714F4A57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9CB14E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Hoja1!$M$31:$Z$31</c:f>
              <c:numCache>
                <c:formatCode>mmm\-yy</c:formatCode>
                <c:ptCount val="14"/>
                <c:pt idx="0">
                  <c:v>43313</c:v>
                </c:pt>
                <c:pt idx="1">
                  <c:v>43344</c:v>
                </c:pt>
                <c:pt idx="2">
                  <c:v>43374</c:v>
                </c:pt>
                <c:pt idx="3">
                  <c:v>43405</c:v>
                </c:pt>
                <c:pt idx="4">
                  <c:v>43435</c:v>
                </c:pt>
                <c:pt idx="5">
                  <c:v>43525</c:v>
                </c:pt>
                <c:pt idx="6">
                  <c:v>43617</c:v>
                </c:pt>
                <c:pt idx="7">
                  <c:v>43647</c:v>
                </c:pt>
                <c:pt idx="8">
                  <c:v>43678</c:v>
                </c:pt>
                <c:pt idx="9">
                  <c:v>43709</c:v>
                </c:pt>
                <c:pt idx="10">
                  <c:v>43739</c:v>
                </c:pt>
                <c:pt idx="11">
                  <c:v>43770</c:v>
                </c:pt>
                <c:pt idx="12">
                  <c:v>43800</c:v>
                </c:pt>
                <c:pt idx="13">
                  <c:v>43831</c:v>
                </c:pt>
              </c:numCache>
            </c:numRef>
          </c:cat>
          <c:val>
            <c:numRef>
              <c:f>Hoja1!$M$33:$Z$33</c:f>
              <c:numCache>
                <c:formatCode>_("$"* #,##0_);_("$"* \(#,##0\);_("$"* "-"_);_(@_)</c:formatCode>
                <c:ptCount val="14"/>
                <c:pt idx="0">
                  <c:v>5473.9</c:v>
                </c:pt>
                <c:pt idx="1">
                  <c:v>7338</c:v>
                </c:pt>
                <c:pt idx="2" formatCode="General">
                  <c:v>677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 formatCode="_(&quot;$&quot;\ * #,##0.00_);_(&quot;$&quot;\ * \(#,##0.00\);_(&quot;$&quot;\ * &quot;-&quot;??_);_(@_)">
                  <c:v>5367</c:v>
                </c:pt>
                <c:pt idx="8" formatCode="_(&quot;$&quot;\ * #,##0_);_(&quot;$&quot;\ * \(#,##0\);_(&quot;$&quot;\ * &quot;-&quot;??_);_(@_)">
                  <c:v>1248</c:v>
                </c:pt>
                <c:pt idx="9" formatCode="_(&quot;$&quot;\ * #,##0_);_(&quot;$&quot;\ * \(#,##0\);_(&quot;$&quot;\ * &quot;-&quot;??_);_(@_)">
                  <c:v>7482</c:v>
                </c:pt>
                <c:pt idx="10" formatCode="_(&quot;$&quot;\ * #,##0_);_(&quot;$&quot;\ * \(#,##0\);_(&quot;$&quot;\ * &quot;-&quot;??_);_(@_)">
                  <c:v>0</c:v>
                </c:pt>
                <c:pt idx="11" formatCode="_(&quot;$&quot;\ * #,##0_);_(&quot;$&quot;\ * \(#,##0\);_(&quot;$&quot;\ * &quot;-&quot;??_);_(@_)">
                  <c:v>42535</c:v>
                </c:pt>
                <c:pt idx="12">
                  <c:v>5104</c:v>
                </c:pt>
                <c:pt idx="13">
                  <c:v>9088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35BD-4ACF-BE36-9D8ED87B5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179856"/>
        <c:axId val="1263184752"/>
      </c:lineChart>
      <c:dateAx>
        <c:axId val="12631798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63184752"/>
        <c:crosses val="autoZero"/>
        <c:auto val="1"/>
        <c:lblOffset val="100"/>
        <c:baseTimeUnit val="months"/>
      </c:dateAx>
      <c:valAx>
        <c:axId val="126318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_);_(&quot;$&quot;* \(#,##0\);_(&quot;$&quot;* &quot;-&quot;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63179856"/>
        <c:crossesAt val="43070"/>
        <c:crossBetween val="between"/>
      </c:valAx>
      <c:valAx>
        <c:axId val="14136533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13656064"/>
        <c:crosses val="max"/>
        <c:crossBetween val="between"/>
      </c:valAx>
      <c:dateAx>
        <c:axId val="141365606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413653344"/>
        <c:crosses val="autoZero"/>
        <c:auto val="1"/>
        <c:lblOffset val="100"/>
        <c:baseTimeUnit val="months"/>
        <c:majorUnit val="1"/>
        <c:minorUnit val="1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EJECUCIÓN</a:t>
            </a:r>
            <a:r>
              <a:rPr lang="en-US" baseline="0" dirty="0"/>
              <a:t> PIDAR 2019 -2020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'[grafica PIDAR_Congreso.xlsx]Gráfica Estado Ejecución'!$B$19</c:f>
              <c:strCache>
                <c:ptCount val="1"/>
                <c:pt idx="0">
                  <c:v>N° PIDAR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48-482B-9728-3243E837397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B48-482B-9728-3243E837397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B48-482B-9728-3243E837397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B48-482B-9728-3243E83739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'[grafica PIDAR_Congreso.xlsx]Gráfica Estado Ejecución'!$A$20:$A$23</c:f>
              <c:strCache>
                <c:ptCount val="4"/>
                <c:pt idx="0">
                  <c:v>100%</c:v>
                </c:pt>
                <c:pt idx="1">
                  <c:v>95-61%</c:v>
                </c:pt>
                <c:pt idx="2">
                  <c:v>60-31%</c:v>
                </c:pt>
                <c:pt idx="3">
                  <c:v>&lt;10-30%</c:v>
                </c:pt>
              </c:strCache>
            </c:strRef>
          </c:cat>
          <c:val>
            <c:numRef>
              <c:f>'[grafica PIDAR_Congreso.xlsx]Gráfica Estado Ejecución'!$B$20:$B$23</c:f>
              <c:numCache>
                <c:formatCode>_-* #,##0_-;\-* #,##0_-;_-* "-"??_-;_-@_-</c:formatCode>
                <c:ptCount val="4"/>
                <c:pt idx="0">
                  <c:v>32</c:v>
                </c:pt>
                <c:pt idx="1">
                  <c:v>108</c:v>
                </c:pt>
                <c:pt idx="2">
                  <c:v>34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B48-482B-9728-3243E8373972}"/>
            </c:ext>
          </c:extLst>
        </c:ser>
        <c:ser>
          <c:idx val="1"/>
          <c:order val="1"/>
          <c:tx>
            <c:strRef>
              <c:f>'[grafica PIDAR_Congreso.xlsx]Gráfica Estado Ejecución'!$C$19</c:f>
              <c:strCache>
                <c:ptCount val="1"/>
                <c:pt idx="0">
                  <c:v>Has Atendidas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BB48-482B-9728-3243E837397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BB48-482B-9728-3243E837397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BB48-482B-9728-3243E837397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BB48-482B-9728-3243E8373972}"/>
              </c:ext>
            </c:extLst>
          </c:dPt>
          <c:cat>
            <c:strRef>
              <c:f>'[grafica PIDAR_Congreso.xlsx]Gráfica Estado Ejecución'!$A$20:$A$23</c:f>
              <c:strCache>
                <c:ptCount val="4"/>
                <c:pt idx="0">
                  <c:v>100%</c:v>
                </c:pt>
                <c:pt idx="1">
                  <c:v>95-61%</c:v>
                </c:pt>
                <c:pt idx="2">
                  <c:v>60-31%</c:v>
                </c:pt>
                <c:pt idx="3">
                  <c:v>&lt;10-30%</c:v>
                </c:pt>
              </c:strCache>
            </c:strRef>
          </c:cat>
          <c:val>
            <c:numRef>
              <c:f>'[grafica PIDAR_Congreso.xlsx]Gráfica Estado Ejecución'!$C$20:$C$23</c:f>
              <c:numCache>
                <c:formatCode>_-* #,##0_-;\-* #,##0_-;_-* "-"??_-;_-@_-</c:formatCode>
                <c:ptCount val="4"/>
                <c:pt idx="0">
                  <c:v>3881</c:v>
                </c:pt>
                <c:pt idx="1">
                  <c:v>30061</c:v>
                </c:pt>
                <c:pt idx="2" formatCode="_(* #,##0_);_(* \(#,##0\);_(* &quot;-&quot;_);_(@_)">
                  <c:v>8632</c:v>
                </c:pt>
                <c:pt idx="3">
                  <c:v>23711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BB48-482B-9728-3243E8373972}"/>
            </c:ext>
          </c:extLst>
        </c:ser>
        <c:ser>
          <c:idx val="2"/>
          <c:order val="2"/>
          <c:tx>
            <c:strRef>
              <c:f>'[grafica PIDAR_Congreso.xlsx]Gráfica Estado Ejecución'!$D$19</c:f>
              <c:strCache>
                <c:ptCount val="1"/>
                <c:pt idx="0">
                  <c:v>Productores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B48-482B-9728-3243E837397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B48-482B-9728-3243E837397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B48-482B-9728-3243E837397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BB48-482B-9728-3243E8373972}"/>
              </c:ext>
            </c:extLst>
          </c:dPt>
          <c:cat>
            <c:strRef>
              <c:f>'[grafica PIDAR_Congreso.xlsx]Gráfica Estado Ejecución'!$A$20:$A$23</c:f>
              <c:strCache>
                <c:ptCount val="4"/>
                <c:pt idx="0">
                  <c:v>100%</c:v>
                </c:pt>
                <c:pt idx="1">
                  <c:v>95-61%</c:v>
                </c:pt>
                <c:pt idx="2">
                  <c:v>60-31%</c:v>
                </c:pt>
                <c:pt idx="3">
                  <c:v>&lt;10-30%</c:v>
                </c:pt>
              </c:strCache>
            </c:strRef>
          </c:cat>
          <c:val>
            <c:numRef>
              <c:f>'[grafica PIDAR_Congreso.xlsx]Gráfica Estado Ejecución'!$D$20:$D$23</c:f>
              <c:numCache>
                <c:formatCode>_-* #,##0_-;\-* #,##0_-;_-* "-"??_-;_-@_-</c:formatCode>
                <c:ptCount val="4"/>
                <c:pt idx="0">
                  <c:v>1528</c:v>
                </c:pt>
                <c:pt idx="1">
                  <c:v>11767</c:v>
                </c:pt>
                <c:pt idx="2">
                  <c:v>4098</c:v>
                </c:pt>
                <c:pt idx="3">
                  <c:v>7074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BB48-482B-9728-3243E8373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737208760301804E-2"/>
          <c:y val="0.81740687431132852"/>
          <c:w val="0.89881846756008132"/>
          <c:h val="0.182593125688671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8T12:37:21.885" idx="26">
    <p:pos x="10" y="10"/>
    <p:text>AGREGAR COMPARATIVO CON 2018</p:text>
    <p:extLst>
      <p:ext uri="{C676402C-5697-4E1C-873F-D02D1690AC5C}">
        <p15:threadingInfo xmlns:p15="http://schemas.microsoft.com/office/powerpoint/2012/main" timeZoneBias="300"/>
      </p:ext>
    </p:extLst>
  </p:cm>
  <p:cm authorId="1" dt="2020-04-28T12:44:39.673" idx="28">
    <p:pos x="10" y="106"/>
    <p:text>REDUCIR RANGOS</p:text>
    <p:extLst>
      <p:ext uri="{C676402C-5697-4E1C-873F-D02D1690AC5C}">
        <p15:threadingInfo xmlns:p15="http://schemas.microsoft.com/office/powerpoint/2012/main" timeZoneBias="300">
          <p15:parentCm authorId="1" idx="26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9AB21E-8095-5749-9B17-0BF79FAC3FFD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B50045-8C39-9544-A073-9AD9FDAD42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4712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2136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BE18C-B62C-1349-8F63-0732731431DD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9995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45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648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014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108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69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1260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1086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0045-8C39-9544-A073-9AD9FDAD42F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233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91429F-BEBE-8440-A4ED-3ED04D914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38F431A-63D8-9B4A-9869-44C91F07B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A87BE7C-69AE-014E-ACA6-276FB5D9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F5E7619-97C8-A643-BE95-E92F9046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ADB1EBA-22A0-774C-9A1E-A0A63660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3ED7DA1-0F5A-254F-A523-3BDC6A029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942" y="251049"/>
            <a:ext cx="2259058" cy="8109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A93985C-039C-2444-AA37-A408738BF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129" y="0"/>
            <a:ext cx="2024662" cy="32446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01E69D0-ED96-4E42-AC13-7ACA3B9107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776004"/>
            <a:ext cx="127114" cy="17549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AEA7069-A77E-5D4D-81A2-6A6CA7AF1D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64886" y="2776003"/>
            <a:ext cx="127245" cy="17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5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64CA85-22D9-EE42-9068-34110274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E43A6AC-B86A-D745-AC12-60EC18F2D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AB00006-217B-F647-B8B9-4ACF6C257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389F21B-5F71-ED42-93A9-8A400C18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B64D12C-A4BA-6B4D-BA85-45962929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912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89B8011-2D53-3A45-9E22-555787436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D16C27B-1636-8E47-8AD8-EB4320DAA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7197B51-3E79-BA40-B18F-E7452017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89B1F7-200F-D541-A0D9-5A85851C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94720A3-B62E-DE44-9145-38D3205B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646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3ED7DA1-0F5A-254F-A523-3BDC6A029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942" y="251049"/>
            <a:ext cx="2259058" cy="8109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A93985C-039C-2444-AA37-A408738BF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129" y="0"/>
            <a:ext cx="2024662" cy="32446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01E69D0-ED96-4E42-AC13-7ACA3B9107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776004"/>
            <a:ext cx="127114" cy="17549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AEA7069-A77E-5D4D-81A2-6A6CA7AF1D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64886" y="2776003"/>
            <a:ext cx="127245" cy="17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47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2B4D55-1CDB-C240-AB94-F14093FB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581BAA4-4D2F-4745-9B08-2450EBCD5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BB27231-B6B1-DB41-8462-D38C27BC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45A194B-B150-6240-A75E-5E2D8048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D824A21-7DD5-6441-B599-9C119923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015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7B69E1-4D7F-1449-A76B-A0F4ADFB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5D8F883-8338-C04C-8749-014F2C153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C281BA6-6CCF-924A-B706-5C12F0DD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61827FD-F0FA-914F-A9A5-C733F4DFA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6227F41-8ED2-5249-81AB-B5F13D36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44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A85DD6-BBD5-6E4C-A40C-B4F71D80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C716D3E-5252-034C-AC2B-5D5AA3EE0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59188FB-9665-BA46-8F12-7963C1DFA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2D9E3C3-4DD7-6E4A-B2F2-2F41ABC1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118EBAF-9D37-C04B-9CC6-C8A9B442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EE213DD-3A42-A145-B2EA-32E09972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214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BE6818-C1A3-CA42-B253-11D26724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503D963-31FD-914F-8397-44FDC0D5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A43D0E2-C9EB-FC43-874C-739F906DE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DBF5A33-2CC1-0F4E-9713-D0DBEEA22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98BB12B-453F-A54B-B90A-292578C5D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A8286A1-4B2B-FD49-B167-68543663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048BDC0-6D96-C243-B813-FA446DD6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ADC91A4-8EB6-F349-AF6A-F5581869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456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31C9E2-634E-9346-9E04-CA8E8737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08F1299-2227-2047-A1F4-8D05C350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47939DB-B96D-5A41-AB7F-38985803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FC8CC9B-BE9D-7342-9733-D68E215D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115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9464FFC-4639-6641-8095-349F950D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6890ADE-A707-824F-A755-6F129A09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389F682-4C46-8F4F-BF3E-742BB65A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60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2161CB-05A6-7F40-BF9B-7BCB237E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CAB078-AA33-2647-B965-F155BC184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33E9B28-8E5E-B740-887D-9862AD56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A4FCF23-B778-AF4B-83C9-55B0A48D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2688025-E4BE-3F4A-A5A1-F3F91FD4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957C976-11BB-2449-BB2A-64AAEB01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030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141AB3-4294-0E4B-A96B-F3321D24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46F2D64-1DCA-AD49-9EB0-0B39EEA656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CBA1E00-36E3-B84F-9ECD-E119137B6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17458BF-CE2D-AA41-A77F-75726119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CD7916E-1B9D-CD42-8FC5-19357494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62F724B-AA85-F44B-917B-7E6F6B7B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133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4A17B16-177B-9640-B980-C92FDFA7A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07EAFE2-0D7A-AF4B-B440-E679F879F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14EC3AB-768B-7048-8746-1467044AC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46D8E-FCD2-CC42-A657-CCFED6F66952}" type="datetimeFigureOut">
              <a:rPr lang="es-CO" smtClean="0"/>
              <a:t>28/04/2020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507DE5D-060F-D44B-AF12-43ACCB9EC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B6279EC-F726-D043-A0B1-120064BF5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1743D-F90F-2A4E-AD5F-3D05948E41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063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openxmlformats.org/officeDocument/2006/relationships/chart" Target="../charts/chart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verde, sostener, tablero, hombre&#10;&#10;Descripción generada automáticamente">
            <a:extLst>
              <a:ext uri="{FF2B5EF4-FFF2-40B4-BE49-F238E27FC236}">
                <a16:creationId xmlns:a16="http://schemas.microsoft.com/office/drawing/2014/main" xmlns="" id="{B36B1945-BC76-064C-863C-E2690927B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D8D7153-BF62-44D2-A5DD-F5DC67F4F8A9}"/>
              </a:ext>
            </a:extLst>
          </p:cNvPr>
          <p:cNvSpPr txBox="1"/>
          <p:nvPr/>
        </p:nvSpPr>
        <p:spPr>
          <a:xfrm>
            <a:off x="591779" y="5448823"/>
            <a:ext cx="5570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i="1" dirty="0">
                <a:latin typeface="Arial" panose="020B0604020202020204" pitchFamily="34" charset="0"/>
                <a:cs typeface="Arial" panose="020B0604020202020204" pitchFamily="34" charset="0"/>
              </a:rPr>
              <a:t>Comisión V de la Cámara de Representantes</a:t>
            </a:r>
          </a:p>
          <a:p>
            <a:r>
              <a:rPr lang="es-CO" i="1" dirty="0">
                <a:latin typeface="Arial" panose="020B0604020202020204" pitchFamily="34" charset="0"/>
                <a:cs typeface="Arial" panose="020B0604020202020204" pitchFamily="34" charset="0"/>
              </a:rPr>
              <a:t>Congreso de la República</a:t>
            </a:r>
          </a:p>
          <a:p>
            <a:r>
              <a:rPr lang="es-CO" i="1" dirty="0">
                <a:latin typeface="Arial" panose="020B0604020202020204" pitchFamily="34" charset="0"/>
                <a:cs typeface="Arial" panose="020B0604020202020204" pitchFamily="34" charset="0"/>
              </a:rPr>
              <a:t>29 de abril de 2020</a:t>
            </a:r>
          </a:p>
        </p:txBody>
      </p:sp>
    </p:spTree>
    <p:extLst>
      <p:ext uri="{BB962C8B-B14F-4D97-AF65-F5344CB8AC3E}">
        <p14:creationId xmlns:p14="http://schemas.microsoft.com/office/powerpoint/2010/main" val="209465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A468DCA-BD7D-7142-9CCD-E650025A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229" y="855148"/>
            <a:ext cx="425824" cy="4000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21F283A-19BA-934F-94E8-D84DEEDD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105" y="1167830"/>
            <a:ext cx="7261656" cy="87335"/>
          </a:xfrm>
          <a:prstGeom prst="rect">
            <a:avLst/>
          </a:prstGeom>
        </p:spPr>
      </p:pic>
      <p:sp>
        <p:nvSpPr>
          <p:cNvPr id="11" name="Título 3">
            <a:extLst>
              <a:ext uri="{FF2B5EF4-FFF2-40B4-BE49-F238E27FC236}">
                <a16:creationId xmlns:a16="http://schemas.microsoft.com/office/drawing/2014/main" xmlns="" id="{7AFFC00C-3B1A-4622-9E8F-A81883CEAA83}"/>
              </a:ext>
            </a:extLst>
          </p:cNvPr>
          <p:cNvSpPr txBox="1">
            <a:spLocks/>
          </p:cNvSpPr>
          <p:nvPr/>
        </p:nvSpPr>
        <p:spPr>
          <a:xfrm>
            <a:off x="3690408" y="402189"/>
            <a:ext cx="78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r"/>
            <a:r>
              <a:rPr lang="es-CO" sz="2400" b="1" kern="0" dirty="0">
                <a:solidFill>
                  <a:srgbClr val="244540"/>
                </a:solidFill>
              </a:rPr>
              <a:t>CUMPLIMIENTO DE COMPROMISOS DE LA  </a:t>
            </a:r>
          </a:p>
          <a:p>
            <a:pPr marL="0" lvl="1" algn="r"/>
            <a:r>
              <a:rPr lang="es-CO" sz="2400" b="1" kern="0" dirty="0">
                <a:solidFill>
                  <a:srgbClr val="244540"/>
                </a:solidFill>
              </a:rPr>
              <a:t>MESA DE DIÁLOGO SOCIAL DIGNIDADES AGROPECUARIAS </a:t>
            </a: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DAEC1F03-4593-FE43-921F-6DDCE6813DD7}"/>
              </a:ext>
            </a:extLst>
          </p:cNvPr>
          <p:cNvSpPr/>
          <p:nvPr/>
        </p:nvSpPr>
        <p:spPr>
          <a:xfrm>
            <a:off x="7695933" y="6342797"/>
            <a:ext cx="54545" cy="545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47485202-8D02-2E48-A08A-84E5E009B7FB}"/>
              </a:ext>
            </a:extLst>
          </p:cNvPr>
          <p:cNvSpPr/>
          <p:nvPr/>
        </p:nvSpPr>
        <p:spPr>
          <a:xfrm>
            <a:off x="7695932" y="5621901"/>
            <a:ext cx="54545" cy="545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1935332" y="5468645"/>
            <a:ext cx="2299317" cy="745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 rot="5165757">
            <a:off x="7099112" y="5735950"/>
            <a:ext cx="1193641" cy="380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42" y="1255165"/>
            <a:ext cx="7521258" cy="564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4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A468DCA-BD7D-7142-9CCD-E650025A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76" y="520058"/>
            <a:ext cx="425824" cy="4000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21F283A-19BA-934F-94E8-D84DEEDD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772" y="858950"/>
            <a:ext cx="4829911" cy="61125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05B9EDA8-71D9-8E43-8774-E98949514590}"/>
              </a:ext>
            </a:extLst>
          </p:cNvPr>
          <p:cNvSpPr txBox="1">
            <a:spLocks/>
          </p:cNvSpPr>
          <p:nvPr/>
        </p:nvSpPr>
        <p:spPr>
          <a:xfrm>
            <a:off x="6409096" y="449605"/>
            <a:ext cx="5044377" cy="4628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>
                <a:solidFill>
                  <a:srgbClr val="244540"/>
                </a:solidFill>
                <a:latin typeface="+mn-lt"/>
                <a:cs typeface="Arial" panose="020B0604020202020204" pitchFamily="34" charset="0"/>
              </a:rPr>
              <a:t>Distritos de Propiedad de la ADR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8" y="1000124"/>
            <a:ext cx="104140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A468DCA-BD7D-7142-9CCD-E650025A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76" y="520058"/>
            <a:ext cx="425824" cy="4000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21F283A-19BA-934F-94E8-D84DEEDD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772" y="858950"/>
            <a:ext cx="4829911" cy="61125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05B9EDA8-71D9-8E43-8774-E98949514590}"/>
              </a:ext>
            </a:extLst>
          </p:cNvPr>
          <p:cNvSpPr txBox="1">
            <a:spLocks/>
          </p:cNvSpPr>
          <p:nvPr/>
        </p:nvSpPr>
        <p:spPr>
          <a:xfrm>
            <a:off x="6479772" y="449605"/>
            <a:ext cx="5044377" cy="4628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244540"/>
                </a:solidFill>
                <a:latin typeface="+mn-lt"/>
                <a:cs typeface="Arial" panose="020B0604020202020204" pitchFamily="34" charset="0"/>
              </a:rPr>
              <a:t>Distritos en rehabilitación ADR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744062"/>
            <a:ext cx="11861815" cy="46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2A354F5-E523-884A-9399-580B34B7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" y="0"/>
            <a:ext cx="12067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8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38B15D8-B115-C743-9799-4DB2DCA6C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xmlns="" id="{FBC7A45F-F8D6-604B-9D53-1F159579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7" y="118011"/>
            <a:ext cx="11718306" cy="65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6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xmlns="" id="{7D309961-F0F9-9D48-8DAC-88E87E880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3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71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B115DD-64F0-2348-BC7B-2A2B61BB0CD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85591" y="403234"/>
            <a:ext cx="7444405" cy="485211"/>
          </a:xfrm>
        </p:spPr>
        <p:txBody>
          <a:bodyPr>
            <a:noAutofit/>
          </a:bodyPr>
          <a:lstStyle/>
          <a:p>
            <a:pPr algn="r"/>
            <a:r>
              <a:rPr lang="es-ES" sz="2800" b="1" dirty="0">
                <a:solidFill>
                  <a:srgbClr val="244540"/>
                </a:solidFill>
                <a:latin typeface="+mn-lt"/>
              </a:rPr>
              <a:t>EJECUCIÓN PRESUPUESTAL EN INVERSIÓN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D2BA260-16C5-F84B-AFE3-0AB41164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67" y="486273"/>
            <a:ext cx="425824" cy="4000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1BFB9E7-E8B9-6C45-A6C1-EA829D6D6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188" y="858949"/>
            <a:ext cx="3945572" cy="5468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3CF2120-C807-AF43-8203-8818D226D929}"/>
              </a:ext>
            </a:extLst>
          </p:cNvPr>
          <p:cNvSpPr txBox="1"/>
          <p:nvPr/>
        </p:nvSpPr>
        <p:spPr>
          <a:xfrm>
            <a:off x="8542909" y="436044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29%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98F9A65-3C60-6844-AA41-C242ED906796}"/>
              </a:ext>
            </a:extLst>
          </p:cNvPr>
          <p:cNvSpPr txBox="1"/>
          <p:nvPr/>
        </p:nvSpPr>
        <p:spPr>
          <a:xfrm>
            <a:off x="9053335" y="48118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5FB2631-A0D9-C04F-AB9A-F76BBEE3379C}"/>
              </a:ext>
            </a:extLst>
          </p:cNvPr>
          <p:cNvSpPr txBox="1"/>
          <p:nvPr/>
        </p:nvSpPr>
        <p:spPr>
          <a:xfrm>
            <a:off x="5433507" y="48626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5575EB7-A7DB-054A-9BE2-0428A442AF86}"/>
              </a:ext>
            </a:extLst>
          </p:cNvPr>
          <p:cNvSpPr txBox="1"/>
          <p:nvPr/>
        </p:nvSpPr>
        <p:spPr>
          <a:xfrm>
            <a:off x="4923414" y="47241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2A725E96-1D87-4865-B2F6-4383AD1087C2}"/>
              </a:ext>
            </a:extLst>
          </p:cNvPr>
          <p:cNvSpPr txBox="1">
            <a:spLocks/>
          </p:cNvSpPr>
          <p:nvPr/>
        </p:nvSpPr>
        <p:spPr>
          <a:xfrm>
            <a:off x="218276" y="5700956"/>
            <a:ext cx="11819753" cy="10303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Los </a:t>
            </a:r>
            <a:r>
              <a:rPr lang="es-CO" sz="1200" b="1" dirty="0">
                <a:solidFill>
                  <a:schemeClr val="bg2">
                    <a:lumMod val="25000"/>
                  </a:schemeClr>
                </a:solidFill>
              </a:rPr>
              <a:t>lineamientos</a:t>
            </a:r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para distribución de recursos de cofinanciación de PIDAR 2019 fueron aprobados mediante los acuerdos 04 y 05, el 12 de</a:t>
            </a:r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s-CO" sz="1200" b="1" dirty="0">
                <a:solidFill>
                  <a:schemeClr val="bg2">
                    <a:lumMod val="25000"/>
                  </a:schemeClr>
                </a:solidFill>
              </a:rPr>
              <a:t>abril</a:t>
            </a:r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 2019 y remitidos por el MADR a la ADR para su publicación el 9 de </a:t>
            </a:r>
            <a:r>
              <a:rPr lang="es-CO" sz="1200" b="1" dirty="0">
                <a:solidFill>
                  <a:schemeClr val="bg2">
                    <a:lumMod val="25000"/>
                  </a:schemeClr>
                </a:solidFill>
              </a:rPr>
              <a:t>julio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de 2019.</a:t>
            </a:r>
          </a:p>
          <a:p>
            <a:pPr>
              <a:buFont typeface="Wingdings" pitchFamily="2" charset="2"/>
              <a:buChar char="Ø"/>
            </a:pP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En La vigencia 2018, se trasladaron </a:t>
            </a:r>
            <a:r>
              <a:rPr lang="es-CO" sz="1200" b="1" dirty="0">
                <a:latin typeface="+mj-lt"/>
              </a:rPr>
              <a:t>$ 83.168 millones</a:t>
            </a:r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al Convenio con la Oficina de las Naciones Unidas contra la droga y el Delito, para iniciar estructuración e implementación de proyectos en  el 2019.</a:t>
            </a:r>
          </a:p>
          <a:p>
            <a:pPr>
              <a:buFont typeface="Wingdings" pitchFamily="2" charset="2"/>
              <a:buChar char="Ø"/>
            </a:pP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Lineamientos 2018 fueron aprobados el 19 de diciembre de 2018  y remitidos por el MADR a la ADR  para su publicación en abril de 2019.</a:t>
            </a:r>
            <a:endParaRPr lang="es-ES_tradnl" sz="12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DBDEFF35-D826-9743-BD35-B4991933A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188" y="858949"/>
            <a:ext cx="3945572" cy="5468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8D156C56-C71A-AD42-BD00-8AA470455C4F}"/>
              </a:ext>
            </a:extLst>
          </p:cNvPr>
          <p:cNvSpPr txBox="1"/>
          <p:nvPr/>
        </p:nvSpPr>
        <p:spPr>
          <a:xfrm>
            <a:off x="8542909" y="436044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29%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2AF96C73-B7A0-7B44-8095-E75EF1746B70}"/>
              </a:ext>
            </a:extLst>
          </p:cNvPr>
          <p:cNvSpPr txBox="1"/>
          <p:nvPr/>
        </p:nvSpPr>
        <p:spPr>
          <a:xfrm>
            <a:off x="9053335" y="48118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606A4FAE-6B62-9941-A4C7-871422C2BAF8}"/>
              </a:ext>
            </a:extLst>
          </p:cNvPr>
          <p:cNvSpPr txBox="1"/>
          <p:nvPr/>
        </p:nvSpPr>
        <p:spPr>
          <a:xfrm>
            <a:off x="5433507" y="48626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EF7AA9F7-06AD-4847-86FE-7029B67F3F77}"/>
              </a:ext>
            </a:extLst>
          </p:cNvPr>
          <p:cNvSpPr txBox="1"/>
          <p:nvPr/>
        </p:nvSpPr>
        <p:spPr>
          <a:xfrm>
            <a:off x="4923414" y="47241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25%</a:t>
            </a: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xmlns="" id="{6FDFD38D-A343-4E41-959D-9C6E1661C8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274834"/>
              </p:ext>
            </p:extLst>
          </p:nvPr>
        </p:nvGraphicFramePr>
        <p:xfrm>
          <a:off x="1860952" y="1048778"/>
          <a:ext cx="8534400" cy="45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Rectangle 2">
            <a:extLst>
              <a:ext uri="{FF2B5EF4-FFF2-40B4-BE49-F238E27FC236}">
                <a16:creationId xmlns:a16="http://schemas.microsoft.com/office/drawing/2014/main" xmlns="" id="{B2D68CAA-4FA1-C145-B1F1-BCC249312109}"/>
              </a:ext>
            </a:extLst>
          </p:cNvPr>
          <p:cNvSpPr/>
          <p:nvPr/>
        </p:nvSpPr>
        <p:spPr>
          <a:xfrm>
            <a:off x="8884541" y="3195800"/>
            <a:ext cx="1118298" cy="1943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xmlns="" id="{0D97C70C-7306-EB4A-A846-FFBAC1D9FE9F}"/>
              </a:ext>
            </a:extLst>
          </p:cNvPr>
          <p:cNvSpPr txBox="1"/>
          <p:nvPr/>
        </p:nvSpPr>
        <p:spPr>
          <a:xfrm>
            <a:off x="9279519" y="2961046"/>
            <a:ext cx="16736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900" dirty="0"/>
              <a:t>58%</a:t>
            </a:r>
            <a:endParaRPr lang="x-none" sz="9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620370" y="3616657"/>
            <a:ext cx="1050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$361.956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800583" y="1673347"/>
            <a:ext cx="139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2018</a:t>
            </a:r>
            <a:r>
              <a:rPr lang="es-CO" dirty="0"/>
              <a:t>:      $266.958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7221159" y="2724439"/>
            <a:ext cx="1244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</a:rPr>
              <a:t>$227.982 TOTAL DISPONIBLE CON BLOQUEO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8821578" y="3117287"/>
            <a:ext cx="12442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/>
            </a:r>
            <a:br>
              <a:rPr lang="es-MX" sz="1400" dirty="0">
                <a:solidFill>
                  <a:schemeClr val="bg1"/>
                </a:solidFill>
              </a:rPr>
            </a:br>
            <a:r>
              <a:rPr lang="es-MX" sz="1400" dirty="0">
                <a:solidFill>
                  <a:schemeClr val="bg1"/>
                </a:solidFill>
              </a:rPr>
              <a:t>$98.250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</a:rPr>
              <a:t>TOTAL DISPONIBLE CON BLOQUEO</a:t>
            </a:r>
            <a:endParaRPr lang="es-CO" sz="1100" dirty="0">
              <a:solidFill>
                <a:schemeClr val="bg1"/>
              </a:solidFill>
            </a:endParaRPr>
          </a:p>
        </p:txBody>
      </p:sp>
      <p:sp>
        <p:nvSpPr>
          <p:cNvPr id="4" name="Abrir llave 3"/>
          <p:cNvSpPr/>
          <p:nvPr/>
        </p:nvSpPr>
        <p:spPr>
          <a:xfrm rot="5400000">
            <a:off x="5347532" y="1755274"/>
            <a:ext cx="335516" cy="1613624"/>
          </a:xfrm>
          <a:prstGeom prst="leftBrace">
            <a:avLst>
              <a:gd name="adj1" fmla="val 8333"/>
              <a:gd name="adj2" fmla="val 5099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FB918AA-0854-E847-B76C-51264F31DA2C}"/>
              </a:ext>
            </a:extLst>
          </p:cNvPr>
          <p:cNvSpPr txBox="1"/>
          <p:nvPr/>
        </p:nvSpPr>
        <p:spPr>
          <a:xfrm>
            <a:off x="8529857" y="916866"/>
            <a:ext cx="317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 (Cifras en millones de pesos)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342797" y="4360446"/>
            <a:ext cx="1060777" cy="779189"/>
          </a:xfrm>
          <a:prstGeom prst="rect">
            <a:avLst/>
          </a:prstGeom>
          <a:solidFill>
            <a:srgbClr val="D01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CuadroTexto 28"/>
          <p:cNvSpPr txBox="1"/>
          <p:nvPr/>
        </p:nvSpPr>
        <p:spPr>
          <a:xfrm>
            <a:off x="7369322" y="4405394"/>
            <a:ext cx="9985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</a:rPr>
              <a:t>$20.875</a:t>
            </a:r>
          </a:p>
          <a:p>
            <a:pPr algn="ctr"/>
            <a:r>
              <a:rPr lang="es-ES" sz="1100" dirty="0">
                <a:solidFill>
                  <a:schemeClr val="bg1"/>
                </a:solidFill>
              </a:rPr>
              <a:t>BLOQUEO</a:t>
            </a:r>
            <a:endParaRPr lang="es-CO" sz="1100" dirty="0">
              <a:solidFill>
                <a:schemeClr val="bg1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8883210" y="4149908"/>
            <a:ext cx="1119629" cy="1004132"/>
          </a:xfrm>
          <a:prstGeom prst="rect">
            <a:avLst/>
          </a:prstGeom>
          <a:solidFill>
            <a:srgbClr val="D01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1" name="CuadroTexto 30"/>
          <p:cNvSpPr txBox="1"/>
          <p:nvPr/>
        </p:nvSpPr>
        <p:spPr>
          <a:xfrm>
            <a:off x="8821578" y="4368224"/>
            <a:ext cx="124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$96.649 BLOQUEO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178012E5-F42F-CF40-9EB4-B54B111B2F3F}"/>
              </a:ext>
            </a:extLst>
          </p:cNvPr>
          <p:cNvSpPr txBox="1"/>
          <p:nvPr/>
        </p:nvSpPr>
        <p:spPr>
          <a:xfrm>
            <a:off x="8812578" y="2475879"/>
            <a:ext cx="1244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$194.900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178012E5-F42F-CF40-9EB4-B54B111B2F3F}"/>
              </a:ext>
            </a:extLst>
          </p:cNvPr>
          <p:cNvSpPr txBox="1"/>
          <p:nvPr/>
        </p:nvSpPr>
        <p:spPr>
          <a:xfrm>
            <a:off x="7221159" y="1478134"/>
            <a:ext cx="1244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$248.857</a:t>
            </a:r>
          </a:p>
        </p:txBody>
      </p:sp>
    </p:spTree>
    <p:extLst>
      <p:ext uri="{BB962C8B-B14F-4D97-AF65-F5344CB8AC3E}">
        <p14:creationId xmlns:p14="http://schemas.microsoft.com/office/powerpoint/2010/main" val="422879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B115DD-64F0-2348-BC7B-2A2B61BB0CD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85591" y="403234"/>
            <a:ext cx="7444405" cy="485211"/>
          </a:xfrm>
        </p:spPr>
        <p:txBody>
          <a:bodyPr>
            <a:noAutofit/>
          </a:bodyPr>
          <a:lstStyle/>
          <a:p>
            <a:pPr algn="r"/>
            <a:r>
              <a:rPr lang="es-ES" sz="2800" b="1" dirty="0">
                <a:solidFill>
                  <a:srgbClr val="244540"/>
                </a:solidFill>
                <a:latin typeface="+mn-lt"/>
              </a:rPr>
              <a:t>EJECUCIÓN PRESUPUESTAL 19 DE ABRIL 2020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D2BA260-16C5-F84B-AFE3-0AB41164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679" y="513615"/>
            <a:ext cx="425824" cy="4000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1BFB9E7-E8B9-6C45-A6C1-EA829D6D6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09" y="858949"/>
            <a:ext cx="7082751" cy="5468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FB2A0494-6C69-1348-AE07-23C0E1CBD3E2}"/>
              </a:ext>
            </a:extLst>
          </p:cNvPr>
          <p:cNvSpPr txBox="1">
            <a:spLocks/>
          </p:cNvSpPr>
          <p:nvPr/>
        </p:nvSpPr>
        <p:spPr>
          <a:xfrm>
            <a:off x="8769093" y="936656"/>
            <a:ext cx="2686874" cy="2759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600">
                <a:solidFill>
                  <a:srgbClr val="244540"/>
                </a:solidFill>
              </a:rPr>
              <a:t>(Cifras en millones de pesos)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5602067-DC88-B144-8FAE-90A7377550BF}"/>
              </a:ext>
            </a:extLst>
          </p:cNvPr>
          <p:cNvSpPr txBox="1"/>
          <p:nvPr/>
        </p:nvSpPr>
        <p:spPr>
          <a:xfrm>
            <a:off x="7980211" y="6416756"/>
            <a:ext cx="3814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SIIF – Corte 19de abril de 2020</a:t>
            </a:r>
            <a:br>
              <a:rPr lang="es-CO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*Cálculo Aprop. inicial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3CF2120-C807-AF43-8203-8818D226D929}"/>
              </a:ext>
            </a:extLst>
          </p:cNvPr>
          <p:cNvSpPr txBox="1"/>
          <p:nvPr/>
        </p:nvSpPr>
        <p:spPr>
          <a:xfrm>
            <a:off x="8542909" y="436044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29%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98F9A65-3C60-6844-AA41-C242ED906796}"/>
              </a:ext>
            </a:extLst>
          </p:cNvPr>
          <p:cNvSpPr txBox="1"/>
          <p:nvPr/>
        </p:nvSpPr>
        <p:spPr>
          <a:xfrm>
            <a:off x="9053335" y="48118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5FB2631-A0D9-C04F-AB9A-F76BBEE3379C}"/>
              </a:ext>
            </a:extLst>
          </p:cNvPr>
          <p:cNvSpPr txBox="1"/>
          <p:nvPr/>
        </p:nvSpPr>
        <p:spPr>
          <a:xfrm>
            <a:off x="5433507" y="48626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5575EB7-A7DB-054A-9BE2-0428A442AF86}"/>
              </a:ext>
            </a:extLst>
          </p:cNvPr>
          <p:cNvSpPr txBox="1"/>
          <p:nvPr/>
        </p:nvSpPr>
        <p:spPr>
          <a:xfrm>
            <a:off x="4923414" y="47241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25%</a:t>
            </a:r>
          </a:p>
        </p:txBody>
      </p:sp>
      <p:pic>
        <p:nvPicPr>
          <p:cNvPr id="4" name="Imagen 3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xmlns="" id="{E4462E17-FC63-6A41-BB55-7EB237A66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6" t="35317" r="4164" b="10797"/>
          <a:stretch/>
        </p:blipFill>
        <p:spPr>
          <a:xfrm>
            <a:off x="373067" y="1332324"/>
            <a:ext cx="11445865" cy="501206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64311" y="5001135"/>
            <a:ext cx="142042" cy="20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7554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B115DD-64F0-2348-BC7B-2A2B61BB0CD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85591" y="403234"/>
            <a:ext cx="7444405" cy="485211"/>
          </a:xfrm>
        </p:spPr>
        <p:txBody>
          <a:bodyPr>
            <a:noAutofit/>
          </a:bodyPr>
          <a:lstStyle/>
          <a:p>
            <a:pPr algn="r"/>
            <a:r>
              <a:rPr lang="es-ES" sz="2800" b="1" dirty="0">
                <a:solidFill>
                  <a:srgbClr val="244540"/>
                </a:solidFill>
                <a:latin typeface="+mn-lt"/>
              </a:rPr>
              <a:t>BLOQUEO 2020 – PLAN DE ACCIÓN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D2BA260-16C5-F84B-AFE3-0AB41164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679" y="513615"/>
            <a:ext cx="425824" cy="4000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1BFB9E7-E8B9-6C45-A6C1-EA829D6D6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009" y="858949"/>
            <a:ext cx="7082751" cy="5468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FB2A0494-6C69-1348-AE07-23C0E1CBD3E2}"/>
              </a:ext>
            </a:extLst>
          </p:cNvPr>
          <p:cNvSpPr txBox="1">
            <a:spLocks/>
          </p:cNvSpPr>
          <p:nvPr/>
        </p:nvSpPr>
        <p:spPr>
          <a:xfrm>
            <a:off x="8769093" y="936656"/>
            <a:ext cx="2686874" cy="2759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600" dirty="0">
                <a:solidFill>
                  <a:srgbClr val="244540"/>
                </a:solidFill>
              </a:rPr>
              <a:t>(Cifras en millones de pesos)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3CF2120-C807-AF43-8203-8818D226D929}"/>
              </a:ext>
            </a:extLst>
          </p:cNvPr>
          <p:cNvSpPr txBox="1"/>
          <p:nvPr/>
        </p:nvSpPr>
        <p:spPr>
          <a:xfrm>
            <a:off x="8542909" y="436044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29%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98F9A65-3C60-6844-AA41-C242ED906796}"/>
              </a:ext>
            </a:extLst>
          </p:cNvPr>
          <p:cNvSpPr txBox="1"/>
          <p:nvPr/>
        </p:nvSpPr>
        <p:spPr>
          <a:xfrm>
            <a:off x="9053335" y="48118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5FB2631-A0D9-C04F-AB9A-F76BBEE3379C}"/>
              </a:ext>
            </a:extLst>
          </p:cNvPr>
          <p:cNvSpPr txBox="1"/>
          <p:nvPr/>
        </p:nvSpPr>
        <p:spPr>
          <a:xfrm>
            <a:off x="5433507" y="48626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5575EB7-A7DB-054A-9BE2-0428A442AF86}"/>
              </a:ext>
            </a:extLst>
          </p:cNvPr>
          <p:cNvSpPr txBox="1"/>
          <p:nvPr/>
        </p:nvSpPr>
        <p:spPr>
          <a:xfrm>
            <a:off x="4923414" y="472413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E5B115DD-64F0-2348-BC7B-2A2B61BB0CD3}"/>
              </a:ext>
            </a:extLst>
          </p:cNvPr>
          <p:cNvSpPr txBox="1">
            <a:spLocks/>
          </p:cNvSpPr>
          <p:nvPr/>
        </p:nvSpPr>
        <p:spPr>
          <a:xfrm>
            <a:off x="-450689" y="1216995"/>
            <a:ext cx="7444405" cy="485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dirty="0">
                <a:solidFill>
                  <a:srgbClr val="244540"/>
                </a:solidFill>
                <a:latin typeface="+mn-lt"/>
              </a:rPr>
              <a:t>INVERSIÓN</a:t>
            </a: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xmlns="" id="{CB657C5F-CF9C-4C41-932E-DDCDF533BA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792791"/>
              </p:ext>
            </p:extLst>
          </p:nvPr>
        </p:nvGraphicFramePr>
        <p:xfrm>
          <a:off x="185163" y="1106089"/>
          <a:ext cx="11635362" cy="5721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CuadroTexto 28"/>
          <p:cNvSpPr txBox="1"/>
          <p:nvPr/>
        </p:nvSpPr>
        <p:spPr>
          <a:xfrm>
            <a:off x="185163" y="5908470"/>
            <a:ext cx="22029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Del total disponible de la ficha de inversión de PIDAR,  $6.456 millones de pesos corresponden a gastos operativos y $16.244 millones de pesos para cofinanciación de los proyectos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1793952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74F819-6029-E740-ADD5-68995891A63B}"/>
              </a:ext>
            </a:extLst>
          </p:cNvPr>
          <p:cNvSpPr txBox="1">
            <a:spLocks/>
          </p:cNvSpPr>
          <p:nvPr/>
        </p:nvSpPr>
        <p:spPr>
          <a:xfrm>
            <a:off x="4343647" y="366425"/>
            <a:ext cx="7444405" cy="4852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>
                <a:solidFill>
                  <a:srgbClr val="244540"/>
                </a:solidFill>
                <a:latin typeface="+mn-lt"/>
              </a:rPr>
              <a:t>COFINANCIACIÓN PIDAR POR VIGENCIA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A468DCA-BD7D-7142-9CCD-E650025A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73" y="461046"/>
            <a:ext cx="425824" cy="4000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21F283A-19BA-934F-94E8-D84DEEDD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844619" y="832481"/>
            <a:ext cx="5863604" cy="45719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00000000-0008-0000-0000-00000E000000}"/>
              </a:ext>
            </a:extLst>
          </p:cNvPr>
          <p:cNvGraphicFramePr>
            <a:graphicFrameLocks/>
          </p:cNvGraphicFramePr>
          <p:nvPr/>
        </p:nvGraphicFramePr>
        <p:xfrm>
          <a:off x="390525" y="1533330"/>
          <a:ext cx="11397527" cy="497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743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3B74F819-6029-E740-ADD5-68995891A63B}"/>
              </a:ext>
            </a:extLst>
          </p:cNvPr>
          <p:cNvSpPr txBox="1">
            <a:spLocks/>
          </p:cNvSpPr>
          <p:nvPr/>
        </p:nvSpPr>
        <p:spPr>
          <a:xfrm>
            <a:off x="7756878" y="102472"/>
            <a:ext cx="4021661" cy="811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800" b="1" dirty="0">
                <a:solidFill>
                  <a:srgbClr val="244540"/>
                </a:solidFill>
                <a:latin typeface="+mn-lt"/>
                <a:ea typeface="Cambria" panose="02040503050406030204" pitchFamily="18" charset="0"/>
              </a:rPr>
              <a:t>PIDAR POR MODELO DE EJECUCIÓN Y NIVEL DE AVANCE </a:t>
            </a:r>
            <a:endParaRPr lang="es-CO" sz="1800" dirty="0">
              <a:solidFill>
                <a:srgbClr val="244540"/>
              </a:solidFill>
              <a:latin typeface="+mn-l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A468DCA-BD7D-7142-9CCD-E650025A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689" y="513615"/>
            <a:ext cx="425824" cy="400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21F283A-19BA-934F-94E8-D84DEEDD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63" y="856567"/>
            <a:ext cx="4915047" cy="570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8" y="1324775"/>
            <a:ext cx="5887631" cy="5109474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4E3B61DD-5283-4185-A865-2AFFDCE7D0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342242"/>
              </p:ext>
            </p:extLst>
          </p:nvPr>
        </p:nvGraphicFramePr>
        <p:xfrm>
          <a:off x="5983551" y="2810429"/>
          <a:ext cx="5794988" cy="3403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418479" y="1949243"/>
            <a:ext cx="4743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En </a:t>
            </a:r>
            <a:r>
              <a:rPr lang="es-ES" sz="1400" b="1" dirty="0"/>
              <a:t>diciembre de 2018</a:t>
            </a:r>
            <a:r>
              <a:rPr lang="es-ES" sz="1400" dirty="0"/>
              <a:t>, se recibieron </a:t>
            </a:r>
            <a:r>
              <a:rPr lang="es-ES" sz="1400" b="1" dirty="0"/>
              <a:t>189 PIDAR</a:t>
            </a:r>
            <a:r>
              <a:rPr lang="es-ES" sz="1400" dirty="0"/>
              <a:t>,</a:t>
            </a:r>
          </a:p>
          <a:p>
            <a:pPr algn="ctr"/>
            <a:r>
              <a:rPr lang="es-ES" sz="1400" dirty="0"/>
              <a:t>cuyo promedio de ejecución general estaba cercano al </a:t>
            </a:r>
            <a:r>
              <a:rPr lang="es-ES" sz="1400" b="1" dirty="0"/>
              <a:t>49%</a:t>
            </a:r>
            <a:r>
              <a:rPr lang="es-ES" sz="1400" dirty="0"/>
              <a:t> y ninguno de ellos contaba con cierre financiero</a:t>
            </a:r>
            <a:endParaRPr lang="es-CO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6859428" y="60297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4272CA"/>
                </a:solidFill>
              </a:rPr>
              <a:t>32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951382" y="597643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38644"/>
                </a:solidFill>
              </a:rPr>
              <a:t>108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069968" y="59675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A3A3A3"/>
                </a:solidFill>
              </a:rPr>
              <a:t>34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0286209" y="59142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ED721F"/>
                </a:solidFill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8475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C5FC48E-42E3-1A40-B24C-08AF58F48451}"/>
              </a:ext>
            </a:extLst>
          </p:cNvPr>
          <p:cNvSpPr/>
          <p:nvPr/>
        </p:nvSpPr>
        <p:spPr>
          <a:xfrm>
            <a:off x="9939" y="6043304"/>
            <a:ext cx="12182061" cy="544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8BC344B0-EE19-0D45-B163-AEF089853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426412"/>
              </p:ext>
            </p:extLst>
          </p:nvPr>
        </p:nvGraphicFramePr>
        <p:xfrm>
          <a:off x="544232" y="1220379"/>
          <a:ext cx="3384261" cy="54709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1449">
                  <a:extLst>
                    <a:ext uri="{9D8B030D-6E8A-4147-A177-3AD203B41FA5}">
                      <a16:colId xmlns:a16="http://schemas.microsoft.com/office/drawing/2014/main" xmlns="" val="3437300253"/>
                    </a:ext>
                  </a:extLst>
                </a:gridCol>
                <a:gridCol w="2102812">
                  <a:extLst>
                    <a:ext uri="{9D8B030D-6E8A-4147-A177-3AD203B41FA5}">
                      <a16:colId xmlns:a16="http://schemas.microsoft.com/office/drawing/2014/main" xmlns="" val="3528193644"/>
                    </a:ext>
                  </a:extLst>
                </a:gridCol>
              </a:tblGrid>
              <a:tr h="2668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SAN ANDRES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Pesca artesanal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73417584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ATLANTICO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212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Mango, porcinos, tilapia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177034665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SUCRE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3.002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Tilapia, ganadería, arroz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58261971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CORDOBA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1.482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Tilapia, apicultura, ganadería, plátano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94451681"/>
                  </a:ext>
                </a:extLst>
              </a:tr>
              <a:tr h="3442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CHOCÓ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1.167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Plátano, cacao, caña panelera, maíz, ganadería, porcinos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53396961"/>
                  </a:ext>
                </a:extLst>
              </a:tr>
              <a:tr h="4919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ANTIOQUIA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4.739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Aguacate, café, plátano, arroz, caña panelera, fresa, gallinas, cerdo, ganadería, leche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95057747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BOYACÁ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2.264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Aguacate, papa, ganadería, leche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21791154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QUINDIO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36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Café, caña panela, leche, </a:t>
                      </a:r>
                      <a:r>
                        <a:rPr lang="es-CO" sz="9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maiz</a:t>
                      </a: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frutales</a:t>
                      </a:r>
                      <a:endParaRPr lang="es-CO" sz="9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796301136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RISARALDA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2.249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Ganadería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02367553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CALDAS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1.048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Aguacate, café, caña, plátano, cacao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66024761"/>
                  </a:ext>
                </a:extLst>
              </a:tr>
              <a:tr h="4033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VALLE DEL CAUCA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1.821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Maíz, cacao, aguacate, ají, granadilla, </a:t>
                      </a:r>
                      <a:r>
                        <a:rPr lang="es-CO" sz="9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gulupa</a:t>
                      </a: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maracuyá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34244623"/>
                  </a:ext>
                </a:extLst>
              </a:tr>
              <a:tr h="3154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TOLIMA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1.082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Café, apicultura, ganadería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35263806"/>
                  </a:ext>
                </a:extLst>
              </a:tr>
              <a:tr h="349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CAUCA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2.439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Café, mango, piña, tomate, ganadería, porcinos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34169848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HUILA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1.157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Café, gallinas, ganadería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13832193"/>
                  </a:ext>
                </a:extLst>
              </a:tr>
              <a:tr h="7299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NARIÑO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2.271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Arroz, caña, café, aguacate, maracuyá, mora, papa, tomate, yuca, cebolla, fresa, arveja, lechuga, papa criolla, granadilla, ganadería, acuicultura, gallinas, leche, porcinos, cachama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53146142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PUTUMAYO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367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Arroz, ganadería, cachama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27521357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42F88208-9450-2C40-91C5-664C4981B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719553"/>
              </p:ext>
            </p:extLst>
          </p:nvPr>
        </p:nvGraphicFramePr>
        <p:xfrm>
          <a:off x="8312566" y="1091415"/>
          <a:ext cx="3255773" cy="56355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63806">
                  <a:extLst>
                    <a:ext uri="{9D8B030D-6E8A-4147-A177-3AD203B41FA5}">
                      <a16:colId xmlns:a16="http://schemas.microsoft.com/office/drawing/2014/main" xmlns="" val="1544495024"/>
                    </a:ext>
                  </a:extLst>
                </a:gridCol>
                <a:gridCol w="1291967">
                  <a:extLst>
                    <a:ext uri="{9D8B030D-6E8A-4147-A177-3AD203B41FA5}">
                      <a16:colId xmlns:a16="http://schemas.microsoft.com/office/drawing/2014/main" xmlns="" val="3437300253"/>
                    </a:ext>
                  </a:extLst>
                </a:gridCol>
              </a:tblGrid>
              <a:tr h="2480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Ganadería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LA GUAJIRA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2.077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93610820"/>
                  </a:ext>
                </a:extLst>
              </a:tr>
              <a:tr h="418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Plátano, apicultura, ganadería, tilapia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MAGDALENA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3.997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24199212"/>
                  </a:ext>
                </a:extLst>
              </a:tr>
              <a:tr h="418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Arroz, maíz, plátano, yuca, ganadería, apicultura, tilapia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BOLÍVAR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2.647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54364057"/>
                  </a:ext>
                </a:extLst>
              </a:tr>
              <a:tr h="4186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Café, caña panelera, mango, ganadería, ovinos, porcinos, tilapia, apicultura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CESAR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7.031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39738641"/>
                  </a:ext>
                </a:extLst>
              </a:tr>
              <a:tr h="6414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Frijol, plátano, cacao, arroz, frijol, cítricos, aguacate, maracuyá, ganadería, leche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NORTE DE SANTANDER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1.421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67935696"/>
                  </a:ext>
                </a:extLst>
              </a:tr>
              <a:tr h="2480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Cítricos, ganadería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SANTANDER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239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02775507"/>
                  </a:ext>
                </a:extLst>
              </a:tr>
              <a:tr h="466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Aguacate, café, frijol, caña panelera, papa, leche, ovinos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CUNDINAMARCA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850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30024161"/>
                  </a:ext>
                </a:extLst>
              </a:tr>
              <a:tr h="2480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Cacao, maracuyá, ganadería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ARAUCA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2.401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33258315"/>
                  </a:ext>
                </a:extLst>
              </a:tr>
              <a:tr h="2854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Leche, tilapia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CASANARE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1.100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36919381"/>
                  </a:ext>
                </a:extLst>
              </a:tr>
              <a:tr h="5248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Achiote, café, plátano, cacao, cítricos, guayaba, pera, caucho, ganadería, leche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META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2.353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33619190"/>
                  </a:ext>
                </a:extLst>
              </a:tr>
              <a:tr h="3170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Plátano, cacao, café, ganadería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VICHADA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374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46433795"/>
                  </a:ext>
                </a:extLst>
              </a:tr>
              <a:tr h="2480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Cacao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GUAINÍA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184 has 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13451501"/>
                  </a:ext>
                </a:extLst>
              </a:tr>
              <a:tr h="2480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Ganadería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GUAVIARE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529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75723612"/>
                  </a:ext>
                </a:extLst>
              </a:tr>
              <a:tr h="2480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Yuca, plátano, </a:t>
                      </a:r>
                      <a:r>
                        <a:rPr lang="es-CO" sz="9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cacay</a:t>
                      </a:r>
                      <a:endParaRPr lang="es-CO" sz="9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VAUPES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50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65620384"/>
                  </a:ext>
                </a:extLst>
              </a:tr>
              <a:tr h="425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Cacao, ganadería, leche, tilapia, trucha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CAQUETÁ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2.925 has</a:t>
                      </a:r>
                    </a:p>
                  </a:txBody>
                  <a:tcPr marL="29532" marR="2953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55241814"/>
                  </a:ext>
                </a:extLst>
              </a:tr>
            </a:tbl>
          </a:graphicData>
        </a:graphic>
      </p:graphicFrame>
      <p:grpSp>
        <p:nvGrpSpPr>
          <p:cNvPr id="7" name="14 Grupo">
            <a:extLst>
              <a:ext uri="{FF2B5EF4-FFF2-40B4-BE49-F238E27FC236}">
                <a16:creationId xmlns:a16="http://schemas.microsoft.com/office/drawing/2014/main" xmlns="" id="{5E176FC9-69E2-2F47-A35A-F14BBC28B3F7}"/>
              </a:ext>
            </a:extLst>
          </p:cNvPr>
          <p:cNvGrpSpPr/>
          <p:nvPr/>
        </p:nvGrpSpPr>
        <p:grpSpPr>
          <a:xfrm>
            <a:off x="4274891" y="1175711"/>
            <a:ext cx="3111564" cy="4133741"/>
            <a:chOff x="4675184" y="467469"/>
            <a:chExt cx="5222875" cy="655245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xmlns="" id="{17D7A857-F57F-CA42-A837-FEFBBE4F3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4" y="2166938"/>
              <a:ext cx="830262" cy="1833562"/>
            </a:xfrm>
            <a:custGeom>
              <a:avLst/>
              <a:gdLst>
                <a:gd name="T0" fmla="*/ 2198 w 2305"/>
                <a:gd name="T1" fmla="*/ 3211 h 5092"/>
                <a:gd name="T2" fmla="*/ 2162 w 2305"/>
                <a:gd name="T3" fmla="*/ 2929 h 5092"/>
                <a:gd name="T4" fmla="*/ 1995 w 2305"/>
                <a:gd name="T5" fmla="*/ 2752 h 5092"/>
                <a:gd name="T6" fmla="*/ 1730 w 2305"/>
                <a:gd name="T7" fmla="*/ 2646 h 5092"/>
                <a:gd name="T8" fmla="*/ 1421 w 2305"/>
                <a:gd name="T9" fmla="*/ 2567 h 5092"/>
                <a:gd name="T10" fmla="*/ 1377 w 2305"/>
                <a:gd name="T11" fmla="*/ 2329 h 5092"/>
                <a:gd name="T12" fmla="*/ 1183 w 2305"/>
                <a:gd name="T13" fmla="*/ 2152 h 5092"/>
                <a:gd name="T14" fmla="*/ 1253 w 2305"/>
                <a:gd name="T15" fmla="*/ 1923 h 5092"/>
                <a:gd name="T16" fmla="*/ 1412 w 2305"/>
                <a:gd name="T17" fmla="*/ 1720 h 5092"/>
                <a:gd name="T18" fmla="*/ 1668 w 2305"/>
                <a:gd name="T19" fmla="*/ 1614 h 5092"/>
                <a:gd name="T20" fmla="*/ 1456 w 2305"/>
                <a:gd name="T21" fmla="*/ 1393 h 5092"/>
                <a:gd name="T22" fmla="*/ 945 w 2305"/>
                <a:gd name="T23" fmla="*/ 829 h 5092"/>
                <a:gd name="T24" fmla="*/ 1112 w 2305"/>
                <a:gd name="T25" fmla="*/ 618 h 5092"/>
                <a:gd name="T26" fmla="*/ 1059 w 2305"/>
                <a:gd name="T27" fmla="*/ 371 h 5092"/>
                <a:gd name="T28" fmla="*/ 768 w 2305"/>
                <a:gd name="T29" fmla="*/ 177 h 5092"/>
                <a:gd name="T30" fmla="*/ 503 w 2305"/>
                <a:gd name="T31" fmla="*/ 106 h 5092"/>
                <a:gd name="T32" fmla="*/ 627 w 2305"/>
                <a:gd name="T33" fmla="*/ 371 h 5092"/>
                <a:gd name="T34" fmla="*/ 786 w 2305"/>
                <a:gd name="T35" fmla="*/ 609 h 5092"/>
                <a:gd name="T36" fmla="*/ 742 w 2305"/>
                <a:gd name="T37" fmla="*/ 829 h 5092"/>
                <a:gd name="T38" fmla="*/ 283 w 2305"/>
                <a:gd name="T39" fmla="*/ 1120 h 5092"/>
                <a:gd name="T40" fmla="*/ 186 w 2305"/>
                <a:gd name="T41" fmla="*/ 1279 h 5092"/>
                <a:gd name="T42" fmla="*/ 71 w 2305"/>
                <a:gd name="T43" fmla="*/ 1605 h 5092"/>
                <a:gd name="T44" fmla="*/ 309 w 2305"/>
                <a:gd name="T45" fmla="*/ 1852 h 5092"/>
                <a:gd name="T46" fmla="*/ 389 w 2305"/>
                <a:gd name="T47" fmla="*/ 2011 h 5092"/>
                <a:gd name="T48" fmla="*/ 583 w 2305"/>
                <a:gd name="T49" fmla="*/ 2117 h 5092"/>
                <a:gd name="T50" fmla="*/ 671 w 2305"/>
                <a:gd name="T51" fmla="*/ 2346 h 5092"/>
                <a:gd name="T52" fmla="*/ 556 w 2305"/>
                <a:gd name="T53" fmla="*/ 2549 h 5092"/>
                <a:gd name="T54" fmla="*/ 662 w 2305"/>
                <a:gd name="T55" fmla="*/ 2805 h 5092"/>
                <a:gd name="T56" fmla="*/ 750 w 2305"/>
                <a:gd name="T57" fmla="*/ 3035 h 5092"/>
                <a:gd name="T58" fmla="*/ 697 w 2305"/>
                <a:gd name="T59" fmla="*/ 3317 h 5092"/>
                <a:gd name="T60" fmla="*/ 503 w 2305"/>
                <a:gd name="T61" fmla="*/ 3379 h 5092"/>
                <a:gd name="T62" fmla="*/ 618 w 2305"/>
                <a:gd name="T63" fmla="*/ 3546 h 5092"/>
                <a:gd name="T64" fmla="*/ 689 w 2305"/>
                <a:gd name="T65" fmla="*/ 3820 h 5092"/>
                <a:gd name="T66" fmla="*/ 750 w 2305"/>
                <a:gd name="T67" fmla="*/ 4146 h 5092"/>
                <a:gd name="T68" fmla="*/ 777 w 2305"/>
                <a:gd name="T69" fmla="*/ 4464 h 5092"/>
                <a:gd name="T70" fmla="*/ 653 w 2305"/>
                <a:gd name="T71" fmla="*/ 4746 h 5092"/>
                <a:gd name="T72" fmla="*/ 547 w 2305"/>
                <a:gd name="T73" fmla="*/ 4914 h 5092"/>
                <a:gd name="T74" fmla="*/ 768 w 2305"/>
                <a:gd name="T75" fmla="*/ 4870 h 5092"/>
                <a:gd name="T76" fmla="*/ 998 w 2305"/>
                <a:gd name="T77" fmla="*/ 4879 h 5092"/>
                <a:gd name="T78" fmla="*/ 1333 w 2305"/>
                <a:gd name="T79" fmla="*/ 5011 h 5092"/>
                <a:gd name="T80" fmla="*/ 1686 w 2305"/>
                <a:gd name="T81" fmla="*/ 5029 h 5092"/>
                <a:gd name="T82" fmla="*/ 1827 w 2305"/>
                <a:gd name="T83" fmla="*/ 4835 h 5092"/>
                <a:gd name="T84" fmla="*/ 1668 w 2305"/>
                <a:gd name="T85" fmla="*/ 4579 h 5092"/>
                <a:gd name="T86" fmla="*/ 1906 w 2305"/>
                <a:gd name="T87" fmla="*/ 4235 h 5092"/>
                <a:gd name="T88" fmla="*/ 2154 w 2305"/>
                <a:gd name="T89" fmla="*/ 3996 h 5092"/>
                <a:gd name="T90" fmla="*/ 2012 w 2305"/>
                <a:gd name="T91" fmla="*/ 3758 h 5092"/>
                <a:gd name="T92" fmla="*/ 2039 w 2305"/>
                <a:gd name="T93" fmla="*/ 3538 h 5092"/>
                <a:gd name="T94" fmla="*/ 2304 w 2305"/>
                <a:gd name="T95" fmla="*/ 3432 h 5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05" h="5092">
                  <a:moveTo>
                    <a:pt x="2277" y="3352"/>
                  </a:moveTo>
                  <a:lnTo>
                    <a:pt x="2268" y="3308"/>
                  </a:lnTo>
                  <a:lnTo>
                    <a:pt x="2233" y="3273"/>
                  </a:lnTo>
                  <a:lnTo>
                    <a:pt x="2198" y="3211"/>
                  </a:lnTo>
                  <a:lnTo>
                    <a:pt x="2207" y="3141"/>
                  </a:lnTo>
                  <a:lnTo>
                    <a:pt x="2171" y="3088"/>
                  </a:lnTo>
                  <a:lnTo>
                    <a:pt x="2127" y="3017"/>
                  </a:lnTo>
                  <a:lnTo>
                    <a:pt x="2162" y="2929"/>
                  </a:lnTo>
                  <a:lnTo>
                    <a:pt x="2171" y="2867"/>
                  </a:lnTo>
                  <a:lnTo>
                    <a:pt x="2145" y="2814"/>
                  </a:lnTo>
                  <a:lnTo>
                    <a:pt x="2039" y="2823"/>
                  </a:lnTo>
                  <a:lnTo>
                    <a:pt x="1995" y="2752"/>
                  </a:lnTo>
                  <a:lnTo>
                    <a:pt x="2004" y="2664"/>
                  </a:lnTo>
                  <a:lnTo>
                    <a:pt x="1977" y="2611"/>
                  </a:lnTo>
                  <a:lnTo>
                    <a:pt x="1871" y="2620"/>
                  </a:lnTo>
                  <a:lnTo>
                    <a:pt x="1730" y="2646"/>
                  </a:lnTo>
                  <a:lnTo>
                    <a:pt x="1633" y="2664"/>
                  </a:lnTo>
                  <a:lnTo>
                    <a:pt x="1527" y="2673"/>
                  </a:lnTo>
                  <a:lnTo>
                    <a:pt x="1448" y="2638"/>
                  </a:lnTo>
                  <a:lnTo>
                    <a:pt x="1421" y="2567"/>
                  </a:lnTo>
                  <a:lnTo>
                    <a:pt x="1359" y="2532"/>
                  </a:lnTo>
                  <a:lnTo>
                    <a:pt x="1351" y="2470"/>
                  </a:lnTo>
                  <a:lnTo>
                    <a:pt x="1351" y="2399"/>
                  </a:lnTo>
                  <a:lnTo>
                    <a:pt x="1377" y="2329"/>
                  </a:lnTo>
                  <a:lnTo>
                    <a:pt x="1324" y="2293"/>
                  </a:lnTo>
                  <a:lnTo>
                    <a:pt x="1262" y="2241"/>
                  </a:lnTo>
                  <a:lnTo>
                    <a:pt x="1236" y="2179"/>
                  </a:lnTo>
                  <a:lnTo>
                    <a:pt x="1183" y="2152"/>
                  </a:lnTo>
                  <a:lnTo>
                    <a:pt x="1174" y="2082"/>
                  </a:lnTo>
                  <a:lnTo>
                    <a:pt x="1121" y="2029"/>
                  </a:lnTo>
                  <a:lnTo>
                    <a:pt x="1121" y="1976"/>
                  </a:lnTo>
                  <a:lnTo>
                    <a:pt x="1253" y="1923"/>
                  </a:lnTo>
                  <a:lnTo>
                    <a:pt x="1315" y="1888"/>
                  </a:lnTo>
                  <a:lnTo>
                    <a:pt x="1306" y="1817"/>
                  </a:lnTo>
                  <a:lnTo>
                    <a:pt x="1298" y="1746"/>
                  </a:lnTo>
                  <a:lnTo>
                    <a:pt x="1412" y="1720"/>
                  </a:lnTo>
                  <a:lnTo>
                    <a:pt x="1492" y="1738"/>
                  </a:lnTo>
                  <a:lnTo>
                    <a:pt x="1562" y="1755"/>
                  </a:lnTo>
                  <a:lnTo>
                    <a:pt x="1633" y="1746"/>
                  </a:lnTo>
                  <a:lnTo>
                    <a:pt x="1668" y="1614"/>
                  </a:lnTo>
                  <a:lnTo>
                    <a:pt x="1651" y="1526"/>
                  </a:lnTo>
                  <a:lnTo>
                    <a:pt x="1615" y="1455"/>
                  </a:lnTo>
                  <a:lnTo>
                    <a:pt x="1545" y="1402"/>
                  </a:lnTo>
                  <a:lnTo>
                    <a:pt x="1456" y="1393"/>
                  </a:lnTo>
                  <a:lnTo>
                    <a:pt x="1271" y="1173"/>
                  </a:lnTo>
                  <a:lnTo>
                    <a:pt x="962" y="943"/>
                  </a:lnTo>
                  <a:lnTo>
                    <a:pt x="900" y="864"/>
                  </a:lnTo>
                  <a:lnTo>
                    <a:pt x="945" y="829"/>
                  </a:lnTo>
                  <a:lnTo>
                    <a:pt x="1006" y="785"/>
                  </a:lnTo>
                  <a:lnTo>
                    <a:pt x="1024" y="705"/>
                  </a:lnTo>
                  <a:lnTo>
                    <a:pt x="1033" y="644"/>
                  </a:lnTo>
                  <a:lnTo>
                    <a:pt x="1112" y="618"/>
                  </a:lnTo>
                  <a:lnTo>
                    <a:pt x="1103" y="556"/>
                  </a:lnTo>
                  <a:lnTo>
                    <a:pt x="1077" y="494"/>
                  </a:lnTo>
                  <a:lnTo>
                    <a:pt x="1095" y="441"/>
                  </a:lnTo>
                  <a:lnTo>
                    <a:pt x="1059" y="371"/>
                  </a:lnTo>
                  <a:lnTo>
                    <a:pt x="971" y="371"/>
                  </a:lnTo>
                  <a:lnTo>
                    <a:pt x="927" y="327"/>
                  </a:lnTo>
                  <a:lnTo>
                    <a:pt x="865" y="203"/>
                  </a:lnTo>
                  <a:lnTo>
                    <a:pt x="768" y="177"/>
                  </a:lnTo>
                  <a:lnTo>
                    <a:pt x="697" y="141"/>
                  </a:lnTo>
                  <a:lnTo>
                    <a:pt x="689" y="80"/>
                  </a:lnTo>
                  <a:lnTo>
                    <a:pt x="583" y="0"/>
                  </a:lnTo>
                  <a:lnTo>
                    <a:pt x="503" y="106"/>
                  </a:lnTo>
                  <a:lnTo>
                    <a:pt x="512" y="168"/>
                  </a:lnTo>
                  <a:lnTo>
                    <a:pt x="565" y="221"/>
                  </a:lnTo>
                  <a:lnTo>
                    <a:pt x="627" y="291"/>
                  </a:lnTo>
                  <a:lnTo>
                    <a:pt x="627" y="371"/>
                  </a:lnTo>
                  <a:lnTo>
                    <a:pt x="680" y="424"/>
                  </a:lnTo>
                  <a:lnTo>
                    <a:pt x="742" y="486"/>
                  </a:lnTo>
                  <a:lnTo>
                    <a:pt x="759" y="556"/>
                  </a:lnTo>
                  <a:lnTo>
                    <a:pt x="786" y="609"/>
                  </a:lnTo>
                  <a:lnTo>
                    <a:pt x="812" y="696"/>
                  </a:lnTo>
                  <a:lnTo>
                    <a:pt x="803" y="740"/>
                  </a:lnTo>
                  <a:lnTo>
                    <a:pt x="803" y="793"/>
                  </a:lnTo>
                  <a:lnTo>
                    <a:pt x="742" y="829"/>
                  </a:lnTo>
                  <a:lnTo>
                    <a:pt x="671" y="855"/>
                  </a:lnTo>
                  <a:lnTo>
                    <a:pt x="406" y="1217"/>
                  </a:lnTo>
                  <a:lnTo>
                    <a:pt x="344" y="1199"/>
                  </a:lnTo>
                  <a:lnTo>
                    <a:pt x="283" y="1120"/>
                  </a:lnTo>
                  <a:lnTo>
                    <a:pt x="230" y="1067"/>
                  </a:lnTo>
                  <a:lnTo>
                    <a:pt x="177" y="1093"/>
                  </a:lnTo>
                  <a:lnTo>
                    <a:pt x="186" y="1199"/>
                  </a:lnTo>
                  <a:lnTo>
                    <a:pt x="186" y="1279"/>
                  </a:lnTo>
                  <a:lnTo>
                    <a:pt x="97" y="1323"/>
                  </a:lnTo>
                  <a:lnTo>
                    <a:pt x="80" y="1358"/>
                  </a:lnTo>
                  <a:lnTo>
                    <a:pt x="0" y="1552"/>
                  </a:lnTo>
                  <a:lnTo>
                    <a:pt x="71" y="1605"/>
                  </a:lnTo>
                  <a:lnTo>
                    <a:pt x="142" y="1667"/>
                  </a:lnTo>
                  <a:lnTo>
                    <a:pt x="239" y="1729"/>
                  </a:lnTo>
                  <a:lnTo>
                    <a:pt x="283" y="1791"/>
                  </a:lnTo>
                  <a:lnTo>
                    <a:pt x="309" y="1852"/>
                  </a:lnTo>
                  <a:lnTo>
                    <a:pt x="265" y="1888"/>
                  </a:lnTo>
                  <a:lnTo>
                    <a:pt x="239" y="1949"/>
                  </a:lnTo>
                  <a:lnTo>
                    <a:pt x="309" y="1985"/>
                  </a:lnTo>
                  <a:lnTo>
                    <a:pt x="389" y="2011"/>
                  </a:lnTo>
                  <a:lnTo>
                    <a:pt x="442" y="2073"/>
                  </a:lnTo>
                  <a:lnTo>
                    <a:pt x="459" y="2161"/>
                  </a:lnTo>
                  <a:lnTo>
                    <a:pt x="512" y="2117"/>
                  </a:lnTo>
                  <a:lnTo>
                    <a:pt x="583" y="2117"/>
                  </a:lnTo>
                  <a:lnTo>
                    <a:pt x="636" y="2161"/>
                  </a:lnTo>
                  <a:lnTo>
                    <a:pt x="627" y="2205"/>
                  </a:lnTo>
                  <a:lnTo>
                    <a:pt x="671" y="2267"/>
                  </a:lnTo>
                  <a:lnTo>
                    <a:pt x="671" y="2346"/>
                  </a:lnTo>
                  <a:lnTo>
                    <a:pt x="671" y="2435"/>
                  </a:lnTo>
                  <a:lnTo>
                    <a:pt x="636" y="2470"/>
                  </a:lnTo>
                  <a:lnTo>
                    <a:pt x="627" y="2532"/>
                  </a:lnTo>
                  <a:lnTo>
                    <a:pt x="556" y="2549"/>
                  </a:lnTo>
                  <a:lnTo>
                    <a:pt x="547" y="2629"/>
                  </a:lnTo>
                  <a:lnTo>
                    <a:pt x="539" y="2708"/>
                  </a:lnTo>
                  <a:lnTo>
                    <a:pt x="609" y="2743"/>
                  </a:lnTo>
                  <a:lnTo>
                    <a:pt x="662" y="2805"/>
                  </a:lnTo>
                  <a:lnTo>
                    <a:pt x="697" y="2858"/>
                  </a:lnTo>
                  <a:lnTo>
                    <a:pt x="697" y="2920"/>
                  </a:lnTo>
                  <a:lnTo>
                    <a:pt x="733" y="2973"/>
                  </a:lnTo>
                  <a:lnTo>
                    <a:pt x="750" y="3035"/>
                  </a:lnTo>
                  <a:lnTo>
                    <a:pt x="812" y="3096"/>
                  </a:lnTo>
                  <a:lnTo>
                    <a:pt x="803" y="3176"/>
                  </a:lnTo>
                  <a:lnTo>
                    <a:pt x="750" y="3246"/>
                  </a:lnTo>
                  <a:lnTo>
                    <a:pt x="697" y="3317"/>
                  </a:lnTo>
                  <a:lnTo>
                    <a:pt x="662" y="3361"/>
                  </a:lnTo>
                  <a:lnTo>
                    <a:pt x="583" y="3352"/>
                  </a:lnTo>
                  <a:lnTo>
                    <a:pt x="512" y="3317"/>
                  </a:lnTo>
                  <a:lnTo>
                    <a:pt x="503" y="3379"/>
                  </a:lnTo>
                  <a:lnTo>
                    <a:pt x="468" y="3441"/>
                  </a:lnTo>
                  <a:lnTo>
                    <a:pt x="521" y="3458"/>
                  </a:lnTo>
                  <a:lnTo>
                    <a:pt x="618" y="3485"/>
                  </a:lnTo>
                  <a:lnTo>
                    <a:pt x="618" y="3546"/>
                  </a:lnTo>
                  <a:lnTo>
                    <a:pt x="653" y="3608"/>
                  </a:lnTo>
                  <a:lnTo>
                    <a:pt x="653" y="3679"/>
                  </a:lnTo>
                  <a:lnTo>
                    <a:pt x="653" y="3749"/>
                  </a:lnTo>
                  <a:lnTo>
                    <a:pt x="689" y="3820"/>
                  </a:lnTo>
                  <a:lnTo>
                    <a:pt x="680" y="3917"/>
                  </a:lnTo>
                  <a:lnTo>
                    <a:pt x="715" y="3979"/>
                  </a:lnTo>
                  <a:lnTo>
                    <a:pt x="689" y="4049"/>
                  </a:lnTo>
                  <a:lnTo>
                    <a:pt x="750" y="4146"/>
                  </a:lnTo>
                  <a:lnTo>
                    <a:pt x="733" y="4226"/>
                  </a:lnTo>
                  <a:lnTo>
                    <a:pt x="777" y="4279"/>
                  </a:lnTo>
                  <a:lnTo>
                    <a:pt x="777" y="4367"/>
                  </a:lnTo>
                  <a:lnTo>
                    <a:pt x="777" y="4464"/>
                  </a:lnTo>
                  <a:lnTo>
                    <a:pt x="777" y="4552"/>
                  </a:lnTo>
                  <a:lnTo>
                    <a:pt x="768" y="4614"/>
                  </a:lnTo>
                  <a:lnTo>
                    <a:pt x="715" y="4685"/>
                  </a:lnTo>
                  <a:lnTo>
                    <a:pt x="653" y="4746"/>
                  </a:lnTo>
                  <a:lnTo>
                    <a:pt x="556" y="4799"/>
                  </a:lnTo>
                  <a:lnTo>
                    <a:pt x="539" y="4861"/>
                  </a:lnTo>
                  <a:lnTo>
                    <a:pt x="636" y="4861"/>
                  </a:lnTo>
                  <a:lnTo>
                    <a:pt x="547" y="4914"/>
                  </a:lnTo>
                  <a:lnTo>
                    <a:pt x="556" y="4958"/>
                  </a:lnTo>
                  <a:lnTo>
                    <a:pt x="645" y="4923"/>
                  </a:lnTo>
                  <a:lnTo>
                    <a:pt x="715" y="4949"/>
                  </a:lnTo>
                  <a:lnTo>
                    <a:pt x="768" y="4870"/>
                  </a:lnTo>
                  <a:lnTo>
                    <a:pt x="795" y="4905"/>
                  </a:lnTo>
                  <a:lnTo>
                    <a:pt x="839" y="4852"/>
                  </a:lnTo>
                  <a:lnTo>
                    <a:pt x="927" y="4852"/>
                  </a:lnTo>
                  <a:lnTo>
                    <a:pt x="998" y="4879"/>
                  </a:lnTo>
                  <a:lnTo>
                    <a:pt x="1086" y="4932"/>
                  </a:lnTo>
                  <a:lnTo>
                    <a:pt x="1130" y="4967"/>
                  </a:lnTo>
                  <a:lnTo>
                    <a:pt x="1245" y="4941"/>
                  </a:lnTo>
                  <a:lnTo>
                    <a:pt x="1333" y="5011"/>
                  </a:lnTo>
                  <a:lnTo>
                    <a:pt x="1403" y="5055"/>
                  </a:lnTo>
                  <a:lnTo>
                    <a:pt x="1509" y="5091"/>
                  </a:lnTo>
                  <a:lnTo>
                    <a:pt x="1553" y="5029"/>
                  </a:lnTo>
                  <a:lnTo>
                    <a:pt x="1686" y="5029"/>
                  </a:lnTo>
                  <a:lnTo>
                    <a:pt x="1721" y="4949"/>
                  </a:lnTo>
                  <a:lnTo>
                    <a:pt x="1783" y="4923"/>
                  </a:lnTo>
                  <a:lnTo>
                    <a:pt x="1845" y="4905"/>
                  </a:lnTo>
                  <a:lnTo>
                    <a:pt x="1827" y="4835"/>
                  </a:lnTo>
                  <a:lnTo>
                    <a:pt x="1739" y="4799"/>
                  </a:lnTo>
                  <a:lnTo>
                    <a:pt x="1721" y="4746"/>
                  </a:lnTo>
                  <a:lnTo>
                    <a:pt x="1686" y="4676"/>
                  </a:lnTo>
                  <a:lnTo>
                    <a:pt x="1668" y="4579"/>
                  </a:lnTo>
                  <a:lnTo>
                    <a:pt x="1739" y="4579"/>
                  </a:lnTo>
                  <a:lnTo>
                    <a:pt x="1756" y="4508"/>
                  </a:lnTo>
                  <a:lnTo>
                    <a:pt x="1845" y="4341"/>
                  </a:lnTo>
                  <a:lnTo>
                    <a:pt x="1906" y="4235"/>
                  </a:lnTo>
                  <a:lnTo>
                    <a:pt x="1933" y="4191"/>
                  </a:lnTo>
                  <a:lnTo>
                    <a:pt x="2012" y="4164"/>
                  </a:lnTo>
                  <a:lnTo>
                    <a:pt x="2092" y="4076"/>
                  </a:lnTo>
                  <a:lnTo>
                    <a:pt x="2154" y="3996"/>
                  </a:lnTo>
                  <a:lnTo>
                    <a:pt x="2136" y="3944"/>
                  </a:lnTo>
                  <a:lnTo>
                    <a:pt x="2065" y="3899"/>
                  </a:lnTo>
                  <a:lnTo>
                    <a:pt x="2057" y="3829"/>
                  </a:lnTo>
                  <a:lnTo>
                    <a:pt x="2012" y="3758"/>
                  </a:lnTo>
                  <a:lnTo>
                    <a:pt x="1959" y="3714"/>
                  </a:lnTo>
                  <a:lnTo>
                    <a:pt x="1915" y="3644"/>
                  </a:lnTo>
                  <a:lnTo>
                    <a:pt x="1995" y="3599"/>
                  </a:lnTo>
                  <a:lnTo>
                    <a:pt x="2039" y="3538"/>
                  </a:lnTo>
                  <a:lnTo>
                    <a:pt x="2092" y="3485"/>
                  </a:lnTo>
                  <a:lnTo>
                    <a:pt x="2145" y="3485"/>
                  </a:lnTo>
                  <a:lnTo>
                    <a:pt x="2198" y="3432"/>
                  </a:lnTo>
                  <a:lnTo>
                    <a:pt x="2304" y="3432"/>
                  </a:lnTo>
                  <a:lnTo>
                    <a:pt x="2277" y="3352"/>
                  </a:lnTo>
                </a:path>
              </a:pathLst>
            </a:cu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" name="Freeform 1">
              <a:extLst>
                <a:ext uri="{FF2B5EF4-FFF2-40B4-BE49-F238E27FC236}">
                  <a16:creationId xmlns:a16="http://schemas.microsoft.com/office/drawing/2014/main" xmlns="" id="{E6B783E0-F542-D04D-979F-84D1194B2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1" y="1830388"/>
              <a:ext cx="747713" cy="819150"/>
            </a:xfrm>
            <a:custGeom>
              <a:avLst/>
              <a:gdLst>
                <a:gd name="T0" fmla="*/ 918 w 2075"/>
                <a:gd name="T1" fmla="*/ 106 h 2277"/>
                <a:gd name="T2" fmla="*/ 1041 w 2075"/>
                <a:gd name="T3" fmla="*/ 124 h 2277"/>
                <a:gd name="T4" fmla="*/ 1200 w 2075"/>
                <a:gd name="T5" fmla="*/ 194 h 2277"/>
                <a:gd name="T6" fmla="*/ 1244 w 2075"/>
                <a:gd name="T7" fmla="*/ 256 h 2277"/>
                <a:gd name="T8" fmla="*/ 1376 w 2075"/>
                <a:gd name="T9" fmla="*/ 318 h 2277"/>
                <a:gd name="T10" fmla="*/ 1465 w 2075"/>
                <a:gd name="T11" fmla="*/ 379 h 2277"/>
                <a:gd name="T12" fmla="*/ 1500 w 2075"/>
                <a:gd name="T13" fmla="*/ 529 h 2277"/>
                <a:gd name="T14" fmla="*/ 1385 w 2075"/>
                <a:gd name="T15" fmla="*/ 574 h 2277"/>
                <a:gd name="T16" fmla="*/ 1279 w 2075"/>
                <a:gd name="T17" fmla="*/ 644 h 2277"/>
                <a:gd name="T18" fmla="*/ 1341 w 2075"/>
                <a:gd name="T19" fmla="*/ 741 h 2277"/>
                <a:gd name="T20" fmla="*/ 1376 w 2075"/>
                <a:gd name="T21" fmla="*/ 874 h 2277"/>
                <a:gd name="T22" fmla="*/ 1403 w 2075"/>
                <a:gd name="T23" fmla="*/ 979 h 2277"/>
                <a:gd name="T24" fmla="*/ 1526 w 2075"/>
                <a:gd name="T25" fmla="*/ 1006 h 2277"/>
                <a:gd name="T26" fmla="*/ 1588 w 2075"/>
                <a:gd name="T27" fmla="*/ 1085 h 2277"/>
                <a:gd name="T28" fmla="*/ 1756 w 2075"/>
                <a:gd name="T29" fmla="*/ 953 h 2277"/>
                <a:gd name="T30" fmla="*/ 1844 w 2075"/>
                <a:gd name="T31" fmla="*/ 1006 h 2277"/>
                <a:gd name="T32" fmla="*/ 1941 w 2075"/>
                <a:gd name="T33" fmla="*/ 1068 h 2277"/>
                <a:gd name="T34" fmla="*/ 2021 w 2075"/>
                <a:gd name="T35" fmla="*/ 1129 h 2277"/>
                <a:gd name="T36" fmla="*/ 2074 w 2075"/>
                <a:gd name="T37" fmla="*/ 1200 h 2277"/>
                <a:gd name="T38" fmla="*/ 1985 w 2075"/>
                <a:gd name="T39" fmla="*/ 1288 h 2277"/>
                <a:gd name="T40" fmla="*/ 1897 w 2075"/>
                <a:gd name="T41" fmla="*/ 1385 h 2277"/>
                <a:gd name="T42" fmla="*/ 1782 w 2075"/>
                <a:gd name="T43" fmla="*/ 1429 h 2277"/>
                <a:gd name="T44" fmla="*/ 1650 w 2075"/>
                <a:gd name="T45" fmla="*/ 1465 h 2277"/>
                <a:gd name="T46" fmla="*/ 1500 w 2075"/>
                <a:gd name="T47" fmla="*/ 1465 h 2277"/>
                <a:gd name="T48" fmla="*/ 1491 w 2075"/>
                <a:gd name="T49" fmla="*/ 1571 h 2277"/>
                <a:gd name="T50" fmla="*/ 1385 w 2075"/>
                <a:gd name="T51" fmla="*/ 1631 h 2277"/>
                <a:gd name="T52" fmla="*/ 1226 w 2075"/>
                <a:gd name="T53" fmla="*/ 1737 h 2277"/>
                <a:gd name="T54" fmla="*/ 1165 w 2075"/>
                <a:gd name="T55" fmla="*/ 1852 h 2277"/>
                <a:gd name="T56" fmla="*/ 1006 w 2075"/>
                <a:gd name="T57" fmla="*/ 1834 h 2277"/>
                <a:gd name="T58" fmla="*/ 926 w 2075"/>
                <a:gd name="T59" fmla="*/ 2046 h 2277"/>
                <a:gd name="T60" fmla="*/ 185 w 2075"/>
                <a:gd name="T61" fmla="*/ 2276 h 2277"/>
                <a:gd name="T62" fmla="*/ 44 w 2075"/>
                <a:gd name="T63" fmla="*/ 2081 h 2277"/>
                <a:gd name="T64" fmla="*/ 0 w 2075"/>
                <a:gd name="T65" fmla="*/ 1870 h 2277"/>
                <a:gd name="T66" fmla="*/ 53 w 2075"/>
                <a:gd name="T67" fmla="*/ 1658 h 2277"/>
                <a:gd name="T68" fmla="*/ 106 w 2075"/>
                <a:gd name="T69" fmla="*/ 1482 h 2277"/>
                <a:gd name="T70" fmla="*/ 194 w 2075"/>
                <a:gd name="T71" fmla="*/ 1244 h 2277"/>
                <a:gd name="T72" fmla="*/ 317 w 2075"/>
                <a:gd name="T73" fmla="*/ 1147 h 2277"/>
                <a:gd name="T74" fmla="*/ 344 w 2075"/>
                <a:gd name="T75" fmla="*/ 979 h 2277"/>
                <a:gd name="T76" fmla="*/ 273 w 2075"/>
                <a:gd name="T77" fmla="*/ 891 h 2277"/>
                <a:gd name="T78" fmla="*/ 141 w 2075"/>
                <a:gd name="T79" fmla="*/ 785 h 2277"/>
                <a:gd name="T80" fmla="*/ 70 w 2075"/>
                <a:gd name="T81" fmla="*/ 626 h 2277"/>
                <a:gd name="T82" fmla="*/ 132 w 2075"/>
                <a:gd name="T83" fmla="*/ 529 h 2277"/>
                <a:gd name="T84" fmla="*/ 229 w 2075"/>
                <a:gd name="T85" fmla="*/ 432 h 2277"/>
                <a:gd name="T86" fmla="*/ 335 w 2075"/>
                <a:gd name="T87" fmla="*/ 344 h 2277"/>
                <a:gd name="T88" fmla="*/ 397 w 2075"/>
                <a:gd name="T89" fmla="*/ 212 h 2277"/>
                <a:gd name="T90" fmla="*/ 450 w 2075"/>
                <a:gd name="T91" fmla="*/ 115 h 2277"/>
                <a:gd name="T92" fmla="*/ 582 w 2075"/>
                <a:gd name="T93" fmla="*/ 44 h 2277"/>
                <a:gd name="T94" fmla="*/ 741 w 2075"/>
                <a:gd name="T95" fmla="*/ 0 h 2277"/>
                <a:gd name="T96" fmla="*/ 900 w 2075"/>
                <a:gd name="T97" fmla="*/ 26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75" h="2277">
                  <a:moveTo>
                    <a:pt x="900" y="26"/>
                  </a:moveTo>
                  <a:lnTo>
                    <a:pt x="918" y="106"/>
                  </a:lnTo>
                  <a:lnTo>
                    <a:pt x="979" y="124"/>
                  </a:lnTo>
                  <a:lnTo>
                    <a:pt x="1041" y="124"/>
                  </a:lnTo>
                  <a:lnTo>
                    <a:pt x="1112" y="185"/>
                  </a:lnTo>
                  <a:lnTo>
                    <a:pt x="1200" y="194"/>
                  </a:lnTo>
                  <a:lnTo>
                    <a:pt x="1191" y="238"/>
                  </a:lnTo>
                  <a:lnTo>
                    <a:pt x="1244" y="256"/>
                  </a:lnTo>
                  <a:lnTo>
                    <a:pt x="1297" y="291"/>
                  </a:lnTo>
                  <a:lnTo>
                    <a:pt x="1376" y="318"/>
                  </a:lnTo>
                  <a:lnTo>
                    <a:pt x="1394" y="371"/>
                  </a:lnTo>
                  <a:lnTo>
                    <a:pt x="1465" y="379"/>
                  </a:lnTo>
                  <a:lnTo>
                    <a:pt x="1491" y="441"/>
                  </a:lnTo>
                  <a:lnTo>
                    <a:pt x="1500" y="529"/>
                  </a:lnTo>
                  <a:lnTo>
                    <a:pt x="1465" y="565"/>
                  </a:lnTo>
                  <a:lnTo>
                    <a:pt x="1385" y="574"/>
                  </a:lnTo>
                  <a:lnTo>
                    <a:pt x="1306" y="600"/>
                  </a:lnTo>
                  <a:lnTo>
                    <a:pt x="1279" y="644"/>
                  </a:lnTo>
                  <a:lnTo>
                    <a:pt x="1350" y="679"/>
                  </a:lnTo>
                  <a:lnTo>
                    <a:pt x="1341" y="741"/>
                  </a:lnTo>
                  <a:lnTo>
                    <a:pt x="1359" y="812"/>
                  </a:lnTo>
                  <a:lnTo>
                    <a:pt x="1376" y="874"/>
                  </a:lnTo>
                  <a:lnTo>
                    <a:pt x="1385" y="935"/>
                  </a:lnTo>
                  <a:lnTo>
                    <a:pt x="1403" y="979"/>
                  </a:lnTo>
                  <a:lnTo>
                    <a:pt x="1482" y="979"/>
                  </a:lnTo>
                  <a:lnTo>
                    <a:pt x="1526" y="1006"/>
                  </a:lnTo>
                  <a:lnTo>
                    <a:pt x="1518" y="1068"/>
                  </a:lnTo>
                  <a:lnTo>
                    <a:pt x="1588" y="1085"/>
                  </a:lnTo>
                  <a:lnTo>
                    <a:pt x="1676" y="1050"/>
                  </a:lnTo>
                  <a:lnTo>
                    <a:pt x="1756" y="953"/>
                  </a:lnTo>
                  <a:lnTo>
                    <a:pt x="1765" y="1015"/>
                  </a:lnTo>
                  <a:lnTo>
                    <a:pt x="1844" y="1006"/>
                  </a:lnTo>
                  <a:lnTo>
                    <a:pt x="1906" y="1032"/>
                  </a:lnTo>
                  <a:lnTo>
                    <a:pt x="1941" y="1068"/>
                  </a:lnTo>
                  <a:lnTo>
                    <a:pt x="2012" y="1076"/>
                  </a:lnTo>
                  <a:lnTo>
                    <a:pt x="2021" y="1129"/>
                  </a:lnTo>
                  <a:lnTo>
                    <a:pt x="2029" y="1182"/>
                  </a:lnTo>
                  <a:lnTo>
                    <a:pt x="2074" y="1200"/>
                  </a:lnTo>
                  <a:lnTo>
                    <a:pt x="2056" y="1253"/>
                  </a:lnTo>
                  <a:lnTo>
                    <a:pt x="1985" y="1288"/>
                  </a:lnTo>
                  <a:lnTo>
                    <a:pt x="1932" y="1324"/>
                  </a:lnTo>
                  <a:lnTo>
                    <a:pt x="1897" y="1385"/>
                  </a:lnTo>
                  <a:lnTo>
                    <a:pt x="1862" y="1438"/>
                  </a:lnTo>
                  <a:lnTo>
                    <a:pt x="1782" y="1429"/>
                  </a:lnTo>
                  <a:lnTo>
                    <a:pt x="1721" y="1456"/>
                  </a:lnTo>
                  <a:lnTo>
                    <a:pt x="1650" y="1465"/>
                  </a:lnTo>
                  <a:lnTo>
                    <a:pt x="1571" y="1456"/>
                  </a:lnTo>
                  <a:lnTo>
                    <a:pt x="1500" y="1465"/>
                  </a:lnTo>
                  <a:lnTo>
                    <a:pt x="1491" y="1509"/>
                  </a:lnTo>
                  <a:lnTo>
                    <a:pt x="1491" y="1571"/>
                  </a:lnTo>
                  <a:lnTo>
                    <a:pt x="1412" y="1579"/>
                  </a:lnTo>
                  <a:lnTo>
                    <a:pt x="1385" y="1631"/>
                  </a:lnTo>
                  <a:lnTo>
                    <a:pt x="1323" y="1693"/>
                  </a:lnTo>
                  <a:lnTo>
                    <a:pt x="1226" y="1737"/>
                  </a:lnTo>
                  <a:lnTo>
                    <a:pt x="1218" y="1817"/>
                  </a:lnTo>
                  <a:lnTo>
                    <a:pt x="1165" y="1852"/>
                  </a:lnTo>
                  <a:lnTo>
                    <a:pt x="1094" y="1817"/>
                  </a:lnTo>
                  <a:lnTo>
                    <a:pt x="1006" y="1834"/>
                  </a:lnTo>
                  <a:lnTo>
                    <a:pt x="970" y="1949"/>
                  </a:lnTo>
                  <a:lnTo>
                    <a:pt x="926" y="2046"/>
                  </a:lnTo>
                  <a:lnTo>
                    <a:pt x="803" y="2249"/>
                  </a:lnTo>
                  <a:lnTo>
                    <a:pt x="185" y="2276"/>
                  </a:lnTo>
                  <a:lnTo>
                    <a:pt x="132" y="2187"/>
                  </a:lnTo>
                  <a:lnTo>
                    <a:pt x="44" y="2081"/>
                  </a:lnTo>
                  <a:lnTo>
                    <a:pt x="26" y="2002"/>
                  </a:lnTo>
                  <a:lnTo>
                    <a:pt x="0" y="1870"/>
                  </a:lnTo>
                  <a:lnTo>
                    <a:pt x="17" y="1764"/>
                  </a:lnTo>
                  <a:lnTo>
                    <a:pt x="53" y="1658"/>
                  </a:lnTo>
                  <a:lnTo>
                    <a:pt x="106" y="1571"/>
                  </a:lnTo>
                  <a:lnTo>
                    <a:pt x="106" y="1482"/>
                  </a:lnTo>
                  <a:lnTo>
                    <a:pt x="123" y="1376"/>
                  </a:lnTo>
                  <a:lnTo>
                    <a:pt x="194" y="1244"/>
                  </a:lnTo>
                  <a:lnTo>
                    <a:pt x="256" y="1191"/>
                  </a:lnTo>
                  <a:lnTo>
                    <a:pt x="317" y="1147"/>
                  </a:lnTo>
                  <a:lnTo>
                    <a:pt x="335" y="1076"/>
                  </a:lnTo>
                  <a:lnTo>
                    <a:pt x="344" y="979"/>
                  </a:lnTo>
                  <a:lnTo>
                    <a:pt x="335" y="926"/>
                  </a:lnTo>
                  <a:lnTo>
                    <a:pt x="273" y="891"/>
                  </a:lnTo>
                  <a:lnTo>
                    <a:pt x="194" y="847"/>
                  </a:lnTo>
                  <a:lnTo>
                    <a:pt x="141" y="785"/>
                  </a:lnTo>
                  <a:lnTo>
                    <a:pt x="114" y="706"/>
                  </a:lnTo>
                  <a:lnTo>
                    <a:pt x="70" y="626"/>
                  </a:lnTo>
                  <a:lnTo>
                    <a:pt x="123" y="591"/>
                  </a:lnTo>
                  <a:lnTo>
                    <a:pt x="132" y="529"/>
                  </a:lnTo>
                  <a:lnTo>
                    <a:pt x="203" y="494"/>
                  </a:lnTo>
                  <a:lnTo>
                    <a:pt x="229" y="432"/>
                  </a:lnTo>
                  <a:lnTo>
                    <a:pt x="264" y="397"/>
                  </a:lnTo>
                  <a:lnTo>
                    <a:pt x="335" y="344"/>
                  </a:lnTo>
                  <a:lnTo>
                    <a:pt x="326" y="265"/>
                  </a:lnTo>
                  <a:lnTo>
                    <a:pt x="397" y="212"/>
                  </a:lnTo>
                  <a:lnTo>
                    <a:pt x="441" y="176"/>
                  </a:lnTo>
                  <a:lnTo>
                    <a:pt x="450" y="115"/>
                  </a:lnTo>
                  <a:lnTo>
                    <a:pt x="520" y="71"/>
                  </a:lnTo>
                  <a:lnTo>
                    <a:pt x="582" y="44"/>
                  </a:lnTo>
                  <a:lnTo>
                    <a:pt x="644" y="26"/>
                  </a:lnTo>
                  <a:lnTo>
                    <a:pt x="741" y="0"/>
                  </a:lnTo>
                  <a:lnTo>
                    <a:pt x="829" y="9"/>
                  </a:lnTo>
                  <a:lnTo>
                    <a:pt x="900" y="26"/>
                  </a:lnTo>
                </a:path>
              </a:pathLst>
            </a:custGeom>
            <a:solidFill>
              <a:schemeClr val="accent4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xmlns="" id="{1F945DF3-05E3-0942-8FEF-C3541A7CD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271" y="2055813"/>
              <a:ext cx="1404938" cy="1331912"/>
            </a:xfrm>
            <a:custGeom>
              <a:avLst/>
              <a:gdLst>
                <a:gd name="T0" fmla="*/ 3901 w 3902"/>
                <a:gd name="T1" fmla="*/ 1897 h 3698"/>
                <a:gd name="T2" fmla="*/ 3716 w 3902"/>
                <a:gd name="T3" fmla="*/ 2073 h 3698"/>
                <a:gd name="T4" fmla="*/ 3495 w 3902"/>
                <a:gd name="T5" fmla="*/ 2258 h 3698"/>
                <a:gd name="T6" fmla="*/ 3283 w 3902"/>
                <a:gd name="T7" fmla="*/ 2417 h 3698"/>
                <a:gd name="T8" fmla="*/ 3239 w 3902"/>
                <a:gd name="T9" fmla="*/ 2664 h 3698"/>
                <a:gd name="T10" fmla="*/ 3045 w 3902"/>
                <a:gd name="T11" fmla="*/ 2929 h 3698"/>
                <a:gd name="T12" fmla="*/ 3098 w 3902"/>
                <a:gd name="T13" fmla="*/ 3105 h 3698"/>
                <a:gd name="T14" fmla="*/ 3063 w 3902"/>
                <a:gd name="T15" fmla="*/ 3352 h 3698"/>
                <a:gd name="T16" fmla="*/ 2798 w 3902"/>
                <a:gd name="T17" fmla="*/ 3388 h 3698"/>
                <a:gd name="T18" fmla="*/ 2489 w 3902"/>
                <a:gd name="T19" fmla="*/ 3476 h 3698"/>
                <a:gd name="T20" fmla="*/ 2286 w 3902"/>
                <a:gd name="T21" fmla="*/ 3697 h 3698"/>
                <a:gd name="T22" fmla="*/ 2057 w 3902"/>
                <a:gd name="T23" fmla="*/ 3458 h 3698"/>
                <a:gd name="T24" fmla="*/ 1871 w 3902"/>
                <a:gd name="T25" fmla="*/ 3485 h 3698"/>
                <a:gd name="T26" fmla="*/ 1712 w 3902"/>
                <a:gd name="T27" fmla="*/ 3626 h 3698"/>
                <a:gd name="T28" fmla="*/ 1448 w 3902"/>
                <a:gd name="T29" fmla="*/ 3697 h 3698"/>
                <a:gd name="T30" fmla="*/ 1298 w 3902"/>
                <a:gd name="T31" fmla="*/ 3520 h 3698"/>
                <a:gd name="T32" fmla="*/ 1262 w 3902"/>
                <a:gd name="T33" fmla="*/ 3238 h 3698"/>
                <a:gd name="T34" fmla="*/ 1095 w 3902"/>
                <a:gd name="T35" fmla="*/ 3061 h 3698"/>
                <a:gd name="T36" fmla="*/ 830 w 3902"/>
                <a:gd name="T37" fmla="*/ 2955 h 3698"/>
                <a:gd name="T38" fmla="*/ 521 w 3902"/>
                <a:gd name="T39" fmla="*/ 2876 h 3698"/>
                <a:gd name="T40" fmla="*/ 477 w 3902"/>
                <a:gd name="T41" fmla="*/ 2638 h 3698"/>
                <a:gd name="T42" fmla="*/ 283 w 3902"/>
                <a:gd name="T43" fmla="*/ 2461 h 3698"/>
                <a:gd name="T44" fmla="*/ 353 w 3902"/>
                <a:gd name="T45" fmla="*/ 2232 h 3698"/>
                <a:gd name="T46" fmla="*/ 512 w 3902"/>
                <a:gd name="T47" fmla="*/ 2029 h 3698"/>
                <a:gd name="T48" fmla="*/ 768 w 3902"/>
                <a:gd name="T49" fmla="*/ 1923 h 3698"/>
                <a:gd name="T50" fmla="*/ 556 w 3902"/>
                <a:gd name="T51" fmla="*/ 1702 h 3698"/>
                <a:gd name="T52" fmla="*/ 45 w 3902"/>
                <a:gd name="T53" fmla="*/ 1138 h 3698"/>
                <a:gd name="T54" fmla="*/ 212 w 3902"/>
                <a:gd name="T55" fmla="*/ 927 h 3698"/>
                <a:gd name="T56" fmla="*/ 353 w 3902"/>
                <a:gd name="T57" fmla="*/ 1067 h 3698"/>
                <a:gd name="T58" fmla="*/ 442 w 3902"/>
                <a:gd name="T59" fmla="*/ 777 h 3698"/>
                <a:gd name="T60" fmla="*/ 353 w 3902"/>
                <a:gd name="T61" fmla="*/ 450 h 3698"/>
                <a:gd name="T62" fmla="*/ 318 w 3902"/>
                <a:gd name="T63" fmla="*/ 274 h 3698"/>
                <a:gd name="T64" fmla="*/ 556 w 3902"/>
                <a:gd name="T65" fmla="*/ 168 h 3698"/>
                <a:gd name="T66" fmla="*/ 812 w 3902"/>
                <a:gd name="T67" fmla="*/ 0 h 3698"/>
                <a:gd name="T68" fmla="*/ 1015 w 3902"/>
                <a:gd name="T69" fmla="*/ 265 h 3698"/>
                <a:gd name="T70" fmla="*/ 1059 w 3902"/>
                <a:gd name="T71" fmla="*/ 521 h 3698"/>
                <a:gd name="T72" fmla="*/ 848 w 3902"/>
                <a:gd name="T73" fmla="*/ 856 h 3698"/>
                <a:gd name="T74" fmla="*/ 742 w 3902"/>
                <a:gd name="T75" fmla="*/ 1244 h 3698"/>
                <a:gd name="T76" fmla="*/ 927 w 3902"/>
                <a:gd name="T77" fmla="*/ 1650 h 3698"/>
                <a:gd name="T78" fmla="*/ 1748 w 3902"/>
                <a:gd name="T79" fmla="*/ 1208 h 3698"/>
                <a:gd name="T80" fmla="*/ 1968 w 3902"/>
                <a:gd name="T81" fmla="*/ 1111 h 3698"/>
                <a:gd name="T82" fmla="*/ 2233 w 3902"/>
                <a:gd name="T83" fmla="*/ 945 h 3698"/>
                <a:gd name="T84" fmla="*/ 2392 w 3902"/>
                <a:gd name="T85" fmla="*/ 839 h 3698"/>
                <a:gd name="T86" fmla="*/ 2639 w 3902"/>
                <a:gd name="T87" fmla="*/ 759 h 3698"/>
                <a:gd name="T88" fmla="*/ 2930 w 3902"/>
                <a:gd name="T89" fmla="*/ 795 h 3698"/>
                <a:gd name="T90" fmla="*/ 3080 w 3902"/>
                <a:gd name="T91" fmla="*/ 1085 h 3698"/>
                <a:gd name="T92" fmla="*/ 3054 w 3902"/>
                <a:gd name="T93" fmla="*/ 1261 h 3698"/>
                <a:gd name="T94" fmla="*/ 3054 w 3902"/>
                <a:gd name="T95" fmla="*/ 1508 h 3698"/>
                <a:gd name="T96" fmla="*/ 3230 w 3902"/>
                <a:gd name="T97" fmla="*/ 1482 h 3698"/>
                <a:gd name="T98" fmla="*/ 3248 w 3902"/>
                <a:gd name="T99" fmla="*/ 1605 h 3698"/>
                <a:gd name="T100" fmla="*/ 3310 w 3902"/>
                <a:gd name="T101" fmla="*/ 1844 h 3698"/>
                <a:gd name="T102" fmla="*/ 3751 w 3902"/>
                <a:gd name="T103" fmla="*/ 1694 h 3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02" h="3698">
                  <a:moveTo>
                    <a:pt x="3822" y="1694"/>
                  </a:moveTo>
                  <a:lnTo>
                    <a:pt x="3822" y="1773"/>
                  </a:lnTo>
                  <a:lnTo>
                    <a:pt x="3857" y="1844"/>
                  </a:lnTo>
                  <a:lnTo>
                    <a:pt x="3901" y="1897"/>
                  </a:lnTo>
                  <a:lnTo>
                    <a:pt x="3875" y="1950"/>
                  </a:lnTo>
                  <a:lnTo>
                    <a:pt x="3822" y="2002"/>
                  </a:lnTo>
                  <a:lnTo>
                    <a:pt x="3733" y="2020"/>
                  </a:lnTo>
                  <a:lnTo>
                    <a:pt x="3716" y="2073"/>
                  </a:lnTo>
                  <a:lnTo>
                    <a:pt x="3654" y="2100"/>
                  </a:lnTo>
                  <a:lnTo>
                    <a:pt x="3619" y="2179"/>
                  </a:lnTo>
                  <a:lnTo>
                    <a:pt x="3575" y="2241"/>
                  </a:lnTo>
                  <a:lnTo>
                    <a:pt x="3495" y="2258"/>
                  </a:lnTo>
                  <a:lnTo>
                    <a:pt x="3433" y="2294"/>
                  </a:lnTo>
                  <a:lnTo>
                    <a:pt x="3407" y="2355"/>
                  </a:lnTo>
                  <a:lnTo>
                    <a:pt x="3319" y="2373"/>
                  </a:lnTo>
                  <a:lnTo>
                    <a:pt x="3283" y="2417"/>
                  </a:lnTo>
                  <a:lnTo>
                    <a:pt x="3266" y="2479"/>
                  </a:lnTo>
                  <a:lnTo>
                    <a:pt x="3274" y="2558"/>
                  </a:lnTo>
                  <a:lnTo>
                    <a:pt x="3292" y="2620"/>
                  </a:lnTo>
                  <a:lnTo>
                    <a:pt x="3239" y="2664"/>
                  </a:lnTo>
                  <a:lnTo>
                    <a:pt x="3204" y="2726"/>
                  </a:lnTo>
                  <a:lnTo>
                    <a:pt x="3124" y="2797"/>
                  </a:lnTo>
                  <a:lnTo>
                    <a:pt x="3063" y="2876"/>
                  </a:lnTo>
                  <a:lnTo>
                    <a:pt x="3045" y="2929"/>
                  </a:lnTo>
                  <a:lnTo>
                    <a:pt x="3080" y="2991"/>
                  </a:lnTo>
                  <a:lnTo>
                    <a:pt x="3124" y="3000"/>
                  </a:lnTo>
                  <a:lnTo>
                    <a:pt x="3124" y="3061"/>
                  </a:lnTo>
                  <a:lnTo>
                    <a:pt x="3098" y="3105"/>
                  </a:lnTo>
                  <a:lnTo>
                    <a:pt x="3071" y="3158"/>
                  </a:lnTo>
                  <a:lnTo>
                    <a:pt x="3036" y="3211"/>
                  </a:lnTo>
                  <a:lnTo>
                    <a:pt x="3045" y="3282"/>
                  </a:lnTo>
                  <a:lnTo>
                    <a:pt x="3063" y="3352"/>
                  </a:lnTo>
                  <a:lnTo>
                    <a:pt x="2992" y="3335"/>
                  </a:lnTo>
                  <a:lnTo>
                    <a:pt x="2930" y="3352"/>
                  </a:lnTo>
                  <a:lnTo>
                    <a:pt x="2877" y="3414"/>
                  </a:lnTo>
                  <a:lnTo>
                    <a:pt x="2798" y="3388"/>
                  </a:lnTo>
                  <a:lnTo>
                    <a:pt x="2719" y="3370"/>
                  </a:lnTo>
                  <a:lnTo>
                    <a:pt x="2648" y="3397"/>
                  </a:lnTo>
                  <a:lnTo>
                    <a:pt x="2560" y="3450"/>
                  </a:lnTo>
                  <a:lnTo>
                    <a:pt x="2489" y="3476"/>
                  </a:lnTo>
                  <a:lnTo>
                    <a:pt x="2489" y="3529"/>
                  </a:lnTo>
                  <a:lnTo>
                    <a:pt x="2445" y="3591"/>
                  </a:lnTo>
                  <a:lnTo>
                    <a:pt x="2330" y="3635"/>
                  </a:lnTo>
                  <a:lnTo>
                    <a:pt x="2286" y="3697"/>
                  </a:lnTo>
                  <a:lnTo>
                    <a:pt x="2215" y="3661"/>
                  </a:lnTo>
                  <a:lnTo>
                    <a:pt x="2163" y="3511"/>
                  </a:lnTo>
                  <a:lnTo>
                    <a:pt x="2110" y="3432"/>
                  </a:lnTo>
                  <a:lnTo>
                    <a:pt x="2057" y="3458"/>
                  </a:lnTo>
                  <a:lnTo>
                    <a:pt x="1986" y="3485"/>
                  </a:lnTo>
                  <a:lnTo>
                    <a:pt x="1942" y="3432"/>
                  </a:lnTo>
                  <a:lnTo>
                    <a:pt x="1854" y="3414"/>
                  </a:lnTo>
                  <a:lnTo>
                    <a:pt x="1871" y="3485"/>
                  </a:lnTo>
                  <a:lnTo>
                    <a:pt x="1889" y="3573"/>
                  </a:lnTo>
                  <a:lnTo>
                    <a:pt x="1836" y="3635"/>
                  </a:lnTo>
                  <a:lnTo>
                    <a:pt x="1774" y="3617"/>
                  </a:lnTo>
                  <a:lnTo>
                    <a:pt x="1712" y="3626"/>
                  </a:lnTo>
                  <a:lnTo>
                    <a:pt x="1660" y="3661"/>
                  </a:lnTo>
                  <a:lnTo>
                    <a:pt x="1624" y="3688"/>
                  </a:lnTo>
                  <a:lnTo>
                    <a:pt x="1554" y="3697"/>
                  </a:lnTo>
                  <a:lnTo>
                    <a:pt x="1448" y="3697"/>
                  </a:lnTo>
                  <a:lnTo>
                    <a:pt x="1377" y="3661"/>
                  </a:lnTo>
                  <a:lnTo>
                    <a:pt x="1368" y="3617"/>
                  </a:lnTo>
                  <a:lnTo>
                    <a:pt x="1333" y="3582"/>
                  </a:lnTo>
                  <a:lnTo>
                    <a:pt x="1298" y="3520"/>
                  </a:lnTo>
                  <a:lnTo>
                    <a:pt x="1307" y="3450"/>
                  </a:lnTo>
                  <a:lnTo>
                    <a:pt x="1271" y="3397"/>
                  </a:lnTo>
                  <a:lnTo>
                    <a:pt x="1227" y="3326"/>
                  </a:lnTo>
                  <a:lnTo>
                    <a:pt x="1262" y="3238"/>
                  </a:lnTo>
                  <a:lnTo>
                    <a:pt x="1271" y="3176"/>
                  </a:lnTo>
                  <a:lnTo>
                    <a:pt x="1245" y="3123"/>
                  </a:lnTo>
                  <a:lnTo>
                    <a:pt x="1139" y="3132"/>
                  </a:lnTo>
                  <a:lnTo>
                    <a:pt x="1095" y="3061"/>
                  </a:lnTo>
                  <a:lnTo>
                    <a:pt x="1104" y="2973"/>
                  </a:lnTo>
                  <a:lnTo>
                    <a:pt x="1077" y="2920"/>
                  </a:lnTo>
                  <a:lnTo>
                    <a:pt x="971" y="2929"/>
                  </a:lnTo>
                  <a:lnTo>
                    <a:pt x="830" y="2955"/>
                  </a:lnTo>
                  <a:lnTo>
                    <a:pt x="733" y="2973"/>
                  </a:lnTo>
                  <a:lnTo>
                    <a:pt x="627" y="2982"/>
                  </a:lnTo>
                  <a:lnTo>
                    <a:pt x="548" y="2947"/>
                  </a:lnTo>
                  <a:lnTo>
                    <a:pt x="521" y="2876"/>
                  </a:lnTo>
                  <a:lnTo>
                    <a:pt x="459" y="2841"/>
                  </a:lnTo>
                  <a:lnTo>
                    <a:pt x="451" y="2779"/>
                  </a:lnTo>
                  <a:lnTo>
                    <a:pt x="451" y="2708"/>
                  </a:lnTo>
                  <a:lnTo>
                    <a:pt x="477" y="2638"/>
                  </a:lnTo>
                  <a:lnTo>
                    <a:pt x="424" y="2602"/>
                  </a:lnTo>
                  <a:lnTo>
                    <a:pt x="362" y="2550"/>
                  </a:lnTo>
                  <a:lnTo>
                    <a:pt x="336" y="2488"/>
                  </a:lnTo>
                  <a:lnTo>
                    <a:pt x="283" y="2461"/>
                  </a:lnTo>
                  <a:lnTo>
                    <a:pt x="274" y="2391"/>
                  </a:lnTo>
                  <a:lnTo>
                    <a:pt x="221" y="2338"/>
                  </a:lnTo>
                  <a:lnTo>
                    <a:pt x="221" y="2285"/>
                  </a:lnTo>
                  <a:lnTo>
                    <a:pt x="353" y="2232"/>
                  </a:lnTo>
                  <a:lnTo>
                    <a:pt x="415" y="2197"/>
                  </a:lnTo>
                  <a:lnTo>
                    <a:pt x="406" y="2126"/>
                  </a:lnTo>
                  <a:lnTo>
                    <a:pt x="398" y="2055"/>
                  </a:lnTo>
                  <a:lnTo>
                    <a:pt x="512" y="2029"/>
                  </a:lnTo>
                  <a:lnTo>
                    <a:pt x="592" y="2047"/>
                  </a:lnTo>
                  <a:lnTo>
                    <a:pt x="662" y="2064"/>
                  </a:lnTo>
                  <a:lnTo>
                    <a:pt x="733" y="2055"/>
                  </a:lnTo>
                  <a:lnTo>
                    <a:pt x="768" y="1923"/>
                  </a:lnTo>
                  <a:lnTo>
                    <a:pt x="751" y="1835"/>
                  </a:lnTo>
                  <a:lnTo>
                    <a:pt x="715" y="1764"/>
                  </a:lnTo>
                  <a:lnTo>
                    <a:pt x="645" y="1711"/>
                  </a:lnTo>
                  <a:lnTo>
                    <a:pt x="556" y="1702"/>
                  </a:lnTo>
                  <a:lnTo>
                    <a:pt x="371" y="1482"/>
                  </a:lnTo>
                  <a:lnTo>
                    <a:pt x="62" y="1252"/>
                  </a:lnTo>
                  <a:lnTo>
                    <a:pt x="0" y="1173"/>
                  </a:lnTo>
                  <a:lnTo>
                    <a:pt x="45" y="1138"/>
                  </a:lnTo>
                  <a:lnTo>
                    <a:pt x="106" y="1094"/>
                  </a:lnTo>
                  <a:lnTo>
                    <a:pt x="124" y="1014"/>
                  </a:lnTo>
                  <a:lnTo>
                    <a:pt x="133" y="953"/>
                  </a:lnTo>
                  <a:lnTo>
                    <a:pt x="212" y="927"/>
                  </a:lnTo>
                  <a:lnTo>
                    <a:pt x="248" y="970"/>
                  </a:lnTo>
                  <a:lnTo>
                    <a:pt x="239" y="1014"/>
                  </a:lnTo>
                  <a:lnTo>
                    <a:pt x="256" y="1049"/>
                  </a:lnTo>
                  <a:lnTo>
                    <a:pt x="353" y="1067"/>
                  </a:lnTo>
                  <a:lnTo>
                    <a:pt x="433" y="1041"/>
                  </a:lnTo>
                  <a:lnTo>
                    <a:pt x="459" y="953"/>
                  </a:lnTo>
                  <a:lnTo>
                    <a:pt x="442" y="848"/>
                  </a:lnTo>
                  <a:lnTo>
                    <a:pt x="442" y="777"/>
                  </a:lnTo>
                  <a:lnTo>
                    <a:pt x="406" y="706"/>
                  </a:lnTo>
                  <a:lnTo>
                    <a:pt x="415" y="627"/>
                  </a:lnTo>
                  <a:lnTo>
                    <a:pt x="433" y="539"/>
                  </a:lnTo>
                  <a:lnTo>
                    <a:pt x="353" y="450"/>
                  </a:lnTo>
                  <a:lnTo>
                    <a:pt x="283" y="415"/>
                  </a:lnTo>
                  <a:lnTo>
                    <a:pt x="203" y="345"/>
                  </a:lnTo>
                  <a:lnTo>
                    <a:pt x="248" y="292"/>
                  </a:lnTo>
                  <a:lnTo>
                    <a:pt x="318" y="274"/>
                  </a:lnTo>
                  <a:lnTo>
                    <a:pt x="433" y="256"/>
                  </a:lnTo>
                  <a:lnTo>
                    <a:pt x="486" y="265"/>
                  </a:lnTo>
                  <a:lnTo>
                    <a:pt x="503" y="212"/>
                  </a:lnTo>
                  <a:lnTo>
                    <a:pt x="556" y="168"/>
                  </a:lnTo>
                  <a:lnTo>
                    <a:pt x="636" y="115"/>
                  </a:lnTo>
                  <a:lnTo>
                    <a:pt x="698" y="71"/>
                  </a:lnTo>
                  <a:lnTo>
                    <a:pt x="759" y="36"/>
                  </a:lnTo>
                  <a:lnTo>
                    <a:pt x="812" y="0"/>
                  </a:lnTo>
                  <a:lnTo>
                    <a:pt x="856" y="80"/>
                  </a:lnTo>
                  <a:lnTo>
                    <a:pt x="883" y="159"/>
                  </a:lnTo>
                  <a:lnTo>
                    <a:pt x="936" y="221"/>
                  </a:lnTo>
                  <a:lnTo>
                    <a:pt x="1015" y="265"/>
                  </a:lnTo>
                  <a:lnTo>
                    <a:pt x="1077" y="300"/>
                  </a:lnTo>
                  <a:lnTo>
                    <a:pt x="1086" y="353"/>
                  </a:lnTo>
                  <a:lnTo>
                    <a:pt x="1077" y="450"/>
                  </a:lnTo>
                  <a:lnTo>
                    <a:pt x="1059" y="521"/>
                  </a:lnTo>
                  <a:lnTo>
                    <a:pt x="998" y="565"/>
                  </a:lnTo>
                  <a:lnTo>
                    <a:pt x="936" y="618"/>
                  </a:lnTo>
                  <a:lnTo>
                    <a:pt x="865" y="750"/>
                  </a:lnTo>
                  <a:lnTo>
                    <a:pt x="848" y="856"/>
                  </a:lnTo>
                  <a:lnTo>
                    <a:pt x="848" y="945"/>
                  </a:lnTo>
                  <a:lnTo>
                    <a:pt x="795" y="1032"/>
                  </a:lnTo>
                  <a:lnTo>
                    <a:pt x="759" y="1138"/>
                  </a:lnTo>
                  <a:lnTo>
                    <a:pt x="742" y="1244"/>
                  </a:lnTo>
                  <a:lnTo>
                    <a:pt x="768" y="1376"/>
                  </a:lnTo>
                  <a:lnTo>
                    <a:pt x="786" y="1455"/>
                  </a:lnTo>
                  <a:lnTo>
                    <a:pt x="874" y="1561"/>
                  </a:lnTo>
                  <a:lnTo>
                    <a:pt x="927" y="1650"/>
                  </a:lnTo>
                  <a:lnTo>
                    <a:pt x="1545" y="1623"/>
                  </a:lnTo>
                  <a:lnTo>
                    <a:pt x="1668" y="1420"/>
                  </a:lnTo>
                  <a:lnTo>
                    <a:pt x="1712" y="1323"/>
                  </a:lnTo>
                  <a:lnTo>
                    <a:pt x="1748" y="1208"/>
                  </a:lnTo>
                  <a:lnTo>
                    <a:pt x="1836" y="1191"/>
                  </a:lnTo>
                  <a:lnTo>
                    <a:pt x="1907" y="1226"/>
                  </a:lnTo>
                  <a:lnTo>
                    <a:pt x="1960" y="1191"/>
                  </a:lnTo>
                  <a:lnTo>
                    <a:pt x="1968" y="1111"/>
                  </a:lnTo>
                  <a:lnTo>
                    <a:pt x="2065" y="1067"/>
                  </a:lnTo>
                  <a:lnTo>
                    <a:pt x="2127" y="1005"/>
                  </a:lnTo>
                  <a:lnTo>
                    <a:pt x="2154" y="953"/>
                  </a:lnTo>
                  <a:lnTo>
                    <a:pt x="2233" y="945"/>
                  </a:lnTo>
                  <a:lnTo>
                    <a:pt x="2233" y="883"/>
                  </a:lnTo>
                  <a:lnTo>
                    <a:pt x="2242" y="839"/>
                  </a:lnTo>
                  <a:lnTo>
                    <a:pt x="2313" y="830"/>
                  </a:lnTo>
                  <a:lnTo>
                    <a:pt x="2392" y="839"/>
                  </a:lnTo>
                  <a:lnTo>
                    <a:pt x="2463" y="830"/>
                  </a:lnTo>
                  <a:lnTo>
                    <a:pt x="2524" y="803"/>
                  </a:lnTo>
                  <a:lnTo>
                    <a:pt x="2604" y="812"/>
                  </a:lnTo>
                  <a:lnTo>
                    <a:pt x="2639" y="759"/>
                  </a:lnTo>
                  <a:lnTo>
                    <a:pt x="2674" y="698"/>
                  </a:lnTo>
                  <a:lnTo>
                    <a:pt x="2727" y="662"/>
                  </a:lnTo>
                  <a:lnTo>
                    <a:pt x="2842" y="750"/>
                  </a:lnTo>
                  <a:lnTo>
                    <a:pt x="2930" y="795"/>
                  </a:lnTo>
                  <a:lnTo>
                    <a:pt x="3010" y="856"/>
                  </a:lnTo>
                  <a:lnTo>
                    <a:pt x="3071" y="927"/>
                  </a:lnTo>
                  <a:lnTo>
                    <a:pt x="3089" y="997"/>
                  </a:lnTo>
                  <a:lnTo>
                    <a:pt x="3080" y="1085"/>
                  </a:lnTo>
                  <a:lnTo>
                    <a:pt x="3124" y="1120"/>
                  </a:lnTo>
                  <a:lnTo>
                    <a:pt x="3177" y="1164"/>
                  </a:lnTo>
                  <a:lnTo>
                    <a:pt x="3142" y="1235"/>
                  </a:lnTo>
                  <a:lnTo>
                    <a:pt x="3054" y="1261"/>
                  </a:lnTo>
                  <a:lnTo>
                    <a:pt x="3054" y="1323"/>
                  </a:lnTo>
                  <a:lnTo>
                    <a:pt x="3036" y="1376"/>
                  </a:lnTo>
                  <a:lnTo>
                    <a:pt x="3027" y="1447"/>
                  </a:lnTo>
                  <a:lnTo>
                    <a:pt x="3054" y="1508"/>
                  </a:lnTo>
                  <a:lnTo>
                    <a:pt x="3089" y="1544"/>
                  </a:lnTo>
                  <a:lnTo>
                    <a:pt x="3151" y="1588"/>
                  </a:lnTo>
                  <a:lnTo>
                    <a:pt x="3204" y="1552"/>
                  </a:lnTo>
                  <a:lnTo>
                    <a:pt x="3230" y="1482"/>
                  </a:lnTo>
                  <a:lnTo>
                    <a:pt x="3257" y="1429"/>
                  </a:lnTo>
                  <a:lnTo>
                    <a:pt x="3319" y="1499"/>
                  </a:lnTo>
                  <a:lnTo>
                    <a:pt x="3310" y="1544"/>
                  </a:lnTo>
                  <a:lnTo>
                    <a:pt x="3248" y="1605"/>
                  </a:lnTo>
                  <a:lnTo>
                    <a:pt x="3283" y="1667"/>
                  </a:lnTo>
                  <a:lnTo>
                    <a:pt x="3257" y="1720"/>
                  </a:lnTo>
                  <a:lnTo>
                    <a:pt x="3274" y="1791"/>
                  </a:lnTo>
                  <a:lnTo>
                    <a:pt x="3310" y="1844"/>
                  </a:lnTo>
                  <a:lnTo>
                    <a:pt x="3310" y="1923"/>
                  </a:lnTo>
                  <a:lnTo>
                    <a:pt x="3372" y="1950"/>
                  </a:lnTo>
                  <a:lnTo>
                    <a:pt x="3451" y="1950"/>
                  </a:lnTo>
                  <a:lnTo>
                    <a:pt x="3751" y="1694"/>
                  </a:lnTo>
                  <a:lnTo>
                    <a:pt x="3804" y="1614"/>
                  </a:lnTo>
                  <a:lnTo>
                    <a:pt x="3822" y="1694"/>
                  </a:lnTo>
                </a:path>
              </a:pathLst>
            </a:custGeom>
            <a:solidFill>
              <a:srgbClr val="7030A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xmlns="" id="{8B259042-1DF4-5B4F-B67F-27E067B39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3121" y="3687763"/>
              <a:ext cx="215900" cy="260350"/>
            </a:xfrm>
            <a:custGeom>
              <a:avLst/>
              <a:gdLst>
                <a:gd name="T0" fmla="*/ 547 w 601"/>
                <a:gd name="T1" fmla="*/ 0 h 724"/>
                <a:gd name="T2" fmla="*/ 467 w 601"/>
                <a:gd name="T3" fmla="*/ 44 h 724"/>
                <a:gd name="T4" fmla="*/ 397 w 601"/>
                <a:gd name="T5" fmla="*/ 26 h 724"/>
                <a:gd name="T6" fmla="*/ 317 w 601"/>
                <a:gd name="T7" fmla="*/ 9 h 724"/>
                <a:gd name="T8" fmla="*/ 229 w 601"/>
                <a:gd name="T9" fmla="*/ 18 h 724"/>
                <a:gd name="T10" fmla="*/ 158 w 601"/>
                <a:gd name="T11" fmla="*/ 26 h 724"/>
                <a:gd name="T12" fmla="*/ 176 w 601"/>
                <a:gd name="T13" fmla="*/ 62 h 724"/>
                <a:gd name="T14" fmla="*/ 88 w 601"/>
                <a:gd name="T15" fmla="*/ 97 h 724"/>
                <a:gd name="T16" fmla="*/ 35 w 601"/>
                <a:gd name="T17" fmla="*/ 106 h 724"/>
                <a:gd name="T18" fmla="*/ 0 w 601"/>
                <a:gd name="T19" fmla="*/ 150 h 724"/>
                <a:gd name="T20" fmla="*/ 17 w 601"/>
                <a:gd name="T21" fmla="*/ 220 h 724"/>
                <a:gd name="T22" fmla="*/ 26 w 601"/>
                <a:gd name="T23" fmla="*/ 291 h 724"/>
                <a:gd name="T24" fmla="*/ 61 w 601"/>
                <a:gd name="T25" fmla="*/ 344 h 724"/>
                <a:gd name="T26" fmla="*/ 105 w 601"/>
                <a:gd name="T27" fmla="*/ 397 h 724"/>
                <a:gd name="T28" fmla="*/ 88 w 601"/>
                <a:gd name="T29" fmla="*/ 468 h 724"/>
                <a:gd name="T30" fmla="*/ 114 w 601"/>
                <a:gd name="T31" fmla="*/ 565 h 724"/>
                <a:gd name="T32" fmla="*/ 114 w 601"/>
                <a:gd name="T33" fmla="*/ 644 h 724"/>
                <a:gd name="T34" fmla="*/ 150 w 601"/>
                <a:gd name="T35" fmla="*/ 706 h 724"/>
                <a:gd name="T36" fmla="*/ 211 w 601"/>
                <a:gd name="T37" fmla="*/ 723 h 724"/>
                <a:gd name="T38" fmla="*/ 220 w 601"/>
                <a:gd name="T39" fmla="*/ 653 h 724"/>
                <a:gd name="T40" fmla="*/ 247 w 601"/>
                <a:gd name="T41" fmla="*/ 591 h 724"/>
                <a:gd name="T42" fmla="*/ 300 w 601"/>
                <a:gd name="T43" fmla="*/ 494 h 724"/>
                <a:gd name="T44" fmla="*/ 353 w 601"/>
                <a:gd name="T45" fmla="*/ 397 h 724"/>
                <a:gd name="T46" fmla="*/ 344 w 601"/>
                <a:gd name="T47" fmla="*/ 335 h 724"/>
                <a:gd name="T48" fmla="*/ 361 w 601"/>
                <a:gd name="T49" fmla="*/ 265 h 724"/>
                <a:gd name="T50" fmla="*/ 423 w 601"/>
                <a:gd name="T51" fmla="*/ 203 h 724"/>
                <a:gd name="T52" fmla="*/ 494 w 601"/>
                <a:gd name="T53" fmla="*/ 132 h 724"/>
                <a:gd name="T54" fmla="*/ 564 w 601"/>
                <a:gd name="T55" fmla="*/ 97 h 724"/>
                <a:gd name="T56" fmla="*/ 600 w 601"/>
                <a:gd name="T57" fmla="*/ 44 h 724"/>
                <a:gd name="T58" fmla="*/ 547 w 601"/>
                <a:gd name="T59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1" h="724">
                  <a:moveTo>
                    <a:pt x="547" y="0"/>
                  </a:moveTo>
                  <a:lnTo>
                    <a:pt x="467" y="44"/>
                  </a:lnTo>
                  <a:lnTo>
                    <a:pt x="397" y="26"/>
                  </a:lnTo>
                  <a:lnTo>
                    <a:pt x="317" y="9"/>
                  </a:lnTo>
                  <a:lnTo>
                    <a:pt x="229" y="18"/>
                  </a:lnTo>
                  <a:lnTo>
                    <a:pt x="158" y="26"/>
                  </a:lnTo>
                  <a:lnTo>
                    <a:pt x="176" y="62"/>
                  </a:lnTo>
                  <a:lnTo>
                    <a:pt x="88" y="97"/>
                  </a:lnTo>
                  <a:lnTo>
                    <a:pt x="35" y="106"/>
                  </a:lnTo>
                  <a:lnTo>
                    <a:pt x="0" y="150"/>
                  </a:lnTo>
                  <a:lnTo>
                    <a:pt x="17" y="220"/>
                  </a:lnTo>
                  <a:lnTo>
                    <a:pt x="26" y="291"/>
                  </a:lnTo>
                  <a:lnTo>
                    <a:pt x="61" y="344"/>
                  </a:lnTo>
                  <a:lnTo>
                    <a:pt x="105" y="397"/>
                  </a:lnTo>
                  <a:lnTo>
                    <a:pt x="88" y="468"/>
                  </a:lnTo>
                  <a:lnTo>
                    <a:pt x="114" y="565"/>
                  </a:lnTo>
                  <a:lnTo>
                    <a:pt x="114" y="644"/>
                  </a:lnTo>
                  <a:lnTo>
                    <a:pt x="150" y="706"/>
                  </a:lnTo>
                  <a:lnTo>
                    <a:pt x="211" y="723"/>
                  </a:lnTo>
                  <a:lnTo>
                    <a:pt x="220" y="653"/>
                  </a:lnTo>
                  <a:lnTo>
                    <a:pt x="247" y="591"/>
                  </a:lnTo>
                  <a:lnTo>
                    <a:pt x="300" y="494"/>
                  </a:lnTo>
                  <a:lnTo>
                    <a:pt x="353" y="397"/>
                  </a:lnTo>
                  <a:lnTo>
                    <a:pt x="344" y="335"/>
                  </a:lnTo>
                  <a:lnTo>
                    <a:pt x="361" y="265"/>
                  </a:lnTo>
                  <a:lnTo>
                    <a:pt x="423" y="203"/>
                  </a:lnTo>
                  <a:lnTo>
                    <a:pt x="494" y="132"/>
                  </a:lnTo>
                  <a:lnTo>
                    <a:pt x="564" y="97"/>
                  </a:lnTo>
                  <a:lnTo>
                    <a:pt x="600" y="44"/>
                  </a:lnTo>
                  <a:lnTo>
                    <a:pt x="547" y="0"/>
                  </a:lnTo>
                </a:path>
              </a:pathLst>
            </a:custGeom>
            <a:solidFill>
              <a:schemeClr val="accent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xmlns="" id="{7C579285-370A-FD4C-BC0D-2AEF83916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1271" y="3230563"/>
              <a:ext cx="766763" cy="868362"/>
            </a:xfrm>
            <a:custGeom>
              <a:avLst/>
              <a:gdLst>
                <a:gd name="T0" fmla="*/ 2004 w 2128"/>
                <a:gd name="T1" fmla="*/ 1739 h 2410"/>
                <a:gd name="T2" fmla="*/ 1854 w 2128"/>
                <a:gd name="T3" fmla="*/ 1659 h 2410"/>
                <a:gd name="T4" fmla="*/ 1721 w 2128"/>
                <a:gd name="T5" fmla="*/ 1686 h 2410"/>
                <a:gd name="T6" fmla="*/ 1589 w 2128"/>
                <a:gd name="T7" fmla="*/ 1712 h 2410"/>
                <a:gd name="T8" fmla="*/ 1509 w 2128"/>
                <a:gd name="T9" fmla="*/ 1518 h 2410"/>
                <a:gd name="T10" fmla="*/ 1351 w 2128"/>
                <a:gd name="T11" fmla="*/ 1447 h 2410"/>
                <a:gd name="T12" fmla="*/ 1245 w 2128"/>
                <a:gd name="T13" fmla="*/ 1580 h 2410"/>
                <a:gd name="T14" fmla="*/ 1333 w 2128"/>
                <a:gd name="T15" fmla="*/ 1747 h 2410"/>
                <a:gd name="T16" fmla="*/ 1236 w 2128"/>
                <a:gd name="T17" fmla="*/ 1827 h 2410"/>
                <a:gd name="T18" fmla="*/ 1112 w 2128"/>
                <a:gd name="T19" fmla="*/ 1906 h 2410"/>
                <a:gd name="T20" fmla="*/ 962 w 2128"/>
                <a:gd name="T21" fmla="*/ 1968 h 2410"/>
                <a:gd name="T22" fmla="*/ 795 w 2128"/>
                <a:gd name="T23" fmla="*/ 2012 h 2410"/>
                <a:gd name="T24" fmla="*/ 618 w 2128"/>
                <a:gd name="T25" fmla="*/ 2277 h 2410"/>
                <a:gd name="T26" fmla="*/ 521 w 2128"/>
                <a:gd name="T27" fmla="*/ 2391 h 2410"/>
                <a:gd name="T28" fmla="*/ 468 w 2128"/>
                <a:gd name="T29" fmla="*/ 2356 h 2410"/>
                <a:gd name="T30" fmla="*/ 389 w 2128"/>
                <a:gd name="T31" fmla="*/ 2241 h 2410"/>
                <a:gd name="T32" fmla="*/ 406 w 2128"/>
                <a:gd name="T33" fmla="*/ 2065 h 2410"/>
                <a:gd name="T34" fmla="*/ 442 w 2128"/>
                <a:gd name="T35" fmla="*/ 1933 h 2410"/>
                <a:gd name="T36" fmla="*/ 406 w 2128"/>
                <a:gd name="T37" fmla="*/ 1800 h 2410"/>
                <a:gd name="T38" fmla="*/ 300 w 2128"/>
                <a:gd name="T39" fmla="*/ 1774 h 2410"/>
                <a:gd name="T40" fmla="*/ 168 w 2128"/>
                <a:gd name="T41" fmla="*/ 1800 h 2410"/>
                <a:gd name="T42" fmla="*/ 53 w 2128"/>
                <a:gd name="T43" fmla="*/ 1730 h 2410"/>
                <a:gd name="T44" fmla="*/ 27 w 2128"/>
                <a:gd name="T45" fmla="*/ 1553 h 2410"/>
                <a:gd name="T46" fmla="*/ 36 w 2128"/>
                <a:gd name="T47" fmla="*/ 1421 h 2410"/>
                <a:gd name="T48" fmla="*/ 36 w 2128"/>
                <a:gd name="T49" fmla="*/ 1262 h 2410"/>
                <a:gd name="T50" fmla="*/ 80 w 2128"/>
                <a:gd name="T51" fmla="*/ 1112 h 2410"/>
                <a:gd name="T52" fmla="*/ 80 w 2128"/>
                <a:gd name="T53" fmla="*/ 989 h 2410"/>
                <a:gd name="T54" fmla="*/ 106 w 2128"/>
                <a:gd name="T55" fmla="*/ 874 h 2410"/>
                <a:gd name="T56" fmla="*/ 115 w 2128"/>
                <a:gd name="T57" fmla="*/ 777 h 2410"/>
                <a:gd name="T58" fmla="*/ 106 w 2128"/>
                <a:gd name="T59" fmla="*/ 636 h 2410"/>
                <a:gd name="T60" fmla="*/ 115 w 2128"/>
                <a:gd name="T61" fmla="*/ 574 h 2410"/>
                <a:gd name="T62" fmla="*/ 177 w 2128"/>
                <a:gd name="T63" fmla="*/ 397 h 2410"/>
                <a:gd name="T64" fmla="*/ 203 w 2128"/>
                <a:gd name="T65" fmla="*/ 238 h 2410"/>
                <a:gd name="T66" fmla="*/ 239 w 2128"/>
                <a:gd name="T67" fmla="*/ 88 h 2410"/>
                <a:gd name="T68" fmla="*/ 362 w 2128"/>
                <a:gd name="T69" fmla="*/ 44 h 2410"/>
                <a:gd name="T70" fmla="*/ 477 w 2128"/>
                <a:gd name="T71" fmla="*/ 62 h 2410"/>
                <a:gd name="T72" fmla="*/ 556 w 2128"/>
                <a:gd name="T73" fmla="*/ 0 h 2410"/>
                <a:gd name="T74" fmla="*/ 627 w 2128"/>
                <a:gd name="T75" fmla="*/ 150 h 2410"/>
                <a:gd name="T76" fmla="*/ 627 w 2128"/>
                <a:gd name="T77" fmla="*/ 274 h 2410"/>
                <a:gd name="T78" fmla="*/ 689 w 2128"/>
                <a:gd name="T79" fmla="*/ 371 h 2410"/>
                <a:gd name="T80" fmla="*/ 848 w 2128"/>
                <a:gd name="T81" fmla="*/ 397 h 2410"/>
                <a:gd name="T82" fmla="*/ 936 w 2128"/>
                <a:gd name="T83" fmla="*/ 486 h 2410"/>
                <a:gd name="T84" fmla="*/ 1086 w 2128"/>
                <a:gd name="T85" fmla="*/ 388 h 2410"/>
                <a:gd name="T86" fmla="*/ 1156 w 2128"/>
                <a:gd name="T87" fmla="*/ 309 h 2410"/>
                <a:gd name="T88" fmla="*/ 1227 w 2128"/>
                <a:gd name="T89" fmla="*/ 327 h 2410"/>
                <a:gd name="T90" fmla="*/ 1412 w 2128"/>
                <a:gd name="T91" fmla="*/ 388 h 2410"/>
                <a:gd name="T92" fmla="*/ 1439 w 2128"/>
                <a:gd name="T93" fmla="*/ 521 h 2410"/>
                <a:gd name="T94" fmla="*/ 1554 w 2128"/>
                <a:gd name="T95" fmla="*/ 600 h 2410"/>
                <a:gd name="T96" fmla="*/ 1607 w 2128"/>
                <a:gd name="T97" fmla="*/ 768 h 2410"/>
                <a:gd name="T98" fmla="*/ 1589 w 2128"/>
                <a:gd name="T99" fmla="*/ 883 h 2410"/>
                <a:gd name="T100" fmla="*/ 1598 w 2128"/>
                <a:gd name="T101" fmla="*/ 997 h 2410"/>
                <a:gd name="T102" fmla="*/ 1739 w 2128"/>
                <a:gd name="T103" fmla="*/ 1041 h 2410"/>
                <a:gd name="T104" fmla="*/ 1809 w 2128"/>
                <a:gd name="T105" fmla="*/ 1121 h 2410"/>
                <a:gd name="T106" fmla="*/ 1907 w 2128"/>
                <a:gd name="T107" fmla="*/ 1165 h 2410"/>
                <a:gd name="T108" fmla="*/ 2074 w 2128"/>
                <a:gd name="T109" fmla="*/ 1244 h 2410"/>
                <a:gd name="T110" fmla="*/ 2074 w 2128"/>
                <a:gd name="T111" fmla="*/ 1765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28" h="2410">
                  <a:moveTo>
                    <a:pt x="2074" y="1765"/>
                  </a:moveTo>
                  <a:lnTo>
                    <a:pt x="2004" y="1739"/>
                  </a:lnTo>
                  <a:lnTo>
                    <a:pt x="1942" y="1694"/>
                  </a:lnTo>
                  <a:lnTo>
                    <a:pt x="1854" y="1659"/>
                  </a:lnTo>
                  <a:lnTo>
                    <a:pt x="1774" y="1641"/>
                  </a:lnTo>
                  <a:lnTo>
                    <a:pt x="1721" y="1686"/>
                  </a:lnTo>
                  <a:lnTo>
                    <a:pt x="1659" y="1712"/>
                  </a:lnTo>
                  <a:lnTo>
                    <a:pt x="1589" y="1712"/>
                  </a:lnTo>
                  <a:lnTo>
                    <a:pt x="1536" y="1624"/>
                  </a:lnTo>
                  <a:lnTo>
                    <a:pt x="1509" y="1518"/>
                  </a:lnTo>
                  <a:lnTo>
                    <a:pt x="1430" y="1456"/>
                  </a:lnTo>
                  <a:lnTo>
                    <a:pt x="1351" y="1447"/>
                  </a:lnTo>
                  <a:lnTo>
                    <a:pt x="1289" y="1500"/>
                  </a:lnTo>
                  <a:lnTo>
                    <a:pt x="1245" y="1580"/>
                  </a:lnTo>
                  <a:lnTo>
                    <a:pt x="1280" y="1659"/>
                  </a:lnTo>
                  <a:lnTo>
                    <a:pt x="1333" y="1747"/>
                  </a:lnTo>
                  <a:lnTo>
                    <a:pt x="1298" y="1791"/>
                  </a:lnTo>
                  <a:lnTo>
                    <a:pt x="1236" y="1827"/>
                  </a:lnTo>
                  <a:lnTo>
                    <a:pt x="1192" y="1871"/>
                  </a:lnTo>
                  <a:lnTo>
                    <a:pt x="1112" y="1906"/>
                  </a:lnTo>
                  <a:lnTo>
                    <a:pt x="1015" y="1906"/>
                  </a:lnTo>
                  <a:lnTo>
                    <a:pt x="962" y="1968"/>
                  </a:lnTo>
                  <a:lnTo>
                    <a:pt x="874" y="2003"/>
                  </a:lnTo>
                  <a:lnTo>
                    <a:pt x="795" y="2012"/>
                  </a:lnTo>
                  <a:lnTo>
                    <a:pt x="680" y="2162"/>
                  </a:lnTo>
                  <a:lnTo>
                    <a:pt x="618" y="2277"/>
                  </a:lnTo>
                  <a:lnTo>
                    <a:pt x="574" y="2339"/>
                  </a:lnTo>
                  <a:lnTo>
                    <a:pt x="521" y="2391"/>
                  </a:lnTo>
                  <a:lnTo>
                    <a:pt x="477" y="2409"/>
                  </a:lnTo>
                  <a:lnTo>
                    <a:pt x="468" y="2356"/>
                  </a:lnTo>
                  <a:lnTo>
                    <a:pt x="450" y="2277"/>
                  </a:lnTo>
                  <a:lnTo>
                    <a:pt x="389" y="2241"/>
                  </a:lnTo>
                  <a:lnTo>
                    <a:pt x="442" y="2127"/>
                  </a:lnTo>
                  <a:lnTo>
                    <a:pt x="406" y="2065"/>
                  </a:lnTo>
                  <a:lnTo>
                    <a:pt x="389" y="1986"/>
                  </a:lnTo>
                  <a:lnTo>
                    <a:pt x="442" y="1933"/>
                  </a:lnTo>
                  <a:lnTo>
                    <a:pt x="442" y="1853"/>
                  </a:lnTo>
                  <a:lnTo>
                    <a:pt x="406" y="1800"/>
                  </a:lnTo>
                  <a:lnTo>
                    <a:pt x="353" y="1747"/>
                  </a:lnTo>
                  <a:lnTo>
                    <a:pt x="300" y="1774"/>
                  </a:lnTo>
                  <a:lnTo>
                    <a:pt x="239" y="1809"/>
                  </a:lnTo>
                  <a:lnTo>
                    <a:pt x="168" y="1800"/>
                  </a:lnTo>
                  <a:lnTo>
                    <a:pt x="124" y="1747"/>
                  </a:lnTo>
                  <a:lnTo>
                    <a:pt x="53" y="1730"/>
                  </a:lnTo>
                  <a:lnTo>
                    <a:pt x="0" y="1624"/>
                  </a:lnTo>
                  <a:lnTo>
                    <a:pt x="27" y="1553"/>
                  </a:lnTo>
                  <a:lnTo>
                    <a:pt x="45" y="1456"/>
                  </a:lnTo>
                  <a:lnTo>
                    <a:pt x="36" y="1421"/>
                  </a:lnTo>
                  <a:lnTo>
                    <a:pt x="36" y="1341"/>
                  </a:lnTo>
                  <a:lnTo>
                    <a:pt x="36" y="1262"/>
                  </a:lnTo>
                  <a:lnTo>
                    <a:pt x="53" y="1191"/>
                  </a:lnTo>
                  <a:lnTo>
                    <a:pt x="80" y="1112"/>
                  </a:lnTo>
                  <a:lnTo>
                    <a:pt x="62" y="1050"/>
                  </a:lnTo>
                  <a:lnTo>
                    <a:pt x="80" y="989"/>
                  </a:lnTo>
                  <a:lnTo>
                    <a:pt x="124" y="944"/>
                  </a:lnTo>
                  <a:lnTo>
                    <a:pt x="106" y="874"/>
                  </a:lnTo>
                  <a:lnTo>
                    <a:pt x="142" y="830"/>
                  </a:lnTo>
                  <a:lnTo>
                    <a:pt x="115" y="777"/>
                  </a:lnTo>
                  <a:lnTo>
                    <a:pt x="106" y="715"/>
                  </a:lnTo>
                  <a:lnTo>
                    <a:pt x="106" y="636"/>
                  </a:lnTo>
                  <a:lnTo>
                    <a:pt x="80" y="591"/>
                  </a:lnTo>
                  <a:lnTo>
                    <a:pt x="115" y="574"/>
                  </a:lnTo>
                  <a:lnTo>
                    <a:pt x="177" y="486"/>
                  </a:lnTo>
                  <a:lnTo>
                    <a:pt x="177" y="397"/>
                  </a:lnTo>
                  <a:lnTo>
                    <a:pt x="212" y="336"/>
                  </a:lnTo>
                  <a:lnTo>
                    <a:pt x="203" y="238"/>
                  </a:lnTo>
                  <a:lnTo>
                    <a:pt x="212" y="168"/>
                  </a:lnTo>
                  <a:lnTo>
                    <a:pt x="239" y="88"/>
                  </a:lnTo>
                  <a:lnTo>
                    <a:pt x="300" y="71"/>
                  </a:lnTo>
                  <a:lnTo>
                    <a:pt x="362" y="44"/>
                  </a:lnTo>
                  <a:lnTo>
                    <a:pt x="415" y="80"/>
                  </a:lnTo>
                  <a:lnTo>
                    <a:pt x="477" y="62"/>
                  </a:lnTo>
                  <a:lnTo>
                    <a:pt x="521" y="18"/>
                  </a:lnTo>
                  <a:lnTo>
                    <a:pt x="556" y="0"/>
                  </a:lnTo>
                  <a:lnTo>
                    <a:pt x="592" y="53"/>
                  </a:lnTo>
                  <a:lnTo>
                    <a:pt x="627" y="150"/>
                  </a:lnTo>
                  <a:lnTo>
                    <a:pt x="583" y="203"/>
                  </a:lnTo>
                  <a:lnTo>
                    <a:pt x="627" y="274"/>
                  </a:lnTo>
                  <a:lnTo>
                    <a:pt x="671" y="327"/>
                  </a:lnTo>
                  <a:lnTo>
                    <a:pt x="689" y="371"/>
                  </a:lnTo>
                  <a:lnTo>
                    <a:pt x="751" y="371"/>
                  </a:lnTo>
                  <a:lnTo>
                    <a:pt x="848" y="397"/>
                  </a:lnTo>
                  <a:lnTo>
                    <a:pt x="865" y="450"/>
                  </a:lnTo>
                  <a:lnTo>
                    <a:pt x="936" y="486"/>
                  </a:lnTo>
                  <a:lnTo>
                    <a:pt x="1015" y="450"/>
                  </a:lnTo>
                  <a:lnTo>
                    <a:pt x="1086" y="388"/>
                  </a:lnTo>
                  <a:lnTo>
                    <a:pt x="1104" y="327"/>
                  </a:lnTo>
                  <a:lnTo>
                    <a:pt x="1156" y="309"/>
                  </a:lnTo>
                  <a:lnTo>
                    <a:pt x="1192" y="265"/>
                  </a:lnTo>
                  <a:lnTo>
                    <a:pt x="1227" y="327"/>
                  </a:lnTo>
                  <a:lnTo>
                    <a:pt x="1289" y="371"/>
                  </a:lnTo>
                  <a:lnTo>
                    <a:pt x="1412" y="388"/>
                  </a:lnTo>
                  <a:lnTo>
                    <a:pt x="1439" y="450"/>
                  </a:lnTo>
                  <a:lnTo>
                    <a:pt x="1439" y="521"/>
                  </a:lnTo>
                  <a:lnTo>
                    <a:pt x="1483" y="565"/>
                  </a:lnTo>
                  <a:lnTo>
                    <a:pt x="1554" y="600"/>
                  </a:lnTo>
                  <a:lnTo>
                    <a:pt x="1562" y="680"/>
                  </a:lnTo>
                  <a:lnTo>
                    <a:pt x="1607" y="768"/>
                  </a:lnTo>
                  <a:lnTo>
                    <a:pt x="1624" y="830"/>
                  </a:lnTo>
                  <a:lnTo>
                    <a:pt x="1589" y="883"/>
                  </a:lnTo>
                  <a:lnTo>
                    <a:pt x="1545" y="962"/>
                  </a:lnTo>
                  <a:lnTo>
                    <a:pt x="1598" y="997"/>
                  </a:lnTo>
                  <a:lnTo>
                    <a:pt x="1695" y="989"/>
                  </a:lnTo>
                  <a:lnTo>
                    <a:pt x="1739" y="1041"/>
                  </a:lnTo>
                  <a:lnTo>
                    <a:pt x="1739" y="1112"/>
                  </a:lnTo>
                  <a:lnTo>
                    <a:pt x="1809" y="1121"/>
                  </a:lnTo>
                  <a:lnTo>
                    <a:pt x="1836" y="1174"/>
                  </a:lnTo>
                  <a:lnTo>
                    <a:pt x="1907" y="1165"/>
                  </a:lnTo>
                  <a:lnTo>
                    <a:pt x="1960" y="1236"/>
                  </a:lnTo>
                  <a:lnTo>
                    <a:pt x="2074" y="1244"/>
                  </a:lnTo>
                  <a:lnTo>
                    <a:pt x="2127" y="1174"/>
                  </a:lnTo>
                  <a:lnTo>
                    <a:pt x="2074" y="1765"/>
                  </a:lnTo>
                </a:path>
              </a:pathLst>
            </a:custGeom>
            <a:solidFill>
              <a:schemeClr val="bg2">
                <a:lumMod val="5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E5000018-2809-A64F-9DBE-42F2CF334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796" y="2674938"/>
              <a:ext cx="1271588" cy="428625"/>
            </a:xfrm>
            <a:custGeom>
              <a:avLst/>
              <a:gdLst>
                <a:gd name="T0" fmla="*/ 17 w 3531"/>
                <a:gd name="T1" fmla="*/ 944 h 1192"/>
                <a:gd name="T2" fmla="*/ 194 w 3531"/>
                <a:gd name="T3" fmla="*/ 803 h 1192"/>
                <a:gd name="T4" fmla="*/ 326 w 3531"/>
                <a:gd name="T5" fmla="*/ 662 h 1192"/>
                <a:gd name="T6" fmla="*/ 520 w 3531"/>
                <a:gd name="T7" fmla="*/ 115 h 1192"/>
                <a:gd name="T8" fmla="*/ 679 w 3531"/>
                <a:gd name="T9" fmla="*/ 80 h 1192"/>
                <a:gd name="T10" fmla="*/ 821 w 3531"/>
                <a:gd name="T11" fmla="*/ 106 h 1192"/>
                <a:gd name="T12" fmla="*/ 962 w 3531"/>
                <a:gd name="T13" fmla="*/ 115 h 1192"/>
                <a:gd name="T14" fmla="*/ 1165 w 3531"/>
                <a:gd name="T15" fmla="*/ 106 h 1192"/>
                <a:gd name="T16" fmla="*/ 1306 w 3531"/>
                <a:gd name="T17" fmla="*/ 97 h 1192"/>
                <a:gd name="T18" fmla="*/ 1474 w 3531"/>
                <a:gd name="T19" fmla="*/ 97 h 1192"/>
                <a:gd name="T20" fmla="*/ 1615 w 3531"/>
                <a:gd name="T21" fmla="*/ 150 h 1192"/>
                <a:gd name="T22" fmla="*/ 1738 w 3531"/>
                <a:gd name="T23" fmla="*/ 97 h 1192"/>
                <a:gd name="T24" fmla="*/ 1853 w 3531"/>
                <a:gd name="T25" fmla="*/ 44 h 1192"/>
                <a:gd name="T26" fmla="*/ 1994 w 3531"/>
                <a:gd name="T27" fmla="*/ 71 h 1192"/>
                <a:gd name="T28" fmla="*/ 2082 w 3531"/>
                <a:gd name="T29" fmla="*/ 44 h 1192"/>
                <a:gd name="T30" fmla="*/ 2215 w 3531"/>
                <a:gd name="T31" fmla="*/ 80 h 1192"/>
                <a:gd name="T32" fmla="*/ 2374 w 3531"/>
                <a:gd name="T33" fmla="*/ 115 h 1192"/>
                <a:gd name="T34" fmla="*/ 2515 w 3531"/>
                <a:gd name="T35" fmla="*/ 159 h 1192"/>
                <a:gd name="T36" fmla="*/ 2691 w 3531"/>
                <a:gd name="T37" fmla="*/ 124 h 1192"/>
                <a:gd name="T38" fmla="*/ 3494 w 3531"/>
                <a:gd name="T39" fmla="*/ 1112 h 1192"/>
                <a:gd name="T40" fmla="*/ 3389 w 3531"/>
                <a:gd name="T41" fmla="*/ 1156 h 1192"/>
                <a:gd name="T42" fmla="*/ 3177 w 3531"/>
                <a:gd name="T43" fmla="*/ 1156 h 1192"/>
                <a:gd name="T44" fmla="*/ 3009 w 3531"/>
                <a:gd name="T45" fmla="*/ 1121 h 1192"/>
                <a:gd name="T46" fmla="*/ 2912 w 3531"/>
                <a:gd name="T47" fmla="*/ 1041 h 1192"/>
                <a:gd name="T48" fmla="*/ 2806 w 3531"/>
                <a:gd name="T49" fmla="*/ 988 h 1192"/>
                <a:gd name="T50" fmla="*/ 2638 w 3531"/>
                <a:gd name="T51" fmla="*/ 891 h 1192"/>
                <a:gd name="T52" fmla="*/ 2418 w 3531"/>
                <a:gd name="T53" fmla="*/ 856 h 1192"/>
                <a:gd name="T54" fmla="*/ 2232 w 3531"/>
                <a:gd name="T55" fmla="*/ 971 h 1192"/>
                <a:gd name="T56" fmla="*/ 2065 w 3531"/>
                <a:gd name="T57" fmla="*/ 980 h 1192"/>
                <a:gd name="T58" fmla="*/ 1809 w 3531"/>
                <a:gd name="T59" fmla="*/ 971 h 1192"/>
                <a:gd name="T60" fmla="*/ 1615 w 3531"/>
                <a:gd name="T61" fmla="*/ 935 h 1192"/>
                <a:gd name="T62" fmla="*/ 1429 w 3531"/>
                <a:gd name="T63" fmla="*/ 909 h 1192"/>
                <a:gd name="T64" fmla="*/ 1262 w 3531"/>
                <a:gd name="T65" fmla="*/ 988 h 1192"/>
                <a:gd name="T66" fmla="*/ 1112 w 3531"/>
                <a:gd name="T67" fmla="*/ 1024 h 1192"/>
                <a:gd name="T68" fmla="*/ 935 w 3531"/>
                <a:gd name="T69" fmla="*/ 997 h 1192"/>
                <a:gd name="T70" fmla="*/ 759 w 3531"/>
                <a:gd name="T71" fmla="*/ 1032 h 1192"/>
                <a:gd name="T72" fmla="*/ 653 w 3531"/>
                <a:gd name="T73" fmla="*/ 1077 h 1192"/>
                <a:gd name="T74" fmla="*/ 468 w 3531"/>
                <a:gd name="T75" fmla="*/ 1103 h 1192"/>
                <a:gd name="T76" fmla="*/ 300 w 3531"/>
                <a:gd name="T77" fmla="*/ 1191 h 1192"/>
                <a:gd name="T78" fmla="*/ 203 w 3531"/>
                <a:gd name="T79" fmla="*/ 1156 h 1192"/>
                <a:gd name="T80" fmla="*/ 150 w 3531"/>
                <a:gd name="T81" fmla="*/ 1041 h 1192"/>
                <a:gd name="T82" fmla="*/ 0 w 3531"/>
                <a:gd name="T83" fmla="*/ 103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31" h="1192">
                  <a:moveTo>
                    <a:pt x="0" y="1032"/>
                  </a:moveTo>
                  <a:lnTo>
                    <a:pt x="17" y="944"/>
                  </a:lnTo>
                  <a:lnTo>
                    <a:pt x="88" y="874"/>
                  </a:lnTo>
                  <a:lnTo>
                    <a:pt x="194" y="803"/>
                  </a:lnTo>
                  <a:lnTo>
                    <a:pt x="282" y="741"/>
                  </a:lnTo>
                  <a:lnTo>
                    <a:pt x="326" y="662"/>
                  </a:lnTo>
                  <a:lnTo>
                    <a:pt x="318" y="574"/>
                  </a:lnTo>
                  <a:lnTo>
                    <a:pt x="520" y="115"/>
                  </a:lnTo>
                  <a:lnTo>
                    <a:pt x="635" y="124"/>
                  </a:lnTo>
                  <a:lnTo>
                    <a:pt x="679" y="80"/>
                  </a:lnTo>
                  <a:lnTo>
                    <a:pt x="750" y="53"/>
                  </a:lnTo>
                  <a:lnTo>
                    <a:pt x="821" y="106"/>
                  </a:lnTo>
                  <a:lnTo>
                    <a:pt x="900" y="71"/>
                  </a:lnTo>
                  <a:lnTo>
                    <a:pt x="962" y="115"/>
                  </a:lnTo>
                  <a:lnTo>
                    <a:pt x="1068" y="71"/>
                  </a:lnTo>
                  <a:lnTo>
                    <a:pt x="1165" y="106"/>
                  </a:lnTo>
                  <a:lnTo>
                    <a:pt x="1235" y="124"/>
                  </a:lnTo>
                  <a:lnTo>
                    <a:pt x="1306" y="97"/>
                  </a:lnTo>
                  <a:lnTo>
                    <a:pt x="1368" y="115"/>
                  </a:lnTo>
                  <a:lnTo>
                    <a:pt x="1474" y="97"/>
                  </a:lnTo>
                  <a:lnTo>
                    <a:pt x="1535" y="132"/>
                  </a:lnTo>
                  <a:lnTo>
                    <a:pt x="1615" y="150"/>
                  </a:lnTo>
                  <a:lnTo>
                    <a:pt x="1677" y="115"/>
                  </a:lnTo>
                  <a:lnTo>
                    <a:pt x="1738" y="97"/>
                  </a:lnTo>
                  <a:lnTo>
                    <a:pt x="1791" y="71"/>
                  </a:lnTo>
                  <a:lnTo>
                    <a:pt x="1853" y="44"/>
                  </a:lnTo>
                  <a:lnTo>
                    <a:pt x="1941" y="27"/>
                  </a:lnTo>
                  <a:lnTo>
                    <a:pt x="1994" y="71"/>
                  </a:lnTo>
                  <a:lnTo>
                    <a:pt x="2012" y="0"/>
                  </a:lnTo>
                  <a:lnTo>
                    <a:pt x="2082" y="44"/>
                  </a:lnTo>
                  <a:lnTo>
                    <a:pt x="2162" y="27"/>
                  </a:lnTo>
                  <a:lnTo>
                    <a:pt x="2215" y="80"/>
                  </a:lnTo>
                  <a:lnTo>
                    <a:pt x="2277" y="97"/>
                  </a:lnTo>
                  <a:lnTo>
                    <a:pt x="2374" y="115"/>
                  </a:lnTo>
                  <a:lnTo>
                    <a:pt x="2444" y="168"/>
                  </a:lnTo>
                  <a:lnTo>
                    <a:pt x="2515" y="159"/>
                  </a:lnTo>
                  <a:lnTo>
                    <a:pt x="2568" y="124"/>
                  </a:lnTo>
                  <a:lnTo>
                    <a:pt x="2691" y="124"/>
                  </a:lnTo>
                  <a:lnTo>
                    <a:pt x="3530" y="1032"/>
                  </a:lnTo>
                  <a:lnTo>
                    <a:pt x="3494" y="1112"/>
                  </a:lnTo>
                  <a:lnTo>
                    <a:pt x="3424" y="1112"/>
                  </a:lnTo>
                  <a:lnTo>
                    <a:pt x="3389" y="1156"/>
                  </a:lnTo>
                  <a:lnTo>
                    <a:pt x="3274" y="1147"/>
                  </a:lnTo>
                  <a:lnTo>
                    <a:pt x="3177" y="1156"/>
                  </a:lnTo>
                  <a:lnTo>
                    <a:pt x="3106" y="1121"/>
                  </a:lnTo>
                  <a:lnTo>
                    <a:pt x="3009" y="1121"/>
                  </a:lnTo>
                  <a:lnTo>
                    <a:pt x="2983" y="1077"/>
                  </a:lnTo>
                  <a:lnTo>
                    <a:pt x="2912" y="1041"/>
                  </a:lnTo>
                  <a:lnTo>
                    <a:pt x="2841" y="1041"/>
                  </a:lnTo>
                  <a:lnTo>
                    <a:pt x="2806" y="988"/>
                  </a:lnTo>
                  <a:lnTo>
                    <a:pt x="2753" y="935"/>
                  </a:lnTo>
                  <a:lnTo>
                    <a:pt x="2638" y="891"/>
                  </a:lnTo>
                  <a:lnTo>
                    <a:pt x="2550" y="900"/>
                  </a:lnTo>
                  <a:lnTo>
                    <a:pt x="2418" y="856"/>
                  </a:lnTo>
                  <a:lnTo>
                    <a:pt x="2330" y="900"/>
                  </a:lnTo>
                  <a:lnTo>
                    <a:pt x="2232" y="971"/>
                  </a:lnTo>
                  <a:lnTo>
                    <a:pt x="2144" y="944"/>
                  </a:lnTo>
                  <a:lnTo>
                    <a:pt x="2065" y="980"/>
                  </a:lnTo>
                  <a:lnTo>
                    <a:pt x="1941" y="953"/>
                  </a:lnTo>
                  <a:lnTo>
                    <a:pt x="1809" y="971"/>
                  </a:lnTo>
                  <a:lnTo>
                    <a:pt x="1712" y="953"/>
                  </a:lnTo>
                  <a:lnTo>
                    <a:pt x="1615" y="935"/>
                  </a:lnTo>
                  <a:lnTo>
                    <a:pt x="1535" y="971"/>
                  </a:lnTo>
                  <a:lnTo>
                    <a:pt x="1429" y="909"/>
                  </a:lnTo>
                  <a:lnTo>
                    <a:pt x="1350" y="953"/>
                  </a:lnTo>
                  <a:lnTo>
                    <a:pt x="1262" y="988"/>
                  </a:lnTo>
                  <a:lnTo>
                    <a:pt x="1174" y="980"/>
                  </a:lnTo>
                  <a:lnTo>
                    <a:pt x="1112" y="1024"/>
                  </a:lnTo>
                  <a:lnTo>
                    <a:pt x="997" y="1024"/>
                  </a:lnTo>
                  <a:lnTo>
                    <a:pt x="935" y="997"/>
                  </a:lnTo>
                  <a:lnTo>
                    <a:pt x="829" y="997"/>
                  </a:lnTo>
                  <a:lnTo>
                    <a:pt x="759" y="1032"/>
                  </a:lnTo>
                  <a:lnTo>
                    <a:pt x="679" y="1032"/>
                  </a:lnTo>
                  <a:lnTo>
                    <a:pt x="653" y="1077"/>
                  </a:lnTo>
                  <a:lnTo>
                    <a:pt x="538" y="1077"/>
                  </a:lnTo>
                  <a:lnTo>
                    <a:pt x="468" y="1103"/>
                  </a:lnTo>
                  <a:lnTo>
                    <a:pt x="379" y="1147"/>
                  </a:lnTo>
                  <a:lnTo>
                    <a:pt x="300" y="1191"/>
                  </a:lnTo>
                  <a:lnTo>
                    <a:pt x="256" y="1147"/>
                  </a:lnTo>
                  <a:lnTo>
                    <a:pt x="203" y="1156"/>
                  </a:lnTo>
                  <a:lnTo>
                    <a:pt x="167" y="1103"/>
                  </a:lnTo>
                  <a:lnTo>
                    <a:pt x="150" y="1041"/>
                  </a:lnTo>
                  <a:lnTo>
                    <a:pt x="88" y="1024"/>
                  </a:lnTo>
                  <a:lnTo>
                    <a:pt x="0" y="1032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DCFAD17-85C2-A84B-83E9-5F1BC32D3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7521" y="3821113"/>
              <a:ext cx="1760538" cy="1135062"/>
            </a:xfrm>
            <a:custGeom>
              <a:avLst/>
              <a:gdLst>
                <a:gd name="T0" fmla="*/ 3777 w 4890"/>
                <a:gd name="T1" fmla="*/ 177 h 3152"/>
                <a:gd name="T2" fmla="*/ 3918 w 4890"/>
                <a:gd name="T3" fmla="*/ 265 h 3152"/>
                <a:gd name="T4" fmla="*/ 3989 w 4890"/>
                <a:gd name="T5" fmla="*/ 495 h 3152"/>
                <a:gd name="T6" fmla="*/ 4139 w 4890"/>
                <a:gd name="T7" fmla="*/ 636 h 3152"/>
                <a:gd name="T8" fmla="*/ 3980 w 4890"/>
                <a:gd name="T9" fmla="*/ 803 h 3152"/>
                <a:gd name="T10" fmla="*/ 3601 w 4890"/>
                <a:gd name="T11" fmla="*/ 1289 h 3152"/>
                <a:gd name="T12" fmla="*/ 3821 w 4890"/>
                <a:gd name="T13" fmla="*/ 1324 h 3152"/>
                <a:gd name="T14" fmla="*/ 3962 w 4890"/>
                <a:gd name="T15" fmla="*/ 1448 h 3152"/>
                <a:gd name="T16" fmla="*/ 4112 w 4890"/>
                <a:gd name="T17" fmla="*/ 1598 h 3152"/>
                <a:gd name="T18" fmla="*/ 4315 w 4890"/>
                <a:gd name="T19" fmla="*/ 1748 h 3152"/>
                <a:gd name="T20" fmla="*/ 4386 w 4890"/>
                <a:gd name="T21" fmla="*/ 1977 h 3152"/>
                <a:gd name="T22" fmla="*/ 4518 w 4890"/>
                <a:gd name="T23" fmla="*/ 2109 h 3152"/>
                <a:gd name="T24" fmla="*/ 4571 w 4890"/>
                <a:gd name="T25" fmla="*/ 2356 h 3152"/>
                <a:gd name="T26" fmla="*/ 4695 w 4890"/>
                <a:gd name="T27" fmla="*/ 2533 h 3152"/>
                <a:gd name="T28" fmla="*/ 4748 w 4890"/>
                <a:gd name="T29" fmla="*/ 2727 h 3152"/>
                <a:gd name="T30" fmla="*/ 4889 w 4890"/>
                <a:gd name="T31" fmla="*/ 2956 h 3152"/>
                <a:gd name="T32" fmla="*/ 4704 w 4890"/>
                <a:gd name="T33" fmla="*/ 3151 h 3152"/>
                <a:gd name="T34" fmla="*/ 4598 w 4890"/>
                <a:gd name="T35" fmla="*/ 2903 h 3152"/>
                <a:gd name="T36" fmla="*/ 4430 w 4890"/>
                <a:gd name="T37" fmla="*/ 2480 h 3152"/>
                <a:gd name="T38" fmla="*/ 4174 w 4890"/>
                <a:gd name="T39" fmla="*/ 2109 h 3152"/>
                <a:gd name="T40" fmla="*/ 3795 w 4890"/>
                <a:gd name="T41" fmla="*/ 2242 h 3152"/>
                <a:gd name="T42" fmla="*/ 3539 w 4890"/>
                <a:gd name="T43" fmla="*/ 2551 h 3152"/>
                <a:gd name="T44" fmla="*/ 3389 w 4890"/>
                <a:gd name="T45" fmla="*/ 2471 h 3152"/>
                <a:gd name="T46" fmla="*/ 3177 w 4890"/>
                <a:gd name="T47" fmla="*/ 2445 h 3152"/>
                <a:gd name="T48" fmla="*/ 3274 w 4890"/>
                <a:gd name="T49" fmla="*/ 2630 h 3152"/>
                <a:gd name="T50" fmla="*/ 1536 w 4890"/>
                <a:gd name="T51" fmla="*/ 2639 h 3152"/>
                <a:gd name="T52" fmla="*/ 1288 w 4890"/>
                <a:gd name="T53" fmla="*/ 2727 h 3152"/>
                <a:gd name="T54" fmla="*/ 1041 w 4890"/>
                <a:gd name="T55" fmla="*/ 2683 h 3152"/>
                <a:gd name="T56" fmla="*/ 821 w 4890"/>
                <a:gd name="T57" fmla="*/ 2533 h 3152"/>
                <a:gd name="T58" fmla="*/ 874 w 4890"/>
                <a:gd name="T59" fmla="*/ 2321 h 3152"/>
                <a:gd name="T60" fmla="*/ 997 w 4890"/>
                <a:gd name="T61" fmla="*/ 2109 h 3152"/>
                <a:gd name="T62" fmla="*/ 803 w 4890"/>
                <a:gd name="T63" fmla="*/ 2153 h 3152"/>
                <a:gd name="T64" fmla="*/ 459 w 4890"/>
                <a:gd name="T65" fmla="*/ 2198 h 3152"/>
                <a:gd name="T66" fmla="*/ 256 w 4890"/>
                <a:gd name="T67" fmla="*/ 2021 h 3152"/>
                <a:gd name="T68" fmla="*/ 53 w 4890"/>
                <a:gd name="T69" fmla="*/ 1871 h 3152"/>
                <a:gd name="T70" fmla="*/ 538 w 4890"/>
                <a:gd name="T71" fmla="*/ 1509 h 3152"/>
                <a:gd name="T72" fmla="*/ 662 w 4890"/>
                <a:gd name="T73" fmla="*/ 1306 h 3152"/>
                <a:gd name="T74" fmla="*/ 759 w 4890"/>
                <a:gd name="T75" fmla="*/ 1112 h 3152"/>
                <a:gd name="T76" fmla="*/ 785 w 4890"/>
                <a:gd name="T77" fmla="*/ 971 h 3152"/>
                <a:gd name="T78" fmla="*/ 1006 w 4890"/>
                <a:gd name="T79" fmla="*/ 918 h 3152"/>
                <a:gd name="T80" fmla="*/ 1138 w 4890"/>
                <a:gd name="T81" fmla="*/ 812 h 3152"/>
                <a:gd name="T82" fmla="*/ 1288 w 4890"/>
                <a:gd name="T83" fmla="*/ 706 h 3152"/>
                <a:gd name="T84" fmla="*/ 1456 w 4890"/>
                <a:gd name="T85" fmla="*/ 627 h 3152"/>
                <a:gd name="T86" fmla="*/ 1606 w 4890"/>
                <a:gd name="T87" fmla="*/ 521 h 3152"/>
                <a:gd name="T88" fmla="*/ 1871 w 4890"/>
                <a:gd name="T89" fmla="*/ 565 h 3152"/>
                <a:gd name="T90" fmla="*/ 2074 w 4890"/>
                <a:gd name="T91" fmla="*/ 583 h 3152"/>
                <a:gd name="T92" fmla="*/ 2321 w 4890"/>
                <a:gd name="T93" fmla="*/ 477 h 3152"/>
                <a:gd name="T94" fmla="*/ 2559 w 4890"/>
                <a:gd name="T95" fmla="*/ 406 h 3152"/>
                <a:gd name="T96" fmla="*/ 2912 w 4890"/>
                <a:gd name="T97" fmla="*/ 292 h 3152"/>
                <a:gd name="T98" fmla="*/ 3053 w 4890"/>
                <a:gd name="T99" fmla="*/ 177 h 3152"/>
                <a:gd name="T100" fmla="*/ 3301 w 4890"/>
                <a:gd name="T101" fmla="*/ 177 h 3152"/>
                <a:gd name="T102" fmla="*/ 3618 w 4890"/>
                <a:gd name="T103" fmla="*/ 106 h 3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90" h="3152">
                  <a:moveTo>
                    <a:pt x="3698" y="0"/>
                  </a:moveTo>
                  <a:lnTo>
                    <a:pt x="3733" y="62"/>
                  </a:lnTo>
                  <a:lnTo>
                    <a:pt x="3733" y="124"/>
                  </a:lnTo>
                  <a:lnTo>
                    <a:pt x="3777" y="177"/>
                  </a:lnTo>
                  <a:lnTo>
                    <a:pt x="3830" y="212"/>
                  </a:lnTo>
                  <a:lnTo>
                    <a:pt x="3909" y="168"/>
                  </a:lnTo>
                  <a:lnTo>
                    <a:pt x="3954" y="239"/>
                  </a:lnTo>
                  <a:lnTo>
                    <a:pt x="3918" y="265"/>
                  </a:lnTo>
                  <a:lnTo>
                    <a:pt x="3927" y="345"/>
                  </a:lnTo>
                  <a:lnTo>
                    <a:pt x="3945" y="389"/>
                  </a:lnTo>
                  <a:lnTo>
                    <a:pt x="3989" y="406"/>
                  </a:lnTo>
                  <a:lnTo>
                    <a:pt x="3989" y="495"/>
                  </a:lnTo>
                  <a:lnTo>
                    <a:pt x="4042" y="521"/>
                  </a:lnTo>
                  <a:lnTo>
                    <a:pt x="4059" y="556"/>
                  </a:lnTo>
                  <a:lnTo>
                    <a:pt x="4130" y="583"/>
                  </a:lnTo>
                  <a:lnTo>
                    <a:pt x="4139" y="636"/>
                  </a:lnTo>
                  <a:lnTo>
                    <a:pt x="4112" y="689"/>
                  </a:lnTo>
                  <a:lnTo>
                    <a:pt x="4059" y="706"/>
                  </a:lnTo>
                  <a:lnTo>
                    <a:pt x="4042" y="768"/>
                  </a:lnTo>
                  <a:lnTo>
                    <a:pt x="3980" y="803"/>
                  </a:lnTo>
                  <a:lnTo>
                    <a:pt x="3909" y="821"/>
                  </a:lnTo>
                  <a:lnTo>
                    <a:pt x="3477" y="1271"/>
                  </a:lnTo>
                  <a:lnTo>
                    <a:pt x="3539" y="1306"/>
                  </a:lnTo>
                  <a:lnTo>
                    <a:pt x="3601" y="1289"/>
                  </a:lnTo>
                  <a:lnTo>
                    <a:pt x="3654" y="1333"/>
                  </a:lnTo>
                  <a:lnTo>
                    <a:pt x="3742" y="1289"/>
                  </a:lnTo>
                  <a:lnTo>
                    <a:pt x="3768" y="1324"/>
                  </a:lnTo>
                  <a:lnTo>
                    <a:pt x="3821" y="1324"/>
                  </a:lnTo>
                  <a:lnTo>
                    <a:pt x="3856" y="1368"/>
                  </a:lnTo>
                  <a:lnTo>
                    <a:pt x="3856" y="1456"/>
                  </a:lnTo>
                  <a:lnTo>
                    <a:pt x="3901" y="1492"/>
                  </a:lnTo>
                  <a:lnTo>
                    <a:pt x="3962" y="1448"/>
                  </a:lnTo>
                  <a:lnTo>
                    <a:pt x="3971" y="1501"/>
                  </a:lnTo>
                  <a:lnTo>
                    <a:pt x="4024" y="1536"/>
                  </a:lnTo>
                  <a:lnTo>
                    <a:pt x="4077" y="1536"/>
                  </a:lnTo>
                  <a:lnTo>
                    <a:pt x="4112" y="1598"/>
                  </a:lnTo>
                  <a:lnTo>
                    <a:pt x="4174" y="1642"/>
                  </a:lnTo>
                  <a:lnTo>
                    <a:pt x="4245" y="1677"/>
                  </a:lnTo>
                  <a:lnTo>
                    <a:pt x="4254" y="1721"/>
                  </a:lnTo>
                  <a:lnTo>
                    <a:pt x="4315" y="1748"/>
                  </a:lnTo>
                  <a:lnTo>
                    <a:pt x="4360" y="1818"/>
                  </a:lnTo>
                  <a:lnTo>
                    <a:pt x="4342" y="1871"/>
                  </a:lnTo>
                  <a:lnTo>
                    <a:pt x="4377" y="1924"/>
                  </a:lnTo>
                  <a:lnTo>
                    <a:pt x="4386" y="1977"/>
                  </a:lnTo>
                  <a:lnTo>
                    <a:pt x="4404" y="2048"/>
                  </a:lnTo>
                  <a:lnTo>
                    <a:pt x="4483" y="2003"/>
                  </a:lnTo>
                  <a:lnTo>
                    <a:pt x="4483" y="2065"/>
                  </a:lnTo>
                  <a:lnTo>
                    <a:pt x="4518" y="2109"/>
                  </a:lnTo>
                  <a:lnTo>
                    <a:pt x="4501" y="2180"/>
                  </a:lnTo>
                  <a:lnTo>
                    <a:pt x="4474" y="2233"/>
                  </a:lnTo>
                  <a:lnTo>
                    <a:pt x="4545" y="2312"/>
                  </a:lnTo>
                  <a:lnTo>
                    <a:pt x="4571" y="2356"/>
                  </a:lnTo>
                  <a:lnTo>
                    <a:pt x="4615" y="2383"/>
                  </a:lnTo>
                  <a:lnTo>
                    <a:pt x="4615" y="2436"/>
                  </a:lnTo>
                  <a:lnTo>
                    <a:pt x="4615" y="2498"/>
                  </a:lnTo>
                  <a:lnTo>
                    <a:pt x="4695" y="2533"/>
                  </a:lnTo>
                  <a:lnTo>
                    <a:pt x="4695" y="2577"/>
                  </a:lnTo>
                  <a:lnTo>
                    <a:pt x="4730" y="2603"/>
                  </a:lnTo>
                  <a:lnTo>
                    <a:pt x="4713" y="2665"/>
                  </a:lnTo>
                  <a:lnTo>
                    <a:pt x="4748" y="2727"/>
                  </a:lnTo>
                  <a:lnTo>
                    <a:pt x="4801" y="2780"/>
                  </a:lnTo>
                  <a:lnTo>
                    <a:pt x="4783" y="2886"/>
                  </a:lnTo>
                  <a:lnTo>
                    <a:pt x="4845" y="2912"/>
                  </a:lnTo>
                  <a:lnTo>
                    <a:pt x="4889" y="2956"/>
                  </a:lnTo>
                  <a:lnTo>
                    <a:pt x="4845" y="3027"/>
                  </a:lnTo>
                  <a:lnTo>
                    <a:pt x="4889" y="3133"/>
                  </a:lnTo>
                  <a:lnTo>
                    <a:pt x="4792" y="3124"/>
                  </a:lnTo>
                  <a:lnTo>
                    <a:pt x="4704" y="3151"/>
                  </a:lnTo>
                  <a:lnTo>
                    <a:pt x="4598" y="3142"/>
                  </a:lnTo>
                  <a:lnTo>
                    <a:pt x="4589" y="3080"/>
                  </a:lnTo>
                  <a:lnTo>
                    <a:pt x="4571" y="3001"/>
                  </a:lnTo>
                  <a:lnTo>
                    <a:pt x="4598" y="2903"/>
                  </a:lnTo>
                  <a:lnTo>
                    <a:pt x="4562" y="2780"/>
                  </a:lnTo>
                  <a:lnTo>
                    <a:pt x="4483" y="2692"/>
                  </a:lnTo>
                  <a:lnTo>
                    <a:pt x="4474" y="2595"/>
                  </a:lnTo>
                  <a:lnTo>
                    <a:pt x="4430" y="2480"/>
                  </a:lnTo>
                  <a:lnTo>
                    <a:pt x="4324" y="2418"/>
                  </a:lnTo>
                  <a:lnTo>
                    <a:pt x="4271" y="2330"/>
                  </a:lnTo>
                  <a:lnTo>
                    <a:pt x="4227" y="2198"/>
                  </a:lnTo>
                  <a:lnTo>
                    <a:pt x="4174" y="2109"/>
                  </a:lnTo>
                  <a:lnTo>
                    <a:pt x="4086" y="2065"/>
                  </a:lnTo>
                  <a:lnTo>
                    <a:pt x="3980" y="2083"/>
                  </a:lnTo>
                  <a:lnTo>
                    <a:pt x="3892" y="2171"/>
                  </a:lnTo>
                  <a:lnTo>
                    <a:pt x="3795" y="2242"/>
                  </a:lnTo>
                  <a:lnTo>
                    <a:pt x="3671" y="2401"/>
                  </a:lnTo>
                  <a:lnTo>
                    <a:pt x="3592" y="2418"/>
                  </a:lnTo>
                  <a:lnTo>
                    <a:pt x="3521" y="2471"/>
                  </a:lnTo>
                  <a:lnTo>
                    <a:pt x="3539" y="2551"/>
                  </a:lnTo>
                  <a:lnTo>
                    <a:pt x="3574" y="2595"/>
                  </a:lnTo>
                  <a:lnTo>
                    <a:pt x="3495" y="2577"/>
                  </a:lnTo>
                  <a:lnTo>
                    <a:pt x="3424" y="2542"/>
                  </a:lnTo>
                  <a:lnTo>
                    <a:pt x="3389" y="2471"/>
                  </a:lnTo>
                  <a:lnTo>
                    <a:pt x="3353" y="2401"/>
                  </a:lnTo>
                  <a:lnTo>
                    <a:pt x="3292" y="2365"/>
                  </a:lnTo>
                  <a:lnTo>
                    <a:pt x="3230" y="2374"/>
                  </a:lnTo>
                  <a:lnTo>
                    <a:pt x="3177" y="2445"/>
                  </a:lnTo>
                  <a:lnTo>
                    <a:pt x="3151" y="2506"/>
                  </a:lnTo>
                  <a:lnTo>
                    <a:pt x="3195" y="2533"/>
                  </a:lnTo>
                  <a:lnTo>
                    <a:pt x="3203" y="2577"/>
                  </a:lnTo>
                  <a:lnTo>
                    <a:pt x="3274" y="2630"/>
                  </a:lnTo>
                  <a:lnTo>
                    <a:pt x="1747" y="2683"/>
                  </a:lnTo>
                  <a:lnTo>
                    <a:pt x="1659" y="2683"/>
                  </a:lnTo>
                  <a:lnTo>
                    <a:pt x="1606" y="2656"/>
                  </a:lnTo>
                  <a:lnTo>
                    <a:pt x="1536" y="2639"/>
                  </a:lnTo>
                  <a:lnTo>
                    <a:pt x="1483" y="2683"/>
                  </a:lnTo>
                  <a:lnTo>
                    <a:pt x="1403" y="2683"/>
                  </a:lnTo>
                  <a:lnTo>
                    <a:pt x="1324" y="2692"/>
                  </a:lnTo>
                  <a:lnTo>
                    <a:pt x="1288" y="2727"/>
                  </a:lnTo>
                  <a:lnTo>
                    <a:pt x="1227" y="2727"/>
                  </a:lnTo>
                  <a:lnTo>
                    <a:pt x="1183" y="2692"/>
                  </a:lnTo>
                  <a:lnTo>
                    <a:pt x="1138" y="2674"/>
                  </a:lnTo>
                  <a:lnTo>
                    <a:pt x="1041" y="2683"/>
                  </a:lnTo>
                  <a:lnTo>
                    <a:pt x="980" y="2674"/>
                  </a:lnTo>
                  <a:lnTo>
                    <a:pt x="927" y="2603"/>
                  </a:lnTo>
                  <a:lnTo>
                    <a:pt x="883" y="2559"/>
                  </a:lnTo>
                  <a:lnTo>
                    <a:pt x="821" y="2533"/>
                  </a:lnTo>
                  <a:lnTo>
                    <a:pt x="821" y="2480"/>
                  </a:lnTo>
                  <a:lnTo>
                    <a:pt x="874" y="2445"/>
                  </a:lnTo>
                  <a:lnTo>
                    <a:pt x="883" y="2392"/>
                  </a:lnTo>
                  <a:lnTo>
                    <a:pt x="874" y="2321"/>
                  </a:lnTo>
                  <a:lnTo>
                    <a:pt x="909" y="2268"/>
                  </a:lnTo>
                  <a:lnTo>
                    <a:pt x="980" y="2224"/>
                  </a:lnTo>
                  <a:lnTo>
                    <a:pt x="1015" y="2171"/>
                  </a:lnTo>
                  <a:lnTo>
                    <a:pt x="997" y="2109"/>
                  </a:lnTo>
                  <a:lnTo>
                    <a:pt x="953" y="2092"/>
                  </a:lnTo>
                  <a:lnTo>
                    <a:pt x="900" y="2136"/>
                  </a:lnTo>
                  <a:lnTo>
                    <a:pt x="847" y="2118"/>
                  </a:lnTo>
                  <a:lnTo>
                    <a:pt x="803" y="2153"/>
                  </a:lnTo>
                  <a:lnTo>
                    <a:pt x="715" y="2145"/>
                  </a:lnTo>
                  <a:lnTo>
                    <a:pt x="671" y="2189"/>
                  </a:lnTo>
                  <a:lnTo>
                    <a:pt x="521" y="2127"/>
                  </a:lnTo>
                  <a:lnTo>
                    <a:pt x="459" y="2198"/>
                  </a:lnTo>
                  <a:lnTo>
                    <a:pt x="415" y="2145"/>
                  </a:lnTo>
                  <a:lnTo>
                    <a:pt x="344" y="2118"/>
                  </a:lnTo>
                  <a:lnTo>
                    <a:pt x="282" y="2118"/>
                  </a:lnTo>
                  <a:lnTo>
                    <a:pt x="256" y="2021"/>
                  </a:lnTo>
                  <a:lnTo>
                    <a:pt x="221" y="1968"/>
                  </a:lnTo>
                  <a:lnTo>
                    <a:pt x="177" y="1915"/>
                  </a:lnTo>
                  <a:lnTo>
                    <a:pt x="124" y="1871"/>
                  </a:lnTo>
                  <a:lnTo>
                    <a:pt x="53" y="1871"/>
                  </a:lnTo>
                  <a:lnTo>
                    <a:pt x="0" y="1836"/>
                  </a:lnTo>
                  <a:lnTo>
                    <a:pt x="388" y="1562"/>
                  </a:lnTo>
                  <a:lnTo>
                    <a:pt x="450" y="1527"/>
                  </a:lnTo>
                  <a:lnTo>
                    <a:pt x="538" y="1509"/>
                  </a:lnTo>
                  <a:lnTo>
                    <a:pt x="582" y="1430"/>
                  </a:lnTo>
                  <a:lnTo>
                    <a:pt x="662" y="1412"/>
                  </a:lnTo>
                  <a:lnTo>
                    <a:pt x="671" y="1342"/>
                  </a:lnTo>
                  <a:lnTo>
                    <a:pt x="662" y="1306"/>
                  </a:lnTo>
                  <a:lnTo>
                    <a:pt x="706" y="1271"/>
                  </a:lnTo>
                  <a:lnTo>
                    <a:pt x="653" y="1218"/>
                  </a:lnTo>
                  <a:lnTo>
                    <a:pt x="706" y="1156"/>
                  </a:lnTo>
                  <a:lnTo>
                    <a:pt x="759" y="1112"/>
                  </a:lnTo>
                  <a:lnTo>
                    <a:pt x="830" y="1121"/>
                  </a:lnTo>
                  <a:lnTo>
                    <a:pt x="821" y="1068"/>
                  </a:lnTo>
                  <a:lnTo>
                    <a:pt x="838" y="1024"/>
                  </a:lnTo>
                  <a:lnTo>
                    <a:pt x="785" y="971"/>
                  </a:lnTo>
                  <a:lnTo>
                    <a:pt x="838" y="918"/>
                  </a:lnTo>
                  <a:lnTo>
                    <a:pt x="909" y="909"/>
                  </a:lnTo>
                  <a:lnTo>
                    <a:pt x="962" y="865"/>
                  </a:lnTo>
                  <a:lnTo>
                    <a:pt x="1006" y="918"/>
                  </a:lnTo>
                  <a:lnTo>
                    <a:pt x="1059" y="892"/>
                  </a:lnTo>
                  <a:lnTo>
                    <a:pt x="1041" y="830"/>
                  </a:lnTo>
                  <a:lnTo>
                    <a:pt x="1112" y="848"/>
                  </a:lnTo>
                  <a:lnTo>
                    <a:pt x="1138" y="812"/>
                  </a:lnTo>
                  <a:lnTo>
                    <a:pt x="1147" y="759"/>
                  </a:lnTo>
                  <a:lnTo>
                    <a:pt x="1200" y="759"/>
                  </a:lnTo>
                  <a:lnTo>
                    <a:pt x="1227" y="706"/>
                  </a:lnTo>
                  <a:lnTo>
                    <a:pt x="1288" y="706"/>
                  </a:lnTo>
                  <a:lnTo>
                    <a:pt x="1288" y="671"/>
                  </a:lnTo>
                  <a:lnTo>
                    <a:pt x="1386" y="689"/>
                  </a:lnTo>
                  <a:lnTo>
                    <a:pt x="1456" y="680"/>
                  </a:lnTo>
                  <a:lnTo>
                    <a:pt x="1456" y="627"/>
                  </a:lnTo>
                  <a:lnTo>
                    <a:pt x="1465" y="556"/>
                  </a:lnTo>
                  <a:lnTo>
                    <a:pt x="1500" y="539"/>
                  </a:lnTo>
                  <a:lnTo>
                    <a:pt x="1553" y="583"/>
                  </a:lnTo>
                  <a:lnTo>
                    <a:pt x="1606" y="521"/>
                  </a:lnTo>
                  <a:lnTo>
                    <a:pt x="1677" y="556"/>
                  </a:lnTo>
                  <a:lnTo>
                    <a:pt x="1747" y="556"/>
                  </a:lnTo>
                  <a:lnTo>
                    <a:pt x="1827" y="512"/>
                  </a:lnTo>
                  <a:lnTo>
                    <a:pt x="1871" y="565"/>
                  </a:lnTo>
                  <a:lnTo>
                    <a:pt x="1924" y="539"/>
                  </a:lnTo>
                  <a:lnTo>
                    <a:pt x="1950" y="583"/>
                  </a:lnTo>
                  <a:lnTo>
                    <a:pt x="2012" y="556"/>
                  </a:lnTo>
                  <a:lnTo>
                    <a:pt x="2074" y="583"/>
                  </a:lnTo>
                  <a:lnTo>
                    <a:pt x="2118" y="530"/>
                  </a:lnTo>
                  <a:lnTo>
                    <a:pt x="2189" y="530"/>
                  </a:lnTo>
                  <a:lnTo>
                    <a:pt x="2277" y="530"/>
                  </a:lnTo>
                  <a:lnTo>
                    <a:pt x="2321" y="477"/>
                  </a:lnTo>
                  <a:lnTo>
                    <a:pt x="2383" y="486"/>
                  </a:lnTo>
                  <a:lnTo>
                    <a:pt x="2409" y="424"/>
                  </a:lnTo>
                  <a:lnTo>
                    <a:pt x="2497" y="442"/>
                  </a:lnTo>
                  <a:lnTo>
                    <a:pt x="2559" y="406"/>
                  </a:lnTo>
                  <a:lnTo>
                    <a:pt x="2789" y="406"/>
                  </a:lnTo>
                  <a:lnTo>
                    <a:pt x="2771" y="345"/>
                  </a:lnTo>
                  <a:lnTo>
                    <a:pt x="2859" y="327"/>
                  </a:lnTo>
                  <a:lnTo>
                    <a:pt x="2912" y="292"/>
                  </a:lnTo>
                  <a:lnTo>
                    <a:pt x="2903" y="239"/>
                  </a:lnTo>
                  <a:lnTo>
                    <a:pt x="2992" y="239"/>
                  </a:lnTo>
                  <a:lnTo>
                    <a:pt x="3000" y="195"/>
                  </a:lnTo>
                  <a:lnTo>
                    <a:pt x="3053" y="177"/>
                  </a:lnTo>
                  <a:lnTo>
                    <a:pt x="3124" y="177"/>
                  </a:lnTo>
                  <a:lnTo>
                    <a:pt x="3177" y="150"/>
                  </a:lnTo>
                  <a:lnTo>
                    <a:pt x="3239" y="168"/>
                  </a:lnTo>
                  <a:lnTo>
                    <a:pt x="3301" y="177"/>
                  </a:lnTo>
                  <a:lnTo>
                    <a:pt x="3371" y="168"/>
                  </a:lnTo>
                  <a:lnTo>
                    <a:pt x="3459" y="177"/>
                  </a:lnTo>
                  <a:lnTo>
                    <a:pt x="3512" y="186"/>
                  </a:lnTo>
                  <a:lnTo>
                    <a:pt x="3618" y="106"/>
                  </a:lnTo>
                  <a:lnTo>
                    <a:pt x="3698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5291D11-DF39-FE4E-8E21-7AAB4863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0521" y="2970213"/>
              <a:ext cx="1528763" cy="1436687"/>
            </a:xfrm>
            <a:custGeom>
              <a:avLst/>
              <a:gdLst>
                <a:gd name="T0" fmla="*/ 4007 w 4246"/>
                <a:gd name="T1" fmla="*/ 2285 h 3989"/>
                <a:gd name="T2" fmla="*/ 3998 w 4246"/>
                <a:gd name="T3" fmla="*/ 2100 h 3989"/>
                <a:gd name="T4" fmla="*/ 3936 w 4246"/>
                <a:gd name="T5" fmla="*/ 1862 h 3989"/>
                <a:gd name="T6" fmla="*/ 3874 w 4246"/>
                <a:gd name="T7" fmla="*/ 1667 h 3989"/>
                <a:gd name="T8" fmla="*/ 3874 w 4246"/>
                <a:gd name="T9" fmla="*/ 1447 h 3989"/>
                <a:gd name="T10" fmla="*/ 3927 w 4246"/>
                <a:gd name="T11" fmla="*/ 1279 h 3989"/>
                <a:gd name="T12" fmla="*/ 3883 w 4246"/>
                <a:gd name="T13" fmla="*/ 1129 h 3989"/>
                <a:gd name="T14" fmla="*/ 3839 w 4246"/>
                <a:gd name="T15" fmla="*/ 1014 h 3989"/>
                <a:gd name="T16" fmla="*/ 3998 w 4246"/>
                <a:gd name="T17" fmla="*/ 864 h 3989"/>
                <a:gd name="T18" fmla="*/ 4059 w 4246"/>
                <a:gd name="T19" fmla="*/ 706 h 3989"/>
                <a:gd name="T20" fmla="*/ 4042 w 4246"/>
                <a:gd name="T21" fmla="*/ 529 h 3989"/>
                <a:gd name="T22" fmla="*/ 4174 w 4246"/>
                <a:gd name="T23" fmla="*/ 309 h 3989"/>
                <a:gd name="T24" fmla="*/ 4174 w 4246"/>
                <a:gd name="T25" fmla="*/ 176 h 3989"/>
                <a:gd name="T26" fmla="*/ 4121 w 4246"/>
                <a:gd name="T27" fmla="*/ 35 h 3989"/>
                <a:gd name="T28" fmla="*/ 3918 w 4246"/>
                <a:gd name="T29" fmla="*/ 9 h 3989"/>
                <a:gd name="T30" fmla="*/ 3680 w 4246"/>
                <a:gd name="T31" fmla="*/ 61 h 3989"/>
                <a:gd name="T32" fmla="*/ 3468 w 4246"/>
                <a:gd name="T33" fmla="*/ 61 h 3989"/>
                <a:gd name="T34" fmla="*/ 3265 w 4246"/>
                <a:gd name="T35" fmla="*/ 88 h 3989"/>
                <a:gd name="T36" fmla="*/ 2992 w 4246"/>
                <a:gd name="T37" fmla="*/ 132 h 3989"/>
                <a:gd name="T38" fmla="*/ 2648 w 4246"/>
                <a:gd name="T39" fmla="*/ 123 h 3989"/>
                <a:gd name="T40" fmla="*/ 2321 w 4246"/>
                <a:gd name="T41" fmla="*/ 114 h 3989"/>
                <a:gd name="T42" fmla="*/ 2162 w 4246"/>
                <a:gd name="T43" fmla="*/ 220 h 3989"/>
                <a:gd name="T44" fmla="*/ 1986 w 4246"/>
                <a:gd name="T45" fmla="*/ 176 h 3989"/>
                <a:gd name="T46" fmla="*/ 1844 w 4246"/>
                <a:gd name="T47" fmla="*/ 291 h 3989"/>
                <a:gd name="T48" fmla="*/ 1624 w 4246"/>
                <a:gd name="T49" fmla="*/ 326 h 3989"/>
                <a:gd name="T50" fmla="*/ 1439 w 4246"/>
                <a:gd name="T51" fmla="*/ 344 h 3989"/>
                <a:gd name="T52" fmla="*/ 1297 w 4246"/>
                <a:gd name="T53" fmla="*/ 476 h 3989"/>
                <a:gd name="T54" fmla="*/ 1236 w 4246"/>
                <a:gd name="T55" fmla="*/ 626 h 3989"/>
                <a:gd name="T56" fmla="*/ 1103 w 4246"/>
                <a:gd name="T57" fmla="*/ 767 h 3989"/>
                <a:gd name="T58" fmla="*/ 927 w 4246"/>
                <a:gd name="T59" fmla="*/ 847 h 3989"/>
                <a:gd name="T60" fmla="*/ 618 w 4246"/>
                <a:gd name="T61" fmla="*/ 979 h 3989"/>
                <a:gd name="T62" fmla="*/ 441 w 4246"/>
                <a:gd name="T63" fmla="*/ 1173 h 3989"/>
                <a:gd name="T64" fmla="*/ 230 w 4246"/>
                <a:gd name="T65" fmla="*/ 1323 h 3989"/>
                <a:gd name="T66" fmla="*/ 62 w 4246"/>
                <a:gd name="T67" fmla="*/ 1562 h 3989"/>
                <a:gd name="T68" fmla="*/ 115 w 4246"/>
                <a:gd name="T69" fmla="*/ 3909 h 3989"/>
                <a:gd name="T70" fmla="*/ 327 w 4246"/>
                <a:gd name="T71" fmla="*/ 3909 h 3989"/>
                <a:gd name="T72" fmla="*/ 415 w 4246"/>
                <a:gd name="T73" fmla="*/ 3979 h 3989"/>
                <a:gd name="T74" fmla="*/ 591 w 4246"/>
                <a:gd name="T75" fmla="*/ 3935 h 3989"/>
                <a:gd name="T76" fmla="*/ 715 w 4246"/>
                <a:gd name="T77" fmla="*/ 3865 h 3989"/>
                <a:gd name="T78" fmla="*/ 891 w 4246"/>
                <a:gd name="T79" fmla="*/ 3873 h 3989"/>
                <a:gd name="T80" fmla="*/ 1024 w 4246"/>
                <a:gd name="T81" fmla="*/ 3706 h 3989"/>
                <a:gd name="T82" fmla="*/ 1006 w 4246"/>
                <a:gd name="T83" fmla="*/ 3582 h 3989"/>
                <a:gd name="T84" fmla="*/ 1183 w 4246"/>
                <a:gd name="T85" fmla="*/ 3485 h 3989"/>
                <a:gd name="T86" fmla="*/ 1138 w 4246"/>
                <a:gd name="T87" fmla="*/ 3335 h 3989"/>
                <a:gd name="T88" fmla="*/ 1315 w 4246"/>
                <a:gd name="T89" fmla="*/ 3229 h 3989"/>
                <a:gd name="T90" fmla="*/ 1394 w 4246"/>
                <a:gd name="T91" fmla="*/ 3194 h 3989"/>
                <a:gd name="T92" fmla="*/ 1500 w 4246"/>
                <a:gd name="T93" fmla="*/ 3123 h 3989"/>
                <a:gd name="T94" fmla="*/ 1641 w 4246"/>
                <a:gd name="T95" fmla="*/ 3070 h 3989"/>
                <a:gd name="T96" fmla="*/ 1809 w 4246"/>
                <a:gd name="T97" fmla="*/ 3044 h 3989"/>
                <a:gd name="T98" fmla="*/ 1853 w 4246"/>
                <a:gd name="T99" fmla="*/ 2903 h 3989"/>
                <a:gd name="T100" fmla="*/ 2030 w 4246"/>
                <a:gd name="T101" fmla="*/ 2920 h 3989"/>
                <a:gd name="T102" fmla="*/ 2224 w 4246"/>
                <a:gd name="T103" fmla="*/ 2929 h 3989"/>
                <a:gd name="T104" fmla="*/ 2365 w 4246"/>
                <a:gd name="T105" fmla="*/ 2920 h 3989"/>
                <a:gd name="T106" fmla="*/ 2542 w 4246"/>
                <a:gd name="T107" fmla="*/ 2894 h 3989"/>
                <a:gd name="T108" fmla="*/ 2736 w 4246"/>
                <a:gd name="T109" fmla="*/ 2850 h 3989"/>
                <a:gd name="T110" fmla="*/ 2912 w 4246"/>
                <a:gd name="T111" fmla="*/ 2770 h 3989"/>
                <a:gd name="T112" fmla="*/ 3212 w 4246"/>
                <a:gd name="T113" fmla="*/ 2691 h 3989"/>
                <a:gd name="T114" fmla="*/ 3345 w 4246"/>
                <a:gd name="T115" fmla="*/ 2603 h 3989"/>
                <a:gd name="T116" fmla="*/ 3477 w 4246"/>
                <a:gd name="T117" fmla="*/ 2541 h 3989"/>
                <a:gd name="T118" fmla="*/ 3654 w 4246"/>
                <a:gd name="T119" fmla="*/ 2541 h 3989"/>
                <a:gd name="T120" fmla="*/ 3865 w 4246"/>
                <a:gd name="T121" fmla="*/ 2550 h 3989"/>
                <a:gd name="T122" fmla="*/ 4033 w 4246"/>
                <a:gd name="T123" fmla="*/ 2347 h 3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46" h="3989">
                  <a:moveTo>
                    <a:pt x="4033" y="2347"/>
                  </a:moveTo>
                  <a:lnTo>
                    <a:pt x="4051" y="2303"/>
                  </a:lnTo>
                  <a:lnTo>
                    <a:pt x="4007" y="2285"/>
                  </a:lnTo>
                  <a:lnTo>
                    <a:pt x="4059" y="2197"/>
                  </a:lnTo>
                  <a:lnTo>
                    <a:pt x="4042" y="2144"/>
                  </a:lnTo>
                  <a:lnTo>
                    <a:pt x="3998" y="2100"/>
                  </a:lnTo>
                  <a:lnTo>
                    <a:pt x="4015" y="2012"/>
                  </a:lnTo>
                  <a:lnTo>
                    <a:pt x="3998" y="1941"/>
                  </a:lnTo>
                  <a:lnTo>
                    <a:pt x="3936" y="1862"/>
                  </a:lnTo>
                  <a:lnTo>
                    <a:pt x="3892" y="1809"/>
                  </a:lnTo>
                  <a:lnTo>
                    <a:pt x="3857" y="1729"/>
                  </a:lnTo>
                  <a:lnTo>
                    <a:pt x="3874" y="1667"/>
                  </a:lnTo>
                  <a:lnTo>
                    <a:pt x="3901" y="1606"/>
                  </a:lnTo>
                  <a:lnTo>
                    <a:pt x="3892" y="1509"/>
                  </a:lnTo>
                  <a:lnTo>
                    <a:pt x="3874" y="1447"/>
                  </a:lnTo>
                  <a:lnTo>
                    <a:pt x="3909" y="1394"/>
                  </a:lnTo>
                  <a:lnTo>
                    <a:pt x="3892" y="1323"/>
                  </a:lnTo>
                  <a:lnTo>
                    <a:pt x="3927" y="1279"/>
                  </a:lnTo>
                  <a:lnTo>
                    <a:pt x="3901" y="1235"/>
                  </a:lnTo>
                  <a:lnTo>
                    <a:pt x="3927" y="1182"/>
                  </a:lnTo>
                  <a:lnTo>
                    <a:pt x="3883" y="1129"/>
                  </a:lnTo>
                  <a:lnTo>
                    <a:pt x="3901" y="1094"/>
                  </a:lnTo>
                  <a:lnTo>
                    <a:pt x="3839" y="1067"/>
                  </a:lnTo>
                  <a:lnTo>
                    <a:pt x="3839" y="1014"/>
                  </a:lnTo>
                  <a:lnTo>
                    <a:pt x="3901" y="970"/>
                  </a:lnTo>
                  <a:lnTo>
                    <a:pt x="3945" y="917"/>
                  </a:lnTo>
                  <a:lnTo>
                    <a:pt x="3998" y="864"/>
                  </a:lnTo>
                  <a:lnTo>
                    <a:pt x="4051" y="811"/>
                  </a:lnTo>
                  <a:lnTo>
                    <a:pt x="4086" y="767"/>
                  </a:lnTo>
                  <a:lnTo>
                    <a:pt x="4059" y="706"/>
                  </a:lnTo>
                  <a:lnTo>
                    <a:pt x="4033" y="653"/>
                  </a:lnTo>
                  <a:lnTo>
                    <a:pt x="4068" y="591"/>
                  </a:lnTo>
                  <a:lnTo>
                    <a:pt x="4042" y="529"/>
                  </a:lnTo>
                  <a:lnTo>
                    <a:pt x="4086" y="432"/>
                  </a:lnTo>
                  <a:lnTo>
                    <a:pt x="4130" y="379"/>
                  </a:lnTo>
                  <a:lnTo>
                    <a:pt x="4174" y="309"/>
                  </a:lnTo>
                  <a:lnTo>
                    <a:pt x="4245" y="256"/>
                  </a:lnTo>
                  <a:lnTo>
                    <a:pt x="4236" y="194"/>
                  </a:lnTo>
                  <a:lnTo>
                    <a:pt x="4174" y="176"/>
                  </a:lnTo>
                  <a:lnTo>
                    <a:pt x="4139" y="114"/>
                  </a:lnTo>
                  <a:lnTo>
                    <a:pt x="4174" y="79"/>
                  </a:lnTo>
                  <a:lnTo>
                    <a:pt x="4121" y="35"/>
                  </a:lnTo>
                  <a:lnTo>
                    <a:pt x="4051" y="0"/>
                  </a:lnTo>
                  <a:lnTo>
                    <a:pt x="3971" y="0"/>
                  </a:lnTo>
                  <a:lnTo>
                    <a:pt x="3918" y="9"/>
                  </a:lnTo>
                  <a:lnTo>
                    <a:pt x="3821" y="35"/>
                  </a:lnTo>
                  <a:lnTo>
                    <a:pt x="3759" y="70"/>
                  </a:lnTo>
                  <a:lnTo>
                    <a:pt x="3680" y="61"/>
                  </a:lnTo>
                  <a:lnTo>
                    <a:pt x="3609" y="26"/>
                  </a:lnTo>
                  <a:lnTo>
                    <a:pt x="3539" y="26"/>
                  </a:lnTo>
                  <a:lnTo>
                    <a:pt x="3468" y="61"/>
                  </a:lnTo>
                  <a:lnTo>
                    <a:pt x="3433" y="106"/>
                  </a:lnTo>
                  <a:lnTo>
                    <a:pt x="3345" y="114"/>
                  </a:lnTo>
                  <a:lnTo>
                    <a:pt x="3265" y="88"/>
                  </a:lnTo>
                  <a:lnTo>
                    <a:pt x="3186" y="123"/>
                  </a:lnTo>
                  <a:lnTo>
                    <a:pt x="3133" y="159"/>
                  </a:lnTo>
                  <a:lnTo>
                    <a:pt x="2992" y="132"/>
                  </a:lnTo>
                  <a:lnTo>
                    <a:pt x="2815" y="176"/>
                  </a:lnTo>
                  <a:lnTo>
                    <a:pt x="2753" y="159"/>
                  </a:lnTo>
                  <a:lnTo>
                    <a:pt x="2648" y="123"/>
                  </a:lnTo>
                  <a:lnTo>
                    <a:pt x="2533" y="123"/>
                  </a:lnTo>
                  <a:lnTo>
                    <a:pt x="2427" y="123"/>
                  </a:lnTo>
                  <a:lnTo>
                    <a:pt x="2321" y="114"/>
                  </a:lnTo>
                  <a:lnTo>
                    <a:pt x="2250" y="106"/>
                  </a:lnTo>
                  <a:lnTo>
                    <a:pt x="2215" y="159"/>
                  </a:lnTo>
                  <a:lnTo>
                    <a:pt x="2162" y="220"/>
                  </a:lnTo>
                  <a:lnTo>
                    <a:pt x="2083" y="256"/>
                  </a:lnTo>
                  <a:lnTo>
                    <a:pt x="2030" y="229"/>
                  </a:lnTo>
                  <a:lnTo>
                    <a:pt x="1986" y="176"/>
                  </a:lnTo>
                  <a:lnTo>
                    <a:pt x="1950" y="211"/>
                  </a:lnTo>
                  <a:lnTo>
                    <a:pt x="1880" y="211"/>
                  </a:lnTo>
                  <a:lnTo>
                    <a:pt x="1844" y="291"/>
                  </a:lnTo>
                  <a:lnTo>
                    <a:pt x="1774" y="291"/>
                  </a:lnTo>
                  <a:lnTo>
                    <a:pt x="1739" y="335"/>
                  </a:lnTo>
                  <a:lnTo>
                    <a:pt x="1624" y="326"/>
                  </a:lnTo>
                  <a:lnTo>
                    <a:pt x="1527" y="335"/>
                  </a:lnTo>
                  <a:lnTo>
                    <a:pt x="1447" y="291"/>
                  </a:lnTo>
                  <a:lnTo>
                    <a:pt x="1439" y="344"/>
                  </a:lnTo>
                  <a:lnTo>
                    <a:pt x="1386" y="370"/>
                  </a:lnTo>
                  <a:lnTo>
                    <a:pt x="1359" y="441"/>
                  </a:lnTo>
                  <a:lnTo>
                    <a:pt x="1297" y="476"/>
                  </a:lnTo>
                  <a:lnTo>
                    <a:pt x="1280" y="529"/>
                  </a:lnTo>
                  <a:lnTo>
                    <a:pt x="1236" y="573"/>
                  </a:lnTo>
                  <a:lnTo>
                    <a:pt x="1236" y="626"/>
                  </a:lnTo>
                  <a:lnTo>
                    <a:pt x="1174" y="670"/>
                  </a:lnTo>
                  <a:lnTo>
                    <a:pt x="1165" y="723"/>
                  </a:lnTo>
                  <a:lnTo>
                    <a:pt x="1103" y="767"/>
                  </a:lnTo>
                  <a:lnTo>
                    <a:pt x="1077" y="811"/>
                  </a:lnTo>
                  <a:lnTo>
                    <a:pt x="997" y="820"/>
                  </a:lnTo>
                  <a:lnTo>
                    <a:pt x="927" y="847"/>
                  </a:lnTo>
                  <a:lnTo>
                    <a:pt x="821" y="847"/>
                  </a:lnTo>
                  <a:lnTo>
                    <a:pt x="715" y="917"/>
                  </a:lnTo>
                  <a:lnTo>
                    <a:pt x="618" y="979"/>
                  </a:lnTo>
                  <a:lnTo>
                    <a:pt x="547" y="1023"/>
                  </a:lnTo>
                  <a:lnTo>
                    <a:pt x="468" y="1076"/>
                  </a:lnTo>
                  <a:lnTo>
                    <a:pt x="441" y="1173"/>
                  </a:lnTo>
                  <a:lnTo>
                    <a:pt x="388" y="1217"/>
                  </a:lnTo>
                  <a:lnTo>
                    <a:pt x="300" y="1270"/>
                  </a:lnTo>
                  <a:lnTo>
                    <a:pt x="230" y="1323"/>
                  </a:lnTo>
                  <a:lnTo>
                    <a:pt x="150" y="1367"/>
                  </a:lnTo>
                  <a:lnTo>
                    <a:pt x="106" y="1482"/>
                  </a:lnTo>
                  <a:lnTo>
                    <a:pt x="62" y="1562"/>
                  </a:lnTo>
                  <a:lnTo>
                    <a:pt x="0" y="1614"/>
                  </a:lnTo>
                  <a:lnTo>
                    <a:pt x="71" y="3873"/>
                  </a:lnTo>
                  <a:lnTo>
                    <a:pt x="115" y="3909"/>
                  </a:lnTo>
                  <a:lnTo>
                    <a:pt x="194" y="3891"/>
                  </a:lnTo>
                  <a:lnTo>
                    <a:pt x="238" y="3917"/>
                  </a:lnTo>
                  <a:lnTo>
                    <a:pt x="327" y="3909"/>
                  </a:lnTo>
                  <a:lnTo>
                    <a:pt x="335" y="3953"/>
                  </a:lnTo>
                  <a:lnTo>
                    <a:pt x="415" y="3944"/>
                  </a:lnTo>
                  <a:lnTo>
                    <a:pt x="415" y="3979"/>
                  </a:lnTo>
                  <a:lnTo>
                    <a:pt x="503" y="3953"/>
                  </a:lnTo>
                  <a:lnTo>
                    <a:pt x="530" y="3988"/>
                  </a:lnTo>
                  <a:lnTo>
                    <a:pt x="591" y="3935"/>
                  </a:lnTo>
                  <a:lnTo>
                    <a:pt x="582" y="3882"/>
                  </a:lnTo>
                  <a:lnTo>
                    <a:pt x="627" y="3838"/>
                  </a:lnTo>
                  <a:lnTo>
                    <a:pt x="715" y="3865"/>
                  </a:lnTo>
                  <a:lnTo>
                    <a:pt x="741" y="3926"/>
                  </a:lnTo>
                  <a:lnTo>
                    <a:pt x="803" y="3891"/>
                  </a:lnTo>
                  <a:lnTo>
                    <a:pt x="891" y="3873"/>
                  </a:lnTo>
                  <a:lnTo>
                    <a:pt x="935" y="3794"/>
                  </a:lnTo>
                  <a:lnTo>
                    <a:pt x="1015" y="3776"/>
                  </a:lnTo>
                  <a:lnTo>
                    <a:pt x="1024" y="3706"/>
                  </a:lnTo>
                  <a:lnTo>
                    <a:pt x="1015" y="3670"/>
                  </a:lnTo>
                  <a:lnTo>
                    <a:pt x="1059" y="3635"/>
                  </a:lnTo>
                  <a:lnTo>
                    <a:pt x="1006" y="3582"/>
                  </a:lnTo>
                  <a:lnTo>
                    <a:pt x="1059" y="3520"/>
                  </a:lnTo>
                  <a:lnTo>
                    <a:pt x="1112" y="3476"/>
                  </a:lnTo>
                  <a:lnTo>
                    <a:pt x="1183" y="3485"/>
                  </a:lnTo>
                  <a:lnTo>
                    <a:pt x="1174" y="3432"/>
                  </a:lnTo>
                  <a:lnTo>
                    <a:pt x="1191" y="3388"/>
                  </a:lnTo>
                  <a:lnTo>
                    <a:pt x="1138" y="3335"/>
                  </a:lnTo>
                  <a:lnTo>
                    <a:pt x="1191" y="3282"/>
                  </a:lnTo>
                  <a:lnTo>
                    <a:pt x="1262" y="3273"/>
                  </a:lnTo>
                  <a:lnTo>
                    <a:pt x="1315" y="3229"/>
                  </a:lnTo>
                  <a:lnTo>
                    <a:pt x="1359" y="3282"/>
                  </a:lnTo>
                  <a:lnTo>
                    <a:pt x="1412" y="3256"/>
                  </a:lnTo>
                  <a:lnTo>
                    <a:pt x="1394" y="3194"/>
                  </a:lnTo>
                  <a:lnTo>
                    <a:pt x="1465" y="3212"/>
                  </a:lnTo>
                  <a:lnTo>
                    <a:pt x="1491" y="3176"/>
                  </a:lnTo>
                  <a:lnTo>
                    <a:pt x="1500" y="3123"/>
                  </a:lnTo>
                  <a:lnTo>
                    <a:pt x="1553" y="3123"/>
                  </a:lnTo>
                  <a:lnTo>
                    <a:pt x="1580" y="3070"/>
                  </a:lnTo>
                  <a:lnTo>
                    <a:pt x="1641" y="3070"/>
                  </a:lnTo>
                  <a:lnTo>
                    <a:pt x="1641" y="3035"/>
                  </a:lnTo>
                  <a:lnTo>
                    <a:pt x="1739" y="3053"/>
                  </a:lnTo>
                  <a:lnTo>
                    <a:pt x="1809" y="3044"/>
                  </a:lnTo>
                  <a:lnTo>
                    <a:pt x="1809" y="2991"/>
                  </a:lnTo>
                  <a:lnTo>
                    <a:pt x="1818" y="2920"/>
                  </a:lnTo>
                  <a:lnTo>
                    <a:pt x="1853" y="2903"/>
                  </a:lnTo>
                  <a:lnTo>
                    <a:pt x="1906" y="2947"/>
                  </a:lnTo>
                  <a:lnTo>
                    <a:pt x="1959" y="2885"/>
                  </a:lnTo>
                  <a:lnTo>
                    <a:pt x="2030" y="2920"/>
                  </a:lnTo>
                  <a:lnTo>
                    <a:pt x="2100" y="2920"/>
                  </a:lnTo>
                  <a:lnTo>
                    <a:pt x="2180" y="2876"/>
                  </a:lnTo>
                  <a:lnTo>
                    <a:pt x="2224" y="2929"/>
                  </a:lnTo>
                  <a:lnTo>
                    <a:pt x="2277" y="2903"/>
                  </a:lnTo>
                  <a:lnTo>
                    <a:pt x="2303" y="2947"/>
                  </a:lnTo>
                  <a:lnTo>
                    <a:pt x="2365" y="2920"/>
                  </a:lnTo>
                  <a:lnTo>
                    <a:pt x="2427" y="2947"/>
                  </a:lnTo>
                  <a:lnTo>
                    <a:pt x="2471" y="2894"/>
                  </a:lnTo>
                  <a:lnTo>
                    <a:pt x="2542" y="2894"/>
                  </a:lnTo>
                  <a:lnTo>
                    <a:pt x="2630" y="2894"/>
                  </a:lnTo>
                  <a:lnTo>
                    <a:pt x="2674" y="2841"/>
                  </a:lnTo>
                  <a:lnTo>
                    <a:pt x="2736" y="2850"/>
                  </a:lnTo>
                  <a:lnTo>
                    <a:pt x="2762" y="2788"/>
                  </a:lnTo>
                  <a:lnTo>
                    <a:pt x="2850" y="2806"/>
                  </a:lnTo>
                  <a:lnTo>
                    <a:pt x="2912" y="2770"/>
                  </a:lnTo>
                  <a:lnTo>
                    <a:pt x="3142" y="2770"/>
                  </a:lnTo>
                  <a:lnTo>
                    <a:pt x="3124" y="2709"/>
                  </a:lnTo>
                  <a:lnTo>
                    <a:pt x="3212" y="2691"/>
                  </a:lnTo>
                  <a:lnTo>
                    <a:pt x="3265" y="2656"/>
                  </a:lnTo>
                  <a:lnTo>
                    <a:pt x="3256" y="2603"/>
                  </a:lnTo>
                  <a:lnTo>
                    <a:pt x="3345" y="2603"/>
                  </a:lnTo>
                  <a:lnTo>
                    <a:pt x="3353" y="2559"/>
                  </a:lnTo>
                  <a:lnTo>
                    <a:pt x="3406" y="2541"/>
                  </a:lnTo>
                  <a:lnTo>
                    <a:pt x="3477" y="2541"/>
                  </a:lnTo>
                  <a:lnTo>
                    <a:pt x="3530" y="2514"/>
                  </a:lnTo>
                  <a:lnTo>
                    <a:pt x="3592" y="2532"/>
                  </a:lnTo>
                  <a:lnTo>
                    <a:pt x="3654" y="2541"/>
                  </a:lnTo>
                  <a:lnTo>
                    <a:pt x="3724" y="2532"/>
                  </a:lnTo>
                  <a:lnTo>
                    <a:pt x="3812" y="2541"/>
                  </a:lnTo>
                  <a:lnTo>
                    <a:pt x="3865" y="2550"/>
                  </a:lnTo>
                  <a:lnTo>
                    <a:pt x="3971" y="2470"/>
                  </a:lnTo>
                  <a:lnTo>
                    <a:pt x="4051" y="2364"/>
                  </a:lnTo>
                  <a:lnTo>
                    <a:pt x="4033" y="2347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32DF8E89-3172-D84E-9A49-2745EF4C5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021" y="604838"/>
              <a:ext cx="1044575" cy="809625"/>
            </a:xfrm>
            <a:custGeom>
              <a:avLst/>
              <a:gdLst>
                <a:gd name="T0" fmla="*/ 1085 w 2903"/>
                <a:gd name="T1" fmla="*/ 2188 h 2251"/>
                <a:gd name="T2" fmla="*/ 1085 w 2903"/>
                <a:gd name="T3" fmla="*/ 2091 h 2251"/>
                <a:gd name="T4" fmla="*/ 1164 w 2903"/>
                <a:gd name="T5" fmla="*/ 1994 h 2251"/>
                <a:gd name="T6" fmla="*/ 1234 w 2903"/>
                <a:gd name="T7" fmla="*/ 1844 h 2251"/>
                <a:gd name="T8" fmla="*/ 1287 w 2903"/>
                <a:gd name="T9" fmla="*/ 1712 h 2251"/>
                <a:gd name="T10" fmla="*/ 1340 w 2903"/>
                <a:gd name="T11" fmla="*/ 1597 h 2251"/>
                <a:gd name="T12" fmla="*/ 1516 w 2903"/>
                <a:gd name="T13" fmla="*/ 1465 h 2251"/>
                <a:gd name="T14" fmla="*/ 1675 w 2903"/>
                <a:gd name="T15" fmla="*/ 1394 h 2251"/>
                <a:gd name="T16" fmla="*/ 1834 w 2903"/>
                <a:gd name="T17" fmla="*/ 1138 h 2251"/>
                <a:gd name="T18" fmla="*/ 1922 w 2903"/>
                <a:gd name="T19" fmla="*/ 1006 h 2251"/>
                <a:gd name="T20" fmla="*/ 1993 w 2903"/>
                <a:gd name="T21" fmla="*/ 891 h 2251"/>
                <a:gd name="T22" fmla="*/ 2249 w 2903"/>
                <a:gd name="T23" fmla="*/ 838 h 2251"/>
                <a:gd name="T24" fmla="*/ 2478 w 2903"/>
                <a:gd name="T25" fmla="*/ 759 h 2251"/>
                <a:gd name="T26" fmla="*/ 2664 w 2903"/>
                <a:gd name="T27" fmla="*/ 671 h 2251"/>
                <a:gd name="T28" fmla="*/ 2823 w 2903"/>
                <a:gd name="T29" fmla="*/ 538 h 2251"/>
                <a:gd name="T30" fmla="*/ 2893 w 2903"/>
                <a:gd name="T31" fmla="*/ 406 h 2251"/>
                <a:gd name="T32" fmla="*/ 2796 w 2903"/>
                <a:gd name="T33" fmla="*/ 238 h 2251"/>
                <a:gd name="T34" fmla="*/ 2611 w 2903"/>
                <a:gd name="T35" fmla="*/ 115 h 2251"/>
                <a:gd name="T36" fmla="*/ 2364 w 2903"/>
                <a:gd name="T37" fmla="*/ 18 h 2251"/>
                <a:gd name="T38" fmla="*/ 2187 w 2903"/>
                <a:gd name="T39" fmla="*/ 9 h 2251"/>
                <a:gd name="T40" fmla="*/ 2187 w 2903"/>
                <a:gd name="T41" fmla="*/ 124 h 2251"/>
                <a:gd name="T42" fmla="*/ 2055 w 2903"/>
                <a:gd name="T43" fmla="*/ 168 h 2251"/>
                <a:gd name="T44" fmla="*/ 2046 w 2903"/>
                <a:gd name="T45" fmla="*/ 291 h 2251"/>
                <a:gd name="T46" fmla="*/ 1914 w 2903"/>
                <a:gd name="T47" fmla="*/ 362 h 2251"/>
                <a:gd name="T48" fmla="*/ 1799 w 2903"/>
                <a:gd name="T49" fmla="*/ 282 h 2251"/>
                <a:gd name="T50" fmla="*/ 1728 w 2903"/>
                <a:gd name="T51" fmla="*/ 450 h 2251"/>
                <a:gd name="T52" fmla="*/ 1631 w 2903"/>
                <a:gd name="T53" fmla="*/ 644 h 2251"/>
                <a:gd name="T54" fmla="*/ 1472 w 2903"/>
                <a:gd name="T55" fmla="*/ 724 h 2251"/>
                <a:gd name="T56" fmla="*/ 1340 w 2903"/>
                <a:gd name="T57" fmla="*/ 821 h 2251"/>
                <a:gd name="T58" fmla="*/ 1172 w 2903"/>
                <a:gd name="T59" fmla="*/ 812 h 2251"/>
                <a:gd name="T60" fmla="*/ 1041 w 2903"/>
                <a:gd name="T61" fmla="*/ 856 h 2251"/>
                <a:gd name="T62" fmla="*/ 873 w 2903"/>
                <a:gd name="T63" fmla="*/ 962 h 2251"/>
                <a:gd name="T64" fmla="*/ 732 w 2903"/>
                <a:gd name="T65" fmla="*/ 1068 h 2251"/>
                <a:gd name="T66" fmla="*/ 661 w 2903"/>
                <a:gd name="T67" fmla="*/ 1174 h 2251"/>
                <a:gd name="T68" fmla="*/ 511 w 2903"/>
                <a:gd name="T69" fmla="*/ 1253 h 2251"/>
                <a:gd name="T70" fmla="*/ 353 w 2903"/>
                <a:gd name="T71" fmla="*/ 1324 h 2251"/>
                <a:gd name="T72" fmla="*/ 114 w 2903"/>
                <a:gd name="T73" fmla="*/ 1332 h 2251"/>
                <a:gd name="T74" fmla="*/ 17 w 2903"/>
                <a:gd name="T75" fmla="*/ 1474 h 2251"/>
                <a:gd name="T76" fmla="*/ 0 w 2903"/>
                <a:gd name="T77" fmla="*/ 1668 h 2251"/>
                <a:gd name="T78" fmla="*/ 70 w 2903"/>
                <a:gd name="T79" fmla="*/ 1765 h 2251"/>
                <a:gd name="T80" fmla="*/ 176 w 2903"/>
                <a:gd name="T81" fmla="*/ 1800 h 2251"/>
                <a:gd name="T82" fmla="*/ 414 w 2903"/>
                <a:gd name="T83" fmla="*/ 1765 h 2251"/>
                <a:gd name="T84" fmla="*/ 467 w 2903"/>
                <a:gd name="T85" fmla="*/ 1844 h 2251"/>
                <a:gd name="T86" fmla="*/ 556 w 2903"/>
                <a:gd name="T87" fmla="*/ 1879 h 2251"/>
                <a:gd name="T88" fmla="*/ 661 w 2903"/>
                <a:gd name="T89" fmla="*/ 1959 h 2251"/>
                <a:gd name="T90" fmla="*/ 688 w 2903"/>
                <a:gd name="T91" fmla="*/ 2074 h 2251"/>
                <a:gd name="T92" fmla="*/ 591 w 2903"/>
                <a:gd name="T93" fmla="*/ 2188 h 2251"/>
                <a:gd name="T94" fmla="*/ 661 w 2903"/>
                <a:gd name="T95" fmla="*/ 2250 h 2251"/>
                <a:gd name="T96" fmla="*/ 812 w 2903"/>
                <a:gd name="T97" fmla="*/ 2215 h 2251"/>
                <a:gd name="T98" fmla="*/ 953 w 2903"/>
                <a:gd name="T99" fmla="*/ 2224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03" h="2251">
                  <a:moveTo>
                    <a:pt x="1032" y="2241"/>
                  </a:moveTo>
                  <a:lnTo>
                    <a:pt x="1085" y="2188"/>
                  </a:lnTo>
                  <a:lnTo>
                    <a:pt x="1085" y="2144"/>
                  </a:lnTo>
                  <a:lnTo>
                    <a:pt x="1085" y="2091"/>
                  </a:lnTo>
                  <a:lnTo>
                    <a:pt x="1129" y="2047"/>
                  </a:lnTo>
                  <a:lnTo>
                    <a:pt x="1164" y="1994"/>
                  </a:lnTo>
                  <a:lnTo>
                    <a:pt x="1190" y="1941"/>
                  </a:lnTo>
                  <a:lnTo>
                    <a:pt x="1234" y="1844"/>
                  </a:lnTo>
                  <a:lnTo>
                    <a:pt x="1261" y="1774"/>
                  </a:lnTo>
                  <a:lnTo>
                    <a:pt x="1287" y="1712"/>
                  </a:lnTo>
                  <a:lnTo>
                    <a:pt x="1340" y="1659"/>
                  </a:lnTo>
                  <a:lnTo>
                    <a:pt x="1340" y="1597"/>
                  </a:lnTo>
                  <a:lnTo>
                    <a:pt x="1428" y="1527"/>
                  </a:lnTo>
                  <a:lnTo>
                    <a:pt x="1516" y="1465"/>
                  </a:lnTo>
                  <a:lnTo>
                    <a:pt x="1622" y="1447"/>
                  </a:lnTo>
                  <a:lnTo>
                    <a:pt x="1675" y="1394"/>
                  </a:lnTo>
                  <a:lnTo>
                    <a:pt x="1728" y="1315"/>
                  </a:lnTo>
                  <a:lnTo>
                    <a:pt x="1834" y="1138"/>
                  </a:lnTo>
                  <a:lnTo>
                    <a:pt x="1869" y="1076"/>
                  </a:lnTo>
                  <a:lnTo>
                    <a:pt x="1922" y="1006"/>
                  </a:lnTo>
                  <a:lnTo>
                    <a:pt x="1940" y="953"/>
                  </a:lnTo>
                  <a:lnTo>
                    <a:pt x="1993" y="891"/>
                  </a:lnTo>
                  <a:lnTo>
                    <a:pt x="2090" y="865"/>
                  </a:lnTo>
                  <a:lnTo>
                    <a:pt x="2249" y="838"/>
                  </a:lnTo>
                  <a:lnTo>
                    <a:pt x="2337" y="794"/>
                  </a:lnTo>
                  <a:lnTo>
                    <a:pt x="2478" y="759"/>
                  </a:lnTo>
                  <a:lnTo>
                    <a:pt x="2567" y="732"/>
                  </a:lnTo>
                  <a:lnTo>
                    <a:pt x="2664" y="671"/>
                  </a:lnTo>
                  <a:lnTo>
                    <a:pt x="2708" y="591"/>
                  </a:lnTo>
                  <a:lnTo>
                    <a:pt x="2823" y="538"/>
                  </a:lnTo>
                  <a:lnTo>
                    <a:pt x="2902" y="476"/>
                  </a:lnTo>
                  <a:lnTo>
                    <a:pt x="2893" y="406"/>
                  </a:lnTo>
                  <a:lnTo>
                    <a:pt x="2840" y="309"/>
                  </a:lnTo>
                  <a:lnTo>
                    <a:pt x="2796" y="238"/>
                  </a:lnTo>
                  <a:lnTo>
                    <a:pt x="2717" y="168"/>
                  </a:lnTo>
                  <a:lnTo>
                    <a:pt x="2611" y="115"/>
                  </a:lnTo>
                  <a:lnTo>
                    <a:pt x="2478" y="71"/>
                  </a:lnTo>
                  <a:lnTo>
                    <a:pt x="2364" y="18"/>
                  </a:lnTo>
                  <a:lnTo>
                    <a:pt x="2284" y="0"/>
                  </a:lnTo>
                  <a:lnTo>
                    <a:pt x="2187" y="9"/>
                  </a:lnTo>
                  <a:lnTo>
                    <a:pt x="2134" y="62"/>
                  </a:lnTo>
                  <a:lnTo>
                    <a:pt x="2187" y="124"/>
                  </a:lnTo>
                  <a:lnTo>
                    <a:pt x="2161" y="185"/>
                  </a:lnTo>
                  <a:lnTo>
                    <a:pt x="2055" y="168"/>
                  </a:lnTo>
                  <a:lnTo>
                    <a:pt x="1993" y="212"/>
                  </a:lnTo>
                  <a:lnTo>
                    <a:pt x="2046" y="291"/>
                  </a:lnTo>
                  <a:lnTo>
                    <a:pt x="2020" y="353"/>
                  </a:lnTo>
                  <a:lnTo>
                    <a:pt x="1914" y="362"/>
                  </a:lnTo>
                  <a:lnTo>
                    <a:pt x="1869" y="291"/>
                  </a:lnTo>
                  <a:lnTo>
                    <a:pt x="1799" y="282"/>
                  </a:lnTo>
                  <a:lnTo>
                    <a:pt x="1737" y="309"/>
                  </a:lnTo>
                  <a:lnTo>
                    <a:pt x="1728" y="450"/>
                  </a:lnTo>
                  <a:lnTo>
                    <a:pt x="1667" y="574"/>
                  </a:lnTo>
                  <a:lnTo>
                    <a:pt x="1631" y="644"/>
                  </a:lnTo>
                  <a:lnTo>
                    <a:pt x="1534" y="688"/>
                  </a:lnTo>
                  <a:lnTo>
                    <a:pt x="1472" y="724"/>
                  </a:lnTo>
                  <a:lnTo>
                    <a:pt x="1437" y="776"/>
                  </a:lnTo>
                  <a:lnTo>
                    <a:pt x="1340" y="821"/>
                  </a:lnTo>
                  <a:lnTo>
                    <a:pt x="1243" y="803"/>
                  </a:lnTo>
                  <a:lnTo>
                    <a:pt x="1172" y="812"/>
                  </a:lnTo>
                  <a:lnTo>
                    <a:pt x="1120" y="847"/>
                  </a:lnTo>
                  <a:lnTo>
                    <a:pt x="1041" y="856"/>
                  </a:lnTo>
                  <a:lnTo>
                    <a:pt x="953" y="909"/>
                  </a:lnTo>
                  <a:lnTo>
                    <a:pt x="873" y="962"/>
                  </a:lnTo>
                  <a:lnTo>
                    <a:pt x="820" y="1041"/>
                  </a:lnTo>
                  <a:lnTo>
                    <a:pt x="732" y="1068"/>
                  </a:lnTo>
                  <a:lnTo>
                    <a:pt x="661" y="1112"/>
                  </a:lnTo>
                  <a:lnTo>
                    <a:pt x="661" y="1174"/>
                  </a:lnTo>
                  <a:lnTo>
                    <a:pt x="564" y="1191"/>
                  </a:lnTo>
                  <a:lnTo>
                    <a:pt x="511" y="1253"/>
                  </a:lnTo>
                  <a:lnTo>
                    <a:pt x="441" y="1306"/>
                  </a:lnTo>
                  <a:lnTo>
                    <a:pt x="353" y="1324"/>
                  </a:lnTo>
                  <a:lnTo>
                    <a:pt x="211" y="1324"/>
                  </a:lnTo>
                  <a:lnTo>
                    <a:pt x="114" y="1332"/>
                  </a:lnTo>
                  <a:lnTo>
                    <a:pt x="97" y="1394"/>
                  </a:lnTo>
                  <a:lnTo>
                    <a:pt x="17" y="1474"/>
                  </a:lnTo>
                  <a:lnTo>
                    <a:pt x="8" y="1571"/>
                  </a:lnTo>
                  <a:lnTo>
                    <a:pt x="0" y="1668"/>
                  </a:lnTo>
                  <a:lnTo>
                    <a:pt x="26" y="1729"/>
                  </a:lnTo>
                  <a:lnTo>
                    <a:pt x="70" y="1765"/>
                  </a:lnTo>
                  <a:lnTo>
                    <a:pt x="61" y="1809"/>
                  </a:lnTo>
                  <a:lnTo>
                    <a:pt x="176" y="1800"/>
                  </a:lnTo>
                  <a:lnTo>
                    <a:pt x="300" y="1765"/>
                  </a:lnTo>
                  <a:lnTo>
                    <a:pt x="414" y="1765"/>
                  </a:lnTo>
                  <a:lnTo>
                    <a:pt x="476" y="1774"/>
                  </a:lnTo>
                  <a:lnTo>
                    <a:pt x="467" y="1844"/>
                  </a:lnTo>
                  <a:lnTo>
                    <a:pt x="450" y="1915"/>
                  </a:lnTo>
                  <a:lnTo>
                    <a:pt x="556" y="1879"/>
                  </a:lnTo>
                  <a:lnTo>
                    <a:pt x="600" y="1941"/>
                  </a:lnTo>
                  <a:lnTo>
                    <a:pt x="661" y="1959"/>
                  </a:lnTo>
                  <a:lnTo>
                    <a:pt x="706" y="2012"/>
                  </a:lnTo>
                  <a:lnTo>
                    <a:pt x="688" y="2074"/>
                  </a:lnTo>
                  <a:lnTo>
                    <a:pt x="644" y="2118"/>
                  </a:lnTo>
                  <a:lnTo>
                    <a:pt x="591" y="2188"/>
                  </a:lnTo>
                  <a:lnTo>
                    <a:pt x="653" y="2206"/>
                  </a:lnTo>
                  <a:lnTo>
                    <a:pt x="661" y="2250"/>
                  </a:lnTo>
                  <a:lnTo>
                    <a:pt x="732" y="2215"/>
                  </a:lnTo>
                  <a:lnTo>
                    <a:pt x="812" y="2215"/>
                  </a:lnTo>
                  <a:lnTo>
                    <a:pt x="864" y="2232"/>
                  </a:lnTo>
                  <a:lnTo>
                    <a:pt x="953" y="2224"/>
                  </a:lnTo>
                  <a:lnTo>
                    <a:pt x="1032" y="2241"/>
                  </a:ln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46385649-7F86-C94D-993E-480DEFC92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796" y="1071563"/>
              <a:ext cx="577850" cy="906462"/>
            </a:xfrm>
            <a:custGeom>
              <a:avLst/>
              <a:gdLst>
                <a:gd name="T0" fmla="*/ 1535 w 1607"/>
                <a:gd name="T1" fmla="*/ 556 h 2516"/>
                <a:gd name="T2" fmla="*/ 1553 w 1607"/>
                <a:gd name="T3" fmla="*/ 680 h 2516"/>
                <a:gd name="T4" fmla="*/ 1580 w 1607"/>
                <a:gd name="T5" fmla="*/ 821 h 2516"/>
                <a:gd name="T6" fmla="*/ 1491 w 1607"/>
                <a:gd name="T7" fmla="*/ 909 h 2516"/>
                <a:gd name="T8" fmla="*/ 1341 w 1607"/>
                <a:gd name="T9" fmla="*/ 962 h 2516"/>
                <a:gd name="T10" fmla="*/ 1165 w 1607"/>
                <a:gd name="T11" fmla="*/ 1041 h 2516"/>
                <a:gd name="T12" fmla="*/ 1085 w 1607"/>
                <a:gd name="T13" fmla="*/ 1156 h 2516"/>
                <a:gd name="T14" fmla="*/ 1041 w 1607"/>
                <a:gd name="T15" fmla="*/ 1324 h 2516"/>
                <a:gd name="T16" fmla="*/ 1138 w 1607"/>
                <a:gd name="T17" fmla="*/ 1482 h 2516"/>
                <a:gd name="T18" fmla="*/ 1324 w 1607"/>
                <a:gd name="T19" fmla="*/ 1632 h 2516"/>
                <a:gd name="T20" fmla="*/ 1403 w 1607"/>
                <a:gd name="T21" fmla="*/ 1791 h 2516"/>
                <a:gd name="T22" fmla="*/ 1306 w 1607"/>
                <a:gd name="T23" fmla="*/ 1844 h 2516"/>
                <a:gd name="T24" fmla="*/ 1103 w 1607"/>
                <a:gd name="T25" fmla="*/ 1844 h 2516"/>
                <a:gd name="T26" fmla="*/ 1041 w 1607"/>
                <a:gd name="T27" fmla="*/ 1932 h 2516"/>
                <a:gd name="T28" fmla="*/ 1041 w 1607"/>
                <a:gd name="T29" fmla="*/ 1994 h 2516"/>
                <a:gd name="T30" fmla="*/ 1174 w 1607"/>
                <a:gd name="T31" fmla="*/ 2083 h 2516"/>
                <a:gd name="T32" fmla="*/ 1209 w 1607"/>
                <a:gd name="T33" fmla="*/ 2215 h 2516"/>
                <a:gd name="T34" fmla="*/ 1262 w 1607"/>
                <a:gd name="T35" fmla="*/ 2277 h 2516"/>
                <a:gd name="T36" fmla="*/ 1315 w 1607"/>
                <a:gd name="T37" fmla="*/ 2330 h 2516"/>
                <a:gd name="T38" fmla="*/ 1394 w 1607"/>
                <a:gd name="T39" fmla="*/ 2391 h 2516"/>
                <a:gd name="T40" fmla="*/ 1341 w 1607"/>
                <a:gd name="T41" fmla="*/ 2515 h 2516"/>
                <a:gd name="T42" fmla="*/ 1174 w 1607"/>
                <a:gd name="T43" fmla="*/ 2497 h 2516"/>
                <a:gd name="T44" fmla="*/ 1068 w 1607"/>
                <a:gd name="T45" fmla="*/ 2506 h 2516"/>
                <a:gd name="T46" fmla="*/ 971 w 1607"/>
                <a:gd name="T47" fmla="*/ 2427 h 2516"/>
                <a:gd name="T48" fmla="*/ 821 w 1607"/>
                <a:gd name="T49" fmla="*/ 2347 h 2516"/>
                <a:gd name="T50" fmla="*/ 732 w 1607"/>
                <a:gd name="T51" fmla="*/ 2250 h 2516"/>
                <a:gd name="T52" fmla="*/ 635 w 1607"/>
                <a:gd name="T53" fmla="*/ 2180 h 2516"/>
                <a:gd name="T54" fmla="*/ 485 w 1607"/>
                <a:gd name="T55" fmla="*/ 2206 h 2516"/>
                <a:gd name="T56" fmla="*/ 362 w 1607"/>
                <a:gd name="T57" fmla="*/ 2083 h 2516"/>
                <a:gd name="T58" fmla="*/ 212 w 1607"/>
                <a:gd name="T59" fmla="*/ 2056 h 2516"/>
                <a:gd name="T60" fmla="*/ 221 w 1607"/>
                <a:gd name="T61" fmla="*/ 1915 h 2516"/>
                <a:gd name="T62" fmla="*/ 194 w 1607"/>
                <a:gd name="T63" fmla="*/ 1818 h 2516"/>
                <a:gd name="T64" fmla="*/ 238 w 1607"/>
                <a:gd name="T65" fmla="*/ 1685 h 2516"/>
                <a:gd name="T66" fmla="*/ 141 w 1607"/>
                <a:gd name="T67" fmla="*/ 1632 h 2516"/>
                <a:gd name="T68" fmla="*/ 115 w 1607"/>
                <a:gd name="T69" fmla="*/ 1518 h 2516"/>
                <a:gd name="T70" fmla="*/ 185 w 1607"/>
                <a:gd name="T71" fmla="*/ 1438 h 2516"/>
                <a:gd name="T72" fmla="*/ 70 w 1607"/>
                <a:gd name="T73" fmla="*/ 1332 h 2516"/>
                <a:gd name="T74" fmla="*/ 53 w 1607"/>
                <a:gd name="T75" fmla="*/ 1244 h 2516"/>
                <a:gd name="T76" fmla="*/ 79 w 1607"/>
                <a:gd name="T77" fmla="*/ 1130 h 2516"/>
                <a:gd name="T78" fmla="*/ 123 w 1607"/>
                <a:gd name="T79" fmla="*/ 1024 h 2516"/>
                <a:gd name="T80" fmla="*/ 159 w 1607"/>
                <a:gd name="T81" fmla="*/ 900 h 2516"/>
                <a:gd name="T82" fmla="*/ 229 w 1607"/>
                <a:gd name="T83" fmla="*/ 785 h 2516"/>
                <a:gd name="T84" fmla="*/ 212 w 1607"/>
                <a:gd name="T85" fmla="*/ 662 h 2516"/>
                <a:gd name="T86" fmla="*/ 221 w 1607"/>
                <a:gd name="T87" fmla="*/ 538 h 2516"/>
                <a:gd name="T88" fmla="*/ 273 w 1607"/>
                <a:gd name="T89" fmla="*/ 397 h 2516"/>
                <a:gd name="T90" fmla="*/ 423 w 1607"/>
                <a:gd name="T91" fmla="*/ 371 h 2516"/>
                <a:gd name="T92" fmla="*/ 626 w 1607"/>
                <a:gd name="T93" fmla="*/ 397 h 2516"/>
                <a:gd name="T94" fmla="*/ 856 w 1607"/>
                <a:gd name="T95" fmla="*/ 344 h 2516"/>
                <a:gd name="T96" fmla="*/ 838 w 1607"/>
                <a:gd name="T97" fmla="*/ 141 h 2516"/>
                <a:gd name="T98" fmla="*/ 909 w 1607"/>
                <a:gd name="T99" fmla="*/ 62 h 2516"/>
                <a:gd name="T100" fmla="*/ 997 w 1607"/>
                <a:gd name="T101" fmla="*/ 0 h 2516"/>
                <a:gd name="T102" fmla="*/ 1129 w 1607"/>
                <a:gd name="T103" fmla="*/ 27 h 2516"/>
                <a:gd name="T104" fmla="*/ 1332 w 1607"/>
                <a:gd name="T105" fmla="*/ 62 h 2516"/>
                <a:gd name="T106" fmla="*/ 1518 w 1607"/>
                <a:gd name="T107" fmla="*/ 53 h 2516"/>
                <a:gd name="T108" fmla="*/ 1571 w 1607"/>
                <a:gd name="T109" fmla="*/ 97 h 2516"/>
                <a:gd name="T110" fmla="*/ 1482 w 1607"/>
                <a:gd name="T111" fmla="*/ 274 h 2516"/>
                <a:gd name="T112" fmla="*/ 1500 w 1607"/>
                <a:gd name="T113" fmla="*/ 432 h 2516"/>
                <a:gd name="T114" fmla="*/ 1535 w 1607"/>
                <a:gd name="T115" fmla="*/ 512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7" h="2516">
                  <a:moveTo>
                    <a:pt x="1491" y="556"/>
                  </a:moveTo>
                  <a:lnTo>
                    <a:pt x="1535" y="556"/>
                  </a:lnTo>
                  <a:lnTo>
                    <a:pt x="1606" y="600"/>
                  </a:lnTo>
                  <a:lnTo>
                    <a:pt x="1553" y="680"/>
                  </a:lnTo>
                  <a:lnTo>
                    <a:pt x="1571" y="741"/>
                  </a:lnTo>
                  <a:lnTo>
                    <a:pt x="1580" y="821"/>
                  </a:lnTo>
                  <a:lnTo>
                    <a:pt x="1509" y="847"/>
                  </a:lnTo>
                  <a:lnTo>
                    <a:pt x="1491" y="909"/>
                  </a:lnTo>
                  <a:lnTo>
                    <a:pt x="1421" y="927"/>
                  </a:lnTo>
                  <a:lnTo>
                    <a:pt x="1341" y="962"/>
                  </a:lnTo>
                  <a:lnTo>
                    <a:pt x="1244" y="971"/>
                  </a:lnTo>
                  <a:lnTo>
                    <a:pt x="1165" y="1041"/>
                  </a:lnTo>
                  <a:lnTo>
                    <a:pt x="1138" y="1112"/>
                  </a:lnTo>
                  <a:lnTo>
                    <a:pt x="1085" y="1156"/>
                  </a:lnTo>
                  <a:lnTo>
                    <a:pt x="1041" y="1218"/>
                  </a:lnTo>
                  <a:lnTo>
                    <a:pt x="1041" y="1324"/>
                  </a:lnTo>
                  <a:lnTo>
                    <a:pt x="1059" y="1403"/>
                  </a:lnTo>
                  <a:lnTo>
                    <a:pt x="1138" y="1482"/>
                  </a:lnTo>
                  <a:lnTo>
                    <a:pt x="1235" y="1553"/>
                  </a:lnTo>
                  <a:lnTo>
                    <a:pt x="1324" y="1632"/>
                  </a:lnTo>
                  <a:lnTo>
                    <a:pt x="1377" y="1721"/>
                  </a:lnTo>
                  <a:lnTo>
                    <a:pt x="1403" y="1791"/>
                  </a:lnTo>
                  <a:lnTo>
                    <a:pt x="1403" y="1853"/>
                  </a:lnTo>
                  <a:lnTo>
                    <a:pt x="1306" y="1844"/>
                  </a:lnTo>
                  <a:lnTo>
                    <a:pt x="1235" y="1853"/>
                  </a:lnTo>
                  <a:lnTo>
                    <a:pt x="1103" y="1844"/>
                  </a:lnTo>
                  <a:lnTo>
                    <a:pt x="1050" y="1862"/>
                  </a:lnTo>
                  <a:lnTo>
                    <a:pt x="1041" y="1932"/>
                  </a:lnTo>
                  <a:lnTo>
                    <a:pt x="971" y="1959"/>
                  </a:lnTo>
                  <a:lnTo>
                    <a:pt x="1041" y="1994"/>
                  </a:lnTo>
                  <a:lnTo>
                    <a:pt x="1121" y="2021"/>
                  </a:lnTo>
                  <a:lnTo>
                    <a:pt x="1174" y="2083"/>
                  </a:lnTo>
                  <a:lnTo>
                    <a:pt x="1218" y="2153"/>
                  </a:lnTo>
                  <a:lnTo>
                    <a:pt x="1209" y="2215"/>
                  </a:lnTo>
                  <a:lnTo>
                    <a:pt x="1200" y="2277"/>
                  </a:lnTo>
                  <a:lnTo>
                    <a:pt x="1262" y="2277"/>
                  </a:lnTo>
                  <a:lnTo>
                    <a:pt x="1306" y="2277"/>
                  </a:lnTo>
                  <a:lnTo>
                    <a:pt x="1315" y="2330"/>
                  </a:lnTo>
                  <a:lnTo>
                    <a:pt x="1341" y="2391"/>
                  </a:lnTo>
                  <a:lnTo>
                    <a:pt x="1394" y="2391"/>
                  </a:lnTo>
                  <a:lnTo>
                    <a:pt x="1377" y="2453"/>
                  </a:lnTo>
                  <a:lnTo>
                    <a:pt x="1341" y="2515"/>
                  </a:lnTo>
                  <a:lnTo>
                    <a:pt x="1253" y="2506"/>
                  </a:lnTo>
                  <a:lnTo>
                    <a:pt x="1174" y="2497"/>
                  </a:lnTo>
                  <a:lnTo>
                    <a:pt x="1129" y="2462"/>
                  </a:lnTo>
                  <a:lnTo>
                    <a:pt x="1068" y="2506"/>
                  </a:lnTo>
                  <a:lnTo>
                    <a:pt x="1006" y="2497"/>
                  </a:lnTo>
                  <a:lnTo>
                    <a:pt x="971" y="2427"/>
                  </a:lnTo>
                  <a:lnTo>
                    <a:pt x="900" y="2409"/>
                  </a:lnTo>
                  <a:lnTo>
                    <a:pt x="821" y="2347"/>
                  </a:lnTo>
                  <a:lnTo>
                    <a:pt x="794" y="2277"/>
                  </a:lnTo>
                  <a:lnTo>
                    <a:pt x="732" y="2250"/>
                  </a:lnTo>
                  <a:lnTo>
                    <a:pt x="671" y="2277"/>
                  </a:lnTo>
                  <a:lnTo>
                    <a:pt x="635" y="2180"/>
                  </a:lnTo>
                  <a:lnTo>
                    <a:pt x="582" y="2241"/>
                  </a:lnTo>
                  <a:lnTo>
                    <a:pt x="485" y="2206"/>
                  </a:lnTo>
                  <a:lnTo>
                    <a:pt x="432" y="2144"/>
                  </a:lnTo>
                  <a:lnTo>
                    <a:pt x="362" y="2083"/>
                  </a:lnTo>
                  <a:lnTo>
                    <a:pt x="291" y="2038"/>
                  </a:lnTo>
                  <a:lnTo>
                    <a:pt x="212" y="2056"/>
                  </a:lnTo>
                  <a:lnTo>
                    <a:pt x="203" y="1985"/>
                  </a:lnTo>
                  <a:lnTo>
                    <a:pt x="221" y="1915"/>
                  </a:lnTo>
                  <a:lnTo>
                    <a:pt x="229" y="1871"/>
                  </a:lnTo>
                  <a:lnTo>
                    <a:pt x="194" y="1818"/>
                  </a:lnTo>
                  <a:lnTo>
                    <a:pt x="159" y="1738"/>
                  </a:lnTo>
                  <a:lnTo>
                    <a:pt x="238" y="1685"/>
                  </a:lnTo>
                  <a:lnTo>
                    <a:pt x="194" y="1668"/>
                  </a:lnTo>
                  <a:lnTo>
                    <a:pt x="141" y="1632"/>
                  </a:lnTo>
                  <a:lnTo>
                    <a:pt x="123" y="1597"/>
                  </a:lnTo>
                  <a:lnTo>
                    <a:pt x="115" y="1518"/>
                  </a:lnTo>
                  <a:lnTo>
                    <a:pt x="176" y="1482"/>
                  </a:lnTo>
                  <a:lnTo>
                    <a:pt x="185" y="1438"/>
                  </a:lnTo>
                  <a:lnTo>
                    <a:pt x="123" y="1359"/>
                  </a:lnTo>
                  <a:lnTo>
                    <a:pt x="70" y="1332"/>
                  </a:lnTo>
                  <a:lnTo>
                    <a:pt x="0" y="1297"/>
                  </a:lnTo>
                  <a:lnTo>
                    <a:pt x="53" y="1244"/>
                  </a:lnTo>
                  <a:lnTo>
                    <a:pt x="35" y="1165"/>
                  </a:lnTo>
                  <a:lnTo>
                    <a:pt x="79" y="1130"/>
                  </a:lnTo>
                  <a:lnTo>
                    <a:pt x="106" y="1068"/>
                  </a:lnTo>
                  <a:lnTo>
                    <a:pt x="123" y="1024"/>
                  </a:lnTo>
                  <a:lnTo>
                    <a:pt x="150" y="953"/>
                  </a:lnTo>
                  <a:lnTo>
                    <a:pt x="159" y="900"/>
                  </a:lnTo>
                  <a:lnTo>
                    <a:pt x="203" y="838"/>
                  </a:lnTo>
                  <a:lnTo>
                    <a:pt x="229" y="785"/>
                  </a:lnTo>
                  <a:lnTo>
                    <a:pt x="229" y="715"/>
                  </a:lnTo>
                  <a:lnTo>
                    <a:pt x="212" y="662"/>
                  </a:lnTo>
                  <a:lnTo>
                    <a:pt x="247" y="600"/>
                  </a:lnTo>
                  <a:lnTo>
                    <a:pt x="221" y="538"/>
                  </a:lnTo>
                  <a:lnTo>
                    <a:pt x="221" y="432"/>
                  </a:lnTo>
                  <a:lnTo>
                    <a:pt x="273" y="397"/>
                  </a:lnTo>
                  <a:lnTo>
                    <a:pt x="318" y="344"/>
                  </a:lnTo>
                  <a:lnTo>
                    <a:pt x="423" y="371"/>
                  </a:lnTo>
                  <a:lnTo>
                    <a:pt x="512" y="380"/>
                  </a:lnTo>
                  <a:lnTo>
                    <a:pt x="626" y="397"/>
                  </a:lnTo>
                  <a:lnTo>
                    <a:pt x="768" y="380"/>
                  </a:lnTo>
                  <a:lnTo>
                    <a:pt x="856" y="344"/>
                  </a:lnTo>
                  <a:lnTo>
                    <a:pt x="838" y="230"/>
                  </a:lnTo>
                  <a:lnTo>
                    <a:pt x="838" y="141"/>
                  </a:lnTo>
                  <a:lnTo>
                    <a:pt x="865" y="80"/>
                  </a:lnTo>
                  <a:lnTo>
                    <a:pt x="909" y="62"/>
                  </a:lnTo>
                  <a:lnTo>
                    <a:pt x="926" y="0"/>
                  </a:lnTo>
                  <a:lnTo>
                    <a:pt x="997" y="0"/>
                  </a:lnTo>
                  <a:lnTo>
                    <a:pt x="1059" y="9"/>
                  </a:lnTo>
                  <a:lnTo>
                    <a:pt x="1129" y="27"/>
                  </a:lnTo>
                  <a:lnTo>
                    <a:pt x="1244" y="53"/>
                  </a:lnTo>
                  <a:lnTo>
                    <a:pt x="1332" y="62"/>
                  </a:lnTo>
                  <a:lnTo>
                    <a:pt x="1412" y="71"/>
                  </a:lnTo>
                  <a:lnTo>
                    <a:pt x="1518" y="53"/>
                  </a:lnTo>
                  <a:lnTo>
                    <a:pt x="1588" y="35"/>
                  </a:lnTo>
                  <a:lnTo>
                    <a:pt x="1571" y="97"/>
                  </a:lnTo>
                  <a:lnTo>
                    <a:pt x="1491" y="177"/>
                  </a:lnTo>
                  <a:lnTo>
                    <a:pt x="1482" y="274"/>
                  </a:lnTo>
                  <a:lnTo>
                    <a:pt x="1474" y="371"/>
                  </a:lnTo>
                  <a:lnTo>
                    <a:pt x="1500" y="432"/>
                  </a:lnTo>
                  <a:lnTo>
                    <a:pt x="1544" y="468"/>
                  </a:lnTo>
                  <a:lnTo>
                    <a:pt x="1535" y="512"/>
                  </a:lnTo>
                  <a:lnTo>
                    <a:pt x="1491" y="556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201F455-0FAD-C94A-A9E4-9F742D09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046" y="1239838"/>
              <a:ext cx="552450" cy="1244600"/>
            </a:xfrm>
            <a:custGeom>
              <a:avLst/>
              <a:gdLst>
                <a:gd name="T0" fmla="*/ 423 w 1536"/>
                <a:gd name="T1" fmla="*/ 1923 h 3459"/>
                <a:gd name="T2" fmla="*/ 335 w 1536"/>
                <a:gd name="T3" fmla="*/ 1809 h 3459"/>
                <a:gd name="T4" fmla="*/ 238 w 1536"/>
                <a:gd name="T5" fmla="*/ 1747 h 3459"/>
                <a:gd name="T6" fmla="*/ 150 w 1536"/>
                <a:gd name="T7" fmla="*/ 1553 h 3459"/>
                <a:gd name="T8" fmla="*/ 70 w 1536"/>
                <a:gd name="T9" fmla="*/ 1464 h 3459"/>
                <a:gd name="T10" fmla="*/ 264 w 1536"/>
                <a:gd name="T11" fmla="*/ 1385 h 3459"/>
                <a:gd name="T12" fmla="*/ 432 w 1536"/>
                <a:gd name="T13" fmla="*/ 1323 h 3459"/>
                <a:gd name="T14" fmla="*/ 264 w 1536"/>
                <a:gd name="T15" fmla="*/ 1085 h 3459"/>
                <a:gd name="T16" fmla="*/ 70 w 1536"/>
                <a:gd name="T17" fmla="*/ 856 h 3459"/>
                <a:gd name="T18" fmla="*/ 167 w 1536"/>
                <a:gd name="T19" fmla="*/ 644 h 3459"/>
                <a:gd name="T20" fmla="*/ 370 w 1536"/>
                <a:gd name="T21" fmla="*/ 494 h 3459"/>
                <a:gd name="T22" fmla="*/ 538 w 1536"/>
                <a:gd name="T23" fmla="*/ 379 h 3459"/>
                <a:gd name="T24" fmla="*/ 582 w 1536"/>
                <a:gd name="T25" fmla="*/ 212 h 3459"/>
                <a:gd name="T26" fmla="*/ 520 w 1536"/>
                <a:gd name="T27" fmla="*/ 88 h 3459"/>
                <a:gd name="T28" fmla="*/ 803 w 1536"/>
                <a:gd name="T29" fmla="*/ 0 h 3459"/>
                <a:gd name="T30" fmla="*/ 970 w 1536"/>
                <a:gd name="T31" fmla="*/ 79 h 3459"/>
                <a:gd name="T32" fmla="*/ 1103 w 1536"/>
                <a:gd name="T33" fmla="*/ 176 h 3459"/>
                <a:gd name="T34" fmla="*/ 1191 w 1536"/>
                <a:gd name="T35" fmla="*/ 309 h 3459"/>
                <a:gd name="T36" fmla="*/ 1156 w 1536"/>
                <a:gd name="T37" fmla="*/ 441 h 3459"/>
                <a:gd name="T38" fmla="*/ 1315 w 1536"/>
                <a:gd name="T39" fmla="*/ 450 h 3459"/>
                <a:gd name="T40" fmla="*/ 1535 w 1536"/>
                <a:gd name="T41" fmla="*/ 476 h 3459"/>
                <a:gd name="T42" fmla="*/ 1420 w 1536"/>
                <a:gd name="T43" fmla="*/ 653 h 3459"/>
                <a:gd name="T44" fmla="*/ 1376 w 1536"/>
                <a:gd name="T45" fmla="*/ 935 h 3459"/>
                <a:gd name="T46" fmla="*/ 1385 w 1536"/>
                <a:gd name="T47" fmla="*/ 1138 h 3459"/>
                <a:gd name="T48" fmla="*/ 1253 w 1536"/>
                <a:gd name="T49" fmla="*/ 1376 h 3459"/>
                <a:gd name="T50" fmla="*/ 1059 w 1536"/>
                <a:gd name="T51" fmla="*/ 1606 h 3459"/>
                <a:gd name="T52" fmla="*/ 979 w 1536"/>
                <a:gd name="T53" fmla="*/ 1809 h 3459"/>
                <a:gd name="T54" fmla="*/ 891 w 1536"/>
                <a:gd name="T55" fmla="*/ 1888 h 3459"/>
                <a:gd name="T56" fmla="*/ 882 w 1536"/>
                <a:gd name="T57" fmla="*/ 2109 h 3459"/>
                <a:gd name="T58" fmla="*/ 856 w 1536"/>
                <a:gd name="T59" fmla="*/ 2267 h 3459"/>
                <a:gd name="T60" fmla="*/ 785 w 1536"/>
                <a:gd name="T61" fmla="*/ 2409 h 3459"/>
                <a:gd name="T62" fmla="*/ 820 w 1536"/>
                <a:gd name="T63" fmla="*/ 2567 h 3459"/>
                <a:gd name="T64" fmla="*/ 900 w 1536"/>
                <a:gd name="T65" fmla="*/ 2726 h 3459"/>
                <a:gd name="T66" fmla="*/ 1014 w 1536"/>
                <a:gd name="T67" fmla="*/ 2629 h 3459"/>
                <a:gd name="T68" fmla="*/ 944 w 1536"/>
                <a:gd name="T69" fmla="*/ 2903 h 3459"/>
                <a:gd name="T70" fmla="*/ 1067 w 1536"/>
                <a:gd name="T71" fmla="*/ 3106 h 3459"/>
                <a:gd name="T72" fmla="*/ 1023 w 1536"/>
                <a:gd name="T73" fmla="*/ 3272 h 3459"/>
                <a:gd name="T74" fmla="*/ 900 w 1536"/>
                <a:gd name="T75" fmla="*/ 3431 h 3459"/>
                <a:gd name="T76" fmla="*/ 714 w 1536"/>
                <a:gd name="T77" fmla="*/ 3387 h 3459"/>
                <a:gd name="T78" fmla="*/ 529 w 1536"/>
                <a:gd name="T79" fmla="*/ 3334 h 3459"/>
                <a:gd name="T80" fmla="*/ 617 w 1536"/>
                <a:gd name="T81" fmla="*/ 3167 h 3459"/>
                <a:gd name="T82" fmla="*/ 503 w 1536"/>
                <a:gd name="T83" fmla="*/ 2938 h 3459"/>
                <a:gd name="T84" fmla="*/ 503 w 1536"/>
                <a:gd name="T85" fmla="*/ 2576 h 3459"/>
                <a:gd name="T86" fmla="*/ 450 w 1536"/>
                <a:gd name="T87" fmla="*/ 2338 h 3459"/>
                <a:gd name="T88" fmla="*/ 344 w 1536"/>
                <a:gd name="T89" fmla="*/ 2126 h 3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36" h="3459">
                  <a:moveTo>
                    <a:pt x="370" y="2047"/>
                  </a:moveTo>
                  <a:lnTo>
                    <a:pt x="406" y="1985"/>
                  </a:lnTo>
                  <a:lnTo>
                    <a:pt x="423" y="1923"/>
                  </a:lnTo>
                  <a:lnTo>
                    <a:pt x="370" y="1923"/>
                  </a:lnTo>
                  <a:lnTo>
                    <a:pt x="344" y="1862"/>
                  </a:lnTo>
                  <a:lnTo>
                    <a:pt x="335" y="1809"/>
                  </a:lnTo>
                  <a:lnTo>
                    <a:pt x="291" y="1809"/>
                  </a:lnTo>
                  <a:lnTo>
                    <a:pt x="229" y="1809"/>
                  </a:lnTo>
                  <a:lnTo>
                    <a:pt x="238" y="1747"/>
                  </a:lnTo>
                  <a:lnTo>
                    <a:pt x="247" y="1685"/>
                  </a:lnTo>
                  <a:lnTo>
                    <a:pt x="203" y="1615"/>
                  </a:lnTo>
                  <a:lnTo>
                    <a:pt x="150" y="1553"/>
                  </a:lnTo>
                  <a:lnTo>
                    <a:pt x="70" y="1526"/>
                  </a:lnTo>
                  <a:lnTo>
                    <a:pt x="0" y="1491"/>
                  </a:lnTo>
                  <a:lnTo>
                    <a:pt x="70" y="1464"/>
                  </a:lnTo>
                  <a:lnTo>
                    <a:pt x="79" y="1394"/>
                  </a:lnTo>
                  <a:lnTo>
                    <a:pt x="132" y="1376"/>
                  </a:lnTo>
                  <a:lnTo>
                    <a:pt x="264" y="1385"/>
                  </a:lnTo>
                  <a:lnTo>
                    <a:pt x="335" y="1376"/>
                  </a:lnTo>
                  <a:lnTo>
                    <a:pt x="432" y="1385"/>
                  </a:lnTo>
                  <a:lnTo>
                    <a:pt x="432" y="1323"/>
                  </a:lnTo>
                  <a:lnTo>
                    <a:pt x="406" y="1253"/>
                  </a:lnTo>
                  <a:lnTo>
                    <a:pt x="353" y="1164"/>
                  </a:lnTo>
                  <a:lnTo>
                    <a:pt x="264" y="1085"/>
                  </a:lnTo>
                  <a:lnTo>
                    <a:pt x="167" y="1014"/>
                  </a:lnTo>
                  <a:lnTo>
                    <a:pt x="88" y="935"/>
                  </a:lnTo>
                  <a:lnTo>
                    <a:pt x="70" y="856"/>
                  </a:lnTo>
                  <a:lnTo>
                    <a:pt x="70" y="750"/>
                  </a:lnTo>
                  <a:lnTo>
                    <a:pt x="114" y="688"/>
                  </a:lnTo>
                  <a:lnTo>
                    <a:pt x="167" y="644"/>
                  </a:lnTo>
                  <a:lnTo>
                    <a:pt x="194" y="573"/>
                  </a:lnTo>
                  <a:lnTo>
                    <a:pt x="273" y="503"/>
                  </a:lnTo>
                  <a:lnTo>
                    <a:pt x="370" y="494"/>
                  </a:lnTo>
                  <a:lnTo>
                    <a:pt x="450" y="459"/>
                  </a:lnTo>
                  <a:lnTo>
                    <a:pt x="520" y="441"/>
                  </a:lnTo>
                  <a:lnTo>
                    <a:pt x="538" y="379"/>
                  </a:lnTo>
                  <a:lnTo>
                    <a:pt x="609" y="353"/>
                  </a:lnTo>
                  <a:lnTo>
                    <a:pt x="600" y="273"/>
                  </a:lnTo>
                  <a:lnTo>
                    <a:pt x="582" y="212"/>
                  </a:lnTo>
                  <a:lnTo>
                    <a:pt x="635" y="132"/>
                  </a:lnTo>
                  <a:lnTo>
                    <a:pt x="564" y="88"/>
                  </a:lnTo>
                  <a:lnTo>
                    <a:pt x="520" y="88"/>
                  </a:lnTo>
                  <a:lnTo>
                    <a:pt x="564" y="44"/>
                  </a:lnTo>
                  <a:lnTo>
                    <a:pt x="679" y="35"/>
                  </a:lnTo>
                  <a:lnTo>
                    <a:pt x="803" y="0"/>
                  </a:lnTo>
                  <a:lnTo>
                    <a:pt x="917" y="0"/>
                  </a:lnTo>
                  <a:lnTo>
                    <a:pt x="979" y="9"/>
                  </a:lnTo>
                  <a:lnTo>
                    <a:pt x="970" y="79"/>
                  </a:lnTo>
                  <a:lnTo>
                    <a:pt x="953" y="150"/>
                  </a:lnTo>
                  <a:lnTo>
                    <a:pt x="1059" y="114"/>
                  </a:lnTo>
                  <a:lnTo>
                    <a:pt x="1103" y="176"/>
                  </a:lnTo>
                  <a:lnTo>
                    <a:pt x="1164" y="194"/>
                  </a:lnTo>
                  <a:lnTo>
                    <a:pt x="1209" y="247"/>
                  </a:lnTo>
                  <a:lnTo>
                    <a:pt x="1191" y="309"/>
                  </a:lnTo>
                  <a:lnTo>
                    <a:pt x="1147" y="353"/>
                  </a:lnTo>
                  <a:lnTo>
                    <a:pt x="1094" y="423"/>
                  </a:lnTo>
                  <a:lnTo>
                    <a:pt x="1156" y="441"/>
                  </a:lnTo>
                  <a:lnTo>
                    <a:pt x="1164" y="485"/>
                  </a:lnTo>
                  <a:lnTo>
                    <a:pt x="1235" y="450"/>
                  </a:lnTo>
                  <a:lnTo>
                    <a:pt x="1315" y="450"/>
                  </a:lnTo>
                  <a:lnTo>
                    <a:pt x="1367" y="467"/>
                  </a:lnTo>
                  <a:lnTo>
                    <a:pt x="1456" y="459"/>
                  </a:lnTo>
                  <a:lnTo>
                    <a:pt x="1535" y="476"/>
                  </a:lnTo>
                  <a:lnTo>
                    <a:pt x="1517" y="529"/>
                  </a:lnTo>
                  <a:lnTo>
                    <a:pt x="1456" y="582"/>
                  </a:lnTo>
                  <a:lnTo>
                    <a:pt x="1420" y="653"/>
                  </a:lnTo>
                  <a:lnTo>
                    <a:pt x="1429" y="732"/>
                  </a:lnTo>
                  <a:lnTo>
                    <a:pt x="1420" y="820"/>
                  </a:lnTo>
                  <a:lnTo>
                    <a:pt x="1376" y="935"/>
                  </a:lnTo>
                  <a:lnTo>
                    <a:pt x="1359" y="1014"/>
                  </a:lnTo>
                  <a:lnTo>
                    <a:pt x="1438" y="1067"/>
                  </a:lnTo>
                  <a:lnTo>
                    <a:pt x="1385" y="1138"/>
                  </a:lnTo>
                  <a:lnTo>
                    <a:pt x="1350" y="1191"/>
                  </a:lnTo>
                  <a:lnTo>
                    <a:pt x="1323" y="1279"/>
                  </a:lnTo>
                  <a:lnTo>
                    <a:pt x="1253" y="1376"/>
                  </a:lnTo>
                  <a:lnTo>
                    <a:pt x="1164" y="1420"/>
                  </a:lnTo>
                  <a:lnTo>
                    <a:pt x="1103" y="1500"/>
                  </a:lnTo>
                  <a:lnTo>
                    <a:pt x="1059" y="1606"/>
                  </a:lnTo>
                  <a:lnTo>
                    <a:pt x="1023" y="1694"/>
                  </a:lnTo>
                  <a:lnTo>
                    <a:pt x="1023" y="1747"/>
                  </a:lnTo>
                  <a:lnTo>
                    <a:pt x="979" y="1809"/>
                  </a:lnTo>
                  <a:lnTo>
                    <a:pt x="926" y="1826"/>
                  </a:lnTo>
                  <a:lnTo>
                    <a:pt x="882" y="1826"/>
                  </a:lnTo>
                  <a:lnTo>
                    <a:pt x="891" y="1888"/>
                  </a:lnTo>
                  <a:lnTo>
                    <a:pt x="891" y="1976"/>
                  </a:lnTo>
                  <a:lnTo>
                    <a:pt x="873" y="2029"/>
                  </a:lnTo>
                  <a:lnTo>
                    <a:pt x="882" y="2109"/>
                  </a:lnTo>
                  <a:lnTo>
                    <a:pt x="891" y="2170"/>
                  </a:lnTo>
                  <a:lnTo>
                    <a:pt x="900" y="2241"/>
                  </a:lnTo>
                  <a:lnTo>
                    <a:pt x="856" y="2267"/>
                  </a:lnTo>
                  <a:lnTo>
                    <a:pt x="856" y="2312"/>
                  </a:lnTo>
                  <a:lnTo>
                    <a:pt x="820" y="2356"/>
                  </a:lnTo>
                  <a:lnTo>
                    <a:pt x="785" y="2409"/>
                  </a:lnTo>
                  <a:lnTo>
                    <a:pt x="767" y="2479"/>
                  </a:lnTo>
                  <a:lnTo>
                    <a:pt x="785" y="2523"/>
                  </a:lnTo>
                  <a:lnTo>
                    <a:pt x="820" y="2567"/>
                  </a:lnTo>
                  <a:lnTo>
                    <a:pt x="847" y="2620"/>
                  </a:lnTo>
                  <a:lnTo>
                    <a:pt x="838" y="2700"/>
                  </a:lnTo>
                  <a:lnTo>
                    <a:pt x="900" y="2726"/>
                  </a:lnTo>
                  <a:lnTo>
                    <a:pt x="917" y="2656"/>
                  </a:lnTo>
                  <a:lnTo>
                    <a:pt x="953" y="2585"/>
                  </a:lnTo>
                  <a:lnTo>
                    <a:pt x="1014" y="2629"/>
                  </a:lnTo>
                  <a:lnTo>
                    <a:pt x="997" y="2735"/>
                  </a:lnTo>
                  <a:lnTo>
                    <a:pt x="953" y="2815"/>
                  </a:lnTo>
                  <a:lnTo>
                    <a:pt x="944" y="2903"/>
                  </a:lnTo>
                  <a:lnTo>
                    <a:pt x="944" y="2973"/>
                  </a:lnTo>
                  <a:lnTo>
                    <a:pt x="988" y="3035"/>
                  </a:lnTo>
                  <a:lnTo>
                    <a:pt x="1067" y="3106"/>
                  </a:lnTo>
                  <a:lnTo>
                    <a:pt x="1067" y="3176"/>
                  </a:lnTo>
                  <a:lnTo>
                    <a:pt x="1014" y="3194"/>
                  </a:lnTo>
                  <a:lnTo>
                    <a:pt x="1023" y="3272"/>
                  </a:lnTo>
                  <a:lnTo>
                    <a:pt x="1006" y="3325"/>
                  </a:lnTo>
                  <a:lnTo>
                    <a:pt x="935" y="3387"/>
                  </a:lnTo>
                  <a:lnTo>
                    <a:pt x="900" y="3431"/>
                  </a:lnTo>
                  <a:lnTo>
                    <a:pt x="847" y="3458"/>
                  </a:lnTo>
                  <a:lnTo>
                    <a:pt x="776" y="3414"/>
                  </a:lnTo>
                  <a:lnTo>
                    <a:pt x="714" y="3387"/>
                  </a:lnTo>
                  <a:lnTo>
                    <a:pt x="661" y="3387"/>
                  </a:lnTo>
                  <a:lnTo>
                    <a:pt x="564" y="3387"/>
                  </a:lnTo>
                  <a:lnTo>
                    <a:pt x="529" y="3334"/>
                  </a:lnTo>
                  <a:lnTo>
                    <a:pt x="538" y="3264"/>
                  </a:lnTo>
                  <a:lnTo>
                    <a:pt x="609" y="3229"/>
                  </a:lnTo>
                  <a:lnTo>
                    <a:pt x="617" y="3167"/>
                  </a:lnTo>
                  <a:lnTo>
                    <a:pt x="556" y="3097"/>
                  </a:lnTo>
                  <a:lnTo>
                    <a:pt x="511" y="3000"/>
                  </a:lnTo>
                  <a:lnTo>
                    <a:pt x="503" y="2938"/>
                  </a:lnTo>
                  <a:lnTo>
                    <a:pt x="503" y="2841"/>
                  </a:lnTo>
                  <a:lnTo>
                    <a:pt x="520" y="2726"/>
                  </a:lnTo>
                  <a:lnTo>
                    <a:pt x="503" y="2576"/>
                  </a:lnTo>
                  <a:lnTo>
                    <a:pt x="459" y="2479"/>
                  </a:lnTo>
                  <a:lnTo>
                    <a:pt x="441" y="2400"/>
                  </a:lnTo>
                  <a:lnTo>
                    <a:pt x="450" y="2338"/>
                  </a:lnTo>
                  <a:lnTo>
                    <a:pt x="459" y="2250"/>
                  </a:lnTo>
                  <a:lnTo>
                    <a:pt x="432" y="2197"/>
                  </a:lnTo>
                  <a:lnTo>
                    <a:pt x="344" y="2126"/>
                  </a:lnTo>
                  <a:lnTo>
                    <a:pt x="370" y="2047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E6E299ED-D4F7-E845-BAA5-2D758B7E2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221" y="1836738"/>
              <a:ext cx="676275" cy="949325"/>
            </a:xfrm>
            <a:custGeom>
              <a:avLst/>
              <a:gdLst>
                <a:gd name="T0" fmla="*/ 62 w 1880"/>
                <a:gd name="T1" fmla="*/ 1825 h 2638"/>
                <a:gd name="T2" fmla="*/ 203 w 1880"/>
                <a:gd name="T3" fmla="*/ 1922 h 2638"/>
                <a:gd name="T4" fmla="*/ 336 w 1880"/>
                <a:gd name="T5" fmla="*/ 1931 h 2638"/>
                <a:gd name="T6" fmla="*/ 415 w 1880"/>
                <a:gd name="T7" fmla="*/ 1869 h 2638"/>
                <a:gd name="T8" fmla="*/ 556 w 1880"/>
                <a:gd name="T9" fmla="*/ 1825 h 2638"/>
                <a:gd name="T10" fmla="*/ 689 w 1880"/>
                <a:gd name="T11" fmla="*/ 1807 h 2638"/>
                <a:gd name="T12" fmla="*/ 733 w 1880"/>
                <a:gd name="T13" fmla="*/ 1905 h 2638"/>
                <a:gd name="T14" fmla="*/ 839 w 1880"/>
                <a:gd name="T15" fmla="*/ 1975 h 2638"/>
                <a:gd name="T16" fmla="*/ 865 w 1880"/>
                <a:gd name="T17" fmla="*/ 2055 h 2638"/>
                <a:gd name="T18" fmla="*/ 909 w 1880"/>
                <a:gd name="T19" fmla="*/ 2178 h 2638"/>
                <a:gd name="T20" fmla="*/ 944 w 1880"/>
                <a:gd name="T21" fmla="*/ 2319 h 2638"/>
                <a:gd name="T22" fmla="*/ 953 w 1880"/>
                <a:gd name="T23" fmla="*/ 2443 h 2638"/>
                <a:gd name="T24" fmla="*/ 1094 w 1880"/>
                <a:gd name="T25" fmla="*/ 2513 h 2638"/>
                <a:gd name="T26" fmla="*/ 1253 w 1880"/>
                <a:gd name="T27" fmla="*/ 2505 h 2638"/>
                <a:gd name="T28" fmla="*/ 1297 w 1880"/>
                <a:gd name="T29" fmla="*/ 2610 h 2638"/>
                <a:gd name="T30" fmla="*/ 1411 w 1880"/>
                <a:gd name="T31" fmla="*/ 2619 h 2638"/>
                <a:gd name="T32" fmla="*/ 1517 w 1880"/>
                <a:gd name="T33" fmla="*/ 2628 h 2638"/>
                <a:gd name="T34" fmla="*/ 1614 w 1880"/>
                <a:gd name="T35" fmla="*/ 2469 h 2638"/>
                <a:gd name="T36" fmla="*/ 1711 w 1880"/>
                <a:gd name="T37" fmla="*/ 2434 h 2638"/>
                <a:gd name="T38" fmla="*/ 1826 w 1880"/>
                <a:gd name="T39" fmla="*/ 2487 h 2638"/>
                <a:gd name="T40" fmla="*/ 1773 w 1880"/>
                <a:gd name="T41" fmla="*/ 2249 h 2638"/>
                <a:gd name="T42" fmla="*/ 1738 w 1880"/>
                <a:gd name="T43" fmla="*/ 2125 h 2638"/>
                <a:gd name="T44" fmla="*/ 1632 w 1880"/>
                <a:gd name="T45" fmla="*/ 2063 h 2638"/>
                <a:gd name="T46" fmla="*/ 1429 w 1880"/>
                <a:gd name="T47" fmla="*/ 2055 h 2638"/>
                <a:gd name="T48" fmla="*/ 1341 w 1880"/>
                <a:gd name="T49" fmla="*/ 1940 h 2638"/>
                <a:gd name="T50" fmla="*/ 1332 w 1880"/>
                <a:gd name="T51" fmla="*/ 1816 h 2638"/>
                <a:gd name="T52" fmla="*/ 1332 w 1880"/>
                <a:gd name="T53" fmla="*/ 1675 h 2638"/>
                <a:gd name="T54" fmla="*/ 1341 w 1880"/>
                <a:gd name="T55" fmla="*/ 1535 h 2638"/>
                <a:gd name="T56" fmla="*/ 1403 w 1880"/>
                <a:gd name="T57" fmla="*/ 1403 h 2638"/>
                <a:gd name="T58" fmla="*/ 1420 w 1880"/>
                <a:gd name="T59" fmla="*/ 1288 h 2638"/>
                <a:gd name="T60" fmla="*/ 1473 w 1880"/>
                <a:gd name="T61" fmla="*/ 1164 h 2638"/>
                <a:gd name="T62" fmla="*/ 1429 w 1880"/>
                <a:gd name="T63" fmla="*/ 1014 h 2638"/>
                <a:gd name="T64" fmla="*/ 997 w 1880"/>
                <a:gd name="T65" fmla="*/ 406 h 2638"/>
                <a:gd name="T66" fmla="*/ 901 w 1880"/>
                <a:gd name="T67" fmla="*/ 194 h 2638"/>
                <a:gd name="T68" fmla="*/ 786 w 1880"/>
                <a:gd name="T69" fmla="*/ 211 h 2638"/>
                <a:gd name="T70" fmla="*/ 689 w 1880"/>
                <a:gd name="T71" fmla="*/ 167 h 2638"/>
                <a:gd name="T72" fmla="*/ 698 w 1880"/>
                <a:gd name="T73" fmla="*/ 79 h 2638"/>
                <a:gd name="T74" fmla="*/ 574 w 1880"/>
                <a:gd name="T75" fmla="*/ 61 h 2638"/>
                <a:gd name="T76" fmla="*/ 424 w 1880"/>
                <a:gd name="T77" fmla="*/ 141 h 2638"/>
                <a:gd name="T78" fmla="*/ 212 w 1880"/>
                <a:gd name="T79" fmla="*/ 167 h 2638"/>
                <a:gd name="T80" fmla="*/ 177 w 1880"/>
                <a:gd name="T81" fmla="*/ 229 h 2638"/>
                <a:gd name="T82" fmla="*/ 159 w 1880"/>
                <a:gd name="T83" fmla="*/ 370 h 2638"/>
                <a:gd name="T84" fmla="*/ 177 w 1880"/>
                <a:gd name="T85" fmla="*/ 511 h 2638"/>
                <a:gd name="T86" fmla="*/ 142 w 1880"/>
                <a:gd name="T87" fmla="*/ 608 h 2638"/>
                <a:gd name="T88" fmla="*/ 106 w 1880"/>
                <a:gd name="T89" fmla="*/ 697 h 2638"/>
                <a:gd name="T90" fmla="*/ 53 w 1880"/>
                <a:gd name="T91" fmla="*/ 820 h 2638"/>
                <a:gd name="T92" fmla="*/ 106 w 1880"/>
                <a:gd name="T93" fmla="*/ 908 h 2638"/>
                <a:gd name="T94" fmla="*/ 124 w 1880"/>
                <a:gd name="T95" fmla="*/ 1041 h 2638"/>
                <a:gd name="T96" fmla="*/ 203 w 1880"/>
                <a:gd name="T97" fmla="*/ 997 h 2638"/>
                <a:gd name="T98" fmla="*/ 300 w 1880"/>
                <a:gd name="T99" fmla="*/ 970 h 2638"/>
                <a:gd name="T100" fmla="*/ 239 w 1880"/>
                <a:gd name="T101" fmla="*/ 1156 h 2638"/>
                <a:gd name="T102" fmla="*/ 230 w 1880"/>
                <a:gd name="T103" fmla="*/ 1314 h 2638"/>
                <a:gd name="T104" fmla="*/ 353 w 1880"/>
                <a:gd name="T105" fmla="*/ 1447 h 2638"/>
                <a:gd name="T106" fmla="*/ 300 w 1880"/>
                <a:gd name="T107" fmla="*/ 1535 h 2638"/>
                <a:gd name="T108" fmla="*/ 292 w 1880"/>
                <a:gd name="T109" fmla="*/ 1666 h 2638"/>
                <a:gd name="T110" fmla="*/ 186 w 1880"/>
                <a:gd name="T111" fmla="*/ 1772 h 2638"/>
                <a:gd name="T112" fmla="*/ 62 w 1880"/>
                <a:gd name="T113" fmla="*/ 1755 h 2638"/>
                <a:gd name="T114" fmla="*/ 18 w 1880"/>
                <a:gd name="T115" fmla="*/ 1781 h 2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80" h="2638">
                  <a:moveTo>
                    <a:pt x="18" y="1781"/>
                  </a:moveTo>
                  <a:lnTo>
                    <a:pt x="62" y="1825"/>
                  </a:lnTo>
                  <a:lnTo>
                    <a:pt x="133" y="1887"/>
                  </a:lnTo>
                  <a:lnTo>
                    <a:pt x="203" y="1922"/>
                  </a:lnTo>
                  <a:lnTo>
                    <a:pt x="265" y="1905"/>
                  </a:lnTo>
                  <a:lnTo>
                    <a:pt x="336" y="1931"/>
                  </a:lnTo>
                  <a:lnTo>
                    <a:pt x="398" y="1922"/>
                  </a:lnTo>
                  <a:lnTo>
                    <a:pt x="415" y="1869"/>
                  </a:lnTo>
                  <a:lnTo>
                    <a:pt x="450" y="1807"/>
                  </a:lnTo>
                  <a:lnTo>
                    <a:pt x="556" y="1825"/>
                  </a:lnTo>
                  <a:lnTo>
                    <a:pt x="627" y="1825"/>
                  </a:lnTo>
                  <a:lnTo>
                    <a:pt x="689" y="1807"/>
                  </a:lnTo>
                  <a:lnTo>
                    <a:pt x="733" y="1869"/>
                  </a:lnTo>
                  <a:lnTo>
                    <a:pt x="733" y="1905"/>
                  </a:lnTo>
                  <a:lnTo>
                    <a:pt x="786" y="1931"/>
                  </a:lnTo>
                  <a:lnTo>
                    <a:pt x="839" y="1975"/>
                  </a:lnTo>
                  <a:lnTo>
                    <a:pt x="848" y="2019"/>
                  </a:lnTo>
                  <a:lnTo>
                    <a:pt x="865" y="2055"/>
                  </a:lnTo>
                  <a:lnTo>
                    <a:pt x="918" y="2116"/>
                  </a:lnTo>
                  <a:lnTo>
                    <a:pt x="909" y="2178"/>
                  </a:lnTo>
                  <a:lnTo>
                    <a:pt x="892" y="2249"/>
                  </a:lnTo>
                  <a:lnTo>
                    <a:pt x="944" y="2319"/>
                  </a:lnTo>
                  <a:lnTo>
                    <a:pt x="909" y="2399"/>
                  </a:lnTo>
                  <a:lnTo>
                    <a:pt x="953" y="2443"/>
                  </a:lnTo>
                  <a:lnTo>
                    <a:pt x="1005" y="2496"/>
                  </a:lnTo>
                  <a:lnTo>
                    <a:pt x="1094" y="2513"/>
                  </a:lnTo>
                  <a:lnTo>
                    <a:pt x="1182" y="2513"/>
                  </a:lnTo>
                  <a:lnTo>
                    <a:pt x="1253" y="2505"/>
                  </a:lnTo>
                  <a:lnTo>
                    <a:pt x="1261" y="2558"/>
                  </a:lnTo>
                  <a:lnTo>
                    <a:pt x="1297" y="2610"/>
                  </a:lnTo>
                  <a:lnTo>
                    <a:pt x="1350" y="2610"/>
                  </a:lnTo>
                  <a:lnTo>
                    <a:pt x="1411" y="2619"/>
                  </a:lnTo>
                  <a:lnTo>
                    <a:pt x="1464" y="2637"/>
                  </a:lnTo>
                  <a:lnTo>
                    <a:pt x="1517" y="2628"/>
                  </a:lnTo>
                  <a:lnTo>
                    <a:pt x="1570" y="2540"/>
                  </a:lnTo>
                  <a:lnTo>
                    <a:pt x="1614" y="2469"/>
                  </a:lnTo>
                  <a:lnTo>
                    <a:pt x="1685" y="2505"/>
                  </a:lnTo>
                  <a:lnTo>
                    <a:pt x="1711" y="2434"/>
                  </a:lnTo>
                  <a:lnTo>
                    <a:pt x="1773" y="2452"/>
                  </a:lnTo>
                  <a:lnTo>
                    <a:pt x="1826" y="2487"/>
                  </a:lnTo>
                  <a:lnTo>
                    <a:pt x="1879" y="2452"/>
                  </a:lnTo>
                  <a:lnTo>
                    <a:pt x="1773" y="2249"/>
                  </a:lnTo>
                  <a:lnTo>
                    <a:pt x="1703" y="2178"/>
                  </a:lnTo>
                  <a:lnTo>
                    <a:pt x="1738" y="2125"/>
                  </a:lnTo>
                  <a:lnTo>
                    <a:pt x="1703" y="2063"/>
                  </a:lnTo>
                  <a:lnTo>
                    <a:pt x="1632" y="2063"/>
                  </a:lnTo>
                  <a:lnTo>
                    <a:pt x="1517" y="2063"/>
                  </a:lnTo>
                  <a:lnTo>
                    <a:pt x="1429" y="2055"/>
                  </a:lnTo>
                  <a:lnTo>
                    <a:pt x="1447" y="1993"/>
                  </a:lnTo>
                  <a:lnTo>
                    <a:pt x="1341" y="1940"/>
                  </a:lnTo>
                  <a:lnTo>
                    <a:pt x="1376" y="1896"/>
                  </a:lnTo>
                  <a:lnTo>
                    <a:pt x="1332" y="1816"/>
                  </a:lnTo>
                  <a:lnTo>
                    <a:pt x="1358" y="1755"/>
                  </a:lnTo>
                  <a:lnTo>
                    <a:pt x="1332" y="1675"/>
                  </a:lnTo>
                  <a:lnTo>
                    <a:pt x="1367" y="1596"/>
                  </a:lnTo>
                  <a:lnTo>
                    <a:pt x="1341" y="1535"/>
                  </a:lnTo>
                  <a:lnTo>
                    <a:pt x="1350" y="1438"/>
                  </a:lnTo>
                  <a:lnTo>
                    <a:pt x="1403" y="1403"/>
                  </a:lnTo>
                  <a:lnTo>
                    <a:pt x="1456" y="1332"/>
                  </a:lnTo>
                  <a:lnTo>
                    <a:pt x="1420" y="1288"/>
                  </a:lnTo>
                  <a:lnTo>
                    <a:pt x="1464" y="1226"/>
                  </a:lnTo>
                  <a:lnTo>
                    <a:pt x="1473" y="1164"/>
                  </a:lnTo>
                  <a:lnTo>
                    <a:pt x="1456" y="1085"/>
                  </a:lnTo>
                  <a:lnTo>
                    <a:pt x="1429" y="1014"/>
                  </a:lnTo>
                  <a:lnTo>
                    <a:pt x="1094" y="732"/>
                  </a:lnTo>
                  <a:lnTo>
                    <a:pt x="997" y="406"/>
                  </a:lnTo>
                  <a:lnTo>
                    <a:pt x="970" y="229"/>
                  </a:lnTo>
                  <a:lnTo>
                    <a:pt x="901" y="194"/>
                  </a:lnTo>
                  <a:lnTo>
                    <a:pt x="830" y="167"/>
                  </a:lnTo>
                  <a:lnTo>
                    <a:pt x="786" y="211"/>
                  </a:lnTo>
                  <a:lnTo>
                    <a:pt x="724" y="229"/>
                  </a:lnTo>
                  <a:lnTo>
                    <a:pt x="689" y="167"/>
                  </a:lnTo>
                  <a:lnTo>
                    <a:pt x="733" y="132"/>
                  </a:lnTo>
                  <a:lnTo>
                    <a:pt x="698" y="79"/>
                  </a:lnTo>
                  <a:lnTo>
                    <a:pt x="645" y="0"/>
                  </a:lnTo>
                  <a:lnTo>
                    <a:pt x="574" y="61"/>
                  </a:lnTo>
                  <a:lnTo>
                    <a:pt x="512" y="106"/>
                  </a:lnTo>
                  <a:lnTo>
                    <a:pt x="424" y="141"/>
                  </a:lnTo>
                  <a:lnTo>
                    <a:pt x="327" y="176"/>
                  </a:lnTo>
                  <a:lnTo>
                    <a:pt x="212" y="167"/>
                  </a:lnTo>
                  <a:lnTo>
                    <a:pt x="168" y="167"/>
                  </a:lnTo>
                  <a:lnTo>
                    <a:pt x="177" y="229"/>
                  </a:lnTo>
                  <a:lnTo>
                    <a:pt x="177" y="317"/>
                  </a:lnTo>
                  <a:lnTo>
                    <a:pt x="159" y="370"/>
                  </a:lnTo>
                  <a:lnTo>
                    <a:pt x="168" y="450"/>
                  </a:lnTo>
                  <a:lnTo>
                    <a:pt x="177" y="511"/>
                  </a:lnTo>
                  <a:lnTo>
                    <a:pt x="186" y="582"/>
                  </a:lnTo>
                  <a:lnTo>
                    <a:pt x="142" y="608"/>
                  </a:lnTo>
                  <a:lnTo>
                    <a:pt x="142" y="653"/>
                  </a:lnTo>
                  <a:lnTo>
                    <a:pt x="106" y="697"/>
                  </a:lnTo>
                  <a:lnTo>
                    <a:pt x="71" y="750"/>
                  </a:lnTo>
                  <a:lnTo>
                    <a:pt x="53" y="820"/>
                  </a:lnTo>
                  <a:lnTo>
                    <a:pt x="71" y="864"/>
                  </a:lnTo>
                  <a:lnTo>
                    <a:pt x="106" y="908"/>
                  </a:lnTo>
                  <a:lnTo>
                    <a:pt x="133" y="961"/>
                  </a:lnTo>
                  <a:lnTo>
                    <a:pt x="124" y="1041"/>
                  </a:lnTo>
                  <a:lnTo>
                    <a:pt x="186" y="1067"/>
                  </a:lnTo>
                  <a:lnTo>
                    <a:pt x="203" y="997"/>
                  </a:lnTo>
                  <a:lnTo>
                    <a:pt x="239" y="926"/>
                  </a:lnTo>
                  <a:lnTo>
                    <a:pt x="300" y="970"/>
                  </a:lnTo>
                  <a:lnTo>
                    <a:pt x="283" y="1076"/>
                  </a:lnTo>
                  <a:lnTo>
                    <a:pt x="239" y="1156"/>
                  </a:lnTo>
                  <a:lnTo>
                    <a:pt x="230" y="1244"/>
                  </a:lnTo>
                  <a:lnTo>
                    <a:pt x="230" y="1314"/>
                  </a:lnTo>
                  <a:lnTo>
                    <a:pt x="274" y="1376"/>
                  </a:lnTo>
                  <a:lnTo>
                    <a:pt x="353" y="1447"/>
                  </a:lnTo>
                  <a:lnTo>
                    <a:pt x="353" y="1517"/>
                  </a:lnTo>
                  <a:lnTo>
                    <a:pt x="300" y="1535"/>
                  </a:lnTo>
                  <a:lnTo>
                    <a:pt x="309" y="1613"/>
                  </a:lnTo>
                  <a:lnTo>
                    <a:pt x="292" y="1666"/>
                  </a:lnTo>
                  <a:lnTo>
                    <a:pt x="221" y="1728"/>
                  </a:lnTo>
                  <a:lnTo>
                    <a:pt x="186" y="1772"/>
                  </a:lnTo>
                  <a:lnTo>
                    <a:pt x="133" y="1799"/>
                  </a:lnTo>
                  <a:lnTo>
                    <a:pt x="62" y="1755"/>
                  </a:lnTo>
                  <a:lnTo>
                    <a:pt x="0" y="1728"/>
                  </a:lnTo>
                  <a:lnTo>
                    <a:pt x="18" y="1781"/>
                  </a:ln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5E3AB517-29BB-DC4B-990B-60F759973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1" y="1319213"/>
              <a:ext cx="782638" cy="1439862"/>
            </a:xfrm>
            <a:custGeom>
              <a:avLst/>
              <a:gdLst>
                <a:gd name="T0" fmla="*/ 62 w 2172"/>
                <a:gd name="T1" fmla="*/ 142 h 3998"/>
                <a:gd name="T2" fmla="*/ 0 w 2172"/>
                <a:gd name="T3" fmla="*/ 362 h 3998"/>
                <a:gd name="T4" fmla="*/ 27 w 2172"/>
                <a:gd name="T5" fmla="*/ 530 h 3998"/>
                <a:gd name="T6" fmla="*/ 159 w 2172"/>
                <a:gd name="T7" fmla="*/ 706 h 3998"/>
                <a:gd name="T8" fmla="*/ 80 w 2172"/>
                <a:gd name="T9" fmla="*/ 874 h 3998"/>
                <a:gd name="T10" fmla="*/ 239 w 2172"/>
                <a:gd name="T11" fmla="*/ 953 h 3998"/>
                <a:gd name="T12" fmla="*/ 203 w 2172"/>
                <a:gd name="T13" fmla="*/ 1165 h 3998"/>
                <a:gd name="T14" fmla="*/ 397 w 2172"/>
                <a:gd name="T15" fmla="*/ 1130 h 3998"/>
                <a:gd name="T16" fmla="*/ 574 w 2172"/>
                <a:gd name="T17" fmla="*/ 1236 h 3998"/>
                <a:gd name="T18" fmla="*/ 768 w 2172"/>
                <a:gd name="T19" fmla="*/ 1377 h 3998"/>
                <a:gd name="T20" fmla="*/ 795 w 2172"/>
                <a:gd name="T21" fmla="*/ 1624 h 3998"/>
                <a:gd name="T22" fmla="*/ 962 w 2172"/>
                <a:gd name="T23" fmla="*/ 1800 h 3998"/>
                <a:gd name="T24" fmla="*/ 1148 w 2172"/>
                <a:gd name="T25" fmla="*/ 1950 h 3998"/>
                <a:gd name="T26" fmla="*/ 1121 w 2172"/>
                <a:gd name="T27" fmla="*/ 2092 h 3998"/>
                <a:gd name="T28" fmla="*/ 1183 w 2172"/>
                <a:gd name="T29" fmla="*/ 2321 h 3998"/>
                <a:gd name="T30" fmla="*/ 1165 w 2172"/>
                <a:gd name="T31" fmla="*/ 2497 h 3998"/>
                <a:gd name="T32" fmla="*/ 1051 w 2172"/>
                <a:gd name="T33" fmla="*/ 2595 h 3998"/>
                <a:gd name="T34" fmla="*/ 909 w 2172"/>
                <a:gd name="T35" fmla="*/ 2709 h 3998"/>
                <a:gd name="T36" fmla="*/ 1192 w 2172"/>
                <a:gd name="T37" fmla="*/ 2903 h 3998"/>
                <a:gd name="T38" fmla="*/ 1262 w 2172"/>
                <a:gd name="T39" fmla="*/ 3132 h 3998"/>
                <a:gd name="T40" fmla="*/ 1324 w 2172"/>
                <a:gd name="T41" fmla="*/ 3282 h 3998"/>
                <a:gd name="T42" fmla="*/ 1218 w 2172"/>
                <a:gd name="T43" fmla="*/ 3423 h 3998"/>
                <a:gd name="T44" fmla="*/ 1271 w 2172"/>
                <a:gd name="T45" fmla="*/ 3591 h 3998"/>
                <a:gd name="T46" fmla="*/ 1412 w 2172"/>
                <a:gd name="T47" fmla="*/ 3529 h 3998"/>
                <a:gd name="T48" fmla="*/ 1492 w 2172"/>
                <a:gd name="T49" fmla="*/ 3591 h 3998"/>
                <a:gd name="T50" fmla="*/ 1439 w 2172"/>
                <a:gd name="T51" fmla="*/ 3767 h 3998"/>
                <a:gd name="T52" fmla="*/ 1492 w 2172"/>
                <a:gd name="T53" fmla="*/ 3970 h 3998"/>
                <a:gd name="T54" fmla="*/ 1933 w 2172"/>
                <a:gd name="T55" fmla="*/ 3741 h 3998"/>
                <a:gd name="T56" fmla="*/ 2030 w 2172"/>
                <a:gd name="T57" fmla="*/ 3441 h 3998"/>
                <a:gd name="T58" fmla="*/ 2127 w 2172"/>
                <a:gd name="T59" fmla="*/ 3229 h 3998"/>
                <a:gd name="T60" fmla="*/ 2083 w 2172"/>
                <a:gd name="T61" fmla="*/ 2983 h 3998"/>
                <a:gd name="T62" fmla="*/ 2092 w 2172"/>
                <a:gd name="T63" fmla="*/ 2762 h 3998"/>
                <a:gd name="T64" fmla="*/ 2171 w 2172"/>
                <a:gd name="T65" fmla="*/ 2506 h 3998"/>
                <a:gd name="T66" fmla="*/ 2092 w 2172"/>
                <a:gd name="T67" fmla="*/ 2180 h 3998"/>
                <a:gd name="T68" fmla="*/ 2083 w 2172"/>
                <a:gd name="T69" fmla="*/ 1977 h 3998"/>
                <a:gd name="T70" fmla="*/ 1933 w 2172"/>
                <a:gd name="T71" fmla="*/ 1818 h 3998"/>
                <a:gd name="T72" fmla="*/ 1748 w 2172"/>
                <a:gd name="T73" fmla="*/ 1818 h 3998"/>
                <a:gd name="T74" fmla="*/ 1580 w 2172"/>
                <a:gd name="T75" fmla="*/ 1721 h 3998"/>
                <a:gd name="T76" fmla="*/ 1412 w 2172"/>
                <a:gd name="T77" fmla="*/ 1562 h 3998"/>
                <a:gd name="T78" fmla="*/ 1262 w 2172"/>
                <a:gd name="T79" fmla="*/ 1553 h 3998"/>
                <a:gd name="T80" fmla="*/ 1042 w 2172"/>
                <a:gd name="T81" fmla="*/ 1395 h 3998"/>
                <a:gd name="T82" fmla="*/ 883 w 2172"/>
                <a:gd name="T83" fmla="*/ 1297 h 3998"/>
                <a:gd name="T84" fmla="*/ 874 w 2172"/>
                <a:gd name="T85" fmla="*/ 1130 h 3998"/>
                <a:gd name="T86" fmla="*/ 874 w 2172"/>
                <a:gd name="T87" fmla="*/ 980 h 3998"/>
                <a:gd name="T88" fmla="*/ 795 w 2172"/>
                <a:gd name="T89" fmla="*/ 830 h 3998"/>
                <a:gd name="T90" fmla="*/ 803 w 2172"/>
                <a:gd name="T91" fmla="*/ 671 h 3998"/>
                <a:gd name="T92" fmla="*/ 733 w 2172"/>
                <a:gd name="T93" fmla="*/ 556 h 3998"/>
                <a:gd name="T94" fmla="*/ 618 w 2172"/>
                <a:gd name="T95" fmla="*/ 371 h 3998"/>
                <a:gd name="T96" fmla="*/ 459 w 2172"/>
                <a:gd name="T97" fmla="*/ 309 h 3998"/>
                <a:gd name="T98" fmla="*/ 336 w 2172"/>
                <a:gd name="T99" fmla="*/ 221 h 3998"/>
                <a:gd name="T100" fmla="*/ 292 w 2172"/>
                <a:gd name="T101" fmla="*/ 62 h 3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72" h="3998">
                  <a:moveTo>
                    <a:pt x="195" y="27"/>
                  </a:moveTo>
                  <a:lnTo>
                    <a:pt x="115" y="80"/>
                  </a:lnTo>
                  <a:lnTo>
                    <a:pt x="62" y="142"/>
                  </a:lnTo>
                  <a:lnTo>
                    <a:pt x="9" y="212"/>
                  </a:lnTo>
                  <a:lnTo>
                    <a:pt x="0" y="309"/>
                  </a:lnTo>
                  <a:lnTo>
                    <a:pt x="0" y="362"/>
                  </a:lnTo>
                  <a:lnTo>
                    <a:pt x="27" y="406"/>
                  </a:lnTo>
                  <a:lnTo>
                    <a:pt x="9" y="450"/>
                  </a:lnTo>
                  <a:lnTo>
                    <a:pt x="27" y="530"/>
                  </a:lnTo>
                  <a:lnTo>
                    <a:pt x="44" y="600"/>
                  </a:lnTo>
                  <a:lnTo>
                    <a:pt x="97" y="662"/>
                  </a:lnTo>
                  <a:lnTo>
                    <a:pt x="159" y="706"/>
                  </a:lnTo>
                  <a:lnTo>
                    <a:pt x="80" y="742"/>
                  </a:lnTo>
                  <a:lnTo>
                    <a:pt x="80" y="812"/>
                  </a:lnTo>
                  <a:lnTo>
                    <a:pt x="80" y="874"/>
                  </a:lnTo>
                  <a:lnTo>
                    <a:pt x="142" y="900"/>
                  </a:lnTo>
                  <a:lnTo>
                    <a:pt x="247" y="918"/>
                  </a:lnTo>
                  <a:lnTo>
                    <a:pt x="239" y="953"/>
                  </a:lnTo>
                  <a:lnTo>
                    <a:pt x="239" y="1024"/>
                  </a:lnTo>
                  <a:lnTo>
                    <a:pt x="186" y="1094"/>
                  </a:lnTo>
                  <a:lnTo>
                    <a:pt x="203" y="1165"/>
                  </a:lnTo>
                  <a:lnTo>
                    <a:pt x="265" y="1121"/>
                  </a:lnTo>
                  <a:lnTo>
                    <a:pt x="345" y="1112"/>
                  </a:lnTo>
                  <a:lnTo>
                    <a:pt x="397" y="1130"/>
                  </a:lnTo>
                  <a:lnTo>
                    <a:pt x="477" y="1183"/>
                  </a:lnTo>
                  <a:lnTo>
                    <a:pt x="512" y="1227"/>
                  </a:lnTo>
                  <a:lnTo>
                    <a:pt x="574" y="1236"/>
                  </a:lnTo>
                  <a:lnTo>
                    <a:pt x="627" y="1244"/>
                  </a:lnTo>
                  <a:lnTo>
                    <a:pt x="689" y="1315"/>
                  </a:lnTo>
                  <a:lnTo>
                    <a:pt x="768" y="1377"/>
                  </a:lnTo>
                  <a:lnTo>
                    <a:pt x="759" y="1474"/>
                  </a:lnTo>
                  <a:lnTo>
                    <a:pt x="742" y="1553"/>
                  </a:lnTo>
                  <a:lnTo>
                    <a:pt x="795" y="1624"/>
                  </a:lnTo>
                  <a:lnTo>
                    <a:pt x="848" y="1695"/>
                  </a:lnTo>
                  <a:lnTo>
                    <a:pt x="892" y="1765"/>
                  </a:lnTo>
                  <a:lnTo>
                    <a:pt x="962" y="1800"/>
                  </a:lnTo>
                  <a:lnTo>
                    <a:pt x="1024" y="1818"/>
                  </a:lnTo>
                  <a:lnTo>
                    <a:pt x="1086" y="1862"/>
                  </a:lnTo>
                  <a:lnTo>
                    <a:pt x="1148" y="1950"/>
                  </a:lnTo>
                  <a:lnTo>
                    <a:pt x="1183" y="2003"/>
                  </a:lnTo>
                  <a:lnTo>
                    <a:pt x="1183" y="2074"/>
                  </a:lnTo>
                  <a:lnTo>
                    <a:pt x="1121" y="2092"/>
                  </a:lnTo>
                  <a:lnTo>
                    <a:pt x="1139" y="2171"/>
                  </a:lnTo>
                  <a:lnTo>
                    <a:pt x="1156" y="2242"/>
                  </a:lnTo>
                  <a:lnTo>
                    <a:pt x="1183" y="2321"/>
                  </a:lnTo>
                  <a:lnTo>
                    <a:pt x="1209" y="2365"/>
                  </a:lnTo>
                  <a:lnTo>
                    <a:pt x="1253" y="2418"/>
                  </a:lnTo>
                  <a:lnTo>
                    <a:pt x="1165" y="2497"/>
                  </a:lnTo>
                  <a:lnTo>
                    <a:pt x="1139" y="2568"/>
                  </a:lnTo>
                  <a:lnTo>
                    <a:pt x="1095" y="2630"/>
                  </a:lnTo>
                  <a:lnTo>
                    <a:pt x="1051" y="2595"/>
                  </a:lnTo>
                  <a:lnTo>
                    <a:pt x="998" y="2621"/>
                  </a:lnTo>
                  <a:lnTo>
                    <a:pt x="980" y="2674"/>
                  </a:lnTo>
                  <a:lnTo>
                    <a:pt x="909" y="2709"/>
                  </a:lnTo>
                  <a:lnTo>
                    <a:pt x="1024" y="2797"/>
                  </a:lnTo>
                  <a:lnTo>
                    <a:pt x="1112" y="2842"/>
                  </a:lnTo>
                  <a:lnTo>
                    <a:pt x="1192" y="2903"/>
                  </a:lnTo>
                  <a:lnTo>
                    <a:pt x="1253" y="2974"/>
                  </a:lnTo>
                  <a:lnTo>
                    <a:pt x="1271" y="3044"/>
                  </a:lnTo>
                  <a:lnTo>
                    <a:pt x="1262" y="3132"/>
                  </a:lnTo>
                  <a:lnTo>
                    <a:pt x="1306" y="3167"/>
                  </a:lnTo>
                  <a:lnTo>
                    <a:pt x="1359" y="3211"/>
                  </a:lnTo>
                  <a:lnTo>
                    <a:pt x="1324" y="3282"/>
                  </a:lnTo>
                  <a:lnTo>
                    <a:pt x="1236" y="3308"/>
                  </a:lnTo>
                  <a:lnTo>
                    <a:pt x="1236" y="3370"/>
                  </a:lnTo>
                  <a:lnTo>
                    <a:pt x="1218" y="3423"/>
                  </a:lnTo>
                  <a:lnTo>
                    <a:pt x="1209" y="3494"/>
                  </a:lnTo>
                  <a:lnTo>
                    <a:pt x="1236" y="3555"/>
                  </a:lnTo>
                  <a:lnTo>
                    <a:pt x="1271" y="3591"/>
                  </a:lnTo>
                  <a:lnTo>
                    <a:pt x="1333" y="3635"/>
                  </a:lnTo>
                  <a:lnTo>
                    <a:pt x="1386" y="3599"/>
                  </a:lnTo>
                  <a:lnTo>
                    <a:pt x="1412" y="3529"/>
                  </a:lnTo>
                  <a:lnTo>
                    <a:pt x="1439" y="3476"/>
                  </a:lnTo>
                  <a:lnTo>
                    <a:pt x="1501" y="3546"/>
                  </a:lnTo>
                  <a:lnTo>
                    <a:pt x="1492" y="3591"/>
                  </a:lnTo>
                  <a:lnTo>
                    <a:pt x="1430" y="3652"/>
                  </a:lnTo>
                  <a:lnTo>
                    <a:pt x="1465" y="3714"/>
                  </a:lnTo>
                  <a:lnTo>
                    <a:pt x="1439" y="3767"/>
                  </a:lnTo>
                  <a:lnTo>
                    <a:pt x="1456" y="3838"/>
                  </a:lnTo>
                  <a:lnTo>
                    <a:pt x="1492" y="3891"/>
                  </a:lnTo>
                  <a:lnTo>
                    <a:pt x="1492" y="3970"/>
                  </a:lnTo>
                  <a:lnTo>
                    <a:pt x="1554" y="3997"/>
                  </a:lnTo>
                  <a:lnTo>
                    <a:pt x="1633" y="3997"/>
                  </a:lnTo>
                  <a:lnTo>
                    <a:pt x="1933" y="3741"/>
                  </a:lnTo>
                  <a:lnTo>
                    <a:pt x="1986" y="3661"/>
                  </a:lnTo>
                  <a:lnTo>
                    <a:pt x="2021" y="3529"/>
                  </a:lnTo>
                  <a:lnTo>
                    <a:pt x="2030" y="3441"/>
                  </a:lnTo>
                  <a:lnTo>
                    <a:pt x="2065" y="3352"/>
                  </a:lnTo>
                  <a:lnTo>
                    <a:pt x="2110" y="3308"/>
                  </a:lnTo>
                  <a:lnTo>
                    <a:pt x="2127" y="3229"/>
                  </a:lnTo>
                  <a:lnTo>
                    <a:pt x="2118" y="3141"/>
                  </a:lnTo>
                  <a:lnTo>
                    <a:pt x="2110" y="3070"/>
                  </a:lnTo>
                  <a:lnTo>
                    <a:pt x="2083" y="2983"/>
                  </a:lnTo>
                  <a:lnTo>
                    <a:pt x="2039" y="2921"/>
                  </a:lnTo>
                  <a:lnTo>
                    <a:pt x="2048" y="2833"/>
                  </a:lnTo>
                  <a:lnTo>
                    <a:pt x="2092" y="2762"/>
                  </a:lnTo>
                  <a:lnTo>
                    <a:pt x="2154" y="2718"/>
                  </a:lnTo>
                  <a:lnTo>
                    <a:pt x="2154" y="2621"/>
                  </a:lnTo>
                  <a:lnTo>
                    <a:pt x="2171" y="2506"/>
                  </a:lnTo>
                  <a:lnTo>
                    <a:pt x="2154" y="2356"/>
                  </a:lnTo>
                  <a:lnTo>
                    <a:pt x="2110" y="2259"/>
                  </a:lnTo>
                  <a:lnTo>
                    <a:pt x="2092" y="2180"/>
                  </a:lnTo>
                  <a:lnTo>
                    <a:pt x="2101" y="2118"/>
                  </a:lnTo>
                  <a:lnTo>
                    <a:pt x="2110" y="2030"/>
                  </a:lnTo>
                  <a:lnTo>
                    <a:pt x="2083" y="1977"/>
                  </a:lnTo>
                  <a:lnTo>
                    <a:pt x="1995" y="1906"/>
                  </a:lnTo>
                  <a:lnTo>
                    <a:pt x="2021" y="1827"/>
                  </a:lnTo>
                  <a:lnTo>
                    <a:pt x="1933" y="1818"/>
                  </a:lnTo>
                  <a:lnTo>
                    <a:pt x="1854" y="1809"/>
                  </a:lnTo>
                  <a:lnTo>
                    <a:pt x="1809" y="1774"/>
                  </a:lnTo>
                  <a:lnTo>
                    <a:pt x="1748" y="1818"/>
                  </a:lnTo>
                  <a:lnTo>
                    <a:pt x="1686" y="1809"/>
                  </a:lnTo>
                  <a:lnTo>
                    <a:pt x="1651" y="1739"/>
                  </a:lnTo>
                  <a:lnTo>
                    <a:pt x="1580" y="1721"/>
                  </a:lnTo>
                  <a:lnTo>
                    <a:pt x="1501" y="1659"/>
                  </a:lnTo>
                  <a:lnTo>
                    <a:pt x="1474" y="1589"/>
                  </a:lnTo>
                  <a:lnTo>
                    <a:pt x="1412" y="1562"/>
                  </a:lnTo>
                  <a:lnTo>
                    <a:pt x="1351" y="1589"/>
                  </a:lnTo>
                  <a:lnTo>
                    <a:pt x="1315" y="1492"/>
                  </a:lnTo>
                  <a:lnTo>
                    <a:pt x="1262" y="1553"/>
                  </a:lnTo>
                  <a:lnTo>
                    <a:pt x="1165" y="1518"/>
                  </a:lnTo>
                  <a:lnTo>
                    <a:pt x="1112" y="1456"/>
                  </a:lnTo>
                  <a:lnTo>
                    <a:pt x="1042" y="1395"/>
                  </a:lnTo>
                  <a:lnTo>
                    <a:pt x="971" y="1350"/>
                  </a:lnTo>
                  <a:lnTo>
                    <a:pt x="892" y="1368"/>
                  </a:lnTo>
                  <a:lnTo>
                    <a:pt x="883" y="1297"/>
                  </a:lnTo>
                  <a:lnTo>
                    <a:pt x="901" y="1227"/>
                  </a:lnTo>
                  <a:lnTo>
                    <a:pt x="909" y="1183"/>
                  </a:lnTo>
                  <a:lnTo>
                    <a:pt x="874" y="1130"/>
                  </a:lnTo>
                  <a:lnTo>
                    <a:pt x="839" y="1050"/>
                  </a:lnTo>
                  <a:lnTo>
                    <a:pt x="918" y="997"/>
                  </a:lnTo>
                  <a:lnTo>
                    <a:pt x="874" y="980"/>
                  </a:lnTo>
                  <a:lnTo>
                    <a:pt x="821" y="944"/>
                  </a:lnTo>
                  <a:lnTo>
                    <a:pt x="803" y="909"/>
                  </a:lnTo>
                  <a:lnTo>
                    <a:pt x="795" y="830"/>
                  </a:lnTo>
                  <a:lnTo>
                    <a:pt x="856" y="794"/>
                  </a:lnTo>
                  <a:lnTo>
                    <a:pt x="865" y="750"/>
                  </a:lnTo>
                  <a:lnTo>
                    <a:pt x="803" y="671"/>
                  </a:lnTo>
                  <a:lnTo>
                    <a:pt x="750" y="644"/>
                  </a:lnTo>
                  <a:lnTo>
                    <a:pt x="680" y="609"/>
                  </a:lnTo>
                  <a:lnTo>
                    <a:pt x="733" y="556"/>
                  </a:lnTo>
                  <a:lnTo>
                    <a:pt x="715" y="477"/>
                  </a:lnTo>
                  <a:lnTo>
                    <a:pt x="662" y="389"/>
                  </a:lnTo>
                  <a:lnTo>
                    <a:pt x="618" y="371"/>
                  </a:lnTo>
                  <a:lnTo>
                    <a:pt x="539" y="353"/>
                  </a:lnTo>
                  <a:lnTo>
                    <a:pt x="468" y="362"/>
                  </a:lnTo>
                  <a:lnTo>
                    <a:pt x="459" y="309"/>
                  </a:lnTo>
                  <a:lnTo>
                    <a:pt x="406" y="274"/>
                  </a:lnTo>
                  <a:lnTo>
                    <a:pt x="345" y="274"/>
                  </a:lnTo>
                  <a:lnTo>
                    <a:pt x="336" y="221"/>
                  </a:lnTo>
                  <a:lnTo>
                    <a:pt x="292" y="186"/>
                  </a:lnTo>
                  <a:lnTo>
                    <a:pt x="300" y="124"/>
                  </a:lnTo>
                  <a:lnTo>
                    <a:pt x="292" y="62"/>
                  </a:lnTo>
                  <a:lnTo>
                    <a:pt x="283" y="0"/>
                  </a:lnTo>
                  <a:lnTo>
                    <a:pt x="195" y="27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A33F8B16-CA9F-B249-B471-8A40EBCDF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1" y="1557338"/>
              <a:ext cx="514350" cy="709612"/>
            </a:xfrm>
            <a:custGeom>
              <a:avLst/>
              <a:gdLst>
                <a:gd name="T0" fmla="*/ 1112 w 1430"/>
                <a:gd name="T1" fmla="*/ 1835 h 1969"/>
                <a:gd name="T2" fmla="*/ 1006 w 1430"/>
                <a:gd name="T3" fmla="*/ 1791 h 1969"/>
                <a:gd name="T4" fmla="*/ 865 w 1430"/>
                <a:gd name="T5" fmla="*/ 1774 h 1969"/>
                <a:gd name="T6" fmla="*/ 776 w 1430"/>
                <a:gd name="T7" fmla="*/ 1809 h 1969"/>
                <a:gd name="T8" fmla="*/ 618 w 1430"/>
                <a:gd name="T9" fmla="*/ 1827 h 1969"/>
                <a:gd name="T10" fmla="*/ 582 w 1430"/>
                <a:gd name="T11" fmla="*/ 1738 h 1969"/>
                <a:gd name="T12" fmla="*/ 485 w 1430"/>
                <a:gd name="T13" fmla="*/ 1694 h 1969"/>
                <a:gd name="T14" fmla="*/ 459 w 1430"/>
                <a:gd name="T15" fmla="*/ 1571 h 1969"/>
                <a:gd name="T16" fmla="*/ 450 w 1430"/>
                <a:gd name="T17" fmla="*/ 1438 h 1969"/>
                <a:gd name="T18" fmla="*/ 406 w 1430"/>
                <a:gd name="T19" fmla="*/ 1359 h 1969"/>
                <a:gd name="T20" fmla="*/ 565 w 1430"/>
                <a:gd name="T21" fmla="*/ 1324 h 1969"/>
                <a:gd name="T22" fmla="*/ 591 w 1430"/>
                <a:gd name="T23" fmla="*/ 1200 h 1969"/>
                <a:gd name="T24" fmla="*/ 494 w 1430"/>
                <a:gd name="T25" fmla="*/ 1130 h 1969"/>
                <a:gd name="T26" fmla="*/ 397 w 1430"/>
                <a:gd name="T27" fmla="*/ 1050 h 1969"/>
                <a:gd name="T28" fmla="*/ 291 w 1430"/>
                <a:gd name="T29" fmla="*/ 997 h 1969"/>
                <a:gd name="T30" fmla="*/ 212 w 1430"/>
                <a:gd name="T31" fmla="*/ 944 h 1969"/>
                <a:gd name="T32" fmla="*/ 79 w 1430"/>
                <a:gd name="T33" fmla="*/ 883 h 1969"/>
                <a:gd name="T34" fmla="*/ 0 w 1430"/>
                <a:gd name="T35" fmla="*/ 785 h 1969"/>
                <a:gd name="T36" fmla="*/ 168 w 1430"/>
                <a:gd name="T37" fmla="*/ 680 h 1969"/>
                <a:gd name="T38" fmla="*/ 132 w 1430"/>
                <a:gd name="T39" fmla="*/ 521 h 1969"/>
                <a:gd name="T40" fmla="*/ 35 w 1430"/>
                <a:gd name="T41" fmla="*/ 415 h 1969"/>
                <a:gd name="T42" fmla="*/ 97 w 1430"/>
                <a:gd name="T43" fmla="*/ 247 h 1969"/>
                <a:gd name="T44" fmla="*/ 115 w 1430"/>
                <a:gd name="T45" fmla="*/ 62 h 1969"/>
                <a:gd name="T46" fmla="*/ 203 w 1430"/>
                <a:gd name="T47" fmla="*/ 27 h 1969"/>
                <a:gd name="T48" fmla="*/ 256 w 1430"/>
                <a:gd name="T49" fmla="*/ 80 h 1969"/>
                <a:gd name="T50" fmla="*/ 256 w 1430"/>
                <a:gd name="T51" fmla="*/ 212 h 1969"/>
                <a:gd name="T52" fmla="*/ 423 w 1430"/>
                <a:gd name="T53" fmla="*/ 256 h 1969"/>
                <a:gd name="T54" fmla="*/ 415 w 1430"/>
                <a:gd name="T55" fmla="*/ 362 h 1969"/>
                <a:gd name="T56" fmla="*/ 379 w 1430"/>
                <a:gd name="T57" fmla="*/ 503 h 1969"/>
                <a:gd name="T58" fmla="*/ 521 w 1430"/>
                <a:gd name="T59" fmla="*/ 450 h 1969"/>
                <a:gd name="T60" fmla="*/ 653 w 1430"/>
                <a:gd name="T61" fmla="*/ 521 h 1969"/>
                <a:gd name="T62" fmla="*/ 750 w 1430"/>
                <a:gd name="T63" fmla="*/ 574 h 1969"/>
                <a:gd name="T64" fmla="*/ 865 w 1430"/>
                <a:gd name="T65" fmla="*/ 653 h 1969"/>
                <a:gd name="T66" fmla="*/ 935 w 1430"/>
                <a:gd name="T67" fmla="*/ 812 h 1969"/>
                <a:gd name="T68" fmla="*/ 971 w 1430"/>
                <a:gd name="T69" fmla="*/ 962 h 1969"/>
                <a:gd name="T70" fmla="*/ 1068 w 1430"/>
                <a:gd name="T71" fmla="*/ 1103 h 1969"/>
                <a:gd name="T72" fmla="*/ 1200 w 1430"/>
                <a:gd name="T73" fmla="*/ 1156 h 1969"/>
                <a:gd name="T74" fmla="*/ 1324 w 1430"/>
                <a:gd name="T75" fmla="*/ 1288 h 1969"/>
                <a:gd name="T76" fmla="*/ 1359 w 1430"/>
                <a:gd name="T77" fmla="*/ 1412 h 1969"/>
                <a:gd name="T78" fmla="*/ 1315 w 1430"/>
                <a:gd name="T79" fmla="*/ 1509 h 1969"/>
                <a:gd name="T80" fmla="*/ 1359 w 1430"/>
                <a:gd name="T81" fmla="*/ 1659 h 1969"/>
                <a:gd name="T82" fmla="*/ 1429 w 1430"/>
                <a:gd name="T83" fmla="*/ 1756 h 1969"/>
                <a:gd name="T84" fmla="*/ 1315 w 1430"/>
                <a:gd name="T85" fmla="*/ 1906 h 1969"/>
                <a:gd name="T86" fmla="*/ 1227 w 1430"/>
                <a:gd name="T87" fmla="*/ 1933 h 1969"/>
                <a:gd name="T88" fmla="*/ 1129 w 1430"/>
                <a:gd name="T89" fmla="*/ 1941 h 1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30" h="1969">
                  <a:moveTo>
                    <a:pt x="1121" y="1888"/>
                  </a:moveTo>
                  <a:lnTo>
                    <a:pt x="1112" y="1835"/>
                  </a:lnTo>
                  <a:lnTo>
                    <a:pt x="1041" y="1827"/>
                  </a:lnTo>
                  <a:lnTo>
                    <a:pt x="1006" y="1791"/>
                  </a:lnTo>
                  <a:lnTo>
                    <a:pt x="944" y="1765"/>
                  </a:lnTo>
                  <a:lnTo>
                    <a:pt x="865" y="1774"/>
                  </a:lnTo>
                  <a:lnTo>
                    <a:pt x="856" y="1712"/>
                  </a:lnTo>
                  <a:lnTo>
                    <a:pt x="776" y="1809"/>
                  </a:lnTo>
                  <a:lnTo>
                    <a:pt x="688" y="1844"/>
                  </a:lnTo>
                  <a:lnTo>
                    <a:pt x="618" y="1827"/>
                  </a:lnTo>
                  <a:lnTo>
                    <a:pt x="626" y="1765"/>
                  </a:lnTo>
                  <a:lnTo>
                    <a:pt x="582" y="1738"/>
                  </a:lnTo>
                  <a:lnTo>
                    <a:pt x="503" y="1738"/>
                  </a:lnTo>
                  <a:lnTo>
                    <a:pt x="485" y="1694"/>
                  </a:lnTo>
                  <a:lnTo>
                    <a:pt x="476" y="1633"/>
                  </a:lnTo>
                  <a:lnTo>
                    <a:pt x="459" y="1571"/>
                  </a:lnTo>
                  <a:lnTo>
                    <a:pt x="441" y="1500"/>
                  </a:lnTo>
                  <a:lnTo>
                    <a:pt x="450" y="1438"/>
                  </a:lnTo>
                  <a:lnTo>
                    <a:pt x="379" y="1403"/>
                  </a:lnTo>
                  <a:lnTo>
                    <a:pt x="406" y="1359"/>
                  </a:lnTo>
                  <a:lnTo>
                    <a:pt x="485" y="1333"/>
                  </a:lnTo>
                  <a:lnTo>
                    <a:pt x="565" y="1324"/>
                  </a:lnTo>
                  <a:lnTo>
                    <a:pt x="600" y="1288"/>
                  </a:lnTo>
                  <a:lnTo>
                    <a:pt x="591" y="1200"/>
                  </a:lnTo>
                  <a:lnTo>
                    <a:pt x="565" y="1138"/>
                  </a:lnTo>
                  <a:lnTo>
                    <a:pt x="494" y="1130"/>
                  </a:lnTo>
                  <a:lnTo>
                    <a:pt x="476" y="1077"/>
                  </a:lnTo>
                  <a:lnTo>
                    <a:pt x="397" y="1050"/>
                  </a:lnTo>
                  <a:lnTo>
                    <a:pt x="344" y="1015"/>
                  </a:lnTo>
                  <a:lnTo>
                    <a:pt x="291" y="997"/>
                  </a:lnTo>
                  <a:lnTo>
                    <a:pt x="300" y="953"/>
                  </a:lnTo>
                  <a:lnTo>
                    <a:pt x="212" y="944"/>
                  </a:lnTo>
                  <a:lnTo>
                    <a:pt x="141" y="883"/>
                  </a:lnTo>
                  <a:lnTo>
                    <a:pt x="79" y="883"/>
                  </a:lnTo>
                  <a:lnTo>
                    <a:pt x="18" y="865"/>
                  </a:lnTo>
                  <a:lnTo>
                    <a:pt x="0" y="785"/>
                  </a:lnTo>
                  <a:lnTo>
                    <a:pt x="97" y="733"/>
                  </a:lnTo>
                  <a:lnTo>
                    <a:pt x="168" y="680"/>
                  </a:lnTo>
                  <a:lnTo>
                    <a:pt x="168" y="609"/>
                  </a:lnTo>
                  <a:lnTo>
                    <a:pt x="132" y="521"/>
                  </a:lnTo>
                  <a:lnTo>
                    <a:pt x="88" y="468"/>
                  </a:lnTo>
                  <a:lnTo>
                    <a:pt x="35" y="415"/>
                  </a:lnTo>
                  <a:lnTo>
                    <a:pt x="79" y="344"/>
                  </a:lnTo>
                  <a:lnTo>
                    <a:pt x="97" y="247"/>
                  </a:lnTo>
                  <a:lnTo>
                    <a:pt x="123" y="141"/>
                  </a:lnTo>
                  <a:lnTo>
                    <a:pt x="115" y="62"/>
                  </a:lnTo>
                  <a:lnTo>
                    <a:pt x="159" y="0"/>
                  </a:lnTo>
                  <a:lnTo>
                    <a:pt x="203" y="27"/>
                  </a:lnTo>
                  <a:lnTo>
                    <a:pt x="194" y="97"/>
                  </a:lnTo>
                  <a:lnTo>
                    <a:pt x="256" y="80"/>
                  </a:lnTo>
                  <a:lnTo>
                    <a:pt x="256" y="150"/>
                  </a:lnTo>
                  <a:lnTo>
                    <a:pt x="256" y="212"/>
                  </a:lnTo>
                  <a:lnTo>
                    <a:pt x="318" y="238"/>
                  </a:lnTo>
                  <a:lnTo>
                    <a:pt x="423" y="256"/>
                  </a:lnTo>
                  <a:lnTo>
                    <a:pt x="415" y="291"/>
                  </a:lnTo>
                  <a:lnTo>
                    <a:pt x="415" y="362"/>
                  </a:lnTo>
                  <a:lnTo>
                    <a:pt x="362" y="432"/>
                  </a:lnTo>
                  <a:lnTo>
                    <a:pt x="379" y="503"/>
                  </a:lnTo>
                  <a:lnTo>
                    <a:pt x="441" y="459"/>
                  </a:lnTo>
                  <a:lnTo>
                    <a:pt x="521" y="450"/>
                  </a:lnTo>
                  <a:lnTo>
                    <a:pt x="573" y="468"/>
                  </a:lnTo>
                  <a:lnTo>
                    <a:pt x="653" y="521"/>
                  </a:lnTo>
                  <a:lnTo>
                    <a:pt x="688" y="565"/>
                  </a:lnTo>
                  <a:lnTo>
                    <a:pt x="750" y="574"/>
                  </a:lnTo>
                  <a:lnTo>
                    <a:pt x="803" y="582"/>
                  </a:lnTo>
                  <a:lnTo>
                    <a:pt x="865" y="653"/>
                  </a:lnTo>
                  <a:lnTo>
                    <a:pt x="944" y="715"/>
                  </a:lnTo>
                  <a:lnTo>
                    <a:pt x="935" y="812"/>
                  </a:lnTo>
                  <a:lnTo>
                    <a:pt x="918" y="891"/>
                  </a:lnTo>
                  <a:lnTo>
                    <a:pt x="971" y="962"/>
                  </a:lnTo>
                  <a:lnTo>
                    <a:pt x="1024" y="1033"/>
                  </a:lnTo>
                  <a:lnTo>
                    <a:pt x="1068" y="1103"/>
                  </a:lnTo>
                  <a:lnTo>
                    <a:pt x="1138" y="1138"/>
                  </a:lnTo>
                  <a:lnTo>
                    <a:pt x="1200" y="1156"/>
                  </a:lnTo>
                  <a:lnTo>
                    <a:pt x="1262" y="1200"/>
                  </a:lnTo>
                  <a:lnTo>
                    <a:pt x="1324" y="1288"/>
                  </a:lnTo>
                  <a:lnTo>
                    <a:pt x="1359" y="1341"/>
                  </a:lnTo>
                  <a:lnTo>
                    <a:pt x="1359" y="1412"/>
                  </a:lnTo>
                  <a:lnTo>
                    <a:pt x="1297" y="1430"/>
                  </a:lnTo>
                  <a:lnTo>
                    <a:pt x="1315" y="1509"/>
                  </a:lnTo>
                  <a:lnTo>
                    <a:pt x="1332" y="1580"/>
                  </a:lnTo>
                  <a:lnTo>
                    <a:pt x="1359" y="1659"/>
                  </a:lnTo>
                  <a:lnTo>
                    <a:pt x="1385" y="1703"/>
                  </a:lnTo>
                  <a:lnTo>
                    <a:pt x="1429" y="1756"/>
                  </a:lnTo>
                  <a:lnTo>
                    <a:pt x="1341" y="1835"/>
                  </a:lnTo>
                  <a:lnTo>
                    <a:pt x="1315" y="1906"/>
                  </a:lnTo>
                  <a:lnTo>
                    <a:pt x="1271" y="1968"/>
                  </a:lnTo>
                  <a:lnTo>
                    <a:pt x="1227" y="1933"/>
                  </a:lnTo>
                  <a:lnTo>
                    <a:pt x="1174" y="1959"/>
                  </a:lnTo>
                  <a:lnTo>
                    <a:pt x="1129" y="1941"/>
                  </a:lnTo>
                  <a:lnTo>
                    <a:pt x="1121" y="1888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B68753E0-0123-8E49-BD42-313AAE4D2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4071" y="3255963"/>
              <a:ext cx="542925" cy="387350"/>
            </a:xfrm>
            <a:custGeom>
              <a:avLst/>
              <a:gdLst>
                <a:gd name="T0" fmla="*/ 1438 w 1510"/>
                <a:gd name="T1" fmla="*/ 0 h 1077"/>
                <a:gd name="T2" fmla="*/ 1323 w 1510"/>
                <a:gd name="T3" fmla="*/ 79 h 1077"/>
                <a:gd name="T4" fmla="*/ 1165 w 1510"/>
                <a:gd name="T5" fmla="*/ 35 h 1077"/>
                <a:gd name="T6" fmla="*/ 1006 w 1510"/>
                <a:gd name="T7" fmla="*/ 115 h 1077"/>
                <a:gd name="T8" fmla="*/ 935 w 1510"/>
                <a:gd name="T9" fmla="*/ 194 h 1077"/>
                <a:gd name="T10" fmla="*/ 776 w 1510"/>
                <a:gd name="T11" fmla="*/ 300 h 1077"/>
                <a:gd name="T12" fmla="*/ 661 w 1510"/>
                <a:gd name="T13" fmla="*/ 326 h 1077"/>
                <a:gd name="T14" fmla="*/ 556 w 1510"/>
                <a:gd name="T15" fmla="*/ 97 h 1077"/>
                <a:gd name="T16" fmla="*/ 432 w 1510"/>
                <a:gd name="T17" fmla="*/ 150 h 1077"/>
                <a:gd name="T18" fmla="*/ 300 w 1510"/>
                <a:gd name="T19" fmla="*/ 79 h 1077"/>
                <a:gd name="T20" fmla="*/ 335 w 1510"/>
                <a:gd name="T21" fmla="*/ 238 h 1077"/>
                <a:gd name="T22" fmla="*/ 220 w 1510"/>
                <a:gd name="T23" fmla="*/ 282 h 1077"/>
                <a:gd name="T24" fmla="*/ 106 w 1510"/>
                <a:gd name="T25" fmla="*/ 326 h 1077"/>
                <a:gd name="T26" fmla="*/ 0 w 1510"/>
                <a:gd name="T27" fmla="*/ 362 h 1077"/>
                <a:gd name="T28" fmla="*/ 0 w 1510"/>
                <a:gd name="T29" fmla="*/ 485 h 1077"/>
                <a:gd name="T30" fmla="*/ 123 w 1510"/>
                <a:gd name="T31" fmla="*/ 459 h 1077"/>
                <a:gd name="T32" fmla="*/ 132 w 1510"/>
                <a:gd name="T33" fmla="*/ 538 h 1077"/>
                <a:gd name="T34" fmla="*/ 79 w 1510"/>
                <a:gd name="T35" fmla="*/ 635 h 1077"/>
                <a:gd name="T36" fmla="*/ 61 w 1510"/>
                <a:gd name="T37" fmla="*/ 759 h 1077"/>
                <a:gd name="T38" fmla="*/ 132 w 1510"/>
                <a:gd name="T39" fmla="*/ 838 h 1077"/>
                <a:gd name="T40" fmla="*/ 203 w 1510"/>
                <a:gd name="T41" fmla="*/ 918 h 1077"/>
                <a:gd name="T42" fmla="*/ 361 w 1510"/>
                <a:gd name="T43" fmla="*/ 944 h 1077"/>
                <a:gd name="T44" fmla="*/ 467 w 1510"/>
                <a:gd name="T45" fmla="*/ 979 h 1077"/>
                <a:gd name="T46" fmla="*/ 547 w 1510"/>
                <a:gd name="T47" fmla="*/ 1041 h 1077"/>
                <a:gd name="T48" fmla="*/ 688 w 1510"/>
                <a:gd name="T49" fmla="*/ 1032 h 1077"/>
                <a:gd name="T50" fmla="*/ 679 w 1510"/>
                <a:gd name="T51" fmla="*/ 926 h 1077"/>
                <a:gd name="T52" fmla="*/ 661 w 1510"/>
                <a:gd name="T53" fmla="*/ 768 h 1077"/>
                <a:gd name="T54" fmla="*/ 794 w 1510"/>
                <a:gd name="T55" fmla="*/ 723 h 1077"/>
                <a:gd name="T56" fmla="*/ 917 w 1510"/>
                <a:gd name="T57" fmla="*/ 670 h 1077"/>
                <a:gd name="T58" fmla="*/ 1023 w 1510"/>
                <a:gd name="T59" fmla="*/ 556 h 1077"/>
                <a:gd name="T60" fmla="*/ 1200 w 1510"/>
                <a:gd name="T61" fmla="*/ 538 h 1077"/>
                <a:gd name="T62" fmla="*/ 1385 w 1510"/>
                <a:gd name="T63" fmla="*/ 503 h 1077"/>
                <a:gd name="T64" fmla="*/ 1447 w 1510"/>
                <a:gd name="T65" fmla="*/ 326 h 1077"/>
                <a:gd name="T66" fmla="*/ 1473 w 1510"/>
                <a:gd name="T67" fmla="*/ 167 h 1077"/>
                <a:gd name="T68" fmla="*/ 1509 w 1510"/>
                <a:gd name="T69" fmla="*/ 1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0" h="1077">
                  <a:moveTo>
                    <a:pt x="1509" y="17"/>
                  </a:moveTo>
                  <a:lnTo>
                    <a:pt x="1438" y="0"/>
                  </a:lnTo>
                  <a:lnTo>
                    <a:pt x="1376" y="17"/>
                  </a:lnTo>
                  <a:lnTo>
                    <a:pt x="1323" y="79"/>
                  </a:lnTo>
                  <a:lnTo>
                    <a:pt x="1244" y="53"/>
                  </a:lnTo>
                  <a:lnTo>
                    <a:pt x="1165" y="35"/>
                  </a:lnTo>
                  <a:lnTo>
                    <a:pt x="1094" y="62"/>
                  </a:lnTo>
                  <a:lnTo>
                    <a:pt x="1006" y="115"/>
                  </a:lnTo>
                  <a:lnTo>
                    <a:pt x="935" y="141"/>
                  </a:lnTo>
                  <a:lnTo>
                    <a:pt x="935" y="194"/>
                  </a:lnTo>
                  <a:lnTo>
                    <a:pt x="891" y="256"/>
                  </a:lnTo>
                  <a:lnTo>
                    <a:pt x="776" y="300"/>
                  </a:lnTo>
                  <a:lnTo>
                    <a:pt x="732" y="362"/>
                  </a:lnTo>
                  <a:lnTo>
                    <a:pt x="661" y="326"/>
                  </a:lnTo>
                  <a:lnTo>
                    <a:pt x="609" y="176"/>
                  </a:lnTo>
                  <a:lnTo>
                    <a:pt x="556" y="97"/>
                  </a:lnTo>
                  <a:lnTo>
                    <a:pt x="503" y="123"/>
                  </a:lnTo>
                  <a:lnTo>
                    <a:pt x="432" y="150"/>
                  </a:lnTo>
                  <a:lnTo>
                    <a:pt x="388" y="97"/>
                  </a:lnTo>
                  <a:lnTo>
                    <a:pt x="300" y="79"/>
                  </a:lnTo>
                  <a:lnTo>
                    <a:pt x="317" y="150"/>
                  </a:lnTo>
                  <a:lnTo>
                    <a:pt x="335" y="238"/>
                  </a:lnTo>
                  <a:lnTo>
                    <a:pt x="282" y="300"/>
                  </a:lnTo>
                  <a:lnTo>
                    <a:pt x="220" y="282"/>
                  </a:lnTo>
                  <a:lnTo>
                    <a:pt x="158" y="291"/>
                  </a:lnTo>
                  <a:lnTo>
                    <a:pt x="106" y="326"/>
                  </a:lnTo>
                  <a:lnTo>
                    <a:pt x="70" y="353"/>
                  </a:lnTo>
                  <a:lnTo>
                    <a:pt x="0" y="362"/>
                  </a:lnTo>
                  <a:lnTo>
                    <a:pt x="35" y="432"/>
                  </a:lnTo>
                  <a:lnTo>
                    <a:pt x="0" y="485"/>
                  </a:lnTo>
                  <a:lnTo>
                    <a:pt x="61" y="494"/>
                  </a:lnTo>
                  <a:lnTo>
                    <a:pt x="123" y="459"/>
                  </a:lnTo>
                  <a:lnTo>
                    <a:pt x="194" y="476"/>
                  </a:lnTo>
                  <a:lnTo>
                    <a:pt x="132" y="538"/>
                  </a:lnTo>
                  <a:lnTo>
                    <a:pt x="88" y="582"/>
                  </a:lnTo>
                  <a:lnTo>
                    <a:pt x="79" y="635"/>
                  </a:lnTo>
                  <a:lnTo>
                    <a:pt x="79" y="688"/>
                  </a:lnTo>
                  <a:lnTo>
                    <a:pt x="61" y="759"/>
                  </a:lnTo>
                  <a:lnTo>
                    <a:pt x="61" y="829"/>
                  </a:lnTo>
                  <a:lnTo>
                    <a:pt x="132" y="838"/>
                  </a:lnTo>
                  <a:lnTo>
                    <a:pt x="185" y="856"/>
                  </a:lnTo>
                  <a:lnTo>
                    <a:pt x="203" y="918"/>
                  </a:lnTo>
                  <a:lnTo>
                    <a:pt x="238" y="962"/>
                  </a:lnTo>
                  <a:lnTo>
                    <a:pt x="361" y="944"/>
                  </a:lnTo>
                  <a:lnTo>
                    <a:pt x="441" y="944"/>
                  </a:lnTo>
                  <a:lnTo>
                    <a:pt x="467" y="979"/>
                  </a:lnTo>
                  <a:lnTo>
                    <a:pt x="547" y="988"/>
                  </a:lnTo>
                  <a:lnTo>
                    <a:pt x="547" y="1041"/>
                  </a:lnTo>
                  <a:lnTo>
                    <a:pt x="626" y="1076"/>
                  </a:lnTo>
                  <a:lnTo>
                    <a:pt x="688" y="1032"/>
                  </a:lnTo>
                  <a:lnTo>
                    <a:pt x="679" y="979"/>
                  </a:lnTo>
                  <a:lnTo>
                    <a:pt x="679" y="926"/>
                  </a:lnTo>
                  <a:lnTo>
                    <a:pt x="697" y="856"/>
                  </a:lnTo>
                  <a:lnTo>
                    <a:pt x="661" y="768"/>
                  </a:lnTo>
                  <a:lnTo>
                    <a:pt x="706" y="723"/>
                  </a:lnTo>
                  <a:lnTo>
                    <a:pt x="794" y="723"/>
                  </a:lnTo>
                  <a:lnTo>
                    <a:pt x="838" y="688"/>
                  </a:lnTo>
                  <a:lnTo>
                    <a:pt x="917" y="670"/>
                  </a:lnTo>
                  <a:lnTo>
                    <a:pt x="979" y="600"/>
                  </a:lnTo>
                  <a:lnTo>
                    <a:pt x="1023" y="556"/>
                  </a:lnTo>
                  <a:lnTo>
                    <a:pt x="1094" y="529"/>
                  </a:lnTo>
                  <a:lnTo>
                    <a:pt x="1200" y="538"/>
                  </a:lnTo>
                  <a:lnTo>
                    <a:pt x="1315" y="538"/>
                  </a:lnTo>
                  <a:lnTo>
                    <a:pt x="1385" y="503"/>
                  </a:lnTo>
                  <a:lnTo>
                    <a:pt x="1447" y="415"/>
                  </a:lnTo>
                  <a:lnTo>
                    <a:pt x="1447" y="326"/>
                  </a:lnTo>
                  <a:lnTo>
                    <a:pt x="1482" y="265"/>
                  </a:lnTo>
                  <a:lnTo>
                    <a:pt x="1473" y="167"/>
                  </a:lnTo>
                  <a:lnTo>
                    <a:pt x="1482" y="97"/>
                  </a:lnTo>
                  <a:lnTo>
                    <a:pt x="1509" y="17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63B5237F-3F15-E44E-B2A4-FC627B1E3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9221" y="2297113"/>
              <a:ext cx="876300" cy="965200"/>
            </a:xfrm>
            <a:custGeom>
              <a:avLst/>
              <a:gdLst>
                <a:gd name="T0" fmla="*/ 698 w 2436"/>
                <a:gd name="T1" fmla="*/ 1102 h 2682"/>
                <a:gd name="T2" fmla="*/ 751 w 2436"/>
                <a:gd name="T3" fmla="*/ 1279 h 2682"/>
                <a:gd name="T4" fmla="*/ 592 w 2436"/>
                <a:gd name="T5" fmla="*/ 1402 h 2682"/>
                <a:gd name="T6" fmla="*/ 451 w 2436"/>
                <a:gd name="T7" fmla="*/ 1570 h 2682"/>
                <a:gd name="T8" fmla="*/ 283 w 2436"/>
                <a:gd name="T9" fmla="*/ 1684 h 2682"/>
                <a:gd name="T10" fmla="*/ 142 w 2436"/>
                <a:gd name="T11" fmla="*/ 1808 h 2682"/>
                <a:gd name="T12" fmla="*/ 115 w 2436"/>
                <a:gd name="T13" fmla="*/ 1993 h 2682"/>
                <a:gd name="T14" fmla="*/ 80 w 2436"/>
                <a:gd name="T15" fmla="*/ 2179 h 2682"/>
                <a:gd name="T16" fmla="*/ 248 w 2436"/>
                <a:gd name="T17" fmla="*/ 2346 h 2682"/>
                <a:gd name="T18" fmla="*/ 345 w 2436"/>
                <a:gd name="T19" fmla="*/ 2417 h 2682"/>
                <a:gd name="T20" fmla="*/ 415 w 2436"/>
                <a:gd name="T21" fmla="*/ 2549 h 2682"/>
                <a:gd name="T22" fmla="*/ 601 w 2436"/>
                <a:gd name="T23" fmla="*/ 2584 h 2682"/>
                <a:gd name="T24" fmla="*/ 768 w 2436"/>
                <a:gd name="T25" fmla="*/ 2673 h 2682"/>
                <a:gd name="T26" fmla="*/ 971 w 2436"/>
                <a:gd name="T27" fmla="*/ 2611 h 2682"/>
                <a:gd name="T28" fmla="*/ 1121 w 2436"/>
                <a:gd name="T29" fmla="*/ 2611 h 2682"/>
                <a:gd name="T30" fmla="*/ 1209 w 2436"/>
                <a:gd name="T31" fmla="*/ 2329 h 2682"/>
                <a:gd name="T32" fmla="*/ 1395 w 2436"/>
                <a:gd name="T33" fmla="*/ 2364 h 2682"/>
                <a:gd name="T34" fmla="*/ 1271 w 2436"/>
                <a:gd name="T35" fmla="*/ 2540 h 2682"/>
                <a:gd name="T36" fmla="*/ 1421 w 2436"/>
                <a:gd name="T37" fmla="*/ 2540 h 2682"/>
                <a:gd name="T38" fmla="*/ 1571 w 2436"/>
                <a:gd name="T39" fmla="*/ 2443 h 2682"/>
                <a:gd name="T40" fmla="*/ 1801 w 2436"/>
                <a:gd name="T41" fmla="*/ 2381 h 2682"/>
                <a:gd name="T42" fmla="*/ 2012 w 2436"/>
                <a:gd name="T43" fmla="*/ 2187 h 2682"/>
                <a:gd name="T44" fmla="*/ 2153 w 2436"/>
                <a:gd name="T45" fmla="*/ 1993 h 2682"/>
                <a:gd name="T46" fmla="*/ 2082 w 2436"/>
                <a:gd name="T47" fmla="*/ 1781 h 2682"/>
                <a:gd name="T48" fmla="*/ 2197 w 2436"/>
                <a:gd name="T49" fmla="*/ 1773 h 2682"/>
                <a:gd name="T50" fmla="*/ 2347 w 2436"/>
                <a:gd name="T51" fmla="*/ 1799 h 2682"/>
                <a:gd name="T52" fmla="*/ 2435 w 2436"/>
                <a:gd name="T53" fmla="*/ 1614 h 2682"/>
                <a:gd name="T54" fmla="*/ 2435 w 2436"/>
                <a:gd name="T55" fmla="*/ 1402 h 2682"/>
                <a:gd name="T56" fmla="*/ 2320 w 2436"/>
                <a:gd name="T57" fmla="*/ 1279 h 2682"/>
                <a:gd name="T58" fmla="*/ 2153 w 2436"/>
                <a:gd name="T59" fmla="*/ 1234 h 2682"/>
                <a:gd name="T60" fmla="*/ 1968 w 2436"/>
                <a:gd name="T61" fmla="*/ 1120 h 2682"/>
                <a:gd name="T62" fmla="*/ 1968 w 2436"/>
                <a:gd name="T63" fmla="*/ 899 h 2682"/>
                <a:gd name="T64" fmla="*/ 1907 w 2436"/>
                <a:gd name="T65" fmla="*/ 740 h 2682"/>
                <a:gd name="T66" fmla="*/ 1792 w 2436"/>
                <a:gd name="T67" fmla="*/ 626 h 2682"/>
                <a:gd name="T68" fmla="*/ 1686 w 2436"/>
                <a:gd name="T69" fmla="*/ 546 h 2682"/>
                <a:gd name="T70" fmla="*/ 1474 w 2436"/>
                <a:gd name="T71" fmla="*/ 590 h 2682"/>
                <a:gd name="T72" fmla="*/ 1324 w 2436"/>
                <a:gd name="T73" fmla="*/ 626 h 2682"/>
                <a:gd name="T74" fmla="*/ 1121 w 2436"/>
                <a:gd name="T75" fmla="*/ 546 h 2682"/>
                <a:gd name="T76" fmla="*/ 1006 w 2436"/>
                <a:gd name="T77" fmla="*/ 449 h 2682"/>
                <a:gd name="T78" fmla="*/ 883 w 2436"/>
                <a:gd name="T79" fmla="*/ 326 h 2682"/>
                <a:gd name="T80" fmla="*/ 901 w 2436"/>
                <a:gd name="T81" fmla="*/ 159 h 2682"/>
                <a:gd name="T82" fmla="*/ 786 w 2436"/>
                <a:gd name="T83" fmla="*/ 44 h 2682"/>
                <a:gd name="T84" fmla="*/ 777 w 2436"/>
                <a:gd name="T85" fmla="*/ 265 h 2682"/>
                <a:gd name="T86" fmla="*/ 821 w 2436"/>
                <a:gd name="T87" fmla="*/ 511 h 2682"/>
                <a:gd name="T88" fmla="*/ 724 w 2436"/>
                <a:gd name="T89" fmla="*/ 723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36" h="2682">
                  <a:moveTo>
                    <a:pt x="680" y="943"/>
                  </a:moveTo>
                  <a:lnTo>
                    <a:pt x="698" y="1023"/>
                  </a:lnTo>
                  <a:lnTo>
                    <a:pt x="698" y="1102"/>
                  </a:lnTo>
                  <a:lnTo>
                    <a:pt x="733" y="1173"/>
                  </a:lnTo>
                  <a:lnTo>
                    <a:pt x="777" y="1226"/>
                  </a:lnTo>
                  <a:lnTo>
                    <a:pt x="751" y="1279"/>
                  </a:lnTo>
                  <a:lnTo>
                    <a:pt x="698" y="1331"/>
                  </a:lnTo>
                  <a:lnTo>
                    <a:pt x="609" y="1349"/>
                  </a:lnTo>
                  <a:lnTo>
                    <a:pt x="592" y="1402"/>
                  </a:lnTo>
                  <a:lnTo>
                    <a:pt x="530" y="1429"/>
                  </a:lnTo>
                  <a:lnTo>
                    <a:pt x="495" y="1508"/>
                  </a:lnTo>
                  <a:lnTo>
                    <a:pt x="451" y="1570"/>
                  </a:lnTo>
                  <a:lnTo>
                    <a:pt x="371" y="1587"/>
                  </a:lnTo>
                  <a:lnTo>
                    <a:pt x="309" y="1623"/>
                  </a:lnTo>
                  <a:lnTo>
                    <a:pt x="283" y="1684"/>
                  </a:lnTo>
                  <a:lnTo>
                    <a:pt x="195" y="1702"/>
                  </a:lnTo>
                  <a:lnTo>
                    <a:pt x="159" y="1746"/>
                  </a:lnTo>
                  <a:lnTo>
                    <a:pt x="142" y="1808"/>
                  </a:lnTo>
                  <a:lnTo>
                    <a:pt x="150" y="1887"/>
                  </a:lnTo>
                  <a:lnTo>
                    <a:pt x="168" y="1949"/>
                  </a:lnTo>
                  <a:lnTo>
                    <a:pt x="115" y="1993"/>
                  </a:lnTo>
                  <a:lnTo>
                    <a:pt x="80" y="2055"/>
                  </a:lnTo>
                  <a:lnTo>
                    <a:pt x="0" y="2126"/>
                  </a:lnTo>
                  <a:lnTo>
                    <a:pt x="80" y="2179"/>
                  </a:lnTo>
                  <a:lnTo>
                    <a:pt x="98" y="2258"/>
                  </a:lnTo>
                  <a:lnTo>
                    <a:pt x="168" y="2337"/>
                  </a:lnTo>
                  <a:lnTo>
                    <a:pt x="248" y="2346"/>
                  </a:lnTo>
                  <a:lnTo>
                    <a:pt x="309" y="2284"/>
                  </a:lnTo>
                  <a:lnTo>
                    <a:pt x="353" y="2329"/>
                  </a:lnTo>
                  <a:lnTo>
                    <a:pt x="345" y="2417"/>
                  </a:lnTo>
                  <a:lnTo>
                    <a:pt x="380" y="2452"/>
                  </a:lnTo>
                  <a:lnTo>
                    <a:pt x="362" y="2523"/>
                  </a:lnTo>
                  <a:lnTo>
                    <a:pt x="415" y="2549"/>
                  </a:lnTo>
                  <a:lnTo>
                    <a:pt x="451" y="2496"/>
                  </a:lnTo>
                  <a:lnTo>
                    <a:pt x="539" y="2540"/>
                  </a:lnTo>
                  <a:lnTo>
                    <a:pt x="601" y="2584"/>
                  </a:lnTo>
                  <a:lnTo>
                    <a:pt x="671" y="2593"/>
                  </a:lnTo>
                  <a:lnTo>
                    <a:pt x="706" y="2655"/>
                  </a:lnTo>
                  <a:lnTo>
                    <a:pt x="768" y="2673"/>
                  </a:lnTo>
                  <a:lnTo>
                    <a:pt x="839" y="2681"/>
                  </a:lnTo>
                  <a:lnTo>
                    <a:pt x="918" y="2646"/>
                  </a:lnTo>
                  <a:lnTo>
                    <a:pt x="971" y="2611"/>
                  </a:lnTo>
                  <a:lnTo>
                    <a:pt x="1042" y="2611"/>
                  </a:lnTo>
                  <a:lnTo>
                    <a:pt x="1095" y="2681"/>
                  </a:lnTo>
                  <a:lnTo>
                    <a:pt x="1121" y="2611"/>
                  </a:lnTo>
                  <a:lnTo>
                    <a:pt x="1121" y="2505"/>
                  </a:lnTo>
                  <a:lnTo>
                    <a:pt x="1148" y="2381"/>
                  </a:lnTo>
                  <a:lnTo>
                    <a:pt x="1209" y="2329"/>
                  </a:lnTo>
                  <a:lnTo>
                    <a:pt x="1289" y="2311"/>
                  </a:lnTo>
                  <a:lnTo>
                    <a:pt x="1359" y="2329"/>
                  </a:lnTo>
                  <a:lnTo>
                    <a:pt x="1395" y="2364"/>
                  </a:lnTo>
                  <a:lnTo>
                    <a:pt x="1412" y="2434"/>
                  </a:lnTo>
                  <a:lnTo>
                    <a:pt x="1342" y="2496"/>
                  </a:lnTo>
                  <a:lnTo>
                    <a:pt x="1271" y="2540"/>
                  </a:lnTo>
                  <a:lnTo>
                    <a:pt x="1307" y="2584"/>
                  </a:lnTo>
                  <a:lnTo>
                    <a:pt x="1412" y="2602"/>
                  </a:lnTo>
                  <a:lnTo>
                    <a:pt x="1421" y="2540"/>
                  </a:lnTo>
                  <a:lnTo>
                    <a:pt x="1457" y="2496"/>
                  </a:lnTo>
                  <a:lnTo>
                    <a:pt x="1518" y="2487"/>
                  </a:lnTo>
                  <a:lnTo>
                    <a:pt x="1571" y="2443"/>
                  </a:lnTo>
                  <a:lnTo>
                    <a:pt x="1580" y="2364"/>
                  </a:lnTo>
                  <a:lnTo>
                    <a:pt x="1721" y="2373"/>
                  </a:lnTo>
                  <a:lnTo>
                    <a:pt x="1801" y="2381"/>
                  </a:lnTo>
                  <a:lnTo>
                    <a:pt x="1854" y="2337"/>
                  </a:lnTo>
                  <a:lnTo>
                    <a:pt x="1924" y="2276"/>
                  </a:lnTo>
                  <a:lnTo>
                    <a:pt x="2012" y="2187"/>
                  </a:lnTo>
                  <a:lnTo>
                    <a:pt x="2073" y="2099"/>
                  </a:lnTo>
                  <a:lnTo>
                    <a:pt x="2135" y="2055"/>
                  </a:lnTo>
                  <a:lnTo>
                    <a:pt x="2153" y="1993"/>
                  </a:lnTo>
                  <a:lnTo>
                    <a:pt x="2144" y="1905"/>
                  </a:lnTo>
                  <a:lnTo>
                    <a:pt x="2135" y="1826"/>
                  </a:lnTo>
                  <a:lnTo>
                    <a:pt x="2082" y="1781"/>
                  </a:lnTo>
                  <a:lnTo>
                    <a:pt x="2073" y="1711"/>
                  </a:lnTo>
                  <a:lnTo>
                    <a:pt x="2153" y="1711"/>
                  </a:lnTo>
                  <a:lnTo>
                    <a:pt x="2197" y="1773"/>
                  </a:lnTo>
                  <a:lnTo>
                    <a:pt x="2214" y="1834"/>
                  </a:lnTo>
                  <a:lnTo>
                    <a:pt x="2276" y="1852"/>
                  </a:lnTo>
                  <a:lnTo>
                    <a:pt x="2347" y="1799"/>
                  </a:lnTo>
                  <a:lnTo>
                    <a:pt x="2373" y="1746"/>
                  </a:lnTo>
                  <a:lnTo>
                    <a:pt x="2391" y="1658"/>
                  </a:lnTo>
                  <a:lnTo>
                    <a:pt x="2435" y="1614"/>
                  </a:lnTo>
                  <a:lnTo>
                    <a:pt x="2426" y="1552"/>
                  </a:lnTo>
                  <a:lnTo>
                    <a:pt x="2426" y="1473"/>
                  </a:lnTo>
                  <a:lnTo>
                    <a:pt x="2435" y="1402"/>
                  </a:lnTo>
                  <a:lnTo>
                    <a:pt x="2409" y="1331"/>
                  </a:lnTo>
                  <a:lnTo>
                    <a:pt x="2356" y="1331"/>
                  </a:lnTo>
                  <a:lnTo>
                    <a:pt x="2320" y="1279"/>
                  </a:lnTo>
                  <a:lnTo>
                    <a:pt x="2312" y="1226"/>
                  </a:lnTo>
                  <a:lnTo>
                    <a:pt x="2241" y="1234"/>
                  </a:lnTo>
                  <a:lnTo>
                    <a:pt x="2153" y="1234"/>
                  </a:lnTo>
                  <a:lnTo>
                    <a:pt x="2064" y="1217"/>
                  </a:lnTo>
                  <a:lnTo>
                    <a:pt x="2012" y="1164"/>
                  </a:lnTo>
                  <a:lnTo>
                    <a:pt x="1968" y="1120"/>
                  </a:lnTo>
                  <a:lnTo>
                    <a:pt x="2003" y="1040"/>
                  </a:lnTo>
                  <a:lnTo>
                    <a:pt x="1951" y="970"/>
                  </a:lnTo>
                  <a:lnTo>
                    <a:pt x="1968" y="899"/>
                  </a:lnTo>
                  <a:lnTo>
                    <a:pt x="1977" y="837"/>
                  </a:lnTo>
                  <a:lnTo>
                    <a:pt x="1924" y="776"/>
                  </a:lnTo>
                  <a:lnTo>
                    <a:pt x="1907" y="740"/>
                  </a:lnTo>
                  <a:lnTo>
                    <a:pt x="1898" y="696"/>
                  </a:lnTo>
                  <a:lnTo>
                    <a:pt x="1845" y="652"/>
                  </a:lnTo>
                  <a:lnTo>
                    <a:pt x="1792" y="626"/>
                  </a:lnTo>
                  <a:lnTo>
                    <a:pt x="1792" y="590"/>
                  </a:lnTo>
                  <a:lnTo>
                    <a:pt x="1748" y="528"/>
                  </a:lnTo>
                  <a:lnTo>
                    <a:pt x="1686" y="546"/>
                  </a:lnTo>
                  <a:lnTo>
                    <a:pt x="1615" y="546"/>
                  </a:lnTo>
                  <a:lnTo>
                    <a:pt x="1509" y="528"/>
                  </a:lnTo>
                  <a:lnTo>
                    <a:pt x="1474" y="590"/>
                  </a:lnTo>
                  <a:lnTo>
                    <a:pt x="1457" y="643"/>
                  </a:lnTo>
                  <a:lnTo>
                    <a:pt x="1395" y="652"/>
                  </a:lnTo>
                  <a:lnTo>
                    <a:pt x="1324" y="626"/>
                  </a:lnTo>
                  <a:lnTo>
                    <a:pt x="1262" y="643"/>
                  </a:lnTo>
                  <a:lnTo>
                    <a:pt x="1192" y="608"/>
                  </a:lnTo>
                  <a:lnTo>
                    <a:pt x="1121" y="546"/>
                  </a:lnTo>
                  <a:lnTo>
                    <a:pt x="1077" y="502"/>
                  </a:lnTo>
                  <a:lnTo>
                    <a:pt x="1059" y="449"/>
                  </a:lnTo>
                  <a:lnTo>
                    <a:pt x="1006" y="449"/>
                  </a:lnTo>
                  <a:lnTo>
                    <a:pt x="909" y="449"/>
                  </a:lnTo>
                  <a:lnTo>
                    <a:pt x="874" y="396"/>
                  </a:lnTo>
                  <a:lnTo>
                    <a:pt x="883" y="326"/>
                  </a:lnTo>
                  <a:lnTo>
                    <a:pt x="954" y="291"/>
                  </a:lnTo>
                  <a:lnTo>
                    <a:pt x="962" y="229"/>
                  </a:lnTo>
                  <a:lnTo>
                    <a:pt x="901" y="159"/>
                  </a:lnTo>
                  <a:lnTo>
                    <a:pt x="856" y="62"/>
                  </a:lnTo>
                  <a:lnTo>
                    <a:pt x="848" y="0"/>
                  </a:lnTo>
                  <a:lnTo>
                    <a:pt x="786" y="44"/>
                  </a:lnTo>
                  <a:lnTo>
                    <a:pt x="742" y="115"/>
                  </a:lnTo>
                  <a:lnTo>
                    <a:pt x="733" y="203"/>
                  </a:lnTo>
                  <a:lnTo>
                    <a:pt x="777" y="265"/>
                  </a:lnTo>
                  <a:lnTo>
                    <a:pt x="804" y="352"/>
                  </a:lnTo>
                  <a:lnTo>
                    <a:pt x="812" y="423"/>
                  </a:lnTo>
                  <a:lnTo>
                    <a:pt x="821" y="511"/>
                  </a:lnTo>
                  <a:lnTo>
                    <a:pt x="804" y="590"/>
                  </a:lnTo>
                  <a:lnTo>
                    <a:pt x="759" y="634"/>
                  </a:lnTo>
                  <a:lnTo>
                    <a:pt x="724" y="723"/>
                  </a:lnTo>
                  <a:lnTo>
                    <a:pt x="715" y="811"/>
                  </a:lnTo>
                  <a:lnTo>
                    <a:pt x="680" y="943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8D574FE4-1A46-DE44-B439-A13758D48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0396" y="3373438"/>
              <a:ext cx="419100" cy="349250"/>
            </a:xfrm>
            <a:custGeom>
              <a:avLst/>
              <a:gdLst>
                <a:gd name="T0" fmla="*/ 221 w 1166"/>
                <a:gd name="T1" fmla="*/ 592 h 972"/>
                <a:gd name="T2" fmla="*/ 150 w 1166"/>
                <a:gd name="T3" fmla="*/ 547 h 972"/>
                <a:gd name="T4" fmla="*/ 142 w 1166"/>
                <a:gd name="T5" fmla="*/ 477 h 972"/>
                <a:gd name="T6" fmla="*/ 97 w 1166"/>
                <a:gd name="T7" fmla="*/ 406 h 972"/>
                <a:gd name="T8" fmla="*/ 44 w 1166"/>
                <a:gd name="T9" fmla="*/ 362 h 972"/>
                <a:gd name="T10" fmla="*/ 0 w 1166"/>
                <a:gd name="T11" fmla="*/ 292 h 972"/>
                <a:gd name="T12" fmla="*/ 80 w 1166"/>
                <a:gd name="T13" fmla="*/ 247 h 972"/>
                <a:gd name="T14" fmla="*/ 124 w 1166"/>
                <a:gd name="T15" fmla="*/ 186 h 972"/>
                <a:gd name="T16" fmla="*/ 177 w 1166"/>
                <a:gd name="T17" fmla="*/ 133 h 972"/>
                <a:gd name="T18" fmla="*/ 230 w 1166"/>
                <a:gd name="T19" fmla="*/ 133 h 972"/>
                <a:gd name="T20" fmla="*/ 283 w 1166"/>
                <a:gd name="T21" fmla="*/ 80 h 972"/>
                <a:gd name="T22" fmla="*/ 389 w 1166"/>
                <a:gd name="T23" fmla="*/ 80 h 972"/>
                <a:gd name="T24" fmla="*/ 362 w 1166"/>
                <a:gd name="T25" fmla="*/ 0 h 972"/>
                <a:gd name="T26" fmla="*/ 433 w 1166"/>
                <a:gd name="T27" fmla="*/ 36 h 972"/>
                <a:gd name="T28" fmla="*/ 539 w 1166"/>
                <a:gd name="T29" fmla="*/ 36 h 972"/>
                <a:gd name="T30" fmla="*/ 574 w 1166"/>
                <a:gd name="T31" fmla="*/ 106 h 972"/>
                <a:gd name="T32" fmla="*/ 539 w 1166"/>
                <a:gd name="T33" fmla="*/ 159 h 972"/>
                <a:gd name="T34" fmla="*/ 600 w 1166"/>
                <a:gd name="T35" fmla="*/ 168 h 972"/>
                <a:gd name="T36" fmla="*/ 662 w 1166"/>
                <a:gd name="T37" fmla="*/ 133 h 972"/>
                <a:gd name="T38" fmla="*/ 733 w 1166"/>
                <a:gd name="T39" fmla="*/ 150 h 972"/>
                <a:gd name="T40" fmla="*/ 733 w 1166"/>
                <a:gd name="T41" fmla="*/ 203 h 972"/>
                <a:gd name="T42" fmla="*/ 627 w 1166"/>
                <a:gd name="T43" fmla="*/ 256 h 972"/>
                <a:gd name="T44" fmla="*/ 618 w 1166"/>
                <a:gd name="T45" fmla="*/ 309 h 972"/>
                <a:gd name="T46" fmla="*/ 618 w 1166"/>
                <a:gd name="T47" fmla="*/ 362 h 972"/>
                <a:gd name="T48" fmla="*/ 600 w 1166"/>
                <a:gd name="T49" fmla="*/ 433 h 972"/>
                <a:gd name="T50" fmla="*/ 600 w 1166"/>
                <a:gd name="T51" fmla="*/ 503 h 972"/>
                <a:gd name="T52" fmla="*/ 671 w 1166"/>
                <a:gd name="T53" fmla="*/ 512 h 972"/>
                <a:gd name="T54" fmla="*/ 724 w 1166"/>
                <a:gd name="T55" fmla="*/ 530 h 972"/>
                <a:gd name="T56" fmla="*/ 742 w 1166"/>
                <a:gd name="T57" fmla="*/ 592 h 972"/>
                <a:gd name="T58" fmla="*/ 777 w 1166"/>
                <a:gd name="T59" fmla="*/ 636 h 972"/>
                <a:gd name="T60" fmla="*/ 900 w 1166"/>
                <a:gd name="T61" fmla="*/ 618 h 972"/>
                <a:gd name="T62" fmla="*/ 980 w 1166"/>
                <a:gd name="T63" fmla="*/ 618 h 972"/>
                <a:gd name="T64" fmla="*/ 1006 w 1166"/>
                <a:gd name="T65" fmla="*/ 653 h 972"/>
                <a:gd name="T66" fmla="*/ 1086 w 1166"/>
                <a:gd name="T67" fmla="*/ 662 h 972"/>
                <a:gd name="T68" fmla="*/ 1086 w 1166"/>
                <a:gd name="T69" fmla="*/ 715 h 972"/>
                <a:gd name="T70" fmla="*/ 1165 w 1166"/>
                <a:gd name="T71" fmla="*/ 750 h 972"/>
                <a:gd name="T72" fmla="*/ 1165 w 1166"/>
                <a:gd name="T73" fmla="*/ 830 h 972"/>
                <a:gd name="T74" fmla="*/ 1139 w 1166"/>
                <a:gd name="T75" fmla="*/ 874 h 972"/>
                <a:gd name="T76" fmla="*/ 1059 w 1166"/>
                <a:gd name="T77" fmla="*/ 918 h 972"/>
                <a:gd name="T78" fmla="*/ 989 w 1166"/>
                <a:gd name="T79" fmla="*/ 900 h 972"/>
                <a:gd name="T80" fmla="*/ 909 w 1166"/>
                <a:gd name="T81" fmla="*/ 883 h 972"/>
                <a:gd name="T82" fmla="*/ 821 w 1166"/>
                <a:gd name="T83" fmla="*/ 892 h 972"/>
                <a:gd name="T84" fmla="*/ 750 w 1166"/>
                <a:gd name="T85" fmla="*/ 900 h 972"/>
                <a:gd name="T86" fmla="*/ 768 w 1166"/>
                <a:gd name="T87" fmla="*/ 936 h 972"/>
                <a:gd name="T88" fmla="*/ 680 w 1166"/>
                <a:gd name="T89" fmla="*/ 971 h 972"/>
                <a:gd name="T90" fmla="*/ 653 w 1166"/>
                <a:gd name="T91" fmla="*/ 883 h 972"/>
                <a:gd name="T92" fmla="*/ 592 w 1166"/>
                <a:gd name="T93" fmla="*/ 865 h 972"/>
                <a:gd name="T94" fmla="*/ 539 w 1166"/>
                <a:gd name="T95" fmla="*/ 856 h 972"/>
                <a:gd name="T96" fmla="*/ 486 w 1166"/>
                <a:gd name="T97" fmla="*/ 812 h 972"/>
                <a:gd name="T98" fmla="*/ 512 w 1166"/>
                <a:gd name="T99" fmla="*/ 715 h 972"/>
                <a:gd name="T100" fmla="*/ 424 w 1166"/>
                <a:gd name="T101" fmla="*/ 715 h 972"/>
                <a:gd name="T102" fmla="*/ 406 w 1166"/>
                <a:gd name="T103" fmla="*/ 680 h 972"/>
                <a:gd name="T104" fmla="*/ 353 w 1166"/>
                <a:gd name="T105" fmla="*/ 618 h 972"/>
                <a:gd name="T106" fmla="*/ 283 w 1166"/>
                <a:gd name="T107" fmla="*/ 583 h 972"/>
                <a:gd name="T108" fmla="*/ 221 w 1166"/>
                <a:gd name="T109" fmla="*/ 59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66" h="972">
                  <a:moveTo>
                    <a:pt x="221" y="592"/>
                  </a:moveTo>
                  <a:lnTo>
                    <a:pt x="150" y="547"/>
                  </a:lnTo>
                  <a:lnTo>
                    <a:pt x="142" y="477"/>
                  </a:lnTo>
                  <a:lnTo>
                    <a:pt x="97" y="406"/>
                  </a:lnTo>
                  <a:lnTo>
                    <a:pt x="44" y="362"/>
                  </a:lnTo>
                  <a:lnTo>
                    <a:pt x="0" y="292"/>
                  </a:lnTo>
                  <a:lnTo>
                    <a:pt x="80" y="247"/>
                  </a:lnTo>
                  <a:lnTo>
                    <a:pt x="124" y="186"/>
                  </a:lnTo>
                  <a:lnTo>
                    <a:pt x="177" y="133"/>
                  </a:lnTo>
                  <a:lnTo>
                    <a:pt x="230" y="133"/>
                  </a:lnTo>
                  <a:lnTo>
                    <a:pt x="283" y="80"/>
                  </a:lnTo>
                  <a:lnTo>
                    <a:pt x="389" y="80"/>
                  </a:lnTo>
                  <a:lnTo>
                    <a:pt x="362" y="0"/>
                  </a:lnTo>
                  <a:lnTo>
                    <a:pt x="433" y="36"/>
                  </a:lnTo>
                  <a:lnTo>
                    <a:pt x="539" y="36"/>
                  </a:lnTo>
                  <a:lnTo>
                    <a:pt x="574" y="106"/>
                  </a:lnTo>
                  <a:lnTo>
                    <a:pt x="539" y="159"/>
                  </a:lnTo>
                  <a:lnTo>
                    <a:pt x="600" y="168"/>
                  </a:lnTo>
                  <a:lnTo>
                    <a:pt x="662" y="133"/>
                  </a:lnTo>
                  <a:lnTo>
                    <a:pt x="733" y="150"/>
                  </a:lnTo>
                  <a:lnTo>
                    <a:pt x="733" y="203"/>
                  </a:lnTo>
                  <a:lnTo>
                    <a:pt x="627" y="256"/>
                  </a:lnTo>
                  <a:lnTo>
                    <a:pt x="618" y="309"/>
                  </a:lnTo>
                  <a:lnTo>
                    <a:pt x="618" y="362"/>
                  </a:lnTo>
                  <a:lnTo>
                    <a:pt x="600" y="433"/>
                  </a:lnTo>
                  <a:lnTo>
                    <a:pt x="600" y="503"/>
                  </a:lnTo>
                  <a:lnTo>
                    <a:pt x="671" y="512"/>
                  </a:lnTo>
                  <a:lnTo>
                    <a:pt x="724" y="530"/>
                  </a:lnTo>
                  <a:lnTo>
                    <a:pt x="742" y="592"/>
                  </a:lnTo>
                  <a:lnTo>
                    <a:pt x="777" y="636"/>
                  </a:lnTo>
                  <a:lnTo>
                    <a:pt x="900" y="618"/>
                  </a:lnTo>
                  <a:lnTo>
                    <a:pt x="980" y="618"/>
                  </a:lnTo>
                  <a:lnTo>
                    <a:pt x="1006" y="653"/>
                  </a:lnTo>
                  <a:lnTo>
                    <a:pt x="1086" y="662"/>
                  </a:lnTo>
                  <a:lnTo>
                    <a:pt x="1086" y="715"/>
                  </a:lnTo>
                  <a:lnTo>
                    <a:pt x="1165" y="750"/>
                  </a:lnTo>
                  <a:lnTo>
                    <a:pt x="1165" y="830"/>
                  </a:lnTo>
                  <a:lnTo>
                    <a:pt x="1139" y="874"/>
                  </a:lnTo>
                  <a:lnTo>
                    <a:pt x="1059" y="918"/>
                  </a:lnTo>
                  <a:lnTo>
                    <a:pt x="989" y="900"/>
                  </a:lnTo>
                  <a:lnTo>
                    <a:pt x="909" y="883"/>
                  </a:lnTo>
                  <a:lnTo>
                    <a:pt x="821" y="892"/>
                  </a:lnTo>
                  <a:lnTo>
                    <a:pt x="750" y="900"/>
                  </a:lnTo>
                  <a:lnTo>
                    <a:pt x="768" y="936"/>
                  </a:lnTo>
                  <a:lnTo>
                    <a:pt x="680" y="971"/>
                  </a:lnTo>
                  <a:lnTo>
                    <a:pt x="653" y="883"/>
                  </a:lnTo>
                  <a:lnTo>
                    <a:pt x="592" y="865"/>
                  </a:lnTo>
                  <a:lnTo>
                    <a:pt x="539" y="856"/>
                  </a:lnTo>
                  <a:lnTo>
                    <a:pt x="486" y="812"/>
                  </a:lnTo>
                  <a:lnTo>
                    <a:pt x="512" y="715"/>
                  </a:lnTo>
                  <a:lnTo>
                    <a:pt x="424" y="715"/>
                  </a:lnTo>
                  <a:lnTo>
                    <a:pt x="406" y="680"/>
                  </a:lnTo>
                  <a:lnTo>
                    <a:pt x="353" y="618"/>
                  </a:lnTo>
                  <a:lnTo>
                    <a:pt x="283" y="583"/>
                  </a:lnTo>
                  <a:lnTo>
                    <a:pt x="221" y="592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9C66293F-47A5-3C40-838D-F2D0B0414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46" y="3582988"/>
              <a:ext cx="788988" cy="796925"/>
            </a:xfrm>
            <a:custGeom>
              <a:avLst/>
              <a:gdLst>
                <a:gd name="T0" fmla="*/ 1951 w 2190"/>
                <a:gd name="T1" fmla="*/ 441 h 2215"/>
                <a:gd name="T2" fmla="*/ 2012 w 2190"/>
                <a:gd name="T3" fmla="*/ 635 h 2215"/>
                <a:gd name="T4" fmla="*/ 2065 w 2190"/>
                <a:gd name="T5" fmla="*/ 856 h 2215"/>
                <a:gd name="T6" fmla="*/ 2162 w 2190"/>
                <a:gd name="T7" fmla="*/ 1014 h 2215"/>
                <a:gd name="T8" fmla="*/ 2118 w 2190"/>
                <a:gd name="T9" fmla="*/ 1156 h 2215"/>
                <a:gd name="T10" fmla="*/ 1942 w 2190"/>
                <a:gd name="T11" fmla="*/ 1332 h 2215"/>
                <a:gd name="T12" fmla="*/ 1880 w 2190"/>
                <a:gd name="T13" fmla="*/ 1588 h 2215"/>
                <a:gd name="T14" fmla="*/ 1818 w 2190"/>
                <a:gd name="T15" fmla="*/ 1853 h 2215"/>
                <a:gd name="T16" fmla="*/ 1712 w 2190"/>
                <a:gd name="T17" fmla="*/ 1994 h 2215"/>
                <a:gd name="T18" fmla="*/ 1492 w 2190"/>
                <a:gd name="T19" fmla="*/ 1906 h 2215"/>
                <a:gd name="T20" fmla="*/ 1271 w 2190"/>
                <a:gd name="T21" fmla="*/ 1914 h 2215"/>
                <a:gd name="T22" fmla="*/ 1253 w 2190"/>
                <a:gd name="T23" fmla="*/ 2100 h 2215"/>
                <a:gd name="T24" fmla="*/ 989 w 2190"/>
                <a:gd name="T25" fmla="*/ 2153 h 2215"/>
                <a:gd name="T26" fmla="*/ 874 w 2190"/>
                <a:gd name="T27" fmla="*/ 2214 h 2215"/>
                <a:gd name="T28" fmla="*/ 645 w 2190"/>
                <a:gd name="T29" fmla="*/ 2170 h 2215"/>
                <a:gd name="T30" fmla="*/ 406 w 2190"/>
                <a:gd name="T31" fmla="*/ 2153 h 2215"/>
                <a:gd name="T32" fmla="*/ 274 w 2190"/>
                <a:gd name="T33" fmla="*/ 2082 h 2215"/>
                <a:gd name="T34" fmla="*/ 115 w 2190"/>
                <a:gd name="T35" fmla="*/ 1994 h 2215"/>
                <a:gd name="T36" fmla="*/ 97 w 2190"/>
                <a:gd name="T37" fmla="*/ 1906 h 2215"/>
                <a:gd name="T38" fmla="*/ 247 w 2190"/>
                <a:gd name="T39" fmla="*/ 1809 h 2215"/>
                <a:gd name="T40" fmla="*/ 362 w 2190"/>
                <a:gd name="T41" fmla="*/ 1597 h 2215"/>
                <a:gd name="T42" fmla="*/ 477 w 2190"/>
                <a:gd name="T43" fmla="*/ 1500 h 2215"/>
                <a:gd name="T44" fmla="*/ 521 w 2190"/>
                <a:gd name="T45" fmla="*/ 1394 h 2215"/>
                <a:gd name="T46" fmla="*/ 556 w 2190"/>
                <a:gd name="T47" fmla="*/ 1314 h 2215"/>
                <a:gd name="T48" fmla="*/ 574 w 2190"/>
                <a:gd name="T49" fmla="*/ 1253 h 2215"/>
                <a:gd name="T50" fmla="*/ 547 w 2190"/>
                <a:gd name="T51" fmla="*/ 1235 h 2215"/>
                <a:gd name="T52" fmla="*/ 442 w 2190"/>
                <a:gd name="T53" fmla="*/ 1288 h 2215"/>
                <a:gd name="T54" fmla="*/ 265 w 2190"/>
                <a:gd name="T55" fmla="*/ 1235 h 2215"/>
                <a:gd name="T56" fmla="*/ 292 w 2190"/>
                <a:gd name="T57" fmla="*/ 1103 h 2215"/>
                <a:gd name="T58" fmla="*/ 159 w 2190"/>
                <a:gd name="T59" fmla="*/ 1191 h 2215"/>
                <a:gd name="T60" fmla="*/ 53 w 2190"/>
                <a:gd name="T61" fmla="*/ 1103 h 2215"/>
                <a:gd name="T62" fmla="*/ 159 w 2190"/>
                <a:gd name="T63" fmla="*/ 1014 h 2215"/>
                <a:gd name="T64" fmla="*/ 283 w 2190"/>
                <a:gd name="T65" fmla="*/ 917 h 2215"/>
                <a:gd name="T66" fmla="*/ 530 w 2190"/>
                <a:gd name="T67" fmla="*/ 997 h 2215"/>
                <a:gd name="T68" fmla="*/ 777 w 2190"/>
                <a:gd name="T69" fmla="*/ 1076 h 2215"/>
                <a:gd name="T70" fmla="*/ 997 w 2190"/>
                <a:gd name="T71" fmla="*/ 1094 h 2215"/>
                <a:gd name="T72" fmla="*/ 1227 w 2190"/>
                <a:gd name="T73" fmla="*/ 988 h 2215"/>
                <a:gd name="T74" fmla="*/ 1183 w 2190"/>
                <a:gd name="T75" fmla="*/ 864 h 2215"/>
                <a:gd name="T76" fmla="*/ 1112 w 2190"/>
                <a:gd name="T77" fmla="*/ 644 h 2215"/>
                <a:gd name="T78" fmla="*/ 1289 w 2190"/>
                <a:gd name="T79" fmla="*/ 406 h 2215"/>
                <a:gd name="T80" fmla="*/ 1456 w 2190"/>
                <a:gd name="T81" fmla="*/ 229 h 2215"/>
                <a:gd name="T82" fmla="*/ 1580 w 2190"/>
                <a:gd name="T83" fmla="*/ 9 h 2215"/>
                <a:gd name="T84" fmla="*/ 1765 w 2190"/>
                <a:gd name="T85" fmla="*/ 97 h 2215"/>
                <a:gd name="T86" fmla="*/ 1845 w 2190"/>
                <a:gd name="T87" fmla="*/ 229 h 2215"/>
                <a:gd name="T88" fmla="*/ 2012 w 2190"/>
                <a:gd name="T89" fmla="*/ 300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90" h="2215">
                  <a:moveTo>
                    <a:pt x="2039" y="388"/>
                  </a:moveTo>
                  <a:lnTo>
                    <a:pt x="1986" y="397"/>
                  </a:lnTo>
                  <a:lnTo>
                    <a:pt x="1951" y="441"/>
                  </a:lnTo>
                  <a:lnTo>
                    <a:pt x="1968" y="511"/>
                  </a:lnTo>
                  <a:lnTo>
                    <a:pt x="1977" y="582"/>
                  </a:lnTo>
                  <a:lnTo>
                    <a:pt x="2012" y="635"/>
                  </a:lnTo>
                  <a:lnTo>
                    <a:pt x="2056" y="688"/>
                  </a:lnTo>
                  <a:lnTo>
                    <a:pt x="2039" y="759"/>
                  </a:lnTo>
                  <a:lnTo>
                    <a:pt x="2065" y="856"/>
                  </a:lnTo>
                  <a:lnTo>
                    <a:pt x="2065" y="935"/>
                  </a:lnTo>
                  <a:lnTo>
                    <a:pt x="2101" y="997"/>
                  </a:lnTo>
                  <a:lnTo>
                    <a:pt x="2162" y="1014"/>
                  </a:lnTo>
                  <a:lnTo>
                    <a:pt x="2189" y="1059"/>
                  </a:lnTo>
                  <a:lnTo>
                    <a:pt x="2162" y="1111"/>
                  </a:lnTo>
                  <a:lnTo>
                    <a:pt x="2118" y="1156"/>
                  </a:lnTo>
                  <a:lnTo>
                    <a:pt x="2030" y="1173"/>
                  </a:lnTo>
                  <a:lnTo>
                    <a:pt x="1959" y="1235"/>
                  </a:lnTo>
                  <a:lnTo>
                    <a:pt x="1942" y="1332"/>
                  </a:lnTo>
                  <a:lnTo>
                    <a:pt x="1915" y="1438"/>
                  </a:lnTo>
                  <a:lnTo>
                    <a:pt x="1871" y="1500"/>
                  </a:lnTo>
                  <a:lnTo>
                    <a:pt x="1880" y="1588"/>
                  </a:lnTo>
                  <a:lnTo>
                    <a:pt x="1845" y="1676"/>
                  </a:lnTo>
                  <a:lnTo>
                    <a:pt x="1836" y="1764"/>
                  </a:lnTo>
                  <a:lnTo>
                    <a:pt x="1818" y="1853"/>
                  </a:lnTo>
                  <a:lnTo>
                    <a:pt x="1783" y="1923"/>
                  </a:lnTo>
                  <a:lnTo>
                    <a:pt x="1765" y="1994"/>
                  </a:lnTo>
                  <a:lnTo>
                    <a:pt x="1712" y="1994"/>
                  </a:lnTo>
                  <a:lnTo>
                    <a:pt x="1633" y="1967"/>
                  </a:lnTo>
                  <a:lnTo>
                    <a:pt x="1562" y="1906"/>
                  </a:lnTo>
                  <a:lnTo>
                    <a:pt x="1492" y="1906"/>
                  </a:lnTo>
                  <a:lnTo>
                    <a:pt x="1403" y="1932"/>
                  </a:lnTo>
                  <a:lnTo>
                    <a:pt x="1333" y="1879"/>
                  </a:lnTo>
                  <a:lnTo>
                    <a:pt x="1271" y="1914"/>
                  </a:lnTo>
                  <a:lnTo>
                    <a:pt x="1262" y="1967"/>
                  </a:lnTo>
                  <a:lnTo>
                    <a:pt x="1253" y="2038"/>
                  </a:lnTo>
                  <a:lnTo>
                    <a:pt x="1253" y="2100"/>
                  </a:lnTo>
                  <a:lnTo>
                    <a:pt x="1174" y="2117"/>
                  </a:lnTo>
                  <a:lnTo>
                    <a:pt x="1068" y="2117"/>
                  </a:lnTo>
                  <a:lnTo>
                    <a:pt x="989" y="2153"/>
                  </a:lnTo>
                  <a:lnTo>
                    <a:pt x="936" y="2117"/>
                  </a:lnTo>
                  <a:lnTo>
                    <a:pt x="918" y="2170"/>
                  </a:lnTo>
                  <a:lnTo>
                    <a:pt x="874" y="2214"/>
                  </a:lnTo>
                  <a:lnTo>
                    <a:pt x="795" y="2206"/>
                  </a:lnTo>
                  <a:lnTo>
                    <a:pt x="706" y="2135"/>
                  </a:lnTo>
                  <a:lnTo>
                    <a:pt x="645" y="2170"/>
                  </a:lnTo>
                  <a:lnTo>
                    <a:pt x="556" y="2153"/>
                  </a:lnTo>
                  <a:lnTo>
                    <a:pt x="477" y="2135"/>
                  </a:lnTo>
                  <a:lnTo>
                    <a:pt x="406" y="2153"/>
                  </a:lnTo>
                  <a:lnTo>
                    <a:pt x="380" y="2091"/>
                  </a:lnTo>
                  <a:lnTo>
                    <a:pt x="318" y="2056"/>
                  </a:lnTo>
                  <a:lnTo>
                    <a:pt x="274" y="2082"/>
                  </a:lnTo>
                  <a:lnTo>
                    <a:pt x="221" y="2038"/>
                  </a:lnTo>
                  <a:lnTo>
                    <a:pt x="186" y="1976"/>
                  </a:lnTo>
                  <a:lnTo>
                    <a:pt x="115" y="1994"/>
                  </a:lnTo>
                  <a:lnTo>
                    <a:pt x="36" y="2038"/>
                  </a:lnTo>
                  <a:lnTo>
                    <a:pt x="44" y="1967"/>
                  </a:lnTo>
                  <a:lnTo>
                    <a:pt x="97" y="1906"/>
                  </a:lnTo>
                  <a:lnTo>
                    <a:pt x="150" y="1862"/>
                  </a:lnTo>
                  <a:lnTo>
                    <a:pt x="194" y="1835"/>
                  </a:lnTo>
                  <a:lnTo>
                    <a:pt x="247" y="1809"/>
                  </a:lnTo>
                  <a:lnTo>
                    <a:pt x="256" y="1720"/>
                  </a:lnTo>
                  <a:lnTo>
                    <a:pt x="292" y="1659"/>
                  </a:lnTo>
                  <a:lnTo>
                    <a:pt x="362" y="1597"/>
                  </a:lnTo>
                  <a:lnTo>
                    <a:pt x="424" y="1579"/>
                  </a:lnTo>
                  <a:lnTo>
                    <a:pt x="433" y="1526"/>
                  </a:lnTo>
                  <a:lnTo>
                    <a:pt x="477" y="1500"/>
                  </a:lnTo>
                  <a:lnTo>
                    <a:pt x="424" y="1447"/>
                  </a:lnTo>
                  <a:lnTo>
                    <a:pt x="442" y="1385"/>
                  </a:lnTo>
                  <a:lnTo>
                    <a:pt x="521" y="1394"/>
                  </a:lnTo>
                  <a:lnTo>
                    <a:pt x="530" y="1314"/>
                  </a:lnTo>
                  <a:lnTo>
                    <a:pt x="530" y="1314"/>
                  </a:lnTo>
                  <a:lnTo>
                    <a:pt x="556" y="1314"/>
                  </a:lnTo>
                  <a:lnTo>
                    <a:pt x="574" y="1297"/>
                  </a:lnTo>
                  <a:lnTo>
                    <a:pt x="583" y="1270"/>
                  </a:lnTo>
                  <a:lnTo>
                    <a:pt x="574" y="1253"/>
                  </a:lnTo>
                  <a:lnTo>
                    <a:pt x="574" y="1253"/>
                  </a:lnTo>
                  <a:lnTo>
                    <a:pt x="556" y="1244"/>
                  </a:lnTo>
                  <a:lnTo>
                    <a:pt x="547" y="1235"/>
                  </a:lnTo>
                  <a:lnTo>
                    <a:pt x="530" y="1235"/>
                  </a:lnTo>
                  <a:lnTo>
                    <a:pt x="512" y="1244"/>
                  </a:lnTo>
                  <a:lnTo>
                    <a:pt x="442" y="1288"/>
                  </a:lnTo>
                  <a:lnTo>
                    <a:pt x="353" y="1314"/>
                  </a:lnTo>
                  <a:lnTo>
                    <a:pt x="300" y="1297"/>
                  </a:lnTo>
                  <a:lnTo>
                    <a:pt x="265" y="1235"/>
                  </a:lnTo>
                  <a:lnTo>
                    <a:pt x="318" y="1182"/>
                  </a:lnTo>
                  <a:lnTo>
                    <a:pt x="362" y="1111"/>
                  </a:lnTo>
                  <a:lnTo>
                    <a:pt x="292" y="1103"/>
                  </a:lnTo>
                  <a:lnTo>
                    <a:pt x="239" y="1156"/>
                  </a:lnTo>
                  <a:lnTo>
                    <a:pt x="212" y="1217"/>
                  </a:lnTo>
                  <a:lnTo>
                    <a:pt x="159" y="1191"/>
                  </a:lnTo>
                  <a:lnTo>
                    <a:pt x="124" y="1138"/>
                  </a:lnTo>
                  <a:lnTo>
                    <a:pt x="106" y="1076"/>
                  </a:lnTo>
                  <a:lnTo>
                    <a:pt x="53" y="1103"/>
                  </a:lnTo>
                  <a:lnTo>
                    <a:pt x="0" y="1023"/>
                  </a:lnTo>
                  <a:lnTo>
                    <a:pt x="89" y="988"/>
                  </a:lnTo>
                  <a:lnTo>
                    <a:pt x="159" y="1014"/>
                  </a:lnTo>
                  <a:lnTo>
                    <a:pt x="212" y="935"/>
                  </a:lnTo>
                  <a:lnTo>
                    <a:pt x="239" y="970"/>
                  </a:lnTo>
                  <a:lnTo>
                    <a:pt x="283" y="917"/>
                  </a:lnTo>
                  <a:lnTo>
                    <a:pt x="371" y="917"/>
                  </a:lnTo>
                  <a:lnTo>
                    <a:pt x="442" y="944"/>
                  </a:lnTo>
                  <a:lnTo>
                    <a:pt x="530" y="997"/>
                  </a:lnTo>
                  <a:lnTo>
                    <a:pt x="574" y="1032"/>
                  </a:lnTo>
                  <a:lnTo>
                    <a:pt x="689" y="1006"/>
                  </a:lnTo>
                  <a:lnTo>
                    <a:pt x="777" y="1076"/>
                  </a:lnTo>
                  <a:lnTo>
                    <a:pt x="847" y="1120"/>
                  </a:lnTo>
                  <a:lnTo>
                    <a:pt x="953" y="1156"/>
                  </a:lnTo>
                  <a:lnTo>
                    <a:pt x="997" y="1094"/>
                  </a:lnTo>
                  <a:lnTo>
                    <a:pt x="1130" y="1094"/>
                  </a:lnTo>
                  <a:lnTo>
                    <a:pt x="1165" y="1014"/>
                  </a:lnTo>
                  <a:lnTo>
                    <a:pt x="1227" y="988"/>
                  </a:lnTo>
                  <a:lnTo>
                    <a:pt x="1289" y="970"/>
                  </a:lnTo>
                  <a:lnTo>
                    <a:pt x="1271" y="900"/>
                  </a:lnTo>
                  <a:lnTo>
                    <a:pt x="1183" y="864"/>
                  </a:lnTo>
                  <a:lnTo>
                    <a:pt x="1165" y="811"/>
                  </a:lnTo>
                  <a:lnTo>
                    <a:pt x="1130" y="741"/>
                  </a:lnTo>
                  <a:lnTo>
                    <a:pt x="1112" y="644"/>
                  </a:lnTo>
                  <a:lnTo>
                    <a:pt x="1183" y="644"/>
                  </a:lnTo>
                  <a:lnTo>
                    <a:pt x="1200" y="573"/>
                  </a:lnTo>
                  <a:lnTo>
                    <a:pt x="1289" y="406"/>
                  </a:lnTo>
                  <a:lnTo>
                    <a:pt x="1350" y="300"/>
                  </a:lnTo>
                  <a:lnTo>
                    <a:pt x="1377" y="256"/>
                  </a:lnTo>
                  <a:lnTo>
                    <a:pt x="1456" y="229"/>
                  </a:lnTo>
                  <a:lnTo>
                    <a:pt x="1536" y="141"/>
                  </a:lnTo>
                  <a:lnTo>
                    <a:pt x="1598" y="61"/>
                  </a:lnTo>
                  <a:lnTo>
                    <a:pt x="1580" y="9"/>
                  </a:lnTo>
                  <a:lnTo>
                    <a:pt x="1642" y="0"/>
                  </a:lnTo>
                  <a:lnTo>
                    <a:pt x="1712" y="35"/>
                  </a:lnTo>
                  <a:lnTo>
                    <a:pt x="1765" y="97"/>
                  </a:lnTo>
                  <a:lnTo>
                    <a:pt x="1783" y="132"/>
                  </a:lnTo>
                  <a:lnTo>
                    <a:pt x="1871" y="132"/>
                  </a:lnTo>
                  <a:lnTo>
                    <a:pt x="1845" y="229"/>
                  </a:lnTo>
                  <a:lnTo>
                    <a:pt x="1898" y="273"/>
                  </a:lnTo>
                  <a:lnTo>
                    <a:pt x="1951" y="282"/>
                  </a:lnTo>
                  <a:lnTo>
                    <a:pt x="2012" y="300"/>
                  </a:lnTo>
                  <a:lnTo>
                    <a:pt x="2039" y="388"/>
                  </a:lnTo>
                </a:path>
              </a:pathLst>
            </a:custGeom>
            <a:solidFill>
              <a:schemeClr val="accent4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56E94C66-8205-E241-82D9-D06907CBF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471" y="2713038"/>
              <a:ext cx="1136650" cy="965200"/>
            </a:xfrm>
            <a:custGeom>
              <a:avLst/>
              <a:gdLst>
                <a:gd name="T0" fmla="*/ 2920 w 3159"/>
                <a:gd name="T1" fmla="*/ 18 h 2683"/>
                <a:gd name="T2" fmla="*/ 2761 w 3159"/>
                <a:gd name="T3" fmla="*/ 35 h 2683"/>
                <a:gd name="T4" fmla="*/ 2611 w 3159"/>
                <a:gd name="T5" fmla="*/ 203 h 2683"/>
                <a:gd name="T6" fmla="*/ 2523 w 3159"/>
                <a:gd name="T7" fmla="*/ 247 h 2683"/>
                <a:gd name="T8" fmla="*/ 2523 w 3159"/>
                <a:gd name="T9" fmla="*/ 459 h 2683"/>
                <a:gd name="T10" fmla="*/ 2435 w 3159"/>
                <a:gd name="T11" fmla="*/ 644 h 2683"/>
                <a:gd name="T12" fmla="*/ 2285 w 3159"/>
                <a:gd name="T13" fmla="*/ 618 h 2683"/>
                <a:gd name="T14" fmla="*/ 2170 w 3159"/>
                <a:gd name="T15" fmla="*/ 626 h 2683"/>
                <a:gd name="T16" fmla="*/ 2241 w 3159"/>
                <a:gd name="T17" fmla="*/ 838 h 2683"/>
                <a:gd name="T18" fmla="*/ 2100 w 3159"/>
                <a:gd name="T19" fmla="*/ 1032 h 2683"/>
                <a:gd name="T20" fmla="*/ 1889 w 3159"/>
                <a:gd name="T21" fmla="*/ 1226 h 2683"/>
                <a:gd name="T22" fmla="*/ 1659 w 3159"/>
                <a:gd name="T23" fmla="*/ 1288 h 2683"/>
                <a:gd name="T24" fmla="*/ 1509 w 3159"/>
                <a:gd name="T25" fmla="*/ 1385 h 2683"/>
                <a:gd name="T26" fmla="*/ 1359 w 3159"/>
                <a:gd name="T27" fmla="*/ 1385 h 2683"/>
                <a:gd name="T28" fmla="*/ 1483 w 3159"/>
                <a:gd name="T29" fmla="*/ 1209 h 2683"/>
                <a:gd name="T30" fmla="*/ 1297 w 3159"/>
                <a:gd name="T31" fmla="*/ 1174 h 2683"/>
                <a:gd name="T32" fmla="*/ 1209 w 3159"/>
                <a:gd name="T33" fmla="*/ 1456 h 2683"/>
                <a:gd name="T34" fmla="*/ 1059 w 3159"/>
                <a:gd name="T35" fmla="*/ 1456 h 2683"/>
                <a:gd name="T36" fmla="*/ 856 w 3159"/>
                <a:gd name="T37" fmla="*/ 1518 h 2683"/>
                <a:gd name="T38" fmla="*/ 689 w 3159"/>
                <a:gd name="T39" fmla="*/ 1429 h 2683"/>
                <a:gd name="T40" fmla="*/ 503 w 3159"/>
                <a:gd name="T41" fmla="*/ 1394 h 2683"/>
                <a:gd name="T42" fmla="*/ 433 w 3159"/>
                <a:gd name="T43" fmla="*/ 1262 h 2683"/>
                <a:gd name="T44" fmla="*/ 336 w 3159"/>
                <a:gd name="T45" fmla="*/ 1191 h 2683"/>
                <a:gd name="T46" fmla="*/ 168 w 3159"/>
                <a:gd name="T47" fmla="*/ 1024 h 2683"/>
                <a:gd name="T48" fmla="*/ 9 w 3159"/>
                <a:gd name="T49" fmla="*/ 1103 h 2683"/>
                <a:gd name="T50" fmla="*/ 88 w 3159"/>
                <a:gd name="T51" fmla="*/ 1235 h 2683"/>
                <a:gd name="T52" fmla="*/ 0 w 3159"/>
                <a:gd name="T53" fmla="*/ 1385 h 2683"/>
                <a:gd name="T54" fmla="*/ 88 w 3159"/>
                <a:gd name="T55" fmla="*/ 1509 h 2683"/>
                <a:gd name="T56" fmla="*/ 265 w 3159"/>
                <a:gd name="T57" fmla="*/ 1500 h 2683"/>
                <a:gd name="T58" fmla="*/ 380 w 3159"/>
                <a:gd name="T59" fmla="*/ 1491 h 2683"/>
                <a:gd name="T60" fmla="*/ 415 w 3159"/>
                <a:gd name="T61" fmla="*/ 1712 h 2683"/>
                <a:gd name="T62" fmla="*/ 539 w 3159"/>
                <a:gd name="T63" fmla="*/ 1809 h 2683"/>
                <a:gd name="T64" fmla="*/ 724 w 3159"/>
                <a:gd name="T65" fmla="*/ 1924 h 2683"/>
                <a:gd name="T66" fmla="*/ 892 w 3159"/>
                <a:gd name="T67" fmla="*/ 1765 h 2683"/>
                <a:gd name="T68" fmla="*/ 1015 w 3159"/>
                <a:gd name="T69" fmla="*/ 1765 h 2683"/>
                <a:gd name="T70" fmla="*/ 1227 w 3159"/>
                <a:gd name="T71" fmla="*/ 1888 h 2683"/>
                <a:gd name="T72" fmla="*/ 1342 w 3159"/>
                <a:gd name="T73" fmla="*/ 2038 h 2683"/>
                <a:gd name="T74" fmla="*/ 1412 w 3159"/>
                <a:gd name="T75" fmla="*/ 2268 h 2683"/>
                <a:gd name="T76" fmla="*/ 1386 w 3159"/>
                <a:gd name="T77" fmla="*/ 2435 h 2683"/>
                <a:gd name="T78" fmla="*/ 1527 w 3159"/>
                <a:gd name="T79" fmla="*/ 2550 h 2683"/>
                <a:gd name="T80" fmla="*/ 1695 w 3159"/>
                <a:gd name="T81" fmla="*/ 2603 h 2683"/>
                <a:gd name="T82" fmla="*/ 1915 w 3159"/>
                <a:gd name="T83" fmla="*/ 2612 h 2683"/>
                <a:gd name="T84" fmla="*/ 1915 w 3159"/>
                <a:gd name="T85" fmla="*/ 2374 h 2683"/>
                <a:gd name="T86" fmla="*/ 2056 w 3159"/>
                <a:gd name="T87" fmla="*/ 2259 h 2683"/>
                <a:gd name="T88" fmla="*/ 2056 w 3159"/>
                <a:gd name="T89" fmla="*/ 2091 h 2683"/>
                <a:gd name="T90" fmla="*/ 2135 w 3159"/>
                <a:gd name="T91" fmla="*/ 1932 h 2683"/>
                <a:gd name="T92" fmla="*/ 2320 w 3159"/>
                <a:gd name="T93" fmla="*/ 1950 h 2683"/>
                <a:gd name="T94" fmla="*/ 2523 w 3159"/>
                <a:gd name="T95" fmla="*/ 1809 h 2683"/>
                <a:gd name="T96" fmla="*/ 2673 w 3159"/>
                <a:gd name="T97" fmla="*/ 1632 h 2683"/>
                <a:gd name="T98" fmla="*/ 2797 w 3159"/>
                <a:gd name="T99" fmla="*/ 1641 h 2683"/>
                <a:gd name="T100" fmla="*/ 2814 w 3159"/>
                <a:gd name="T101" fmla="*/ 1438 h 2683"/>
                <a:gd name="T102" fmla="*/ 2603 w 3159"/>
                <a:gd name="T103" fmla="*/ 1324 h 2683"/>
                <a:gd name="T104" fmla="*/ 2691 w 3159"/>
                <a:gd name="T105" fmla="*/ 1085 h 2683"/>
                <a:gd name="T106" fmla="*/ 2655 w 3159"/>
                <a:gd name="T107" fmla="*/ 838 h 2683"/>
                <a:gd name="T108" fmla="*/ 2920 w 3159"/>
                <a:gd name="T109" fmla="*/ 635 h 2683"/>
                <a:gd name="T110" fmla="*/ 3158 w 3159"/>
                <a:gd name="T111" fmla="*/ 9 h 2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59" h="2683">
                  <a:moveTo>
                    <a:pt x="3026" y="18"/>
                  </a:moveTo>
                  <a:lnTo>
                    <a:pt x="2973" y="53"/>
                  </a:lnTo>
                  <a:lnTo>
                    <a:pt x="2920" y="18"/>
                  </a:lnTo>
                  <a:lnTo>
                    <a:pt x="2858" y="0"/>
                  </a:lnTo>
                  <a:lnTo>
                    <a:pt x="2832" y="71"/>
                  </a:lnTo>
                  <a:lnTo>
                    <a:pt x="2761" y="35"/>
                  </a:lnTo>
                  <a:lnTo>
                    <a:pt x="2717" y="106"/>
                  </a:lnTo>
                  <a:lnTo>
                    <a:pt x="2664" y="194"/>
                  </a:lnTo>
                  <a:lnTo>
                    <a:pt x="2611" y="203"/>
                  </a:lnTo>
                  <a:lnTo>
                    <a:pt x="2558" y="185"/>
                  </a:lnTo>
                  <a:lnTo>
                    <a:pt x="2497" y="176"/>
                  </a:lnTo>
                  <a:lnTo>
                    <a:pt x="2523" y="247"/>
                  </a:lnTo>
                  <a:lnTo>
                    <a:pt x="2514" y="318"/>
                  </a:lnTo>
                  <a:lnTo>
                    <a:pt x="2514" y="397"/>
                  </a:lnTo>
                  <a:lnTo>
                    <a:pt x="2523" y="459"/>
                  </a:lnTo>
                  <a:lnTo>
                    <a:pt x="2479" y="503"/>
                  </a:lnTo>
                  <a:lnTo>
                    <a:pt x="2461" y="591"/>
                  </a:lnTo>
                  <a:lnTo>
                    <a:pt x="2435" y="644"/>
                  </a:lnTo>
                  <a:lnTo>
                    <a:pt x="2364" y="697"/>
                  </a:lnTo>
                  <a:lnTo>
                    <a:pt x="2302" y="679"/>
                  </a:lnTo>
                  <a:lnTo>
                    <a:pt x="2285" y="618"/>
                  </a:lnTo>
                  <a:lnTo>
                    <a:pt x="2241" y="556"/>
                  </a:lnTo>
                  <a:lnTo>
                    <a:pt x="2161" y="556"/>
                  </a:lnTo>
                  <a:lnTo>
                    <a:pt x="2170" y="626"/>
                  </a:lnTo>
                  <a:lnTo>
                    <a:pt x="2223" y="671"/>
                  </a:lnTo>
                  <a:lnTo>
                    <a:pt x="2232" y="750"/>
                  </a:lnTo>
                  <a:lnTo>
                    <a:pt x="2241" y="838"/>
                  </a:lnTo>
                  <a:lnTo>
                    <a:pt x="2223" y="900"/>
                  </a:lnTo>
                  <a:lnTo>
                    <a:pt x="2161" y="944"/>
                  </a:lnTo>
                  <a:lnTo>
                    <a:pt x="2100" y="1032"/>
                  </a:lnTo>
                  <a:lnTo>
                    <a:pt x="2012" y="1121"/>
                  </a:lnTo>
                  <a:lnTo>
                    <a:pt x="1942" y="1182"/>
                  </a:lnTo>
                  <a:lnTo>
                    <a:pt x="1889" y="1226"/>
                  </a:lnTo>
                  <a:lnTo>
                    <a:pt x="1809" y="1218"/>
                  </a:lnTo>
                  <a:lnTo>
                    <a:pt x="1668" y="1209"/>
                  </a:lnTo>
                  <a:lnTo>
                    <a:pt x="1659" y="1288"/>
                  </a:lnTo>
                  <a:lnTo>
                    <a:pt x="1606" y="1332"/>
                  </a:lnTo>
                  <a:lnTo>
                    <a:pt x="1545" y="1341"/>
                  </a:lnTo>
                  <a:lnTo>
                    <a:pt x="1509" y="1385"/>
                  </a:lnTo>
                  <a:lnTo>
                    <a:pt x="1500" y="1447"/>
                  </a:lnTo>
                  <a:lnTo>
                    <a:pt x="1395" y="1429"/>
                  </a:lnTo>
                  <a:lnTo>
                    <a:pt x="1359" y="1385"/>
                  </a:lnTo>
                  <a:lnTo>
                    <a:pt x="1430" y="1341"/>
                  </a:lnTo>
                  <a:lnTo>
                    <a:pt x="1500" y="1279"/>
                  </a:lnTo>
                  <a:lnTo>
                    <a:pt x="1483" y="1209"/>
                  </a:lnTo>
                  <a:lnTo>
                    <a:pt x="1447" y="1174"/>
                  </a:lnTo>
                  <a:lnTo>
                    <a:pt x="1377" y="1156"/>
                  </a:lnTo>
                  <a:lnTo>
                    <a:pt x="1297" y="1174"/>
                  </a:lnTo>
                  <a:lnTo>
                    <a:pt x="1236" y="1226"/>
                  </a:lnTo>
                  <a:lnTo>
                    <a:pt x="1209" y="1350"/>
                  </a:lnTo>
                  <a:lnTo>
                    <a:pt x="1209" y="1456"/>
                  </a:lnTo>
                  <a:lnTo>
                    <a:pt x="1183" y="1526"/>
                  </a:lnTo>
                  <a:lnTo>
                    <a:pt x="1130" y="1456"/>
                  </a:lnTo>
                  <a:lnTo>
                    <a:pt x="1059" y="1456"/>
                  </a:lnTo>
                  <a:lnTo>
                    <a:pt x="1006" y="1491"/>
                  </a:lnTo>
                  <a:lnTo>
                    <a:pt x="927" y="1526"/>
                  </a:lnTo>
                  <a:lnTo>
                    <a:pt x="856" y="1518"/>
                  </a:lnTo>
                  <a:lnTo>
                    <a:pt x="794" y="1500"/>
                  </a:lnTo>
                  <a:lnTo>
                    <a:pt x="759" y="1438"/>
                  </a:lnTo>
                  <a:lnTo>
                    <a:pt x="689" y="1429"/>
                  </a:lnTo>
                  <a:lnTo>
                    <a:pt x="627" y="1385"/>
                  </a:lnTo>
                  <a:lnTo>
                    <a:pt x="539" y="1341"/>
                  </a:lnTo>
                  <a:lnTo>
                    <a:pt x="503" y="1394"/>
                  </a:lnTo>
                  <a:lnTo>
                    <a:pt x="450" y="1368"/>
                  </a:lnTo>
                  <a:lnTo>
                    <a:pt x="468" y="1297"/>
                  </a:lnTo>
                  <a:lnTo>
                    <a:pt x="433" y="1262"/>
                  </a:lnTo>
                  <a:lnTo>
                    <a:pt x="441" y="1174"/>
                  </a:lnTo>
                  <a:lnTo>
                    <a:pt x="397" y="1129"/>
                  </a:lnTo>
                  <a:lnTo>
                    <a:pt x="336" y="1191"/>
                  </a:lnTo>
                  <a:lnTo>
                    <a:pt x="256" y="1182"/>
                  </a:lnTo>
                  <a:lnTo>
                    <a:pt x="186" y="1103"/>
                  </a:lnTo>
                  <a:lnTo>
                    <a:pt x="168" y="1024"/>
                  </a:lnTo>
                  <a:lnTo>
                    <a:pt x="88" y="971"/>
                  </a:lnTo>
                  <a:lnTo>
                    <a:pt x="27" y="1050"/>
                  </a:lnTo>
                  <a:lnTo>
                    <a:pt x="9" y="1103"/>
                  </a:lnTo>
                  <a:lnTo>
                    <a:pt x="44" y="1165"/>
                  </a:lnTo>
                  <a:lnTo>
                    <a:pt x="88" y="1174"/>
                  </a:lnTo>
                  <a:lnTo>
                    <a:pt x="88" y="1235"/>
                  </a:lnTo>
                  <a:lnTo>
                    <a:pt x="62" y="1279"/>
                  </a:lnTo>
                  <a:lnTo>
                    <a:pt x="35" y="1332"/>
                  </a:lnTo>
                  <a:lnTo>
                    <a:pt x="0" y="1385"/>
                  </a:lnTo>
                  <a:lnTo>
                    <a:pt x="9" y="1456"/>
                  </a:lnTo>
                  <a:lnTo>
                    <a:pt x="27" y="1526"/>
                  </a:lnTo>
                  <a:lnTo>
                    <a:pt x="88" y="1509"/>
                  </a:lnTo>
                  <a:lnTo>
                    <a:pt x="150" y="1482"/>
                  </a:lnTo>
                  <a:lnTo>
                    <a:pt x="203" y="1518"/>
                  </a:lnTo>
                  <a:lnTo>
                    <a:pt x="265" y="1500"/>
                  </a:lnTo>
                  <a:lnTo>
                    <a:pt x="309" y="1456"/>
                  </a:lnTo>
                  <a:lnTo>
                    <a:pt x="344" y="1438"/>
                  </a:lnTo>
                  <a:lnTo>
                    <a:pt x="380" y="1491"/>
                  </a:lnTo>
                  <a:lnTo>
                    <a:pt x="415" y="1588"/>
                  </a:lnTo>
                  <a:lnTo>
                    <a:pt x="371" y="1641"/>
                  </a:lnTo>
                  <a:lnTo>
                    <a:pt x="415" y="1712"/>
                  </a:lnTo>
                  <a:lnTo>
                    <a:pt x="459" y="1765"/>
                  </a:lnTo>
                  <a:lnTo>
                    <a:pt x="477" y="1809"/>
                  </a:lnTo>
                  <a:lnTo>
                    <a:pt x="539" y="1809"/>
                  </a:lnTo>
                  <a:lnTo>
                    <a:pt x="636" y="1835"/>
                  </a:lnTo>
                  <a:lnTo>
                    <a:pt x="653" y="1888"/>
                  </a:lnTo>
                  <a:lnTo>
                    <a:pt x="724" y="1924"/>
                  </a:lnTo>
                  <a:lnTo>
                    <a:pt x="803" y="1888"/>
                  </a:lnTo>
                  <a:lnTo>
                    <a:pt x="874" y="1826"/>
                  </a:lnTo>
                  <a:lnTo>
                    <a:pt x="892" y="1765"/>
                  </a:lnTo>
                  <a:lnTo>
                    <a:pt x="944" y="1747"/>
                  </a:lnTo>
                  <a:lnTo>
                    <a:pt x="980" y="1703"/>
                  </a:lnTo>
                  <a:lnTo>
                    <a:pt x="1015" y="1765"/>
                  </a:lnTo>
                  <a:lnTo>
                    <a:pt x="1077" y="1809"/>
                  </a:lnTo>
                  <a:lnTo>
                    <a:pt x="1200" y="1826"/>
                  </a:lnTo>
                  <a:lnTo>
                    <a:pt x="1227" y="1888"/>
                  </a:lnTo>
                  <a:lnTo>
                    <a:pt x="1227" y="1959"/>
                  </a:lnTo>
                  <a:lnTo>
                    <a:pt x="1271" y="2003"/>
                  </a:lnTo>
                  <a:lnTo>
                    <a:pt x="1342" y="2038"/>
                  </a:lnTo>
                  <a:lnTo>
                    <a:pt x="1350" y="2118"/>
                  </a:lnTo>
                  <a:lnTo>
                    <a:pt x="1395" y="2206"/>
                  </a:lnTo>
                  <a:lnTo>
                    <a:pt x="1412" y="2268"/>
                  </a:lnTo>
                  <a:lnTo>
                    <a:pt x="1377" y="2321"/>
                  </a:lnTo>
                  <a:lnTo>
                    <a:pt x="1333" y="2400"/>
                  </a:lnTo>
                  <a:lnTo>
                    <a:pt x="1386" y="2435"/>
                  </a:lnTo>
                  <a:lnTo>
                    <a:pt x="1483" y="2427"/>
                  </a:lnTo>
                  <a:lnTo>
                    <a:pt x="1527" y="2479"/>
                  </a:lnTo>
                  <a:lnTo>
                    <a:pt x="1527" y="2550"/>
                  </a:lnTo>
                  <a:lnTo>
                    <a:pt x="1597" y="2559"/>
                  </a:lnTo>
                  <a:lnTo>
                    <a:pt x="1624" y="2612"/>
                  </a:lnTo>
                  <a:lnTo>
                    <a:pt x="1695" y="2603"/>
                  </a:lnTo>
                  <a:lnTo>
                    <a:pt x="1748" y="2674"/>
                  </a:lnTo>
                  <a:lnTo>
                    <a:pt x="1862" y="2682"/>
                  </a:lnTo>
                  <a:lnTo>
                    <a:pt x="1915" y="2612"/>
                  </a:lnTo>
                  <a:lnTo>
                    <a:pt x="1889" y="2541"/>
                  </a:lnTo>
                  <a:lnTo>
                    <a:pt x="1933" y="2462"/>
                  </a:lnTo>
                  <a:lnTo>
                    <a:pt x="1915" y="2374"/>
                  </a:lnTo>
                  <a:lnTo>
                    <a:pt x="1933" y="2329"/>
                  </a:lnTo>
                  <a:lnTo>
                    <a:pt x="1995" y="2312"/>
                  </a:lnTo>
                  <a:lnTo>
                    <a:pt x="2056" y="2259"/>
                  </a:lnTo>
                  <a:lnTo>
                    <a:pt x="2091" y="2188"/>
                  </a:lnTo>
                  <a:lnTo>
                    <a:pt x="2039" y="2153"/>
                  </a:lnTo>
                  <a:lnTo>
                    <a:pt x="2056" y="2091"/>
                  </a:lnTo>
                  <a:lnTo>
                    <a:pt x="2039" y="2021"/>
                  </a:lnTo>
                  <a:lnTo>
                    <a:pt x="2082" y="1985"/>
                  </a:lnTo>
                  <a:lnTo>
                    <a:pt x="2135" y="1932"/>
                  </a:lnTo>
                  <a:lnTo>
                    <a:pt x="2179" y="1897"/>
                  </a:lnTo>
                  <a:lnTo>
                    <a:pt x="2250" y="1924"/>
                  </a:lnTo>
                  <a:lnTo>
                    <a:pt x="2320" y="1950"/>
                  </a:lnTo>
                  <a:lnTo>
                    <a:pt x="2400" y="1924"/>
                  </a:lnTo>
                  <a:lnTo>
                    <a:pt x="2479" y="1879"/>
                  </a:lnTo>
                  <a:lnTo>
                    <a:pt x="2523" y="1809"/>
                  </a:lnTo>
                  <a:lnTo>
                    <a:pt x="2576" y="1756"/>
                  </a:lnTo>
                  <a:lnTo>
                    <a:pt x="2603" y="1712"/>
                  </a:lnTo>
                  <a:lnTo>
                    <a:pt x="2673" y="1632"/>
                  </a:lnTo>
                  <a:lnTo>
                    <a:pt x="2717" y="1694"/>
                  </a:lnTo>
                  <a:lnTo>
                    <a:pt x="2797" y="1712"/>
                  </a:lnTo>
                  <a:lnTo>
                    <a:pt x="2797" y="1641"/>
                  </a:lnTo>
                  <a:lnTo>
                    <a:pt x="2788" y="1562"/>
                  </a:lnTo>
                  <a:lnTo>
                    <a:pt x="2850" y="1518"/>
                  </a:lnTo>
                  <a:lnTo>
                    <a:pt x="2814" y="1438"/>
                  </a:lnTo>
                  <a:lnTo>
                    <a:pt x="2779" y="1403"/>
                  </a:lnTo>
                  <a:lnTo>
                    <a:pt x="2691" y="1368"/>
                  </a:lnTo>
                  <a:lnTo>
                    <a:pt x="2603" y="1324"/>
                  </a:lnTo>
                  <a:lnTo>
                    <a:pt x="2647" y="1271"/>
                  </a:lnTo>
                  <a:lnTo>
                    <a:pt x="2691" y="1165"/>
                  </a:lnTo>
                  <a:lnTo>
                    <a:pt x="2691" y="1085"/>
                  </a:lnTo>
                  <a:lnTo>
                    <a:pt x="2655" y="1015"/>
                  </a:lnTo>
                  <a:lnTo>
                    <a:pt x="2638" y="926"/>
                  </a:lnTo>
                  <a:lnTo>
                    <a:pt x="2655" y="838"/>
                  </a:lnTo>
                  <a:lnTo>
                    <a:pt x="2726" y="768"/>
                  </a:lnTo>
                  <a:lnTo>
                    <a:pt x="2832" y="697"/>
                  </a:lnTo>
                  <a:lnTo>
                    <a:pt x="2920" y="635"/>
                  </a:lnTo>
                  <a:lnTo>
                    <a:pt x="2964" y="556"/>
                  </a:lnTo>
                  <a:lnTo>
                    <a:pt x="2956" y="468"/>
                  </a:lnTo>
                  <a:lnTo>
                    <a:pt x="3158" y="9"/>
                  </a:lnTo>
                  <a:lnTo>
                    <a:pt x="3097" y="18"/>
                  </a:lnTo>
                  <a:lnTo>
                    <a:pt x="3026" y="18"/>
                  </a:lnTo>
                </a:path>
              </a:pathLst>
            </a:cu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5FB1449E-C55B-254F-BEEB-BE06AE5C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6446" y="3443288"/>
              <a:ext cx="665163" cy="947737"/>
            </a:xfrm>
            <a:custGeom>
              <a:avLst/>
              <a:gdLst>
                <a:gd name="T0" fmla="*/ 1845 w 1846"/>
                <a:gd name="T1" fmla="*/ 1536 h 2631"/>
                <a:gd name="T2" fmla="*/ 1792 w 1846"/>
                <a:gd name="T3" fmla="*/ 1395 h 2631"/>
                <a:gd name="T4" fmla="*/ 1845 w 1846"/>
                <a:gd name="T5" fmla="*/ 1262 h 2631"/>
                <a:gd name="T6" fmla="*/ 1756 w 1846"/>
                <a:gd name="T7" fmla="*/ 1156 h 2631"/>
                <a:gd name="T8" fmla="*/ 1642 w 1846"/>
                <a:gd name="T9" fmla="*/ 1218 h 2631"/>
                <a:gd name="T10" fmla="*/ 1527 w 1846"/>
                <a:gd name="T11" fmla="*/ 1156 h 2631"/>
                <a:gd name="T12" fmla="*/ 1403 w 1846"/>
                <a:gd name="T13" fmla="*/ 1033 h 2631"/>
                <a:gd name="T14" fmla="*/ 1448 w 1846"/>
                <a:gd name="T15" fmla="*/ 865 h 2631"/>
                <a:gd name="T16" fmla="*/ 1439 w 1846"/>
                <a:gd name="T17" fmla="*/ 750 h 2631"/>
                <a:gd name="T18" fmla="*/ 1456 w 1846"/>
                <a:gd name="T19" fmla="*/ 600 h 2631"/>
                <a:gd name="T20" fmla="*/ 1465 w 1846"/>
                <a:gd name="T21" fmla="*/ 459 h 2631"/>
                <a:gd name="T22" fmla="*/ 1527 w 1846"/>
                <a:gd name="T23" fmla="*/ 353 h 2631"/>
                <a:gd name="T24" fmla="*/ 1545 w 1846"/>
                <a:gd name="T25" fmla="*/ 239 h 2631"/>
                <a:gd name="T26" fmla="*/ 1509 w 1846"/>
                <a:gd name="T27" fmla="*/ 124 h 2631"/>
                <a:gd name="T28" fmla="*/ 1483 w 1846"/>
                <a:gd name="T29" fmla="*/ 0 h 2631"/>
                <a:gd name="T30" fmla="*/ 1333 w 1846"/>
                <a:gd name="T31" fmla="*/ 18 h 2631"/>
                <a:gd name="T32" fmla="*/ 1156 w 1846"/>
                <a:gd name="T33" fmla="*/ 36 h 2631"/>
                <a:gd name="T34" fmla="*/ 1050 w 1846"/>
                <a:gd name="T35" fmla="*/ 150 h 2631"/>
                <a:gd name="T36" fmla="*/ 927 w 1846"/>
                <a:gd name="T37" fmla="*/ 203 h 2631"/>
                <a:gd name="T38" fmla="*/ 794 w 1846"/>
                <a:gd name="T39" fmla="*/ 248 h 2631"/>
                <a:gd name="T40" fmla="*/ 812 w 1846"/>
                <a:gd name="T41" fmla="*/ 406 h 2631"/>
                <a:gd name="T42" fmla="*/ 821 w 1846"/>
                <a:gd name="T43" fmla="*/ 512 h 2631"/>
                <a:gd name="T44" fmla="*/ 759 w 1846"/>
                <a:gd name="T45" fmla="*/ 636 h 2631"/>
                <a:gd name="T46" fmla="*/ 786 w 1846"/>
                <a:gd name="T47" fmla="*/ 724 h 2631"/>
                <a:gd name="T48" fmla="*/ 680 w 1846"/>
                <a:gd name="T49" fmla="*/ 812 h 2631"/>
                <a:gd name="T50" fmla="*/ 547 w 1846"/>
                <a:gd name="T51" fmla="*/ 945 h 2631"/>
                <a:gd name="T52" fmla="*/ 539 w 1846"/>
                <a:gd name="T53" fmla="*/ 1077 h 2631"/>
                <a:gd name="T54" fmla="*/ 433 w 1846"/>
                <a:gd name="T55" fmla="*/ 1271 h 2631"/>
                <a:gd name="T56" fmla="*/ 397 w 1846"/>
                <a:gd name="T57" fmla="*/ 1403 h 2631"/>
                <a:gd name="T58" fmla="*/ 397 w 1846"/>
                <a:gd name="T59" fmla="*/ 1500 h 2631"/>
                <a:gd name="T60" fmla="*/ 265 w 1846"/>
                <a:gd name="T61" fmla="*/ 1562 h 2631"/>
                <a:gd name="T62" fmla="*/ 177 w 1846"/>
                <a:gd name="T63" fmla="*/ 1721 h 2631"/>
                <a:gd name="T64" fmla="*/ 106 w 1846"/>
                <a:gd name="T65" fmla="*/ 1889 h 2631"/>
                <a:gd name="T66" fmla="*/ 80 w 1846"/>
                <a:gd name="T67" fmla="*/ 2065 h 2631"/>
                <a:gd name="T68" fmla="*/ 53 w 1846"/>
                <a:gd name="T69" fmla="*/ 2242 h 2631"/>
                <a:gd name="T70" fmla="*/ 0 w 1846"/>
                <a:gd name="T71" fmla="*/ 2383 h 2631"/>
                <a:gd name="T72" fmla="*/ 18 w 1846"/>
                <a:gd name="T73" fmla="*/ 2542 h 2631"/>
                <a:gd name="T74" fmla="*/ 159 w 1846"/>
                <a:gd name="T75" fmla="*/ 2630 h 2631"/>
                <a:gd name="T76" fmla="*/ 283 w 1846"/>
                <a:gd name="T77" fmla="*/ 2568 h 2631"/>
                <a:gd name="T78" fmla="*/ 389 w 1846"/>
                <a:gd name="T79" fmla="*/ 2551 h 2631"/>
                <a:gd name="T80" fmla="*/ 503 w 1846"/>
                <a:gd name="T81" fmla="*/ 2453 h 2631"/>
                <a:gd name="T82" fmla="*/ 609 w 1846"/>
                <a:gd name="T83" fmla="*/ 2392 h 2631"/>
                <a:gd name="T84" fmla="*/ 653 w 1846"/>
                <a:gd name="T85" fmla="*/ 2277 h 2631"/>
                <a:gd name="T86" fmla="*/ 794 w 1846"/>
                <a:gd name="T87" fmla="*/ 2171 h 2631"/>
                <a:gd name="T88" fmla="*/ 945 w 1846"/>
                <a:gd name="T89" fmla="*/ 2145 h 2631"/>
                <a:gd name="T90" fmla="*/ 1042 w 1846"/>
                <a:gd name="T91" fmla="*/ 2136 h 2631"/>
                <a:gd name="T92" fmla="*/ 1209 w 1846"/>
                <a:gd name="T93" fmla="*/ 2092 h 2631"/>
                <a:gd name="T94" fmla="*/ 1209 w 1846"/>
                <a:gd name="T95" fmla="*/ 2180 h 2631"/>
                <a:gd name="T96" fmla="*/ 1245 w 1846"/>
                <a:gd name="T97" fmla="*/ 2268 h 2631"/>
                <a:gd name="T98" fmla="*/ 1430 w 1846"/>
                <a:gd name="T99" fmla="*/ 2233 h 2631"/>
                <a:gd name="T100" fmla="*/ 1509 w 1846"/>
                <a:gd name="T101" fmla="*/ 2109 h 2631"/>
                <a:gd name="T102" fmla="*/ 1553 w 1846"/>
                <a:gd name="T103" fmla="*/ 1986 h 2631"/>
                <a:gd name="T104" fmla="*/ 1598 w 1846"/>
                <a:gd name="T105" fmla="*/ 1871 h 2631"/>
                <a:gd name="T106" fmla="*/ 1712 w 1846"/>
                <a:gd name="T107" fmla="*/ 1774 h 2631"/>
                <a:gd name="T108" fmla="*/ 1792 w 1846"/>
                <a:gd name="T109" fmla="*/ 165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6" h="2631">
                  <a:moveTo>
                    <a:pt x="1792" y="1650"/>
                  </a:moveTo>
                  <a:lnTo>
                    <a:pt x="1845" y="1536"/>
                  </a:lnTo>
                  <a:lnTo>
                    <a:pt x="1809" y="1474"/>
                  </a:lnTo>
                  <a:lnTo>
                    <a:pt x="1792" y="1395"/>
                  </a:lnTo>
                  <a:lnTo>
                    <a:pt x="1845" y="1342"/>
                  </a:lnTo>
                  <a:lnTo>
                    <a:pt x="1845" y="1262"/>
                  </a:lnTo>
                  <a:lnTo>
                    <a:pt x="1809" y="1209"/>
                  </a:lnTo>
                  <a:lnTo>
                    <a:pt x="1756" y="1156"/>
                  </a:lnTo>
                  <a:lnTo>
                    <a:pt x="1703" y="1183"/>
                  </a:lnTo>
                  <a:lnTo>
                    <a:pt x="1642" y="1218"/>
                  </a:lnTo>
                  <a:lnTo>
                    <a:pt x="1571" y="1209"/>
                  </a:lnTo>
                  <a:lnTo>
                    <a:pt x="1527" y="1156"/>
                  </a:lnTo>
                  <a:lnTo>
                    <a:pt x="1456" y="1139"/>
                  </a:lnTo>
                  <a:lnTo>
                    <a:pt x="1403" y="1033"/>
                  </a:lnTo>
                  <a:lnTo>
                    <a:pt x="1430" y="962"/>
                  </a:lnTo>
                  <a:lnTo>
                    <a:pt x="1448" y="865"/>
                  </a:lnTo>
                  <a:lnTo>
                    <a:pt x="1439" y="830"/>
                  </a:lnTo>
                  <a:lnTo>
                    <a:pt x="1439" y="750"/>
                  </a:lnTo>
                  <a:lnTo>
                    <a:pt x="1439" y="671"/>
                  </a:lnTo>
                  <a:lnTo>
                    <a:pt x="1456" y="600"/>
                  </a:lnTo>
                  <a:lnTo>
                    <a:pt x="1483" y="521"/>
                  </a:lnTo>
                  <a:lnTo>
                    <a:pt x="1465" y="459"/>
                  </a:lnTo>
                  <a:lnTo>
                    <a:pt x="1483" y="398"/>
                  </a:lnTo>
                  <a:lnTo>
                    <a:pt x="1527" y="353"/>
                  </a:lnTo>
                  <a:lnTo>
                    <a:pt x="1509" y="283"/>
                  </a:lnTo>
                  <a:lnTo>
                    <a:pt x="1545" y="239"/>
                  </a:lnTo>
                  <a:lnTo>
                    <a:pt x="1518" y="186"/>
                  </a:lnTo>
                  <a:lnTo>
                    <a:pt x="1509" y="124"/>
                  </a:lnTo>
                  <a:lnTo>
                    <a:pt x="1509" y="45"/>
                  </a:lnTo>
                  <a:lnTo>
                    <a:pt x="1483" y="0"/>
                  </a:lnTo>
                  <a:lnTo>
                    <a:pt x="1448" y="18"/>
                  </a:lnTo>
                  <a:lnTo>
                    <a:pt x="1333" y="18"/>
                  </a:lnTo>
                  <a:lnTo>
                    <a:pt x="1227" y="9"/>
                  </a:lnTo>
                  <a:lnTo>
                    <a:pt x="1156" y="36"/>
                  </a:lnTo>
                  <a:lnTo>
                    <a:pt x="1112" y="80"/>
                  </a:lnTo>
                  <a:lnTo>
                    <a:pt x="1050" y="150"/>
                  </a:lnTo>
                  <a:lnTo>
                    <a:pt x="971" y="168"/>
                  </a:lnTo>
                  <a:lnTo>
                    <a:pt x="927" y="203"/>
                  </a:lnTo>
                  <a:lnTo>
                    <a:pt x="839" y="203"/>
                  </a:lnTo>
                  <a:lnTo>
                    <a:pt x="794" y="248"/>
                  </a:lnTo>
                  <a:lnTo>
                    <a:pt x="830" y="336"/>
                  </a:lnTo>
                  <a:lnTo>
                    <a:pt x="812" y="406"/>
                  </a:lnTo>
                  <a:lnTo>
                    <a:pt x="812" y="459"/>
                  </a:lnTo>
                  <a:lnTo>
                    <a:pt x="821" y="512"/>
                  </a:lnTo>
                  <a:lnTo>
                    <a:pt x="759" y="556"/>
                  </a:lnTo>
                  <a:lnTo>
                    <a:pt x="759" y="636"/>
                  </a:lnTo>
                  <a:lnTo>
                    <a:pt x="733" y="680"/>
                  </a:lnTo>
                  <a:lnTo>
                    <a:pt x="786" y="724"/>
                  </a:lnTo>
                  <a:lnTo>
                    <a:pt x="750" y="777"/>
                  </a:lnTo>
                  <a:lnTo>
                    <a:pt x="680" y="812"/>
                  </a:lnTo>
                  <a:lnTo>
                    <a:pt x="609" y="883"/>
                  </a:lnTo>
                  <a:lnTo>
                    <a:pt x="547" y="945"/>
                  </a:lnTo>
                  <a:lnTo>
                    <a:pt x="530" y="1015"/>
                  </a:lnTo>
                  <a:lnTo>
                    <a:pt x="539" y="1077"/>
                  </a:lnTo>
                  <a:lnTo>
                    <a:pt x="486" y="1174"/>
                  </a:lnTo>
                  <a:lnTo>
                    <a:pt x="433" y="1271"/>
                  </a:lnTo>
                  <a:lnTo>
                    <a:pt x="406" y="1333"/>
                  </a:lnTo>
                  <a:lnTo>
                    <a:pt x="397" y="1403"/>
                  </a:lnTo>
                  <a:lnTo>
                    <a:pt x="424" y="1448"/>
                  </a:lnTo>
                  <a:lnTo>
                    <a:pt x="397" y="1500"/>
                  </a:lnTo>
                  <a:lnTo>
                    <a:pt x="353" y="1545"/>
                  </a:lnTo>
                  <a:lnTo>
                    <a:pt x="265" y="1562"/>
                  </a:lnTo>
                  <a:lnTo>
                    <a:pt x="194" y="1624"/>
                  </a:lnTo>
                  <a:lnTo>
                    <a:pt x="177" y="1721"/>
                  </a:lnTo>
                  <a:lnTo>
                    <a:pt x="150" y="1827"/>
                  </a:lnTo>
                  <a:lnTo>
                    <a:pt x="106" y="1889"/>
                  </a:lnTo>
                  <a:lnTo>
                    <a:pt x="115" y="1977"/>
                  </a:lnTo>
                  <a:lnTo>
                    <a:pt x="80" y="2065"/>
                  </a:lnTo>
                  <a:lnTo>
                    <a:pt x="71" y="2153"/>
                  </a:lnTo>
                  <a:lnTo>
                    <a:pt x="53" y="2242"/>
                  </a:lnTo>
                  <a:lnTo>
                    <a:pt x="18" y="2312"/>
                  </a:lnTo>
                  <a:lnTo>
                    <a:pt x="0" y="2383"/>
                  </a:lnTo>
                  <a:lnTo>
                    <a:pt x="9" y="2480"/>
                  </a:lnTo>
                  <a:lnTo>
                    <a:pt x="18" y="2542"/>
                  </a:lnTo>
                  <a:lnTo>
                    <a:pt x="62" y="2603"/>
                  </a:lnTo>
                  <a:lnTo>
                    <a:pt x="159" y="2630"/>
                  </a:lnTo>
                  <a:lnTo>
                    <a:pt x="247" y="2621"/>
                  </a:lnTo>
                  <a:lnTo>
                    <a:pt x="283" y="2568"/>
                  </a:lnTo>
                  <a:lnTo>
                    <a:pt x="327" y="2533"/>
                  </a:lnTo>
                  <a:lnTo>
                    <a:pt x="389" y="2551"/>
                  </a:lnTo>
                  <a:lnTo>
                    <a:pt x="433" y="2480"/>
                  </a:lnTo>
                  <a:lnTo>
                    <a:pt x="503" y="2453"/>
                  </a:lnTo>
                  <a:lnTo>
                    <a:pt x="592" y="2436"/>
                  </a:lnTo>
                  <a:lnTo>
                    <a:pt x="609" y="2392"/>
                  </a:lnTo>
                  <a:lnTo>
                    <a:pt x="592" y="2330"/>
                  </a:lnTo>
                  <a:lnTo>
                    <a:pt x="653" y="2277"/>
                  </a:lnTo>
                  <a:lnTo>
                    <a:pt x="724" y="2233"/>
                  </a:lnTo>
                  <a:lnTo>
                    <a:pt x="794" y="2171"/>
                  </a:lnTo>
                  <a:lnTo>
                    <a:pt x="847" y="2136"/>
                  </a:lnTo>
                  <a:lnTo>
                    <a:pt x="945" y="2145"/>
                  </a:lnTo>
                  <a:lnTo>
                    <a:pt x="989" y="2189"/>
                  </a:lnTo>
                  <a:lnTo>
                    <a:pt x="1042" y="2136"/>
                  </a:lnTo>
                  <a:lnTo>
                    <a:pt x="1130" y="2100"/>
                  </a:lnTo>
                  <a:lnTo>
                    <a:pt x="1209" y="2092"/>
                  </a:lnTo>
                  <a:lnTo>
                    <a:pt x="1262" y="2145"/>
                  </a:lnTo>
                  <a:lnTo>
                    <a:pt x="1209" y="2180"/>
                  </a:lnTo>
                  <a:lnTo>
                    <a:pt x="1183" y="2233"/>
                  </a:lnTo>
                  <a:lnTo>
                    <a:pt x="1245" y="2268"/>
                  </a:lnTo>
                  <a:lnTo>
                    <a:pt x="1359" y="2268"/>
                  </a:lnTo>
                  <a:lnTo>
                    <a:pt x="1430" y="2233"/>
                  </a:lnTo>
                  <a:lnTo>
                    <a:pt x="1465" y="2180"/>
                  </a:lnTo>
                  <a:lnTo>
                    <a:pt x="1509" y="2109"/>
                  </a:lnTo>
                  <a:lnTo>
                    <a:pt x="1553" y="2048"/>
                  </a:lnTo>
                  <a:lnTo>
                    <a:pt x="1553" y="1986"/>
                  </a:lnTo>
                  <a:lnTo>
                    <a:pt x="1580" y="1942"/>
                  </a:lnTo>
                  <a:lnTo>
                    <a:pt x="1598" y="1871"/>
                  </a:lnTo>
                  <a:lnTo>
                    <a:pt x="1650" y="1827"/>
                  </a:lnTo>
                  <a:lnTo>
                    <a:pt x="1712" y="1774"/>
                  </a:lnTo>
                  <a:lnTo>
                    <a:pt x="1783" y="1712"/>
                  </a:lnTo>
                  <a:lnTo>
                    <a:pt x="1792" y="1650"/>
                  </a:ln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3E9C2948-55B2-6C45-8121-0EEE2991D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6921" y="2982913"/>
              <a:ext cx="1384300" cy="844550"/>
            </a:xfrm>
            <a:custGeom>
              <a:avLst/>
              <a:gdLst>
                <a:gd name="T0" fmla="*/ 44 w 3847"/>
                <a:gd name="T1" fmla="*/ 1712 h 2348"/>
                <a:gd name="T2" fmla="*/ 106 w 3847"/>
                <a:gd name="T3" fmla="*/ 1562 h 2348"/>
                <a:gd name="T4" fmla="*/ 150 w 3847"/>
                <a:gd name="T5" fmla="*/ 1403 h 2348"/>
                <a:gd name="T6" fmla="*/ 193 w 3847"/>
                <a:gd name="T7" fmla="*/ 1235 h 2348"/>
                <a:gd name="T8" fmla="*/ 361 w 3847"/>
                <a:gd name="T9" fmla="*/ 1174 h 2348"/>
                <a:gd name="T10" fmla="*/ 590 w 3847"/>
                <a:gd name="T11" fmla="*/ 1129 h 2348"/>
                <a:gd name="T12" fmla="*/ 714 w 3847"/>
                <a:gd name="T13" fmla="*/ 962 h 2348"/>
                <a:gd name="T14" fmla="*/ 908 w 3847"/>
                <a:gd name="T15" fmla="*/ 962 h 2348"/>
                <a:gd name="T16" fmla="*/ 961 w 3847"/>
                <a:gd name="T17" fmla="*/ 768 h 2348"/>
                <a:gd name="T18" fmla="*/ 802 w 3847"/>
                <a:gd name="T19" fmla="*/ 618 h 2348"/>
                <a:gd name="T20" fmla="*/ 802 w 3847"/>
                <a:gd name="T21" fmla="*/ 415 h 2348"/>
                <a:gd name="T22" fmla="*/ 749 w 3847"/>
                <a:gd name="T23" fmla="*/ 176 h 2348"/>
                <a:gd name="T24" fmla="*/ 916 w 3847"/>
                <a:gd name="T25" fmla="*/ 247 h 2348"/>
                <a:gd name="T26" fmla="*/ 1049 w 3847"/>
                <a:gd name="T27" fmla="*/ 335 h 2348"/>
                <a:gd name="T28" fmla="*/ 1287 w 3847"/>
                <a:gd name="T29" fmla="*/ 221 h 2348"/>
                <a:gd name="T30" fmla="*/ 1508 w 3847"/>
                <a:gd name="T31" fmla="*/ 176 h 2348"/>
                <a:gd name="T32" fmla="*/ 1746 w 3847"/>
                <a:gd name="T33" fmla="*/ 168 h 2348"/>
                <a:gd name="T34" fmla="*/ 2011 w 3847"/>
                <a:gd name="T35" fmla="*/ 132 h 2348"/>
                <a:gd name="T36" fmla="*/ 2284 w 3847"/>
                <a:gd name="T37" fmla="*/ 115 h 2348"/>
                <a:gd name="T38" fmla="*/ 2558 w 3847"/>
                <a:gd name="T39" fmla="*/ 115 h 2348"/>
                <a:gd name="T40" fmla="*/ 2893 w 3847"/>
                <a:gd name="T41" fmla="*/ 88 h 2348"/>
                <a:gd name="T42" fmla="*/ 3167 w 3847"/>
                <a:gd name="T43" fmla="*/ 0 h 2348"/>
                <a:gd name="T44" fmla="*/ 3502 w 3847"/>
                <a:gd name="T45" fmla="*/ 79 h 2348"/>
                <a:gd name="T46" fmla="*/ 3661 w 3847"/>
                <a:gd name="T47" fmla="*/ 185 h 2348"/>
                <a:gd name="T48" fmla="*/ 3846 w 3847"/>
                <a:gd name="T49" fmla="*/ 256 h 2348"/>
                <a:gd name="T50" fmla="*/ 3758 w 3847"/>
                <a:gd name="T51" fmla="*/ 406 h 2348"/>
                <a:gd name="T52" fmla="*/ 3635 w 3847"/>
                <a:gd name="T53" fmla="*/ 538 h 2348"/>
                <a:gd name="T54" fmla="*/ 3564 w 3847"/>
                <a:gd name="T55" fmla="*/ 688 h 2348"/>
                <a:gd name="T56" fmla="*/ 3396 w 3847"/>
                <a:gd name="T57" fmla="*/ 785 h 2348"/>
                <a:gd name="T58" fmla="*/ 3114 w 3847"/>
                <a:gd name="T59" fmla="*/ 882 h 2348"/>
                <a:gd name="T60" fmla="*/ 2867 w 3847"/>
                <a:gd name="T61" fmla="*/ 1041 h 2348"/>
                <a:gd name="T62" fmla="*/ 2699 w 3847"/>
                <a:gd name="T63" fmla="*/ 1235 h 2348"/>
                <a:gd name="T64" fmla="*/ 2505 w 3847"/>
                <a:gd name="T65" fmla="*/ 1447 h 2348"/>
                <a:gd name="T66" fmla="*/ 2328 w 3847"/>
                <a:gd name="T67" fmla="*/ 1606 h 2348"/>
                <a:gd name="T68" fmla="*/ 2037 w 3847"/>
                <a:gd name="T69" fmla="*/ 1765 h 2348"/>
                <a:gd name="T70" fmla="*/ 1746 w 3847"/>
                <a:gd name="T71" fmla="*/ 1924 h 2348"/>
                <a:gd name="T72" fmla="*/ 1367 w 3847"/>
                <a:gd name="T73" fmla="*/ 2197 h 2348"/>
                <a:gd name="T74" fmla="*/ 1137 w 3847"/>
                <a:gd name="T75" fmla="*/ 2153 h 2348"/>
                <a:gd name="T76" fmla="*/ 855 w 3847"/>
                <a:gd name="T77" fmla="*/ 2294 h 2348"/>
                <a:gd name="T78" fmla="*/ 652 w 3847"/>
                <a:gd name="T79" fmla="*/ 2268 h 2348"/>
                <a:gd name="T80" fmla="*/ 440 w 3847"/>
                <a:gd name="T81" fmla="*/ 2347 h 2348"/>
                <a:gd name="T82" fmla="*/ 246 w 3847"/>
                <a:gd name="T83" fmla="*/ 2135 h 2348"/>
                <a:gd name="T84" fmla="*/ 26 w 3847"/>
                <a:gd name="T85" fmla="*/ 1862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47" h="2348">
                  <a:moveTo>
                    <a:pt x="26" y="1862"/>
                  </a:moveTo>
                  <a:lnTo>
                    <a:pt x="0" y="1791"/>
                  </a:lnTo>
                  <a:lnTo>
                    <a:pt x="44" y="1712"/>
                  </a:lnTo>
                  <a:lnTo>
                    <a:pt x="26" y="1624"/>
                  </a:lnTo>
                  <a:lnTo>
                    <a:pt x="44" y="1579"/>
                  </a:lnTo>
                  <a:lnTo>
                    <a:pt x="106" y="1562"/>
                  </a:lnTo>
                  <a:lnTo>
                    <a:pt x="167" y="1509"/>
                  </a:lnTo>
                  <a:lnTo>
                    <a:pt x="202" y="1438"/>
                  </a:lnTo>
                  <a:lnTo>
                    <a:pt x="150" y="1403"/>
                  </a:lnTo>
                  <a:lnTo>
                    <a:pt x="167" y="1341"/>
                  </a:lnTo>
                  <a:lnTo>
                    <a:pt x="150" y="1271"/>
                  </a:lnTo>
                  <a:lnTo>
                    <a:pt x="193" y="1235"/>
                  </a:lnTo>
                  <a:lnTo>
                    <a:pt x="246" y="1182"/>
                  </a:lnTo>
                  <a:lnTo>
                    <a:pt x="290" y="1147"/>
                  </a:lnTo>
                  <a:lnTo>
                    <a:pt x="361" y="1174"/>
                  </a:lnTo>
                  <a:lnTo>
                    <a:pt x="431" y="1200"/>
                  </a:lnTo>
                  <a:lnTo>
                    <a:pt x="511" y="1174"/>
                  </a:lnTo>
                  <a:lnTo>
                    <a:pt x="590" y="1129"/>
                  </a:lnTo>
                  <a:lnTo>
                    <a:pt x="634" y="1059"/>
                  </a:lnTo>
                  <a:lnTo>
                    <a:pt x="687" y="1006"/>
                  </a:lnTo>
                  <a:lnTo>
                    <a:pt x="714" y="962"/>
                  </a:lnTo>
                  <a:lnTo>
                    <a:pt x="784" y="882"/>
                  </a:lnTo>
                  <a:lnTo>
                    <a:pt x="828" y="944"/>
                  </a:lnTo>
                  <a:lnTo>
                    <a:pt x="908" y="962"/>
                  </a:lnTo>
                  <a:lnTo>
                    <a:pt x="908" y="891"/>
                  </a:lnTo>
                  <a:lnTo>
                    <a:pt x="899" y="812"/>
                  </a:lnTo>
                  <a:lnTo>
                    <a:pt x="961" y="768"/>
                  </a:lnTo>
                  <a:lnTo>
                    <a:pt x="925" y="688"/>
                  </a:lnTo>
                  <a:lnTo>
                    <a:pt x="890" y="653"/>
                  </a:lnTo>
                  <a:lnTo>
                    <a:pt x="802" y="618"/>
                  </a:lnTo>
                  <a:lnTo>
                    <a:pt x="714" y="574"/>
                  </a:lnTo>
                  <a:lnTo>
                    <a:pt x="758" y="521"/>
                  </a:lnTo>
                  <a:lnTo>
                    <a:pt x="802" y="415"/>
                  </a:lnTo>
                  <a:lnTo>
                    <a:pt x="802" y="335"/>
                  </a:lnTo>
                  <a:lnTo>
                    <a:pt x="766" y="265"/>
                  </a:lnTo>
                  <a:lnTo>
                    <a:pt x="749" y="176"/>
                  </a:lnTo>
                  <a:lnTo>
                    <a:pt x="837" y="168"/>
                  </a:lnTo>
                  <a:lnTo>
                    <a:pt x="899" y="185"/>
                  </a:lnTo>
                  <a:lnTo>
                    <a:pt x="916" y="247"/>
                  </a:lnTo>
                  <a:lnTo>
                    <a:pt x="952" y="300"/>
                  </a:lnTo>
                  <a:lnTo>
                    <a:pt x="1005" y="291"/>
                  </a:lnTo>
                  <a:lnTo>
                    <a:pt x="1049" y="335"/>
                  </a:lnTo>
                  <a:lnTo>
                    <a:pt x="1128" y="291"/>
                  </a:lnTo>
                  <a:lnTo>
                    <a:pt x="1217" y="247"/>
                  </a:lnTo>
                  <a:lnTo>
                    <a:pt x="1287" y="221"/>
                  </a:lnTo>
                  <a:lnTo>
                    <a:pt x="1402" y="221"/>
                  </a:lnTo>
                  <a:lnTo>
                    <a:pt x="1428" y="176"/>
                  </a:lnTo>
                  <a:lnTo>
                    <a:pt x="1508" y="176"/>
                  </a:lnTo>
                  <a:lnTo>
                    <a:pt x="1578" y="141"/>
                  </a:lnTo>
                  <a:lnTo>
                    <a:pt x="1684" y="141"/>
                  </a:lnTo>
                  <a:lnTo>
                    <a:pt x="1746" y="168"/>
                  </a:lnTo>
                  <a:lnTo>
                    <a:pt x="1861" y="168"/>
                  </a:lnTo>
                  <a:lnTo>
                    <a:pt x="1923" y="124"/>
                  </a:lnTo>
                  <a:lnTo>
                    <a:pt x="2011" y="132"/>
                  </a:lnTo>
                  <a:lnTo>
                    <a:pt x="2099" y="97"/>
                  </a:lnTo>
                  <a:lnTo>
                    <a:pt x="2178" y="53"/>
                  </a:lnTo>
                  <a:lnTo>
                    <a:pt x="2284" y="115"/>
                  </a:lnTo>
                  <a:lnTo>
                    <a:pt x="2364" y="79"/>
                  </a:lnTo>
                  <a:lnTo>
                    <a:pt x="2461" y="97"/>
                  </a:lnTo>
                  <a:lnTo>
                    <a:pt x="2558" y="115"/>
                  </a:lnTo>
                  <a:lnTo>
                    <a:pt x="2690" y="97"/>
                  </a:lnTo>
                  <a:lnTo>
                    <a:pt x="2814" y="124"/>
                  </a:lnTo>
                  <a:lnTo>
                    <a:pt x="2893" y="88"/>
                  </a:lnTo>
                  <a:lnTo>
                    <a:pt x="2981" y="115"/>
                  </a:lnTo>
                  <a:lnTo>
                    <a:pt x="3079" y="44"/>
                  </a:lnTo>
                  <a:lnTo>
                    <a:pt x="3167" y="0"/>
                  </a:lnTo>
                  <a:lnTo>
                    <a:pt x="3299" y="44"/>
                  </a:lnTo>
                  <a:lnTo>
                    <a:pt x="3387" y="35"/>
                  </a:lnTo>
                  <a:lnTo>
                    <a:pt x="3502" y="79"/>
                  </a:lnTo>
                  <a:lnTo>
                    <a:pt x="3555" y="132"/>
                  </a:lnTo>
                  <a:lnTo>
                    <a:pt x="3590" y="185"/>
                  </a:lnTo>
                  <a:lnTo>
                    <a:pt x="3661" y="185"/>
                  </a:lnTo>
                  <a:lnTo>
                    <a:pt x="3732" y="221"/>
                  </a:lnTo>
                  <a:lnTo>
                    <a:pt x="3758" y="265"/>
                  </a:lnTo>
                  <a:lnTo>
                    <a:pt x="3846" y="256"/>
                  </a:lnTo>
                  <a:lnTo>
                    <a:pt x="3838" y="309"/>
                  </a:lnTo>
                  <a:lnTo>
                    <a:pt x="3785" y="335"/>
                  </a:lnTo>
                  <a:lnTo>
                    <a:pt x="3758" y="406"/>
                  </a:lnTo>
                  <a:lnTo>
                    <a:pt x="3696" y="441"/>
                  </a:lnTo>
                  <a:lnTo>
                    <a:pt x="3679" y="494"/>
                  </a:lnTo>
                  <a:lnTo>
                    <a:pt x="3635" y="538"/>
                  </a:lnTo>
                  <a:lnTo>
                    <a:pt x="3635" y="591"/>
                  </a:lnTo>
                  <a:lnTo>
                    <a:pt x="3573" y="635"/>
                  </a:lnTo>
                  <a:lnTo>
                    <a:pt x="3564" y="688"/>
                  </a:lnTo>
                  <a:lnTo>
                    <a:pt x="3502" y="732"/>
                  </a:lnTo>
                  <a:lnTo>
                    <a:pt x="3476" y="776"/>
                  </a:lnTo>
                  <a:lnTo>
                    <a:pt x="3396" y="785"/>
                  </a:lnTo>
                  <a:lnTo>
                    <a:pt x="3326" y="812"/>
                  </a:lnTo>
                  <a:lnTo>
                    <a:pt x="3220" y="812"/>
                  </a:lnTo>
                  <a:lnTo>
                    <a:pt x="3114" y="882"/>
                  </a:lnTo>
                  <a:lnTo>
                    <a:pt x="3017" y="944"/>
                  </a:lnTo>
                  <a:lnTo>
                    <a:pt x="2946" y="988"/>
                  </a:lnTo>
                  <a:lnTo>
                    <a:pt x="2867" y="1041"/>
                  </a:lnTo>
                  <a:lnTo>
                    <a:pt x="2840" y="1138"/>
                  </a:lnTo>
                  <a:lnTo>
                    <a:pt x="2787" y="1182"/>
                  </a:lnTo>
                  <a:lnTo>
                    <a:pt x="2699" y="1235"/>
                  </a:lnTo>
                  <a:lnTo>
                    <a:pt x="2629" y="1288"/>
                  </a:lnTo>
                  <a:lnTo>
                    <a:pt x="2549" y="1332"/>
                  </a:lnTo>
                  <a:lnTo>
                    <a:pt x="2505" y="1447"/>
                  </a:lnTo>
                  <a:lnTo>
                    <a:pt x="2461" y="1527"/>
                  </a:lnTo>
                  <a:lnTo>
                    <a:pt x="2417" y="1579"/>
                  </a:lnTo>
                  <a:lnTo>
                    <a:pt x="2328" y="1606"/>
                  </a:lnTo>
                  <a:lnTo>
                    <a:pt x="2284" y="1668"/>
                  </a:lnTo>
                  <a:lnTo>
                    <a:pt x="2170" y="1694"/>
                  </a:lnTo>
                  <a:lnTo>
                    <a:pt x="2037" y="1765"/>
                  </a:lnTo>
                  <a:lnTo>
                    <a:pt x="1940" y="1818"/>
                  </a:lnTo>
                  <a:lnTo>
                    <a:pt x="1772" y="1853"/>
                  </a:lnTo>
                  <a:lnTo>
                    <a:pt x="1746" y="1924"/>
                  </a:lnTo>
                  <a:lnTo>
                    <a:pt x="1658" y="1950"/>
                  </a:lnTo>
                  <a:lnTo>
                    <a:pt x="1543" y="1985"/>
                  </a:lnTo>
                  <a:lnTo>
                    <a:pt x="1367" y="2197"/>
                  </a:lnTo>
                  <a:lnTo>
                    <a:pt x="1287" y="2224"/>
                  </a:lnTo>
                  <a:lnTo>
                    <a:pt x="1225" y="2197"/>
                  </a:lnTo>
                  <a:lnTo>
                    <a:pt x="1137" y="2153"/>
                  </a:lnTo>
                  <a:lnTo>
                    <a:pt x="1031" y="2162"/>
                  </a:lnTo>
                  <a:lnTo>
                    <a:pt x="952" y="2206"/>
                  </a:lnTo>
                  <a:lnTo>
                    <a:pt x="855" y="2294"/>
                  </a:lnTo>
                  <a:lnTo>
                    <a:pt x="793" y="2268"/>
                  </a:lnTo>
                  <a:lnTo>
                    <a:pt x="731" y="2294"/>
                  </a:lnTo>
                  <a:lnTo>
                    <a:pt x="652" y="2268"/>
                  </a:lnTo>
                  <a:lnTo>
                    <a:pt x="581" y="2329"/>
                  </a:lnTo>
                  <a:lnTo>
                    <a:pt x="511" y="2303"/>
                  </a:lnTo>
                  <a:lnTo>
                    <a:pt x="440" y="2347"/>
                  </a:lnTo>
                  <a:lnTo>
                    <a:pt x="387" y="2285"/>
                  </a:lnTo>
                  <a:lnTo>
                    <a:pt x="343" y="2215"/>
                  </a:lnTo>
                  <a:lnTo>
                    <a:pt x="246" y="2135"/>
                  </a:lnTo>
                  <a:lnTo>
                    <a:pt x="150" y="2029"/>
                  </a:lnTo>
                  <a:lnTo>
                    <a:pt x="79" y="1950"/>
                  </a:lnTo>
                  <a:lnTo>
                    <a:pt x="26" y="1862"/>
                  </a:ln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7548DAC9-5475-954F-9A0A-0B97C1B44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096" y="3551238"/>
              <a:ext cx="1649413" cy="1357312"/>
            </a:xfrm>
            <a:custGeom>
              <a:avLst/>
              <a:gdLst>
                <a:gd name="T0" fmla="*/ 4535 w 4580"/>
                <a:gd name="T1" fmla="*/ 2277 h 3769"/>
                <a:gd name="T2" fmla="*/ 4349 w 4580"/>
                <a:gd name="T3" fmla="*/ 2268 h 3769"/>
                <a:gd name="T4" fmla="*/ 4243 w 4580"/>
                <a:gd name="T5" fmla="*/ 2268 h 3769"/>
                <a:gd name="T6" fmla="*/ 4093 w 4580"/>
                <a:gd name="T7" fmla="*/ 2295 h 3769"/>
                <a:gd name="T8" fmla="*/ 3899 w 4580"/>
                <a:gd name="T9" fmla="*/ 2312 h 3769"/>
                <a:gd name="T10" fmla="*/ 3705 w 4580"/>
                <a:gd name="T11" fmla="*/ 2330 h 3769"/>
                <a:gd name="T12" fmla="*/ 3387 w 4580"/>
                <a:gd name="T13" fmla="*/ 2374 h 3769"/>
                <a:gd name="T14" fmla="*/ 3246 w 4580"/>
                <a:gd name="T15" fmla="*/ 2348 h 3769"/>
                <a:gd name="T16" fmla="*/ 3123 w 4580"/>
                <a:gd name="T17" fmla="*/ 2418 h 3769"/>
                <a:gd name="T18" fmla="*/ 2867 w 4580"/>
                <a:gd name="T19" fmla="*/ 2480 h 3769"/>
                <a:gd name="T20" fmla="*/ 2787 w 4580"/>
                <a:gd name="T21" fmla="*/ 2595 h 3769"/>
                <a:gd name="T22" fmla="*/ 2549 w 4580"/>
                <a:gd name="T23" fmla="*/ 2630 h 3769"/>
                <a:gd name="T24" fmla="*/ 2372 w 4580"/>
                <a:gd name="T25" fmla="*/ 2709 h 3769"/>
                <a:gd name="T26" fmla="*/ 2276 w 4580"/>
                <a:gd name="T27" fmla="*/ 2806 h 3769"/>
                <a:gd name="T28" fmla="*/ 2082 w 4580"/>
                <a:gd name="T29" fmla="*/ 2877 h 3769"/>
                <a:gd name="T30" fmla="*/ 1906 w 4580"/>
                <a:gd name="T31" fmla="*/ 2903 h 3769"/>
                <a:gd name="T32" fmla="*/ 1676 w 4580"/>
                <a:gd name="T33" fmla="*/ 2921 h 3769"/>
                <a:gd name="T34" fmla="*/ 1579 w 4580"/>
                <a:gd name="T35" fmla="*/ 3715 h 3769"/>
                <a:gd name="T36" fmla="*/ 1200 w 4580"/>
                <a:gd name="T37" fmla="*/ 3768 h 3769"/>
                <a:gd name="T38" fmla="*/ 961 w 4580"/>
                <a:gd name="T39" fmla="*/ 3645 h 3769"/>
                <a:gd name="T40" fmla="*/ 706 w 4580"/>
                <a:gd name="T41" fmla="*/ 3539 h 3769"/>
                <a:gd name="T42" fmla="*/ 467 w 4580"/>
                <a:gd name="T43" fmla="*/ 3424 h 3769"/>
                <a:gd name="T44" fmla="*/ 406 w 4580"/>
                <a:gd name="T45" fmla="*/ 3159 h 3769"/>
                <a:gd name="T46" fmla="*/ 326 w 4580"/>
                <a:gd name="T47" fmla="*/ 2868 h 3769"/>
                <a:gd name="T48" fmla="*/ 406 w 4580"/>
                <a:gd name="T49" fmla="*/ 2612 h 3769"/>
                <a:gd name="T50" fmla="*/ 211 w 4580"/>
                <a:gd name="T51" fmla="*/ 2374 h 3769"/>
                <a:gd name="T52" fmla="*/ 26 w 4580"/>
                <a:gd name="T53" fmla="*/ 2268 h 3769"/>
                <a:gd name="T54" fmla="*/ 308 w 4580"/>
                <a:gd name="T55" fmla="*/ 1977 h 3769"/>
                <a:gd name="T56" fmla="*/ 344 w 4580"/>
                <a:gd name="T57" fmla="*/ 1748 h 3769"/>
                <a:gd name="T58" fmla="*/ 441 w 4580"/>
                <a:gd name="T59" fmla="*/ 1571 h 3769"/>
                <a:gd name="T60" fmla="*/ 582 w 4580"/>
                <a:gd name="T61" fmla="*/ 1448 h 3769"/>
                <a:gd name="T62" fmla="*/ 803 w 4580"/>
                <a:gd name="T63" fmla="*/ 1121 h 3769"/>
                <a:gd name="T64" fmla="*/ 1023 w 4580"/>
                <a:gd name="T65" fmla="*/ 1015 h 3769"/>
                <a:gd name="T66" fmla="*/ 1244 w 4580"/>
                <a:gd name="T67" fmla="*/ 936 h 3769"/>
                <a:gd name="T68" fmla="*/ 1288 w 4580"/>
                <a:gd name="T69" fmla="*/ 768 h 3769"/>
                <a:gd name="T70" fmla="*/ 1359 w 4580"/>
                <a:gd name="T71" fmla="*/ 556 h 3769"/>
                <a:gd name="T72" fmla="*/ 1544 w 4580"/>
                <a:gd name="T73" fmla="*/ 733 h 3769"/>
                <a:gd name="T74" fmla="*/ 1729 w 4580"/>
                <a:gd name="T75" fmla="*/ 795 h 3769"/>
                <a:gd name="T76" fmla="*/ 1950 w 4580"/>
                <a:gd name="T77" fmla="*/ 803 h 3769"/>
                <a:gd name="T78" fmla="*/ 2135 w 4580"/>
                <a:gd name="T79" fmla="*/ 283 h 3769"/>
                <a:gd name="T80" fmla="*/ 2355 w 4580"/>
                <a:gd name="T81" fmla="*/ 556 h 3769"/>
                <a:gd name="T82" fmla="*/ 2549 w 4580"/>
                <a:gd name="T83" fmla="*/ 768 h 3769"/>
                <a:gd name="T84" fmla="*/ 2761 w 4580"/>
                <a:gd name="T85" fmla="*/ 689 h 3769"/>
                <a:gd name="T86" fmla="*/ 2964 w 4580"/>
                <a:gd name="T87" fmla="*/ 715 h 3769"/>
                <a:gd name="T88" fmla="*/ 3246 w 4580"/>
                <a:gd name="T89" fmla="*/ 574 h 3769"/>
                <a:gd name="T90" fmla="*/ 3476 w 4580"/>
                <a:gd name="T91" fmla="*/ 618 h 3769"/>
                <a:gd name="T92" fmla="*/ 3855 w 4580"/>
                <a:gd name="T93" fmla="*/ 345 h 3769"/>
                <a:gd name="T94" fmla="*/ 4146 w 4580"/>
                <a:gd name="T95" fmla="*/ 186 h 3769"/>
                <a:gd name="T96" fmla="*/ 4437 w 4580"/>
                <a:gd name="T97" fmla="*/ 27 h 3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80" h="3769">
                  <a:moveTo>
                    <a:pt x="4508" y="0"/>
                  </a:moveTo>
                  <a:lnTo>
                    <a:pt x="4579" y="2259"/>
                  </a:lnTo>
                  <a:lnTo>
                    <a:pt x="4535" y="2277"/>
                  </a:lnTo>
                  <a:lnTo>
                    <a:pt x="4464" y="2242"/>
                  </a:lnTo>
                  <a:lnTo>
                    <a:pt x="4420" y="2268"/>
                  </a:lnTo>
                  <a:lnTo>
                    <a:pt x="4349" y="2268"/>
                  </a:lnTo>
                  <a:lnTo>
                    <a:pt x="4314" y="2233"/>
                  </a:lnTo>
                  <a:lnTo>
                    <a:pt x="4287" y="2198"/>
                  </a:lnTo>
                  <a:lnTo>
                    <a:pt x="4243" y="2268"/>
                  </a:lnTo>
                  <a:lnTo>
                    <a:pt x="4173" y="2295"/>
                  </a:lnTo>
                  <a:lnTo>
                    <a:pt x="4120" y="2251"/>
                  </a:lnTo>
                  <a:lnTo>
                    <a:pt x="4093" y="2295"/>
                  </a:lnTo>
                  <a:lnTo>
                    <a:pt x="4049" y="2277"/>
                  </a:lnTo>
                  <a:lnTo>
                    <a:pt x="3987" y="2312"/>
                  </a:lnTo>
                  <a:lnTo>
                    <a:pt x="3899" y="2312"/>
                  </a:lnTo>
                  <a:lnTo>
                    <a:pt x="3811" y="2312"/>
                  </a:lnTo>
                  <a:lnTo>
                    <a:pt x="3767" y="2268"/>
                  </a:lnTo>
                  <a:lnTo>
                    <a:pt x="3705" y="2330"/>
                  </a:lnTo>
                  <a:lnTo>
                    <a:pt x="3608" y="2339"/>
                  </a:lnTo>
                  <a:lnTo>
                    <a:pt x="3502" y="2356"/>
                  </a:lnTo>
                  <a:lnTo>
                    <a:pt x="3387" y="2374"/>
                  </a:lnTo>
                  <a:lnTo>
                    <a:pt x="3334" y="2303"/>
                  </a:lnTo>
                  <a:lnTo>
                    <a:pt x="3264" y="2303"/>
                  </a:lnTo>
                  <a:lnTo>
                    <a:pt x="3246" y="2348"/>
                  </a:lnTo>
                  <a:lnTo>
                    <a:pt x="3255" y="2427"/>
                  </a:lnTo>
                  <a:lnTo>
                    <a:pt x="3176" y="2383"/>
                  </a:lnTo>
                  <a:lnTo>
                    <a:pt x="3123" y="2418"/>
                  </a:lnTo>
                  <a:lnTo>
                    <a:pt x="3025" y="2418"/>
                  </a:lnTo>
                  <a:lnTo>
                    <a:pt x="2946" y="2480"/>
                  </a:lnTo>
                  <a:lnTo>
                    <a:pt x="2867" y="2480"/>
                  </a:lnTo>
                  <a:lnTo>
                    <a:pt x="2875" y="2524"/>
                  </a:lnTo>
                  <a:lnTo>
                    <a:pt x="2787" y="2542"/>
                  </a:lnTo>
                  <a:lnTo>
                    <a:pt x="2787" y="2595"/>
                  </a:lnTo>
                  <a:lnTo>
                    <a:pt x="2743" y="2630"/>
                  </a:lnTo>
                  <a:lnTo>
                    <a:pt x="2664" y="2612"/>
                  </a:lnTo>
                  <a:lnTo>
                    <a:pt x="2549" y="2630"/>
                  </a:lnTo>
                  <a:lnTo>
                    <a:pt x="2487" y="2621"/>
                  </a:lnTo>
                  <a:lnTo>
                    <a:pt x="2425" y="2656"/>
                  </a:lnTo>
                  <a:lnTo>
                    <a:pt x="2372" y="2709"/>
                  </a:lnTo>
                  <a:lnTo>
                    <a:pt x="2346" y="2762"/>
                  </a:lnTo>
                  <a:lnTo>
                    <a:pt x="2328" y="2806"/>
                  </a:lnTo>
                  <a:lnTo>
                    <a:pt x="2276" y="2806"/>
                  </a:lnTo>
                  <a:lnTo>
                    <a:pt x="2223" y="2824"/>
                  </a:lnTo>
                  <a:lnTo>
                    <a:pt x="2188" y="2868"/>
                  </a:lnTo>
                  <a:lnTo>
                    <a:pt x="2082" y="2877"/>
                  </a:lnTo>
                  <a:lnTo>
                    <a:pt x="2012" y="2886"/>
                  </a:lnTo>
                  <a:lnTo>
                    <a:pt x="1950" y="2921"/>
                  </a:lnTo>
                  <a:lnTo>
                    <a:pt x="1906" y="2903"/>
                  </a:lnTo>
                  <a:lnTo>
                    <a:pt x="1835" y="2921"/>
                  </a:lnTo>
                  <a:lnTo>
                    <a:pt x="1773" y="2895"/>
                  </a:lnTo>
                  <a:lnTo>
                    <a:pt x="1676" y="2921"/>
                  </a:lnTo>
                  <a:lnTo>
                    <a:pt x="1615" y="2886"/>
                  </a:lnTo>
                  <a:lnTo>
                    <a:pt x="1579" y="2939"/>
                  </a:lnTo>
                  <a:lnTo>
                    <a:pt x="1579" y="3715"/>
                  </a:lnTo>
                  <a:lnTo>
                    <a:pt x="1429" y="3724"/>
                  </a:lnTo>
                  <a:lnTo>
                    <a:pt x="1314" y="3751"/>
                  </a:lnTo>
                  <a:lnTo>
                    <a:pt x="1200" y="3768"/>
                  </a:lnTo>
                  <a:lnTo>
                    <a:pt x="1112" y="3733"/>
                  </a:lnTo>
                  <a:lnTo>
                    <a:pt x="1041" y="3680"/>
                  </a:lnTo>
                  <a:lnTo>
                    <a:pt x="961" y="3645"/>
                  </a:lnTo>
                  <a:lnTo>
                    <a:pt x="900" y="3583"/>
                  </a:lnTo>
                  <a:lnTo>
                    <a:pt x="803" y="3556"/>
                  </a:lnTo>
                  <a:lnTo>
                    <a:pt x="706" y="3539"/>
                  </a:lnTo>
                  <a:lnTo>
                    <a:pt x="617" y="3556"/>
                  </a:lnTo>
                  <a:lnTo>
                    <a:pt x="547" y="3503"/>
                  </a:lnTo>
                  <a:lnTo>
                    <a:pt x="467" y="3424"/>
                  </a:lnTo>
                  <a:lnTo>
                    <a:pt x="441" y="3353"/>
                  </a:lnTo>
                  <a:lnTo>
                    <a:pt x="397" y="3301"/>
                  </a:lnTo>
                  <a:lnTo>
                    <a:pt x="406" y="3159"/>
                  </a:lnTo>
                  <a:lnTo>
                    <a:pt x="370" y="3062"/>
                  </a:lnTo>
                  <a:lnTo>
                    <a:pt x="326" y="2974"/>
                  </a:lnTo>
                  <a:lnTo>
                    <a:pt x="326" y="2868"/>
                  </a:lnTo>
                  <a:lnTo>
                    <a:pt x="300" y="2780"/>
                  </a:lnTo>
                  <a:lnTo>
                    <a:pt x="353" y="2718"/>
                  </a:lnTo>
                  <a:lnTo>
                    <a:pt x="406" y="2612"/>
                  </a:lnTo>
                  <a:lnTo>
                    <a:pt x="388" y="2498"/>
                  </a:lnTo>
                  <a:lnTo>
                    <a:pt x="326" y="2436"/>
                  </a:lnTo>
                  <a:lnTo>
                    <a:pt x="211" y="2374"/>
                  </a:lnTo>
                  <a:lnTo>
                    <a:pt x="105" y="2339"/>
                  </a:lnTo>
                  <a:lnTo>
                    <a:pt x="0" y="2339"/>
                  </a:lnTo>
                  <a:lnTo>
                    <a:pt x="26" y="2268"/>
                  </a:lnTo>
                  <a:lnTo>
                    <a:pt x="150" y="2145"/>
                  </a:lnTo>
                  <a:lnTo>
                    <a:pt x="229" y="2074"/>
                  </a:lnTo>
                  <a:lnTo>
                    <a:pt x="308" y="1977"/>
                  </a:lnTo>
                  <a:lnTo>
                    <a:pt x="335" y="1915"/>
                  </a:lnTo>
                  <a:lnTo>
                    <a:pt x="335" y="1836"/>
                  </a:lnTo>
                  <a:lnTo>
                    <a:pt x="344" y="1748"/>
                  </a:lnTo>
                  <a:lnTo>
                    <a:pt x="370" y="1659"/>
                  </a:lnTo>
                  <a:lnTo>
                    <a:pt x="423" y="1633"/>
                  </a:lnTo>
                  <a:lnTo>
                    <a:pt x="441" y="1571"/>
                  </a:lnTo>
                  <a:lnTo>
                    <a:pt x="485" y="1518"/>
                  </a:lnTo>
                  <a:lnTo>
                    <a:pt x="529" y="1500"/>
                  </a:lnTo>
                  <a:lnTo>
                    <a:pt x="582" y="1448"/>
                  </a:lnTo>
                  <a:lnTo>
                    <a:pt x="626" y="1386"/>
                  </a:lnTo>
                  <a:lnTo>
                    <a:pt x="688" y="1271"/>
                  </a:lnTo>
                  <a:lnTo>
                    <a:pt x="803" y="1121"/>
                  </a:lnTo>
                  <a:lnTo>
                    <a:pt x="882" y="1112"/>
                  </a:lnTo>
                  <a:lnTo>
                    <a:pt x="970" y="1077"/>
                  </a:lnTo>
                  <a:lnTo>
                    <a:pt x="1023" y="1015"/>
                  </a:lnTo>
                  <a:lnTo>
                    <a:pt x="1120" y="1015"/>
                  </a:lnTo>
                  <a:lnTo>
                    <a:pt x="1200" y="980"/>
                  </a:lnTo>
                  <a:lnTo>
                    <a:pt x="1244" y="936"/>
                  </a:lnTo>
                  <a:lnTo>
                    <a:pt x="1306" y="900"/>
                  </a:lnTo>
                  <a:lnTo>
                    <a:pt x="1341" y="856"/>
                  </a:lnTo>
                  <a:lnTo>
                    <a:pt x="1288" y="768"/>
                  </a:lnTo>
                  <a:lnTo>
                    <a:pt x="1253" y="689"/>
                  </a:lnTo>
                  <a:lnTo>
                    <a:pt x="1297" y="609"/>
                  </a:lnTo>
                  <a:lnTo>
                    <a:pt x="1359" y="556"/>
                  </a:lnTo>
                  <a:lnTo>
                    <a:pt x="1438" y="565"/>
                  </a:lnTo>
                  <a:lnTo>
                    <a:pt x="1517" y="627"/>
                  </a:lnTo>
                  <a:lnTo>
                    <a:pt x="1544" y="733"/>
                  </a:lnTo>
                  <a:lnTo>
                    <a:pt x="1597" y="821"/>
                  </a:lnTo>
                  <a:lnTo>
                    <a:pt x="1667" y="821"/>
                  </a:lnTo>
                  <a:lnTo>
                    <a:pt x="1729" y="795"/>
                  </a:lnTo>
                  <a:lnTo>
                    <a:pt x="1782" y="750"/>
                  </a:lnTo>
                  <a:lnTo>
                    <a:pt x="1862" y="768"/>
                  </a:lnTo>
                  <a:lnTo>
                    <a:pt x="1950" y="803"/>
                  </a:lnTo>
                  <a:lnTo>
                    <a:pt x="2012" y="848"/>
                  </a:lnTo>
                  <a:lnTo>
                    <a:pt x="2082" y="874"/>
                  </a:lnTo>
                  <a:lnTo>
                    <a:pt x="2135" y="283"/>
                  </a:lnTo>
                  <a:lnTo>
                    <a:pt x="2188" y="371"/>
                  </a:lnTo>
                  <a:lnTo>
                    <a:pt x="2259" y="450"/>
                  </a:lnTo>
                  <a:lnTo>
                    <a:pt x="2355" y="556"/>
                  </a:lnTo>
                  <a:lnTo>
                    <a:pt x="2452" y="636"/>
                  </a:lnTo>
                  <a:lnTo>
                    <a:pt x="2496" y="706"/>
                  </a:lnTo>
                  <a:lnTo>
                    <a:pt x="2549" y="768"/>
                  </a:lnTo>
                  <a:lnTo>
                    <a:pt x="2620" y="724"/>
                  </a:lnTo>
                  <a:lnTo>
                    <a:pt x="2690" y="750"/>
                  </a:lnTo>
                  <a:lnTo>
                    <a:pt x="2761" y="689"/>
                  </a:lnTo>
                  <a:lnTo>
                    <a:pt x="2840" y="715"/>
                  </a:lnTo>
                  <a:lnTo>
                    <a:pt x="2902" y="689"/>
                  </a:lnTo>
                  <a:lnTo>
                    <a:pt x="2964" y="715"/>
                  </a:lnTo>
                  <a:lnTo>
                    <a:pt x="3061" y="627"/>
                  </a:lnTo>
                  <a:lnTo>
                    <a:pt x="3140" y="583"/>
                  </a:lnTo>
                  <a:lnTo>
                    <a:pt x="3246" y="574"/>
                  </a:lnTo>
                  <a:lnTo>
                    <a:pt x="3334" y="618"/>
                  </a:lnTo>
                  <a:lnTo>
                    <a:pt x="3396" y="645"/>
                  </a:lnTo>
                  <a:lnTo>
                    <a:pt x="3476" y="618"/>
                  </a:lnTo>
                  <a:lnTo>
                    <a:pt x="3652" y="406"/>
                  </a:lnTo>
                  <a:lnTo>
                    <a:pt x="3767" y="371"/>
                  </a:lnTo>
                  <a:lnTo>
                    <a:pt x="3855" y="345"/>
                  </a:lnTo>
                  <a:lnTo>
                    <a:pt x="3881" y="274"/>
                  </a:lnTo>
                  <a:lnTo>
                    <a:pt x="4049" y="239"/>
                  </a:lnTo>
                  <a:lnTo>
                    <a:pt x="4146" y="186"/>
                  </a:lnTo>
                  <a:lnTo>
                    <a:pt x="4279" y="115"/>
                  </a:lnTo>
                  <a:lnTo>
                    <a:pt x="4393" y="89"/>
                  </a:lnTo>
                  <a:lnTo>
                    <a:pt x="4437" y="27"/>
                  </a:lnTo>
                  <a:lnTo>
                    <a:pt x="4526" y="0"/>
                  </a:lnTo>
                  <a:lnTo>
                    <a:pt x="4508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C253D30E-696E-004D-BBDC-2DDF755A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071" y="4037013"/>
              <a:ext cx="882650" cy="928687"/>
            </a:xfrm>
            <a:custGeom>
              <a:avLst/>
              <a:gdLst>
                <a:gd name="T0" fmla="*/ 1994 w 2454"/>
                <a:gd name="T1" fmla="*/ 918 h 2578"/>
                <a:gd name="T2" fmla="*/ 2197 w 2454"/>
                <a:gd name="T3" fmla="*/ 724 h 2578"/>
                <a:gd name="T4" fmla="*/ 2303 w 2454"/>
                <a:gd name="T5" fmla="*/ 565 h 2578"/>
                <a:gd name="T6" fmla="*/ 2312 w 2454"/>
                <a:gd name="T7" fmla="*/ 398 h 2578"/>
                <a:gd name="T8" fmla="*/ 2391 w 2454"/>
                <a:gd name="T9" fmla="*/ 283 h 2578"/>
                <a:gd name="T10" fmla="*/ 2453 w 2454"/>
                <a:gd name="T11" fmla="*/ 168 h 2578"/>
                <a:gd name="T12" fmla="*/ 2426 w 2454"/>
                <a:gd name="T13" fmla="*/ 36 h 2578"/>
                <a:gd name="T14" fmla="*/ 2356 w 2454"/>
                <a:gd name="T15" fmla="*/ 62 h 2578"/>
                <a:gd name="T16" fmla="*/ 2223 w 2454"/>
                <a:gd name="T17" fmla="*/ 177 h 2578"/>
                <a:gd name="T18" fmla="*/ 2153 w 2454"/>
                <a:gd name="T19" fmla="*/ 292 h 2578"/>
                <a:gd name="T20" fmla="*/ 2126 w 2454"/>
                <a:gd name="T21" fmla="*/ 398 h 2578"/>
                <a:gd name="T22" fmla="*/ 2038 w 2454"/>
                <a:gd name="T23" fmla="*/ 530 h 2578"/>
                <a:gd name="T24" fmla="*/ 1932 w 2454"/>
                <a:gd name="T25" fmla="*/ 618 h 2578"/>
                <a:gd name="T26" fmla="*/ 1756 w 2454"/>
                <a:gd name="T27" fmla="*/ 583 h 2578"/>
                <a:gd name="T28" fmla="*/ 1835 w 2454"/>
                <a:gd name="T29" fmla="*/ 495 h 2578"/>
                <a:gd name="T30" fmla="*/ 1703 w 2454"/>
                <a:gd name="T31" fmla="*/ 450 h 2578"/>
                <a:gd name="T32" fmla="*/ 1562 w 2454"/>
                <a:gd name="T33" fmla="*/ 539 h 2578"/>
                <a:gd name="T34" fmla="*/ 1420 w 2454"/>
                <a:gd name="T35" fmla="*/ 486 h 2578"/>
                <a:gd name="T36" fmla="*/ 1297 w 2454"/>
                <a:gd name="T37" fmla="*/ 583 h 2578"/>
                <a:gd name="T38" fmla="*/ 1165 w 2454"/>
                <a:gd name="T39" fmla="*/ 680 h 2578"/>
                <a:gd name="T40" fmla="*/ 1165 w 2454"/>
                <a:gd name="T41" fmla="*/ 786 h 2578"/>
                <a:gd name="T42" fmla="*/ 1006 w 2454"/>
                <a:gd name="T43" fmla="*/ 830 h 2578"/>
                <a:gd name="T44" fmla="*/ 900 w 2454"/>
                <a:gd name="T45" fmla="*/ 883 h 2578"/>
                <a:gd name="T46" fmla="*/ 820 w 2454"/>
                <a:gd name="T47" fmla="*/ 971 h 2578"/>
                <a:gd name="T48" fmla="*/ 688 w 2454"/>
                <a:gd name="T49" fmla="*/ 1024 h 2578"/>
                <a:gd name="T50" fmla="*/ 741 w 2454"/>
                <a:gd name="T51" fmla="*/ 1227 h 2578"/>
                <a:gd name="T52" fmla="*/ 829 w 2454"/>
                <a:gd name="T53" fmla="*/ 1359 h 2578"/>
                <a:gd name="T54" fmla="*/ 891 w 2454"/>
                <a:gd name="T55" fmla="*/ 1483 h 2578"/>
                <a:gd name="T56" fmla="*/ 829 w 2454"/>
                <a:gd name="T57" fmla="*/ 1545 h 2578"/>
                <a:gd name="T58" fmla="*/ 714 w 2454"/>
                <a:gd name="T59" fmla="*/ 1518 h 2578"/>
                <a:gd name="T60" fmla="*/ 635 w 2454"/>
                <a:gd name="T61" fmla="*/ 1580 h 2578"/>
                <a:gd name="T62" fmla="*/ 520 w 2454"/>
                <a:gd name="T63" fmla="*/ 1633 h 2578"/>
                <a:gd name="T64" fmla="*/ 361 w 2454"/>
                <a:gd name="T65" fmla="*/ 1606 h 2578"/>
                <a:gd name="T66" fmla="*/ 300 w 2454"/>
                <a:gd name="T67" fmla="*/ 1712 h 2578"/>
                <a:gd name="T68" fmla="*/ 300 w 2454"/>
                <a:gd name="T69" fmla="*/ 1818 h 2578"/>
                <a:gd name="T70" fmla="*/ 300 w 2454"/>
                <a:gd name="T71" fmla="*/ 1942 h 2578"/>
                <a:gd name="T72" fmla="*/ 167 w 2454"/>
                <a:gd name="T73" fmla="*/ 1933 h 2578"/>
                <a:gd name="T74" fmla="*/ 8 w 2454"/>
                <a:gd name="T75" fmla="*/ 1924 h 2578"/>
                <a:gd name="T76" fmla="*/ 26 w 2454"/>
                <a:gd name="T77" fmla="*/ 2065 h 2578"/>
                <a:gd name="T78" fmla="*/ 35 w 2454"/>
                <a:gd name="T79" fmla="*/ 2189 h 2578"/>
                <a:gd name="T80" fmla="*/ 176 w 2454"/>
                <a:gd name="T81" fmla="*/ 2233 h 2578"/>
                <a:gd name="T82" fmla="*/ 220 w 2454"/>
                <a:gd name="T83" fmla="*/ 2409 h 2578"/>
                <a:gd name="T84" fmla="*/ 335 w 2454"/>
                <a:gd name="T85" fmla="*/ 2489 h 2578"/>
                <a:gd name="T86" fmla="*/ 441 w 2454"/>
                <a:gd name="T87" fmla="*/ 2533 h 2578"/>
                <a:gd name="T88" fmla="*/ 564 w 2454"/>
                <a:gd name="T89" fmla="*/ 2559 h 2578"/>
                <a:gd name="T90" fmla="*/ 679 w 2454"/>
                <a:gd name="T91" fmla="*/ 2577 h 2578"/>
                <a:gd name="T92" fmla="*/ 829 w 2454"/>
                <a:gd name="T93" fmla="*/ 2471 h 2578"/>
                <a:gd name="T94" fmla="*/ 962 w 2454"/>
                <a:gd name="T95" fmla="*/ 2348 h 2578"/>
                <a:gd name="T96" fmla="*/ 1032 w 2454"/>
                <a:gd name="T97" fmla="*/ 2215 h 2578"/>
                <a:gd name="T98" fmla="*/ 1138 w 2454"/>
                <a:gd name="T99" fmla="*/ 2092 h 2578"/>
                <a:gd name="T100" fmla="*/ 1270 w 2454"/>
                <a:gd name="T101" fmla="*/ 1959 h 2578"/>
                <a:gd name="T102" fmla="*/ 1376 w 2454"/>
                <a:gd name="T103" fmla="*/ 1827 h 2578"/>
                <a:gd name="T104" fmla="*/ 1465 w 2454"/>
                <a:gd name="T105" fmla="*/ 1721 h 2578"/>
                <a:gd name="T106" fmla="*/ 1570 w 2454"/>
                <a:gd name="T107" fmla="*/ 1553 h 2578"/>
                <a:gd name="T108" fmla="*/ 1615 w 2454"/>
                <a:gd name="T109" fmla="*/ 1421 h 2578"/>
                <a:gd name="T110" fmla="*/ 1720 w 2454"/>
                <a:gd name="T111" fmla="*/ 1456 h 2578"/>
                <a:gd name="T112" fmla="*/ 1888 w 2454"/>
                <a:gd name="T113" fmla="*/ 1333 h 2578"/>
                <a:gd name="T114" fmla="*/ 1862 w 2454"/>
                <a:gd name="T115" fmla="*/ 1236 h 2578"/>
                <a:gd name="T116" fmla="*/ 1844 w 2454"/>
                <a:gd name="T117" fmla="*/ 1130 h 2578"/>
                <a:gd name="T118" fmla="*/ 1968 w 2454"/>
                <a:gd name="T119" fmla="*/ 989 h 2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54" h="2578">
                  <a:moveTo>
                    <a:pt x="1968" y="989"/>
                  </a:moveTo>
                  <a:lnTo>
                    <a:pt x="1994" y="918"/>
                  </a:lnTo>
                  <a:lnTo>
                    <a:pt x="2118" y="795"/>
                  </a:lnTo>
                  <a:lnTo>
                    <a:pt x="2197" y="724"/>
                  </a:lnTo>
                  <a:lnTo>
                    <a:pt x="2276" y="627"/>
                  </a:lnTo>
                  <a:lnTo>
                    <a:pt x="2303" y="565"/>
                  </a:lnTo>
                  <a:lnTo>
                    <a:pt x="2303" y="486"/>
                  </a:lnTo>
                  <a:lnTo>
                    <a:pt x="2312" y="398"/>
                  </a:lnTo>
                  <a:lnTo>
                    <a:pt x="2338" y="309"/>
                  </a:lnTo>
                  <a:lnTo>
                    <a:pt x="2391" y="283"/>
                  </a:lnTo>
                  <a:lnTo>
                    <a:pt x="2409" y="221"/>
                  </a:lnTo>
                  <a:lnTo>
                    <a:pt x="2453" y="168"/>
                  </a:lnTo>
                  <a:lnTo>
                    <a:pt x="2444" y="115"/>
                  </a:lnTo>
                  <a:lnTo>
                    <a:pt x="2426" y="36"/>
                  </a:lnTo>
                  <a:lnTo>
                    <a:pt x="2365" y="0"/>
                  </a:lnTo>
                  <a:lnTo>
                    <a:pt x="2356" y="62"/>
                  </a:lnTo>
                  <a:lnTo>
                    <a:pt x="2285" y="124"/>
                  </a:lnTo>
                  <a:lnTo>
                    <a:pt x="2223" y="177"/>
                  </a:lnTo>
                  <a:lnTo>
                    <a:pt x="2171" y="221"/>
                  </a:lnTo>
                  <a:lnTo>
                    <a:pt x="2153" y="292"/>
                  </a:lnTo>
                  <a:lnTo>
                    <a:pt x="2126" y="336"/>
                  </a:lnTo>
                  <a:lnTo>
                    <a:pt x="2126" y="398"/>
                  </a:lnTo>
                  <a:lnTo>
                    <a:pt x="2082" y="459"/>
                  </a:lnTo>
                  <a:lnTo>
                    <a:pt x="2038" y="530"/>
                  </a:lnTo>
                  <a:lnTo>
                    <a:pt x="2003" y="583"/>
                  </a:lnTo>
                  <a:lnTo>
                    <a:pt x="1932" y="618"/>
                  </a:lnTo>
                  <a:lnTo>
                    <a:pt x="1818" y="618"/>
                  </a:lnTo>
                  <a:lnTo>
                    <a:pt x="1756" y="583"/>
                  </a:lnTo>
                  <a:lnTo>
                    <a:pt x="1782" y="530"/>
                  </a:lnTo>
                  <a:lnTo>
                    <a:pt x="1835" y="495"/>
                  </a:lnTo>
                  <a:lnTo>
                    <a:pt x="1782" y="442"/>
                  </a:lnTo>
                  <a:lnTo>
                    <a:pt x="1703" y="450"/>
                  </a:lnTo>
                  <a:lnTo>
                    <a:pt x="1615" y="486"/>
                  </a:lnTo>
                  <a:lnTo>
                    <a:pt x="1562" y="539"/>
                  </a:lnTo>
                  <a:lnTo>
                    <a:pt x="1518" y="495"/>
                  </a:lnTo>
                  <a:lnTo>
                    <a:pt x="1420" y="486"/>
                  </a:lnTo>
                  <a:lnTo>
                    <a:pt x="1367" y="521"/>
                  </a:lnTo>
                  <a:lnTo>
                    <a:pt x="1297" y="583"/>
                  </a:lnTo>
                  <a:lnTo>
                    <a:pt x="1226" y="627"/>
                  </a:lnTo>
                  <a:lnTo>
                    <a:pt x="1165" y="680"/>
                  </a:lnTo>
                  <a:lnTo>
                    <a:pt x="1182" y="742"/>
                  </a:lnTo>
                  <a:lnTo>
                    <a:pt x="1165" y="786"/>
                  </a:lnTo>
                  <a:lnTo>
                    <a:pt x="1076" y="803"/>
                  </a:lnTo>
                  <a:lnTo>
                    <a:pt x="1006" y="830"/>
                  </a:lnTo>
                  <a:lnTo>
                    <a:pt x="962" y="901"/>
                  </a:lnTo>
                  <a:lnTo>
                    <a:pt x="900" y="883"/>
                  </a:lnTo>
                  <a:lnTo>
                    <a:pt x="856" y="918"/>
                  </a:lnTo>
                  <a:lnTo>
                    <a:pt x="820" y="971"/>
                  </a:lnTo>
                  <a:lnTo>
                    <a:pt x="732" y="980"/>
                  </a:lnTo>
                  <a:lnTo>
                    <a:pt x="688" y="1024"/>
                  </a:lnTo>
                  <a:lnTo>
                    <a:pt x="714" y="1121"/>
                  </a:lnTo>
                  <a:lnTo>
                    <a:pt x="741" y="1227"/>
                  </a:lnTo>
                  <a:lnTo>
                    <a:pt x="776" y="1289"/>
                  </a:lnTo>
                  <a:lnTo>
                    <a:pt x="829" y="1359"/>
                  </a:lnTo>
                  <a:lnTo>
                    <a:pt x="873" y="1430"/>
                  </a:lnTo>
                  <a:lnTo>
                    <a:pt x="891" y="1483"/>
                  </a:lnTo>
                  <a:lnTo>
                    <a:pt x="891" y="1536"/>
                  </a:lnTo>
                  <a:lnTo>
                    <a:pt x="829" y="1545"/>
                  </a:lnTo>
                  <a:lnTo>
                    <a:pt x="776" y="1518"/>
                  </a:lnTo>
                  <a:lnTo>
                    <a:pt x="714" y="1518"/>
                  </a:lnTo>
                  <a:lnTo>
                    <a:pt x="670" y="1509"/>
                  </a:lnTo>
                  <a:lnTo>
                    <a:pt x="635" y="1580"/>
                  </a:lnTo>
                  <a:lnTo>
                    <a:pt x="564" y="1624"/>
                  </a:lnTo>
                  <a:lnTo>
                    <a:pt x="520" y="1633"/>
                  </a:lnTo>
                  <a:lnTo>
                    <a:pt x="432" y="1598"/>
                  </a:lnTo>
                  <a:lnTo>
                    <a:pt x="361" y="1606"/>
                  </a:lnTo>
                  <a:lnTo>
                    <a:pt x="344" y="1686"/>
                  </a:lnTo>
                  <a:lnTo>
                    <a:pt x="300" y="1712"/>
                  </a:lnTo>
                  <a:lnTo>
                    <a:pt x="247" y="1765"/>
                  </a:lnTo>
                  <a:lnTo>
                    <a:pt x="300" y="1818"/>
                  </a:lnTo>
                  <a:lnTo>
                    <a:pt x="335" y="1898"/>
                  </a:lnTo>
                  <a:lnTo>
                    <a:pt x="300" y="1942"/>
                  </a:lnTo>
                  <a:lnTo>
                    <a:pt x="229" y="1986"/>
                  </a:lnTo>
                  <a:lnTo>
                    <a:pt x="167" y="1933"/>
                  </a:lnTo>
                  <a:lnTo>
                    <a:pt x="106" y="1898"/>
                  </a:lnTo>
                  <a:lnTo>
                    <a:pt x="8" y="1924"/>
                  </a:lnTo>
                  <a:lnTo>
                    <a:pt x="0" y="2003"/>
                  </a:lnTo>
                  <a:lnTo>
                    <a:pt x="26" y="2065"/>
                  </a:lnTo>
                  <a:lnTo>
                    <a:pt x="17" y="2127"/>
                  </a:lnTo>
                  <a:lnTo>
                    <a:pt x="35" y="2189"/>
                  </a:lnTo>
                  <a:lnTo>
                    <a:pt x="97" y="2206"/>
                  </a:lnTo>
                  <a:lnTo>
                    <a:pt x="176" y="2233"/>
                  </a:lnTo>
                  <a:lnTo>
                    <a:pt x="229" y="2277"/>
                  </a:lnTo>
                  <a:lnTo>
                    <a:pt x="220" y="2409"/>
                  </a:lnTo>
                  <a:lnTo>
                    <a:pt x="256" y="2471"/>
                  </a:lnTo>
                  <a:lnTo>
                    <a:pt x="335" y="2489"/>
                  </a:lnTo>
                  <a:lnTo>
                    <a:pt x="397" y="2489"/>
                  </a:lnTo>
                  <a:lnTo>
                    <a:pt x="441" y="2533"/>
                  </a:lnTo>
                  <a:lnTo>
                    <a:pt x="494" y="2568"/>
                  </a:lnTo>
                  <a:lnTo>
                    <a:pt x="564" y="2559"/>
                  </a:lnTo>
                  <a:lnTo>
                    <a:pt x="635" y="2551"/>
                  </a:lnTo>
                  <a:lnTo>
                    <a:pt x="679" y="2577"/>
                  </a:lnTo>
                  <a:lnTo>
                    <a:pt x="767" y="2551"/>
                  </a:lnTo>
                  <a:lnTo>
                    <a:pt x="829" y="2471"/>
                  </a:lnTo>
                  <a:lnTo>
                    <a:pt x="909" y="2401"/>
                  </a:lnTo>
                  <a:lnTo>
                    <a:pt x="962" y="2348"/>
                  </a:lnTo>
                  <a:lnTo>
                    <a:pt x="979" y="2268"/>
                  </a:lnTo>
                  <a:lnTo>
                    <a:pt x="1032" y="2215"/>
                  </a:lnTo>
                  <a:lnTo>
                    <a:pt x="1094" y="2162"/>
                  </a:lnTo>
                  <a:lnTo>
                    <a:pt x="1138" y="2092"/>
                  </a:lnTo>
                  <a:lnTo>
                    <a:pt x="1235" y="2039"/>
                  </a:lnTo>
                  <a:lnTo>
                    <a:pt x="1270" y="1959"/>
                  </a:lnTo>
                  <a:lnTo>
                    <a:pt x="1315" y="1889"/>
                  </a:lnTo>
                  <a:lnTo>
                    <a:pt x="1376" y="1827"/>
                  </a:lnTo>
                  <a:lnTo>
                    <a:pt x="1412" y="1756"/>
                  </a:lnTo>
                  <a:lnTo>
                    <a:pt x="1465" y="1721"/>
                  </a:lnTo>
                  <a:lnTo>
                    <a:pt x="1526" y="1651"/>
                  </a:lnTo>
                  <a:lnTo>
                    <a:pt x="1570" y="1553"/>
                  </a:lnTo>
                  <a:lnTo>
                    <a:pt x="1588" y="1465"/>
                  </a:lnTo>
                  <a:lnTo>
                    <a:pt x="1615" y="1421"/>
                  </a:lnTo>
                  <a:lnTo>
                    <a:pt x="1676" y="1430"/>
                  </a:lnTo>
                  <a:lnTo>
                    <a:pt x="1720" y="1456"/>
                  </a:lnTo>
                  <a:lnTo>
                    <a:pt x="1818" y="1403"/>
                  </a:lnTo>
                  <a:lnTo>
                    <a:pt x="1888" y="1333"/>
                  </a:lnTo>
                  <a:lnTo>
                    <a:pt x="1906" y="1280"/>
                  </a:lnTo>
                  <a:lnTo>
                    <a:pt x="1862" y="1236"/>
                  </a:lnTo>
                  <a:lnTo>
                    <a:pt x="1818" y="1183"/>
                  </a:lnTo>
                  <a:lnTo>
                    <a:pt x="1844" y="1130"/>
                  </a:lnTo>
                  <a:lnTo>
                    <a:pt x="1923" y="1042"/>
                  </a:lnTo>
                  <a:lnTo>
                    <a:pt x="1968" y="989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A5E6B1AF-51BC-4A4F-AC35-69666A4B7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646" y="4259263"/>
              <a:ext cx="928688" cy="917575"/>
            </a:xfrm>
            <a:custGeom>
              <a:avLst/>
              <a:gdLst>
                <a:gd name="T0" fmla="*/ 2206 w 2578"/>
                <a:gd name="T1" fmla="*/ 2021 h 2551"/>
                <a:gd name="T2" fmla="*/ 2118 w 2578"/>
                <a:gd name="T3" fmla="*/ 2206 h 2551"/>
                <a:gd name="T4" fmla="*/ 2383 w 2578"/>
                <a:gd name="T5" fmla="*/ 2453 h 2551"/>
                <a:gd name="T6" fmla="*/ 2268 w 2578"/>
                <a:gd name="T7" fmla="*/ 2506 h 2551"/>
                <a:gd name="T8" fmla="*/ 2092 w 2578"/>
                <a:gd name="T9" fmla="*/ 2550 h 2551"/>
                <a:gd name="T10" fmla="*/ 1942 w 2578"/>
                <a:gd name="T11" fmla="*/ 2533 h 2551"/>
                <a:gd name="T12" fmla="*/ 1809 w 2578"/>
                <a:gd name="T13" fmla="*/ 2391 h 2551"/>
                <a:gd name="T14" fmla="*/ 1774 w 2578"/>
                <a:gd name="T15" fmla="*/ 2118 h 2551"/>
                <a:gd name="T16" fmla="*/ 1597 w 2578"/>
                <a:gd name="T17" fmla="*/ 2162 h 2551"/>
                <a:gd name="T18" fmla="*/ 1491 w 2578"/>
                <a:gd name="T19" fmla="*/ 2180 h 2551"/>
                <a:gd name="T20" fmla="*/ 1518 w 2578"/>
                <a:gd name="T21" fmla="*/ 1985 h 2551"/>
                <a:gd name="T22" fmla="*/ 1394 w 2578"/>
                <a:gd name="T23" fmla="*/ 1835 h 2551"/>
                <a:gd name="T24" fmla="*/ 1209 w 2578"/>
                <a:gd name="T25" fmla="*/ 1791 h 2551"/>
                <a:gd name="T26" fmla="*/ 971 w 2578"/>
                <a:gd name="T27" fmla="*/ 1835 h 2551"/>
                <a:gd name="T28" fmla="*/ 891 w 2578"/>
                <a:gd name="T29" fmla="*/ 1633 h 2551"/>
                <a:gd name="T30" fmla="*/ 944 w 2578"/>
                <a:gd name="T31" fmla="*/ 1483 h 2551"/>
                <a:gd name="T32" fmla="*/ 838 w 2578"/>
                <a:gd name="T33" fmla="*/ 1306 h 2551"/>
                <a:gd name="T34" fmla="*/ 618 w 2578"/>
                <a:gd name="T35" fmla="*/ 1271 h 2551"/>
                <a:gd name="T36" fmla="*/ 388 w 2578"/>
                <a:gd name="T37" fmla="*/ 1218 h 2551"/>
                <a:gd name="T38" fmla="*/ 230 w 2578"/>
                <a:gd name="T39" fmla="*/ 1015 h 2551"/>
                <a:gd name="T40" fmla="*/ 44 w 2578"/>
                <a:gd name="T41" fmla="*/ 821 h 2551"/>
                <a:gd name="T42" fmla="*/ 124 w 2578"/>
                <a:gd name="T43" fmla="*/ 706 h 2551"/>
                <a:gd name="T44" fmla="*/ 203 w 2578"/>
                <a:gd name="T45" fmla="*/ 618 h 2551"/>
                <a:gd name="T46" fmla="*/ 344 w 2578"/>
                <a:gd name="T47" fmla="*/ 530 h 2551"/>
                <a:gd name="T48" fmla="*/ 433 w 2578"/>
                <a:gd name="T49" fmla="*/ 415 h 2551"/>
                <a:gd name="T50" fmla="*/ 397 w 2578"/>
                <a:gd name="T51" fmla="*/ 309 h 2551"/>
                <a:gd name="T52" fmla="*/ 530 w 2578"/>
                <a:gd name="T53" fmla="*/ 159 h 2551"/>
                <a:gd name="T54" fmla="*/ 715 w 2578"/>
                <a:gd name="T55" fmla="*/ 159 h 2551"/>
                <a:gd name="T56" fmla="*/ 874 w 2578"/>
                <a:gd name="T57" fmla="*/ 212 h 2551"/>
                <a:gd name="T58" fmla="*/ 1050 w 2578"/>
                <a:gd name="T59" fmla="*/ 274 h 2551"/>
                <a:gd name="T60" fmla="*/ 1289 w 2578"/>
                <a:gd name="T61" fmla="*/ 327 h 2551"/>
                <a:gd name="T62" fmla="*/ 1430 w 2578"/>
                <a:gd name="T63" fmla="*/ 238 h 2551"/>
                <a:gd name="T64" fmla="*/ 1668 w 2578"/>
                <a:gd name="T65" fmla="*/ 238 h 2551"/>
                <a:gd name="T66" fmla="*/ 1756 w 2578"/>
                <a:gd name="T67" fmla="*/ 88 h 2551"/>
                <a:gd name="T68" fmla="*/ 1897 w 2578"/>
                <a:gd name="T69" fmla="*/ 53 h 2551"/>
                <a:gd name="T70" fmla="*/ 2127 w 2578"/>
                <a:gd name="T71" fmla="*/ 88 h 2551"/>
                <a:gd name="T72" fmla="*/ 2268 w 2578"/>
                <a:gd name="T73" fmla="*/ 212 h 2551"/>
                <a:gd name="T74" fmla="*/ 2418 w 2578"/>
                <a:gd name="T75" fmla="*/ 362 h 2551"/>
                <a:gd name="T76" fmla="*/ 2427 w 2578"/>
                <a:gd name="T77" fmla="*/ 609 h 2551"/>
                <a:gd name="T78" fmla="*/ 2559 w 2578"/>
                <a:gd name="T79" fmla="*/ 812 h 2551"/>
                <a:gd name="T80" fmla="*/ 2515 w 2578"/>
                <a:gd name="T81" fmla="*/ 927 h 2551"/>
                <a:gd name="T82" fmla="*/ 2356 w 2578"/>
                <a:gd name="T83" fmla="*/ 891 h 2551"/>
                <a:gd name="T84" fmla="*/ 2206 w 2578"/>
                <a:gd name="T85" fmla="*/ 1015 h 2551"/>
                <a:gd name="T86" fmla="*/ 2030 w 2578"/>
                <a:gd name="T87" fmla="*/ 1068 h 2551"/>
                <a:gd name="T88" fmla="*/ 1986 w 2578"/>
                <a:gd name="T89" fmla="*/ 1200 h 2551"/>
                <a:gd name="T90" fmla="*/ 1915 w 2578"/>
                <a:gd name="T91" fmla="*/ 1368 h 2551"/>
                <a:gd name="T92" fmla="*/ 1694 w 2578"/>
                <a:gd name="T93" fmla="*/ 1306 h 2551"/>
                <a:gd name="T94" fmla="*/ 1703 w 2578"/>
                <a:gd name="T95" fmla="*/ 1509 h 2551"/>
                <a:gd name="T96" fmla="*/ 1862 w 2578"/>
                <a:gd name="T97" fmla="*/ 1615 h 2551"/>
                <a:gd name="T98" fmla="*/ 1942 w 2578"/>
                <a:gd name="T99" fmla="*/ 1853 h 2551"/>
                <a:gd name="T100" fmla="*/ 2127 w 2578"/>
                <a:gd name="T101" fmla="*/ 1915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78" h="2551">
                  <a:moveTo>
                    <a:pt x="2242" y="1941"/>
                  </a:moveTo>
                  <a:lnTo>
                    <a:pt x="2233" y="1985"/>
                  </a:lnTo>
                  <a:lnTo>
                    <a:pt x="2206" y="2021"/>
                  </a:lnTo>
                  <a:lnTo>
                    <a:pt x="2189" y="2091"/>
                  </a:lnTo>
                  <a:lnTo>
                    <a:pt x="2145" y="2136"/>
                  </a:lnTo>
                  <a:lnTo>
                    <a:pt x="2118" y="2206"/>
                  </a:lnTo>
                  <a:lnTo>
                    <a:pt x="2206" y="2286"/>
                  </a:lnTo>
                  <a:lnTo>
                    <a:pt x="2321" y="2391"/>
                  </a:lnTo>
                  <a:lnTo>
                    <a:pt x="2383" y="2453"/>
                  </a:lnTo>
                  <a:lnTo>
                    <a:pt x="2365" y="2497"/>
                  </a:lnTo>
                  <a:lnTo>
                    <a:pt x="2321" y="2515"/>
                  </a:lnTo>
                  <a:lnTo>
                    <a:pt x="2268" y="2506"/>
                  </a:lnTo>
                  <a:lnTo>
                    <a:pt x="2224" y="2533"/>
                  </a:lnTo>
                  <a:lnTo>
                    <a:pt x="2189" y="2550"/>
                  </a:lnTo>
                  <a:lnTo>
                    <a:pt x="2092" y="2550"/>
                  </a:lnTo>
                  <a:lnTo>
                    <a:pt x="2056" y="2506"/>
                  </a:lnTo>
                  <a:lnTo>
                    <a:pt x="2012" y="2541"/>
                  </a:lnTo>
                  <a:lnTo>
                    <a:pt x="1942" y="2533"/>
                  </a:lnTo>
                  <a:lnTo>
                    <a:pt x="1871" y="2488"/>
                  </a:lnTo>
                  <a:lnTo>
                    <a:pt x="1809" y="2471"/>
                  </a:lnTo>
                  <a:lnTo>
                    <a:pt x="1809" y="2391"/>
                  </a:lnTo>
                  <a:lnTo>
                    <a:pt x="1800" y="2303"/>
                  </a:lnTo>
                  <a:lnTo>
                    <a:pt x="1800" y="2188"/>
                  </a:lnTo>
                  <a:lnTo>
                    <a:pt x="1774" y="2118"/>
                  </a:lnTo>
                  <a:lnTo>
                    <a:pt x="1677" y="2083"/>
                  </a:lnTo>
                  <a:lnTo>
                    <a:pt x="1615" y="2100"/>
                  </a:lnTo>
                  <a:lnTo>
                    <a:pt x="1597" y="2162"/>
                  </a:lnTo>
                  <a:lnTo>
                    <a:pt x="1571" y="2206"/>
                  </a:lnTo>
                  <a:lnTo>
                    <a:pt x="1483" y="2224"/>
                  </a:lnTo>
                  <a:lnTo>
                    <a:pt x="1491" y="2180"/>
                  </a:lnTo>
                  <a:lnTo>
                    <a:pt x="1509" y="2127"/>
                  </a:lnTo>
                  <a:lnTo>
                    <a:pt x="1483" y="2056"/>
                  </a:lnTo>
                  <a:lnTo>
                    <a:pt x="1518" y="1985"/>
                  </a:lnTo>
                  <a:lnTo>
                    <a:pt x="1509" y="1915"/>
                  </a:lnTo>
                  <a:lnTo>
                    <a:pt x="1465" y="1862"/>
                  </a:lnTo>
                  <a:lnTo>
                    <a:pt x="1394" y="1835"/>
                  </a:lnTo>
                  <a:lnTo>
                    <a:pt x="1324" y="1818"/>
                  </a:lnTo>
                  <a:lnTo>
                    <a:pt x="1262" y="1774"/>
                  </a:lnTo>
                  <a:lnTo>
                    <a:pt x="1209" y="1791"/>
                  </a:lnTo>
                  <a:lnTo>
                    <a:pt x="1121" y="1818"/>
                  </a:lnTo>
                  <a:lnTo>
                    <a:pt x="1024" y="1800"/>
                  </a:lnTo>
                  <a:lnTo>
                    <a:pt x="971" y="1835"/>
                  </a:lnTo>
                  <a:lnTo>
                    <a:pt x="900" y="1800"/>
                  </a:lnTo>
                  <a:lnTo>
                    <a:pt x="891" y="1721"/>
                  </a:lnTo>
                  <a:lnTo>
                    <a:pt x="891" y="1633"/>
                  </a:lnTo>
                  <a:lnTo>
                    <a:pt x="944" y="1571"/>
                  </a:lnTo>
                  <a:lnTo>
                    <a:pt x="988" y="1527"/>
                  </a:lnTo>
                  <a:lnTo>
                    <a:pt x="944" y="1483"/>
                  </a:lnTo>
                  <a:lnTo>
                    <a:pt x="856" y="1447"/>
                  </a:lnTo>
                  <a:lnTo>
                    <a:pt x="838" y="1385"/>
                  </a:lnTo>
                  <a:lnTo>
                    <a:pt x="838" y="1306"/>
                  </a:lnTo>
                  <a:lnTo>
                    <a:pt x="803" y="1244"/>
                  </a:lnTo>
                  <a:lnTo>
                    <a:pt x="741" y="1253"/>
                  </a:lnTo>
                  <a:lnTo>
                    <a:pt x="618" y="1271"/>
                  </a:lnTo>
                  <a:lnTo>
                    <a:pt x="530" y="1288"/>
                  </a:lnTo>
                  <a:lnTo>
                    <a:pt x="450" y="1253"/>
                  </a:lnTo>
                  <a:lnTo>
                    <a:pt x="388" y="1218"/>
                  </a:lnTo>
                  <a:lnTo>
                    <a:pt x="353" y="1156"/>
                  </a:lnTo>
                  <a:lnTo>
                    <a:pt x="291" y="1103"/>
                  </a:lnTo>
                  <a:lnTo>
                    <a:pt x="230" y="1015"/>
                  </a:lnTo>
                  <a:lnTo>
                    <a:pt x="185" y="953"/>
                  </a:lnTo>
                  <a:lnTo>
                    <a:pt x="106" y="891"/>
                  </a:lnTo>
                  <a:lnTo>
                    <a:pt x="44" y="821"/>
                  </a:lnTo>
                  <a:lnTo>
                    <a:pt x="0" y="759"/>
                  </a:lnTo>
                  <a:lnTo>
                    <a:pt x="53" y="697"/>
                  </a:lnTo>
                  <a:lnTo>
                    <a:pt x="124" y="706"/>
                  </a:lnTo>
                  <a:lnTo>
                    <a:pt x="185" y="741"/>
                  </a:lnTo>
                  <a:lnTo>
                    <a:pt x="194" y="688"/>
                  </a:lnTo>
                  <a:lnTo>
                    <a:pt x="203" y="618"/>
                  </a:lnTo>
                  <a:lnTo>
                    <a:pt x="291" y="583"/>
                  </a:lnTo>
                  <a:lnTo>
                    <a:pt x="353" y="583"/>
                  </a:lnTo>
                  <a:lnTo>
                    <a:pt x="344" y="530"/>
                  </a:lnTo>
                  <a:lnTo>
                    <a:pt x="362" y="477"/>
                  </a:lnTo>
                  <a:lnTo>
                    <a:pt x="424" y="468"/>
                  </a:lnTo>
                  <a:lnTo>
                    <a:pt x="433" y="415"/>
                  </a:lnTo>
                  <a:lnTo>
                    <a:pt x="362" y="380"/>
                  </a:lnTo>
                  <a:lnTo>
                    <a:pt x="309" y="344"/>
                  </a:lnTo>
                  <a:lnTo>
                    <a:pt x="397" y="309"/>
                  </a:lnTo>
                  <a:lnTo>
                    <a:pt x="450" y="274"/>
                  </a:lnTo>
                  <a:lnTo>
                    <a:pt x="494" y="221"/>
                  </a:lnTo>
                  <a:lnTo>
                    <a:pt x="530" y="159"/>
                  </a:lnTo>
                  <a:lnTo>
                    <a:pt x="609" y="115"/>
                  </a:lnTo>
                  <a:lnTo>
                    <a:pt x="680" y="97"/>
                  </a:lnTo>
                  <a:lnTo>
                    <a:pt x="715" y="159"/>
                  </a:lnTo>
                  <a:lnTo>
                    <a:pt x="768" y="203"/>
                  </a:lnTo>
                  <a:lnTo>
                    <a:pt x="812" y="177"/>
                  </a:lnTo>
                  <a:lnTo>
                    <a:pt x="874" y="212"/>
                  </a:lnTo>
                  <a:lnTo>
                    <a:pt x="900" y="274"/>
                  </a:lnTo>
                  <a:lnTo>
                    <a:pt x="971" y="256"/>
                  </a:lnTo>
                  <a:lnTo>
                    <a:pt x="1050" y="274"/>
                  </a:lnTo>
                  <a:lnTo>
                    <a:pt x="1139" y="291"/>
                  </a:lnTo>
                  <a:lnTo>
                    <a:pt x="1200" y="256"/>
                  </a:lnTo>
                  <a:lnTo>
                    <a:pt x="1289" y="327"/>
                  </a:lnTo>
                  <a:lnTo>
                    <a:pt x="1368" y="335"/>
                  </a:lnTo>
                  <a:lnTo>
                    <a:pt x="1412" y="291"/>
                  </a:lnTo>
                  <a:lnTo>
                    <a:pt x="1430" y="238"/>
                  </a:lnTo>
                  <a:lnTo>
                    <a:pt x="1483" y="274"/>
                  </a:lnTo>
                  <a:lnTo>
                    <a:pt x="1562" y="238"/>
                  </a:lnTo>
                  <a:lnTo>
                    <a:pt x="1668" y="238"/>
                  </a:lnTo>
                  <a:lnTo>
                    <a:pt x="1747" y="221"/>
                  </a:lnTo>
                  <a:lnTo>
                    <a:pt x="1747" y="159"/>
                  </a:lnTo>
                  <a:lnTo>
                    <a:pt x="1756" y="88"/>
                  </a:lnTo>
                  <a:lnTo>
                    <a:pt x="1765" y="35"/>
                  </a:lnTo>
                  <a:lnTo>
                    <a:pt x="1827" y="0"/>
                  </a:lnTo>
                  <a:lnTo>
                    <a:pt x="1897" y="53"/>
                  </a:lnTo>
                  <a:lnTo>
                    <a:pt x="1986" y="27"/>
                  </a:lnTo>
                  <a:lnTo>
                    <a:pt x="2056" y="27"/>
                  </a:lnTo>
                  <a:lnTo>
                    <a:pt x="2127" y="88"/>
                  </a:lnTo>
                  <a:lnTo>
                    <a:pt x="2206" y="115"/>
                  </a:lnTo>
                  <a:lnTo>
                    <a:pt x="2259" y="115"/>
                  </a:lnTo>
                  <a:lnTo>
                    <a:pt x="2268" y="212"/>
                  </a:lnTo>
                  <a:lnTo>
                    <a:pt x="2277" y="274"/>
                  </a:lnTo>
                  <a:lnTo>
                    <a:pt x="2321" y="335"/>
                  </a:lnTo>
                  <a:lnTo>
                    <a:pt x="2418" y="362"/>
                  </a:lnTo>
                  <a:lnTo>
                    <a:pt x="2374" y="406"/>
                  </a:lnTo>
                  <a:lnTo>
                    <a:pt x="2400" y="503"/>
                  </a:lnTo>
                  <a:lnTo>
                    <a:pt x="2427" y="609"/>
                  </a:lnTo>
                  <a:lnTo>
                    <a:pt x="2462" y="671"/>
                  </a:lnTo>
                  <a:lnTo>
                    <a:pt x="2515" y="741"/>
                  </a:lnTo>
                  <a:lnTo>
                    <a:pt x="2559" y="812"/>
                  </a:lnTo>
                  <a:lnTo>
                    <a:pt x="2577" y="865"/>
                  </a:lnTo>
                  <a:lnTo>
                    <a:pt x="2577" y="918"/>
                  </a:lnTo>
                  <a:lnTo>
                    <a:pt x="2515" y="927"/>
                  </a:lnTo>
                  <a:lnTo>
                    <a:pt x="2462" y="900"/>
                  </a:lnTo>
                  <a:lnTo>
                    <a:pt x="2400" y="900"/>
                  </a:lnTo>
                  <a:lnTo>
                    <a:pt x="2356" y="891"/>
                  </a:lnTo>
                  <a:lnTo>
                    <a:pt x="2321" y="962"/>
                  </a:lnTo>
                  <a:lnTo>
                    <a:pt x="2250" y="1006"/>
                  </a:lnTo>
                  <a:lnTo>
                    <a:pt x="2206" y="1015"/>
                  </a:lnTo>
                  <a:lnTo>
                    <a:pt x="2118" y="980"/>
                  </a:lnTo>
                  <a:lnTo>
                    <a:pt x="2047" y="988"/>
                  </a:lnTo>
                  <a:lnTo>
                    <a:pt x="2030" y="1068"/>
                  </a:lnTo>
                  <a:lnTo>
                    <a:pt x="1986" y="1094"/>
                  </a:lnTo>
                  <a:lnTo>
                    <a:pt x="1933" y="1147"/>
                  </a:lnTo>
                  <a:lnTo>
                    <a:pt x="1986" y="1200"/>
                  </a:lnTo>
                  <a:lnTo>
                    <a:pt x="2021" y="1280"/>
                  </a:lnTo>
                  <a:lnTo>
                    <a:pt x="1986" y="1324"/>
                  </a:lnTo>
                  <a:lnTo>
                    <a:pt x="1915" y="1368"/>
                  </a:lnTo>
                  <a:lnTo>
                    <a:pt x="1853" y="1315"/>
                  </a:lnTo>
                  <a:lnTo>
                    <a:pt x="1792" y="1280"/>
                  </a:lnTo>
                  <a:lnTo>
                    <a:pt x="1694" y="1306"/>
                  </a:lnTo>
                  <a:lnTo>
                    <a:pt x="1686" y="1385"/>
                  </a:lnTo>
                  <a:lnTo>
                    <a:pt x="1712" y="1447"/>
                  </a:lnTo>
                  <a:lnTo>
                    <a:pt x="1703" y="1509"/>
                  </a:lnTo>
                  <a:lnTo>
                    <a:pt x="1721" y="1571"/>
                  </a:lnTo>
                  <a:lnTo>
                    <a:pt x="1783" y="1588"/>
                  </a:lnTo>
                  <a:lnTo>
                    <a:pt x="1862" y="1615"/>
                  </a:lnTo>
                  <a:lnTo>
                    <a:pt x="1915" y="1659"/>
                  </a:lnTo>
                  <a:lnTo>
                    <a:pt x="1906" y="1791"/>
                  </a:lnTo>
                  <a:lnTo>
                    <a:pt x="1942" y="1853"/>
                  </a:lnTo>
                  <a:lnTo>
                    <a:pt x="2021" y="1871"/>
                  </a:lnTo>
                  <a:lnTo>
                    <a:pt x="2083" y="1871"/>
                  </a:lnTo>
                  <a:lnTo>
                    <a:pt x="2127" y="1915"/>
                  </a:lnTo>
                  <a:lnTo>
                    <a:pt x="2180" y="1950"/>
                  </a:lnTo>
                  <a:lnTo>
                    <a:pt x="2242" y="1941"/>
                  </a:lnTo>
                </a:path>
              </a:pathLst>
            </a:custGeom>
            <a:solidFill>
              <a:srgbClr val="00B05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374C5DE2-124E-1B41-A3A5-23D6159A1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84" y="4524375"/>
              <a:ext cx="944562" cy="901700"/>
            </a:xfrm>
            <a:custGeom>
              <a:avLst/>
              <a:gdLst>
                <a:gd name="T0" fmla="*/ 971 w 2622"/>
                <a:gd name="T1" fmla="*/ 0 h 2506"/>
                <a:gd name="T2" fmla="*/ 891 w 2622"/>
                <a:gd name="T3" fmla="*/ 52 h 2506"/>
                <a:gd name="T4" fmla="*/ 803 w 2622"/>
                <a:gd name="T5" fmla="*/ 0 h 2506"/>
                <a:gd name="T6" fmla="*/ 750 w 2622"/>
                <a:gd name="T7" fmla="*/ 52 h 2506"/>
                <a:gd name="T8" fmla="*/ 697 w 2622"/>
                <a:gd name="T9" fmla="*/ 105 h 2506"/>
                <a:gd name="T10" fmla="*/ 618 w 2622"/>
                <a:gd name="T11" fmla="*/ 123 h 2506"/>
                <a:gd name="T12" fmla="*/ 547 w 2622"/>
                <a:gd name="T13" fmla="*/ 185 h 2506"/>
                <a:gd name="T14" fmla="*/ 424 w 2622"/>
                <a:gd name="T15" fmla="*/ 317 h 2506"/>
                <a:gd name="T16" fmla="*/ 344 w 2622"/>
                <a:gd name="T17" fmla="*/ 467 h 2506"/>
                <a:gd name="T18" fmla="*/ 335 w 2622"/>
                <a:gd name="T19" fmla="*/ 600 h 2506"/>
                <a:gd name="T20" fmla="*/ 415 w 2622"/>
                <a:gd name="T21" fmla="*/ 741 h 2506"/>
                <a:gd name="T22" fmla="*/ 494 w 2622"/>
                <a:gd name="T23" fmla="*/ 855 h 2506"/>
                <a:gd name="T24" fmla="*/ 529 w 2622"/>
                <a:gd name="T25" fmla="*/ 917 h 2506"/>
                <a:gd name="T26" fmla="*/ 468 w 2622"/>
                <a:gd name="T27" fmla="*/ 1005 h 2506"/>
                <a:gd name="T28" fmla="*/ 362 w 2622"/>
                <a:gd name="T29" fmla="*/ 988 h 2506"/>
                <a:gd name="T30" fmla="*/ 176 w 2622"/>
                <a:gd name="T31" fmla="*/ 970 h 2506"/>
                <a:gd name="T32" fmla="*/ 71 w 2622"/>
                <a:gd name="T33" fmla="*/ 1058 h 2506"/>
                <a:gd name="T34" fmla="*/ 0 w 2622"/>
                <a:gd name="T35" fmla="*/ 1182 h 2506"/>
                <a:gd name="T36" fmla="*/ 124 w 2622"/>
                <a:gd name="T37" fmla="*/ 1279 h 2506"/>
                <a:gd name="T38" fmla="*/ 176 w 2622"/>
                <a:gd name="T39" fmla="*/ 1367 h 2506"/>
                <a:gd name="T40" fmla="*/ 318 w 2622"/>
                <a:gd name="T41" fmla="*/ 1473 h 2506"/>
                <a:gd name="T42" fmla="*/ 450 w 2622"/>
                <a:gd name="T43" fmla="*/ 1561 h 2506"/>
                <a:gd name="T44" fmla="*/ 653 w 2622"/>
                <a:gd name="T45" fmla="*/ 1623 h 2506"/>
                <a:gd name="T46" fmla="*/ 777 w 2622"/>
                <a:gd name="T47" fmla="*/ 1755 h 2506"/>
                <a:gd name="T48" fmla="*/ 953 w 2622"/>
                <a:gd name="T49" fmla="*/ 1817 h 2506"/>
                <a:gd name="T50" fmla="*/ 1077 w 2622"/>
                <a:gd name="T51" fmla="*/ 1914 h 2506"/>
                <a:gd name="T52" fmla="*/ 1333 w 2622"/>
                <a:gd name="T53" fmla="*/ 2047 h 2506"/>
                <a:gd name="T54" fmla="*/ 1544 w 2622"/>
                <a:gd name="T55" fmla="*/ 2064 h 2506"/>
                <a:gd name="T56" fmla="*/ 1703 w 2622"/>
                <a:gd name="T57" fmla="*/ 2153 h 2506"/>
                <a:gd name="T58" fmla="*/ 1836 w 2622"/>
                <a:gd name="T59" fmla="*/ 2250 h 2506"/>
                <a:gd name="T60" fmla="*/ 1915 w 2622"/>
                <a:gd name="T61" fmla="*/ 2408 h 2506"/>
                <a:gd name="T62" fmla="*/ 2039 w 2622"/>
                <a:gd name="T63" fmla="*/ 2461 h 2506"/>
                <a:gd name="T64" fmla="*/ 2197 w 2622"/>
                <a:gd name="T65" fmla="*/ 2505 h 2506"/>
                <a:gd name="T66" fmla="*/ 2321 w 2622"/>
                <a:gd name="T67" fmla="*/ 2488 h 2506"/>
                <a:gd name="T68" fmla="*/ 2330 w 2622"/>
                <a:gd name="T69" fmla="*/ 2382 h 2506"/>
                <a:gd name="T70" fmla="*/ 2303 w 2622"/>
                <a:gd name="T71" fmla="*/ 2250 h 2506"/>
                <a:gd name="T72" fmla="*/ 2312 w 2622"/>
                <a:gd name="T73" fmla="*/ 2188 h 2506"/>
                <a:gd name="T74" fmla="*/ 2400 w 2622"/>
                <a:gd name="T75" fmla="*/ 2126 h 2506"/>
                <a:gd name="T76" fmla="*/ 2356 w 2622"/>
                <a:gd name="T77" fmla="*/ 2003 h 2506"/>
                <a:gd name="T78" fmla="*/ 2339 w 2622"/>
                <a:gd name="T79" fmla="*/ 1914 h 2506"/>
                <a:gd name="T80" fmla="*/ 2294 w 2622"/>
                <a:gd name="T81" fmla="*/ 1764 h 2506"/>
                <a:gd name="T82" fmla="*/ 2303 w 2622"/>
                <a:gd name="T83" fmla="*/ 1588 h 2506"/>
                <a:gd name="T84" fmla="*/ 2436 w 2622"/>
                <a:gd name="T85" fmla="*/ 1526 h 2506"/>
                <a:gd name="T86" fmla="*/ 2586 w 2622"/>
                <a:gd name="T87" fmla="*/ 1491 h 2506"/>
                <a:gd name="T88" fmla="*/ 2612 w 2622"/>
                <a:gd name="T89" fmla="*/ 1394 h 2506"/>
                <a:gd name="T90" fmla="*/ 2621 w 2622"/>
                <a:gd name="T91" fmla="*/ 1252 h 2506"/>
                <a:gd name="T92" fmla="*/ 2568 w 2622"/>
                <a:gd name="T93" fmla="*/ 1129 h 2506"/>
                <a:gd name="T94" fmla="*/ 2427 w 2622"/>
                <a:gd name="T95" fmla="*/ 1085 h 2506"/>
                <a:gd name="T96" fmla="*/ 2312 w 2622"/>
                <a:gd name="T97" fmla="*/ 1058 h 2506"/>
                <a:gd name="T98" fmla="*/ 2127 w 2622"/>
                <a:gd name="T99" fmla="*/ 1067 h 2506"/>
                <a:gd name="T100" fmla="*/ 2003 w 2622"/>
                <a:gd name="T101" fmla="*/ 1067 h 2506"/>
                <a:gd name="T102" fmla="*/ 1994 w 2622"/>
                <a:gd name="T103" fmla="*/ 900 h 2506"/>
                <a:gd name="T104" fmla="*/ 2091 w 2622"/>
                <a:gd name="T105" fmla="*/ 794 h 2506"/>
                <a:gd name="T106" fmla="*/ 1959 w 2622"/>
                <a:gd name="T107" fmla="*/ 714 h 2506"/>
                <a:gd name="T108" fmla="*/ 1941 w 2622"/>
                <a:gd name="T109" fmla="*/ 573 h 2506"/>
                <a:gd name="T110" fmla="*/ 1844 w 2622"/>
                <a:gd name="T111" fmla="*/ 520 h 2506"/>
                <a:gd name="T112" fmla="*/ 1633 w 2622"/>
                <a:gd name="T113" fmla="*/ 555 h 2506"/>
                <a:gd name="T114" fmla="*/ 1491 w 2622"/>
                <a:gd name="T115" fmla="*/ 485 h 2506"/>
                <a:gd name="T116" fmla="*/ 1394 w 2622"/>
                <a:gd name="T117" fmla="*/ 370 h 2506"/>
                <a:gd name="T118" fmla="*/ 1288 w 2622"/>
                <a:gd name="T119" fmla="*/ 220 h 2506"/>
                <a:gd name="T120" fmla="*/ 1147 w 2622"/>
                <a:gd name="T121" fmla="*/ 88 h 2506"/>
                <a:gd name="T122" fmla="*/ 1015 w 2622"/>
                <a:gd name="T123" fmla="*/ 44 h 2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2" h="2506">
                  <a:moveTo>
                    <a:pt x="1015" y="44"/>
                  </a:moveTo>
                  <a:lnTo>
                    <a:pt x="971" y="0"/>
                  </a:lnTo>
                  <a:lnTo>
                    <a:pt x="918" y="8"/>
                  </a:lnTo>
                  <a:lnTo>
                    <a:pt x="891" y="52"/>
                  </a:lnTo>
                  <a:lnTo>
                    <a:pt x="838" y="52"/>
                  </a:lnTo>
                  <a:lnTo>
                    <a:pt x="803" y="0"/>
                  </a:lnTo>
                  <a:lnTo>
                    <a:pt x="750" y="17"/>
                  </a:lnTo>
                  <a:lnTo>
                    <a:pt x="750" y="52"/>
                  </a:lnTo>
                  <a:lnTo>
                    <a:pt x="732" y="114"/>
                  </a:lnTo>
                  <a:lnTo>
                    <a:pt x="697" y="105"/>
                  </a:lnTo>
                  <a:lnTo>
                    <a:pt x="662" y="88"/>
                  </a:lnTo>
                  <a:lnTo>
                    <a:pt x="618" y="123"/>
                  </a:lnTo>
                  <a:lnTo>
                    <a:pt x="627" y="176"/>
                  </a:lnTo>
                  <a:lnTo>
                    <a:pt x="547" y="185"/>
                  </a:lnTo>
                  <a:lnTo>
                    <a:pt x="477" y="229"/>
                  </a:lnTo>
                  <a:lnTo>
                    <a:pt x="424" y="317"/>
                  </a:lnTo>
                  <a:lnTo>
                    <a:pt x="371" y="405"/>
                  </a:lnTo>
                  <a:lnTo>
                    <a:pt x="344" y="467"/>
                  </a:lnTo>
                  <a:lnTo>
                    <a:pt x="327" y="564"/>
                  </a:lnTo>
                  <a:lnTo>
                    <a:pt x="335" y="600"/>
                  </a:lnTo>
                  <a:lnTo>
                    <a:pt x="379" y="679"/>
                  </a:lnTo>
                  <a:lnTo>
                    <a:pt x="415" y="741"/>
                  </a:lnTo>
                  <a:lnTo>
                    <a:pt x="468" y="785"/>
                  </a:lnTo>
                  <a:lnTo>
                    <a:pt x="494" y="855"/>
                  </a:lnTo>
                  <a:lnTo>
                    <a:pt x="538" y="873"/>
                  </a:lnTo>
                  <a:lnTo>
                    <a:pt x="529" y="917"/>
                  </a:lnTo>
                  <a:lnTo>
                    <a:pt x="529" y="970"/>
                  </a:lnTo>
                  <a:lnTo>
                    <a:pt x="468" y="1005"/>
                  </a:lnTo>
                  <a:lnTo>
                    <a:pt x="424" y="979"/>
                  </a:lnTo>
                  <a:lnTo>
                    <a:pt x="362" y="988"/>
                  </a:lnTo>
                  <a:lnTo>
                    <a:pt x="265" y="970"/>
                  </a:lnTo>
                  <a:lnTo>
                    <a:pt x="176" y="970"/>
                  </a:lnTo>
                  <a:lnTo>
                    <a:pt x="124" y="997"/>
                  </a:lnTo>
                  <a:lnTo>
                    <a:pt x="71" y="1058"/>
                  </a:lnTo>
                  <a:lnTo>
                    <a:pt x="9" y="1120"/>
                  </a:lnTo>
                  <a:lnTo>
                    <a:pt x="0" y="1182"/>
                  </a:lnTo>
                  <a:lnTo>
                    <a:pt x="44" y="1252"/>
                  </a:lnTo>
                  <a:lnTo>
                    <a:pt x="124" y="1279"/>
                  </a:lnTo>
                  <a:lnTo>
                    <a:pt x="132" y="1323"/>
                  </a:lnTo>
                  <a:lnTo>
                    <a:pt x="176" y="1367"/>
                  </a:lnTo>
                  <a:lnTo>
                    <a:pt x="265" y="1411"/>
                  </a:lnTo>
                  <a:lnTo>
                    <a:pt x="318" y="1473"/>
                  </a:lnTo>
                  <a:lnTo>
                    <a:pt x="362" y="1517"/>
                  </a:lnTo>
                  <a:lnTo>
                    <a:pt x="450" y="1561"/>
                  </a:lnTo>
                  <a:lnTo>
                    <a:pt x="556" y="1623"/>
                  </a:lnTo>
                  <a:lnTo>
                    <a:pt x="653" y="1623"/>
                  </a:lnTo>
                  <a:lnTo>
                    <a:pt x="697" y="1676"/>
                  </a:lnTo>
                  <a:lnTo>
                    <a:pt x="777" y="1755"/>
                  </a:lnTo>
                  <a:lnTo>
                    <a:pt x="847" y="1800"/>
                  </a:lnTo>
                  <a:lnTo>
                    <a:pt x="953" y="1817"/>
                  </a:lnTo>
                  <a:lnTo>
                    <a:pt x="997" y="1879"/>
                  </a:lnTo>
                  <a:lnTo>
                    <a:pt x="1077" y="1914"/>
                  </a:lnTo>
                  <a:lnTo>
                    <a:pt x="1183" y="2003"/>
                  </a:lnTo>
                  <a:lnTo>
                    <a:pt x="1333" y="2047"/>
                  </a:lnTo>
                  <a:lnTo>
                    <a:pt x="1456" y="2038"/>
                  </a:lnTo>
                  <a:lnTo>
                    <a:pt x="1544" y="2064"/>
                  </a:lnTo>
                  <a:lnTo>
                    <a:pt x="1633" y="2108"/>
                  </a:lnTo>
                  <a:lnTo>
                    <a:pt x="1703" y="2153"/>
                  </a:lnTo>
                  <a:lnTo>
                    <a:pt x="1774" y="2205"/>
                  </a:lnTo>
                  <a:lnTo>
                    <a:pt x="1836" y="2250"/>
                  </a:lnTo>
                  <a:lnTo>
                    <a:pt x="1880" y="2338"/>
                  </a:lnTo>
                  <a:lnTo>
                    <a:pt x="1915" y="2408"/>
                  </a:lnTo>
                  <a:lnTo>
                    <a:pt x="1941" y="2461"/>
                  </a:lnTo>
                  <a:lnTo>
                    <a:pt x="2039" y="2461"/>
                  </a:lnTo>
                  <a:lnTo>
                    <a:pt x="2118" y="2479"/>
                  </a:lnTo>
                  <a:lnTo>
                    <a:pt x="2197" y="2505"/>
                  </a:lnTo>
                  <a:lnTo>
                    <a:pt x="2286" y="2470"/>
                  </a:lnTo>
                  <a:lnTo>
                    <a:pt x="2321" y="2488"/>
                  </a:lnTo>
                  <a:lnTo>
                    <a:pt x="2339" y="2444"/>
                  </a:lnTo>
                  <a:lnTo>
                    <a:pt x="2330" y="2382"/>
                  </a:lnTo>
                  <a:lnTo>
                    <a:pt x="2303" y="2329"/>
                  </a:lnTo>
                  <a:lnTo>
                    <a:pt x="2303" y="2250"/>
                  </a:lnTo>
                  <a:lnTo>
                    <a:pt x="2259" y="2205"/>
                  </a:lnTo>
                  <a:lnTo>
                    <a:pt x="2312" y="2188"/>
                  </a:lnTo>
                  <a:lnTo>
                    <a:pt x="2392" y="2170"/>
                  </a:lnTo>
                  <a:lnTo>
                    <a:pt x="2400" y="2126"/>
                  </a:lnTo>
                  <a:lnTo>
                    <a:pt x="2374" y="2082"/>
                  </a:lnTo>
                  <a:lnTo>
                    <a:pt x="2356" y="2003"/>
                  </a:lnTo>
                  <a:lnTo>
                    <a:pt x="2365" y="1941"/>
                  </a:lnTo>
                  <a:lnTo>
                    <a:pt x="2339" y="1914"/>
                  </a:lnTo>
                  <a:lnTo>
                    <a:pt x="2312" y="1853"/>
                  </a:lnTo>
                  <a:lnTo>
                    <a:pt x="2294" y="1764"/>
                  </a:lnTo>
                  <a:lnTo>
                    <a:pt x="2294" y="1667"/>
                  </a:lnTo>
                  <a:lnTo>
                    <a:pt x="2303" y="1588"/>
                  </a:lnTo>
                  <a:lnTo>
                    <a:pt x="2356" y="1544"/>
                  </a:lnTo>
                  <a:lnTo>
                    <a:pt x="2436" y="1526"/>
                  </a:lnTo>
                  <a:lnTo>
                    <a:pt x="2515" y="1517"/>
                  </a:lnTo>
                  <a:lnTo>
                    <a:pt x="2586" y="1491"/>
                  </a:lnTo>
                  <a:lnTo>
                    <a:pt x="2594" y="1447"/>
                  </a:lnTo>
                  <a:lnTo>
                    <a:pt x="2612" y="1394"/>
                  </a:lnTo>
                  <a:lnTo>
                    <a:pt x="2586" y="1323"/>
                  </a:lnTo>
                  <a:lnTo>
                    <a:pt x="2621" y="1252"/>
                  </a:lnTo>
                  <a:lnTo>
                    <a:pt x="2612" y="1182"/>
                  </a:lnTo>
                  <a:lnTo>
                    <a:pt x="2568" y="1129"/>
                  </a:lnTo>
                  <a:lnTo>
                    <a:pt x="2497" y="1102"/>
                  </a:lnTo>
                  <a:lnTo>
                    <a:pt x="2427" y="1085"/>
                  </a:lnTo>
                  <a:lnTo>
                    <a:pt x="2365" y="1041"/>
                  </a:lnTo>
                  <a:lnTo>
                    <a:pt x="2312" y="1058"/>
                  </a:lnTo>
                  <a:lnTo>
                    <a:pt x="2224" y="1085"/>
                  </a:lnTo>
                  <a:lnTo>
                    <a:pt x="2127" y="1067"/>
                  </a:lnTo>
                  <a:lnTo>
                    <a:pt x="2074" y="1102"/>
                  </a:lnTo>
                  <a:lnTo>
                    <a:pt x="2003" y="1067"/>
                  </a:lnTo>
                  <a:lnTo>
                    <a:pt x="1994" y="988"/>
                  </a:lnTo>
                  <a:lnTo>
                    <a:pt x="1994" y="900"/>
                  </a:lnTo>
                  <a:lnTo>
                    <a:pt x="2047" y="838"/>
                  </a:lnTo>
                  <a:lnTo>
                    <a:pt x="2091" y="794"/>
                  </a:lnTo>
                  <a:lnTo>
                    <a:pt x="2047" y="750"/>
                  </a:lnTo>
                  <a:lnTo>
                    <a:pt x="1959" y="714"/>
                  </a:lnTo>
                  <a:lnTo>
                    <a:pt x="1941" y="652"/>
                  </a:lnTo>
                  <a:lnTo>
                    <a:pt x="1941" y="573"/>
                  </a:lnTo>
                  <a:lnTo>
                    <a:pt x="1906" y="511"/>
                  </a:lnTo>
                  <a:lnTo>
                    <a:pt x="1844" y="520"/>
                  </a:lnTo>
                  <a:lnTo>
                    <a:pt x="1721" y="538"/>
                  </a:lnTo>
                  <a:lnTo>
                    <a:pt x="1633" y="555"/>
                  </a:lnTo>
                  <a:lnTo>
                    <a:pt x="1553" y="520"/>
                  </a:lnTo>
                  <a:lnTo>
                    <a:pt x="1491" y="485"/>
                  </a:lnTo>
                  <a:lnTo>
                    <a:pt x="1456" y="423"/>
                  </a:lnTo>
                  <a:lnTo>
                    <a:pt x="1394" y="370"/>
                  </a:lnTo>
                  <a:lnTo>
                    <a:pt x="1333" y="282"/>
                  </a:lnTo>
                  <a:lnTo>
                    <a:pt x="1288" y="220"/>
                  </a:lnTo>
                  <a:lnTo>
                    <a:pt x="1209" y="158"/>
                  </a:lnTo>
                  <a:lnTo>
                    <a:pt x="1147" y="88"/>
                  </a:lnTo>
                  <a:lnTo>
                    <a:pt x="1103" y="26"/>
                  </a:lnTo>
                  <a:lnTo>
                    <a:pt x="1015" y="44"/>
                  </a:lnTo>
                </a:path>
              </a:pathLst>
            </a:custGeom>
            <a:solidFill>
              <a:srgbClr val="7030A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6CCF257C-2EF0-6248-B3A7-4921A151A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1" y="5010150"/>
              <a:ext cx="1401763" cy="739775"/>
            </a:xfrm>
            <a:custGeom>
              <a:avLst/>
              <a:gdLst>
                <a:gd name="T0" fmla="*/ 230 w 3893"/>
                <a:gd name="T1" fmla="*/ 1208 h 2056"/>
                <a:gd name="T2" fmla="*/ 406 w 3893"/>
                <a:gd name="T3" fmla="*/ 1253 h 2056"/>
                <a:gd name="T4" fmla="*/ 556 w 3893"/>
                <a:gd name="T5" fmla="*/ 1217 h 2056"/>
                <a:gd name="T6" fmla="*/ 733 w 3893"/>
                <a:gd name="T7" fmla="*/ 1253 h 2056"/>
                <a:gd name="T8" fmla="*/ 874 w 3893"/>
                <a:gd name="T9" fmla="*/ 1085 h 2056"/>
                <a:gd name="T10" fmla="*/ 980 w 3893"/>
                <a:gd name="T11" fmla="*/ 1032 h 2056"/>
                <a:gd name="T12" fmla="*/ 1165 w 3893"/>
                <a:gd name="T13" fmla="*/ 1094 h 2056"/>
                <a:gd name="T14" fmla="*/ 1324 w 3893"/>
                <a:gd name="T15" fmla="*/ 1217 h 2056"/>
                <a:gd name="T16" fmla="*/ 1509 w 3893"/>
                <a:gd name="T17" fmla="*/ 1358 h 2056"/>
                <a:gd name="T18" fmla="*/ 1889 w 3893"/>
                <a:gd name="T19" fmla="*/ 1508 h 2056"/>
                <a:gd name="T20" fmla="*/ 2092 w 3893"/>
                <a:gd name="T21" fmla="*/ 1553 h 2056"/>
                <a:gd name="T22" fmla="*/ 2321 w 3893"/>
                <a:gd name="T23" fmla="*/ 1535 h 2056"/>
                <a:gd name="T24" fmla="*/ 2462 w 3893"/>
                <a:gd name="T25" fmla="*/ 1561 h 2056"/>
                <a:gd name="T26" fmla="*/ 2639 w 3893"/>
                <a:gd name="T27" fmla="*/ 1685 h 2056"/>
                <a:gd name="T28" fmla="*/ 2833 w 3893"/>
                <a:gd name="T29" fmla="*/ 1694 h 2056"/>
                <a:gd name="T30" fmla="*/ 2965 w 3893"/>
                <a:gd name="T31" fmla="*/ 1853 h 2056"/>
                <a:gd name="T32" fmla="*/ 3124 w 3893"/>
                <a:gd name="T33" fmla="*/ 1950 h 2056"/>
                <a:gd name="T34" fmla="*/ 3292 w 3893"/>
                <a:gd name="T35" fmla="*/ 2055 h 2056"/>
                <a:gd name="T36" fmla="*/ 3715 w 3893"/>
                <a:gd name="T37" fmla="*/ 1800 h 2056"/>
                <a:gd name="T38" fmla="*/ 3574 w 3893"/>
                <a:gd name="T39" fmla="*/ 1694 h 2056"/>
                <a:gd name="T40" fmla="*/ 3442 w 3893"/>
                <a:gd name="T41" fmla="*/ 1694 h 2056"/>
                <a:gd name="T42" fmla="*/ 3301 w 3893"/>
                <a:gd name="T43" fmla="*/ 1570 h 2056"/>
                <a:gd name="T44" fmla="*/ 3159 w 3893"/>
                <a:gd name="T45" fmla="*/ 1597 h 2056"/>
                <a:gd name="T46" fmla="*/ 3018 w 3893"/>
                <a:gd name="T47" fmla="*/ 1579 h 2056"/>
                <a:gd name="T48" fmla="*/ 2948 w 3893"/>
                <a:gd name="T49" fmla="*/ 1473 h 2056"/>
                <a:gd name="T50" fmla="*/ 2921 w 3893"/>
                <a:gd name="T51" fmla="*/ 1367 h 2056"/>
                <a:gd name="T52" fmla="*/ 2798 w 3893"/>
                <a:gd name="T53" fmla="*/ 1235 h 2056"/>
                <a:gd name="T54" fmla="*/ 2568 w 3893"/>
                <a:gd name="T55" fmla="*/ 1226 h 2056"/>
                <a:gd name="T56" fmla="*/ 2542 w 3893"/>
                <a:gd name="T57" fmla="*/ 1058 h 2056"/>
                <a:gd name="T58" fmla="*/ 2427 w 3893"/>
                <a:gd name="T59" fmla="*/ 970 h 2056"/>
                <a:gd name="T60" fmla="*/ 2303 w 3893"/>
                <a:gd name="T61" fmla="*/ 953 h 2056"/>
                <a:gd name="T62" fmla="*/ 2268 w 3893"/>
                <a:gd name="T63" fmla="*/ 829 h 2056"/>
                <a:gd name="T64" fmla="*/ 2224 w 3893"/>
                <a:gd name="T65" fmla="*/ 714 h 2056"/>
                <a:gd name="T66" fmla="*/ 1995 w 3893"/>
                <a:gd name="T67" fmla="*/ 679 h 2056"/>
                <a:gd name="T68" fmla="*/ 1845 w 3893"/>
                <a:gd name="T69" fmla="*/ 582 h 2056"/>
                <a:gd name="T70" fmla="*/ 1668 w 3893"/>
                <a:gd name="T71" fmla="*/ 573 h 2056"/>
                <a:gd name="T72" fmla="*/ 1492 w 3893"/>
                <a:gd name="T73" fmla="*/ 555 h 2056"/>
                <a:gd name="T74" fmla="*/ 1403 w 3893"/>
                <a:gd name="T75" fmla="*/ 405 h 2056"/>
                <a:gd name="T76" fmla="*/ 1227 w 3893"/>
                <a:gd name="T77" fmla="*/ 370 h 2056"/>
                <a:gd name="T78" fmla="*/ 1112 w 3893"/>
                <a:gd name="T79" fmla="*/ 423 h 2056"/>
                <a:gd name="T80" fmla="*/ 936 w 3893"/>
                <a:gd name="T81" fmla="*/ 467 h 2056"/>
                <a:gd name="T82" fmla="*/ 786 w 3893"/>
                <a:gd name="T83" fmla="*/ 450 h 2056"/>
                <a:gd name="T84" fmla="*/ 653 w 3893"/>
                <a:gd name="T85" fmla="*/ 308 h 2056"/>
                <a:gd name="T86" fmla="*/ 618 w 3893"/>
                <a:gd name="T87" fmla="*/ 35 h 2056"/>
                <a:gd name="T88" fmla="*/ 441 w 3893"/>
                <a:gd name="T89" fmla="*/ 79 h 2056"/>
                <a:gd name="T90" fmla="*/ 256 w 3893"/>
                <a:gd name="T91" fmla="*/ 167 h 2056"/>
                <a:gd name="T92" fmla="*/ 44 w 3893"/>
                <a:gd name="T93" fmla="*/ 238 h 2056"/>
                <a:gd name="T94" fmla="*/ 53 w 3893"/>
                <a:gd name="T95" fmla="*/ 503 h 2056"/>
                <a:gd name="T96" fmla="*/ 97 w 3893"/>
                <a:gd name="T97" fmla="*/ 653 h 2056"/>
                <a:gd name="T98" fmla="*/ 133 w 3893"/>
                <a:gd name="T99" fmla="*/ 820 h 2056"/>
                <a:gd name="T100" fmla="*/ 44 w 3893"/>
                <a:gd name="T101" fmla="*/ 900 h 2056"/>
                <a:gd name="T102" fmla="*/ 80 w 3893"/>
                <a:gd name="T103" fmla="*/ 109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93" h="2056">
                  <a:moveTo>
                    <a:pt x="97" y="1182"/>
                  </a:moveTo>
                  <a:lnTo>
                    <a:pt x="159" y="1200"/>
                  </a:lnTo>
                  <a:lnTo>
                    <a:pt x="230" y="1208"/>
                  </a:lnTo>
                  <a:lnTo>
                    <a:pt x="283" y="1244"/>
                  </a:lnTo>
                  <a:lnTo>
                    <a:pt x="335" y="1253"/>
                  </a:lnTo>
                  <a:lnTo>
                    <a:pt x="406" y="1253"/>
                  </a:lnTo>
                  <a:lnTo>
                    <a:pt x="477" y="1270"/>
                  </a:lnTo>
                  <a:lnTo>
                    <a:pt x="459" y="1217"/>
                  </a:lnTo>
                  <a:lnTo>
                    <a:pt x="556" y="1217"/>
                  </a:lnTo>
                  <a:lnTo>
                    <a:pt x="618" y="1244"/>
                  </a:lnTo>
                  <a:lnTo>
                    <a:pt x="671" y="1288"/>
                  </a:lnTo>
                  <a:lnTo>
                    <a:pt x="733" y="1253"/>
                  </a:lnTo>
                  <a:lnTo>
                    <a:pt x="794" y="1244"/>
                  </a:lnTo>
                  <a:lnTo>
                    <a:pt x="865" y="1244"/>
                  </a:lnTo>
                  <a:lnTo>
                    <a:pt x="874" y="1085"/>
                  </a:lnTo>
                  <a:lnTo>
                    <a:pt x="936" y="1094"/>
                  </a:lnTo>
                  <a:lnTo>
                    <a:pt x="944" y="1058"/>
                  </a:lnTo>
                  <a:lnTo>
                    <a:pt x="980" y="1032"/>
                  </a:lnTo>
                  <a:lnTo>
                    <a:pt x="1059" y="1076"/>
                  </a:lnTo>
                  <a:lnTo>
                    <a:pt x="1121" y="1103"/>
                  </a:lnTo>
                  <a:lnTo>
                    <a:pt x="1165" y="1094"/>
                  </a:lnTo>
                  <a:lnTo>
                    <a:pt x="1218" y="1147"/>
                  </a:lnTo>
                  <a:lnTo>
                    <a:pt x="1280" y="1155"/>
                  </a:lnTo>
                  <a:lnTo>
                    <a:pt x="1324" y="1217"/>
                  </a:lnTo>
                  <a:lnTo>
                    <a:pt x="1377" y="1261"/>
                  </a:lnTo>
                  <a:lnTo>
                    <a:pt x="1421" y="1323"/>
                  </a:lnTo>
                  <a:lnTo>
                    <a:pt x="1509" y="1358"/>
                  </a:lnTo>
                  <a:lnTo>
                    <a:pt x="1642" y="1438"/>
                  </a:lnTo>
                  <a:lnTo>
                    <a:pt x="1800" y="1420"/>
                  </a:lnTo>
                  <a:lnTo>
                    <a:pt x="1889" y="1508"/>
                  </a:lnTo>
                  <a:lnTo>
                    <a:pt x="1959" y="1517"/>
                  </a:lnTo>
                  <a:lnTo>
                    <a:pt x="2039" y="1553"/>
                  </a:lnTo>
                  <a:lnTo>
                    <a:pt x="2092" y="1553"/>
                  </a:lnTo>
                  <a:lnTo>
                    <a:pt x="2153" y="1579"/>
                  </a:lnTo>
                  <a:lnTo>
                    <a:pt x="2233" y="1579"/>
                  </a:lnTo>
                  <a:lnTo>
                    <a:pt x="2321" y="1535"/>
                  </a:lnTo>
                  <a:lnTo>
                    <a:pt x="2374" y="1561"/>
                  </a:lnTo>
                  <a:lnTo>
                    <a:pt x="2427" y="1570"/>
                  </a:lnTo>
                  <a:lnTo>
                    <a:pt x="2462" y="1561"/>
                  </a:lnTo>
                  <a:lnTo>
                    <a:pt x="2533" y="1614"/>
                  </a:lnTo>
                  <a:lnTo>
                    <a:pt x="2577" y="1667"/>
                  </a:lnTo>
                  <a:lnTo>
                    <a:pt x="2639" y="1685"/>
                  </a:lnTo>
                  <a:lnTo>
                    <a:pt x="2718" y="1711"/>
                  </a:lnTo>
                  <a:lnTo>
                    <a:pt x="2780" y="1641"/>
                  </a:lnTo>
                  <a:lnTo>
                    <a:pt x="2833" y="1694"/>
                  </a:lnTo>
                  <a:lnTo>
                    <a:pt x="2868" y="1773"/>
                  </a:lnTo>
                  <a:lnTo>
                    <a:pt x="2904" y="1817"/>
                  </a:lnTo>
                  <a:lnTo>
                    <a:pt x="2965" y="1853"/>
                  </a:lnTo>
                  <a:lnTo>
                    <a:pt x="3018" y="1861"/>
                  </a:lnTo>
                  <a:lnTo>
                    <a:pt x="3080" y="1905"/>
                  </a:lnTo>
                  <a:lnTo>
                    <a:pt x="3124" y="1950"/>
                  </a:lnTo>
                  <a:lnTo>
                    <a:pt x="3186" y="1967"/>
                  </a:lnTo>
                  <a:lnTo>
                    <a:pt x="3257" y="2003"/>
                  </a:lnTo>
                  <a:lnTo>
                    <a:pt x="3292" y="2055"/>
                  </a:lnTo>
                  <a:lnTo>
                    <a:pt x="3892" y="1853"/>
                  </a:lnTo>
                  <a:lnTo>
                    <a:pt x="3795" y="1826"/>
                  </a:lnTo>
                  <a:lnTo>
                    <a:pt x="3715" y="1800"/>
                  </a:lnTo>
                  <a:lnTo>
                    <a:pt x="3671" y="1755"/>
                  </a:lnTo>
                  <a:lnTo>
                    <a:pt x="3636" y="1729"/>
                  </a:lnTo>
                  <a:lnTo>
                    <a:pt x="3574" y="1694"/>
                  </a:lnTo>
                  <a:lnTo>
                    <a:pt x="3530" y="1729"/>
                  </a:lnTo>
                  <a:lnTo>
                    <a:pt x="3495" y="1685"/>
                  </a:lnTo>
                  <a:lnTo>
                    <a:pt x="3442" y="1694"/>
                  </a:lnTo>
                  <a:lnTo>
                    <a:pt x="3380" y="1658"/>
                  </a:lnTo>
                  <a:lnTo>
                    <a:pt x="3407" y="1614"/>
                  </a:lnTo>
                  <a:lnTo>
                    <a:pt x="3301" y="1570"/>
                  </a:lnTo>
                  <a:lnTo>
                    <a:pt x="3239" y="1579"/>
                  </a:lnTo>
                  <a:lnTo>
                    <a:pt x="3204" y="1553"/>
                  </a:lnTo>
                  <a:lnTo>
                    <a:pt x="3159" y="1597"/>
                  </a:lnTo>
                  <a:lnTo>
                    <a:pt x="3124" y="1570"/>
                  </a:lnTo>
                  <a:lnTo>
                    <a:pt x="3062" y="1605"/>
                  </a:lnTo>
                  <a:lnTo>
                    <a:pt x="3018" y="1579"/>
                  </a:lnTo>
                  <a:lnTo>
                    <a:pt x="3001" y="1526"/>
                  </a:lnTo>
                  <a:lnTo>
                    <a:pt x="2948" y="1526"/>
                  </a:lnTo>
                  <a:lnTo>
                    <a:pt x="2948" y="1473"/>
                  </a:lnTo>
                  <a:lnTo>
                    <a:pt x="2904" y="1438"/>
                  </a:lnTo>
                  <a:lnTo>
                    <a:pt x="2895" y="1385"/>
                  </a:lnTo>
                  <a:lnTo>
                    <a:pt x="2921" y="1367"/>
                  </a:lnTo>
                  <a:lnTo>
                    <a:pt x="2912" y="1297"/>
                  </a:lnTo>
                  <a:lnTo>
                    <a:pt x="2859" y="1253"/>
                  </a:lnTo>
                  <a:lnTo>
                    <a:pt x="2798" y="1235"/>
                  </a:lnTo>
                  <a:lnTo>
                    <a:pt x="2701" y="1235"/>
                  </a:lnTo>
                  <a:lnTo>
                    <a:pt x="2621" y="1191"/>
                  </a:lnTo>
                  <a:lnTo>
                    <a:pt x="2568" y="1226"/>
                  </a:lnTo>
                  <a:lnTo>
                    <a:pt x="2542" y="1182"/>
                  </a:lnTo>
                  <a:lnTo>
                    <a:pt x="2515" y="1120"/>
                  </a:lnTo>
                  <a:lnTo>
                    <a:pt x="2542" y="1058"/>
                  </a:lnTo>
                  <a:lnTo>
                    <a:pt x="2533" y="997"/>
                  </a:lnTo>
                  <a:lnTo>
                    <a:pt x="2480" y="953"/>
                  </a:lnTo>
                  <a:lnTo>
                    <a:pt x="2427" y="970"/>
                  </a:lnTo>
                  <a:lnTo>
                    <a:pt x="2409" y="917"/>
                  </a:lnTo>
                  <a:lnTo>
                    <a:pt x="2365" y="926"/>
                  </a:lnTo>
                  <a:lnTo>
                    <a:pt x="2303" y="953"/>
                  </a:lnTo>
                  <a:lnTo>
                    <a:pt x="2242" y="926"/>
                  </a:lnTo>
                  <a:lnTo>
                    <a:pt x="2242" y="882"/>
                  </a:lnTo>
                  <a:lnTo>
                    <a:pt x="2268" y="829"/>
                  </a:lnTo>
                  <a:lnTo>
                    <a:pt x="2250" y="785"/>
                  </a:lnTo>
                  <a:lnTo>
                    <a:pt x="2189" y="767"/>
                  </a:lnTo>
                  <a:lnTo>
                    <a:pt x="2224" y="714"/>
                  </a:lnTo>
                  <a:lnTo>
                    <a:pt x="2118" y="653"/>
                  </a:lnTo>
                  <a:lnTo>
                    <a:pt x="2065" y="661"/>
                  </a:lnTo>
                  <a:lnTo>
                    <a:pt x="1995" y="679"/>
                  </a:lnTo>
                  <a:lnTo>
                    <a:pt x="1950" y="635"/>
                  </a:lnTo>
                  <a:lnTo>
                    <a:pt x="1880" y="644"/>
                  </a:lnTo>
                  <a:lnTo>
                    <a:pt x="1845" y="582"/>
                  </a:lnTo>
                  <a:lnTo>
                    <a:pt x="1783" y="600"/>
                  </a:lnTo>
                  <a:lnTo>
                    <a:pt x="1730" y="555"/>
                  </a:lnTo>
                  <a:lnTo>
                    <a:pt x="1668" y="573"/>
                  </a:lnTo>
                  <a:lnTo>
                    <a:pt x="1589" y="591"/>
                  </a:lnTo>
                  <a:lnTo>
                    <a:pt x="1553" y="529"/>
                  </a:lnTo>
                  <a:lnTo>
                    <a:pt x="1492" y="555"/>
                  </a:lnTo>
                  <a:lnTo>
                    <a:pt x="1439" y="494"/>
                  </a:lnTo>
                  <a:lnTo>
                    <a:pt x="1403" y="458"/>
                  </a:lnTo>
                  <a:lnTo>
                    <a:pt x="1403" y="405"/>
                  </a:lnTo>
                  <a:lnTo>
                    <a:pt x="1342" y="370"/>
                  </a:lnTo>
                  <a:lnTo>
                    <a:pt x="1297" y="379"/>
                  </a:lnTo>
                  <a:lnTo>
                    <a:pt x="1227" y="370"/>
                  </a:lnTo>
                  <a:lnTo>
                    <a:pt x="1209" y="414"/>
                  </a:lnTo>
                  <a:lnTo>
                    <a:pt x="1165" y="432"/>
                  </a:lnTo>
                  <a:lnTo>
                    <a:pt x="1112" y="423"/>
                  </a:lnTo>
                  <a:lnTo>
                    <a:pt x="1068" y="450"/>
                  </a:lnTo>
                  <a:lnTo>
                    <a:pt x="1033" y="467"/>
                  </a:lnTo>
                  <a:lnTo>
                    <a:pt x="936" y="467"/>
                  </a:lnTo>
                  <a:lnTo>
                    <a:pt x="900" y="423"/>
                  </a:lnTo>
                  <a:lnTo>
                    <a:pt x="856" y="458"/>
                  </a:lnTo>
                  <a:lnTo>
                    <a:pt x="786" y="450"/>
                  </a:lnTo>
                  <a:lnTo>
                    <a:pt x="715" y="405"/>
                  </a:lnTo>
                  <a:lnTo>
                    <a:pt x="653" y="388"/>
                  </a:lnTo>
                  <a:lnTo>
                    <a:pt x="653" y="308"/>
                  </a:lnTo>
                  <a:lnTo>
                    <a:pt x="644" y="220"/>
                  </a:lnTo>
                  <a:lnTo>
                    <a:pt x="644" y="105"/>
                  </a:lnTo>
                  <a:lnTo>
                    <a:pt x="618" y="35"/>
                  </a:lnTo>
                  <a:lnTo>
                    <a:pt x="521" y="0"/>
                  </a:lnTo>
                  <a:lnTo>
                    <a:pt x="459" y="17"/>
                  </a:lnTo>
                  <a:lnTo>
                    <a:pt x="441" y="79"/>
                  </a:lnTo>
                  <a:lnTo>
                    <a:pt x="415" y="123"/>
                  </a:lnTo>
                  <a:lnTo>
                    <a:pt x="327" y="141"/>
                  </a:lnTo>
                  <a:lnTo>
                    <a:pt x="256" y="167"/>
                  </a:lnTo>
                  <a:lnTo>
                    <a:pt x="177" y="176"/>
                  </a:lnTo>
                  <a:lnTo>
                    <a:pt x="97" y="194"/>
                  </a:lnTo>
                  <a:lnTo>
                    <a:pt x="44" y="238"/>
                  </a:lnTo>
                  <a:lnTo>
                    <a:pt x="35" y="317"/>
                  </a:lnTo>
                  <a:lnTo>
                    <a:pt x="35" y="414"/>
                  </a:lnTo>
                  <a:lnTo>
                    <a:pt x="53" y="503"/>
                  </a:lnTo>
                  <a:lnTo>
                    <a:pt x="80" y="564"/>
                  </a:lnTo>
                  <a:lnTo>
                    <a:pt x="106" y="591"/>
                  </a:lnTo>
                  <a:lnTo>
                    <a:pt x="97" y="653"/>
                  </a:lnTo>
                  <a:lnTo>
                    <a:pt x="115" y="732"/>
                  </a:lnTo>
                  <a:lnTo>
                    <a:pt x="141" y="776"/>
                  </a:lnTo>
                  <a:lnTo>
                    <a:pt x="133" y="820"/>
                  </a:lnTo>
                  <a:lnTo>
                    <a:pt x="53" y="838"/>
                  </a:lnTo>
                  <a:lnTo>
                    <a:pt x="0" y="855"/>
                  </a:lnTo>
                  <a:lnTo>
                    <a:pt x="44" y="900"/>
                  </a:lnTo>
                  <a:lnTo>
                    <a:pt x="44" y="979"/>
                  </a:lnTo>
                  <a:lnTo>
                    <a:pt x="71" y="1032"/>
                  </a:lnTo>
                  <a:lnTo>
                    <a:pt x="80" y="1094"/>
                  </a:lnTo>
                  <a:lnTo>
                    <a:pt x="62" y="1138"/>
                  </a:lnTo>
                  <a:lnTo>
                    <a:pt x="97" y="118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4A73F1D6-2B51-6040-9C6D-CD89D32C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5646" y="4394200"/>
              <a:ext cx="2122488" cy="1379538"/>
            </a:xfrm>
            <a:custGeom>
              <a:avLst/>
              <a:gdLst>
                <a:gd name="T0" fmla="*/ 3283 w 5895"/>
                <a:gd name="T1" fmla="*/ 3617 h 3830"/>
                <a:gd name="T2" fmla="*/ 3459 w 5895"/>
                <a:gd name="T3" fmla="*/ 3688 h 3830"/>
                <a:gd name="T4" fmla="*/ 3751 w 5895"/>
                <a:gd name="T5" fmla="*/ 3776 h 3830"/>
                <a:gd name="T6" fmla="*/ 3988 w 5895"/>
                <a:gd name="T7" fmla="*/ 3688 h 3830"/>
                <a:gd name="T8" fmla="*/ 4217 w 5895"/>
                <a:gd name="T9" fmla="*/ 3697 h 3830"/>
                <a:gd name="T10" fmla="*/ 4491 w 5895"/>
                <a:gd name="T11" fmla="*/ 3829 h 3830"/>
                <a:gd name="T12" fmla="*/ 4685 w 5895"/>
                <a:gd name="T13" fmla="*/ 3732 h 3830"/>
                <a:gd name="T14" fmla="*/ 4906 w 5895"/>
                <a:gd name="T15" fmla="*/ 3617 h 3830"/>
                <a:gd name="T16" fmla="*/ 5073 w 5895"/>
                <a:gd name="T17" fmla="*/ 3423 h 3830"/>
                <a:gd name="T18" fmla="*/ 5294 w 5895"/>
                <a:gd name="T19" fmla="*/ 3353 h 3830"/>
                <a:gd name="T20" fmla="*/ 5479 w 5895"/>
                <a:gd name="T21" fmla="*/ 3141 h 3830"/>
                <a:gd name="T22" fmla="*/ 5682 w 5895"/>
                <a:gd name="T23" fmla="*/ 3000 h 3830"/>
                <a:gd name="T24" fmla="*/ 5868 w 5895"/>
                <a:gd name="T25" fmla="*/ 2859 h 3830"/>
                <a:gd name="T26" fmla="*/ 5691 w 5895"/>
                <a:gd name="T27" fmla="*/ 2876 h 3830"/>
                <a:gd name="T28" fmla="*/ 5506 w 5895"/>
                <a:gd name="T29" fmla="*/ 2815 h 3830"/>
                <a:gd name="T30" fmla="*/ 5356 w 5895"/>
                <a:gd name="T31" fmla="*/ 2673 h 3830"/>
                <a:gd name="T32" fmla="*/ 5197 w 5895"/>
                <a:gd name="T33" fmla="*/ 2576 h 3830"/>
                <a:gd name="T34" fmla="*/ 5091 w 5895"/>
                <a:gd name="T35" fmla="*/ 2435 h 3830"/>
                <a:gd name="T36" fmla="*/ 4932 w 5895"/>
                <a:gd name="T37" fmla="*/ 2285 h 3830"/>
                <a:gd name="T38" fmla="*/ 4773 w 5895"/>
                <a:gd name="T39" fmla="*/ 2250 h 3830"/>
                <a:gd name="T40" fmla="*/ 4641 w 5895"/>
                <a:gd name="T41" fmla="*/ 2091 h 3830"/>
                <a:gd name="T42" fmla="*/ 4464 w 5895"/>
                <a:gd name="T43" fmla="*/ 1941 h 3830"/>
                <a:gd name="T44" fmla="*/ 4182 w 5895"/>
                <a:gd name="T45" fmla="*/ 1870 h 3830"/>
                <a:gd name="T46" fmla="*/ 4050 w 5895"/>
                <a:gd name="T47" fmla="*/ 1950 h 3830"/>
                <a:gd name="T48" fmla="*/ 3908 w 5895"/>
                <a:gd name="T49" fmla="*/ 2100 h 3830"/>
                <a:gd name="T50" fmla="*/ 3654 w 5895"/>
                <a:gd name="T51" fmla="*/ 2029 h 3830"/>
                <a:gd name="T52" fmla="*/ 3398 w 5895"/>
                <a:gd name="T53" fmla="*/ 1835 h 3830"/>
                <a:gd name="T54" fmla="*/ 3283 w 5895"/>
                <a:gd name="T55" fmla="*/ 1641 h 3830"/>
                <a:gd name="T56" fmla="*/ 3124 w 5895"/>
                <a:gd name="T57" fmla="*/ 1482 h 3830"/>
                <a:gd name="T58" fmla="*/ 2736 w 5895"/>
                <a:gd name="T59" fmla="*/ 1429 h 3830"/>
                <a:gd name="T60" fmla="*/ 2436 w 5895"/>
                <a:gd name="T61" fmla="*/ 1244 h 3830"/>
                <a:gd name="T62" fmla="*/ 2083 w 5895"/>
                <a:gd name="T63" fmla="*/ 1164 h 3830"/>
                <a:gd name="T64" fmla="*/ 1942 w 5895"/>
                <a:gd name="T65" fmla="*/ 820 h 3830"/>
                <a:gd name="T66" fmla="*/ 1836 w 5895"/>
                <a:gd name="T67" fmla="*/ 441 h 3830"/>
                <a:gd name="T68" fmla="*/ 1862 w 5895"/>
                <a:gd name="T69" fmla="*/ 97 h 3830"/>
                <a:gd name="T70" fmla="*/ 1491 w 5895"/>
                <a:gd name="T71" fmla="*/ 53 h 3830"/>
                <a:gd name="T72" fmla="*/ 1474 w 5895"/>
                <a:gd name="T73" fmla="*/ 291 h 3830"/>
                <a:gd name="T74" fmla="*/ 1244 w 5895"/>
                <a:gd name="T75" fmla="*/ 441 h 3830"/>
                <a:gd name="T76" fmla="*/ 1094 w 5895"/>
                <a:gd name="T77" fmla="*/ 662 h 3830"/>
                <a:gd name="T78" fmla="*/ 883 w 5895"/>
                <a:gd name="T79" fmla="*/ 900 h 3830"/>
                <a:gd name="T80" fmla="*/ 662 w 5895"/>
                <a:gd name="T81" fmla="*/ 1173 h 3830"/>
                <a:gd name="T82" fmla="*/ 477 w 5895"/>
                <a:gd name="T83" fmla="*/ 1412 h 3830"/>
                <a:gd name="T84" fmla="*/ 203 w 5895"/>
                <a:gd name="T85" fmla="*/ 1562 h 3830"/>
                <a:gd name="T86" fmla="*/ 71 w 5895"/>
                <a:gd name="T87" fmla="*/ 1720 h 3830"/>
                <a:gd name="T88" fmla="*/ 203 w 5895"/>
                <a:gd name="T89" fmla="*/ 2020 h 3830"/>
                <a:gd name="T90" fmla="*/ 441 w 5895"/>
                <a:gd name="T91" fmla="*/ 2117 h 3830"/>
                <a:gd name="T92" fmla="*/ 591 w 5895"/>
                <a:gd name="T93" fmla="*/ 2241 h 3830"/>
                <a:gd name="T94" fmla="*/ 821 w 5895"/>
                <a:gd name="T95" fmla="*/ 2312 h 3830"/>
                <a:gd name="T96" fmla="*/ 1033 w 5895"/>
                <a:gd name="T97" fmla="*/ 2391 h 3830"/>
                <a:gd name="T98" fmla="*/ 1227 w 5895"/>
                <a:gd name="T99" fmla="*/ 2479 h 3830"/>
                <a:gd name="T100" fmla="*/ 1280 w 5895"/>
                <a:gd name="T101" fmla="*/ 2638 h 3830"/>
                <a:gd name="T102" fmla="*/ 1465 w 5895"/>
                <a:gd name="T103" fmla="*/ 2682 h 3830"/>
                <a:gd name="T104" fmla="*/ 1553 w 5895"/>
                <a:gd name="T105" fmla="*/ 2832 h 3830"/>
                <a:gd name="T106" fmla="*/ 1739 w 5895"/>
                <a:gd name="T107" fmla="*/ 2947 h 3830"/>
                <a:gd name="T108" fmla="*/ 1959 w 5895"/>
                <a:gd name="T109" fmla="*/ 3079 h 3830"/>
                <a:gd name="T110" fmla="*/ 1986 w 5895"/>
                <a:gd name="T111" fmla="*/ 3238 h 3830"/>
                <a:gd name="T112" fmla="*/ 2162 w 5895"/>
                <a:gd name="T113" fmla="*/ 3282 h 3830"/>
                <a:gd name="T114" fmla="*/ 2339 w 5895"/>
                <a:gd name="T115" fmla="*/ 3282 h 3830"/>
                <a:gd name="T116" fmla="*/ 2533 w 5895"/>
                <a:gd name="T117" fmla="*/ 3397 h 3830"/>
                <a:gd name="T118" fmla="*/ 2709 w 5895"/>
                <a:gd name="T119" fmla="*/ 3467 h 3830"/>
                <a:gd name="T120" fmla="*/ 3018 w 5895"/>
                <a:gd name="T121" fmla="*/ 3582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95" h="3830">
                  <a:moveTo>
                    <a:pt x="3133" y="3573"/>
                  </a:moveTo>
                  <a:lnTo>
                    <a:pt x="3195" y="3573"/>
                  </a:lnTo>
                  <a:lnTo>
                    <a:pt x="3195" y="3617"/>
                  </a:lnTo>
                  <a:lnTo>
                    <a:pt x="3283" y="3617"/>
                  </a:lnTo>
                  <a:lnTo>
                    <a:pt x="3283" y="3688"/>
                  </a:lnTo>
                  <a:lnTo>
                    <a:pt x="3345" y="3662"/>
                  </a:lnTo>
                  <a:lnTo>
                    <a:pt x="3398" y="3706"/>
                  </a:lnTo>
                  <a:lnTo>
                    <a:pt x="3459" y="3688"/>
                  </a:lnTo>
                  <a:lnTo>
                    <a:pt x="3539" y="3662"/>
                  </a:lnTo>
                  <a:lnTo>
                    <a:pt x="3592" y="3697"/>
                  </a:lnTo>
                  <a:lnTo>
                    <a:pt x="3662" y="3723"/>
                  </a:lnTo>
                  <a:lnTo>
                    <a:pt x="3751" y="3776"/>
                  </a:lnTo>
                  <a:lnTo>
                    <a:pt x="3838" y="3750"/>
                  </a:lnTo>
                  <a:lnTo>
                    <a:pt x="3882" y="3706"/>
                  </a:lnTo>
                  <a:lnTo>
                    <a:pt x="3917" y="3662"/>
                  </a:lnTo>
                  <a:lnTo>
                    <a:pt x="3988" y="3688"/>
                  </a:lnTo>
                  <a:lnTo>
                    <a:pt x="4050" y="3741"/>
                  </a:lnTo>
                  <a:lnTo>
                    <a:pt x="4120" y="3767"/>
                  </a:lnTo>
                  <a:lnTo>
                    <a:pt x="4173" y="3750"/>
                  </a:lnTo>
                  <a:lnTo>
                    <a:pt x="4217" y="3697"/>
                  </a:lnTo>
                  <a:lnTo>
                    <a:pt x="4279" y="3715"/>
                  </a:lnTo>
                  <a:lnTo>
                    <a:pt x="4359" y="3759"/>
                  </a:lnTo>
                  <a:lnTo>
                    <a:pt x="4429" y="3820"/>
                  </a:lnTo>
                  <a:lnTo>
                    <a:pt x="4491" y="3829"/>
                  </a:lnTo>
                  <a:lnTo>
                    <a:pt x="4544" y="3767"/>
                  </a:lnTo>
                  <a:lnTo>
                    <a:pt x="4588" y="3697"/>
                  </a:lnTo>
                  <a:lnTo>
                    <a:pt x="4632" y="3679"/>
                  </a:lnTo>
                  <a:lnTo>
                    <a:pt x="4685" y="3732"/>
                  </a:lnTo>
                  <a:lnTo>
                    <a:pt x="4738" y="3750"/>
                  </a:lnTo>
                  <a:lnTo>
                    <a:pt x="4809" y="3759"/>
                  </a:lnTo>
                  <a:lnTo>
                    <a:pt x="4862" y="3679"/>
                  </a:lnTo>
                  <a:lnTo>
                    <a:pt x="4906" y="3617"/>
                  </a:lnTo>
                  <a:lnTo>
                    <a:pt x="4914" y="3547"/>
                  </a:lnTo>
                  <a:lnTo>
                    <a:pt x="4941" y="3476"/>
                  </a:lnTo>
                  <a:lnTo>
                    <a:pt x="5012" y="3441"/>
                  </a:lnTo>
                  <a:lnTo>
                    <a:pt x="5073" y="3423"/>
                  </a:lnTo>
                  <a:lnTo>
                    <a:pt x="5091" y="3353"/>
                  </a:lnTo>
                  <a:lnTo>
                    <a:pt x="5126" y="3309"/>
                  </a:lnTo>
                  <a:lnTo>
                    <a:pt x="5215" y="3335"/>
                  </a:lnTo>
                  <a:lnTo>
                    <a:pt x="5294" y="3353"/>
                  </a:lnTo>
                  <a:lnTo>
                    <a:pt x="5382" y="3317"/>
                  </a:lnTo>
                  <a:lnTo>
                    <a:pt x="5409" y="3238"/>
                  </a:lnTo>
                  <a:lnTo>
                    <a:pt x="5435" y="3176"/>
                  </a:lnTo>
                  <a:lnTo>
                    <a:pt x="5479" y="3141"/>
                  </a:lnTo>
                  <a:lnTo>
                    <a:pt x="5541" y="3115"/>
                  </a:lnTo>
                  <a:lnTo>
                    <a:pt x="5568" y="3053"/>
                  </a:lnTo>
                  <a:lnTo>
                    <a:pt x="5594" y="3026"/>
                  </a:lnTo>
                  <a:lnTo>
                    <a:pt x="5682" y="3000"/>
                  </a:lnTo>
                  <a:lnTo>
                    <a:pt x="5815" y="3000"/>
                  </a:lnTo>
                  <a:lnTo>
                    <a:pt x="5885" y="2973"/>
                  </a:lnTo>
                  <a:lnTo>
                    <a:pt x="5894" y="2903"/>
                  </a:lnTo>
                  <a:lnTo>
                    <a:pt x="5868" y="2859"/>
                  </a:lnTo>
                  <a:lnTo>
                    <a:pt x="5815" y="2850"/>
                  </a:lnTo>
                  <a:lnTo>
                    <a:pt x="5770" y="2876"/>
                  </a:lnTo>
                  <a:lnTo>
                    <a:pt x="5735" y="2850"/>
                  </a:lnTo>
                  <a:lnTo>
                    <a:pt x="5691" y="2876"/>
                  </a:lnTo>
                  <a:lnTo>
                    <a:pt x="5656" y="2850"/>
                  </a:lnTo>
                  <a:lnTo>
                    <a:pt x="5612" y="2832"/>
                  </a:lnTo>
                  <a:lnTo>
                    <a:pt x="5559" y="2841"/>
                  </a:lnTo>
                  <a:lnTo>
                    <a:pt x="5506" y="2815"/>
                  </a:lnTo>
                  <a:lnTo>
                    <a:pt x="5462" y="2770"/>
                  </a:lnTo>
                  <a:lnTo>
                    <a:pt x="5435" y="2726"/>
                  </a:lnTo>
                  <a:lnTo>
                    <a:pt x="5391" y="2717"/>
                  </a:lnTo>
                  <a:lnTo>
                    <a:pt x="5356" y="2673"/>
                  </a:lnTo>
                  <a:lnTo>
                    <a:pt x="5303" y="2682"/>
                  </a:lnTo>
                  <a:lnTo>
                    <a:pt x="5285" y="2620"/>
                  </a:lnTo>
                  <a:lnTo>
                    <a:pt x="5259" y="2559"/>
                  </a:lnTo>
                  <a:lnTo>
                    <a:pt x="5197" y="2576"/>
                  </a:lnTo>
                  <a:lnTo>
                    <a:pt x="5197" y="2523"/>
                  </a:lnTo>
                  <a:lnTo>
                    <a:pt x="5170" y="2453"/>
                  </a:lnTo>
                  <a:lnTo>
                    <a:pt x="5126" y="2470"/>
                  </a:lnTo>
                  <a:lnTo>
                    <a:pt x="5091" y="2435"/>
                  </a:lnTo>
                  <a:lnTo>
                    <a:pt x="5082" y="2373"/>
                  </a:lnTo>
                  <a:lnTo>
                    <a:pt x="5029" y="2373"/>
                  </a:lnTo>
                  <a:lnTo>
                    <a:pt x="4994" y="2320"/>
                  </a:lnTo>
                  <a:lnTo>
                    <a:pt x="4932" y="2285"/>
                  </a:lnTo>
                  <a:lnTo>
                    <a:pt x="4879" y="2303"/>
                  </a:lnTo>
                  <a:lnTo>
                    <a:pt x="4835" y="2320"/>
                  </a:lnTo>
                  <a:lnTo>
                    <a:pt x="4809" y="2232"/>
                  </a:lnTo>
                  <a:lnTo>
                    <a:pt x="4773" y="2250"/>
                  </a:lnTo>
                  <a:lnTo>
                    <a:pt x="4729" y="2215"/>
                  </a:lnTo>
                  <a:lnTo>
                    <a:pt x="4729" y="2162"/>
                  </a:lnTo>
                  <a:lnTo>
                    <a:pt x="4694" y="2100"/>
                  </a:lnTo>
                  <a:lnTo>
                    <a:pt x="4641" y="2091"/>
                  </a:lnTo>
                  <a:lnTo>
                    <a:pt x="4614" y="2029"/>
                  </a:lnTo>
                  <a:lnTo>
                    <a:pt x="4588" y="1959"/>
                  </a:lnTo>
                  <a:lnTo>
                    <a:pt x="4517" y="1897"/>
                  </a:lnTo>
                  <a:lnTo>
                    <a:pt x="4464" y="1941"/>
                  </a:lnTo>
                  <a:lnTo>
                    <a:pt x="4359" y="1879"/>
                  </a:lnTo>
                  <a:lnTo>
                    <a:pt x="4288" y="1835"/>
                  </a:lnTo>
                  <a:lnTo>
                    <a:pt x="4226" y="1809"/>
                  </a:lnTo>
                  <a:lnTo>
                    <a:pt x="4182" y="1870"/>
                  </a:lnTo>
                  <a:lnTo>
                    <a:pt x="4138" y="1817"/>
                  </a:lnTo>
                  <a:lnTo>
                    <a:pt x="4094" y="1826"/>
                  </a:lnTo>
                  <a:lnTo>
                    <a:pt x="4041" y="1888"/>
                  </a:lnTo>
                  <a:lnTo>
                    <a:pt x="4050" y="1950"/>
                  </a:lnTo>
                  <a:lnTo>
                    <a:pt x="4014" y="2003"/>
                  </a:lnTo>
                  <a:lnTo>
                    <a:pt x="3961" y="2012"/>
                  </a:lnTo>
                  <a:lnTo>
                    <a:pt x="3917" y="2047"/>
                  </a:lnTo>
                  <a:lnTo>
                    <a:pt x="3908" y="2100"/>
                  </a:lnTo>
                  <a:lnTo>
                    <a:pt x="3838" y="2135"/>
                  </a:lnTo>
                  <a:lnTo>
                    <a:pt x="3759" y="2117"/>
                  </a:lnTo>
                  <a:lnTo>
                    <a:pt x="3706" y="2091"/>
                  </a:lnTo>
                  <a:lnTo>
                    <a:pt x="3654" y="2029"/>
                  </a:lnTo>
                  <a:lnTo>
                    <a:pt x="3574" y="1994"/>
                  </a:lnTo>
                  <a:lnTo>
                    <a:pt x="3521" y="1959"/>
                  </a:lnTo>
                  <a:lnTo>
                    <a:pt x="3442" y="1888"/>
                  </a:lnTo>
                  <a:lnTo>
                    <a:pt x="3398" y="1835"/>
                  </a:lnTo>
                  <a:lnTo>
                    <a:pt x="3389" y="1747"/>
                  </a:lnTo>
                  <a:lnTo>
                    <a:pt x="3345" y="1729"/>
                  </a:lnTo>
                  <a:lnTo>
                    <a:pt x="3327" y="1667"/>
                  </a:lnTo>
                  <a:lnTo>
                    <a:pt x="3283" y="1641"/>
                  </a:lnTo>
                  <a:lnTo>
                    <a:pt x="3221" y="1623"/>
                  </a:lnTo>
                  <a:lnTo>
                    <a:pt x="3221" y="1570"/>
                  </a:lnTo>
                  <a:lnTo>
                    <a:pt x="3186" y="1509"/>
                  </a:lnTo>
                  <a:lnTo>
                    <a:pt x="3124" y="1482"/>
                  </a:lnTo>
                  <a:lnTo>
                    <a:pt x="3115" y="1376"/>
                  </a:lnTo>
                  <a:lnTo>
                    <a:pt x="2965" y="1385"/>
                  </a:lnTo>
                  <a:lnTo>
                    <a:pt x="2850" y="1412"/>
                  </a:lnTo>
                  <a:lnTo>
                    <a:pt x="2736" y="1429"/>
                  </a:lnTo>
                  <a:lnTo>
                    <a:pt x="2648" y="1394"/>
                  </a:lnTo>
                  <a:lnTo>
                    <a:pt x="2577" y="1341"/>
                  </a:lnTo>
                  <a:lnTo>
                    <a:pt x="2497" y="1306"/>
                  </a:lnTo>
                  <a:lnTo>
                    <a:pt x="2436" y="1244"/>
                  </a:lnTo>
                  <a:lnTo>
                    <a:pt x="2339" y="1217"/>
                  </a:lnTo>
                  <a:lnTo>
                    <a:pt x="2242" y="1200"/>
                  </a:lnTo>
                  <a:lnTo>
                    <a:pt x="2153" y="1217"/>
                  </a:lnTo>
                  <a:lnTo>
                    <a:pt x="2083" y="1164"/>
                  </a:lnTo>
                  <a:lnTo>
                    <a:pt x="2003" y="1085"/>
                  </a:lnTo>
                  <a:lnTo>
                    <a:pt x="1977" y="1014"/>
                  </a:lnTo>
                  <a:lnTo>
                    <a:pt x="1933" y="962"/>
                  </a:lnTo>
                  <a:lnTo>
                    <a:pt x="1942" y="820"/>
                  </a:lnTo>
                  <a:lnTo>
                    <a:pt x="1906" y="723"/>
                  </a:lnTo>
                  <a:lnTo>
                    <a:pt x="1862" y="635"/>
                  </a:lnTo>
                  <a:lnTo>
                    <a:pt x="1862" y="529"/>
                  </a:lnTo>
                  <a:lnTo>
                    <a:pt x="1836" y="441"/>
                  </a:lnTo>
                  <a:lnTo>
                    <a:pt x="1889" y="379"/>
                  </a:lnTo>
                  <a:lnTo>
                    <a:pt x="1942" y="273"/>
                  </a:lnTo>
                  <a:lnTo>
                    <a:pt x="1924" y="159"/>
                  </a:lnTo>
                  <a:lnTo>
                    <a:pt x="1862" y="97"/>
                  </a:lnTo>
                  <a:lnTo>
                    <a:pt x="1747" y="35"/>
                  </a:lnTo>
                  <a:lnTo>
                    <a:pt x="1641" y="0"/>
                  </a:lnTo>
                  <a:lnTo>
                    <a:pt x="1536" y="0"/>
                  </a:lnTo>
                  <a:lnTo>
                    <a:pt x="1491" y="53"/>
                  </a:lnTo>
                  <a:lnTo>
                    <a:pt x="1412" y="141"/>
                  </a:lnTo>
                  <a:lnTo>
                    <a:pt x="1386" y="194"/>
                  </a:lnTo>
                  <a:lnTo>
                    <a:pt x="1430" y="247"/>
                  </a:lnTo>
                  <a:lnTo>
                    <a:pt x="1474" y="291"/>
                  </a:lnTo>
                  <a:lnTo>
                    <a:pt x="1456" y="344"/>
                  </a:lnTo>
                  <a:lnTo>
                    <a:pt x="1386" y="414"/>
                  </a:lnTo>
                  <a:lnTo>
                    <a:pt x="1288" y="467"/>
                  </a:lnTo>
                  <a:lnTo>
                    <a:pt x="1244" y="441"/>
                  </a:lnTo>
                  <a:lnTo>
                    <a:pt x="1183" y="432"/>
                  </a:lnTo>
                  <a:lnTo>
                    <a:pt x="1156" y="476"/>
                  </a:lnTo>
                  <a:lnTo>
                    <a:pt x="1138" y="564"/>
                  </a:lnTo>
                  <a:lnTo>
                    <a:pt x="1094" y="662"/>
                  </a:lnTo>
                  <a:lnTo>
                    <a:pt x="1033" y="732"/>
                  </a:lnTo>
                  <a:lnTo>
                    <a:pt x="980" y="767"/>
                  </a:lnTo>
                  <a:lnTo>
                    <a:pt x="944" y="838"/>
                  </a:lnTo>
                  <a:lnTo>
                    <a:pt x="883" y="900"/>
                  </a:lnTo>
                  <a:lnTo>
                    <a:pt x="838" y="970"/>
                  </a:lnTo>
                  <a:lnTo>
                    <a:pt x="803" y="1050"/>
                  </a:lnTo>
                  <a:lnTo>
                    <a:pt x="706" y="1103"/>
                  </a:lnTo>
                  <a:lnTo>
                    <a:pt x="662" y="1173"/>
                  </a:lnTo>
                  <a:lnTo>
                    <a:pt x="600" y="1226"/>
                  </a:lnTo>
                  <a:lnTo>
                    <a:pt x="547" y="1279"/>
                  </a:lnTo>
                  <a:lnTo>
                    <a:pt x="530" y="1359"/>
                  </a:lnTo>
                  <a:lnTo>
                    <a:pt x="477" y="1412"/>
                  </a:lnTo>
                  <a:lnTo>
                    <a:pt x="397" y="1482"/>
                  </a:lnTo>
                  <a:lnTo>
                    <a:pt x="335" y="1562"/>
                  </a:lnTo>
                  <a:lnTo>
                    <a:pt x="247" y="1588"/>
                  </a:lnTo>
                  <a:lnTo>
                    <a:pt x="203" y="1562"/>
                  </a:lnTo>
                  <a:lnTo>
                    <a:pt x="124" y="1570"/>
                  </a:lnTo>
                  <a:lnTo>
                    <a:pt x="115" y="1614"/>
                  </a:lnTo>
                  <a:lnTo>
                    <a:pt x="88" y="1650"/>
                  </a:lnTo>
                  <a:lnTo>
                    <a:pt x="71" y="1720"/>
                  </a:lnTo>
                  <a:lnTo>
                    <a:pt x="27" y="1765"/>
                  </a:lnTo>
                  <a:lnTo>
                    <a:pt x="0" y="1835"/>
                  </a:lnTo>
                  <a:lnTo>
                    <a:pt x="88" y="1915"/>
                  </a:lnTo>
                  <a:lnTo>
                    <a:pt x="203" y="2020"/>
                  </a:lnTo>
                  <a:lnTo>
                    <a:pt x="265" y="2082"/>
                  </a:lnTo>
                  <a:lnTo>
                    <a:pt x="335" y="2091"/>
                  </a:lnTo>
                  <a:lnTo>
                    <a:pt x="380" y="2082"/>
                  </a:lnTo>
                  <a:lnTo>
                    <a:pt x="441" y="2117"/>
                  </a:lnTo>
                  <a:lnTo>
                    <a:pt x="441" y="2170"/>
                  </a:lnTo>
                  <a:lnTo>
                    <a:pt x="477" y="2206"/>
                  </a:lnTo>
                  <a:lnTo>
                    <a:pt x="530" y="2267"/>
                  </a:lnTo>
                  <a:lnTo>
                    <a:pt x="591" y="2241"/>
                  </a:lnTo>
                  <a:lnTo>
                    <a:pt x="627" y="2303"/>
                  </a:lnTo>
                  <a:lnTo>
                    <a:pt x="706" y="2285"/>
                  </a:lnTo>
                  <a:lnTo>
                    <a:pt x="768" y="2267"/>
                  </a:lnTo>
                  <a:lnTo>
                    <a:pt x="821" y="2312"/>
                  </a:lnTo>
                  <a:lnTo>
                    <a:pt x="883" y="2294"/>
                  </a:lnTo>
                  <a:lnTo>
                    <a:pt x="918" y="2356"/>
                  </a:lnTo>
                  <a:lnTo>
                    <a:pt x="988" y="2347"/>
                  </a:lnTo>
                  <a:lnTo>
                    <a:pt x="1033" y="2391"/>
                  </a:lnTo>
                  <a:lnTo>
                    <a:pt x="1103" y="2373"/>
                  </a:lnTo>
                  <a:lnTo>
                    <a:pt x="1156" y="2365"/>
                  </a:lnTo>
                  <a:lnTo>
                    <a:pt x="1262" y="2426"/>
                  </a:lnTo>
                  <a:lnTo>
                    <a:pt x="1227" y="2479"/>
                  </a:lnTo>
                  <a:lnTo>
                    <a:pt x="1288" y="2497"/>
                  </a:lnTo>
                  <a:lnTo>
                    <a:pt x="1306" y="2541"/>
                  </a:lnTo>
                  <a:lnTo>
                    <a:pt x="1280" y="2594"/>
                  </a:lnTo>
                  <a:lnTo>
                    <a:pt x="1280" y="2638"/>
                  </a:lnTo>
                  <a:lnTo>
                    <a:pt x="1341" y="2665"/>
                  </a:lnTo>
                  <a:lnTo>
                    <a:pt x="1403" y="2638"/>
                  </a:lnTo>
                  <a:lnTo>
                    <a:pt x="1447" y="2629"/>
                  </a:lnTo>
                  <a:lnTo>
                    <a:pt x="1465" y="2682"/>
                  </a:lnTo>
                  <a:lnTo>
                    <a:pt x="1518" y="2665"/>
                  </a:lnTo>
                  <a:lnTo>
                    <a:pt x="1571" y="2709"/>
                  </a:lnTo>
                  <a:lnTo>
                    <a:pt x="1580" y="2770"/>
                  </a:lnTo>
                  <a:lnTo>
                    <a:pt x="1553" y="2832"/>
                  </a:lnTo>
                  <a:lnTo>
                    <a:pt x="1580" y="2894"/>
                  </a:lnTo>
                  <a:lnTo>
                    <a:pt x="1606" y="2938"/>
                  </a:lnTo>
                  <a:lnTo>
                    <a:pt x="1659" y="2903"/>
                  </a:lnTo>
                  <a:lnTo>
                    <a:pt x="1739" y="2947"/>
                  </a:lnTo>
                  <a:lnTo>
                    <a:pt x="1836" y="2947"/>
                  </a:lnTo>
                  <a:lnTo>
                    <a:pt x="1897" y="2965"/>
                  </a:lnTo>
                  <a:lnTo>
                    <a:pt x="1950" y="3009"/>
                  </a:lnTo>
                  <a:lnTo>
                    <a:pt x="1959" y="3079"/>
                  </a:lnTo>
                  <a:lnTo>
                    <a:pt x="1933" y="3097"/>
                  </a:lnTo>
                  <a:lnTo>
                    <a:pt x="1942" y="3150"/>
                  </a:lnTo>
                  <a:lnTo>
                    <a:pt x="1986" y="3185"/>
                  </a:lnTo>
                  <a:lnTo>
                    <a:pt x="1986" y="3238"/>
                  </a:lnTo>
                  <a:lnTo>
                    <a:pt x="2039" y="3238"/>
                  </a:lnTo>
                  <a:lnTo>
                    <a:pt x="2056" y="3291"/>
                  </a:lnTo>
                  <a:lnTo>
                    <a:pt x="2100" y="3317"/>
                  </a:lnTo>
                  <a:lnTo>
                    <a:pt x="2162" y="3282"/>
                  </a:lnTo>
                  <a:lnTo>
                    <a:pt x="2197" y="3309"/>
                  </a:lnTo>
                  <a:lnTo>
                    <a:pt x="2242" y="3265"/>
                  </a:lnTo>
                  <a:lnTo>
                    <a:pt x="2277" y="3291"/>
                  </a:lnTo>
                  <a:lnTo>
                    <a:pt x="2339" y="3282"/>
                  </a:lnTo>
                  <a:lnTo>
                    <a:pt x="2445" y="3326"/>
                  </a:lnTo>
                  <a:lnTo>
                    <a:pt x="2418" y="3370"/>
                  </a:lnTo>
                  <a:lnTo>
                    <a:pt x="2480" y="3406"/>
                  </a:lnTo>
                  <a:lnTo>
                    <a:pt x="2533" y="3397"/>
                  </a:lnTo>
                  <a:lnTo>
                    <a:pt x="2568" y="3441"/>
                  </a:lnTo>
                  <a:lnTo>
                    <a:pt x="2612" y="3406"/>
                  </a:lnTo>
                  <a:lnTo>
                    <a:pt x="2674" y="3441"/>
                  </a:lnTo>
                  <a:lnTo>
                    <a:pt x="2709" y="3467"/>
                  </a:lnTo>
                  <a:lnTo>
                    <a:pt x="2753" y="3512"/>
                  </a:lnTo>
                  <a:lnTo>
                    <a:pt x="2833" y="3538"/>
                  </a:lnTo>
                  <a:lnTo>
                    <a:pt x="2930" y="3565"/>
                  </a:lnTo>
                  <a:lnTo>
                    <a:pt x="3018" y="3582"/>
                  </a:lnTo>
                  <a:lnTo>
                    <a:pt x="3071" y="3556"/>
                  </a:lnTo>
                  <a:lnTo>
                    <a:pt x="3133" y="3573"/>
                  </a:ln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FC91D781-C0BF-D14B-BD30-5E2CBB31C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1" y="4343400"/>
              <a:ext cx="1547813" cy="904875"/>
            </a:xfrm>
            <a:custGeom>
              <a:avLst/>
              <a:gdLst>
                <a:gd name="T0" fmla="*/ 3556 w 4298"/>
                <a:gd name="T1" fmla="*/ 26 h 2515"/>
                <a:gd name="T2" fmla="*/ 3459 w 4298"/>
                <a:gd name="T3" fmla="*/ 176 h 2515"/>
                <a:gd name="T4" fmla="*/ 3344 w 4298"/>
                <a:gd name="T5" fmla="*/ 132 h 2515"/>
                <a:gd name="T6" fmla="*/ 3167 w 4298"/>
                <a:gd name="T7" fmla="*/ 105 h 2515"/>
                <a:gd name="T8" fmla="*/ 3000 w 4298"/>
                <a:gd name="T9" fmla="*/ 61 h 2515"/>
                <a:gd name="T10" fmla="*/ 2841 w 4298"/>
                <a:gd name="T11" fmla="*/ 70 h 2515"/>
                <a:gd name="T12" fmla="*/ 2708 w 4298"/>
                <a:gd name="T13" fmla="*/ 0 h 2515"/>
                <a:gd name="T14" fmla="*/ 2541 w 4298"/>
                <a:gd name="T15" fmla="*/ 53 h 2515"/>
                <a:gd name="T16" fmla="*/ 2408 w 4298"/>
                <a:gd name="T17" fmla="*/ 114 h 2515"/>
                <a:gd name="T18" fmla="*/ 2188 w 4298"/>
                <a:gd name="T19" fmla="*/ 70 h 2515"/>
                <a:gd name="T20" fmla="*/ 1923 w 4298"/>
                <a:gd name="T21" fmla="*/ 158 h 2515"/>
                <a:gd name="T22" fmla="*/ 1685 w 4298"/>
                <a:gd name="T23" fmla="*/ 105 h 2515"/>
                <a:gd name="T24" fmla="*/ 1597 w 4298"/>
                <a:gd name="T25" fmla="*/ 185 h 2515"/>
                <a:gd name="T26" fmla="*/ 1367 w 4298"/>
                <a:gd name="T27" fmla="*/ 282 h 2515"/>
                <a:gd name="T28" fmla="*/ 1208 w 4298"/>
                <a:gd name="T29" fmla="*/ 344 h 2515"/>
                <a:gd name="T30" fmla="*/ 1085 w 4298"/>
                <a:gd name="T31" fmla="*/ 414 h 2515"/>
                <a:gd name="T32" fmla="*/ 846 w 4298"/>
                <a:gd name="T33" fmla="*/ 458 h 2515"/>
                <a:gd name="T34" fmla="*/ 749 w 4298"/>
                <a:gd name="T35" fmla="*/ 608 h 2515"/>
                <a:gd name="T36" fmla="*/ 609 w 4298"/>
                <a:gd name="T37" fmla="*/ 670 h 2515"/>
                <a:gd name="T38" fmla="*/ 371 w 4298"/>
                <a:gd name="T39" fmla="*/ 723 h 2515"/>
                <a:gd name="T40" fmla="*/ 194 w 4298"/>
                <a:gd name="T41" fmla="*/ 697 h 2515"/>
                <a:gd name="T42" fmla="*/ 0 w 4298"/>
                <a:gd name="T43" fmla="*/ 741 h 2515"/>
                <a:gd name="T44" fmla="*/ 71 w 4298"/>
                <a:gd name="T45" fmla="*/ 1650 h 2515"/>
                <a:gd name="T46" fmla="*/ 168 w 4298"/>
                <a:gd name="T47" fmla="*/ 1782 h 2515"/>
                <a:gd name="T48" fmla="*/ 274 w 4298"/>
                <a:gd name="T49" fmla="*/ 1888 h 2515"/>
                <a:gd name="T50" fmla="*/ 406 w 4298"/>
                <a:gd name="T51" fmla="*/ 2100 h 2515"/>
                <a:gd name="T52" fmla="*/ 591 w 4298"/>
                <a:gd name="T53" fmla="*/ 2232 h 2515"/>
                <a:gd name="T54" fmla="*/ 793 w 4298"/>
                <a:gd name="T55" fmla="*/ 2241 h 2515"/>
                <a:gd name="T56" fmla="*/ 899 w 4298"/>
                <a:gd name="T57" fmla="*/ 2144 h 2515"/>
                <a:gd name="T58" fmla="*/ 979 w 4298"/>
                <a:gd name="T59" fmla="*/ 1967 h 2515"/>
                <a:gd name="T60" fmla="*/ 1111 w 4298"/>
                <a:gd name="T61" fmla="*/ 1950 h 2515"/>
                <a:gd name="T62" fmla="*/ 1349 w 4298"/>
                <a:gd name="T63" fmla="*/ 2082 h 2515"/>
                <a:gd name="T64" fmla="*/ 1499 w 4298"/>
                <a:gd name="T65" fmla="*/ 2170 h 2515"/>
                <a:gd name="T66" fmla="*/ 1614 w 4298"/>
                <a:gd name="T67" fmla="*/ 2303 h 2515"/>
                <a:gd name="T68" fmla="*/ 1694 w 4298"/>
                <a:gd name="T69" fmla="*/ 2373 h 2515"/>
                <a:gd name="T70" fmla="*/ 1817 w 4298"/>
                <a:gd name="T71" fmla="*/ 2426 h 2515"/>
                <a:gd name="T72" fmla="*/ 1976 w 4298"/>
                <a:gd name="T73" fmla="*/ 2470 h 2515"/>
                <a:gd name="T74" fmla="*/ 2294 w 4298"/>
                <a:gd name="T75" fmla="*/ 2135 h 2515"/>
                <a:gd name="T76" fmla="*/ 2444 w 4298"/>
                <a:gd name="T77" fmla="*/ 2073 h 2515"/>
                <a:gd name="T78" fmla="*/ 2550 w 4298"/>
                <a:gd name="T79" fmla="*/ 1985 h 2515"/>
                <a:gd name="T80" fmla="*/ 2550 w 4298"/>
                <a:gd name="T81" fmla="*/ 1720 h 2515"/>
                <a:gd name="T82" fmla="*/ 2523 w 4298"/>
                <a:gd name="T83" fmla="*/ 1438 h 2515"/>
                <a:gd name="T84" fmla="*/ 2638 w 4298"/>
                <a:gd name="T85" fmla="*/ 1314 h 2515"/>
                <a:gd name="T86" fmla="*/ 2858 w 4298"/>
                <a:gd name="T87" fmla="*/ 1385 h 2515"/>
                <a:gd name="T88" fmla="*/ 3044 w 4298"/>
                <a:gd name="T89" fmla="*/ 1217 h 2515"/>
                <a:gd name="T90" fmla="*/ 3229 w 4298"/>
                <a:gd name="T91" fmla="*/ 1094 h 2515"/>
                <a:gd name="T92" fmla="*/ 3467 w 4298"/>
                <a:gd name="T93" fmla="*/ 1094 h 2515"/>
                <a:gd name="T94" fmla="*/ 3662 w 4298"/>
                <a:gd name="T95" fmla="*/ 1050 h 2515"/>
                <a:gd name="T96" fmla="*/ 3856 w 4298"/>
                <a:gd name="T97" fmla="*/ 988 h 2515"/>
                <a:gd name="T98" fmla="*/ 4103 w 4298"/>
                <a:gd name="T99" fmla="*/ 953 h 2515"/>
                <a:gd name="T100" fmla="*/ 4191 w 4298"/>
                <a:gd name="T101" fmla="*/ 820 h 2515"/>
                <a:gd name="T102" fmla="*/ 4279 w 4298"/>
                <a:gd name="T103" fmla="*/ 661 h 2515"/>
                <a:gd name="T104" fmla="*/ 4129 w 4298"/>
                <a:gd name="T105" fmla="*/ 670 h 2515"/>
                <a:gd name="T106" fmla="*/ 3953 w 4298"/>
                <a:gd name="T107" fmla="*/ 741 h 2515"/>
                <a:gd name="T108" fmla="*/ 3697 w 4298"/>
                <a:gd name="T109" fmla="*/ 697 h 2515"/>
                <a:gd name="T110" fmla="*/ 3538 w 4298"/>
                <a:gd name="T111" fmla="*/ 573 h 2515"/>
                <a:gd name="T112" fmla="*/ 3406 w 4298"/>
                <a:gd name="T113" fmla="*/ 423 h 2515"/>
                <a:gd name="T114" fmla="*/ 3670 w 4298"/>
                <a:gd name="T115" fmla="*/ 114 h 2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98" h="2515">
                  <a:moveTo>
                    <a:pt x="3670" y="114"/>
                  </a:moveTo>
                  <a:lnTo>
                    <a:pt x="3644" y="53"/>
                  </a:lnTo>
                  <a:lnTo>
                    <a:pt x="3556" y="26"/>
                  </a:lnTo>
                  <a:lnTo>
                    <a:pt x="3511" y="70"/>
                  </a:lnTo>
                  <a:lnTo>
                    <a:pt x="3520" y="123"/>
                  </a:lnTo>
                  <a:lnTo>
                    <a:pt x="3459" y="176"/>
                  </a:lnTo>
                  <a:lnTo>
                    <a:pt x="3432" y="141"/>
                  </a:lnTo>
                  <a:lnTo>
                    <a:pt x="3344" y="167"/>
                  </a:lnTo>
                  <a:lnTo>
                    <a:pt x="3344" y="132"/>
                  </a:lnTo>
                  <a:lnTo>
                    <a:pt x="3264" y="141"/>
                  </a:lnTo>
                  <a:lnTo>
                    <a:pt x="3256" y="97"/>
                  </a:lnTo>
                  <a:lnTo>
                    <a:pt x="3167" y="105"/>
                  </a:lnTo>
                  <a:lnTo>
                    <a:pt x="3123" y="79"/>
                  </a:lnTo>
                  <a:lnTo>
                    <a:pt x="3044" y="97"/>
                  </a:lnTo>
                  <a:lnTo>
                    <a:pt x="3000" y="61"/>
                  </a:lnTo>
                  <a:lnTo>
                    <a:pt x="2956" y="79"/>
                  </a:lnTo>
                  <a:lnTo>
                    <a:pt x="2885" y="44"/>
                  </a:lnTo>
                  <a:lnTo>
                    <a:pt x="2841" y="70"/>
                  </a:lnTo>
                  <a:lnTo>
                    <a:pt x="2770" y="70"/>
                  </a:lnTo>
                  <a:lnTo>
                    <a:pt x="2735" y="35"/>
                  </a:lnTo>
                  <a:lnTo>
                    <a:pt x="2708" y="0"/>
                  </a:lnTo>
                  <a:lnTo>
                    <a:pt x="2664" y="70"/>
                  </a:lnTo>
                  <a:lnTo>
                    <a:pt x="2594" y="97"/>
                  </a:lnTo>
                  <a:lnTo>
                    <a:pt x="2541" y="53"/>
                  </a:lnTo>
                  <a:lnTo>
                    <a:pt x="2514" y="97"/>
                  </a:lnTo>
                  <a:lnTo>
                    <a:pt x="2470" y="79"/>
                  </a:lnTo>
                  <a:lnTo>
                    <a:pt x="2408" y="114"/>
                  </a:lnTo>
                  <a:lnTo>
                    <a:pt x="2320" y="114"/>
                  </a:lnTo>
                  <a:lnTo>
                    <a:pt x="2232" y="114"/>
                  </a:lnTo>
                  <a:lnTo>
                    <a:pt x="2188" y="70"/>
                  </a:lnTo>
                  <a:lnTo>
                    <a:pt x="2126" y="132"/>
                  </a:lnTo>
                  <a:lnTo>
                    <a:pt x="2029" y="141"/>
                  </a:lnTo>
                  <a:lnTo>
                    <a:pt x="1923" y="158"/>
                  </a:lnTo>
                  <a:lnTo>
                    <a:pt x="1808" y="176"/>
                  </a:lnTo>
                  <a:lnTo>
                    <a:pt x="1755" y="105"/>
                  </a:lnTo>
                  <a:lnTo>
                    <a:pt x="1685" y="105"/>
                  </a:lnTo>
                  <a:lnTo>
                    <a:pt x="1667" y="150"/>
                  </a:lnTo>
                  <a:lnTo>
                    <a:pt x="1676" y="229"/>
                  </a:lnTo>
                  <a:lnTo>
                    <a:pt x="1597" y="185"/>
                  </a:lnTo>
                  <a:lnTo>
                    <a:pt x="1544" y="220"/>
                  </a:lnTo>
                  <a:lnTo>
                    <a:pt x="1446" y="220"/>
                  </a:lnTo>
                  <a:lnTo>
                    <a:pt x="1367" y="282"/>
                  </a:lnTo>
                  <a:lnTo>
                    <a:pt x="1288" y="282"/>
                  </a:lnTo>
                  <a:lnTo>
                    <a:pt x="1296" y="326"/>
                  </a:lnTo>
                  <a:lnTo>
                    <a:pt x="1208" y="344"/>
                  </a:lnTo>
                  <a:lnTo>
                    <a:pt x="1208" y="397"/>
                  </a:lnTo>
                  <a:lnTo>
                    <a:pt x="1164" y="432"/>
                  </a:lnTo>
                  <a:lnTo>
                    <a:pt x="1085" y="414"/>
                  </a:lnTo>
                  <a:lnTo>
                    <a:pt x="970" y="432"/>
                  </a:lnTo>
                  <a:lnTo>
                    <a:pt x="908" y="423"/>
                  </a:lnTo>
                  <a:lnTo>
                    <a:pt x="846" y="458"/>
                  </a:lnTo>
                  <a:lnTo>
                    <a:pt x="793" y="511"/>
                  </a:lnTo>
                  <a:lnTo>
                    <a:pt x="767" y="564"/>
                  </a:lnTo>
                  <a:lnTo>
                    <a:pt x="749" y="608"/>
                  </a:lnTo>
                  <a:lnTo>
                    <a:pt x="697" y="608"/>
                  </a:lnTo>
                  <a:lnTo>
                    <a:pt x="644" y="626"/>
                  </a:lnTo>
                  <a:lnTo>
                    <a:pt x="609" y="670"/>
                  </a:lnTo>
                  <a:lnTo>
                    <a:pt x="503" y="679"/>
                  </a:lnTo>
                  <a:lnTo>
                    <a:pt x="433" y="688"/>
                  </a:lnTo>
                  <a:lnTo>
                    <a:pt x="371" y="723"/>
                  </a:lnTo>
                  <a:lnTo>
                    <a:pt x="327" y="705"/>
                  </a:lnTo>
                  <a:lnTo>
                    <a:pt x="256" y="723"/>
                  </a:lnTo>
                  <a:lnTo>
                    <a:pt x="194" y="697"/>
                  </a:lnTo>
                  <a:lnTo>
                    <a:pt x="97" y="723"/>
                  </a:lnTo>
                  <a:lnTo>
                    <a:pt x="36" y="688"/>
                  </a:lnTo>
                  <a:lnTo>
                    <a:pt x="0" y="741"/>
                  </a:lnTo>
                  <a:lnTo>
                    <a:pt x="0" y="1517"/>
                  </a:lnTo>
                  <a:lnTo>
                    <a:pt x="9" y="1623"/>
                  </a:lnTo>
                  <a:lnTo>
                    <a:pt x="71" y="1650"/>
                  </a:lnTo>
                  <a:lnTo>
                    <a:pt x="106" y="1711"/>
                  </a:lnTo>
                  <a:lnTo>
                    <a:pt x="106" y="1764"/>
                  </a:lnTo>
                  <a:lnTo>
                    <a:pt x="168" y="1782"/>
                  </a:lnTo>
                  <a:lnTo>
                    <a:pt x="212" y="1808"/>
                  </a:lnTo>
                  <a:lnTo>
                    <a:pt x="230" y="1870"/>
                  </a:lnTo>
                  <a:lnTo>
                    <a:pt x="274" y="1888"/>
                  </a:lnTo>
                  <a:lnTo>
                    <a:pt x="283" y="1976"/>
                  </a:lnTo>
                  <a:lnTo>
                    <a:pt x="327" y="2029"/>
                  </a:lnTo>
                  <a:lnTo>
                    <a:pt x="406" y="2100"/>
                  </a:lnTo>
                  <a:lnTo>
                    <a:pt x="459" y="2135"/>
                  </a:lnTo>
                  <a:lnTo>
                    <a:pt x="539" y="2170"/>
                  </a:lnTo>
                  <a:lnTo>
                    <a:pt x="591" y="2232"/>
                  </a:lnTo>
                  <a:lnTo>
                    <a:pt x="644" y="2258"/>
                  </a:lnTo>
                  <a:lnTo>
                    <a:pt x="723" y="2276"/>
                  </a:lnTo>
                  <a:lnTo>
                    <a:pt x="793" y="2241"/>
                  </a:lnTo>
                  <a:lnTo>
                    <a:pt x="802" y="2188"/>
                  </a:lnTo>
                  <a:lnTo>
                    <a:pt x="846" y="2153"/>
                  </a:lnTo>
                  <a:lnTo>
                    <a:pt x="899" y="2144"/>
                  </a:lnTo>
                  <a:lnTo>
                    <a:pt x="935" y="2091"/>
                  </a:lnTo>
                  <a:lnTo>
                    <a:pt x="926" y="2029"/>
                  </a:lnTo>
                  <a:lnTo>
                    <a:pt x="979" y="1967"/>
                  </a:lnTo>
                  <a:lnTo>
                    <a:pt x="1023" y="1958"/>
                  </a:lnTo>
                  <a:lnTo>
                    <a:pt x="1067" y="2011"/>
                  </a:lnTo>
                  <a:lnTo>
                    <a:pt x="1111" y="1950"/>
                  </a:lnTo>
                  <a:lnTo>
                    <a:pt x="1173" y="1976"/>
                  </a:lnTo>
                  <a:lnTo>
                    <a:pt x="1244" y="2020"/>
                  </a:lnTo>
                  <a:lnTo>
                    <a:pt x="1349" y="2082"/>
                  </a:lnTo>
                  <a:lnTo>
                    <a:pt x="1402" y="2038"/>
                  </a:lnTo>
                  <a:lnTo>
                    <a:pt x="1473" y="2100"/>
                  </a:lnTo>
                  <a:lnTo>
                    <a:pt x="1499" y="2170"/>
                  </a:lnTo>
                  <a:lnTo>
                    <a:pt x="1526" y="2232"/>
                  </a:lnTo>
                  <a:lnTo>
                    <a:pt x="1579" y="2241"/>
                  </a:lnTo>
                  <a:lnTo>
                    <a:pt x="1614" y="2303"/>
                  </a:lnTo>
                  <a:lnTo>
                    <a:pt x="1614" y="2356"/>
                  </a:lnTo>
                  <a:lnTo>
                    <a:pt x="1658" y="2391"/>
                  </a:lnTo>
                  <a:lnTo>
                    <a:pt x="1694" y="2373"/>
                  </a:lnTo>
                  <a:lnTo>
                    <a:pt x="1720" y="2461"/>
                  </a:lnTo>
                  <a:lnTo>
                    <a:pt x="1764" y="2444"/>
                  </a:lnTo>
                  <a:lnTo>
                    <a:pt x="1817" y="2426"/>
                  </a:lnTo>
                  <a:lnTo>
                    <a:pt x="1879" y="2461"/>
                  </a:lnTo>
                  <a:lnTo>
                    <a:pt x="1914" y="2514"/>
                  </a:lnTo>
                  <a:lnTo>
                    <a:pt x="1976" y="2470"/>
                  </a:lnTo>
                  <a:lnTo>
                    <a:pt x="2241" y="2258"/>
                  </a:lnTo>
                  <a:lnTo>
                    <a:pt x="2232" y="2188"/>
                  </a:lnTo>
                  <a:lnTo>
                    <a:pt x="2294" y="2135"/>
                  </a:lnTo>
                  <a:lnTo>
                    <a:pt x="2347" y="2153"/>
                  </a:lnTo>
                  <a:lnTo>
                    <a:pt x="2408" y="2117"/>
                  </a:lnTo>
                  <a:lnTo>
                    <a:pt x="2444" y="2073"/>
                  </a:lnTo>
                  <a:lnTo>
                    <a:pt x="2453" y="2020"/>
                  </a:lnTo>
                  <a:lnTo>
                    <a:pt x="2479" y="1976"/>
                  </a:lnTo>
                  <a:lnTo>
                    <a:pt x="2550" y="1985"/>
                  </a:lnTo>
                  <a:lnTo>
                    <a:pt x="2523" y="1906"/>
                  </a:lnTo>
                  <a:lnTo>
                    <a:pt x="2514" y="1817"/>
                  </a:lnTo>
                  <a:lnTo>
                    <a:pt x="2550" y="1720"/>
                  </a:lnTo>
                  <a:lnTo>
                    <a:pt x="2558" y="1597"/>
                  </a:lnTo>
                  <a:lnTo>
                    <a:pt x="2558" y="1491"/>
                  </a:lnTo>
                  <a:lnTo>
                    <a:pt x="2523" y="1438"/>
                  </a:lnTo>
                  <a:lnTo>
                    <a:pt x="2505" y="1367"/>
                  </a:lnTo>
                  <a:lnTo>
                    <a:pt x="2558" y="1305"/>
                  </a:lnTo>
                  <a:lnTo>
                    <a:pt x="2638" y="1314"/>
                  </a:lnTo>
                  <a:lnTo>
                    <a:pt x="2708" y="1376"/>
                  </a:lnTo>
                  <a:lnTo>
                    <a:pt x="2806" y="1429"/>
                  </a:lnTo>
                  <a:lnTo>
                    <a:pt x="2858" y="1385"/>
                  </a:lnTo>
                  <a:lnTo>
                    <a:pt x="2885" y="1314"/>
                  </a:lnTo>
                  <a:lnTo>
                    <a:pt x="2956" y="1261"/>
                  </a:lnTo>
                  <a:lnTo>
                    <a:pt x="3044" y="1217"/>
                  </a:lnTo>
                  <a:lnTo>
                    <a:pt x="3132" y="1217"/>
                  </a:lnTo>
                  <a:lnTo>
                    <a:pt x="3185" y="1164"/>
                  </a:lnTo>
                  <a:lnTo>
                    <a:pt x="3229" y="1094"/>
                  </a:lnTo>
                  <a:lnTo>
                    <a:pt x="3326" y="1103"/>
                  </a:lnTo>
                  <a:lnTo>
                    <a:pt x="3406" y="1085"/>
                  </a:lnTo>
                  <a:lnTo>
                    <a:pt x="3467" y="1094"/>
                  </a:lnTo>
                  <a:lnTo>
                    <a:pt x="3529" y="1103"/>
                  </a:lnTo>
                  <a:lnTo>
                    <a:pt x="3609" y="1076"/>
                  </a:lnTo>
                  <a:lnTo>
                    <a:pt x="3662" y="1050"/>
                  </a:lnTo>
                  <a:lnTo>
                    <a:pt x="3741" y="1050"/>
                  </a:lnTo>
                  <a:lnTo>
                    <a:pt x="3794" y="1005"/>
                  </a:lnTo>
                  <a:lnTo>
                    <a:pt x="3856" y="988"/>
                  </a:lnTo>
                  <a:lnTo>
                    <a:pt x="3909" y="988"/>
                  </a:lnTo>
                  <a:lnTo>
                    <a:pt x="4015" y="970"/>
                  </a:lnTo>
                  <a:lnTo>
                    <a:pt x="4103" y="953"/>
                  </a:lnTo>
                  <a:lnTo>
                    <a:pt x="4129" y="908"/>
                  </a:lnTo>
                  <a:lnTo>
                    <a:pt x="4156" y="873"/>
                  </a:lnTo>
                  <a:lnTo>
                    <a:pt x="4191" y="820"/>
                  </a:lnTo>
                  <a:lnTo>
                    <a:pt x="4262" y="776"/>
                  </a:lnTo>
                  <a:lnTo>
                    <a:pt x="4297" y="723"/>
                  </a:lnTo>
                  <a:lnTo>
                    <a:pt x="4279" y="661"/>
                  </a:lnTo>
                  <a:lnTo>
                    <a:pt x="4235" y="644"/>
                  </a:lnTo>
                  <a:lnTo>
                    <a:pt x="4182" y="688"/>
                  </a:lnTo>
                  <a:lnTo>
                    <a:pt x="4129" y="670"/>
                  </a:lnTo>
                  <a:lnTo>
                    <a:pt x="4085" y="705"/>
                  </a:lnTo>
                  <a:lnTo>
                    <a:pt x="3997" y="697"/>
                  </a:lnTo>
                  <a:lnTo>
                    <a:pt x="3953" y="741"/>
                  </a:lnTo>
                  <a:lnTo>
                    <a:pt x="3803" y="679"/>
                  </a:lnTo>
                  <a:lnTo>
                    <a:pt x="3741" y="750"/>
                  </a:lnTo>
                  <a:lnTo>
                    <a:pt x="3697" y="697"/>
                  </a:lnTo>
                  <a:lnTo>
                    <a:pt x="3626" y="670"/>
                  </a:lnTo>
                  <a:lnTo>
                    <a:pt x="3564" y="670"/>
                  </a:lnTo>
                  <a:lnTo>
                    <a:pt x="3538" y="573"/>
                  </a:lnTo>
                  <a:lnTo>
                    <a:pt x="3503" y="520"/>
                  </a:lnTo>
                  <a:lnTo>
                    <a:pt x="3459" y="467"/>
                  </a:lnTo>
                  <a:lnTo>
                    <a:pt x="3406" y="423"/>
                  </a:lnTo>
                  <a:lnTo>
                    <a:pt x="3335" y="423"/>
                  </a:lnTo>
                  <a:lnTo>
                    <a:pt x="3282" y="388"/>
                  </a:lnTo>
                  <a:lnTo>
                    <a:pt x="3670" y="114"/>
                  </a:ln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17AD4B6D-6859-6542-81EA-9C8435A11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5396" y="4657725"/>
              <a:ext cx="1236663" cy="1262063"/>
            </a:xfrm>
            <a:custGeom>
              <a:avLst/>
              <a:gdLst>
                <a:gd name="T0" fmla="*/ 1086 w 3434"/>
                <a:gd name="T1" fmla="*/ 2233 h 3504"/>
                <a:gd name="T2" fmla="*/ 1271 w 3434"/>
                <a:gd name="T3" fmla="*/ 2294 h 3504"/>
                <a:gd name="T4" fmla="*/ 1368 w 3434"/>
                <a:gd name="T5" fmla="*/ 2497 h 3504"/>
                <a:gd name="T6" fmla="*/ 1562 w 3434"/>
                <a:gd name="T7" fmla="*/ 2577 h 3504"/>
                <a:gd name="T8" fmla="*/ 1862 w 3434"/>
                <a:gd name="T9" fmla="*/ 2647 h 3504"/>
                <a:gd name="T10" fmla="*/ 2092 w 3434"/>
                <a:gd name="T11" fmla="*/ 2691 h 3504"/>
                <a:gd name="T12" fmla="*/ 2109 w 3434"/>
                <a:gd name="T13" fmla="*/ 2797 h 3504"/>
                <a:gd name="T14" fmla="*/ 2162 w 3434"/>
                <a:gd name="T15" fmla="*/ 3009 h 3504"/>
                <a:gd name="T16" fmla="*/ 2206 w 3434"/>
                <a:gd name="T17" fmla="*/ 3168 h 3504"/>
                <a:gd name="T18" fmla="*/ 2215 w 3434"/>
                <a:gd name="T19" fmla="*/ 3300 h 3504"/>
                <a:gd name="T20" fmla="*/ 2365 w 3434"/>
                <a:gd name="T21" fmla="*/ 3309 h 3504"/>
                <a:gd name="T22" fmla="*/ 2471 w 3434"/>
                <a:gd name="T23" fmla="*/ 3247 h 3504"/>
                <a:gd name="T24" fmla="*/ 2577 w 3434"/>
                <a:gd name="T25" fmla="*/ 3371 h 3504"/>
                <a:gd name="T26" fmla="*/ 2736 w 3434"/>
                <a:gd name="T27" fmla="*/ 3318 h 3504"/>
                <a:gd name="T28" fmla="*/ 2824 w 3434"/>
                <a:gd name="T29" fmla="*/ 3424 h 3504"/>
                <a:gd name="T30" fmla="*/ 3062 w 3434"/>
                <a:gd name="T31" fmla="*/ 3450 h 3504"/>
                <a:gd name="T32" fmla="*/ 3124 w 3434"/>
                <a:gd name="T33" fmla="*/ 3247 h 3504"/>
                <a:gd name="T34" fmla="*/ 2957 w 3434"/>
                <a:gd name="T35" fmla="*/ 3088 h 3504"/>
                <a:gd name="T36" fmla="*/ 2948 w 3434"/>
                <a:gd name="T37" fmla="*/ 2885 h 3504"/>
                <a:gd name="T38" fmla="*/ 2842 w 3434"/>
                <a:gd name="T39" fmla="*/ 2700 h 3504"/>
                <a:gd name="T40" fmla="*/ 2542 w 3434"/>
                <a:gd name="T41" fmla="*/ 2577 h 3504"/>
                <a:gd name="T42" fmla="*/ 2392 w 3434"/>
                <a:gd name="T43" fmla="*/ 1650 h 3504"/>
                <a:gd name="T44" fmla="*/ 2683 w 3434"/>
                <a:gd name="T45" fmla="*/ 1606 h 3504"/>
                <a:gd name="T46" fmla="*/ 2948 w 3434"/>
                <a:gd name="T47" fmla="*/ 1483 h 3504"/>
                <a:gd name="T48" fmla="*/ 3212 w 3434"/>
                <a:gd name="T49" fmla="*/ 1500 h 3504"/>
                <a:gd name="T50" fmla="*/ 3433 w 3434"/>
                <a:gd name="T51" fmla="*/ 1509 h 3504"/>
                <a:gd name="T52" fmla="*/ 3380 w 3434"/>
                <a:gd name="T53" fmla="*/ 1306 h 3504"/>
                <a:gd name="T54" fmla="*/ 3345 w 3434"/>
                <a:gd name="T55" fmla="*/ 1138 h 3504"/>
                <a:gd name="T56" fmla="*/ 3089 w 3434"/>
                <a:gd name="T57" fmla="*/ 1103 h 3504"/>
                <a:gd name="T58" fmla="*/ 2895 w 3434"/>
                <a:gd name="T59" fmla="*/ 1041 h 3504"/>
                <a:gd name="T60" fmla="*/ 2692 w 3434"/>
                <a:gd name="T61" fmla="*/ 1041 h 3504"/>
                <a:gd name="T62" fmla="*/ 2551 w 3434"/>
                <a:gd name="T63" fmla="*/ 371 h 3504"/>
                <a:gd name="T64" fmla="*/ 2295 w 3434"/>
                <a:gd name="T65" fmla="*/ 282 h 3504"/>
                <a:gd name="T66" fmla="*/ 2242 w 3434"/>
                <a:gd name="T67" fmla="*/ 124 h 3504"/>
                <a:gd name="T68" fmla="*/ 2101 w 3434"/>
                <a:gd name="T69" fmla="*/ 97 h 3504"/>
                <a:gd name="T70" fmla="*/ 1827 w 3434"/>
                <a:gd name="T71" fmla="*/ 177 h 3504"/>
                <a:gd name="T72" fmla="*/ 1553 w 3434"/>
                <a:gd name="T73" fmla="*/ 221 h 3504"/>
                <a:gd name="T74" fmla="*/ 1271 w 3434"/>
                <a:gd name="T75" fmla="*/ 291 h 3504"/>
                <a:gd name="T76" fmla="*/ 971 w 3434"/>
                <a:gd name="T77" fmla="*/ 441 h 3504"/>
                <a:gd name="T78" fmla="*/ 724 w 3434"/>
                <a:gd name="T79" fmla="*/ 441 h 3504"/>
                <a:gd name="T80" fmla="*/ 644 w 3434"/>
                <a:gd name="T81" fmla="*/ 618 h 3504"/>
                <a:gd name="T82" fmla="*/ 609 w 3434"/>
                <a:gd name="T83" fmla="*/ 1033 h 3504"/>
                <a:gd name="T84" fmla="*/ 530 w 3434"/>
                <a:gd name="T85" fmla="*/ 1200 h 3504"/>
                <a:gd name="T86" fmla="*/ 318 w 3434"/>
                <a:gd name="T87" fmla="*/ 1315 h 3504"/>
                <a:gd name="T88" fmla="*/ 53 w 3434"/>
                <a:gd name="T89" fmla="*/ 1641 h 3504"/>
                <a:gd name="T90" fmla="*/ 168 w 3434"/>
                <a:gd name="T91" fmla="*/ 1791 h 3504"/>
                <a:gd name="T92" fmla="*/ 274 w 3434"/>
                <a:gd name="T93" fmla="*/ 1950 h 3504"/>
                <a:gd name="T94" fmla="*/ 433 w 3434"/>
                <a:gd name="T95" fmla="*/ 2038 h 3504"/>
                <a:gd name="T96" fmla="*/ 627 w 3434"/>
                <a:gd name="T97" fmla="*/ 2118 h 3504"/>
                <a:gd name="T98" fmla="*/ 786 w 3434"/>
                <a:gd name="T99" fmla="*/ 2118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34" h="3504">
                  <a:moveTo>
                    <a:pt x="918" y="2215"/>
                  </a:moveTo>
                  <a:lnTo>
                    <a:pt x="997" y="2206"/>
                  </a:lnTo>
                  <a:lnTo>
                    <a:pt x="1059" y="2188"/>
                  </a:lnTo>
                  <a:lnTo>
                    <a:pt x="1086" y="2233"/>
                  </a:lnTo>
                  <a:lnTo>
                    <a:pt x="1094" y="2277"/>
                  </a:lnTo>
                  <a:lnTo>
                    <a:pt x="1174" y="2294"/>
                  </a:lnTo>
                  <a:lnTo>
                    <a:pt x="1218" y="2321"/>
                  </a:lnTo>
                  <a:lnTo>
                    <a:pt x="1271" y="2294"/>
                  </a:lnTo>
                  <a:lnTo>
                    <a:pt x="1333" y="2356"/>
                  </a:lnTo>
                  <a:lnTo>
                    <a:pt x="1377" y="2400"/>
                  </a:lnTo>
                  <a:lnTo>
                    <a:pt x="1297" y="2444"/>
                  </a:lnTo>
                  <a:lnTo>
                    <a:pt x="1368" y="2497"/>
                  </a:lnTo>
                  <a:lnTo>
                    <a:pt x="1403" y="2524"/>
                  </a:lnTo>
                  <a:lnTo>
                    <a:pt x="1412" y="2594"/>
                  </a:lnTo>
                  <a:lnTo>
                    <a:pt x="1518" y="2621"/>
                  </a:lnTo>
                  <a:lnTo>
                    <a:pt x="1562" y="2577"/>
                  </a:lnTo>
                  <a:lnTo>
                    <a:pt x="1668" y="2630"/>
                  </a:lnTo>
                  <a:lnTo>
                    <a:pt x="1712" y="2612"/>
                  </a:lnTo>
                  <a:lnTo>
                    <a:pt x="1748" y="2638"/>
                  </a:lnTo>
                  <a:lnTo>
                    <a:pt x="1862" y="2647"/>
                  </a:lnTo>
                  <a:lnTo>
                    <a:pt x="1915" y="2718"/>
                  </a:lnTo>
                  <a:lnTo>
                    <a:pt x="1986" y="2744"/>
                  </a:lnTo>
                  <a:lnTo>
                    <a:pt x="2056" y="2753"/>
                  </a:lnTo>
                  <a:lnTo>
                    <a:pt x="2092" y="2691"/>
                  </a:lnTo>
                  <a:lnTo>
                    <a:pt x="2153" y="2691"/>
                  </a:lnTo>
                  <a:lnTo>
                    <a:pt x="2206" y="2709"/>
                  </a:lnTo>
                  <a:lnTo>
                    <a:pt x="2171" y="2753"/>
                  </a:lnTo>
                  <a:lnTo>
                    <a:pt x="2109" y="2797"/>
                  </a:lnTo>
                  <a:lnTo>
                    <a:pt x="2092" y="2868"/>
                  </a:lnTo>
                  <a:lnTo>
                    <a:pt x="2162" y="2859"/>
                  </a:lnTo>
                  <a:lnTo>
                    <a:pt x="2171" y="2938"/>
                  </a:lnTo>
                  <a:lnTo>
                    <a:pt x="2162" y="3009"/>
                  </a:lnTo>
                  <a:lnTo>
                    <a:pt x="2118" y="3027"/>
                  </a:lnTo>
                  <a:lnTo>
                    <a:pt x="2109" y="3071"/>
                  </a:lnTo>
                  <a:lnTo>
                    <a:pt x="2153" y="3124"/>
                  </a:lnTo>
                  <a:lnTo>
                    <a:pt x="2206" y="3168"/>
                  </a:lnTo>
                  <a:lnTo>
                    <a:pt x="2171" y="3230"/>
                  </a:lnTo>
                  <a:lnTo>
                    <a:pt x="2109" y="3256"/>
                  </a:lnTo>
                  <a:lnTo>
                    <a:pt x="2136" y="3300"/>
                  </a:lnTo>
                  <a:lnTo>
                    <a:pt x="2215" y="3300"/>
                  </a:lnTo>
                  <a:lnTo>
                    <a:pt x="2224" y="3362"/>
                  </a:lnTo>
                  <a:lnTo>
                    <a:pt x="2286" y="3406"/>
                  </a:lnTo>
                  <a:lnTo>
                    <a:pt x="2339" y="3362"/>
                  </a:lnTo>
                  <a:lnTo>
                    <a:pt x="2365" y="3309"/>
                  </a:lnTo>
                  <a:lnTo>
                    <a:pt x="2295" y="3291"/>
                  </a:lnTo>
                  <a:lnTo>
                    <a:pt x="2339" y="3256"/>
                  </a:lnTo>
                  <a:lnTo>
                    <a:pt x="2418" y="3256"/>
                  </a:lnTo>
                  <a:lnTo>
                    <a:pt x="2471" y="3247"/>
                  </a:lnTo>
                  <a:lnTo>
                    <a:pt x="2551" y="3238"/>
                  </a:lnTo>
                  <a:lnTo>
                    <a:pt x="2515" y="3291"/>
                  </a:lnTo>
                  <a:lnTo>
                    <a:pt x="2515" y="3353"/>
                  </a:lnTo>
                  <a:lnTo>
                    <a:pt x="2577" y="3371"/>
                  </a:lnTo>
                  <a:lnTo>
                    <a:pt x="2630" y="3344"/>
                  </a:lnTo>
                  <a:lnTo>
                    <a:pt x="2656" y="3309"/>
                  </a:lnTo>
                  <a:lnTo>
                    <a:pt x="2727" y="3380"/>
                  </a:lnTo>
                  <a:lnTo>
                    <a:pt x="2736" y="3318"/>
                  </a:lnTo>
                  <a:lnTo>
                    <a:pt x="2780" y="3291"/>
                  </a:lnTo>
                  <a:lnTo>
                    <a:pt x="2833" y="3336"/>
                  </a:lnTo>
                  <a:lnTo>
                    <a:pt x="2859" y="3388"/>
                  </a:lnTo>
                  <a:lnTo>
                    <a:pt x="2824" y="3424"/>
                  </a:lnTo>
                  <a:lnTo>
                    <a:pt x="2868" y="3503"/>
                  </a:lnTo>
                  <a:lnTo>
                    <a:pt x="2939" y="3433"/>
                  </a:lnTo>
                  <a:lnTo>
                    <a:pt x="3001" y="3468"/>
                  </a:lnTo>
                  <a:lnTo>
                    <a:pt x="3062" y="3450"/>
                  </a:lnTo>
                  <a:lnTo>
                    <a:pt x="3080" y="3380"/>
                  </a:lnTo>
                  <a:lnTo>
                    <a:pt x="3080" y="3336"/>
                  </a:lnTo>
                  <a:lnTo>
                    <a:pt x="3115" y="3300"/>
                  </a:lnTo>
                  <a:lnTo>
                    <a:pt x="3124" y="3247"/>
                  </a:lnTo>
                  <a:lnTo>
                    <a:pt x="3071" y="3212"/>
                  </a:lnTo>
                  <a:lnTo>
                    <a:pt x="2992" y="3185"/>
                  </a:lnTo>
                  <a:lnTo>
                    <a:pt x="3018" y="3141"/>
                  </a:lnTo>
                  <a:lnTo>
                    <a:pt x="2957" y="3088"/>
                  </a:lnTo>
                  <a:lnTo>
                    <a:pt x="2912" y="3035"/>
                  </a:lnTo>
                  <a:lnTo>
                    <a:pt x="2877" y="2974"/>
                  </a:lnTo>
                  <a:lnTo>
                    <a:pt x="2912" y="2938"/>
                  </a:lnTo>
                  <a:lnTo>
                    <a:pt x="2948" y="2885"/>
                  </a:lnTo>
                  <a:lnTo>
                    <a:pt x="2904" y="2859"/>
                  </a:lnTo>
                  <a:lnTo>
                    <a:pt x="2904" y="2797"/>
                  </a:lnTo>
                  <a:lnTo>
                    <a:pt x="2912" y="2727"/>
                  </a:lnTo>
                  <a:lnTo>
                    <a:pt x="2842" y="2700"/>
                  </a:lnTo>
                  <a:lnTo>
                    <a:pt x="2762" y="2665"/>
                  </a:lnTo>
                  <a:lnTo>
                    <a:pt x="2692" y="2621"/>
                  </a:lnTo>
                  <a:lnTo>
                    <a:pt x="2621" y="2585"/>
                  </a:lnTo>
                  <a:lnTo>
                    <a:pt x="2542" y="2577"/>
                  </a:lnTo>
                  <a:lnTo>
                    <a:pt x="2462" y="2515"/>
                  </a:lnTo>
                  <a:lnTo>
                    <a:pt x="2418" y="2435"/>
                  </a:lnTo>
                  <a:lnTo>
                    <a:pt x="2392" y="2365"/>
                  </a:lnTo>
                  <a:lnTo>
                    <a:pt x="2392" y="1650"/>
                  </a:lnTo>
                  <a:lnTo>
                    <a:pt x="2480" y="1633"/>
                  </a:lnTo>
                  <a:lnTo>
                    <a:pt x="2524" y="1597"/>
                  </a:lnTo>
                  <a:lnTo>
                    <a:pt x="2604" y="1615"/>
                  </a:lnTo>
                  <a:lnTo>
                    <a:pt x="2683" y="1606"/>
                  </a:lnTo>
                  <a:lnTo>
                    <a:pt x="2736" y="1562"/>
                  </a:lnTo>
                  <a:lnTo>
                    <a:pt x="2798" y="1518"/>
                  </a:lnTo>
                  <a:lnTo>
                    <a:pt x="2851" y="1544"/>
                  </a:lnTo>
                  <a:lnTo>
                    <a:pt x="2948" y="1483"/>
                  </a:lnTo>
                  <a:lnTo>
                    <a:pt x="2974" y="1447"/>
                  </a:lnTo>
                  <a:lnTo>
                    <a:pt x="3036" y="1456"/>
                  </a:lnTo>
                  <a:lnTo>
                    <a:pt x="3115" y="1500"/>
                  </a:lnTo>
                  <a:lnTo>
                    <a:pt x="3212" y="1500"/>
                  </a:lnTo>
                  <a:lnTo>
                    <a:pt x="3248" y="1535"/>
                  </a:lnTo>
                  <a:lnTo>
                    <a:pt x="3301" y="1553"/>
                  </a:lnTo>
                  <a:lnTo>
                    <a:pt x="3345" y="1509"/>
                  </a:lnTo>
                  <a:lnTo>
                    <a:pt x="3433" y="1509"/>
                  </a:lnTo>
                  <a:lnTo>
                    <a:pt x="3398" y="1447"/>
                  </a:lnTo>
                  <a:lnTo>
                    <a:pt x="3354" y="1403"/>
                  </a:lnTo>
                  <a:lnTo>
                    <a:pt x="3398" y="1368"/>
                  </a:lnTo>
                  <a:lnTo>
                    <a:pt x="3380" y="1306"/>
                  </a:lnTo>
                  <a:lnTo>
                    <a:pt x="3433" y="1280"/>
                  </a:lnTo>
                  <a:lnTo>
                    <a:pt x="3362" y="1244"/>
                  </a:lnTo>
                  <a:lnTo>
                    <a:pt x="3371" y="1191"/>
                  </a:lnTo>
                  <a:lnTo>
                    <a:pt x="3345" y="1138"/>
                  </a:lnTo>
                  <a:lnTo>
                    <a:pt x="3283" y="1094"/>
                  </a:lnTo>
                  <a:lnTo>
                    <a:pt x="3212" y="1077"/>
                  </a:lnTo>
                  <a:lnTo>
                    <a:pt x="3133" y="1041"/>
                  </a:lnTo>
                  <a:lnTo>
                    <a:pt x="3089" y="1103"/>
                  </a:lnTo>
                  <a:lnTo>
                    <a:pt x="3018" y="1059"/>
                  </a:lnTo>
                  <a:lnTo>
                    <a:pt x="2983" y="1094"/>
                  </a:lnTo>
                  <a:lnTo>
                    <a:pt x="2912" y="1094"/>
                  </a:lnTo>
                  <a:lnTo>
                    <a:pt x="2895" y="1041"/>
                  </a:lnTo>
                  <a:lnTo>
                    <a:pt x="2824" y="1041"/>
                  </a:lnTo>
                  <a:lnTo>
                    <a:pt x="2771" y="1077"/>
                  </a:lnTo>
                  <a:lnTo>
                    <a:pt x="2736" y="1033"/>
                  </a:lnTo>
                  <a:lnTo>
                    <a:pt x="2692" y="1041"/>
                  </a:lnTo>
                  <a:lnTo>
                    <a:pt x="2656" y="1077"/>
                  </a:lnTo>
                  <a:lnTo>
                    <a:pt x="2595" y="1085"/>
                  </a:lnTo>
                  <a:lnTo>
                    <a:pt x="2595" y="406"/>
                  </a:lnTo>
                  <a:lnTo>
                    <a:pt x="2551" y="371"/>
                  </a:lnTo>
                  <a:lnTo>
                    <a:pt x="2506" y="353"/>
                  </a:lnTo>
                  <a:lnTo>
                    <a:pt x="2409" y="362"/>
                  </a:lnTo>
                  <a:lnTo>
                    <a:pt x="2348" y="353"/>
                  </a:lnTo>
                  <a:lnTo>
                    <a:pt x="2295" y="282"/>
                  </a:lnTo>
                  <a:lnTo>
                    <a:pt x="2251" y="238"/>
                  </a:lnTo>
                  <a:lnTo>
                    <a:pt x="2189" y="212"/>
                  </a:lnTo>
                  <a:lnTo>
                    <a:pt x="2189" y="159"/>
                  </a:lnTo>
                  <a:lnTo>
                    <a:pt x="2242" y="124"/>
                  </a:lnTo>
                  <a:lnTo>
                    <a:pt x="2251" y="71"/>
                  </a:lnTo>
                  <a:lnTo>
                    <a:pt x="2242" y="0"/>
                  </a:lnTo>
                  <a:lnTo>
                    <a:pt x="2189" y="80"/>
                  </a:lnTo>
                  <a:lnTo>
                    <a:pt x="2101" y="97"/>
                  </a:lnTo>
                  <a:lnTo>
                    <a:pt x="1995" y="115"/>
                  </a:lnTo>
                  <a:lnTo>
                    <a:pt x="1942" y="115"/>
                  </a:lnTo>
                  <a:lnTo>
                    <a:pt x="1880" y="132"/>
                  </a:lnTo>
                  <a:lnTo>
                    <a:pt x="1827" y="177"/>
                  </a:lnTo>
                  <a:lnTo>
                    <a:pt x="1748" y="177"/>
                  </a:lnTo>
                  <a:lnTo>
                    <a:pt x="1695" y="203"/>
                  </a:lnTo>
                  <a:lnTo>
                    <a:pt x="1615" y="230"/>
                  </a:lnTo>
                  <a:lnTo>
                    <a:pt x="1553" y="221"/>
                  </a:lnTo>
                  <a:lnTo>
                    <a:pt x="1492" y="212"/>
                  </a:lnTo>
                  <a:lnTo>
                    <a:pt x="1412" y="230"/>
                  </a:lnTo>
                  <a:lnTo>
                    <a:pt x="1315" y="221"/>
                  </a:lnTo>
                  <a:lnTo>
                    <a:pt x="1271" y="291"/>
                  </a:lnTo>
                  <a:lnTo>
                    <a:pt x="1218" y="344"/>
                  </a:lnTo>
                  <a:lnTo>
                    <a:pt x="1130" y="344"/>
                  </a:lnTo>
                  <a:lnTo>
                    <a:pt x="1042" y="388"/>
                  </a:lnTo>
                  <a:lnTo>
                    <a:pt x="971" y="441"/>
                  </a:lnTo>
                  <a:lnTo>
                    <a:pt x="944" y="512"/>
                  </a:lnTo>
                  <a:lnTo>
                    <a:pt x="892" y="556"/>
                  </a:lnTo>
                  <a:lnTo>
                    <a:pt x="794" y="503"/>
                  </a:lnTo>
                  <a:lnTo>
                    <a:pt x="724" y="441"/>
                  </a:lnTo>
                  <a:lnTo>
                    <a:pt x="644" y="432"/>
                  </a:lnTo>
                  <a:lnTo>
                    <a:pt x="591" y="494"/>
                  </a:lnTo>
                  <a:lnTo>
                    <a:pt x="609" y="565"/>
                  </a:lnTo>
                  <a:lnTo>
                    <a:pt x="644" y="618"/>
                  </a:lnTo>
                  <a:lnTo>
                    <a:pt x="644" y="724"/>
                  </a:lnTo>
                  <a:lnTo>
                    <a:pt x="636" y="847"/>
                  </a:lnTo>
                  <a:lnTo>
                    <a:pt x="600" y="944"/>
                  </a:lnTo>
                  <a:lnTo>
                    <a:pt x="609" y="1033"/>
                  </a:lnTo>
                  <a:lnTo>
                    <a:pt x="636" y="1112"/>
                  </a:lnTo>
                  <a:lnTo>
                    <a:pt x="565" y="1103"/>
                  </a:lnTo>
                  <a:lnTo>
                    <a:pt x="539" y="1147"/>
                  </a:lnTo>
                  <a:lnTo>
                    <a:pt x="530" y="1200"/>
                  </a:lnTo>
                  <a:lnTo>
                    <a:pt x="494" y="1244"/>
                  </a:lnTo>
                  <a:lnTo>
                    <a:pt x="433" y="1280"/>
                  </a:lnTo>
                  <a:lnTo>
                    <a:pt x="380" y="1262"/>
                  </a:lnTo>
                  <a:lnTo>
                    <a:pt x="318" y="1315"/>
                  </a:lnTo>
                  <a:lnTo>
                    <a:pt x="327" y="1385"/>
                  </a:lnTo>
                  <a:lnTo>
                    <a:pt x="62" y="1597"/>
                  </a:lnTo>
                  <a:lnTo>
                    <a:pt x="0" y="1641"/>
                  </a:lnTo>
                  <a:lnTo>
                    <a:pt x="53" y="1641"/>
                  </a:lnTo>
                  <a:lnTo>
                    <a:pt x="62" y="1703"/>
                  </a:lnTo>
                  <a:lnTo>
                    <a:pt x="97" y="1738"/>
                  </a:lnTo>
                  <a:lnTo>
                    <a:pt x="141" y="1721"/>
                  </a:lnTo>
                  <a:lnTo>
                    <a:pt x="168" y="1791"/>
                  </a:lnTo>
                  <a:lnTo>
                    <a:pt x="168" y="1844"/>
                  </a:lnTo>
                  <a:lnTo>
                    <a:pt x="230" y="1827"/>
                  </a:lnTo>
                  <a:lnTo>
                    <a:pt x="256" y="1888"/>
                  </a:lnTo>
                  <a:lnTo>
                    <a:pt x="274" y="1950"/>
                  </a:lnTo>
                  <a:lnTo>
                    <a:pt x="327" y="1941"/>
                  </a:lnTo>
                  <a:lnTo>
                    <a:pt x="362" y="1985"/>
                  </a:lnTo>
                  <a:lnTo>
                    <a:pt x="406" y="1994"/>
                  </a:lnTo>
                  <a:lnTo>
                    <a:pt x="433" y="2038"/>
                  </a:lnTo>
                  <a:lnTo>
                    <a:pt x="477" y="2083"/>
                  </a:lnTo>
                  <a:lnTo>
                    <a:pt x="530" y="2109"/>
                  </a:lnTo>
                  <a:lnTo>
                    <a:pt x="583" y="2100"/>
                  </a:lnTo>
                  <a:lnTo>
                    <a:pt x="627" y="2118"/>
                  </a:lnTo>
                  <a:lnTo>
                    <a:pt x="662" y="2144"/>
                  </a:lnTo>
                  <a:lnTo>
                    <a:pt x="706" y="2118"/>
                  </a:lnTo>
                  <a:lnTo>
                    <a:pt x="741" y="2144"/>
                  </a:lnTo>
                  <a:lnTo>
                    <a:pt x="786" y="2118"/>
                  </a:lnTo>
                  <a:lnTo>
                    <a:pt x="839" y="2127"/>
                  </a:lnTo>
                  <a:lnTo>
                    <a:pt x="865" y="2171"/>
                  </a:lnTo>
                  <a:lnTo>
                    <a:pt x="918" y="221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xmlns="" id="{4B811A3C-ECB4-0A46-BB74-FB9056FDD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846" y="5438775"/>
              <a:ext cx="2109788" cy="1581150"/>
            </a:xfrm>
            <a:custGeom>
              <a:avLst/>
              <a:gdLst>
                <a:gd name="T0" fmla="*/ 803 w 5859"/>
                <a:gd name="T1" fmla="*/ 670 h 4394"/>
                <a:gd name="T2" fmla="*/ 1015 w 5859"/>
                <a:gd name="T3" fmla="*/ 759 h 4394"/>
                <a:gd name="T4" fmla="*/ 1332 w 5859"/>
                <a:gd name="T5" fmla="*/ 820 h 4394"/>
                <a:gd name="T6" fmla="*/ 1658 w 5859"/>
                <a:gd name="T7" fmla="*/ 785 h 4394"/>
                <a:gd name="T8" fmla="*/ 1949 w 5859"/>
                <a:gd name="T9" fmla="*/ 812 h 4394"/>
                <a:gd name="T10" fmla="*/ 2258 w 5859"/>
                <a:gd name="T11" fmla="*/ 794 h 4394"/>
                <a:gd name="T12" fmla="*/ 2532 w 5859"/>
                <a:gd name="T13" fmla="*/ 776 h 4394"/>
                <a:gd name="T14" fmla="*/ 2743 w 5859"/>
                <a:gd name="T15" fmla="*/ 520 h 4394"/>
                <a:gd name="T16" fmla="*/ 3052 w 5859"/>
                <a:gd name="T17" fmla="*/ 414 h 4394"/>
                <a:gd name="T18" fmla="*/ 3238 w 5859"/>
                <a:gd name="T19" fmla="*/ 150 h 4394"/>
                <a:gd name="T20" fmla="*/ 3564 w 5859"/>
                <a:gd name="T21" fmla="*/ 0 h 4394"/>
                <a:gd name="T22" fmla="*/ 3793 w 5859"/>
                <a:gd name="T23" fmla="*/ 106 h 4394"/>
                <a:gd name="T24" fmla="*/ 4076 w 5859"/>
                <a:gd name="T25" fmla="*/ 229 h 4394"/>
                <a:gd name="T26" fmla="*/ 4217 w 5859"/>
                <a:gd name="T27" fmla="*/ 450 h 4394"/>
                <a:gd name="T28" fmla="*/ 4561 w 5859"/>
                <a:gd name="T29" fmla="*/ 476 h 4394"/>
                <a:gd name="T30" fmla="*/ 4852 w 5859"/>
                <a:gd name="T31" fmla="*/ 520 h 4394"/>
                <a:gd name="T32" fmla="*/ 4861 w 5859"/>
                <a:gd name="T33" fmla="*/ 688 h 4394"/>
                <a:gd name="T34" fmla="*/ 4852 w 5859"/>
                <a:gd name="T35" fmla="*/ 953 h 4394"/>
                <a:gd name="T36" fmla="*/ 4914 w 5859"/>
                <a:gd name="T37" fmla="*/ 1129 h 4394"/>
                <a:gd name="T38" fmla="*/ 4994 w 5859"/>
                <a:gd name="T39" fmla="*/ 1120 h 4394"/>
                <a:gd name="T40" fmla="*/ 5214 w 5859"/>
                <a:gd name="T41" fmla="*/ 1120 h 4394"/>
                <a:gd name="T42" fmla="*/ 5426 w 5859"/>
                <a:gd name="T43" fmla="*/ 1209 h 4394"/>
                <a:gd name="T44" fmla="*/ 5523 w 5859"/>
                <a:gd name="T45" fmla="*/ 1253 h 4394"/>
                <a:gd name="T46" fmla="*/ 5779 w 5859"/>
                <a:gd name="T47" fmla="*/ 1209 h 4394"/>
                <a:gd name="T48" fmla="*/ 5814 w 5859"/>
                <a:gd name="T49" fmla="*/ 1367 h 4394"/>
                <a:gd name="T50" fmla="*/ 5250 w 5859"/>
                <a:gd name="T51" fmla="*/ 4393 h 4394"/>
                <a:gd name="T52" fmla="*/ 5100 w 5859"/>
                <a:gd name="T53" fmla="*/ 4146 h 4394"/>
                <a:gd name="T54" fmla="*/ 4861 w 5859"/>
                <a:gd name="T55" fmla="*/ 3961 h 4394"/>
                <a:gd name="T56" fmla="*/ 4508 w 5859"/>
                <a:gd name="T57" fmla="*/ 4014 h 4394"/>
                <a:gd name="T58" fmla="*/ 4994 w 5859"/>
                <a:gd name="T59" fmla="*/ 2866 h 4394"/>
                <a:gd name="T60" fmla="*/ 4817 w 5859"/>
                <a:gd name="T61" fmla="*/ 2743 h 4394"/>
                <a:gd name="T62" fmla="*/ 4658 w 5859"/>
                <a:gd name="T63" fmla="*/ 2619 h 4394"/>
                <a:gd name="T64" fmla="*/ 4455 w 5859"/>
                <a:gd name="T65" fmla="*/ 2593 h 4394"/>
                <a:gd name="T66" fmla="*/ 4226 w 5859"/>
                <a:gd name="T67" fmla="*/ 2452 h 4394"/>
                <a:gd name="T68" fmla="*/ 3952 w 5859"/>
                <a:gd name="T69" fmla="*/ 2469 h 4394"/>
                <a:gd name="T70" fmla="*/ 3732 w 5859"/>
                <a:gd name="T71" fmla="*/ 2575 h 4394"/>
                <a:gd name="T72" fmla="*/ 3467 w 5859"/>
                <a:gd name="T73" fmla="*/ 2593 h 4394"/>
                <a:gd name="T74" fmla="*/ 3193 w 5859"/>
                <a:gd name="T75" fmla="*/ 2381 h 4394"/>
                <a:gd name="T76" fmla="*/ 2982 w 5859"/>
                <a:gd name="T77" fmla="*/ 2566 h 4394"/>
                <a:gd name="T78" fmla="*/ 2690 w 5859"/>
                <a:gd name="T79" fmla="*/ 2716 h 4394"/>
                <a:gd name="T80" fmla="*/ 2346 w 5859"/>
                <a:gd name="T81" fmla="*/ 2708 h 4394"/>
                <a:gd name="T82" fmla="*/ 2073 w 5859"/>
                <a:gd name="T83" fmla="*/ 2769 h 4394"/>
                <a:gd name="T84" fmla="*/ 1764 w 5859"/>
                <a:gd name="T85" fmla="*/ 2725 h 4394"/>
                <a:gd name="T86" fmla="*/ 1526 w 5859"/>
                <a:gd name="T87" fmla="*/ 2611 h 4394"/>
                <a:gd name="T88" fmla="*/ 1578 w 5859"/>
                <a:gd name="T89" fmla="*/ 2399 h 4394"/>
                <a:gd name="T90" fmla="*/ 1517 w 5859"/>
                <a:gd name="T91" fmla="*/ 2187 h 4394"/>
                <a:gd name="T92" fmla="*/ 1368 w 5859"/>
                <a:gd name="T93" fmla="*/ 2108 h 4394"/>
                <a:gd name="T94" fmla="*/ 1094 w 5859"/>
                <a:gd name="T95" fmla="*/ 2072 h 4394"/>
                <a:gd name="T96" fmla="*/ 1121 w 5859"/>
                <a:gd name="T97" fmla="*/ 1843 h 4394"/>
                <a:gd name="T98" fmla="*/ 971 w 5859"/>
                <a:gd name="T99" fmla="*/ 1649 h 4394"/>
                <a:gd name="T100" fmla="*/ 582 w 5859"/>
                <a:gd name="T101" fmla="*/ 1473 h 4394"/>
                <a:gd name="T102" fmla="*/ 326 w 5859"/>
                <a:gd name="T103" fmla="*/ 1350 h 4394"/>
                <a:gd name="T104" fmla="*/ 123 w 5859"/>
                <a:gd name="T105" fmla="*/ 1209 h 4394"/>
                <a:gd name="T106" fmla="*/ 62 w 5859"/>
                <a:gd name="T107" fmla="*/ 997 h 4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59" h="4394">
                  <a:moveTo>
                    <a:pt x="0" y="856"/>
                  </a:moveTo>
                  <a:lnTo>
                    <a:pt x="600" y="662"/>
                  </a:lnTo>
                  <a:lnTo>
                    <a:pt x="688" y="679"/>
                  </a:lnTo>
                  <a:lnTo>
                    <a:pt x="741" y="653"/>
                  </a:lnTo>
                  <a:lnTo>
                    <a:pt x="803" y="670"/>
                  </a:lnTo>
                  <a:lnTo>
                    <a:pt x="865" y="670"/>
                  </a:lnTo>
                  <a:lnTo>
                    <a:pt x="865" y="714"/>
                  </a:lnTo>
                  <a:lnTo>
                    <a:pt x="953" y="714"/>
                  </a:lnTo>
                  <a:lnTo>
                    <a:pt x="953" y="785"/>
                  </a:lnTo>
                  <a:lnTo>
                    <a:pt x="1015" y="759"/>
                  </a:lnTo>
                  <a:lnTo>
                    <a:pt x="1068" y="803"/>
                  </a:lnTo>
                  <a:lnTo>
                    <a:pt x="1129" y="785"/>
                  </a:lnTo>
                  <a:lnTo>
                    <a:pt x="1209" y="759"/>
                  </a:lnTo>
                  <a:lnTo>
                    <a:pt x="1262" y="794"/>
                  </a:lnTo>
                  <a:lnTo>
                    <a:pt x="1332" y="820"/>
                  </a:lnTo>
                  <a:lnTo>
                    <a:pt x="1421" y="873"/>
                  </a:lnTo>
                  <a:lnTo>
                    <a:pt x="1508" y="847"/>
                  </a:lnTo>
                  <a:lnTo>
                    <a:pt x="1552" y="803"/>
                  </a:lnTo>
                  <a:lnTo>
                    <a:pt x="1587" y="759"/>
                  </a:lnTo>
                  <a:lnTo>
                    <a:pt x="1658" y="785"/>
                  </a:lnTo>
                  <a:lnTo>
                    <a:pt x="1720" y="838"/>
                  </a:lnTo>
                  <a:lnTo>
                    <a:pt x="1790" y="864"/>
                  </a:lnTo>
                  <a:lnTo>
                    <a:pt x="1843" y="847"/>
                  </a:lnTo>
                  <a:lnTo>
                    <a:pt x="1887" y="794"/>
                  </a:lnTo>
                  <a:lnTo>
                    <a:pt x="1949" y="812"/>
                  </a:lnTo>
                  <a:lnTo>
                    <a:pt x="2029" y="856"/>
                  </a:lnTo>
                  <a:lnTo>
                    <a:pt x="2099" y="917"/>
                  </a:lnTo>
                  <a:lnTo>
                    <a:pt x="2161" y="926"/>
                  </a:lnTo>
                  <a:lnTo>
                    <a:pt x="2214" y="864"/>
                  </a:lnTo>
                  <a:lnTo>
                    <a:pt x="2258" y="794"/>
                  </a:lnTo>
                  <a:lnTo>
                    <a:pt x="2302" y="776"/>
                  </a:lnTo>
                  <a:lnTo>
                    <a:pt x="2355" y="829"/>
                  </a:lnTo>
                  <a:lnTo>
                    <a:pt x="2408" y="847"/>
                  </a:lnTo>
                  <a:lnTo>
                    <a:pt x="2479" y="856"/>
                  </a:lnTo>
                  <a:lnTo>
                    <a:pt x="2532" y="776"/>
                  </a:lnTo>
                  <a:lnTo>
                    <a:pt x="2576" y="714"/>
                  </a:lnTo>
                  <a:lnTo>
                    <a:pt x="2584" y="644"/>
                  </a:lnTo>
                  <a:lnTo>
                    <a:pt x="2611" y="573"/>
                  </a:lnTo>
                  <a:lnTo>
                    <a:pt x="2682" y="538"/>
                  </a:lnTo>
                  <a:lnTo>
                    <a:pt x="2743" y="520"/>
                  </a:lnTo>
                  <a:lnTo>
                    <a:pt x="2761" y="450"/>
                  </a:lnTo>
                  <a:lnTo>
                    <a:pt x="2796" y="406"/>
                  </a:lnTo>
                  <a:lnTo>
                    <a:pt x="2885" y="432"/>
                  </a:lnTo>
                  <a:lnTo>
                    <a:pt x="2964" y="450"/>
                  </a:lnTo>
                  <a:lnTo>
                    <a:pt x="3052" y="414"/>
                  </a:lnTo>
                  <a:lnTo>
                    <a:pt x="3079" y="335"/>
                  </a:lnTo>
                  <a:lnTo>
                    <a:pt x="3105" y="273"/>
                  </a:lnTo>
                  <a:lnTo>
                    <a:pt x="3149" y="238"/>
                  </a:lnTo>
                  <a:lnTo>
                    <a:pt x="3211" y="212"/>
                  </a:lnTo>
                  <a:lnTo>
                    <a:pt x="3238" y="150"/>
                  </a:lnTo>
                  <a:lnTo>
                    <a:pt x="3264" y="123"/>
                  </a:lnTo>
                  <a:lnTo>
                    <a:pt x="3352" y="97"/>
                  </a:lnTo>
                  <a:lnTo>
                    <a:pt x="3485" y="97"/>
                  </a:lnTo>
                  <a:lnTo>
                    <a:pt x="3555" y="70"/>
                  </a:lnTo>
                  <a:lnTo>
                    <a:pt x="3564" y="0"/>
                  </a:lnTo>
                  <a:lnTo>
                    <a:pt x="3617" y="44"/>
                  </a:lnTo>
                  <a:lnTo>
                    <a:pt x="3696" y="35"/>
                  </a:lnTo>
                  <a:lnTo>
                    <a:pt x="3758" y="17"/>
                  </a:lnTo>
                  <a:lnTo>
                    <a:pt x="3785" y="62"/>
                  </a:lnTo>
                  <a:lnTo>
                    <a:pt x="3793" y="106"/>
                  </a:lnTo>
                  <a:lnTo>
                    <a:pt x="3873" y="123"/>
                  </a:lnTo>
                  <a:lnTo>
                    <a:pt x="3917" y="150"/>
                  </a:lnTo>
                  <a:lnTo>
                    <a:pt x="3970" y="123"/>
                  </a:lnTo>
                  <a:lnTo>
                    <a:pt x="4032" y="185"/>
                  </a:lnTo>
                  <a:lnTo>
                    <a:pt x="4076" y="229"/>
                  </a:lnTo>
                  <a:lnTo>
                    <a:pt x="3996" y="273"/>
                  </a:lnTo>
                  <a:lnTo>
                    <a:pt x="4067" y="326"/>
                  </a:lnTo>
                  <a:lnTo>
                    <a:pt x="4102" y="353"/>
                  </a:lnTo>
                  <a:lnTo>
                    <a:pt x="4111" y="423"/>
                  </a:lnTo>
                  <a:lnTo>
                    <a:pt x="4217" y="450"/>
                  </a:lnTo>
                  <a:lnTo>
                    <a:pt x="4261" y="406"/>
                  </a:lnTo>
                  <a:lnTo>
                    <a:pt x="4367" y="459"/>
                  </a:lnTo>
                  <a:lnTo>
                    <a:pt x="4411" y="441"/>
                  </a:lnTo>
                  <a:lnTo>
                    <a:pt x="4447" y="467"/>
                  </a:lnTo>
                  <a:lnTo>
                    <a:pt x="4561" y="476"/>
                  </a:lnTo>
                  <a:lnTo>
                    <a:pt x="4614" y="547"/>
                  </a:lnTo>
                  <a:lnTo>
                    <a:pt x="4685" y="573"/>
                  </a:lnTo>
                  <a:lnTo>
                    <a:pt x="4755" y="582"/>
                  </a:lnTo>
                  <a:lnTo>
                    <a:pt x="4791" y="520"/>
                  </a:lnTo>
                  <a:lnTo>
                    <a:pt x="4852" y="520"/>
                  </a:lnTo>
                  <a:lnTo>
                    <a:pt x="4905" y="538"/>
                  </a:lnTo>
                  <a:lnTo>
                    <a:pt x="4870" y="582"/>
                  </a:lnTo>
                  <a:lnTo>
                    <a:pt x="4808" y="626"/>
                  </a:lnTo>
                  <a:lnTo>
                    <a:pt x="4791" y="697"/>
                  </a:lnTo>
                  <a:lnTo>
                    <a:pt x="4861" y="688"/>
                  </a:lnTo>
                  <a:lnTo>
                    <a:pt x="4870" y="767"/>
                  </a:lnTo>
                  <a:lnTo>
                    <a:pt x="4861" y="838"/>
                  </a:lnTo>
                  <a:lnTo>
                    <a:pt x="4817" y="856"/>
                  </a:lnTo>
                  <a:lnTo>
                    <a:pt x="4808" y="900"/>
                  </a:lnTo>
                  <a:lnTo>
                    <a:pt x="4852" y="953"/>
                  </a:lnTo>
                  <a:lnTo>
                    <a:pt x="4905" y="997"/>
                  </a:lnTo>
                  <a:lnTo>
                    <a:pt x="4870" y="1059"/>
                  </a:lnTo>
                  <a:lnTo>
                    <a:pt x="4808" y="1085"/>
                  </a:lnTo>
                  <a:lnTo>
                    <a:pt x="4835" y="1129"/>
                  </a:lnTo>
                  <a:lnTo>
                    <a:pt x="4914" y="1129"/>
                  </a:lnTo>
                  <a:lnTo>
                    <a:pt x="4923" y="1191"/>
                  </a:lnTo>
                  <a:lnTo>
                    <a:pt x="4985" y="1235"/>
                  </a:lnTo>
                  <a:lnTo>
                    <a:pt x="5038" y="1191"/>
                  </a:lnTo>
                  <a:lnTo>
                    <a:pt x="5064" y="1138"/>
                  </a:lnTo>
                  <a:lnTo>
                    <a:pt x="4994" y="1120"/>
                  </a:lnTo>
                  <a:lnTo>
                    <a:pt x="5038" y="1085"/>
                  </a:lnTo>
                  <a:lnTo>
                    <a:pt x="5117" y="1085"/>
                  </a:lnTo>
                  <a:lnTo>
                    <a:pt x="5170" y="1076"/>
                  </a:lnTo>
                  <a:lnTo>
                    <a:pt x="5250" y="1067"/>
                  </a:lnTo>
                  <a:lnTo>
                    <a:pt x="5214" y="1120"/>
                  </a:lnTo>
                  <a:lnTo>
                    <a:pt x="5214" y="1182"/>
                  </a:lnTo>
                  <a:lnTo>
                    <a:pt x="5276" y="1200"/>
                  </a:lnTo>
                  <a:lnTo>
                    <a:pt x="5329" y="1173"/>
                  </a:lnTo>
                  <a:lnTo>
                    <a:pt x="5355" y="1138"/>
                  </a:lnTo>
                  <a:lnTo>
                    <a:pt x="5426" y="1209"/>
                  </a:lnTo>
                  <a:lnTo>
                    <a:pt x="5435" y="1147"/>
                  </a:lnTo>
                  <a:lnTo>
                    <a:pt x="5479" y="1120"/>
                  </a:lnTo>
                  <a:lnTo>
                    <a:pt x="5532" y="1165"/>
                  </a:lnTo>
                  <a:lnTo>
                    <a:pt x="5558" y="1217"/>
                  </a:lnTo>
                  <a:lnTo>
                    <a:pt x="5523" y="1253"/>
                  </a:lnTo>
                  <a:lnTo>
                    <a:pt x="5567" y="1332"/>
                  </a:lnTo>
                  <a:lnTo>
                    <a:pt x="5638" y="1262"/>
                  </a:lnTo>
                  <a:lnTo>
                    <a:pt x="5700" y="1297"/>
                  </a:lnTo>
                  <a:lnTo>
                    <a:pt x="5761" y="1279"/>
                  </a:lnTo>
                  <a:lnTo>
                    <a:pt x="5779" y="1209"/>
                  </a:lnTo>
                  <a:lnTo>
                    <a:pt x="5779" y="1165"/>
                  </a:lnTo>
                  <a:lnTo>
                    <a:pt x="5814" y="1129"/>
                  </a:lnTo>
                  <a:lnTo>
                    <a:pt x="5858" y="1182"/>
                  </a:lnTo>
                  <a:lnTo>
                    <a:pt x="5823" y="1279"/>
                  </a:lnTo>
                  <a:lnTo>
                    <a:pt x="5814" y="1367"/>
                  </a:lnTo>
                  <a:lnTo>
                    <a:pt x="5841" y="1429"/>
                  </a:lnTo>
                  <a:lnTo>
                    <a:pt x="5814" y="1500"/>
                  </a:lnTo>
                  <a:lnTo>
                    <a:pt x="5788" y="1587"/>
                  </a:lnTo>
                  <a:lnTo>
                    <a:pt x="5797" y="1640"/>
                  </a:lnTo>
                  <a:lnTo>
                    <a:pt x="5250" y="4393"/>
                  </a:lnTo>
                  <a:lnTo>
                    <a:pt x="5197" y="4358"/>
                  </a:lnTo>
                  <a:lnTo>
                    <a:pt x="5170" y="4287"/>
                  </a:lnTo>
                  <a:lnTo>
                    <a:pt x="5117" y="4261"/>
                  </a:lnTo>
                  <a:lnTo>
                    <a:pt x="5100" y="4208"/>
                  </a:lnTo>
                  <a:lnTo>
                    <a:pt x="5100" y="4146"/>
                  </a:lnTo>
                  <a:lnTo>
                    <a:pt x="5064" y="4102"/>
                  </a:lnTo>
                  <a:lnTo>
                    <a:pt x="4985" y="4084"/>
                  </a:lnTo>
                  <a:lnTo>
                    <a:pt x="4941" y="4058"/>
                  </a:lnTo>
                  <a:lnTo>
                    <a:pt x="4888" y="4005"/>
                  </a:lnTo>
                  <a:lnTo>
                    <a:pt x="4861" y="3961"/>
                  </a:lnTo>
                  <a:lnTo>
                    <a:pt x="4782" y="3934"/>
                  </a:lnTo>
                  <a:lnTo>
                    <a:pt x="4729" y="3987"/>
                  </a:lnTo>
                  <a:lnTo>
                    <a:pt x="4676" y="4040"/>
                  </a:lnTo>
                  <a:lnTo>
                    <a:pt x="4579" y="4014"/>
                  </a:lnTo>
                  <a:lnTo>
                    <a:pt x="4508" y="4014"/>
                  </a:lnTo>
                  <a:lnTo>
                    <a:pt x="4411" y="4022"/>
                  </a:lnTo>
                  <a:lnTo>
                    <a:pt x="4341" y="4005"/>
                  </a:lnTo>
                  <a:lnTo>
                    <a:pt x="5108" y="2911"/>
                  </a:lnTo>
                  <a:lnTo>
                    <a:pt x="5082" y="2805"/>
                  </a:lnTo>
                  <a:lnTo>
                    <a:pt x="4994" y="2866"/>
                  </a:lnTo>
                  <a:lnTo>
                    <a:pt x="4994" y="2796"/>
                  </a:lnTo>
                  <a:lnTo>
                    <a:pt x="4932" y="2805"/>
                  </a:lnTo>
                  <a:lnTo>
                    <a:pt x="4923" y="2752"/>
                  </a:lnTo>
                  <a:lnTo>
                    <a:pt x="4905" y="2699"/>
                  </a:lnTo>
                  <a:lnTo>
                    <a:pt x="4817" y="2743"/>
                  </a:lnTo>
                  <a:lnTo>
                    <a:pt x="4764" y="2725"/>
                  </a:lnTo>
                  <a:lnTo>
                    <a:pt x="4817" y="2681"/>
                  </a:lnTo>
                  <a:lnTo>
                    <a:pt x="4764" y="2664"/>
                  </a:lnTo>
                  <a:lnTo>
                    <a:pt x="4702" y="2690"/>
                  </a:lnTo>
                  <a:lnTo>
                    <a:pt x="4658" y="2619"/>
                  </a:lnTo>
                  <a:lnTo>
                    <a:pt x="4614" y="2646"/>
                  </a:lnTo>
                  <a:lnTo>
                    <a:pt x="4552" y="2602"/>
                  </a:lnTo>
                  <a:lnTo>
                    <a:pt x="4535" y="2664"/>
                  </a:lnTo>
                  <a:lnTo>
                    <a:pt x="4464" y="2655"/>
                  </a:lnTo>
                  <a:lnTo>
                    <a:pt x="4455" y="2593"/>
                  </a:lnTo>
                  <a:lnTo>
                    <a:pt x="4429" y="2540"/>
                  </a:lnTo>
                  <a:lnTo>
                    <a:pt x="4349" y="2531"/>
                  </a:lnTo>
                  <a:lnTo>
                    <a:pt x="4296" y="2487"/>
                  </a:lnTo>
                  <a:lnTo>
                    <a:pt x="4235" y="2496"/>
                  </a:lnTo>
                  <a:lnTo>
                    <a:pt x="4226" y="2452"/>
                  </a:lnTo>
                  <a:lnTo>
                    <a:pt x="4164" y="2408"/>
                  </a:lnTo>
                  <a:lnTo>
                    <a:pt x="4102" y="2434"/>
                  </a:lnTo>
                  <a:lnTo>
                    <a:pt x="4032" y="2399"/>
                  </a:lnTo>
                  <a:lnTo>
                    <a:pt x="4041" y="2487"/>
                  </a:lnTo>
                  <a:lnTo>
                    <a:pt x="3952" y="2469"/>
                  </a:lnTo>
                  <a:lnTo>
                    <a:pt x="3882" y="2461"/>
                  </a:lnTo>
                  <a:lnTo>
                    <a:pt x="3873" y="2514"/>
                  </a:lnTo>
                  <a:lnTo>
                    <a:pt x="3846" y="2575"/>
                  </a:lnTo>
                  <a:lnTo>
                    <a:pt x="3776" y="2593"/>
                  </a:lnTo>
                  <a:lnTo>
                    <a:pt x="3732" y="2575"/>
                  </a:lnTo>
                  <a:lnTo>
                    <a:pt x="3652" y="2602"/>
                  </a:lnTo>
                  <a:lnTo>
                    <a:pt x="3599" y="2611"/>
                  </a:lnTo>
                  <a:lnTo>
                    <a:pt x="3538" y="2558"/>
                  </a:lnTo>
                  <a:lnTo>
                    <a:pt x="3502" y="2487"/>
                  </a:lnTo>
                  <a:lnTo>
                    <a:pt x="3467" y="2593"/>
                  </a:lnTo>
                  <a:lnTo>
                    <a:pt x="3440" y="2478"/>
                  </a:lnTo>
                  <a:lnTo>
                    <a:pt x="3352" y="2461"/>
                  </a:lnTo>
                  <a:lnTo>
                    <a:pt x="3308" y="2434"/>
                  </a:lnTo>
                  <a:lnTo>
                    <a:pt x="3202" y="2452"/>
                  </a:lnTo>
                  <a:lnTo>
                    <a:pt x="3193" y="2381"/>
                  </a:lnTo>
                  <a:lnTo>
                    <a:pt x="3132" y="2408"/>
                  </a:lnTo>
                  <a:lnTo>
                    <a:pt x="3070" y="2425"/>
                  </a:lnTo>
                  <a:lnTo>
                    <a:pt x="3043" y="2496"/>
                  </a:lnTo>
                  <a:lnTo>
                    <a:pt x="3035" y="2549"/>
                  </a:lnTo>
                  <a:lnTo>
                    <a:pt x="2982" y="2566"/>
                  </a:lnTo>
                  <a:lnTo>
                    <a:pt x="2973" y="2611"/>
                  </a:lnTo>
                  <a:lnTo>
                    <a:pt x="2902" y="2611"/>
                  </a:lnTo>
                  <a:lnTo>
                    <a:pt x="2814" y="2593"/>
                  </a:lnTo>
                  <a:lnTo>
                    <a:pt x="2752" y="2646"/>
                  </a:lnTo>
                  <a:lnTo>
                    <a:pt x="2690" y="2716"/>
                  </a:lnTo>
                  <a:lnTo>
                    <a:pt x="2637" y="2708"/>
                  </a:lnTo>
                  <a:lnTo>
                    <a:pt x="2567" y="2734"/>
                  </a:lnTo>
                  <a:lnTo>
                    <a:pt x="2496" y="2752"/>
                  </a:lnTo>
                  <a:lnTo>
                    <a:pt x="2434" y="2716"/>
                  </a:lnTo>
                  <a:lnTo>
                    <a:pt x="2346" y="2708"/>
                  </a:lnTo>
                  <a:lnTo>
                    <a:pt x="2267" y="2725"/>
                  </a:lnTo>
                  <a:lnTo>
                    <a:pt x="2205" y="2699"/>
                  </a:lnTo>
                  <a:lnTo>
                    <a:pt x="2152" y="2672"/>
                  </a:lnTo>
                  <a:lnTo>
                    <a:pt x="2117" y="2725"/>
                  </a:lnTo>
                  <a:lnTo>
                    <a:pt x="2073" y="2769"/>
                  </a:lnTo>
                  <a:lnTo>
                    <a:pt x="2037" y="2699"/>
                  </a:lnTo>
                  <a:lnTo>
                    <a:pt x="2011" y="2752"/>
                  </a:lnTo>
                  <a:lnTo>
                    <a:pt x="1896" y="2761"/>
                  </a:lnTo>
                  <a:lnTo>
                    <a:pt x="1799" y="2778"/>
                  </a:lnTo>
                  <a:lnTo>
                    <a:pt x="1764" y="2725"/>
                  </a:lnTo>
                  <a:lnTo>
                    <a:pt x="1764" y="2690"/>
                  </a:lnTo>
                  <a:lnTo>
                    <a:pt x="1711" y="2672"/>
                  </a:lnTo>
                  <a:lnTo>
                    <a:pt x="1631" y="2672"/>
                  </a:lnTo>
                  <a:lnTo>
                    <a:pt x="1552" y="2646"/>
                  </a:lnTo>
                  <a:lnTo>
                    <a:pt x="1526" y="2611"/>
                  </a:lnTo>
                  <a:lnTo>
                    <a:pt x="1491" y="2540"/>
                  </a:lnTo>
                  <a:lnTo>
                    <a:pt x="1543" y="2522"/>
                  </a:lnTo>
                  <a:lnTo>
                    <a:pt x="1570" y="2478"/>
                  </a:lnTo>
                  <a:lnTo>
                    <a:pt x="1623" y="2443"/>
                  </a:lnTo>
                  <a:lnTo>
                    <a:pt x="1578" y="2399"/>
                  </a:lnTo>
                  <a:lnTo>
                    <a:pt x="1614" y="2372"/>
                  </a:lnTo>
                  <a:lnTo>
                    <a:pt x="1561" y="2319"/>
                  </a:lnTo>
                  <a:lnTo>
                    <a:pt x="1570" y="2258"/>
                  </a:lnTo>
                  <a:lnTo>
                    <a:pt x="1570" y="2205"/>
                  </a:lnTo>
                  <a:lnTo>
                    <a:pt x="1517" y="2187"/>
                  </a:lnTo>
                  <a:lnTo>
                    <a:pt x="1517" y="2134"/>
                  </a:lnTo>
                  <a:lnTo>
                    <a:pt x="1456" y="2143"/>
                  </a:lnTo>
                  <a:lnTo>
                    <a:pt x="1447" y="2081"/>
                  </a:lnTo>
                  <a:lnTo>
                    <a:pt x="1421" y="2134"/>
                  </a:lnTo>
                  <a:lnTo>
                    <a:pt x="1368" y="2108"/>
                  </a:lnTo>
                  <a:lnTo>
                    <a:pt x="1324" y="2143"/>
                  </a:lnTo>
                  <a:lnTo>
                    <a:pt x="1244" y="2143"/>
                  </a:lnTo>
                  <a:lnTo>
                    <a:pt x="1191" y="2125"/>
                  </a:lnTo>
                  <a:lnTo>
                    <a:pt x="1147" y="2072"/>
                  </a:lnTo>
                  <a:lnTo>
                    <a:pt x="1094" y="2072"/>
                  </a:lnTo>
                  <a:lnTo>
                    <a:pt x="1050" y="2019"/>
                  </a:lnTo>
                  <a:lnTo>
                    <a:pt x="1068" y="1958"/>
                  </a:lnTo>
                  <a:lnTo>
                    <a:pt x="1138" y="1914"/>
                  </a:lnTo>
                  <a:lnTo>
                    <a:pt x="1076" y="1896"/>
                  </a:lnTo>
                  <a:lnTo>
                    <a:pt x="1121" y="1843"/>
                  </a:lnTo>
                  <a:lnTo>
                    <a:pt x="1059" y="1808"/>
                  </a:lnTo>
                  <a:lnTo>
                    <a:pt x="1015" y="1772"/>
                  </a:lnTo>
                  <a:lnTo>
                    <a:pt x="1032" y="1737"/>
                  </a:lnTo>
                  <a:lnTo>
                    <a:pt x="979" y="1702"/>
                  </a:lnTo>
                  <a:lnTo>
                    <a:pt x="971" y="1649"/>
                  </a:lnTo>
                  <a:lnTo>
                    <a:pt x="909" y="1605"/>
                  </a:lnTo>
                  <a:lnTo>
                    <a:pt x="873" y="1578"/>
                  </a:lnTo>
                  <a:lnTo>
                    <a:pt x="662" y="1562"/>
                  </a:lnTo>
                  <a:lnTo>
                    <a:pt x="618" y="1535"/>
                  </a:lnTo>
                  <a:lnTo>
                    <a:pt x="582" y="1473"/>
                  </a:lnTo>
                  <a:lnTo>
                    <a:pt x="556" y="1420"/>
                  </a:lnTo>
                  <a:lnTo>
                    <a:pt x="503" y="1456"/>
                  </a:lnTo>
                  <a:lnTo>
                    <a:pt x="450" y="1438"/>
                  </a:lnTo>
                  <a:lnTo>
                    <a:pt x="423" y="1385"/>
                  </a:lnTo>
                  <a:lnTo>
                    <a:pt x="326" y="1350"/>
                  </a:lnTo>
                  <a:lnTo>
                    <a:pt x="256" y="1332"/>
                  </a:lnTo>
                  <a:lnTo>
                    <a:pt x="194" y="1350"/>
                  </a:lnTo>
                  <a:lnTo>
                    <a:pt x="141" y="1306"/>
                  </a:lnTo>
                  <a:lnTo>
                    <a:pt x="150" y="1253"/>
                  </a:lnTo>
                  <a:lnTo>
                    <a:pt x="123" y="1209"/>
                  </a:lnTo>
                  <a:lnTo>
                    <a:pt x="159" y="1165"/>
                  </a:lnTo>
                  <a:lnTo>
                    <a:pt x="123" y="1112"/>
                  </a:lnTo>
                  <a:lnTo>
                    <a:pt x="79" y="1085"/>
                  </a:lnTo>
                  <a:lnTo>
                    <a:pt x="0" y="1041"/>
                  </a:lnTo>
                  <a:lnTo>
                    <a:pt x="62" y="997"/>
                  </a:lnTo>
                  <a:lnTo>
                    <a:pt x="53" y="944"/>
                  </a:lnTo>
                  <a:lnTo>
                    <a:pt x="0" y="85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xmlns="" id="{0F0EFA33-A9D3-E14E-89E0-E791B353F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0921" y="1201738"/>
              <a:ext cx="231775" cy="288925"/>
            </a:xfrm>
            <a:custGeom>
              <a:avLst/>
              <a:gdLst>
                <a:gd name="T0" fmla="*/ 573 w 645"/>
                <a:gd name="T1" fmla="*/ 0 h 804"/>
                <a:gd name="T2" fmla="*/ 485 w 645"/>
                <a:gd name="T3" fmla="*/ 0 h 804"/>
                <a:gd name="T4" fmla="*/ 379 w 645"/>
                <a:gd name="T5" fmla="*/ 18 h 804"/>
                <a:gd name="T6" fmla="*/ 317 w 645"/>
                <a:gd name="T7" fmla="*/ 70 h 804"/>
                <a:gd name="T8" fmla="*/ 265 w 645"/>
                <a:gd name="T9" fmla="*/ 123 h 804"/>
                <a:gd name="T10" fmla="*/ 212 w 645"/>
                <a:gd name="T11" fmla="*/ 141 h 804"/>
                <a:gd name="T12" fmla="*/ 194 w 645"/>
                <a:gd name="T13" fmla="*/ 176 h 804"/>
                <a:gd name="T14" fmla="*/ 123 w 645"/>
                <a:gd name="T15" fmla="*/ 203 h 804"/>
                <a:gd name="T16" fmla="*/ 44 w 645"/>
                <a:gd name="T17" fmla="*/ 212 h 804"/>
                <a:gd name="T18" fmla="*/ 9 w 645"/>
                <a:gd name="T19" fmla="*/ 265 h 804"/>
                <a:gd name="T20" fmla="*/ 0 w 645"/>
                <a:gd name="T21" fmla="*/ 326 h 804"/>
                <a:gd name="T22" fmla="*/ 9 w 645"/>
                <a:gd name="T23" fmla="*/ 388 h 804"/>
                <a:gd name="T24" fmla="*/ 17 w 645"/>
                <a:gd name="T25" fmla="*/ 450 h 804"/>
                <a:gd name="T26" fmla="*/ 9 w 645"/>
                <a:gd name="T27" fmla="*/ 512 h 804"/>
                <a:gd name="T28" fmla="*/ 53 w 645"/>
                <a:gd name="T29" fmla="*/ 547 h 804"/>
                <a:gd name="T30" fmla="*/ 62 w 645"/>
                <a:gd name="T31" fmla="*/ 600 h 804"/>
                <a:gd name="T32" fmla="*/ 123 w 645"/>
                <a:gd name="T33" fmla="*/ 600 h 804"/>
                <a:gd name="T34" fmla="*/ 176 w 645"/>
                <a:gd name="T35" fmla="*/ 635 h 804"/>
                <a:gd name="T36" fmla="*/ 185 w 645"/>
                <a:gd name="T37" fmla="*/ 688 h 804"/>
                <a:gd name="T38" fmla="*/ 256 w 645"/>
                <a:gd name="T39" fmla="*/ 679 h 804"/>
                <a:gd name="T40" fmla="*/ 335 w 645"/>
                <a:gd name="T41" fmla="*/ 697 h 804"/>
                <a:gd name="T42" fmla="*/ 379 w 645"/>
                <a:gd name="T43" fmla="*/ 715 h 804"/>
                <a:gd name="T44" fmla="*/ 432 w 645"/>
                <a:gd name="T45" fmla="*/ 803 h 804"/>
                <a:gd name="T46" fmla="*/ 476 w 645"/>
                <a:gd name="T47" fmla="*/ 768 h 804"/>
                <a:gd name="T48" fmla="*/ 503 w 645"/>
                <a:gd name="T49" fmla="*/ 706 h 804"/>
                <a:gd name="T50" fmla="*/ 520 w 645"/>
                <a:gd name="T51" fmla="*/ 662 h 804"/>
                <a:gd name="T52" fmla="*/ 547 w 645"/>
                <a:gd name="T53" fmla="*/ 591 h 804"/>
                <a:gd name="T54" fmla="*/ 556 w 645"/>
                <a:gd name="T55" fmla="*/ 538 h 804"/>
                <a:gd name="T56" fmla="*/ 600 w 645"/>
                <a:gd name="T57" fmla="*/ 476 h 804"/>
                <a:gd name="T58" fmla="*/ 626 w 645"/>
                <a:gd name="T59" fmla="*/ 423 h 804"/>
                <a:gd name="T60" fmla="*/ 626 w 645"/>
                <a:gd name="T61" fmla="*/ 353 h 804"/>
                <a:gd name="T62" fmla="*/ 609 w 645"/>
                <a:gd name="T63" fmla="*/ 300 h 804"/>
                <a:gd name="T64" fmla="*/ 644 w 645"/>
                <a:gd name="T65" fmla="*/ 238 h 804"/>
                <a:gd name="T66" fmla="*/ 618 w 645"/>
                <a:gd name="T67" fmla="*/ 176 h 804"/>
                <a:gd name="T68" fmla="*/ 618 w 645"/>
                <a:gd name="T69" fmla="*/ 70 h 804"/>
                <a:gd name="T70" fmla="*/ 573 w 645"/>
                <a:gd name="T7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5" h="804">
                  <a:moveTo>
                    <a:pt x="573" y="0"/>
                  </a:moveTo>
                  <a:lnTo>
                    <a:pt x="485" y="0"/>
                  </a:lnTo>
                  <a:lnTo>
                    <a:pt x="379" y="18"/>
                  </a:lnTo>
                  <a:lnTo>
                    <a:pt x="317" y="70"/>
                  </a:lnTo>
                  <a:lnTo>
                    <a:pt x="265" y="123"/>
                  </a:lnTo>
                  <a:lnTo>
                    <a:pt x="212" y="141"/>
                  </a:lnTo>
                  <a:lnTo>
                    <a:pt x="194" y="176"/>
                  </a:lnTo>
                  <a:lnTo>
                    <a:pt x="123" y="203"/>
                  </a:lnTo>
                  <a:lnTo>
                    <a:pt x="44" y="212"/>
                  </a:lnTo>
                  <a:lnTo>
                    <a:pt x="9" y="265"/>
                  </a:lnTo>
                  <a:lnTo>
                    <a:pt x="0" y="326"/>
                  </a:lnTo>
                  <a:lnTo>
                    <a:pt x="9" y="388"/>
                  </a:lnTo>
                  <a:lnTo>
                    <a:pt x="17" y="450"/>
                  </a:lnTo>
                  <a:lnTo>
                    <a:pt x="9" y="512"/>
                  </a:lnTo>
                  <a:lnTo>
                    <a:pt x="53" y="547"/>
                  </a:lnTo>
                  <a:lnTo>
                    <a:pt x="62" y="600"/>
                  </a:lnTo>
                  <a:lnTo>
                    <a:pt x="123" y="600"/>
                  </a:lnTo>
                  <a:lnTo>
                    <a:pt x="176" y="635"/>
                  </a:lnTo>
                  <a:lnTo>
                    <a:pt x="185" y="688"/>
                  </a:lnTo>
                  <a:lnTo>
                    <a:pt x="256" y="679"/>
                  </a:lnTo>
                  <a:lnTo>
                    <a:pt x="335" y="697"/>
                  </a:lnTo>
                  <a:lnTo>
                    <a:pt x="379" y="715"/>
                  </a:lnTo>
                  <a:lnTo>
                    <a:pt x="432" y="803"/>
                  </a:lnTo>
                  <a:lnTo>
                    <a:pt x="476" y="768"/>
                  </a:lnTo>
                  <a:lnTo>
                    <a:pt x="503" y="706"/>
                  </a:lnTo>
                  <a:lnTo>
                    <a:pt x="520" y="662"/>
                  </a:lnTo>
                  <a:lnTo>
                    <a:pt x="547" y="591"/>
                  </a:lnTo>
                  <a:lnTo>
                    <a:pt x="556" y="538"/>
                  </a:lnTo>
                  <a:lnTo>
                    <a:pt x="600" y="476"/>
                  </a:lnTo>
                  <a:lnTo>
                    <a:pt x="626" y="423"/>
                  </a:lnTo>
                  <a:lnTo>
                    <a:pt x="626" y="353"/>
                  </a:lnTo>
                  <a:lnTo>
                    <a:pt x="609" y="300"/>
                  </a:lnTo>
                  <a:lnTo>
                    <a:pt x="644" y="238"/>
                  </a:lnTo>
                  <a:lnTo>
                    <a:pt x="618" y="176"/>
                  </a:lnTo>
                  <a:lnTo>
                    <a:pt x="618" y="70"/>
                  </a:lnTo>
                  <a:lnTo>
                    <a:pt x="573" y="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9" name="Freeform 997">
              <a:extLst>
                <a:ext uri="{FF2B5EF4-FFF2-40B4-BE49-F238E27FC236}">
                  <a16:creationId xmlns:a16="http://schemas.microsoft.com/office/drawing/2014/main" xmlns="" id="{CB000DC7-58F4-294F-9286-F27C474AA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006" y="684195"/>
              <a:ext cx="274764" cy="516091"/>
            </a:xfrm>
            <a:custGeom>
              <a:avLst/>
              <a:gdLst>
                <a:gd name="T0" fmla="*/ 6 w 13"/>
                <a:gd name="T1" fmla="*/ 0 h 24"/>
                <a:gd name="T2" fmla="*/ 3 w 13"/>
                <a:gd name="T3" fmla="*/ 3 h 24"/>
                <a:gd name="T4" fmla="*/ 3 w 13"/>
                <a:gd name="T5" fmla="*/ 6 h 24"/>
                <a:gd name="T6" fmla="*/ 1 w 13"/>
                <a:gd name="T7" fmla="*/ 8 h 24"/>
                <a:gd name="T8" fmla="*/ 0 w 13"/>
                <a:gd name="T9" fmla="*/ 13 h 24"/>
                <a:gd name="T10" fmla="*/ 2 w 13"/>
                <a:gd name="T11" fmla="*/ 17 h 24"/>
                <a:gd name="T12" fmla="*/ 1 w 13"/>
                <a:gd name="T13" fmla="*/ 21 h 24"/>
                <a:gd name="T14" fmla="*/ 4 w 13"/>
                <a:gd name="T15" fmla="*/ 24 h 24"/>
                <a:gd name="T16" fmla="*/ 8 w 13"/>
                <a:gd name="T17" fmla="*/ 19 h 24"/>
                <a:gd name="T18" fmla="*/ 9 w 13"/>
                <a:gd name="T19" fmla="*/ 13 h 24"/>
                <a:gd name="T20" fmla="*/ 10 w 13"/>
                <a:gd name="T21" fmla="*/ 6 h 24"/>
                <a:gd name="T22" fmla="*/ 13 w 13"/>
                <a:gd name="T23" fmla="*/ 5 h 24"/>
                <a:gd name="T24" fmla="*/ 6 w 13"/>
                <a:gd name="T25" fmla="*/ 0 h 24"/>
                <a:gd name="T26" fmla="*/ 6 w 13"/>
                <a:gd name="T27" fmla="*/ 0 h 24"/>
                <a:gd name="T28" fmla="*/ 6 w 13"/>
                <a:gd name="T29" fmla="*/ 0 h 24"/>
                <a:gd name="T30" fmla="*/ 6 w 13"/>
                <a:gd name="T31" fmla="*/ 0 h 24"/>
                <a:gd name="T32" fmla="*/ 6 w 13"/>
                <a:gd name="T33" fmla="*/ 0 h 24"/>
                <a:gd name="T34" fmla="*/ 6 w 13"/>
                <a:gd name="T35" fmla="*/ 0 h 24"/>
                <a:gd name="T36" fmla="*/ 6 w 13"/>
                <a:gd name="T37" fmla="*/ 0 h 24"/>
                <a:gd name="T38" fmla="*/ 6 w 13"/>
                <a:gd name="T39" fmla="*/ 0 h 24"/>
                <a:gd name="T40" fmla="*/ 6 w 13"/>
                <a:gd name="T41" fmla="*/ 0 h 24"/>
                <a:gd name="T42" fmla="*/ 6 w 13"/>
                <a:gd name="T43" fmla="*/ 0 h 24"/>
                <a:gd name="T44" fmla="*/ 6 w 13"/>
                <a:gd name="T45" fmla="*/ 0 h 24"/>
                <a:gd name="T46" fmla="*/ 6 w 13"/>
                <a:gd name="T47" fmla="*/ 0 h 24"/>
                <a:gd name="T48" fmla="*/ 6 w 13"/>
                <a:gd name="T49" fmla="*/ 0 h 24"/>
                <a:gd name="T50" fmla="*/ 6 w 13"/>
                <a:gd name="T51" fmla="*/ 0 h 24"/>
                <a:gd name="T52" fmla="*/ 6 w 13"/>
                <a:gd name="T53" fmla="*/ 0 h 24"/>
                <a:gd name="T54" fmla="*/ 6 w 13"/>
                <a:gd name="T55" fmla="*/ 0 h 24"/>
                <a:gd name="T56" fmla="*/ 6 w 13"/>
                <a:gd name="T57" fmla="*/ 0 h 24"/>
                <a:gd name="T58" fmla="*/ 6 w 13"/>
                <a:gd name="T59" fmla="*/ 0 h 24"/>
                <a:gd name="T60" fmla="*/ 6 w 13"/>
                <a:gd name="T61" fmla="*/ 0 h 24"/>
                <a:gd name="T62" fmla="*/ 6 w 13"/>
                <a:gd name="T63" fmla="*/ 0 h 24"/>
                <a:gd name="T64" fmla="*/ 6 w 13"/>
                <a:gd name="T6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24">
                  <a:moveTo>
                    <a:pt x="6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1" y="21"/>
                  </a:lnTo>
                  <a:lnTo>
                    <a:pt x="4" y="24"/>
                  </a:lnTo>
                  <a:lnTo>
                    <a:pt x="8" y="19"/>
                  </a:lnTo>
                  <a:lnTo>
                    <a:pt x="9" y="13"/>
                  </a:lnTo>
                  <a:lnTo>
                    <a:pt x="10" y="6"/>
                  </a:lnTo>
                  <a:lnTo>
                    <a:pt x="13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58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998">
              <a:extLst>
                <a:ext uri="{FF2B5EF4-FFF2-40B4-BE49-F238E27FC236}">
                  <a16:creationId xmlns:a16="http://schemas.microsoft.com/office/drawing/2014/main" xmlns="" id="{172DBC54-45E5-EB49-9943-4BEB3CFB1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322" y="624436"/>
              <a:ext cx="232497" cy="322567"/>
            </a:xfrm>
            <a:custGeom>
              <a:avLst/>
              <a:gdLst>
                <a:gd name="T0" fmla="*/ 5 w 11"/>
                <a:gd name="T1" fmla="*/ 0 h 15"/>
                <a:gd name="T2" fmla="*/ 9 w 11"/>
                <a:gd name="T3" fmla="*/ 2 h 15"/>
                <a:gd name="T4" fmla="*/ 11 w 11"/>
                <a:gd name="T5" fmla="*/ 6 h 15"/>
                <a:gd name="T6" fmla="*/ 10 w 11"/>
                <a:gd name="T7" fmla="*/ 11 h 15"/>
                <a:gd name="T8" fmla="*/ 3 w 11"/>
                <a:gd name="T9" fmla="*/ 15 h 15"/>
                <a:gd name="T10" fmla="*/ 0 w 11"/>
                <a:gd name="T11" fmla="*/ 9 h 15"/>
                <a:gd name="T12" fmla="*/ 1 w 11"/>
                <a:gd name="T13" fmla="*/ 3 h 15"/>
                <a:gd name="T14" fmla="*/ 5 w 11"/>
                <a:gd name="T15" fmla="*/ 0 h 15"/>
                <a:gd name="T16" fmla="*/ 5 w 11"/>
                <a:gd name="T17" fmla="*/ 0 h 15"/>
                <a:gd name="T18" fmla="*/ 5 w 11"/>
                <a:gd name="T19" fmla="*/ 0 h 15"/>
                <a:gd name="T20" fmla="*/ 5 w 11"/>
                <a:gd name="T21" fmla="*/ 0 h 15"/>
                <a:gd name="T22" fmla="*/ 5 w 11"/>
                <a:gd name="T23" fmla="*/ 0 h 15"/>
                <a:gd name="T24" fmla="*/ 5 w 11"/>
                <a:gd name="T25" fmla="*/ 0 h 15"/>
                <a:gd name="T26" fmla="*/ 5 w 11"/>
                <a:gd name="T27" fmla="*/ 0 h 15"/>
                <a:gd name="T28" fmla="*/ 5 w 11"/>
                <a:gd name="T29" fmla="*/ 0 h 15"/>
                <a:gd name="T30" fmla="*/ 5 w 11"/>
                <a:gd name="T31" fmla="*/ 0 h 15"/>
                <a:gd name="T32" fmla="*/ 5 w 11"/>
                <a:gd name="T33" fmla="*/ 0 h 15"/>
                <a:gd name="T34" fmla="*/ 5 w 11"/>
                <a:gd name="T35" fmla="*/ 0 h 15"/>
                <a:gd name="T36" fmla="*/ 5 w 11"/>
                <a:gd name="T37" fmla="*/ 0 h 15"/>
                <a:gd name="T38" fmla="*/ 5 w 11"/>
                <a:gd name="T39" fmla="*/ 0 h 15"/>
                <a:gd name="T40" fmla="*/ 5 w 11"/>
                <a:gd name="T41" fmla="*/ 0 h 15"/>
                <a:gd name="T42" fmla="*/ 5 w 11"/>
                <a:gd name="T43" fmla="*/ 0 h 15"/>
                <a:gd name="T44" fmla="*/ 5 w 11"/>
                <a:gd name="T45" fmla="*/ 0 h 15"/>
                <a:gd name="T46" fmla="*/ 5 w 11"/>
                <a:gd name="T47" fmla="*/ 0 h 15"/>
                <a:gd name="T48" fmla="*/ 5 w 11"/>
                <a:gd name="T49" fmla="*/ 0 h 15"/>
                <a:gd name="T50" fmla="*/ 5 w 11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" h="15">
                  <a:moveTo>
                    <a:pt x="5" y="0"/>
                  </a:moveTo>
                  <a:lnTo>
                    <a:pt x="9" y="2"/>
                  </a:lnTo>
                  <a:lnTo>
                    <a:pt x="11" y="6"/>
                  </a:lnTo>
                  <a:lnTo>
                    <a:pt x="10" y="11"/>
                  </a:lnTo>
                  <a:lnTo>
                    <a:pt x="3" y="15"/>
                  </a:lnTo>
                  <a:lnTo>
                    <a:pt x="0" y="9"/>
                  </a:lnTo>
                  <a:lnTo>
                    <a:pt x="1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58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13 Rectángulo">
              <a:extLst>
                <a:ext uri="{FF2B5EF4-FFF2-40B4-BE49-F238E27FC236}">
                  <a16:creationId xmlns:a16="http://schemas.microsoft.com/office/drawing/2014/main" xmlns="" id="{FF6B054E-4B6F-BD4E-B72E-B54AB2ADBFC1}"/>
                </a:ext>
              </a:extLst>
            </p:cNvPr>
            <p:cNvSpPr/>
            <p:nvPr/>
          </p:nvSpPr>
          <p:spPr bwMode="auto">
            <a:xfrm>
              <a:off x="4815977" y="467469"/>
              <a:ext cx="924419" cy="851744"/>
            </a:xfrm>
            <a:prstGeom prst="rect">
              <a:avLst/>
            </a:prstGeom>
            <a:noFill/>
            <a:ln w="9525" cap="flat" cmpd="sng" algn="ctr">
              <a:noFill/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xmlns="" id="{C36C79E5-E3A3-D349-AD56-788618C2CBE1}"/>
              </a:ext>
            </a:extLst>
          </p:cNvPr>
          <p:cNvGrpSpPr/>
          <p:nvPr/>
        </p:nvGrpSpPr>
        <p:grpSpPr>
          <a:xfrm>
            <a:off x="4540421" y="5154218"/>
            <a:ext cx="1498096" cy="431592"/>
            <a:chOff x="9217192" y="3442439"/>
            <a:chExt cx="2289007" cy="742417"/>
          </a:xfrm>
        </p:grpSpPr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xmlns="" id="{536151CF-0B16-C94A-BEE3-6DDFAC4FE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73" t="35158" r="80267" b="55018"/>
            <a:stretch/>
          </p:blipFill>
          <p:spPr>
            <a:xfrm>
              <a:off x="9217192" y="3442439"/>
              <a:ext cx="885123" cy="673769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xmlns="" id="{DF0ED644-59BC-9444-A503-B7115BFB6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181" t="50669" r="64069" b="40889"/>
            <a:stretch/>
          </p:blipFill>
          <p:spPr>
            <a:xfrm>
              <a:off x="10149234" y="3481382"/>
              <a:ext cx="701040" cy="579030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xmlns="" id="{DA70FF51-CED7-7143-9DF6-01BEF36FC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71" t="65688" r="56179" b="24932"/>
            <a:stretch/>
          </p:blipFill>
          <p:spPr>
            <a:xfrm>
              <a:off x="10805159" y="3541567"/>
              <a:ext cx="701040" cy="643289"/>
            </a:xfrm>
            <a:prstGeom prst="rect">
              <a:avLst/>
            </a:prstGeom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xmlns="" id="{D0BF5704-712D-9A46-925A-448A2B12AFB9}"/>
              </a:ext>
            </a:extLst>
          </p:cNvPr>
          <p:cNvGrpSpPr/>
          <p:nvPr/>
        </p:nvGrpSpPr>
        <p:grpSpPr>
          <a:xfrm>
            <a:off x="4568062" y="5595629"/>
            <a:ext cx="2014927" cy="448176"/>
            <a:chOff x="8560868" y="2474958"/>
            <a:chExt cx="2792129" cy="776933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xmlns="" id="{7F4E639F-0C6C-4249-9FF2-AA7C44167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73" t="22324" r="80267" b="67852"/>
            <a:stretch/>
          </p:blipFill>
          <p:spPr>
            <a:xfrm>
              <a:off x="9698254" y="2503125"/>
              <a:ext cx="885123" cy="673769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xmlns="" id="{437B73EF-B146-2448-930A-05F120C5B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816" t="35851" r="57006" b="54325"/>
            <a:stretch/>
          </p:blipFill>
          <p:spPr>
            <a:xfrm>
              <a:off x="9217191" y="2523641"/>
              <a:ext cx="631256" cy="673769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xmlns="" id="{3C15E894-1719-EC4B-B1C3-827755B8A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460" t="35532" r="64507" b="53934"/>
            <a:stretch/>
          </p:blipFill>
          <p:spPr>
            <a:xfrm>
              <a:off x="8560868" y="2474958"/>
              <a:ext cx="735532" cy="722452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xmlns="" id="{4ECB51A2-B10C-114F-846F-442EDCB36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01" t="22324" r="71566" b="67852"/>
            <a:stretch/>
          </p:blipFill>
          <p:spPr>
            <a:xfrm>
              <a:off x="10617464" y="2578122"/>
              <a:ext cx="735533" cy="673769"/>
            </a:xfrm>
            <a:prstGeom prst="rect">
              <a:avLst/>
            </a:prstGeom>
          </p:spPr>
        </p:pic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xmlns="" id="{92D169DD-B3DF-4C48-BB09-5470D30F0319}"/>
              </a:ext>
            </a:extLst>
          </p:cNvPr>
          <p:cNvGrpSpPr/>
          <p:nvPr/>
        </p:nvGrpSpPr>
        <p:grpSpPr>
          <a:xfrm>
            <a:off x="4507830" y="6001923"/>
            <a:ext cx="2191867" cy="423773"/>
            <a:chOff x="7880685" y="1653745"/>
            <a:chExt cx="3542453" cy="689419"/>
          </a:xfrm>
        </p:grpSpPr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xmlns="" id="{F933945B-E74C-304A-8626-783E9CC22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03" t="23491" r="64115" b="69967"/>
            <a:stretch/>
          </p:blipFill>
          <p:spPr>
            <a:xfrm>
              <a:off x="7880685" y="1766297"/>
              <a:ext cx="960924" cy="448666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xmlns="" id="{65331394-6921-F84D-8302-5C43ABB8E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33" t="65123" r="80509" b="25053"/>
            <a:stretch/>
          </p:blipFill>
          <p:spPr>
            <a:xfrm>
              <a:off x="9479177" y="1669395"/>
              <a:ext cx="738539" cy="673769"/>
            </a:xfrm>
            <a:prstGeom prst="rect">
              <a:avLst/>
            </a:prstGeom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xmlns="" id="{9B3962F6-D408-2941-9A46-F9A0DD381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89" t="50410" r="56816" b="39766"/>
            <a:stretch/>
          </p:blipFill>
          <p:spPr>
            <a:xfrm>
              <a:off x="10845862" y="1679346"/>
              <a:ext cx="577276" cy="541197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xmlns="" id="{CD0C48FC-FA07-7A41-8C62-5BBBF4B92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425" t="23016" r="55891" b="70780"/>
            <a:stretch/>
          </p:blipFill>
          <p:spPr>
            <a:xfrm>
              <a:off x="8701238" y="1737203"/>
              <a:ext cx="814938" cy="425484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xmlns="" id="{2439FD22-261C-294D-A37D-B1F1FDFC1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187" t="65123" r="73078" b="25053"/>
            <a:stretch/>
          </p:blipFill>
          <p:spPr>
            <a:xfrm>
              <a:off x="10268586" y="1653745"/>
              <a:ext cx="577276" cy="673769"/>
            </a:xfrm>
            <a:prstGeom prst="rect">
              <a:avLst/>
            </a:prstGeom>
          </p:spPr>
        </p:pic>
      </p:grpSp>
      <p:sp>
        <p:nvSpPr>
          <p:cNvPr id="57" name="Rectángulo 56">
            <a:extLst>
              <a:ext uri="{FF2B5EF4-FFF2-40B4-BE49-F238E27FC236}">
                <a16:creationId xmlns:a16="http://schemas.microsoft.com/office/drawing/2014/main" xmlns="" id="{148AEE15-F8CA-9443-8AA0-05DDEA803559}"/>
              </a:ext>
            </a:extLst>
          </p:cNvPr>
          <p:cNvSpPr/>
          <p:nvPr/>
        </p:nvSpPr>
        <p:spPr>
          <a:xfrm>
            <a:off x="6694171" y="497174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hectáreas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xmlns="" id="{3B74F819-6029-E740-ADD5-68995891A63B}"/>
              </a:ext>
            </a:extLst>
          </p:cNvPr>
          <p:cNvSpPr txBox="1">
            <a:spLocks/>
          </p:cNvSpPr>
          <p:nvPr/>
        </p:nvSpPr>
        <p:spPr>
          <a:xfrm>
            <a:off x="8477573" y="136525"/>
            <a:ext cx="3714427" cy="77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300" b="1" dirty="0">
                <a:solidFill>
                  <a:srgbClr val="244540"/>
                </a:solidFill>
                <a:latin typeface="+mn-lt"/>
                <a:ea typeface="Cambria" panose="02040503050406030204" pitchFamily="18" charset="0"/>
              </a:rPr>
              <a:t>LÍNEAS PRODUCTIVAS PIDAR </a:t>
            </a:r>
            <a:endParaRPr lang="es-CO" sz="2300" dirty="0">
              <a:solidFill>
                <a:srgbClr val="244540"/>
              </a:solidFill>
              <a:latin typeface="+mn-lt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3A468DCA-BD7D-7142-9CCD-E650025A4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982" y="513615"/>
            <a:ext cx="425824" cy="400017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xmlns="" id="{121F283A-19BA-934F-94E8-D84DEEDDD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573" y="856566"/>
            <a:ext cx="3163738" cy="57066"/>
          </a:xfrm>
          <a:prstGeom prst="rect">
            <a:avLst/>
          </a:prstGeom>
        </p:spPr>
      </p:pic>
      <p:sp>
        <p:nvSpPr>
          <p:cNvPr id="62" name="Rectángulo 61">
            <a:extLst>
              <a:ext uri="{FF2B5EF4-FFF2-40B4-BE49-F238E27FC236}">
                <a16:creationId xmlns:a16="http://schemas.microsoft.com/office/drawing/2014/main" xmlns="" id="{148AEE15-F8CA-9443-8AA0-05DDEA803559}"/>
              </a:ext>
            </a:extLst>
          </p:cNvPr>
          <p:cNvSpPr/>
          <p:nvPr/>
        </p:nvSpPr>
        <p:spPr>
          <a:xfrm>
            <a:off x="6700051" y="4599949"/>
            <a:ext cx="1266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53.511</a:t>
            </a:r>
          </a:p>
        </p:txBody>
      </p:sp>
    </p:spTree>
    <p:extLst>
      <p:ext uri="{BB962C8B-B14F-4D97-AF65-F5344CB8AC3E}">
        <p14:creationId xmlns:p14="http://schemas.microsoft.com/office/powerpoint/2010/main" val="45838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A468DCA-BD7D-7142-9CCD-E650025A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229" y="855148"/>
            <a:ext cx="425824" cy="4000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21F283A-19BA-934F-94E8-D84DEEDD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105" y="1167830"/>
            <a:ext cx="7261656" cy="87335"/>
          </a:xfrm>
          <a:prstGeom prst="rect">
            <a:avLst/>
          </a:prstGeom>
        </p:spPr>
      </p:pic>
      <p:sp>
        <p:nvSpPr>
          <p:cNvPr id="11" name="Título 3">
            <a:extLst>
              <a:ext uri="{FF2B5EF4-FFF2-40B4-BE49-F238E27FC236}">
                <a16:creationId xmlns:a16="http://schemas.microsoft.com/office/drawing/2014/main" xmlns="" id="{7AFFC00C-3B1A-4622-9E8F-A81883CEAA83}"/>
              </a:ext>
            </a:extLst>
          </p:cNvPr>
          <p:cNvSpPr txBox="1">
            <a:spLocks/>
          </p:cNvSpPr>
          <p:nvPr/>
        </p:nvSpPr>
        <p:spPr>
          <a:xfrm>
            <a:off x="4060173" y="323143"/>
            <a:ext cx="73564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r"/>
            <a:r>
              <a:rPr lang="es-CO" sz="2600" b="1" kern="0">
                <a:solidFill>
                  <a:srgbClr val="244540"/>
                </a:solidFill>
              </a:rPr>
              <a:t>BALANCE DE COMPROMISOS </a:t>
            </a:r>
          </a:p>
          <a:p>
            <a:pPr marL="0" lvl="1" algn="r"/>
            <a:r>
              <a:rPr lang="es-CO" sz="2600" b="1" kern="0">
                <a:solidFill>
                  <a:srgbClr val="244540"/>
                </a:solidFill>
              </a:rPr>
              <a:t>ESTABLECIDOS EN LAS MESAS DE DIÁLOGO SOCIAL 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160134" y="1668788"/>
            <a:ext cx="10485018" cy="4894252"/>
            <a:chOff x="1090897" y="1283070"/>
            <a:chExt cx="11260644" cy="5256303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299" y="1283070"/>
              <a:ext cx="3831080" cy="5256303"/>
            </a:xfrm>
            <a:prstGeom prst="rect">
              <a:avLst/>
            </a:prstGeom>
          </p:spPr>
        </p:pic>
        <p:sp>
          <p:nvSpPr>
            <p:cNvPr id="17" name="Elipse 16"/>
            <p:cNvSpPr/>
            <p:nvPr/>
          </p:nvSpPr>
          <p:spPr>
            <a:xfrm>
              <a:off x="4800600" y="4364182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8" name="Conector angular 17"/>
            <p:cNvCxnSpPr>
              <a:endCxn id="19" idx="3"/>
            </p:cNvCxnSpPr>
            <p:nvPr/>
          </p:nvCxnSpPr>
          <p:spPr>
            <a:xfrm rot="10800000">
              <a:off x="3230531" y="4025067"/>
              <a:ext cx="1559685" cy="42224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18"/>
            <p:cNvSpPr txBox="1"/>
            <p:nvPr/>
          </p:nvSpPr>
          <p:spPr>
            <a:xfrm>
              <a:off x="1958624" y="3655734"/>
              <a:ext cx="1271906" cy="738664"/>
            </a:xfrm>
            <a:prstGeom prst="rect">
              <a:avLst/>
            </a:prstGeom>
            <a:noFill/>
            <a:ln>
              <a:solidFill>
                <a:srgbClr val="24454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50"/>
                <a:t>-ACONC</a:t>
              </a:r>
            </a:p>
            <a:p>
              <a:pPr algn="ctr"/>
              <a:r>
                <a:rPr lang="es-CO" sz="1050"/>
                <a:t>-ANUC</a:t>
              </a:r>
            </a:p>
            <a:p>
              <a:pPr algn="ctr"/>
              <a:r>
                <a:rPr lang="es-CO" sz="1050"/>
                <a:t>-CIMA-PUPSOC</a:t>
              </a:r>
            </a:p>
            <a:p>
              <a:pPr algn="ctr"/>
              <a:r>
                <a:rPr lang="es-CO" sz="1050"/>
                <a:t>-CRIC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4518374" y="4723625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1" name="Conector angular 20"/>
            <p:cNvCxnSpPr/>
            <p:nvPr/>
          </p:nvCxnSpPr>
          <p:spPr>
            <a:xfrm rot="10800000" flipV="1">
              <a:off x="3266687" y="4806752"/>
              <a:ext cx="1241298" cy="12653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/>
            <p:cNvSpPr txBox="1"/>
            <p:nvPr/>
          </p:nvSpPr>
          <p:spPr>
            <a:xfrm>
              <a:off x="1366533" y="4631045"/>
              <a:ext cx="219134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es-CO" sz="1050"/>
                <a:t>CONPES NARIÑO: PASTOS Y QUILLASINGAS, CAMPESINOS Y </a:t>
              </a:r>
            </a:p>
            <a:p>
              <a:pPr marL="171450" indent="-171450">
                <a:buFontTx/>
                <a:buChar char="-"/>
              </a:pPr>
              <a:r>
                <a:rPr lang="es-CO" sz="1050"/>
                <a:t>COMUNIDAD AWÁ</a:t>
              </a:r>
            </a:p>
          </p:txBody>
        </p:sp>
        <p:sp>
          <p:nvSpPr>
            <p:cNvPr id="23" name="Elipse 22"/>
            <p:cNvSpPr/>
            <p:nvPr/>
          </p:nvSpPr>
          <p:spPr>
            <a:xfrm>
              <a:off x="5659582" y="2668925"/>
              <a:ext cx="93518" cy="93518"/>
            </a:xfrm>
            <a:prstGeom prst="ellipse">
              <a:avLst/>
            </a:prstGeom>
            <a:solidFill>
              <a:srgbClr val="24454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4" name="Conector angular 23"/>
            <p:cNvCxnSpPr/>
            <p:nvPr/>
          </p:nvCxnSpPr>
          <p:spPr>
            <a:xfrm rot="10800000">
              <a:off x="3778827" y="2215964"/>
              <a:ext cx="1870364" cy="536088"/>
            </a:xfrm>
            <a:prstGeom prst="bentConnector3">
              <a:avLst>
                <a:gd name="adj1" fmla="val 23333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uadroTexto 24"/>
            <p:cNvSpPr txBox="1"/>
            <p:nvPr/>
          </p:nvSpPr>
          <p:spPr>
            <a:xfrm>
              <a:off x="2082721" y="2072463"/>
              <a:ext cx="20548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MESA MONTES DE MARÍA</a:t>
              </a:r>
            </a:p>
          </p:txBody>
        </p:sp>
        <p:sp>
          <p:nvSpPr>
            <p:cNvPr id="26" name="Elipse 25"/>
            <p:cNvSpPr/>
            <p:nvPr/>
          </p:nvSpPr>
          <p:spPr>
            <a:xfrm>
              <a:off x="6342635" y="1513357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7" name="Conector angular 26"/>
            <p:cNvCxnSpPr/>
            <p:nvPr/>
          </p:nvCxnSpPr>
          <p:spPr>
            <a:xfrm>
              <a:off x="6436153" y="1577979"/>
              <a:ext cx="2576800" cy="1293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uadroTexto 27"/>
            <p:cNvSpPr txBox="1"/>
            <p:nvPr/>
          </p:nvSpPr>
          <p:spPr>
            <a:xfrm>
              <a:off x="9041167" y="1564730"/>
              <a:ext cx="20548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MESA WAYUU-PARO GUAJIRA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5014875" y="3986919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0" name="Conector angular 29"/>
            <p:cNvCxnSpPr/>
            <p:nvPr/>
          </p:nvCxnSpPr>
          <p:spPr>
            <a:xfrm rot="10800000">
              <a:off x="3204238" y="3473554"/>
              <a:ext cx="1800246" cy="596493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uadroTexto 30"/>
            <p:cNvSpPr txBox="1"/>
            <p:nvPr/>
          </p:nvSpPr>
          <p:spPr>
            <a:xfrm>
              <a:off x="1090897" y="3368367"/>
              <a:ext cx="23184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PARO CÍVICO DE  BUENAVENTURA</a:t>
              </a:r>
            </a:p>
          </p:txBody>
        </p:sp>
        <p:sp>
          <p:nvSpPr>
            <p:cNvPr id="32" name="Elipse 31"/>
            <p:cNvSpPr/>
            <p:nvPr/>
          </p:nvSpPr>
          <p:spPr>
            <a:xfrm>
              <a:off x="4800599" y="3285239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3" name="Conector angular 32"/>
            <p:cNvCxnSpPr>
              <a:stCxn id="32" idx="2"/>
            </p:cNvCxnSpPr>
            <p:nvPr/>
          </p:nvCxnSpPr>
          <p:spPr>
            <a:xfrm rot="10800000">
              <a:off x="3266687" y="2791112"/>
              <a:ext cx="1533913" cy="54088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uadroTexto 33"/>
            <p:cNvSpPr txBox="1"/>
            <p:nvPr/>
          </p:nvSpPr>
          <p:spPr>
            <a:xfrm>
              <a:off x="1154057" y="2656237"/>
              <a:ext cx="235303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PARO POR LA DIGNIDAD DE CHOCÓ</a:t>
              </a:r>
            </a:p>
            <a:p>
              <a:r>
                <a:rPr lang="es-CO" sz="1050"/>
                <a:t>- MINGA INDÍGENA DEL CHOCÓ</a:t>
              </a:r>
            </a:p>
          </p:txBody>
        </p:sp>
        <p:sp>
          <p:nvSpPr>
            <p:cNvPr id="35" name="Elipse 34"/>
            <p:cNvSpPr/>
            <p:nvPr/>
          </p:nvSpPr>
          <p:spPr>
            <a:xfrm>
              <a:off x="5118783" y="4999847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6" name="Conector angular 35"/>
            <p:cNvCxnSpPr/>
            <p:nvPr/>
          </p:nvCxnSpPr>
          <p:spPr>
            <a:xfrm rot="10800000" flipV="1">
              <a:off x="3699164" y="5082974"/>
              <a:ext cx="1409230" cy="3805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uadroTexto 36"/>
            <p:cNvSpPr txBox="1"/>
            <p:nvPr/>
          </p:nvSpPr>
          <p:spPr>
            <a:xfrm>
              <a:off x="2463479" y="5333278"/>
              <a:ext cx="20548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MINGA PUTUMAYO</a:t>
              </a:r>
            </a:p>
          </p:txBody>
        </p:sp>
        <p:sp>
          <p:nvSpPr>
            <p:cNvPr id="38" name="Elipse 37"/>
            <p:cNvSpPr/>
            <p:nvPr/>
          </p:nvSpPr>
          <p:spPr>
            <a:xfrm>
              <a:off x="5334788" y="3926968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9" name="Conector angular 38"/>
            <p:cNvCxnSpPr/>
            <p:nvPr/>
          </p:nvCxnSpPr>
          <p:spPr>
            <a:xfrm flipV="1">
              <a:off x="5477571" y="3871113"/>
              <a:ext cx="2970810" cy="131501"/>
            </a:xfrm>
            <a:prstGeom prst="bentConnector3">
              <a:avLst>
                <a:gd name="adj1" fmla="val 61139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uadroTexto 39"/>
            <p:cNvSpPr txBox="1"/>
            <p:nvPr/>
          </p:nvSpPr>
          <p:spPr>
            <a:xfrm>
              <a:off x="8496904" y="3733003"/>
              <a:ext cx="20548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MINGA TOLIMA-PIJAOS</a:t>
              </a:r>
            </a:p>
          </p:txBody>
        </p:sp>
        <p:sp>
          <p:nvSpPr>
            <p:cNvPr id="41" name="Elipse 40"/>
            <p:cNvSpPr/>
            <p:nvPr/>
          </p:nvSpPr>
          <p:spPr>
            <a:xfrm>
              <a:off x="5261684" y="4317627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42" name="Conector angular 41"/>
            <p:cNvCxnSpPr/>
            <p:nvPr/>
          </p:nvCxnSpPr>
          <p:spPr>
            <a:xfrm>
              <a:off x="5297397" y="4400754"/>
              <a:ext cx="3189118" cy="20531"/>
            </a:xfrm>
            <a:prstGeom prst="bentConnector3">
              <a:avLst>
                <a:gd name="adj1" fmla="val 50000"/>
              </a:avLst>
            </a:prstGeom>
            <a:ln w="19050">
              <a:noFill/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uadroTexto 42"/>
            <p:cNvSpPr txBox="1"/>
            <p:nvPr/>
          </p:nvSpPr>
          <p:spPr>
            <a:xfrm>
              <a:off x="8448381" y="4215745"/>
              <a:ext cx="20548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CRIHU</a:t>
              </a:r>
            </a:p>
          </p:txBody>
        </p:sp>
        <p:sp>
          <p:nvSpPr>
            <p:cNvPr id="44" name="Elipse 43"/>
            <p:cNvSpPr/>
            <p:nvPr/>
          </p:nvSpPr>
          <p:spPr>
            <a:xfrm>
              <a:off x="5264473" y="3549174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45" name="Conector angular 44"/>
            <p:cNvCxnSpPr>
              <a:stCxn id="44" idx="5"/>
            </p:cNvCxnSpPr>
            <p:nvPr/>
          </p:nvCxnSpPr>
          <p:spPr>
            <a:xfrm rot="5400000" flipH="1" flipV="1">
              <a:off x="6908023" y="2045327"/>
              <a:ext cx="19943" cy="3147398"/>
            </a:xfrm>
            <a:prstGeom prst="bentConnector4">
              <a:avLst>
                <a:gd name="adj1" fmla="val -665923"/>
                <a:gd name="adj2" fmla="val 81761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uadroTexto 45"/>
            <p:cNvSpPr txBox="1"/>
            <p:nvPr/>
          </p:nvSpPr>
          <p:spPr>
            <a:xfrm>
              <a:off x="8473385" y="3502378"/>
              <a:ext cx="20548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CRIDEC</a:t>
              </a:r>
            </a:p>
          </p:txBody>
        </p:sp>
        <p:cxnSp>
          <p:nvCxnSpPr>
            <p:cNvPr id="48" name="Conector angular 47"/>
            <p:cNvCxnSpPr/>
            <p:nvPr/>
          </p:nvCxnSpPr>
          <p:spPr>
            <a:xfrm flipV="1">
              <a:off x="6087644" y="2791112"/>
              <a:ext cx="2360737" cy="5241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adroTexto 48"/>
            <p:cNvSpPr txBox="1"/>
            <p:nvPr/>
          </p:nvSpPr>
          <p:spPr>
            <a:xfrm>
              <a:off x="8458772" y="2700472"/>
              <a:ext cx="20548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/>
                <a:t>- MIA CATATUMBO</a:t>
              </a:r>
            </a:p>
            <a:p>
              <a:r>
                <a:rPr lang="es-CO" sz="1050"/>
                <a:t>- CATATUMBO SOSTENIBLE</a:t>
              </a:r>
            </a:p>
          </p:txBody>
        </p:sp>
        <p:sp>
          <p:nvSpPr>
            <p:cNvPr id="50" name="Elipse 49"/>
            <p:cNvSpPr/>
            <p:nvPr/>
          </p:nvSpPr>
          <p:spPr>
            <a:xfrm>
              <a:off x="5979941" y="3491891"/>
              <a:ext cx="93518" cy="93518"/>
            </a:xfrm>
            <a:prstGeom prst="ellipse">
              <a:avLst/>
            </a:prstGeom>
            <a:solidFill>
              <a:srgbClr val="2445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51" name="Conector angular 50"/>
            <p:cNvCxnSpPr/>
            <p:nvPr/>
          </p:nvCxnSpPr>
          <p:spPr>
            <a:xfrm flipV="1">
              <a:off x="6097806" y="3317966"/>
              <a:ext cx="3352668" cy="24383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4454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uadroTexto 51"/>
            <p:cNvSpPr txBox="1"/>
            <p:nvPr/>
          </p:nvSpPr>
          <p:spPr>
            <a:xfrm>
              <a:off x="9430323" y="3188815"/>
              <a:ext cx="292121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es-CO" sz="1050"/>
                <a:t>DIGNIDADES AGROPECUARIAS</a:t>
              </a:r>
            </a:p>
            <a:p>
              <a:pPr marL="171450" indent="-171450">
                <a:buFontTx/>
                <a:buChar char="-"/>
              </a:pPr>
              <a:r>
                <a:rPr lang="es-CO" sz="1050"/>
                <a:t>-PAPA Y LECHE</a:t>
              </a:r>
            </a:p>
          </p:txBody>
        </p:sp>
      </p:grpSp>
      <p:sp>
        <p:nvSpPr>
          <p:cNvPr id="53" name="CuadroTexto 52"/>
          <p:cNvSpPr txBox="1"/>
          <p:nvPr/>
        </p:nvSpPr>
        <p:spPr>
          <a:xfrm>
            <a:off x="7695933" y="5121264"/>
            <a:ext cx="2229869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chemeClr val="accent2"/>
                </a:solidFill>
              </a:rPr>
              <a:t>CUMBRE</a:t>
            </a:r>
            <a:r>
              <a:rPr lang="es-CO" sz="1200" b="1">
                <a:solidFill>
                  <a:schemeClr val="accent2"/>
                </a:solidFill>
              </a:rPr>
              <a:t> </a:t>
            </a:r>
            <a:r>
              <a:rPr lang="es-CO" b="1">
                <a:solidFill>
                  <a:schemeClr val="accent2"/>
                </a:solidFill>
              </a:rPr>
              <a:t>AGRARIA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561804" y="1393313"/>
            <a:ext cx="2743059" cy="369332"/>
          </a:xfrm>
          <a:prstGeom prst="rect">
            <a:avLst/>
          </a:prstGeom>
          <a:solidFill>
            <a:srgbClr val="97B23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>
                <a:solidFill>
                  <a:schemeClr val="bg1"/>
                </a:solidFill>
              </a:rPr>
              <a:t>19 Mesas De Diálogo Social</a:t>
            </a:r>
          </a:p>
        </p:txBody>
      </p:sp>
      <p:sp>
        <p:nvSpPr>
          <p:cNvPr id="92" name="Elipse 91"/>
          <p:cNvSpPr/>
          <p:nvPr/>
        </p:nvSpPr>
        <p:spPr>
          <a:xfrm>
            <a:off x="5549957" y="2791132"/>
            <a:ext cx="93518" cy="93518"/>
          </a:xfrm>
          <a:prstGeom prst="ellipse">
            <a:avLst/>
          </a:prstGeom>
          <a:solidFill>
            <a:srgbClr val="244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3" name="Conector angular 92"/>
          <p:cNvCxnSpPr/>
          <p:nvPr/>
        </p:nvCxnSpPr>
        <p:spPr>
          <a:xfrm flipV="1">
            <a:off x="4825409" y="4350940"/>
            <a:ext cx="3361585" cy="52057"/>
          </a:xfrm>
          <a:prstGeom prst="bentConnector3">
            <a:avLst>
              <a:gd name="adj1" fmla="val 45200"/>
            </a:avLst>
          </a:prstGeom>
          <a:ln w="19050">
            <a:solidFill>
              <a:srgbClr val="24454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7695933" y="5515362"/>
            <a:ext cx="3854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100" dirty="0">
                <a:solidFill>
                  <a:schemeClr val="accent2"/>
                </a:solidFill>
              </a:rPr>
              <a:t>Compromisos a nivel nacional, heredados del INCODER, que requieren gesti</a:t>
            </a:r>
            <a:r>
              <a:rPr lang="es-ES" sz="1100" dirty="0">
                <a:solidFill>
                  <a:schemeClr val="accent2"/>
                </a:solidFill>
              </a:rPr>
              <a:t>ón inicial de la ANT para la adquisición de predios.</a:t>
            </a:r>
          </a:p>
          <a:p>
            <a:pPr algn="just"/>
            <a:endParaRPr lang="es-ES" sz="1100" dirty="0">
              <a:solidFill>
                <a:schemeClr val="accent2"/>
              </a:solidFill>
            </a:endParaRPr>
          </a:p>
          <a:p>
            <a:pPr algn="just"/>
            <a:r>
              <a:rPr lang="es-ES" sz="1100" dirty="0">
                <a:solidFill>
                  <a:schemeClr val="accent2"/>
                </a:solidFill>
              </a:rPr>
              <a:t>Nuevo reglamento deroga metodología especial para estructurar estos PIDAR.</a:t>
            </a:r>
            <a:endParaRPr lang="es-ES_tradnl" sz="1100" dirty="0">
              <a:solidFill>
                <a:schemeClr val="accent2"/>
              </a:solidFill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DAEC1F03-4593-FE43-921F-6DDCE6813DD7}"/>
              </a:ext>
            </a:extLst>
          </p:cNvPr>
          <p:cNvSpPr/>
          <p:nvPr/>
        </p:nvSpPr>
        <p:spPr>
          <a:xfrm>
            <a:off x="7695933" y="6342797"/>
            <a:ext cx="54545" cy="545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47485202-8D02-2E48-A08A-84E5E009B7FB}"/>
              </a:ext>
            </a:extLst>
          </p:cNvPr>
          <p:cNvSpPr/>
          <p:nvPr/>
        </p:nvSpPr>
        <p:spPr>
          <a:xfrm>
            <a:off x="7695932" y="5621901"/>
            <a:ext cx="54545" cy="545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8856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843</Words>
  <Application>Microsoft Office PowerPoint</Application>
  <PresentationFormat>Panorámica</PresentationFormat>
  <Paragraphs>187</Paragraphs>
  <Slides>15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MS Gothic</vt:lpstr>
      <vt:lpstr>Arial</vt:lpstr>
      <vt:lpstr>Calibri</vt:lpstr>
      <vt:lpstr>Calibri Light</vt:lpstr>
      <vt:lpstr>Cambria</vt:lpstr>
      <vt:lpstr>Times New Roman</vt:lpstr>
      <vt:lpstr>Wingdings</vt:lpstr>
      <vt:lpstr>Tema de Office</vt:lpstr>
      <vt:lpstr>Presentación de PowerPoint</vt:lpstr>
      <vt:lpstr>Presentación de PowerPoint</vt:lpstr>
      <vt:lpstr>EJECUCIÓN PRESUPUESTAL EN INVERSIÓN </vt:lpstr>
      <vt:lpstr>EJECUCIÓN PRESUPUESTAL 19 DE ABRIL 2020</vt:lpstr>
      <vt:lpstr>BLOQUEO 2020 – PLAN DE ACCIÓN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ab</cp:lastModifiedBy>
  <cp:revision>108</cp:revision>
  <cp:lastPrinted>2020-03-02T15:07:08Z</cp:lastPrinted>
  <dcterms:created xsi:type="dcterms:W3CDTF">2020-02-29T17:49:35Z</dcterms:created>
  <dcterms:modified xsi:type="dcterms:W3CDTF">2020-04-28T23:18:02Z</dcterms:modified>
</cp:coreProperties>
</file>